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2.xml" ContentType="application/inkml+xml"/>
  <Override PartName="/ppt/ink/ink3.xml" ContentType="application/inkml+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81"/>
  </p:notesMasterIdLst>
  <p:sldIdLst>
    <p:sldId id="256" r:id="rId3"/>
    <p:sldId id="258" r:id="rId4"/>
    <p:sldId id="259" r:id="rId5"/>
    <p:sldId id="260" r:id="rId6"/>
    <p:sldId id="304" r:id="rId7"/>
    <p:sldId id="305" r:id="rId8"/>
    <p:sldId id="261" r:id="rId9"/>
    <p:sldId id="262" r:id="rId10"/>
    <p:sldId id="306" r:id="rId11"/>
    <p:sldId id="263" r:id="rId12"/>
    <p:sldId id="307" r:id="rId13"/>
    <p:sldId id="308" r:id="rId14"/>
    <p:sldId id="264" r:id="rId15"/>
    <p:sldId id="309" r:id="rId16"/>
    <p:sldId id="310" r:id="rId17"/>
    <p:sldId id="311" r:id="rId18"/>
    <p:sldId id="265" r:id="rId19"/>
    <p:sldId id="313" r:id="rId20"/>
    <p:sldId id="266" r:id="rId21"/>
    <p:sldId id="267" r:id="rId22"/>
    <p:sldId id="314" r:id="rId23"/>
    <p:sldId id="315" r:id="rId24"/>
    <p:sldId id="273" r:id="rId25"/>
    <p:sldId id="268" r:id="rId26"/>
    <p:sldId id="316" r:id="rId27"/>
    <p:sldId id="317" r:id="rId28"/>
    <p:sldId id="318" r:id="rId29"/>
    <p:sldId id="269" r:id="rId30"/>
    <p:sldId id="321" r:id="rId31"/>
    <p:sldId id="319" r:id="rId32"/>
    <p:sldId id="322" r:id="rId33"/>
    <p:sldId id="270" r:id="rId34"/>
    <p:sldId id="323" r:id="rId35"/>
    <p:sldId id="324" r:id="rId36"/>
    <p:sldId id="325" r:id="rId37"/>
    <p:sldId id="326" r:id="rId38"/>
    <p:sldId id="327" r:id="rId39"/>
    <p:sldId id="328" r:id="rId40"/>
    <p:sldId id="329" r:id="rId41"/>
    <p:sldId id="330" r:id="rId42"/>
    <p:sldId id="272" r:id="rId43"/>
    <p:sldId id="333" r:id="rId44"/>
    <p:sldId id="334" r:id="rId45"/>
    <p:sldId id="332" r:id="rId46"/>
    <p:sldId id="331" r:id="rId47"/>
    <p:sldId id="335" r:id="rId48"/>
    <p:sldId id="336" r:id="rId49"/>
    <p:sldId id="337" r:id="rId50"/>
    <p:sldId id="338" r:id="rId51"/>
    <p:sldId id="339" r:id="rId52"/>
    <p:sldId id="340" r:id="rId53"/>
    <p:sldId id="341" r:id="rId54"/>
    <p:sldId id="342" r:id="rId55"/>
    <p:sldId id="343" r:id="rId56"/>
    <p:sldId id="354" r:id="rId57"/>
    <p:sldId id="355" r:id="rId58"/>
    <p:sldId id="356" r:id="rId59"/>
    <p:sldId id="357" r:id="rId60"/>
    <p:sldId id="358" r:id="rId61"/>
    <p:sldId id="346" r:id="rId62"/>
    <p:sldId id="359" r:id="rId63"/>
    <p:sldId id="345" r:id="rId64"/>
    <p:sldId id="348" r:id="rId65"/>
    <p:sldId id="320" r:id="rId66"/>
    <p:sldId id="349" r:id="rId67"/>
    <p:sldId id="350" r:id="rId68"/>
    <p:sldId id="353" r:id="rId69"/>
    <p:sldId id="352" r:id="rId70"/>
    <p:sldId id="351" r:id="rId71"/>
    <p:sldId id="360" r:id="rId72"/>
    <p:sldId id="361" r:id="rId73"/>
    <p:sldId id="368" r:id="rId74"/>
    <p:sldId id="362" r:id="rId75"/>
    <p:sldId id="367" r:id="rId76"/>
    <p:sldId id="366" r:id="rId77"/>
    <p:sldId id="365" r:id="rId78"/>
    <p:sldId id="364" r:id="rId79"/>
    <p:sldId id="282" r:id="rId80"/>
  </p:sldIdLst>
  <p:sldSz cx="9144000" cy="5143500" type="screen16x9"/>
  <p:notesSz cx="6858000" cy="9144000"/>
  <p:embeddedFontLst>
    <p:embeddedFont>
      <p:font typeface="Barlow" panose="020B0604020202020204" charset="0"/>
      <p:regular r:id="rId82"/>
      <p:bold r:id="rId83"/>
      <p:italic r:id="rId84"/>
      <p:boldItalic r:id="rId85"/>
    </p:embeddedFont>
    <p:embeddedFont>
      <p:font typeface="Proxima Nova" panose="020B0604020202020204" charset="0"/>
      <p:regular r:id="rId86"/>
      <p:bold r:id="rId87"/>
      <p:italic r:id="rId88"/>
      <p:boldItalic r:id="rId89"/>
    </p:embeddedFont>
    <p:embeddedFont>
      <p:font typeface="Bernard MT Condensed" panose="02050806060905020404" pitchFamily="18" charset="0"/>
      <p:regular r:id="rId90"/>
    </p:embeddedFont>
    <p:embeddedFont>
      <p:font typeface="Helvetica" panose="020B0604020202020204" pitchFamily="34" charset="0"/>
      <p:regular r:id="rId91"/>
      <p:bold r:id="rId92"/>
    </p:embeddedFont>
    <p:embeddedFont>
      <p:font typeface="Raleway Thin" panose="020B0604020202020204" charset="0"/>
      <p:bold r:id="rId93"/>
      <p:boldItalic r:id="rId94"/>
    </p:embeddedFont>
    <p:embeddedFont>
      <p:font typeface="Barlow Black" panose="020B0604020202020204" charset="0"/>
      <p:bold r:id="rId95"/>
      <p:boldItalic r:id="rId96"/>
    </p:embeddedFont>
    <p:embeddedFont>
      <p:font typeface="Arial Rounded MT Bold" panose="020F0704030504030204" pitchFamily="34" charset="0"/>
      <p:regular r:id="rId97"/>
    </p:embeddedFont>
    <p:embeddedFont>
      <p:font typeface="Proxima Nova Semibold" panose="020B0604020202020204" charset="0"/>
      <p:regular r:id="rId98"/>
      <p:bold r:id="rId99"/>
      <p:boldItalic r:id="rId100"/>
    </p:embeddedFont>
    <p:embeddedFont>
      <p:font typeface="Berlin Sans FB" panose="020E0602020502020306" pitchFamily="34" charset="0"/>
      <p:regular r:id="rId101"/>
      <p:bold r:id="rId102"/>
    </p:embeddedFont>
    <p:embeddedFont>
      <p:font typeface="Work Sans" panose="020B060402020202020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141B4787-4A5F-41FF-9B4B-FBDB9B9BEAAE}">
          <p14:sldIdLst>
            <p14:sldId id="256"/>
            <p14:sldId id="258"/>
            <p14:sldId id="259"/>
            <p14:sldId id="260"/>
            <p14:sldId id="304"/>
            <p14:sldId id="305"/>
            <p14:sldId id="261"/>
            <p14:sldId id="262"/>
            <p14:sldId id="306"/>
            <p14:sldId id="263"/>
            <p14:sldId id="307"/>
            <p14:sldId id="308"/>
            <p14:sldId id="264"/>
            <p14:sldId id="309"/>
            <p14:sldId id="310"/>
            <p14:sldId id="311"/>
            <p14:sldId id="265"/>
            <p14:sldId id="313"/>
            <p14:sldId id="266"/>
            <p14:sldId id="267"/>
            <p14:sldId id="314"/>
            <p14:sldId id="315"/>
            <p14:sldId id="273"/>
            <p14:sldId id="268"/>
            <p14:sldId id="316"/>
            <p14:sldId id="317"/>
            <p14:sldId id="318"/>
            <p14:sldId id="269"/>
            <p14:sldId id="321"/>
            <p14:sldId id="319"/>
            <p14:sldId id="322"/>
            <p14:sldId id="270"/>
            <p14:sldId id="323"/>
            <p14:sldId id="324"/>
            <p14:sldId id="325"/>
            <p14:sldId id="326"/>
            <p14:sldId id="327"/>
            <p14:sldId id="328"/>
            <p14:sldId id="329"/>
            <p14:sldId id="330"/>
            <p14:sldId id="272"/>
            <p14:sldId id="333"/>
            <p14:sldId id="334"/>
            <p14:sldId id="332"/>
            <p14:sldId id="331"/>
            <p14:sldId id="335"/>
            <p14:sldId id="336"/>
            <p14:sldId id="337"/>
            <p14:sldId id="338"/>
            <p14:sldId id="339"/>
            <p14:sldId id="340"/>
            <p14:sldId id="341"/>
            <p14:sldId id="342"/>
            <p14:sldId id="343"/>
            <p14:sldId id="354"/>
            <p14:sldId id="355"/>
            <p14:sldId id="356"/>
            <p14:sldId id="357"/>
            <p14:sldId id="358"/>
            <p14:sldId id="346"/>
            <p14:sldId id="359"/>
            <p14:sldId id="345"/>
            <p14:sldId id="348"/>
            <p14:sldId id="320"/>
            <p14:sldId id="349"/>
            <p14:sldId id="350"/>
            <p14:sldId id="353"/>
            <p14:sldId id="352"/>
            <p14:sldId id="351"/>
            <p14:sldId id="360"/>
            <p14:sldId id="361"/>
            <p14:sldId id="368"/>
            <p14:sldId id="362"/>
            <p14:sldId id="367"/>
            <p14:sldId id="366"/>
            <p14:sldId id="365"/>
            <p14:sldId id="364"/>
            <p14:sldId id="28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B199"/>
    <a:srgbClr val="D9F5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5AA514-DB5E-44AD-A585-FAFB0528B2C0}">
  <a:tblStyle styleId="{105AA514-DB5E-44AD-A585-FAFB0528B2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3.fntdata"/><Relationship Id="rId89"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6.fntdata"/><Relationship Id="rId102" Type="http://schemas.openxmlformats.org/officeDocument/2006/relationships/font" Target="fonts/font21.fntdata"/><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9.fntdata"/><Relationship Id="rId105"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22.fntdata"/><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1.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8T17:58:28.173"/>
    </inkml:context>
    <inkml:brush xml:id="br0">
      <inkml:brushProperty name="width" value="0.2" units="cm"/>
      <inkml:brushProperty name="height" value="0.2" units="cm"/>
    </inkml:brush>
  </inkml:definitions>
  <inkml:trace contextRef="#ctx0" brushRef="#br0">1 0 24575,'0'82'0,"0"-20"0,0-31 0,0-11 0,0 6 0,0 0 0,0 0 0,0 0 0,0-1 0,0 7 0,0-10 0,0 14 0,0-9 0,0 6 0,0-1 0,0 5 0,0-13 0,0 17 0,0-19 0,0 15 0,0-9 0,0 9 0,0-15 0,0 14 0,0-14 0,0 9 0,0-5 0,0 0 0,0 6 0,0-11 0,0 15 0,0-20 0,0 15 0,0-5 0,0-5 0,0 9 0,0-9 0,0 5 0,0-1 0,0-4 0,0 3 0,0-4 0,0 6 0,0-6 0,0 5 0,0-11 0,0 11 0,0-11 0,0 5 0,0-6 0,0 0 0,0 6 0,0-5 0,0 5 0,0 0 0,0 1 0,0 0 0,0 4 0,0-3 0,0 4 0,0 1 0,0 0 0,0 0 0,0 0 0,0 6 0,0-10 0,0 14 0,0-15 0,0 17 0,0-5 0,0 6 0,0-6 0,0 4 0,0 2 0,0-4 0,0 14 0,0-9 0,0 6 0,0-1 0,0 0 0,0 1 0,0 0 0,0 4 0,0-4 0,0 6 0,0 0 0,0 0 0,0 0 0,0 0 0,0 0 0,0 0 0,0 5 0,0-3 0,0 9 0,0-10 0,0 5 0,0 0 0,0-5 0,0-1 0,0 4 0,0-8 0,0 9 0,0-11 0,0 5 0,0-5 0,0 6 0,0-6 0,0-2 0,0 1 0,0 1 0,0 0 0,0-1 0,0-6 0,0-6 0,0 10 0,0-14 0,0 9 0,0-12 0,0 0 0,0-1 0,0 1 0,0 0 0,0-5 0,0 9 0,0-9 0,0 5 0,0 5 0,0-16 0,0 16 0,0-11 0,0 6 0,0 0 0,0-6 0,0 4 0,0-3 0,0 5 0,0-1 0,0 1 0,0 0 0,0 0 0,0-6 0,0 5 0,0-5 0,0 6 0,0 0 0,0-6 0,0 10 0,0-8 0,0 4 0,0-1 0,0-11 0,0 10 0,0-3 0,0-1 0,0 4 0,0 2 0,0-4 0,0 8 0,0-10 0,0 0 0,0 5 0,0-5 0,0 6 0,0 0 0,0-6 0,0 5 0,0-5 0,0 6 0,0 0 0,0-6 0,0 4 0,0-3 0,0-1 0,0 10 0,0-8 0,0 4 0,0 4 0,0-14 0,0 14 0,0-10 0,0 6 0,0 0 0,0-6 0,0 10 0,0-8 0,0 10 0,0-6 0,0 0 0,0 5 0,0-9 0,0 14 0,0-14 0,0 15 0,0-15 0,0 19 0,0-23 0,0 24 0,0-15 0,0 12 0,0-6 0,0 4 0,0 2 0,0-4 0,0 14 0,0-9 0,0 12 0,0 0 0,0 0 0,0 0 0,0 0 0,0 5 0,0-3 0,0 9 0,0-4 0,0 0 0,0 5 0,0-11 0,0 5 0,0-6 0,0-1 0,0 1 0,0 0 0,0 0 0,0-6 0,0 5 0,0-5 0,0 6 0,0-1 0,0-4 0,0-3 0,0 7 0,0-10 0,0 10 0,0-6 0,0 6 0,0 3 0,0 3 0,0-5 0,0 6 0,0-5 0,0 11 0,0-5 0,0 0 0,0 4 0,0-4 0,0 6 0,0 6 0,0-5 0,0 5 0,0-12 0,0 4 0,0-4 0,0 0 0,0 5 0,0-11 0,0 11 0,0-11 0,0 4 0,0 1 0,0-5 0,0 5 0,0 0 0,0 1 0,0 6 0,0-1 0,0-4 0,0 3 0,0-4 0,0 6 0,0 0 0,0-6 0,0 4 0,0-4 0,0 0 0,0 11 0,0-16 0,0 10 0,0-7 0,0-3 0,0 3 0,0 1 0,0-5 0,0 5 0,0 0 0,0-5 0,0 10 0,0-9 0,0 3 0,0-5 0,0 6 0,0-5 0,0 5 0,0-6 0,0 0 0,0-1 0,0 1 0,0-6 0,0 5 0,0-5 0,0 12 0,0-5 0,0 5 0,0-1 0,0-3 0,0 9 0,0-10 0,0-1 0,0 4 0,0-2 0,0-1 0,0 9 0,0-14 0,0 3 0,0 6 0,0-10 0,0 11 0,0-12 0,0 4 0,0-9 0,0 15 0,0-14 0,0 14 0,0-10 0,0 0 0,0 10 0,0-8 0,0 10 0,0-12 0,0 10 0,0-14 0,0 20 0,0-9 0,0 6 0,0-1 0,0-6 0,0-1 0,0 1 0,0 0 0,0-6 0,0-1 0,0-6 0,0 6 0,0-5 0,0 5 0,0-1 0,0 2 0,0-5 0,0 8 0,0-9 0,0 6 0,0-1 0,0 0 0,0-5 0,0 5 0,0-1 0,0-3 0,0 3 0,0 1 0,0-10 0,0 8 0,0-10 0,0 0 0,0 10 0,0-14 0,0 14 0,0-15 0,0 9 0,0-4 0,0 0 0,0-1 0,0-6 0,0 0 0,0 6 0,0-11 0,0 15 0,0-20 0,0 15 0,0-6 0,0-3 0,0 8 0,0-9 0,0-1 0,0 4 0,0-9 0,0 3 0,0 1 0,0-5 0,0 5 0,0-6 0,0 0 0,0 6 0,0-5 0,0 11 0,0-11 0,0 5 0,0-6 0,0 0 0,0 6 0,0 1 0,0 0 0,0 4 0,0-9 0,0 4 0,0-1 0,0-3 0,0 3 0,0-5 0,0 6 0,0-4 0,0 3 0,0-5 0,0 0 0,0 0 0,0 0 0,0 0 0,0 0 0,0 0 0,0 0 0,0 0 0,0 0 0,0 0 0,0 0 0,0 0 0,0 0 0,0 0 0,0 0 0,0 0 0,0 6 0,0-5 0,0 22 0,0 4 0,0 37 0,0 15-594,0-35 0,0 3 594,0 4 0,0 1 0,0-5 0,0 0-93,0 1 1,0-1 0,0-5 0,0 0 0,0 0-1,0 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8T19:41:27.604"/>
    </inkml:context>
    <inkml:brush xml:id="br0">
      <inkml:brushProperty name="width" value="0.2" units="cm"/>
      <inkml:brushProperty name="height" value="0.2" units="cm"/>
      <inkml:brushProperty name="color" value="#6FE9E5"/>
    </inkml:brush>
  </inkml:definitions>
  <inkml:trace contextRef="#ctx0" brushRef="#br0">0 201 24575,'0'71'0,"0"0"0,0-5 0,0-9 0,0-13 0,0 10 0,0-8 0,0 8 0,0-10 0,0 10 0,0-7 0,0 16 0,0-16 0,0 17 0,0-18 0,0 8 0,0 0 0,0-7 0,0 6 0,0 1 0,0-7 0,0-3 0,0 7 0,0-24 0,0 35 0,0-26 0,0 18 0,0-10 0,0 0 0,0 1 0,0-1 0,0 10 0,0-18 0,0 26 0,0-26 0,0 8 0,0-12 0,0-10 0,0 0 0,0-9 0,0-13 0,0-13 0,0-9 0,0 0 0,0-10 0,0-2 0,0-20 0,0-2 0,0-20 0,0-12-507,0-3 507,0-7 0,0 10 0,0-10 0,0 48 0,0-1 0,0 1 0,0 0 0,0-48 0,0 0 0,0 7 0,0 3 0,0 12 0,0 10 0,0 20 0,0-16 0,0 35 0,0-4 0,0 1 507,0 15-507,0-16 0,0 9 0,0-1 0,0 1 0,0 20 0,0 24 0,0 25 0,0 9 0,0 8 0,0-8 0,0 0 0,0 18 0,0-15 0,0 17 0,0-10 0,0 0 0,0 0 0,0-10 0,0 8 0,0-17 0,0 6 0,0 1 0,0-7 0,0 7 0,0 0 0,0-18 0,0 16 0,0-18 0,0 10 0,0 0 0,0 0 0,0 1 0,0-1 0,0 0 0,0 0 0,0 0 0,0 10 0,0-17 0,0 14 0,0-26 0,0 6 0,0-38 0,0-27 0,0-35 0,0-29 0,0 8-314,0 36 1,0 0 313,0-37 0,0-7 0,0 20 0,0-8 0,0 17 0,0 3 0,0-7 0,0 14 0,0-7 0,0-8 627,0 15-627,0-16 0,0 18 0,0-7 0,0 18 0,0-8 0,0 0 0,0 8 0,0 2 0,0-8 0,0 25 0,0-24 0,0 16 0,0-9 0,0 0 0,0 10 0,0 2 0,0 0 0,0 8 0,0-8 0,0 10 0,0 0 0,0 19 0,0 16 0,0 21 0,0 10 0,0 0 0,0 0 0,0 0 0,0 10 0,0 2 0,0 11 0,0 9 0,0 2 0,0 20 0,0-17 0,0 14 0,0-16 0,0 9 0,0 0 0,0-9 0,0-13 0,0-3 0,0-6 0,0 9 0,0-20 0,0 16 0,0-26 0,0 18 0,0 0 0,0-17 0,0 14 0,0-16 0,0-1 0,0 8 0,0-8 0,0 10 0,0 0 0,0-10 0,0 8 0,0-8 0,0 10 0,0 10 0,0-7 0,0 7 0,0 9 0,0-4 0,0 17 0,0 10-495,0 5 495,0-42 0,0 2 0,0 3 0,0 0 0,0-4 0,0 0 0,0 10 0,0 0 0,0 1 0,0 1-596,0 4 1,0 0 595,0 1 0,0-2 0,0-3 0,0-1 0,0-1 0,0 0 0,0 5 0,0 0 0,0-8 0,0 1 0,0 12 0,0 0 0,0-14 0,0 0 0,0 9 0,0 0 0,0-9 0,0 1 0,0 12 0,0 1 0,0-7 0,0-1 0,0 4 0,0 1 0,0-2 0,0 0 0,0-9 0,0 0 0,0 9 0,0 0 0,0-4 0,0 1 0,0 4 0,0 0 0,0-5 0,0 0 0,0-1 0,0 0 0,0 1 0,0-2 0,0-3 0,0 1 0,0 8 0,0 0 0,0-9 0,0 1 0,0 7 0,0 1 0,0-3 0,0-1 0,0 5 0,0 0 0,0 5 0,0 0 0,0-3 0,0-1 0,0 4 0,0 0 0,0 0 0,0 0 0,0-3 0,0-1 0,0 4 0,0 0 0,0 6 0,0-2 0,0-11 0,0-1 0,0 17 0,0 0 0,0-13 0,0 0 0,0 5 0,0 1 0,0 3 0,0 0 0,0-9 0,0 1 0,0 2 0,0 2 0,0-1 0,0 0 0,0-4 0,0 0 0,0 5 0,0-1 0,0-5 0,0 0 0,0 5 0,0 0 0,0-3 0,0-1 0,0-1 0,0 0 0,0-1 0,0 0 0,0-4 0,0 0 0,0 5 0,0 1 0,0-1 0,0 0 0,0 0 0,0 0 0,0 0 0,0 0 0,0 1 0,0-1 0,0-5 0,0 0 0,0 0 0,0-2-367,0-4 1,0 1 366,0 4 0,0 0 0,0-9 0,0 0 0,0 14 0,0-2 0,0 30 0,0-39 0,0 0 0,0 44-238,0-8 238,0-1 0,0-4 0,0-16 0,0 17 0,0-8 0,0 0 0,0-2 441,0-19-441,0 6 1158,0-16-1158,0 17 788,0-28-788,0 16 270,0-18-270,0 10 0,0 0 0,0-9 0,0 6 0,0-6 0,0-1 0,0 8 0,0-18 0,0 8 0,0 0 0,0 2 0,0 0 0,0 8 0,0-8 0,0 1 0,0-4 0,0-8 0,0 8 0,0-6 0,0 7 0,0-10 0,0 0 0,0 0 0,0-10 0,0 8 0,0-8 0,0 10 0,0 0 0,0 0 0,0 0 0,0 0 0,0 0 0,0 0 0,0 0 0,0 0 0,0 0 0,0 0 0,0 1 0,0-1 0,0 0 0,0 0 0,0 0 0,0 0 0,0 0 0,0 0 0,0 0 0,0 0 0,0 0 0,0 0 0,0 0 0,0 0 0,0 0 0,0-29 0,0-8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8T19:41:28.738"/>
    </inkml:context>
    <inkml:brush xml:id="br0">
      <inkml:brushProperty name="width" value="0.2" units="cm"/>
      <inkml:brushProperty name="height" value="0.2" units="cm"/>
      <inkml:brushProperty name="color" value="#6FE9E5"/>
    </inkml:brush>
  </inkml:definitions>
  <inkml:trace contextRef="#ctx0" brushRef="#br0">0 0 24575,'0'97'0,"0"0"0,0-4 0,0-17 0,0-42 0,0 10 0,0-9 0,0-4 0,0-8 0,0-1 0,0 0 0,0 0 0,0 10 0,0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9ef8a00c3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9ef8a00c3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9ef8a00c3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9ef8a00c3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a715632f6c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a715632f6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f342daea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8f342daea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8f342dae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a715632f6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a715632f6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a9ef8a00c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a9ef8a00c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f342dae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8f342dae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715632f6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715632f6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715632f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a715632f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a3e903d5e5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a3e903d5e5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8d3aa2a3e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8d3aa2a3e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8f342daea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8f342dae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b209e1f3bc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b209e1f3bc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a9ef8a00c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a9ef8a00c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72f743d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72f743d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a9ef8a00c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a9ef8a00c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715632f6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715632f6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a9ef8a00c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a9ef8a00c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30" y="-7"/>
            <a:ext cx="9144214" cy="5157060"/>
            <a:chOff x="1614300" y="238125"/>
            <a:chExt cx="4406850" cy="2485450"/>
          </a:xfrm>
        </p:grpSpPr>
        <p:sp>
          <p:nvSpPr>
            <p:cNvPr id="10" name="Google Shape;10;p2"/>
            <p:cNvSpPr/>
            <p:nvPr/>
          </p:nvSpPr>
          <p:spPr>
            <a:xfrm>
              <a:off x="1614300" y="238125"/>
              <a:ext cx="2486200" cy="2485450"/>
            </a:xfrm>
            <a:custGeom>
              <a:avLst/>
              <a:gdLst/>
              <a:ahLst/>
              <a:cxnLst/>
              <a:rect l="l" t="t" r="r" b="b"/>
              <a:pathLst>
                <a:path w="99448" h="99418" extrusionOk="0">
                  <a:moveTo>
                    <a:pt x="36298" y="707"/>
                  </a:moveTo>
                  <a:lnTo>
                    <a:pt x="45760" y="8253"/>
                  </a:lnTo>
                  <a:lnTo>
                    <a:pt x="36873" y="11760"/>
                  </a:lnTo>
                  <a:cubicBezTo>
                    <a:pt x="36754" y="11668"/>
                    <a:pt x="36611" y="11611"/>
                    <a:pt x="36455" y="11611"/>
                  </a:cubicBezTo>
                  <a:cubicBezTo>
                    <a:pt x="36438" y="11611"/>
                    <a:pt x="36420" y="11612"/>
                    <a:pt x="36402" y="11613"/>
                  </a:cubicBezTo>
                  <a:cubicBezTo>
                    <a:pt x="36383" y="11611"/>
                    <a:pt x="36364" y="11610"/>
                    <a:pt x="36346" y="11610"/>
                  </a:cubicBezTo>
                  <a:cubicBezTo>
                    <a:pt x="36217" y="11610"/>
                    <a:pt x="36092" y="11654"/>
                    <a:pt x="35989" y="11731"/>
                  </a:cubicBezTo>
                  <a:lnTo>
                    <a:pt x="30787" y="8783"/>
                  </a:lnTo>
                  <a:lnTo>
                    <a:pt x="35341" y="1076"/>
                  </a:lnTo>
                  <a:cubicBezTo>
                    <a:pt x="35396" y="1109"/>
                    <a:pt x="35468" y="1126"/>
                    <a:pt x="35537" y="1126"/>
                  </a:cubicBezTo>
                  <a:cubicBezTo>
                    <a:pt x="35561" y="1126"/>
                    <a:pt x="35584" y="1124"/>
                    <a:pt x="35606" y="1120"/>
                  </a:cubicBezTo>
                  <a:cubicBezTo>
                    <a:pt x="35901" y="1120"/>
                    <a:pt x="36166" y="958"/>
                    <a:pt x="36298" y="707"/>
                  </a:cubicBezTo>
                  <a:close/>
                  <a:moveTo>
                    <a:pt x="73554" y="560"/>
                  </a:moveTo>
                  <a:cubicBezTo>
                    <a:pt x="73702" y="752"/>
                    <a:pt x="73938" y="870"/>
                    <a:pt x="74188" y="870"/>
                  </a:cubicBezTo>
                  <a:cubicBezTo>
                    <a:pt x="74247" y="870"/>
                    <a:pt x="74321" y="855"/>
                    <a:pt x="74394" y="840"/>
                  </a:cubicBezTo>
                  <a:lnTo>
                    <a:pt x="82868" y="10449"/>
                  </a:lnTo>
                  <a:lnTo>
                    <a:pt x="78742" y="13190"/>
                  </a:lnTo>
                  <a:cubicBezTo>
                    <a:pt x="78609" y="13101"/>
                    <a:pt x="78447" y="13057"/>
                    <a:pt x="78300" y="13057"/>
                  </a:cubicBezTo>
                  <a:cubicBezTo>
                    <a:pt x="78241" y="13057"/>
                    <a:pt x="78197" y="13072"/>
                    <a:pt x="78152" y="13072"/>
                  </a:cubicBezTo>
                  <a:lnTo>
                    <a:pt x="70209" y="3286"/>
                  </a:lnTo>
                  <a:lnTo>
                    <a:pt x="73554" y="560"/>
                  </a:lnTo>
                  <a:close/>
                  <a:moveTo>
                    <a:pt x="66510" y="516"/>
                  </a:moveTo>
                  <a:lnTo>
                    <a:pt x="53571" y="13971"/>
                  </a:lnTo>
                  <a:lnTo>
                    <a:pt x="46556" y="8371"/>
                  </a:lnTo>
                  <a:lnTo>
                    <a:pt x="66510" y="516"/>
                  </a:lnTo>
                  <a:close/>
                  <a:moveTo>
                    <a:pt x="98166" y="737"/>
                  </a:moveTo>
                  <a:cubicBezTo>
                    <a:pt x="98225" y="840"/>
                    <a:pt x="98298" y="943"/>
                    <a:pt x="98402" y="1002"/>
                  </a:cubicBezTo>
                  <a:lnTo>
                    <a:pt x="87997" y="14443"/>
                  </a:lnTo>
                  <a:cubicBezTo>
                    <a:pt x="87909" y="14398"/>
                    <a:pt x="87805" y="14384"/>
                    <a:pt x="87702" y="14384"/>
                  </a:cubicBezTo>
                  <a:cubicBezTo>
                    <a:pt x="87687" y="14383"/>
                    <a:pt x="87672" y="14382"/>
                    <a:pt x="87658" y="14382"/>
                  </a:cubicBezTo>
                  <a:cubicBezTo>
                    <a:pt x="87439" y="14382"/>
                    <a:pt x="87236" y="14483"/>
                    <a:pt x="87098" y="14649"/>
                  </a:cubicBezTo>
                  <a:lnTo>
                    <a:pt x="83458" y="10522"/>
                  </a:lnTo>
                  <a:lnTo>
                    <a:pt x="98166" y="737"/>
                  </a:lnTo>
                  <a:close/>
                  <a:moveTo>
                    <a:pt x="66849" y="737"/>
                  </a:moveTo>
                  <a:cubicBezTo>
                    <a:pt x="66982" y="825"/>
                    <a:pt x="67129" y="870"/>
                    <a:pt x="67291" y="870"/>
                  </a:cubicBezTo>
                  <a:cubicBezTo>
                    <a:pt x="67409" y="870"/>
                    <a:pt x="67542" y="825"/>
                    <a:pt x="67659" y="766"/>
                  </a:cubicBezTo>
                  <a:lnTo>
                    <a:pt x="69649" y="3227"/>
                  </a:lnTo>
                  <a:lnTo>
                    <a:pt x="55398" y="14885"/>
                  </a:lnTo>
                  <a:cubicBezTo>
                    <a:pt x="55261" y="14734"/>
                    <a:pt x="55074" y="14647"/>
                    <a:pt x="54871" y="14647"/>
                  </a:cubicBezTo>
                  <a:cubicBezTo>
                    <a:pt x="54855" y="14647"/>
                    <a:pt x="54839" y="14648"/>
                    <a:pt x="54823" y="14649"/>
                  </a:cubicBezTo>
                  <a:cubicBezTo>
                    <a:pt x="54705" y="14649"/>
                    <a:pt x="54602" y="14664"/>
                    <a:pt x="54499" y="14723"/>
                  </a:cubicBezTo>
                  <a:lnTo>
                    <a:pt x="53880" y="14222"/>
                  </a:lnTo>
                  <a:lnTo>
                    <a:pt x="66849" y="737"/>
                  </a:lnTo>
                  <a:close/>
                  <a:moveTo>
                    <a:pt x="30580" y="9108"/>
                  </a:moveTo>
                  <a:lnTo>
                    <a:pt x="35724" y="12026"/>
                  </a:lnTo>
                  <a:cubicBezTo>
                    <a:pt x="35680" y="12085"/>
                    <a:pt x="35665" y="12158"/>
                    <a:pt x="35650" y="12232"/>
                  </a:cubicBezTo>
                  <a:lnTo>
                    <a:pt x="26646" y="15769"/>
                  </a:lnTo>
                  <a:lnTo>
                    <a:pt x="30580" y="9108"/>
                  </a:lnTo>
                  <a:close/>
                  <a:moveTo>
                    <a:pt x="634" y="13087"/>
                  </a:moveTo>
                  <a:lnTo>
                    <a:pt x="5439" y="15990"/>
                  </a:lnTo>
                  <a:lnTo>
                    <a:pt x="4024" y="18436"/>
                  </a:lnTo>
                  <a:lnTo>
                    <a:pt x="634" y="13087"/>
                  </a:lnTo>
                  <a:close/>
                  <a:moveTo>
                    <a:pt x="46128" y="8533"/>
                  </a:moveTo>
                  <a:lnTo>
                    <a:pt x="53291" y="14266"/>
                  </a:lnTo>
                  <a:lnTo>
                    <a:pt x="48973" y="18761"/>
                  </a:lnTo>
                  <a:lnTo>
                    <a:pt x="48869" y="18761"/>
                  </a:lnTo>
                  <a:cubicBezTo>
                    <a:pt x="48752" y="18761"/>
                    <a:pt x="48634" y="18775"/>
                    <a:pt x="48530" y="18820"/>
                  </a:cubicBezTo>
                  <a:lnTo>
                    <a:pt x="37183" y="12394"/>
                  </a:lnTo>
                  <a:cubicBezTo>
                    <a:pt x="37168" y="12276"/>
                    <a:pt x="37153" y="12173"/>
                    <a:pt x="37124" y="12085"/>
                  </a:cubicBezTo>
                  <a:lnTo>
                    <a:pt x="46128" y="8533"/>
                  </a:lnTo>
                  <a:close/>
                  <a:moveTo>
                    <a:pt x="53600" y="14516"/>
                  </a:moveTo>
                  <a:lnTo>
                    <a:pt x="54190" y="14988"/>
                  </a:lnTo>
                  <a:cubicBezTo>
                    <a:pt x="54027" y="15268"/>
                    <a:pt x="54027" y="15607"/>
                    <a:pt x="54175" y="15887"/>
                  </a:cubicBezTo>
                  <a:lnTo>
                    <a:pt x="49739" y="19527"/>
                  </a:lnTo>
                  <a:lnTo>
                    <a:pt x="49621" y="19453"/>
                  </a:lnTo>
                  <a:cubicBezTo>
                    <a:pt x="49606" y="19262"/>
                    <a:pt x="49503" y="19070"/>
                    <a:pt x="49356" y="18937"/>
                  </a:cubicBezTo>
                  <a:lnTo>
                    <a:pt x="53600" y="14516"/>
                  </a:lnTo>
                  <a:close/>
                  <a:moveTo>
                    <a:pt x="83119" y="10729"/>
                  </a:moveTo>
                  <a:lnTo>
                    <a:pt x="86936" y="15076"/>
                  </a:lnTo>
                  <a:cubicBezTo>
                    <a:pt x="86921" y="15268"/>
                    <a:pt x="86965" y="15474"/>
                    <a:pt x="87069" y="15651"/>
                  </a:cubicBezTo>
                  <a:lnTo>
                    <a:pt x="83723" y="19954"/>
                  </a:lnTo>
                  <a:lnTo>
                    <a:pt x="79007" y="14148"/>
                  </a:lnTo>
                  <a:cubicBezTo>
                    <a:pt x="79081" y="13927"/>
                    <a:pt x="79066" y="13706"/>
                    <a:pt x="78978" y="13499"/>
                  </a:cubicBezTo>
                  <a:lnTo>
                    <a:pt x="83119" y="10729"/>
                  </a:lnTo>
                  <a:close/>
                  <a:moveTo>
                    <a:pt x="15534" y="575"/>
                  </a:moveTo>
                  <a:lnTo>
                    <a:pt x="30241" y="8916"/>
                  </a:lnTo>
                  <a:lnTo>
                    <a:pt x="26041" y="16005"/>
                  </a:lnTo>
                  <a:lnTo>
                    <a:pt x="14030" y="20735"/>
                  </a:lnTo>
                  <a:lnTo>
                    <a:pt x="5984" y="15843"/>
                  </a:lnTo>
                  <a:lnTo>
                    <a:pt x="14679" y="825"/>
                  </a:lnTo>
                  <a:cubicBezTo>
                    <a:pt x="14767" y="840"/>
                    <a:pt x="14841" y="855"/>
                    <a:pt x="14929" y="855"/>
                  </a:cubicBezTo>
                  <a:cubicBezTo>
                    <a:pt x="14944" y="856"/>
                    <a:pt x="14959" y="856"/>
                    <a:pt x="14974" y="856"/>
                  </a:cubicBezTo>
                  <a:cubicBezTo>
                    <a:pt x="15193" y="856"/>
                    <a:pt x="15396" y="754"/>
                    <a:pt x="15534" y="575"/>
                  </a:cubicBezTo>
                  <a:close/>
                  <a:moveTo>
                    <a:pt x="69900" y="3537"/>
                  </a:moveTo>
                  <a:lnTo>
                    <a:pt x="77769" y="13249"/>
                  </a:lnTo>
                  <a:cubicBezTo>
                    <a:pt x="77578" y="13440"/>
                    <a:pt x="77489" y="13720"/>
                    <a:pt x="77533" y="13986"/>
                  </a:cubicBezTo>
                  <a:lnTo>
                    <a:pt x="64476" y="22681"/>
                  </a:lnTo>
                  <a:lnTo>
                    <a:pt x="55590" y="15592"/>
                  </a:lnTo>
                  <a:cubicBezTo>
                    <a:pt x="55604" y="15474"/>
                    <a:pt x="55604" y="15371"/>
                    <a:pt x="55575" y="15253"/>
                  </a:cubicBezTo>
                  <a:lnTo>
                    <a:pt x="69900" y="3537"/>
                  </a:lnTo>
                  <a:close/>
                  <a:moveTo>
                    <a:pt x="48250" y="20057"/>
                  </a:moveTo>
                  <a:cubicBezTo>
                    <a:pt x="48368" y="20205"/>
                    <a:pt x="48545" y="20308"/>
                    <a:pt x="48722" y="20338"/>
                  </a:cubicBezTo>
                  <a:lnTo>
                    <a:pt x="45303" y="23138"/>
                  </a:lnTo>
                  <a:lnTo>
                    <a:pt x="48250" y="20057"/>
                  </a:lnTo>
                  <a:close/>
                  <a:moveTo>
                    <a:pt x="5792" y="16196"/>
                  </a:moveTo>
                  <a:lnTo>
                    <a:pt x="13574" y="20912"/>
                  </a:lnTo>
                  <a:lnTo>
                    <a:pt x="7178" y="23432"/>
                  </a:lnTo>
                  <a:lnTo>
                    <a:pt x="4260" y="18820"/>
                  </a:lnTo>
                  <a:lnTo>
                    <a:pt x="5792" y="16196"/>
                  </a:lnTo>
                  <a:close/>
                  <a:moveTo>
                    <a:pt x="25717" y="16565"/>
                  </a:moveTo>
                  <a:lnTo>
                    <a:pt x="21104" y="24346"/>
                  </a:lnTo>
                  <a:cubicBezTo>
                    <a:pt x="21045" y="24331"/>
                    <a:pt x="20972" y="24317"/>
                    <a:pt x="20898" y="24317"/>
                  </a:cubicBezTo>
                  <a:cubicBezTo>
                    <a:pt x="20692" y="24317"/>
                    <a:pt x="20485" y="24405"/>
                    <a:pt x="20338" y="24552"/>
                  </a:cubicBezTo>
                  <a:lnTo>
                    <a:pt x="14473" y="20986"/>
                  </a:lnTo>
                  <a:lnTo>
                    <a:pt x="25717" y="16565"/>
                  </a:lnTo>
                  <a:close/>
                  <a:moveTo>
                    <a:pt x="55428" y="15975"/>
                  </a:moveTo>
                  <a:lnTo>
                    <a:pt x="64123" y="22917"/>
                  </a:lnTo>
                  <a:lnTo>
                    <a:pt x="60910" y="25053"/>
                  </a:lnTo>
                  <a:cubicBezTo>
                    <a:pt x="60777" y="24921"/>
                    <a:pt x="60586" y="24862"/>
                    <a:pt x="60394" y="24862"/>
                  </a:cubicBezTo>
                  <a:cubicBezTo>
                    <a:pt x="60381" y="24861"/>
                    <a:pt x="60367" y="24861"/>
                    <a:pt x="60354" y="24861"/>
                  </a:cubicBezTo>
                  <a:cubicBezTo>
                    <a:pt x="60105" y="24861"/>
                    <a:pt x="59885" y="24991"/>
                    <a:pt x="59746" y="25201"/>
                  </a:cubicBezTo>
                  <a:lnTo>
                    <a:pt x="50107" y="19733"/>
                  </a:lnTo>
                  <a:lnTo>
                    <a:pt x="54470" y="16167"/>
                  </a:lnTo>
                  <a:cubicBezTo>
                    <a:pt x="54587" y="16211"/>
                    <a:pt x="54705" y="16241"/>
                    <a:pt x="54823" y="16241"/>
                  </a:cubicBezTo>
                  <a:cubicBezTo>
                    <a:pt x="54838" y="16241"/>
                    <a:pt x="54853" y="16242"/>
                    <a:pt x="54868" y="16242"/>
                  </a:cubicBezTo>
                  <a:cubicBezTo>
                    <a:pt x="55087" y="16242"/>
                    <a:pt x="55289" y="16141"/>
                    <a:pt x="55428" y="15975"/>
                  </a:cubicBezTo>
                  <a:close/>
                  <a:moveTo>
                    <a:pt x="4039" y="19203"/>
                  </a:moveTo>
                  <a:lnTo>
                    <a:pt x="6794" y="23580"/>
                  </a:lnTo>
                  <a:lnTo>
                    <a:pt x="339" y="26129"/>
                  </a:lnTo>
                  <a:cubicBezTo>
                    <a:pt x="281" y="26041"/>
                    <a:pt x="222" y="25982"/>
                    <a:pt x="148" y="25923"/>
                  </a:cubicBezTo>
                  <a:lnTo>
                    <a:pt x="4039" y="19203"/>
                  </a:lnTo>
                  <a:close/>
                  <a:moveTo>
                    <a:pt x="64447" y="23167"/>
                  </a:moveTo>
                  <a:lnTo>
                    <a:pt x="72744" y="29799"/>
                  </a:lnTo>
                  <a:lnTo>
                    <a:pt x="61131" y="25805"/>
                  </a:lnTo>
                  <a:cubicBezTo>
                    <a:pt x="61160" y="25672"/>
                    <a:pt x="61160" y="25525"/>
                    <a:pt x="61116" y="25378"/>
                  </a:cubicBezTo>
                  <a:lnTo>
                    <a:pt x="64447" y="23167"/>
                  </a:lnTo>
                  <a:close/>
                  <a:moveTo>
                    <a:pt x="77681" y="14354"/>
                  </a:moveTo>
                  <a:cubicBezTo>
                    <a:pt x="77828" y="14546"/>
                    <a:pt x="78049" y="14649"/>
                    <a:pt x="78285" y="14649"/>
                  </a:cubicBezTo>
                  <a:cubicBezTo>
                    <a:pt x="78462" y="14649"/>
                    <a:pt x="78639" y="14590"/>
                    <a:pt x="78771" y="14487"/>
                  </a:cubicBezTo>
                  <a:lnTo>
                    <a:pt x="83473" y="20293"/>
                  </a:lnTo>
                  <a:lnTo>
                    <a:pt x="75529" y="30550"/>
                  </a:lnTo>
                  <a:cubicBezTo>
                    <a:pt x="75411" y="30462"/>
                    <a:pt x="75264" y="30418"/>
                    <a:pt x="75102" y="30418"/>
                  </a:cubicBezTo>
                  <a:cubicBezTo>
                    <a:pt x="74984" y="30418"/>
                    <a:pt x="74866" y="30447"/>
                    <a:pt x="74763" y="30492"/>
                  </a:cubicBezTo>
                  <a:lnTo>
                    <a:pt x="73864" y="30182"/>
                  </a:lnTo>
                  <a:lnTo>
                    <a:pt x="64786" y="22946"/>
                  </a:lnTo>
                  <a:lnTo>
                    <a:pt x="77681" y="14354"/>
                  </a:lnTo>
                  <a:close/>
                  <a:moveTo>
                    <a:pt x="35665" y="12645"/>
                  </a:moveTo>
                  <a:cubicBezTo>
                    <a:pt x="35748" y="12950"/>
                    <a:pt x="36028" y="13178"/>
                    <a:pt x="36344" y="13178"/>
                  </a:cubicBezTo>
                  <a:cubicBezTo>
                    <a:pt x="36363" y="13178"/>
                    <a:pt x="36382" y="13177"/>
                    <a:pt x="36402" y="13175"/>
                  </a:cubicBezTo>
                  <a:cubicBezTo>
                    <a:pt x="36414" y="13176"/>
                    <a:pt x="36427" y="13176"/>
                    <a:pt x="36440" y="13176"/>
                  </a:cubicBezTo>
                  <a:cubicBezTo>
                    <a:pt x="36706" y="13176"/>
                    <a:pt x="36953" y="13031"/>
                    <a:pt x="37080" y="12792"/>
                  </a:cubicBezTo>
                  <a:lnTo>
                    <a:pt x="48221" y="19100"/>
                  </a:lnTo>
                  <a:cubicBezTo>
                    <a:pt x="48118" y="19276"/>
                    <a:pt x="48074" y="19468"/>
                    <a:pt x="48103" y="19660"/>
                  </a:cubicBezTo>
                  <a:lnTo>
                    <a:pt x="42724" y="25245"/>
                  </a:lnTo>
                  <a:lnTo>
                    <a:pt x="34324" y="32113"/>
                  </a:lnTo>
                  <a:cubicBezTo>
                    <a:pt x="34176" y="31965"/>
                    <a:pt x="33970" y="31877"/>
                    <a:pt x="33749" y="31877"/>
                  </a:cubicBezTo>
                  <a:cubicBezTo>
                    <a:pt x="33737" y="31876"/>
                    <a:pt x="33725" y="31876"/>
                    <a:pt x="33714" y="31876"/>
                  </a:cubicBezTo>
                  <a:cubicBezTo>
                    <a:pt x="33447" y="31876"/>
                    <a:pt x="33199" y="32035"/>
                    <a:pt x="33086" y="32275"/>
                  </a:cubicBezTo>
                  <a:lnTo>
                    <a:pt x="21635" y="25333"/>
                  </a:lnTo>
                  <a:cubicBezTo>
                    <a:pt x="21709" y="25068"/>
                    <a:pt x="21635" y="24773"/>
                    <a:pt x="21443" y="24552"/>
                  </a:cubicBezTo>
                  <a:lnTo>
                    <a:pt x="26321" y="16329"/>
                  </a:lnTo>
                  <a:lnTo>
                    <a:pt x="35665" y="12645"/>
                  </a:lnTo>
                  <a:close/>
                  <a:moveTo>
                    <a:pt x="49768" y="19999"/>
                  </a:moveTo>
                  <a:lnTo>
                    <a:pt x="59628" y="25599"/>
                  </a:lnTo>
                  <a:lnTo>
                    <a:pt x="59628" y="25702"/>
                  </a:lnTo>
                  <a:lnTo>
                    <a:pt x="36608" y="32275"/>
                  </a:lnTo>
                  <a:cubicBezTo>
                    <a:pt x="36608" y="32260"/>
                    <a:pt x="36593" y="32231"/>
                    <a:pt x="36579" y="32216"/>
                  </a:cubicBezTo>
                  <a:lnTo>
                    <a:pt x="42989" y="25555"/>
                  </a:lnTo>
                  <a:lnTo>
                    <a:pt x="49768" y="19999"/>
                  </a:lnTo>
                  <a:close/>
                  <a:moveTo>
                    <a:pt x="40410" y="27662"/>
                  </a:moveTo>
                  <a:lnTo>
                    <a:pt x="36328" y="31892"/>
                  </a:lnTo>
                  <a:cubicBezTo>
                    <a:pt x="36209" y="31812"/>
                    <a:pt x="36066" y="31757"/>
                    <a:pt x="35921" y="31757"/>
                  </a:cubicBezTo>
                  <a:cubicBezTo>
                    <a:pt x="35905" y="31757"/>
                    <a:pt x="35888" y="31757"/>
                    <a:pt x="35871" y="31759"/>
                  </a:cubicBezTo>
                  <a:cubicBezTo>
                    <a:pt x="35296" y="31759"/>
                    <a:pt x="35046" y="32260"/>
                    <a:pt x="35120" y="32702"/>
                  </a:cubicBezTo>
                  <a:lnTo>
                    <a:pt x="34501" y="32879"/>
                  </a:lnTo>
                  <a:cubicBezTo>
                    <a:pt x="34530" y="32746"/>
                    <a:pt x="34530" y="32614"/>
                    <a:pt x="34501" y="32481"/>
                  </a:cubicBezTo>
                  <a:lnTo>
                    <a:pt x="40410" y="27662"/>
                  </a:lnTo>
                  <a:close/>
                  <a:moveTo>
                    <a:pt x="35178" y="33085"/>
                  </a:moveTo>
                  <a:lnTo>
                    <a:pt x="34884" y="33380"/>
                  </a:lnTo>
                  <a:lnTo>
                    <a:pt x="34648" y="33233"/>
                  </a:lnTo>
                  <a:lnTo>
                    <a:pt x="35178" y="33085"/>
                  </a:lnTo>
                  <a:close/>
                  <a:moveTo>
                    <a:pt x="87378" y="15902"/>
                  </a:moveTo>
                  <a:cubicBezTo>
                    <a:pt x="87481" y="15946"/>
                    <a:pt x="87584" y="15961"/>
                    <a:pt x="87702" y="15961"/>
                  </a:cubicBezTo>
                  <a:lnTo>
                    <a:pt x="87732" y="15961"/>
                  </a:lnTo>
                  <a:lnTo>
                    <a:pt x="98799" y="28531"/>
                  </a:lnTo>
                  <a:cubicBezTo>
                    <a:pt x="98578" y="28782"/>
                    <a:pt x="98534" y="29136"/>
                    <a:pt x="98667" y="29445"/>
                  </a:cubicBezTo>
                  <a:lnTo>
                    <a:pt x="94732" y="33527"/>
                  </a:lnTo>
                  <a:lnTo>
                    <a:pt x="83988" y="20279"/>
                  </a:lnTo>
                  <a:lnTo>
                    <a:pt x="87378" y="15902"/>
                  </a:lnTo>
                  <a:close/>
                  <a:moveTo>
                    <a:pt x="14001" y="21163"/>
                  </a:moveTo>
                  <a:lnTo>
                    <a:pt x="20161" y="24906"/>
                  </a:lnTo>
                  <a:cubicBezTo>
                    <a:pt x="20087" y="25171"/>
                    <a:pt x="20146" y="25451"/>
                    <a:pt x="20323" y="25672"/>
                  </a:cubicBezTo>
                  <a:lnTo>
                    <a:pt x="14959" y="34751"/>
                  </a:lnTo>
                  <a:cubicBezTo>
                    <a:pt x="14811" y="34603"/>
                    <a:pt x="14620" y="34515"/>
                    <a:pt x="14399" y="34515"/>
                  </a:cubicBezTo>
                  <a:cubicBezTo>
                    <a:pt x="14340" y="34515"/>
                    <a:pt x="14266" y="34530"/>
                    <a:pt x="14193" y="34544"/>
                  </a:cubicBezTo>
                  <a:lnTo>
                    <a:pt x="7384" y="23771"/>
                  </a:lnTo>
                  <a:lnTo>
                    <a:pt x="14001" y="21163"/>
                  </a:lnTo>
                  <a:close/>
                  <a:moveTo>
                    <a:pt x="7015" y="23919"/>
                  </a:moveTo>
                  <a:lnTo>
                    <a:pt x="13854" y="34751"/>
                  </a:lnTo>
                  <a:cubicBezTo>
                    <a:pt x="13780" y="34839"/>
                    <a:pt x="13721" y="34927"/>
                    <a:pt x="13677" y="35045"/>
                  </a:cubicBezTo>
                  <a:lnTo>
                    <a:pt x="369" y="26969"/>
                  </a:lnTo>
                  <a:cubicBezTo>
                    <a:pt x="428" y="26822"/>
                    <a:pt x="457" y="26660"/>
                    <a:pt x="443" y="26498"/>
                  </a:cubicBezTo>
                  <a:lnTo>
                    <a:pt x="7015" y="23919"/>
                  </a:lnTo>
                  <a:close/>
                  <a:moveTo>
                    <a:pt x="83708" y="20603"/>
                  </a:moveTo>
                  <a:lnTo>
                    <a:pt x="94437" y="33822"/>
                  </a:lnTo>
                  <a:lnTo>
                    <a:pt x="91961" y="36401"/>
                  </a:lnTo>
                  <a:lnTo>
                    <a:pt x="75794" y="30845"/>
                  </a:lnTo>
                  <a:lnTo>
                    <a:pt x="83708" y="20603"/>
                  </a:lnTo>
                  <a:close/>
                  <a:moveTo>
                    <a:pt x="21443" y="25687"/>
                  </a:moveTo>
                  <a:lnTo>
                    <a:pt x="32997" y="32687"/>
                  </a:lnTo>
                  <a:cubicBezTo>
                    <a:pt x="32997" y="32835"/>
                    <a:pt x="33027" y="32982"/>
                    <a:pt x="33100" y="33115"/>
                  </a:cubicBezTo>
                  <a:lnTo>
                    <a:pt x="32820" y="33351"/>
                  </a:lnTo>
                  <a:lnTo>
                    <a:pt x="18452" y="37462"/>
                  </a:lnTo>
                  <a:cubicBezTo>
                    <a:pt x="18366" y="37134"/>
                    <a:pt x="18073" y="36916"/>
                    <a:pt x="17747" y="36916"/>
                  </a:cubicBezTo>
                  <a:cubicBezTo>
                    <a:pt x="17736" y="36916"/>
                    <a:pt x="17725" y="36917"/>
                    <a:pt x="17715" y="36917"/>
                  </a:cubicBezTo>
                  <a:cubicBezTo>
                    <a:pt x="17508" y="36917"/>
                    <a:pt x="17302" y="36991"/>
                    <a:pt x="17155" y="37153"/>
                  </a:cubicBezTo>
                  <a:lnTo>
                    <a:pt x="15018" y="35841"/>
                  </a:lnTo>
                  <a:cubicBezTo>
                    <a:pt x="15136" y="35650"/>
                    <a:pt x="15195" y="35429"/>
                    <a:pt x="15165" y="35207"/>
                  </a:cubicBezTo>
                  <a:lnTo>
                    <a:pt x="20677" y="25879"/>
                  </a:lnTo>
                  <a:cubicBezTo>
                    <a:pt x="20751" y="25908"/>
                    <a:pt x="20824" y="25908"/>
                    <a:pt x="20898" y="25908"/>
                  </a:cubicBezTo>
                  <a:cubicBezTo>
                    <a:pt x="20913" y="25909"/>
                    <a:pt x="20928" y="25910"/>
                    <a:pt x="20943" y="25910"/>
                  </a:cubicBezTo>
                  <a:cubicBezTo>
                    <a:pt x="21134" y="25910"/>
                    <a:pt x="21320" y="25824"/>
                    <a:pt x="21443" y="25687"/>
                  </a:cubicBezTo>
                  <a:close/>
                  <a:moveTo>
                    <a:pt x="15489" y="36593"/>
                  </a:moveTo>
                  <a:lnTo>
                    <a:pt x="16978" y="37506"/>
                  </a:lnTo>
                  <a:cubicBezTo>
                    <a:pt x="16948" y="37624"/>
                    <a:pt x="16948" y="37742"/>
                    <a:pt x="16963" y="37875"/>
                  </a:cubicBezTo>
                  <a:lnTo>
                    <a:pt x="16388" y="38037"/>
                  </a:lnTo>
                  <a:lnTo>
                    <a:pt x="15489" y="36593"/>
                  </a:lnTo>
                  <a:close/>
                  <a:moveTo>
                    <a:pt x="94702" y="34146"/>
                  </a:moveTo>
                  <a:lnTo>
                    <a:pt x="98313" y="38582"/>
                  </a:lnTo>
                  <a:lnTo>
                    <a:pt x="92389" y="36549"/>
                  </a:lnTo>
                  <a:lnTo>
                    <a:pt x="94702" y="34146"/>
                  </a:lnTo>
                  <a:close/>
                  <a:moveTo>
                    <a:pt x="60998" y="26173"/>
                  </a:moveTo>
                  <a:lnTo>
                    <a:pt x="73687" y="30536"/>
                  </a:lnTo>
                  <a:lnTo>
                    <a:pt x="74365" y="31081"/>
                  </a:lnTo>
                  <a:cubicBezTo>
                    <a:pt x="74321" y="31317"/>
                    <a:pt x="74380" y="31582"/>
                    <a:pt x="74542" y="31774"/>
                  </a:cubicBezTo>
                  <a:lnTo>
                    <a:pt x="68647" y="38627"/>
                  </a:lnTo>
                  <a:lnTo>
                    <a:pt x="60880" y="26291"/>
                  </a:lnTo>
                  <a:cubicBezTo>
                    <a:pt x="60925" y="26262"/>
                    <a:pt x="60954" y="26218"/>
                    <a:pt x="60998" y="26173"/>
                  </a:cubicBezTo>
                  <a:close/>
                  <a:moveTo>
                    <a:pt x="14635" y="36077"/>
                  </a:moveTo>
                  <a:lnTo>
                    <a:pt x="14723" y="36136"/>
                  </a:lnTo>
                  <a:lnTo>
                    <a:pt x="15990" y="38155"/>
                  </a:lnTo>
                  <a:lnTo>
                    <a:pt x="12896" y="39039"/>
                  </a:lnTo>
                  <a:lnTo>
                    <a:pt x="12896" y="39039"/>
                  </a:lnTo>
                  <a:lnTo>
                    <a:pt x="14635" y="36077"/>
                  </a:lnTo>
                  <a:close/>
                  <a:moveTo>
                    <a:pt x="59687" y="26085"/>
                  </a:moveTo>
                  <a:lnTo>
                    <a:pt x="47042" y="40734"/>
                  </a:lnTo>
                  <a:lnTo>
                    <a:pt x="35252" y="33586"/>
                  </a:lnTo>
                  <a:lnTo>
                    <a:pt x="35562" y="33262"/>
                  </a:lnTo>
                  <a:cubicBezTo>
                    <a:pt x="35665" y="33306"/>
                    <a:pt x="35768" y="33336"/>
                    <a:pt x="35886" y="33336"/>
                  </a:cubicBezTo>
                  <a:cubicBezTo>
                    <a:pt x="36269" y="33336"/>
                    <a:pt x="36593" y="33056"/>
                    <a:pt x="36637" y="32673"/>
                  </a:cubicBezTo>
                  <a:lnTo>
                    <a:pt x="59687" y="26085"/>
                  </a:lnTo>
                  <a:close/>
                  <a:moveTo>
                    <a:pt x="32039" y="33984"/>
                  </a:moveTo>
                  <a:lnTo>
                    <a:pt x="23477" y="40984"/>
                  </a:lnTo>
                  <a:lnTo>
                    <a:pt x="18452" y="37934"/>
                  </a:lnTo>
                  <a:cubicBezTo>
                    <a:pt x="18466" y="37904"/>
                    <a:pt x="18466" y="37890"/>
                    <a:pt x="18466" y="37860"/>
                  </a:cubicBezTo>
                  <a:lnTo>
                    <a:pt x="32039" y="33984"/>
                  </a:lnTo>
                  <a:close/>
                  <a:moveTo>
                    <a:pt x="75853" y="31287"/>
                  </a:moveTo>
                  <a:lnTo>
                    <a:pt x="91652" y="36725"/>
                  </a:lnTo>
                  <a:lnTo>
                    <a:pt x="86597" y="41987"/>
                  </a:lnTo>
                  <a:cubicBezTo>
                    <a:pt x="86478" y="41881"/>
                    <a:pt x="86323" y="41822"/>
                    <a:pt x="86164" y="41822"/>
                  </a:cubicBezTo>
                  <a:cubicBezTo>
                    <a:pt x="86146" y="41822"/>
                    <a:pt x="86128" y="41823"/>
                    <a:pt x="86111" y="41825"/>
                  </a:cubicBezTo>
                  <a:lnTo>
                    <a:pt x="86096" y="41825"/>
                  </a:lnTo>
                  <a:cubicBezTo>
                    <a:pt x="85934" y="41825"/>
                    <a:pt x="85786" y="41869"/>
                    <a:pt x="85654" y="41957"/>
                  </a:cubicBezTo>
                  <a:lnTo>
                    <a:pt x="75677" y="31744"/>
                  </a:lnTo>
                  <a:cubicBezTo>
                    <a:pt x="75780" y="31612"/>
                    <a:pt x="75839" y="31464"/>
                    <a:pt x="75853" y="31287"/>
                  </a:cubicBezTo>
                  <a:close/>
                  <a:moveTo>
                    <a:pt x="34132" y="33380"/>
                  </a:moveTo>
                  <a:lnTo>
                    <a:pt x="34618" y="33675"/>
                  </a:lnTo>
                  <a:lnTo>
                    <a:pt x="26483" y="42134"/>
                  </a:lnTo>
                  <a:cubicBezTo>
                    <a:pt x="26380" y="42105"/>
                    <a:pt x="26292" y="42090"/>
                    <a:pt x="26203" y="42090"/>
                  </a:cubicBezTo>
                  <a:cubicBezTo>
                    <a:pt x="26188" y="42089"/>
                    <a:pt x="26173" y="42088"/>
                    <a:pt x="26159" y="42088"/>
                  </a:cubicBezTo>
                  <a:cubicBezTo>
                    <a:pt x="25969" y="42088"/>
                    <a:pt x="25795" y="42173"/>
                    <a:pt x="25658" y="42296"/>
                  </a:cubicBezTo>
                  <a:lnTo>
                    <a:pt x="23845" y="41191"/>
                  </a:lnTo>
                  <a:lnTo>
                    <a:pt x="32997" y="33719"/>
                  </a:lnTo>
                  <a:lnTo>
                    <a:pt x="33882" y="33454"/>
                  </a:lnTo>
                  <a:cubicBezTo>
                    <a:pt x="33941" y="33454"/>
                    <a:pt x="34014" y="33439"/>
                    <a:pt x="34073" y="33410"/>
                  </a:cubicBezTo>
                  <a:lnTo>
                    <a:pt x="34132" y="33380"/>
                  </a:lnTo>
                  <a:close/>
                  <a:moveTo>
                    <a:pt x="17125" y="38243"/>
                  </a:moveTo>
                  <a:cubicBezTo>
                    <a:pt x="17263" y="38395"/>
                    <a:pt x="17466" y="38495"/>
                    <a:pt x="17673" y="38495"/>
                  </a:cubicBezTo>
                  <a:cubicBezTo>
                    <a:pt x="17687" y="38495"/>
                    <a:pt x="17701" y="38495"/>
                    <a:pt x="17715" y="38494"/>
                  </a:cubicBezTo>
                  <a:cubicBezTo>
                    <a:pt x="17730" y="38495"/>
                    <a:pt x="17745" y="38495"/>
                    <a:pt x="17760" y="38495"/>
                  </a:cubicBezTo>
                  <a:cubicBezTo>
                    <a:pt x="17951" y="38495"/>
                    <a:pt x="18137" y="38410"/>
                    <a:pt x="18260" y="38273"/>
                  </a:cubicBezTo>
                  <a:lnTo>
                    <a:pt x="23153" y="41235"/>
                  </a:lnTo>
                  <a:lnTo>
                    <a:pt x="20029" y="43799"/>
                  </a:lnTo>
                  <a:lnTo>
                    <a:pt x="16624" y="38376"/>
                  </a:lnTo>
                  <a:lnTo>
                    <a:pt x="17125" y="38243"/>
                  </a:lnTo>
                  <a:close/>
                  <a:moveTo>
                    <a:pt x="92079" y="36858"/>
                  </a:moveTo>
                  <a:lnTo>
                    <a:pt x="98343" y="39010"/>
                  </a:lnTo>
                  <a:cubicBezTo>
                    <a:pt x="98343" y="39065"/>
                    <a:pt x="98355" y="39107"/>
                    <a:pt x="98369" y="39160"/>
                  </a:cubicBezTo>
                  <a:lnTo>
                    <a:pt x="98369" y="39160"/>
                  </a:lnTo>
                  <a:lnTo>
                    <a:pt x="89795" y="46172"/>
                  </a:lnTo>
                  <a:lnTo>
                    <a:pt x="86744" y="43062"/>
                  </a:lnTo>
                  <a:cubicBezTo>
                    <a:pt x="86877" y="42841"/>
                    <a:pt x="86906" y="42576"/>
                    <a:pt x="86833" y="42326"/>
                  </a:cubicBezTo>
                  <a:lnTo>
                    <a:pt x="92079" y="36858"/>
                  </a:lnTo>
                  <a:close/>
                  <a:moveTo>
                    <a:pt x="23521" y="41471"/>
                  </a:moveTo>
                  <a:lnTo>
                    <a:pt x="25467" y="42650"/>
                  </a:lnTo>
                  <a:cubicBezTo>
                    <a:pt x="25422" y="42827"/>
                    <a:pt x="25422" y="43004"/>
                    <a:pt x="25481" y="43166"/>
                  </a:cubicBezTo>
                  <a:lnTo>
                    <a:pt x="21944" y="46835"/>
                  </a:lnTo>
                  <a:lnTo>
                    <a:pt x="20250" y="44138"/>
                  </a:lnTo>
                  <a:lnTo>
                    <a:pt x="23521" y="41471"/>
                  </a:lnTo>
                  <a:close/>
                  <a:moveTo>
                    <a:pt x="59996" y="26350"/>
                  </a:moveTo>
                  <a:cubicBezTo>
                    <a:pt x="60114" y="26409"/>
                    <a:pt x="60247" y="26453"/>
                    <a:pt x="60394" y="26453"/>
                  </a:cubicBezTo>
                  <a:cubicBezTo>
                    <a:pt x="60423" y="26453"/>
                    <a:pt x="60453" y="26453"/>
                    <a:pt x="60482" y="26439"/>
                  </a:cubicBezTo>
                  <a:lnTo>
                    <a:pt x="68367" y="38936"/>
                  </a:lnTo>
                  <a:lnTo>
                    <a:pt x="60026" y="48618"/>
                  </a:lnTo>
                  <a:lnTo>
                    <a:pt x="47381" y="40955"/>
                  </a:lnTo>
                  <a:lnTo>
                    <a:pt x="59996" y="26350"/>
                  </a:lnTo>
                  <a:close/>
                  <a:moveTo>
                    <a:pt x="98151" y="39850"/>
                  </a:moveTo>
                  <a:lnTo>
                    <a:pt x="92669" y="49134"/>
                  </a:lnTo>
                  <a:lnTo>
                    <a:pt x="90075" y="46467"/>
                  </a:lnTo>
                  <a:lnTo>
                    <a:pt x="98151" y="39850"/>
                  </a:lnTo>
                  <a:close/>
                  <a:moveTo>
                    <a:pt x="12041" y="39688"/>
                  </a:moveTo>
                  <a:lnTo>
                    <a:pt x="6175" y="49621"/>
                  </a:lnTo>
                  <a:lnTo>
                    <a:pt x="251" y="43564"/>
                  </a:lnTo>
                  <a:cubicBezTo>
                    <a:pt x="398" y="43401"/>
                    <a:pt x="457" y="43210"/>
                    <a:pt x="457" y="43004"/>
                  </a:cubicBezTo>
                  <a:lnTo>
                    <a:pt x="12041" y="39688"/>
                  </a:lnTo>
                  <a:close/>
                  <a:moveTo>
                    <a:pt x="34972" y="33896"/>
                  </a:moveTo>
                  <a:lnTo>
                    <a:pt x="46777" y="41058"/>
                  </a:lnTo>
                  <a:lnTo>
                    <a:pt x="38819" y="50298"/>
                  </a:lnTo>
                  <a:lnTo>
                    <a:pt x="26940" y="43077"/>
                  </a:lnTo>
                  <a:cubicBezTo>
                    <a:pt x="26999" y="42827"/>
                    <a:pt x="26940" y="42576"/>
                    <a:pt x="26808" y="42370"/>
                  </a:cubicBezTo>
                  <a:lnTo>
                    <a:pt x="34972" y="33896"/>
                  </a:lnTo>
                  <a:close/>
                  <a:moveTo>
                    <a:pt x="75367" y="31965"/>
                  </a:moveTo>
                  <a:lnTo>
                    <a:pt x="85418" y="42252"/>
                  </a:lnTo>
                  <a:cubicBezTo>
                    <a:pt x="85285" y="42547"/>
                    <a:pt x="85330" y="42871"/>
                    <a:pt x="85506" y="43121"/>
                  </a:cubicBezTo>
                  <a:lnTo>
                    <a:pt x="77032" y="51934"/>
                  </a:lnTo>
                  <a:lnTo>
                    <a:pt x="68868" y="38980"/>
                  </a:lnTo>
                  <a:lnTo>
                    <a:pt x="74896" y="31980"/>
                  </a:lnTo>
                  <a:cubicBezTo>
                    <a:pt x="74954" y="31995"/>
                    <a:pt x="75028" y="32009"/>
                    <a:pt x="75102" y="32009"/>
                  </a:cubicBezTo>
                  <a:cubicBezTo>
                    <a:pt x="75190" y="32009"/>
                    <a:pt x="75279" y="31995"/>
                    <a:pt x="75367" y="31965"/>
                  </a:cubicBezTo>
                  <a:close/>
                  <a:moveTo>
                    <a:pt x="16212" y="38494"/>
                  </a:moveTo>
                  <a:lnTo>
                    <a:pt x="19719" y="44050"/>
                  </a:lnTo>
                  <a:lnTo>
                    <a:pt x="9152" y="52686"/>
                  </a:lnTo>
                  <a:lnTo>
                    <a:pt x="6455" y="49930"/>
                  </a:lnTo>
                  <a:lnTo>
                    <a:pt x="12601" y="39526"/>
                  </a:lnTo>
                  <a:lnTo>
                    <a:pt x="16212" y="38494"/>
                  </a:lnTo>
                  <a:close/>
                  <a:moveTo>
                    <a:pt x="86450" y="43342"/>
                  </a:moveTo>
                  <a:lnTo>
                    <a:pt x="89500" y="46437"/>
                  </a:lnTo>
                  <a:lnTo>
                    <a:pt x="78992" y="55014"/>
                  </a:lnTo>
                  <a:lnTo>
                    <a:pt x="77253" y="52273"/>
                  </a:lnTo>
                  <a:lnTo>
                    <a:pt x="85831" y="43357"/>
                  </a:lnTo>
                  <a:cubicBezTo>
                    <a:pt x="85919" y="43401"/>
                    <a:pt x="86007" y="43416"/>
                    <a:pt x="86111" y="43416"/>
                  </a:cubicBezTo>
                  <a:cubicBezTo>
                    <a:pt x="86229" y="43416"/>
                    <a:pt x="86346" y="43387"/>
                    <a:pt x="86450" y="43342"/>
                  </a:cubicBezTo>
                  <a:close/>
                  <a:moveTo>
                    <a:pt x="68588" y="39275"/>
                  </a:moveTo>
                  <a:lnTo>
                    <a:pt x="76752" y="52214"/>
                  </a:lnTo>
                  <a:lnTo>
                    <a:pt x="73215" y="55899"/>
                  </a:lnTo>
                  <a:cubicBezTo>
                    <a:pt x="73083" y="55793"/>
                    <a:pt x="72939" y="55734"/>
                    <a:pt x="72782" y="55734"/>
                  </a:cubicBezTo>
                  <a:cubicBezTo>
                    <a:pt x="72765" y="55734"/>
                    <a:pt x="72747" y="55735"/>
                    <a:pt x="72729" y="55737"/>
                  </a:cubicBezTo>
                  <a:cubicBezTo>
                    <a:pt x="72713" y="55735"/>
                    <a:pt x="72697" y="55735"/>
                    <a:pt x="72682" y="55735"/>
                  </a:cubicBezTo>
                  <a:cubicBezTo>
                    <a:pt x="72479" y="55735"/>
                    <a:pt x="72291" y="55822"/>
                    <a:pt x="72154" y="55972"/>
                  </a:cubicBezTo>
                  <a:lnTo>
                    <a:pt x="60365" y="48825"/>
                  </a:lnTo>
                  <a:lnTo>
                    <a:pt x="68588" y="39275"/>
                  </a:lnTo>
                  <a:close/>
                  <a:moveTo>
                    <a:pt x="19940" y="44389"/>
                  </a:moveTo>
                  <a:lnTo>
                    <a:pt x="21664" y="47130"/>
                  </a:lnTo>
                  <a:lnTo>
                    <a:pt x="13087" y="56046"/>
                  </a:lnTo>
                  <a:cubicBezTo>
                    <a:pt x="12999" y="56017"/>
                    <a:pt x="12910" y="56002"/>
                    <a:pt x="12807" y="56002"/>
                  </a:cubicBezTo>
                  <a:cubicBezTo>
                    <a:pt x="12689" y="56002"/>
                    <a:pt x="12571" y="56017"/>
                    <a:pt x="12468" y="56076"/>
                  </a:cubicBezTo>
                  <a:lnTo>
                    <a:pt x="9432" y="52966"/>
                  </a:lnTo>
                  <a:lnTo>
                    <a:pt x="19940" y="44389"/>
                  </a:lnTo>
                  <a:close/>
                  <a:moveTo>
                    <a:pt x="76973" y="52568"/>
                  </a:moveTo>
                  <a:lnTo>
                    <a:pt x="78668" y="55265"/>
                  </a:lnTo>
                  <a:lnTo>
                    <a:pt x="75397" y="57947"/>
                  </a:lnTo>
                  <a:lnTo>
                    <a:pt x="73466" y="56768"/>
                  </a:lnTo>
                  <a:cubicBezTo>
                    <a:pt x="73510" y="56591"/>
                    <a:pt x="73510" y="56414"/>
                    <a:pt x="73451" y="56238"/>
                  </a:cubicBezTo>
                  <a:lnTo>
                    <a:pt x="76973" y="52568"/>
                  </a:lnTo>
                  <a:close/>
                  <a:moveTo>
                    <a:pt x="47130" y="41265"/>
                  </a:moveTo>
                  <a:lnTo>
                    <a:pt x="59760" y="48928"/>
                  </a:lnTo>
                  <a:lnTo>
                    <a:pt x="51802" y="58153"/>
                  </a:lnTo>
                  <a:lnTo>
                    <a:pt x="39158" y="50490"/>
                  </a:lnTo>
                  <a:lnTo>
                    <a:pt x="47130" y="41265"/>
                  </a:lnTo>
                  <a:close/>
                  <a:moveTo>
                    <a:pt x="6249" y="50269"/>
                  </a:moveTo>
                  <a:lnTo>
                    <a:pt x="8858" y="52936"/>
                  </a:lnTo>
                  <a:lnTo>
                    <a:pt x="767" y="59554"/>
                  </a:lnTo>
                  <a:lnTo>
                    <a:pt x="6249" y="50269"/>
                  </a:lnTo>
                  <a:close/>
                  <a:moveTo>
                    <a:pt x="92742" y="49783"/>
                  </a:moveTo>
                  <a:lnTo>
                    <a:pt x="98667" y="55840"/>
                  </a:lnTo>
                  <a:cubicBezTo>
                    <a:pt x="98534" y="55987"/>
                    <a:pt x="98460" y="56193"/>
                    <a:pt x="98460" y="56400"/>
                  </a:cubicBezTo>
                  <a:lnTo>
                    <a:pt x="86877" y="59716"/>
                  </a:lnTo>
                  <a:lnTo>
                    <a:pt x="92742" y="49783"/>
                  </a:lnTo>
                  <a:close/>
                  <a:moveTo>
                    <a:pt x="26749" y="43431"/>
                  </a:moveTo>
                  <a:lnTo>
                    <a:pt x="38553" y="50593"/>
                  </a:lnTo>
                  <a:lnTo>
                    <a:pt x="30330" y="60128"/>
                  </a:lnTo>
                  <a:lnTo>
                    <a:pt x="22165" y="47189"/>
                  </a:lnTo>
                  <a:lnTo>
                    <a:pt x="25702" y="43505"/>
                  </a:lnTo>
                  <a:cubicBezTo>
                    <a:pt x="25822" y="43611"/>
                    <a:pt x="25977" y="43669"/>
                    <a:pt x="26135" y="43669"/>
                  </a:cubicBezTo>
                  <a:cubicBezTo>
                    <a:pt x="26153" y="43669"/>
                    <a:pt x="26171" y="43668"/>
                    <a:pt x="26189" y="43667"/>
                  </a:cubicBezTo>
                  <a:cubicBezTo>
                    <a:pt x="26205" y="43668"/>
                    <a:pt x="26221" y="43668"/>
                    <a:pt x="26236" y="43668"/>
                  </a:cubicBezTo>
                  <a:cubicBezTo>
                    <a:pt x="26439" y="43668"/>
                    <a:pt x="26626" y="43581"/>
                    <a:pt x="26749" y="43431"/>
                  </a:cubicBezTo>
                  <a:close/>
                  <a:moveTo>
                    <a:pt x="89765" y="46717"/>
                  </a:moveTo>
                  <a:lnTo>
                    <a:pt x="92462" y="49473"/>
                  </a:lnTo>
                  <a:lnTo>
                    <a:pt x="86317" y="59878"/>
                  </a:lnTo>
                  <a:lnTo>
                    <a:pt x="82706" y="60909"/>
                  </a:lnTo>
                  <a:lnTo>
                    <a:pt x="79199" y="55353"/>
                  </a:lnTo>
                  <a:lnTo>
                    <a:pt x="89765" y="46717"/>
                  </a:lnTo>
                  <a:close/>
                  <a:moveTo>
                    <a:pt x="78875" y="55619"/>
                  </a:moveTo>
                  <a:lnTo>
                    <a:pt x="82308" y="61027"/>
                  </a:lnTo>
                  <a:lnTo>
                    <a:pt x="81793" y="61175"/>
                  </a:lnTo>
                  <a:cubicBezTo>
                    <a:pt x="81655" y="61009"/>
                    <a:pt x="81452" y="60908"/>
                    <a:pt x="81245" y="60908"/>
                  </a:cubicBezTo>
                  <a:cubicBezTo>
                    <a:pt x="81231" y="60908"/>
                    <a:pt x="81217" y="60908"/>
                    <a:pt x="81203" y="60909"/>
                  </a:cubicBezTo>
                  <a:cubicBezTo>
                    <a:pt x="80997" y="60909"/>
                    <a:pt x="80790" y="60983"/>
                    <a:pt x="80643" y="61130"/>
                  </a:cubicBezTo>
                  <a:lnTo>
                    <a:pt x="75765" y="58168"/>
                  </a:lnTo>
                  <a:lnTo>
                    <a:pt x="78875" y="55619"/>
                  </a:lnTo>
                  <a:close/>
                  <a:moveTo>
                    <a:pt x="9123" y="53246"/>
                  </a:moveTo>
                  <a:lnTo>
                    <a:pt x="12174" y="56356"/>
                  </a:lnTo>
                  <a:cubicBezTo>
                    <a:pt x="12041" y="56577"/>
                    <a:pt x="12011" y="56842"/>
                    <a:pt x="12085" y="57092"/>
                  </a:cubicBezTo>
                  <a:lnTo>
                    <a:pt x="6839" y="62560"/>
                  </a:lnTo>
                  <a:lnTo>
                    <a:pt x="575" y="60408"/>
                  </a:lnTo>
                  <a:cubicBezTo>
                    <a:pt x="575" y="60349"/>
                    <a:pt x="561" y="60290"/>
                    <a:pt x="546" y="60246"/>
                  </a:cubicBezTo>
                  <a:lnTo>
                    <a:pt x="9123" y="53246"/>
                  </a:lnTo>
                  <a:close/>
                  <a:moveTo>
                    <a:pt x="82529" y="61381"/>
                  </a:moveTo>
                  <a:lnTo>
                    <a:pt x="83428" y="62825"/>
                  </a:lnTo>
                  <a:lnTo>
                    <a:pt x="81940" y="61911"/>
                  </a:lnTo>
                  <a:cubicBezTo>
                    <a:pt x="81969" y="61794"/>
                    <a:pt x="81969" y="61661"/>
                    <a:pt x="81955" y="61543"/>
                  </a:cubicBezTo>
                  <a:lnTo>
                    <a:pt x="82529" y="61381"/>
                  </a:lnTo>
                  <a:close/>
                  <a:moveTo>
                    <a:pt x="86037" y="60379"/>
                  </a:moveTo>
                  <a:lnTo>
                    <a:pt x="84283" y="63326"/>
                  </a:lnTo>
                  <a:lnTo>
                    <a:pt x="84195" y="63282"/>
                  </a:lnTo>
                  <a:lnTo>
                    <a:pt x="82927" y="61263"/>
                  </a:lnTo>
                  <a:lnTo>
                    <a:pt x="86037" y="60379"/>
                  </a:lnTo>
                  <a:close/>
                  <a:moveTo>
                    <a:pt x="605" y="60836"/>
                  </a:moveTo>
                  <a:lnTo>
                    <a:pt x="6529" y="62855"/>
                  </a:lnTo>
                  <a:lnTo>
                    <a:pt x="4215" y="65257"/>
                  </a:lnTo>
                  <a:lnTo>
                    <a:pt x="605" y="60836"/>
                  </a:lnTo>
                  <a:close/>
                  <a:moveTo>
                    <a:pt x="75426" y="58433"/>
                  </a:moveTo>
                  <a:lnTo>
                    <a:pt x="80466" y="61484"/>
                  </a:lnTo>
                  <a:cubicBezTo>
                    <a:pt x="80451" y="61499"/>
                    <a:pt x="80451" y="61528"/>
                    <a:pt x="80451" y="61558"/>
                  </a:cubicBezTo>
                  <a:lnTo>
                    <a:pt x="66878" y="65419"/>
                  </a:lnTo>
                  <a:lnTo>
                    <a:pt x="75426" y="58433"/>
                  </a:lnTo>
                  <a:close/>
                  <a:moveTo>
                    <a:pt x="60099" y="49134"/>
                  </a:moveTo>
                  <a:lnTo>
                    <a:pt x="71978" y="56326"/>
                  </a:lnTo>
                  <a:cubicBezTo>
                    <a:pt x="71919" y="56577"/>
                    <a:pt x="71978" y="56842"/>
                    <a:pt x="72125" y="57048"/>
                  </a:cubicBezTo>
                  <a:lnTo>
                    <a:pt x="63960" y="65522"/>
                  </a:lnTo>
                  <a:lnTo>
                    <a:pt x="52141" y="58360"/>
                  </a:lnTo>
                  <a:lnTo>
                    <a:pt x="60099" y="49134"/>
                  </a:lnTo>
                  <a:close/>
                  <a:moveTo>
                    <a:pt x="73260" y="57107"/>
                  </a:moveTo>
                  <a:lnTo>
                    <a:pt x="75087" y="58212"/>
                  </a:lnTo>
                  <a:lnTo>
                    <a:pt x="65920" y="65699"/>
                  </a:lnTo>
                  <a:lnTo>
                    <a:pt x="65036" y="65950"/>
                  </a:lnTo>
                  <a:cubicBezTo>
                    <a:pt x="64963" y="65964"/>
                    <a:pt x="64904" y="65979"/>
                    <a:pt x="64845" y="66008"/>
                  </a:cubicBezTo>
                  <a:lnTo>
                    <a:pt x="64771" y="66023"/>
                  </a:lnTo>
                  <a:lnTo>
                    <a:pt x="64299" y="65743"/>
                  </a:lnTo>
                  <a:lnTo>
                    <a:pt x="72434" y="57284"/>
                  </a:lnTo>
                  <a:cubicBezTo>
                    <a:pt x="72523" y="57313"/>
                    <a:pt x="72626" y="57328"/>
                    <a:pt x="72714" y="57328"/>
                  </a:cubicBezTo>
                  <a:cubicBezTo>
                    <a:pt x="72921" y="57328"/>
                    <a:pt x="73112" y="57255"/>
                    <a:pt x="73260" y="57107"/>
                  </a:cubicBezTo>
                  <a:close/>
                  <a:moveTo>
                    <a:pt x="64019" y="66038"/>
                  </a:moveTo>
                  <a:lnTo>
                    <a:pt x="64255" y="66171"/>
                  </a:lnTo>
                  <a:lnTo>
                    <a:pt x="63739" y="66318"/>
                  </a:lnTo>
                  <a:lnTo>
                    <a:pt x="64019" y="66038"/>
                  </a:lnTo>
                  <a:close/>
                  <a:moveTo>
                    <a:pt x="21885" y="47484"/>
                  </a:moveTo>
                  <a:lnTo>
                    <a:pt x="30065" y="60438"/>
                  </a:lnTo>
                  <a:lnTo>
                    <a:pt x="24037" y="67438"/>
                  </a:lnTo>
                  <a:cubicBezTo>
                    <a:pt x="23963" y="67423"/>
                    <a:pt x="23890" y="67409"/>
                    <a:pt x="23816" y="67409"/>
                  </a:cubicBezTo>
                  <a:cubicBezTo>
                    <a:pt x="23728" y="67409"/>
                    <a:pt x="23639" y="67423"/>
                    <a:pt x="23565" y="67453"/>
                  </a:cubicBezTo>
                  <a:lnTo>
                    <a:pt x="13515" y="57151"/>
                  </a:lnTo>
                  <a:cubicBezTo>
                    <a:pt x="13633" y="56871"/>
                    <a:pt x="13588" y="56532"/>
                    <a:pt x="13411" y="56282"/>
                  </a:cubicBezTo>
                  <a:lnTo>
                    <a:pt x="21885" y="47484"/>
                  </a:lnTo>
                  <a:close/>
                  <a:moveTo>
                    <a:pt x="12321" y="57417"/>
                  </a:moveTo>
                  <a:cubicBezTo>
                    <a:pt x="12454" y="57535"/>
                    <a:pt x="12630" y="57593"/>
                    <a:pt x="12807" y="57593"/>
                  </a:cubicBezTo>
                  <a:lnTo>
                    <a:pt x="12807" y="57579"/>
                  </a:lnTo>
                  <a:cubicBezTo>
                    <a:pt x="12827" y="57581"/>
                    <a:pt x="12848" y="57581"/>
                    <a:pt x="12868" y="57581"/>
                  </a:cubicBezTo>
                  <a:cubicBezTo>
                    <a:pt x="13009" y="57581"/>
                    <a:pt x="13146" y="57536"/>
                    <a:pt x="13249" y="57446"/>
                  </a:cubicBezTo>
                  <a:lnTo>
                    <a:pt x="23226" y="67659"/>
                  </a:lnTo>
                  <a:cubicBezTo>
                    <a:pt x="23123" y="67792"/>
                    <a:pt x="23064" y="67954"/>
                    <a:pt x="23050" y="68116"/>
                  </a:cubicBezTo>
                  <a:lnTo>
                    <a:pt x="7251" y="62693"/>
                  </a:lnTo>
                  <a:lnTo>
                    <a:pt x="12321" y="57417"/>
                  </a:lnTo>
                  <a:close/>
                  <a:moveTo>
                    <a:pt x="64417" y="66524"/>
                  </a:moveTo>
                  <a:lnTo>
                    <a:pt x="64417" y="66524"/>
                  </a:lnTo>
                  <a:cubicBezTo>
                    <a:pt x="64388" y="66657"/>
                    <a:pt x="64388" y="66790"/>
                    <a:pt x="64417" y="66922"/>
                  </a:cubicBezTo>
                  <a:lnTo>
                    <a:pt x="58522" y="71756"/>
                  </a:lnTo>
                  <a:lnTo>
                    <a:pt x="58522" y="71756"/>
                  </a:lnTo>
                  <a:lnTo>
                    <a:pt x="62590" y="67526"/>
                  </a:lnTo>
                  <a:cubicBezTo>
                    <a:pt x="62722" y="67615"/>
                    <a:pt x="62885" y="67659"/>
                    <a:pt x="63047" y="67659"/>
                  </a:cubicBezTo>
                  <a:cubicBezTo>
                    <a:pt x="63621" y="67659"/>
                    <a:pt x="63872" y="67158"/>
                    <a:pt x="63798" y="66716"/>
                  </a:cubicBezTo>
                  <a:lnTo>
                    <a:pt x="64417" y="66524"/>
                  </a:lnTo>
                  <a:close/>
                  <a:moveTo>
                    <a:pt x="38892" y="50800"/>
                  </a:moveTo>
                  <a:lnTo>
                    <a:pt x="51522" y="58463"/>
                  </a:lnTo>
                  <a:lnTo>
                    <a:pt x="38922" y="73082"/>
                  </a:lnTo>
                  <a:cubicBezTo>
                    <a:pt x="38804" y="73009"/>
                    <a:pt x="38656" y="72964"/>
                    <a:pt x="38509" y="72964"/>
                  </a:cubicBezTo>
                  <a:lnTo>
                    <a:pt x="38435" y="72964"/>
                  </a:lnTo>
                  <a:lnTo>
                    <a:pt x="30551" y="60482"/>
                  </a:lnTo>
                  <a:lnTo>
                    <a:pt x="38892" y="50800"/>
                  </a:lnTo>
                  <a:close/>
                  <a:moveTo>
                    <a:pt x="30286" y="60791"/>
                  </a:moveTo>
                  <a:lnTo>
                    <a:pt x="38052" y="73112"/>
                  </a:lnTo>
                  <a:cubicBezTo>
                    <a:pt x="38008" y="73156"/>
                    <a:pt x="37964" y="73186"/>
                    <a:pt x="37934" y="73230"/>
                  </a:cubicBezTo>
                  <a:lnTo>
                    <a:pt x="25246" y="68868"/>
                  </a:lnTo>
                  <a:lnTo>
                    <a:pt x="24568" y="68337"/>
                  </a:lnTo>
                  <a:cubicBezTo>
                    <a:pt x="24612" y="68086"/>
                    <a:pt x="24538" y="67836"/>
                    <a:pt x="24376" y="67644"/>
                  </a:cubicBezTo>
                  <a:lnTo>
                    <a:pt x="30286" y="60791"/>
                  </a:lnTo>
                  <a:close/>
                  <a:moveTo>
                    <a:pt x="51876" y="58669"/>
                  </a:moveTo>
                  <a:lnTo>
                    <a:pt x="63666" y="65817"/>
                  </a:lnTo>
                  <a:lnTo>
                    <a:pt x="63356" y="66141"/>
                  </a:lnTo>
                  <a:cubicBezTo>
                    <a:pt x="63271" y="66105"/>
                    <a:pt x="63186" y="66078"/>
                    <a:pt x="63093" y="66078"/>
                  </a:cubicBezTo>
                  <a:cubicBezTo>
                    <a:pt x="63073" y="66078"/>
                    <a:pt x="63053" y="66080"/>
                    <a:pt x="63032" y="66082"/>
                  </a:cubicBezTo>
                  <a:cubicBezTo>
                    <a:pt x="63022" y="66082"/>
                    <a:pt x="63013" y="66082"/>
                    <a:pt x="63003" y="66082"/>
                  </a:cubicBezTo>
                  <a:cubicBezTo>
                    <a:pt x="62632" y="66082"/>
                    <a:pt x="62309" y="66357"/>
                    <a:pt x="62280" y="66745"/>
                  </a:cubicBezTo>
                  <a:lnTo>
                    <a:pt x="39246" y="73318"/>
                  </a:lnTo>
                  <a:lnTo>
                    <a:pt x="51876" y="58669"/>
                  </a:lnTo>
                  <a:close/>
                  <a:moveTo>
                    <a:pt x="80481" y="61956"/>
                  </a:moveTo>
                  <a:cubicBezTo>
                    <a:pt x="80564" y="62262"/>
                    <a:pt x="80845" y="62489"/>
                    <a:pt x="81161" y="62489"/>
                  </a:cubicBezTo>
                  <a:cubicBezTo>
                    <a:pt x="81180" y="62489"/>
                    <a:pt x="81199" y="62488"/>
                    <a:pt x="81218" y="62486"/>
                  </a:cubicBezTo>
                  <a:cubicBezTo>
                    <a:pt x="81233" y="62487"/>
                    <a:pt x="81248" y="62488"/>
                    <a:pt x="81263" y="62488"/>
                  </a:cubicBezTo>
                  <a:cubicBezTo>
                    <a:pt x="81454" y="62488"/>
                    <a:pt x="81640" y="62402"/>
                    <a:pt x="81763" y="62265"/>
                  </a:cubicBezTo>
                  <a:lnTo>
                    <a:pt x="83915" y="63562"/>
                  </a:lnTo>
                  <a:lnTo>
                    <a:pt x="83915" y="63577"/>
                  </a:lnTo>
                  <a:cubicBezTo>
                    <a:pt x="83782" y="63754"/>
                    <a:pt x="83723" y="63989"/>
                    <a:pt x="83767" y="64211"/>
                  </a:cubicBezTo>
                  <a:lnTo>
                    <a:pt x="78256" y="73525"/>
                  </a:lnTo>
                  <a:cubicBezTo>
                    <a:pt x="78182" y="73510"/>
                    <a:pt x="78108" y="73495"/>
                    <a:pt x="78035" y="73495"/>
                  </a:cubicBezTo>
                  <a:cubicBezTo>
                    <a:pt x="77828" y="73495"/>
                    <a:pt x="77622" y="73569"/>
                    <a:pt x="77475" y="73716"/>
                  </a:cubicBezTo>
                  <a:lnTo>
                    <a:pt x="65935" y="66716"/>
                  </a:lnTo>
                  <a:cubicBezTo>
                    <a:pt x="65935" y="66568"/>
                    <a:pt x="65891" y="66421"/>
                    <a:pt x="65817" y="66288"/>
                  </a:cubicBezTo>
                  <a:lnTo>
                    <a:pt x="66112" y="66053"/>
                  </a:lnTo>
                  <a:lnTo>
                    <a:pt x="80481" y="61956"/>
                  </a:lnTo>
                  <a:close/>
                  <a:moveTo>
                    <a:pt x="85241" y="64373"/>
                  </a:moveTo>
                  <a:lnTo>
                    <a:pt x="98549" y="72449"/>
                  </a:lnTo>
                  <a:cubicBezTo>
                    <a:pt x="98490" y="72596"/>
                    <a:pt x="98460" y="72758"/>
                    <a:pt x="98475" y="72906"/>
                  </a:cubicBezTo>
                  <a:lnTo>
                    <a:pt x="91902" y="75485"/>
                  </a:lnTo>
                  <a:lnTo>
                    <a:pt x="85079" y="64667"/>
                  </a:lnTo>
                  <a:cubicBezTo>
                    <a:pt x="85153" y="64579"/>
                    <a:pt x="85197" y="64476"/>
                    <a:pt x="85241" y="64373"/>
                  </a:cubicBezTo>
                  <a:close/>
                  <a:moveTo>
                    <a:pt x="26174" y="69604"/>
                  </a:moveTo>
                  <a:lnTo>
                    <a:pt x="37772" y="73598"/>
                  </a:lnTo>
                  <a:cubicBezTo>
                    <a:pt x="37743" y="73731"/>
                    <a:pt x="37757" y="73878"/>
                    <a:pt x="37802" y="74026"/>
                  </a:cubicBezTo>
                  <a:lnTo>
                    <a:pt x="34471" y="76236"/>
                  </a:lnTo>
                  <a:lnTo>
                    <a:pt x="26174" y="69604"/>
                  </a:lnTo>
                  <a:close/>
                  <a:moveTo>
                    <a:pt x="83974" y="64667"/>
                  </a:moveTo>
                  <a:cubicBezTo>
                    <a:pt x="84097" y="64804"/>
                    <a:pt x="84283" y="64890"/>
                    <a:pt x="84474" y="64890"/>
                  </a:cubicBezTo>
                  <a:cubicBezTo>
                    <a:pt x="84489" y="64890"/>
                    <a:pt x="84504" y="64890"/>
                    <a:pt x="84519" y="64888"/>
                  </a:cubicBezTo>
                  <a:cubicBezTo>
                    <a:pt x="84593" y="64888"/>
                    <a:pt x="84652" y="64888"/>
                    <a:pt x="84725" y="64859"/>
                  </a:cubicBezTo>
                  <a:lnTo>
                    <a:pt x="91534" y="75647"/>
                  </a:lnTo>
                  <a:lnTo>
                    <a:pt x="84917" y="78240"/>
                  </a:lnTo>
                  <a:lnTo>
                    <a:pt x="78771" y="74512"/>
                  </a:lnTo>
                  <a:cubicBezTo>
                    <a:pt x="78830" y="74232"/>
                    <a:pt x="78771" y="73952"/>
                    <a:pt x="78595" y="73746"/>
                  </a:cubicBezTo>
                  <a:lnTo>
                    <a:pt x="83974" y="64667"/>
                  </a:lnTo>
                  <a:close/>
                  <a:moveTo>
                    <a:pt x="6942" y="63002"/>
                  </a:moveTo>
                  <a:lnTo>
                    <a:pt x="23109" y="68558"/>
                  </a:lnTo>
                  <a:lnTo>
                    <a:pt x="15180" y="78800"/>
                  </a:lnTo>
                  <a:lnTo>
                    <a:pt x="4466" y="65581"/>
                  </a:lnTo>
                  <a:lnTo>
                    <a:pt x="6942" y="63002"/>
                  </a:lnTo>
                  <a:close/>
                  <a:moveTo>
                    <a:pt x="53615" y="76280"/>
                  </a:moveTo>
                  <a:lnTo>
                    <a:pt x="50667" y="79360"/>
                  </a:lnTo>
                  <a:cubicBezTo>
                    <a:pt x="50549" y="79213"/>
                    <a:pt x="50387" y="79110"/>
                    <a:pt x="50196" y="79080"/>
                  </a:cubicBezTo>
                  <a:lnTo>
                    <a:pt x="53615" y="76280"/>
                  </a:lnTo>
                  <a:close/>
                  <a:moveTo>
                    <a:pt x="62325" y="67143"/>
                  </a:moveTo>
                  <a:cubicBezTo>
                    <a:pt x="62325" y="67158"/>
                    <a:pt x="62339" y="67187"/>
                    <a:pt x="62339" y="67202"/>
                  </a:cubicBezTo>
                  <a:lnTo>
                    <a:pt x="55929" y="73878"/>
                  </a:lnTo>
                  <a:lnTo>
                    <a:pt x="49149" y="79419"/>
                  </a:lnTo>
                  <a:lnTo>
                    <a:pt x="39290" y="73819"/>
                  </a:lnTo>
                  <a:lnTo>
                    <a:pt x="39290" y="73716"/>
                  </a:lnTo>
                  <a:lnTo>
                    <a:pt x="62325" y="67143"/>
                  </a:lnTo>
                  <a:close/>
                  <a:moveTo>
                    <a:pt x="98593" y="73289"/>
                  </a:moveTo>
                  <a:cubicBezTo>
                    <a:pt x="98637" y="73362"/>
                    <a:pt x="98696" y="73436"/>
                    <a:pt x="98770" y="73495"/>
                  </a:cubicBezTo>
                  <a:lnTo>
                    <a:pt x="94879" y="80215"/>
                  </a:lnTo>
                  <a:lnTo>
                    <a:pt x="92123" y="75838"/>
                  </a:lnTo>
                  <a:lnTo>
                    <a:pt x="98593" y="73289"/>
                  </a:lnTo>
                  <a:close/>
                  <a:moveTo>
                    <a:pt x="78580" y="74866"/>
                  </a:moveTo>
                  <a:lnTo>
                    <a:pt x="84460" y="78432"/>
                  </a:lnTo>
                  <a:lnTo>
                    <a:pt x="73201" y="82853"/>
                  </a:lnTo>
                  <a:lnTo>
                    <a:pt x="77814" y="75072"/>
                  </a:lnTo>
                  <a:cubicBezTo>
                    <a:pt x="77872" y="75087"/>
                    <a:pt x="77946" y="75101"/>
                    <a:pt x="78020" y="75101"/>
                  </a:cubicBezTo>
                  <a:cubicBezTo>
                    <a:pt x="78226" y="75101"/>
                    <a:pt x="78432" y="75013"/>
                    <a:pt x="78580" y="74866"/>
                  </a:cubicBezTo>
                  <a:close/>
                  <a:moveTo>
                    <a:pt x="91740" y="75986"/>
                  </a:moveTo>
                  <a:lnTo>
                    <a:pt x="94658" y="80584"/>
                  </a:lnTo>
                  <a:lnTo>
                    <a:pt x="93140" y="83222"/>
                  </a:lnTo>
                  <a:lnTo>
                    <a:pt x="85344" y="78506"/>
                  </a:lnTo>
                  <a:lnTo>
                    <a:pt x="91740" y="75986"/>
                  </a:lnTo>
                  <a:close/>
                  <a:moveTo>
                    <a:pt x="39172" y="74202"/>
                  </a:moveTo>
                  <a:lnTo>
                    <a:pt x="48810" y="79670"/>
                  </a:lnTo>
                  <a:lnTo>
                    <a:pt x="44448" y="83236"/>
                  </a:lnTo>
                  <a:cubicBezTo>
                    <a:pt x="44345" y="83192"/>
                    <a:pt x="44212" y="83163"/>
                    <a:pt x="44095" y="83163"/>
                  </a:cubicBezTo>
                  <a:cubicBezTo>
                    <a:pt x="44080" y="83162"/>
                    <a:pt x="44065" y="83161"/>
                    <a:pt x="44050" y="83161"/>
                  </a:cubicBezTo>
                  <a:cubicBezTo>
                    <a:pt x="43831" y="83161"/>
                    <a:pt x="43628" y="83262"/>
                    <a:pt x="43490" y="83428"/>
                  </a:cubicBezTo>
                  <a:lnTo>
                    <a:pt x="34795" y="76487"/>
                  </a:lnTo>
                  <a:lnTo>
                    <a:pt x="38008" y="74365"/>
                  </a:lnTo>
                  <a:cubicBezTo>
                    <a:pt x="38143" y="74472"/>
                    <a:pt x="38302" y="74543"/>
                    <a:pt x="38475" y="74543"/>
                  </a:cubicBezTo>
                  <a:cubicBezTo>
                    <a:pt x="38491" y="74543"/>
                    <a:pt x="38508" y="74543"/>
                    <a:pt x="38524" y="74541"/>
                  </a:cubicBezTo>
                  <a:cubicBezTo>
                    <a:pt x="38537" y="74542"/>
                    <a:pt x="38551" y="74542"/>
                    <a:pt x="38564" y="74542"/>
                  </a:cubicBezTo>
                  <a:cubicBezTo>
                    <a:pt x="38813" y="74542"/>
                    <a:pt x="39032" y="74412"/>
                    <a:pt x="39172" y="74202"/>
                  </a:cubicBezTo>
                  <a:close/>
                  <a:moveTo>
                    <a:pt x="4186" y="65876"/>
                  </a:moveTo>
                  <a:lnTo>
                    <a:pt x="14929" y="79139"/>
                  </a:lnTo>
                  <a:lnTo>
                    <a:pt x="11555" y="83502"/>
                  </a:lnTo>
                  <a:cubicBezTo>
                    <a:pt x="11451" y="83457"/>
                    <a:pt x="11333" y="83443"/>
                    <a:pt x="11216" y="83443"/>
                  </a:cubicBezTo>
                  <a:lnTo>
                    <a:pt x="11186" y="83443"/>
                  </a:lnTo>
                  <a:lnTo>
                    <a:pt x="118" y="70872"/>
                  </a:lnTo>
                  <a:cubicBezTo>
                    <a:pt x="325" y="70621"/>
                    <a:pt x="384" y="70268"/>
                    <a:pt x="251" y="69958"/>
                  </a:cubicBezTo>
                  <a:lnTo>
                    <a:pt x="4186" y="65876"/>
                  </a:lnTo>
                  <a:close/>
                  <a:moveTo>
                    <a:pt x="49179" y="79891"/>
                  </a:moveTo>
                  <a:lnTo>
                    <a:pt x="49297" y="79950"/>
                  </a:lnTo>
                  <a:cubicBezTo>
                    <a:pt x="49312" y="80156"/>
                    <a:pt x="49415" y="80348"/>
                    <a:pt x="49562" y="80481"/>
                  </a:cubicBezTo>
                  <a:lnTo>
                    <a:pt x="45318" y="84902"/>
                  </a:lnTo>
                  <a:lnTo>
                    <a:pt x="44728" y="84430"/>
                  </a:lnTo>
                  <a:cubicBezTo>
                    <a:pt x="44890" y="84150"/>
                    <a:pt x="44905" y="83811"/>
                    <a:pt x="44743" y="83531"/>
                  </a:cubicBezTo>
                  <a:lnTo>
                    <a:pt x="49179" y="79891"/>
                  </a:lnTo>
                  <a:close/>
                  <a:moveTo>
                    <a:pt x="23374" y="68868"/>
                  </a:moveTo>
                  <a:cubicBezTo>
                    <a:pt x="23507" y="68941"/>
                    <a:pt x="23654" y="68985"/>
                    <a:pt x="23816" y="68985"/>
                  </a:cubicBezTo>
                  <a:cubicBezTo>
                    <a:pt x="23934" y="68985"/>
                    <a:pt x="24037" y="68956"/>
                    <a:pt x="24155" y="68912"/>
                  </a:cubicBezTo>
                  <a:lnTo>
                    <a:pt x="25054" y="69221"/>
                  </a:lnTo>
                  <a:lnTo>
                    <a:pt x="34117" y="76472"/>
                  </a:lnTo>
                  <a:lnTo>
                    <a:pt x="21222" y="85049"/>
                  </a:lnTo>
                  <a:cubicBezTo>
                    <a:pt x="21090" y="84858"/>
                    <a:pt x="20869" y="84754"/>
                    <a:pt x="20633" y="84754"/>
                  </a:cubicBezTo>
                  <a:cubicBezTo>
                    <a:pt x="20456" y="84754"/>
                    <a:pt x="20279" y="84813"/>
                    <a:pt x="20146" y="84916"/>
                  </a:cubicBezTo>
                  <a:lnTo>
                    <a:pt x="15445" y="79125"/>
                  </a:lnTo>
                  <a:lnTo>
                    <a:pt x="23374" y="68868"/>
                  </a:lnTo>
                  <a:close/>
                  <a:moveTo>
                    <a:pt x="94894" y="80982"/>
                  </a:moveTo>
                  <a:lnTo>
                    <a:pt x="98284" y="86346"/>
                  </a:lnTo>
                  <a:lnTo>
                    <a:pt x="98284" y="86346"/>
                  </a:lnTo>
                  <a:lnTo>
                    <a:pt x="93479" y="83428"/>
                  </a:lnTo>
                  <a:lnTo>
                    <a:pt x="94894" y="80982"/>
                  </a:lnTo>
                  <a:close/>
                  <a:moveTo>
                    <a:pt x="65847" y="67143"/>
                  </a:moveTo>
                  <a:lnTo>
                    <a:pt x="77283" y="74085"/>
                  </a:lnTo>
                  <a:cubicBezTo>
                    <a:pt x="77209" y="74350"/>
                    <a:pt x="77283" y="74645"/>
                    <a:pt x="77475" y="74866"/>
                  </a:cubicBezTo>
                  <a:lnTo>
                    <a:pt x="72596" y="83089"/>
                  </a:lnTo>
                  <a:lnTo>
                    <a:pt x="63253" y="86773"/>
                  </a:lnTo>
                  <a:cubicBezTo>
                    <a:pt x="63167" y="86445"/>
                    <a:pt x="62874" y="86227"/>
                    <a:pt x="62548" y="86227"/>
                  </a:cubicBezTo>
                  <a:cubicBezTo>
                    <a:pt x="62537" y="86227"/>
                    <a:pt x="62527" y="86228"/>
                    <a:pt x="62516" y="86228"/>
                  </a:cubicBezTo>
                  <a:cubicBezTo>
                    <a:pt x="62503" y="86227"/>
                    <a:pt x="62489" y="86227"/>
                    <a:pt x="62476" y="86227"/>
                  </a:cubicBezTo>
                  <a:cubicBezTo>
                    <a:pt x="62197" y="86227"/>
                    <a:pt x="61951" y="86373"/>
                    <a:pt x="61838" y="86626"/>
                  </a:cubicBezTo>
                  <a:lnTo>
                    <a:pt x="50697" y="80304"/>
                  </a:lnTo>
                  <a:cubicBezTo>
                    <a:pt x="50800" y="80142"/>
                    <a:pt x="50829" y="79950"/>
                    <a:pt x="50815" y="79773"/>
                  </a:cubicBezTo>
                  <a:lnTo>
                    <a:pt x="56194" y="74173"/>
                  </a:lnTo>
                  <a:lnTo>
                    <a:pt x="64594" y="67305"/>
                  </a:lnTo>
                  <a:cubicBezTo>
                    <a:pt x="64742" y="67467"/>
                    <a:pt x="64948" y="67541"/>
                    <a:pt x="65169" y="67541"/>
                  </a:cubicBezTo>
                  <a:cubicBezTo>
                    <a:pt x="65181" y="67542"/>
                    <a:pt x="65192" y="67542"/>
                    <a:pt x="65204" y="67542"/>
                  </a:cubicBezTo>
                  <a:cubicBezTo>
                    <a:pt x="65471" y="67542"/>
                    <a:pt x="65720" y="67383"/>
                    <a:pt x="65847" y="67143"/>
                  </a:cubicBezTo>
                  <a:close/>
                  <a:moveTo>
                    <a:pt x="15195" y="79449"/>
                  </a:moveTo>
                  <a:lnTo>
                    <a:pt x="19911" y="85255"/>
                  </a:lnTo>
                  <a:cubicBezTo>
                    <a:pt x="19837" y="85476"/>
                    <a:pt x="19852" y="85698"/>
                    <a:pt x="19940" y="85904"/>
                  </a:cubicBezTo>
                  <a:lnTo>
                    <a:pt x="15814" y="88674"/>
                  </a:lnTo>
                  <a:lnTo>
                    <a:pt x="11982" y="84327"/>
                  </a:lnTo>
                  <a:cubicBezTo>
                    <a:pt x="12011" y="84135"/>
                    <a:pt x="11952" y="83929"/>
                    <a:pt x="11849" y="83752"/>
                  </a:cubicBezTo>
                  <a:lnTo>
                    <a:pt x="15195" y="79449"/>
                  </a:lnTo>
                  <a:close/>
                  <a:moveTo>
                    <a:pt x="72272" y="83634"/>
                  </a:moveTo>
                  <a:lnTo>
                    <a:pt x="68337" y="90296"/>
                  </a:lnTo>
                  <a:lnTo>
                    <a:pt x="63209" y="87392"/>
                  </a:lnTo>
                  <a:cubicBezTo>
                    <a:pt x="63238" y="87319"/>
                    <a:pt x="63253" y="87260"/>
                    <a:pt x="63268" y="87186"/>
                  </a:cubicBezTo>
                  <a:lnTo>
                    <a:pt x="72272" y="83634"/>
                  </a:lnTo>
                  <a:close/>
                  <a:moveTo>
                    <a:pt x="50402" y="80584"/>
                  </a:moveTo>
                  <a:lnTo>
                    <a:pt x="61750" y="87024"/>
                  </a:lnTo>
                  <a:cubicBezTo>
                    <a:pt x="61750" y="87127"/>
                    <a:pt x="61765" y="87230"/>
                    <a:pt x="61809" y="87333"/>
                  </a:cubicBezTo>
                  <a:lnTo>
                    <a:pt x="52804" y="90870"/>
                  </a:lnTo>
                  <a:lnTo>
                    <a:pt x="45627" y="85152"/>
                  </a:lnTo>
                  <a:lnTo>
                    <a:pt x="49960" y="80643"/>
                  </a:lnTo>
                  <a:cubicBezTo>
                    <a:pt x="49989" y="80657"/>
                    <a:pt x="50019" y="80657"/>
                    <a:pt x="50063" y="80657"/>
                  </a:cubicBezTo>
                  <a:cubicBezTo>
                    <a:pt x="50181" y="80657"/>
                    <a:pt x="50299" y="80628"/>
                    <a:pt x="50402" y="80584"/>
                  </a:cubicBezTo>
                  <a:close/>
                  <a:moveTo>
                    <a:pt x="34456" y="76737"/>
                  </a:moveTo>
                  <a:lnTo>
                    <a:pt x="43343" y="83826"/>
                  </a:lnTo>
                  <a:cubicBezTo>
                    <a:pt x="43313" y="83944"/>
                    <a:pt x="43328" y="84047"/>
                    <a:pt x="43343" y="84165"/>
                  </a:cubicBezTo>
                  <a:lnTo>
                    <a:pt x="29018" y="95866"/>
                  </a:lnTo>
                  <a:lnTo>
                    <a:pt x="21149" y="86169"/>
                  </a:lnTo>
                  <a:cubicBezTo>
                    <a:pt x="21340" y="85978"/>
                    <a:pt x="21429" y="85698"/>
                    <a:pt x="21384" y="85432"/>
                  </a:cubicBezTo>
                  <a:lnTo>
                    <a:pt x="34456" y="76737"/>
                  </a:lnTo>
                  <a:close/>
                  <a:moveTo>
                    <a:pt x="11820" y="84754"/>
                  </a:moveTo>
                  <a:lnTo>
                    <a:pt x="15460" y="88881"/>
                  </a:lnTo>
                  <a:lnTo>
                    <a:pt x="752" y="98681"/>
                  </a:lnTo>
                  <a:cubicBezTo>
                    <a:pt x="708" y="98563"/>
                    <a:pt x="619" y="98475"/>
                    <a:pt x="516" y="98401"/>
                  </a:cubicBezTo>
                  <a:lnTo>
                    <a:pt x="10921" y="84961"/>
                  </a:lnTo>
                  <a:cubicBezTo>
                    <a:pt x="11009" y="85005"/>
                    <a:pt x="11112" y="85020"/>
                    <a:pt x="11216" y="85020"/>
                  </a:cubicBezTo>
                  <a:cubicBezTo>
                    <a:pt x="11231" y="85021"/>
                    <a:pt x="11245" y="85021"/>
                    <a:pt x="11260" y="85021"/>
                  </a:cubicBezTo>
                  <a:cubicBezTo>
                    <a:pt x="11479" y="85021"/>
                    <a:pt x="11682" y="84920"/>
                    <a:pt x="11820" y="84754"/>
                  </a:cubicBezTo>
                  <a:close/>
                  <a:moveTo>
                    <a:pt x="43535" y="84533"/>
                  </a:moveTo>
                  <a:cubicBezTo>
                    <a:pt x="43667" y="84681"/>
                    <a:pt x="43873" y="84769"/>
                    <a:pt x="44095" y="84769"/>
                  </a:cubicBezTo>
                  <a:cubicBezTo>
                    <a:pt x="44212" y="84769"/>
                    <a:pt x="44330" y="84740"/>
                    <a:pt x="44433" y="84695"/>
                  </a:cubicBezTo>
                  <a:lnTo>
                    <a:pt x="45038" y="85182"/>
                  </a:lnTo>
                  <a:lnTo>
                    <a:pt x="32069" y="98681"/>
                  </a:lnTo>
                  <a:cubicBezTo>
                    <a:pt x="31936" y="98593"/>
                    <a:pt x="31789" y="98548"/>
                    <a:pt x="31627" y="98548"/>
                  </a:cubicBezTo>
                  <a:cubicBezTo>
                    <a:pt x="31509" y="98548"/>
                    <a:pt x="31376" y="98578"/>
                    <a:pt x="31258" y="98637"/>
                  </a:cubicBezTo>
                  <a:lnTo>
                    <a:pt x="29269" y="96176"/>
                  </a:lnTo>
                  <a:lnTo>
                    <a:pt x="43535" y="84533"/>
                  </a:lnTo>
                  <a:close/>
                  <a:moveTo>
                    <a:pt x="62045" y="87658"/>
                  </a:moveTo>
                  <a:cubicBezTo>
                    <a:pt x="62177" y="87761"/>
                    <a:pt x="62354" y="87805"/>
                    <a:pt x="62516" y="87805"/>
                  </a:cubicBezTo>
                  <a:cubicBezTo>
                    <a:pt x="62664" y="87805"/>
                    <a:pt x="62811" y="87761"/>
                    <a:pt x="62944" y="87687"/>
                  </a:cubicBezTo>
                  <a:lnTo>
                    <a:pt x="68131" y="90635"/>
                  </a:lnTo>
                  <a:lnTo>
                    <a:pt x="63592" y="98327"/>
                  </a:lnTo>
                  <a:cubicBezTo>
                    <a:pt x="63504" y="98298"/>
                    <a:pt x="63400" y="98283"/>
                    <a:pt x="63312" y="98283"/>
                  </a:cubicBezTo>
                  <a:cubicBezTo>
                    <a:pt x="63017" y="98298"/>
                    <a:pt x="62767" y="98460"/>
                    <a:pt x="62619" y="98711"/>
                  </a:cubicBezTo>
                  <a:lnTo>
                    <a:pt x="53158" y="91150"/>
                  </a:lnTo>
                  <a:lnTo>
                    <a:pt x="62045" y="87658"/>
                  </a:lnTo>
                  <a:close/>
                  <a:moveTo>
                    <a:pt x="84887" y="78683"/>
                  </a:moveTo>
                  <a:lnTo>
                    <a:pt x="92934" y="83561"/>
                  </a:lnTo>
                  <a:lnTo>
                    <a:pt x="84239" y="98593"/>
                  </a:lnTo>
                  <a:cubicBezTo>
                    <a:pt x="84151" y="98563"/>
                    <a:pt x="84077" y="98548"/>
                    <a:pt x="83988" y="98548"/>
                  </a:cubicBezTo>
                  <a:cubicBezTo>
                    <a:pt x="83753" y="98548"/>
                    <a:pt x="83532" y="98652"/>
                    <a:pt x="83384" y="98843"/>
                  </a:cubicBezTo>
                  <a:lnTo>
                    <a:pt x="68676" y="90502"/>
                  </a:lnTo>
                  <a:lnTo>
                    <a:pt x="72877" y="83399"/>
                  </a:lnTo>
                  <a:lnTo>
                    <a:pt x="84887" y="78683"/>
                  </a:lnTo>
                  <a:close/>
                  <a:moveTo>
                    <a:pt x="20191" y="86213"/>
                  </a:moveTo>
                  <a:cubicBezTo>
                    <a:pt x="20309" y="86302"/>
                    <a:pt x="20471" y="86346"/>
                    <a:pt x="20618" y="86346"/>
                  </a:cubicBezTo>
                  <a:cubicBezTo>
                    <a:pt x="20677" y="86346"/>
                    <a:pt x="20721" y="86346"/>
                    <a:pt x="20765" y="86331"/>
                  </a:cubicBezTo>
                  <a:lnTo>
                    <a:pt x="28709" y="96117"/>
                  </a:lnTo>
                  <a:lnTo>
                    <a:pt x="25363" y="98858"/>
                  </a:lnTo>
                  <a:cubicBezTo>
                    <a:pt x="25224" y="98663"/>
                    <a:pt x="25006" y="98547"/>
                    <a:pt x="24784" y="98547"/>
                  </a:cubicBezTo>
                  <a:cubicBezTo>
                    <a:pt x="24771" y="98547"/>
                    <a:pt x="24758" y="98548"/>
                    <a:pt x="24744" y="98548"/>
                  </a:cubicBezTo>
                  <a:cubicBezTo>
                    <a:pt x="24671" y="98548"/>
                    <a:pt x="24597" y="98548"/>
                    <a:pt x="24538" y="98563"/>
                  </a:cubicBezTo>
                  <a:lnTo>
                    <a:pt x="16064" y="88969"/>
                  </a:lnTo>
                  <a:lnTo>
                    <a:pt x="20191" y="86213"/>
                  </a:lnTo>
                  <a:close/>
                  <a:moveTo>
                    <a:pt x="45347" y="85432"/>
                  </a:moveTo>
                  <a:lnTo>
                    <a:pt x="52377" y="91032"/>
                  </a:lnTo>
                  <a:lnTo>
                    <a:pt x="32408" y="98887"/>
                  </a:lnTo>
                  <a:lnTo>
                    <a:pt x="45347" y="85432"/>
                  </a:lnTo>
                  <a:close/>
                  <a:moveTo>
                    <a:pt x="34840" y="0"/>
                  </a:moveTo>
                  <a:cubicBezTo>
                    <a:pt x="34825" y="59"/>
                    <a:pt x="34810" y="133"/>
                    <a:pt x="34810" y="192"/>
                  </a:cubicBezTo>
                  <a:lnTo>
                    <a:pt x="34810" y="324"/>
                  </a:lnTo>
                  <a:cubicBezTo>
                    <a:pt x="34810" y="516"/>
                    <a:pt x="34884" y="707"/>
                    <a:pt x="35016" y="840"/>
                  </a:cubicBezTo>
                  <a:lnTo>
                    <a:pt x="30448" y="8577"/>
                  </a:lnTo>
                  <a:lnTo>
                    <a:pt x="15696" y="206"/>
                  </a:lnTo>
                  <a:cubicBezTo>
                    <a:pt x="15696" y="147"/>
                    <a:pt x="15696" y="74"/>
                    <a:pt x="15696" y="15"/>
                  </a:cubicBezTo>
                  <a:lnTo>
                    <a:pt x="14163" y="15"/>
                  </a:lnTo>
                  <a:cubicBezTo>
                    <a:pt x="14134" y="221"/>
                    <a:pt x="14207" y="442"/>
                    <a:pt x="14340" y="619"/>
                  </a:cubicBezTo>
                  <a:lnTo>
                    <a:pt x="5630" y="15651"/>
                  </a:lnTo>
                  <a:lnTo>
                    <a:pt x="104" y="12306"/>
                  </a:lnTo>
                  <a:cubicBezTo>
                    <a:pt x="74" y="12291"/>
                    <a:pt x="45" y="12276"/>
                    <a:pt x="0" y="12276"/>
                  </a:cubicBezTo>
                  <a:lnTo>
                    <a:pt x="0" y="13588"/>
                  </a:lnTo>
                  <a:cubicBezTo>
                    <a:pt x="118" y="13499"/>
                    <a:pt x="207" y="13381"/>
                    <a:pt x="251" y="13234"/>
                  </a:cubicBezTo>
                  <a:lnTo>
                    <a:pt x="3788" y="18834"/>
                  </a:lnTo>
                  <a:lnTo>
                    <a:pt x="0" y="25363"/>
                  </a:lnTo>
                  <a:lnTo>
                    <a:pt x="0" y="27308"/>
                  </a:lnTo>
                  <a:cubicBezTo>
                    <a:pt x="30" y="27294"/>
                    <a:pt x="59" y="27294"/>
                    <a:pt x="74" y="27279"/>
                  </a:cubicBezTo>
                  <a:lnTo>
                    <a:pt x="13633" y="35502"/>
                  </a:lnTo>
                  <a:cubicBezTo>
                    <a:pt x="13677" y="35782"/>
                    <a:pt x="13883" y="36018"/>
                    <a:pt x="14163" y="36092"/>
                  </a:cubicBezTo>
                  <a:lnTo>
                    <a:pt x="12321" y="39201"/>
                  </a:lnTo>
                  <a:lnTo>
                    <a:pt x="339" y="42620"/>
                  </a:lnTo>
                  <a:cubicBezTo>
                    <a:pt x="266" y="42473"/>
                    <a:pt x="148" y="42355"/>
                    <a:pt x="0" y="42296"/>
                  </a:cubicBezTo>
                  <a:lnTo>
                    <a:pt x="0" y="43902"/>
                  </a:lnTo>
                  <a:lnTo>
                    <a:pt x="5940" y="49989"/>
                  </a:lnTo>
                  <a:lnTo>
                    <a:pt x="148" y="59789"/>
                  </a:lnTo>
                  <a:cubicBezTo>
                    <a:pt x="104" y="59775"/>
                    <a:pt x="45" y="59760"/>
                    <a:pt x="0" y="59745"/>
                  </a:cubicBezTo>
                  <a:lnTo>
                    <a:pt x="0" y="61278"/>
                  </a:lnTo>
                  <a:cubicBezTo>
                    <a:pt x="118" y="61263"/>
                    <a:pt x="222" y="61204"/>
                    <a:pt x="310" y="61116"/>
                  </a:cubicBezTo>
                  <a:lnTo>
                    <a:pt x="3921" y="65566"/>
                  </a:lnTo>
                  <a:lnTo>
                    <a:pt x="15" y="69634"/>
                  </a:lnTo>
                  <a:lnTo>
                    <a:pt x="15" y="71373"/>
                  </a:lnTo>
                  <a:lnTo>
                    <a:pt x="10773" y="83575"/>
                  </a:lnTo>
                  <a:cubicBezTo>
                    <a:pt x="10420" y="83855"/>
                    <a:pt x="10346" y="84356"/>
                    <a:pt x="10597" y="84725"/>
                  </a:cubicBezTo>
                  <a:lnTo>
                    <a:pt x="104" y="98283"/>
                  </a:lnTo>
                  <a:lnTo>
                    <a:pt x="15" y="98283"/>
                  </a:lnTo>
                  <a:lnTo>
                    <a:pt x="15" y="99403"/>
                  </a:lnTo>
                  <a:lnTo>
                    <a:pt x="782" y="99403"/>
                  </a:lnTo>
                  <a:cubicBezTo>
                    <a:pt x="826" y="99300"/>
                    <a:pt x="841" y="99197"/>
                    <a:pt x="841" y="99094"/>
                  </a:cubicBezTo>
                  <a:lnTo>
                    <a:pt x="15725" y="89190"/>
                  </a:lnTo>
                  <a:lnTo>
                    <a:pt x="24170" y="98770"/>
                  </a:lnTo>
                  <a:cubicBezTo>
                    <a:pt x="24022" y="98946"/>
                    <a:pt x="23949" y="99167"/>
                    <a:pt x="23963" y="99403"/>
                  </a:cubicBezTo>
                  <a:lnTo>
                    <a:pt x="25496" y="99403"/>
                  </a:lnTo>
                  <a:cubicBezTo>
                    <a:pt x="25496" y="99344"/>
                    <a:pt x="25496" y="99300"/>
                    <a:pt x="25496" y="99256"/>
                  </a:cubicBezTo>
                  <a:lnTo>
                    <a:pt x="28959" y="96426"/>
                  </a:lnTo>
                  <a:lnTo>
                    <a:pt x="30978" y="98932"/>
                  </a:lnTo>
                  <a:cubicBezTo>
                    <a:pt x="30890" y="99079"/>
                    <a:pt x="30860" y="99241"/>
                    <a:pt x="30860" y="99418"/>
                  </a:cubicBezTo>
                  <a:lnTo>
                    <a:pt x="32393" y="99418"/>
                  </a:lnTo>
                  <a:lnTo>
                    <a:pt x="32393" y="99330"/>
                  </a:lnTo>
                  <a:lnTo>
                    <a:pt x="52716" y="91342"/>
                  </a:lnTo>
                  <a:lnTo>
                    <a:pt x="62501" y="99153"/>
                  </a:lnTo>
                  <a:lnTo>
                    <a:pt x="62501" y="99226"/>
                  </a:lnTo>
                  <a:cubicBezTo>
                    <a:pt x="62501" y="99285"/>
                    <a:pt x="62516" y="99359"/>
                    <a:pt x="62531" y="99418"/>
                  </a:cubicBezTo>
                  <a:lnTo>
                    <a:pt x="64078" y="99418"/>
                  </a:lnTo>
                  <a:cubicBezTo>
                    <a:pt x="64093" y="99359"/>
                    <a:pt x="64093" y="99285"/>
                    <a:pt x="64093" y="99226"/>
                  </a:cubicBezTo>
                  <a:lnTo>
                    <a:pt x="64093" y="99094"/>
                  </a:lnTo>
                  <a:cubicBezTo>
                    <a:pt x="64093" y="98902"/>
                    <a:pt x="64019" y="98725"/>
                    <a:pt x="63901" y="98578"/>
                  </a:cubicBezTo>
                  <a:lnTo>
                    <a:pt x="68470" y="90856"/>
                  </a:lnTo>
                  <a:lnTo>
                    <a:pt x="83237" y="99212"/>
                  </a:lnTo>
                  <a:cubicBezTo>
                    <a:pt x="83222" y="99271"/>
                    <a:pt x="83222" y="99344"/>
                    <a:pt x="83237" y="99418"/>
                  </a:cubicBezTo>
                  <a:lnTo>
                    <a:pt x="84755" y="99418"/>
                  </a:lnTo>
                  <a:cubicBezTo>
                    <a:pt x="84784" y="99197"/>
                    <a:pt x="84711" y="98976"/>
                    <a:pt x="84578" y="98799"/>
                  </a:cubicBezTo>
                  <a:lnTo>
                    <a:pt x="93288" y="83767"/>
                  </a:lnTo>
                  <a:lnTo>
                    <a:pt x="98799" y="87112"/>
                  </a:lnTo>
                  <a:cubicBezTo>
                    <a:pt x="98844" y="87142"/>
                    <a:pt x="98873" y="87142"/>
                    <a:pt x="98917" y="87142"/>
                  </a:cubicBezTo>
                  <a:cubicBezTo>
                    <a:pt x="99035" y="87230"/>
                    <a:pt x="99183" y="87274"/>
                    <a:pt x="99330" y="87289"/>
                  </a:cubicBezTo>
                  <a:lnTo>
                    <a:pt x="99448" y="87289"/>
                  </a:lnTo>
                  <a:lnTo>
                    <a:pt x="99448" y="85712"/>
                  </a:lnTo>
                  <a:lnTo>
                    <a:pt x="99374" y="85712"/>
                  </a:lnTo>
                  <a:cubicBezTo>
                    <a:pt x="99363" y="85712"/>
                    <a:pt x="99351" y="85711"/>
                    <a:pt x="99339" y="85711"/>
                  </a:cubicBezTo>
                  <a:cubicBezTo>
                    <a:pt x="99030" y="85711"/>
                    <a:pt x="98766" y="85900"/>
                    <a:pt x="98667" y="86199"/>
                  </a:cubicBezTo>
                  <a:lnTo>
                    <a:pt x="95130" y="80598"/>
                  </a:lnTo>
                  <a:lnTo>
                    <a:pt x="99168" y="73642"/>
                  </a:lnTo>
                  <a:lnTo>
                    <a:pt x="99242" y="73642"/>
                  </a:lnTo>
                  <a:cubicBezTo>
                    <a:pt x="99286" y="73642"/>
                    <a:pt x="99330" y="73642"/>
                    <a:pt x="99374" y="73628"/>
                  </a:cubicBezTo>
                  <a:lnTo>
                    <a:pt x="99448" y="73628"/>
                  </a:lnTo>
                  <a:lnTo>
                    <a:pt x="99448" y="72080"/>
                  </a:lnTo>
                  <a:cubicBezTo>
                    <a:pt x="99418" y="72066"/>
                    <a:pt x="99389" y="72066"/>
                    <a:pt x="99374" y="72066"/>
                  </a:cubicBezTo>
                  <a:cubicBezTo>
                    <a:pt x="99330" y="72051"/>
                    <a:pt x="99286" y="72051"/>
                    <a:pt x="99242" y="72051"/>
                  </a:cubicBezTo>
                  <a:cubicBezTo>
                    <a:pt x="99094" y="72051"/>
                    <a:pt x="98962" y="72095"/>
                    <a:pt x="98844" y="72169"/>
                  </a:cubicBezTo>
                  <a:lnTo>
                    <a:pt x="85271" y="63931"/>
                  </a:lnTo>
                  <a:cubicBezTo>
                    <a:pt x="85226" y="63636"/>
                    <a:pt x="85020" y="63400"/>
                    <a:pt x="84740" y="63326"/>
                  </a:cubicBezTo>
                  <a:lnTo>
                    <a:pt x="86582" y="60217"/>
                  </a:lnTo>
                  <a:lnTo>
                    <a:pt x="98564" y="56798"/>
                  </a:lnTo>
                  <a:cubicBezTo>
                    <a:pt x="98677" y="57038"/>
                    <a:pt x="98925" y="57196"/>
                    <a:pt x="99204" y="57196"/>
                  </a:cubicBezTo>
                  <a:cubicBezTo>
                    <a:pt x="99217" y="57196"/>
                    <a:pt x="99229" y="57196"/>
                    <a:pt x="99242" y="57196"/>
                  </a:cubicBezTo>
                  <a:cubicBezTo>
                    <a:pt x="99286" y="57196"/>
                    <a:pt x="99330" y="57196"/>
                    <a:pt x="99374" y="57181"/>
                  </a:cubicBezTo>
                  <a:lnTo>
                    <a:pt x="99433" y="57166"/>
                  </a:lnTo>
                  <a:lnTo>
                    <a:pt x="99433" y="55633"/>
                  </a:lnTo>
                  <a:cubicBezTo>
                    <a:pt x="99418" y="55633"/>
                    <a:pt x="99389" y="55619"/>
                    <a:pt x="99374" y="55619"/>
                  </a:cubicBezTo>
                  <a:cubicBezTo>
                    <a:pt x="99330" y="55619"/>
                    <a:pt x="99286" y="55604"/>
                    <a:pt x="99242" y="55604"/>
                  </a:cubicBezTo>
                  <a:cubicBezTo>
                    <a:pt x="99168" y="55604"/>
                    <a:pt x="99094" y="55619"/>
                    <a:pt x="99020" y="55633"/>
                  </a:cubicBezTo>
                  <a:lnTo>
                    <a:pt x="92963" y="49429"/>
                  </a:lnTo>
                  <a:lnTo>
                    <a:pt x="98755" y="39629"/>
                  </a:lnTo>
                  <a:cubicBezTo>
                    <a:pt x="98873" y="39688"/>
                    <a:pt x="98991" y="39702"/>
                    <a:pt x="99109" y="39702"/>
                  </a:cubicBezTo>
                  <a:cubicBezTo>
                    <a:pt x="99197" y="39702"/>
                    <a:pt x="99286" y="39688"/>
                    <a:pt x="99359" y="39658"/>
                  </a:cubicBezTo>
                  <a:cubicBezTo>
                    <a:pt x="99389" y="39658"/>
                    <a:pt x="99418" y="39643"/>
                    <a:pt x="99433" y="39643"/>
                  </a:cubicBezTo>
                  <a:lnTo>
                    <a:pt x="99433" y="38184"/>
                  </a:lnTo>
                  <a:lnTo>
                    <a:pt x="99359" y="38155"/>
                  </a:lnTo>
                  <a:cubicBezTo>
                    <a:pt x="99286" y="38125"/>
                    <a:pt x="99197" y="38111"/>
                    <a:pt x="99109" y="38111"/>
                  </a:cubicBezTo>
                  <a:cubicBezTo>
                    <a:pt x="98917" y="38111"/>
                    <a:pt x="98740" y="38170"/>
                    <a:pt x="98593" y="38302"/>
                  </a:cubicBezTo>
                  <a:lnTo>
                    <a:pt x="94997" y="33852"/>
                  </a:lnTo>
                  <a:lnTo>
                    <a:pt x="98917" y="29755"/>
                  </a:lnTo>
                  <a:cubicBezTo>
                    <a:pt x="99050" y="29843"/>
                    <a:pt x="99183" y="29887"/>
                    <a:pt x="99330" y="29887"/>
                  </a:cubicBezTo>
                  <a:lnTo>
                    <a:pt x="99433" y="29887"/>
                  </a:lnTo>
                  <a:lnTo>
                    <a:pt x="99433" y="28310"/>
                  </a:lnTo>
                  <a:lnTo>
                    <a:pt x="99374" y="28310"/>
                  </a:lnTo>
                  <a:cubicBezTo>
                    <a:pt x="99301" y="28310"/>
                    <a:pt x="99227" y="28325"/>
                    <a:pt x="99153" y="28340"/>
                  </a:cubicBezTo>
                  <a:lnTo>
                    <a:pt x="88144" y="15843"/>
                  </a:lnTo>
                  <a:cubicBezTo>
                    <a:pt x="88498" y="15563"/>
                    <a:pt x="88572" y="15062"/>
                    <a:pt x="88321" y="14693"/>
                  </a:cubicBezTo>
                  <a:lnTo>
                    <a:pt x="98814" y="1135"/>
                  </a:lnTo>
                  <a:lnTo>
                    <a:pt x="98844" y="1135"/>
                  </a:lnTo>
                  <a:cubicBezTo>
                    <a:pt x="99035" y="1135"/>
                    <a:pt x="99227" y="1061"/>
                    <a:pt x="99359" y="928"/>
                  </a:cubicBezTo>
                  <a:cubicBezTo>
                    <a:pt x="99389" y="899"/>
                    <a:pt x="99404" y="870"/>
                    <a:pt x="99433" y="840"/>
                  </a:cubicBezTo>
                  <a:lnTo>
                    <a:pt x="99433" y="0"/>
                  </a:lnTo>
                  <a:lnTo>
                    <a:pt x="98136" y="0"/>
                  </a:lnTo>
                  <a:cubicBezTo>
                    <a:pt x="98092" y="103"/>
                    <a:pt x="98077" y="206"/>
                    <a:pt x="98063" y="309"/>
                  </a:cubicBezTo>
                  <a:lnTo>
                    <a:pt x="83193" y="10213"/>
                  </a:lnTo>
                  <a:lnTo>
                    <a:pt x="74733" y="634"/>
                  </a:lnTo>
                  <a:cubicBezTo>
                    <a:pt x="74896" y="457"/>
                    <a:pt x="74969" y="236"/>
                    <a:pt x="74940" y="0"/>
                  </a:cubicBezTo>
                  <a:lnTo>
                    <a:pt x="73407" y="0"/>
                  </a:lnTo>
                  <a:cubicBezTo>
                    <a:pt x="73407" y="44"/>
                    <a:pt x="73407" y="103"/>
                    <a:pt x="73407" y="147"/>
                  </a:cubicBezTo>
                  <a:lnTo>
                    <a:pt x="69973" y="2977"/>
                  </a:lnTo>
                  <a:lnTo>
                    <a:pt x="67940" y="501"/>
                  </a:lnTo>
                  <a:cubicBezTo>
                    <a:pt x="68028" y="339"/>
                    <a:pt x="68057" y="177"/>
                    <a:pt x="68043" y="0"/>
                  </a:cubicBezTo>
                  <a:lnTo>
                    <a:pt x="66525" y="0"/>
                  </a:lnTo>
                  <a:lnTo>
                    <a:pt x="66525" y="88"/>
                  </a:lnTo>
                  <a:lnTo>
                    <a:pt x="46187" y="8091"/>
                  </a:lnTo>
                  <a:lnTo>
                    <a:pt x="36402" y="280"/>
                  </a:lnTo>
                  <a:lnTo>
                    <a:pt x="36402" y="206"/>
                  </a:lnTo>
                  <a:cubicBezTo>
                    <a:pt x="36402" y="133"/>
                    <a:pt x="36387" y="59"/>
                    <a:pt x="3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096800" y="238125"/>
              <a:ext cx="1924350" cy="2485450"/>
            </a:xfrm>
            <a:custGeom>
              <a:avLst/>
              <a:gdLst/>
              <a:ahLst/>
              <a:cxnLst/>
              <a:rect l="l" t="t" r="r" b="b"/>
              <a:pathLst>
                <a:path w="76974" h="99418" extrusionOk="0">
                  <a:moveTo>
                    <a:pt x="63120" y="693"/>
                  </a:moveTo>
                  <a:cubicBezTo>
                    <a:pt x="63253" y="943"/>
                    <a:pt x="63518" y="1105"/>
                    <a:pt x="63813" y="1120"/>
                  </a:cubicBezTo>
                  <a:cubicBezTo>
                    <a:pt x="63901" y="1120"/>
                    <a:pt x="64005" y="1105"/>
                    <a:pt x="64093" y="1076"/>
                  </a:cubicBezTo>
                  <a:lnTo>
                    <a:pt x="68632" y="8769"/>
                  </a:lnTo>
                  <a:lnTo>
                    <a:pt x="63430" y="11716"/>
                  </a:lnTo>
                  <a:cubicBezTo>
                    <a:pt x="63303" y="11639"/>
                    <a:pt x="63155" y="11598"/>
                    <a:pt x="63007" y="11598"/>
                  </a:cubicBezTo>
                  <a:cubicBezTo>
                    <a:pt x="62846" y="11598"/>
                    <a:pt x="62684" y="11646"/>
                    <a:pt x="62546" y="11746"/>
                  </a:cubicBezTo>
                  <a:lnTo>
                    <a:pt x="53659" y="8253"/>
                  </a:lnTo>
                  <a:lnTo>
                    <a:pt x="63120" y="693"/>
                  </a:lnTo>
                  <a:close/>
                  <a:moveTo>
                    <a:pt x="25864" y="545"/>
                  </a:moveTo>
                  <a:lnTo>
                    <a:pt x="29210" y="3286"/>
                  </a:lnTo>
                  <a:lnTo>
                    <a:pt x="21281" y="13087"/>
                  </a:lnTo>
                  <a:cubicBezTo>
                    <a:pt x="21237" y="13072"/>
                    <a:pt x="21178" y="13072"/>
                    <a:pt x="21134" y="13072"/>
                  </a:cubicBezTo>
                  <a:cubicBezTo>
                    <a:pt x="21113" y="13070"/>
                    <a:pt x="21093" y="13069"/>
                    <a:pt x="21073" y="13069"/>
                  </a:cubicBezTo>
                  <a:cubicBezTo>
                    <a:pt x="20934" y="13069"/>
                    <a:pt x="20807" y="13113"/>
                    <a:pt x="20692" y="13190"/>
                  </a:cubicBezTo>
                  <a:lnTo>
                    <a:pt x="16565" y="10449"/>
                  </a:lnTo>
                  <a:lnTo>
                    <a:pt x="25039" y="840"/>
                  </a:lnTo>
                  <a:cubicBezTo>
                    <a:pt x="25098" y="855"/>
                    <a:pt x="25172" y="870"/>
                    <a:pt x="25246" y="870"/>
                  </a:cubicBezTo>
                  <a:cubicBezTo>
                    <a:pt x="25496" y="870"/>
                    <a:pt x="25732" y="752"/>
                    <a:pt x="25864" y="545"/>
                  </a:cubicBezTo>
                  <a:close/>
                  <a:moveTo>
                    <a:pt x="32909" y="516"/>
                  </a:moveTo>
                  <a:lnTo>
                    <a:pt x="52878" y="8371"/>
                  </a:lnTo>
                  <a:lnTo>
                    <a:pt x="45863" y="13971"/>
                  </a:lnTo>
                  <a:lnTo>
                    <a:pt x="32909" y="516"/>
                  </a:lnTo>
                  <a:close/>
                  <a:moveTo>
                    <a:pt x="1268" y="737"/>
                  </a:moveTo>
                  <a:lnTo>
                    <a:pt x="15961" y="10522"/>
                  </a:lnTo>
                  <a:lnTo>
                    <a:pt x="12321" y="14664"/>
                  </a:lnTo>
                  <a:cubicBezTo>
                    <a:pt x="12183" y="14484"/>
                    <a:pt x="11980" y="14382"/>
                    <a:pt x="11773" y="14382"/>
                  </a:cubicBezTo>
                  <a:cubicBezTo>
                    <a:pt x="11759" y="14382"/>
                    <a:pt x="11745" y="14383"/>
                    <a:pt x="11731" y="14384"/>
                  </a:cubicBezTo>
                  <a:cubicBezTo>
                    <a:pt x="11614" y="14384"/>
                    <a:pt x="11510" y="14398"/>
                    <a:pt x="11422" y="14443"/>
                  </a:cubicBezTo>
                  <a:lnTo>
                    <a:pt x="1017" y="1002"/>
                  </a:lnTo>
                  <a:cubicBezTo>
                    <a:pt x="1121" y="943"/>
                    <a:pt x="1209" y="840"/>
                    <a:pt x="1268" y="737"/>
                  </a:cubicBezTo>
                  <a:close/>
                  <a:moveTo>
                    <a:pt x="32570" y="737"/>
                  </a:moveTo>
                  <a:lnTo>
                    <a:pt x="45539" y="14222"/>
                  </a:lnTo>
                  <a:lnTo>
                    <a:pt x="44920" y="14723"/>
                  </a:lnTo>
                  <a:cubicBezTo>
                    <a:pt x="44817" y="14664"/>
                    <a:pt x="44699" y="14649"/>
                    <a:pt x="44596" y="14649"/>
                  </a:cubicBezTo>
                  <a:cubicBezTo>
                    <a:pt x="44580" y="14648"/>
                    <a:pt x="44564" y="14647"/>
                    <a:pt x="44548" y="14647"/>
                  </a:cubicBezTo>
                  <a:cubicBezTo>
                    <a:pt x="44345" y="14647"/>
                    <a:pt x="44158" y="14734"/>
                    <a:pt x="44021" y="14885"/>
                  </a:cubicBezTo>
                  <a:lnTo>
                    <a:pt x="29770" y="3227"/>
                  </a:lnTo>
                  <a:lnTo>
                    <a:pt x="31774" y="781"/>
                  </a:lnTo>
                  <a:cubicBezTo>
                    <a:pt x="31877" y="840"/>
                    <a:pt x="32010" y="870"/>
                    <a:pt x="32143" y="870"/>
                  </a:cubicBezTo>
                  <a:cubicBezTo>
                    <a:pt x="32290" y="870"/>
                    <a:pt x="32437" y="825"/>
                    <a:pt x="32570" y="737"/>
                  </a:cubicBezTo>
                  <a:close/>
                  <a:moveTo>
                    <a:pt x="68838" y="9108"/>
                  </a:moveTo>
                  <a:lnTo>
                    <a:pt x="72773" y="15769"/>
                  </a:lnTo>
                  <a:lnTo>
                    <a:pt x="63769" y="12232"/>
                  </a:lnTo>
                  <a:cubicBezTo>
                    <a:pt x="63754" y="12158"/>
                    <a:pt x="63739" y="12085"/>
                    <a:pt x="63710" y="12026"/>
                  </a:cubicBezTo>
                  <a:lnTo>
                    <a:pt x="68838" y="9108"/>
                  </a:lnTo>
                  <a:close/>
                  <a:moveTo>
                    <a:pt x="53305" y="8548"/>
                  </a:moveTo>
                  <a:lnTo>
                    <a:pt x="62310" y="12099"/>
                  </a:lnTo>
                  <a:cubicBezTo>
                    <a:pt x="62266" y="12188"/>
                    <a:pt x="62251" y="12291"/>
                    <a:pt x="62251" y="12394"/>
                  </a:cubicBezTo>
                  <a:lnTo>
                    <a:pt x="50903" y="18834"/>
                  </a:lnTo>
                  <a:cubicBezTo>
                    <a:pt x="50800" y="18790"/>
                    <a:pt x="50682" y="18761"/>
                    <a:pt x="50564" y="18761"/>
                  </a:cubicBezTo>
                  <a:cubicBezTo>
                    <a:pt x="50520" y="18761"/>
                    <a:pt x="50491" y="18775"/>
                    <a:pt x="50461" y="18775"/>
                  </a:cubicBezTo>
                  <a:lnTo>
                    <a:pt x="46128" y="14280"/>
                  </a:lnTo>
                  <a:lnTo>
                    <a:pt x="53305" y="8548"/>
                  </a:lnTo>
                  <a:close/>
                  <a:moveTo>
                    <a:pt x="45819" y="14516"/>
                  </a:moveTo>
                  <a:lnTo>
                    <a:pt x="50063" y="18937"/>
                  </a:lnTo>
                  <a:cubicBezTo>
                    <a:pt x="49916" y="19070"/>
                    <a:pt x="49813" y="19262"/>
                    <a:pt x="49798" y="19468"/>
                  </a:cubicBezTo>
                  <a:lnTo>
                    <a:pt x="49695" y="19527"/>
                  </a:lnTo>
                  <a:lnTo>
                    <a:pt x="45244" y="15887"/>
                  </a:lnTo>
                  <a:cubicBezTo>
                    <a:pt x="45406" y="15607"/>
                    <a:pt x="45406" y="15253"/>
                    <a:pt x="45229" y="14988"/>
                  </a:cubicBezTo>
                  <a:lnTo>
                    <a:pt x="45819" y="14516"/>
                  </a:lnTo>
                  <a:close/>
                  <a:moveTo>
                    <a:pt x="16300" y="10744"/>
                  </a:moveTo>
                  <a:lnTo>
                    <a:pt x="20441" y="13499"/>
                  </a:lnTo>
                  <a:cubicBezTo>
                    <a:pt x="20353" y="13706"/>
                    <a:pt x="20338" y="13942"/>
                    <a:pt x="20412" y="14148"/>
                  </a:cubicBezTo>
                  <a:lnTo>
                    <a:pt x="15696" y="19969"/>
                  </a:lnTo>
                  <a:lnTo>
                    <a:pt x="12350" y="15651"/>
                  </a:lnTo>
                  <a:cubicBezTo>
                    <a:pt x="12468" y="15474"/>
                    <a:pt x="12512" y="15268"/>
                    <a:pt x="12483" y="15076"/>
                  </a:cubicBezTo>
                  <a:lnTo>
                    <a:pt x="16300" y="10744"/>
                  </a:lnTo>
                  <a:close/>
                  <a:moveTo>
                    <a:pt x="29519" y="3537"/>
                  </a:moveTo>
                  <a:lnTo>
                    <a:pt x="43859" y="15253"/>
                  </a:lnTo>
                  <a:cubicBezTo>
                    <a:pt x="43829" y="15371"/>
                    <a:pt x="43829" y="15474"/>
                    <a:pt x="43844" y="15592"/>
                  </a:cubicBezTo>
                  <a:lnTo>
                    <a:pt x="34957" y="22681"/>
                  </a:lnTo>
                  <a:lnTo>
                    <a:pt x="21885" y="13986"/>
                  </a:lnTo>
                  <a:cubicBezTo>
                    <a:pt x="21930" y="13720"/>
                    <a:pt x="21841" y="13440"/>
                    <a:pt x="21650" y="13249"/>
                  </a:cubicBezTo>
                  <a:lnTo>
                    <a:pt x="29519" y="3537"/>
                  </a:lnTo>
                  <a:close/>
                  <a:moveTo>
                    <a:pt x="51168" y="20057"/>
                  </a:moveTo>
                  <a:lnTo>
                    <a:pt x="54116" y="23138"/>
                  </a:lnTo>
                  <a:lnTo>
                    <a:pt x="50697" y="20338"/>
                  </a:lnTo>
                  <a:cubicBezTo>
                    <a:pt x="50874" y="20308"/>
                    <a:pt x="51051" y="20220"/>
                    <a:pt x="51168" y="20057"/>
                  </a:cubicBezTo>
                  <a:close/>
                  <a:moveTo>
                    <a:pt x="44006" y="15961"/>
                  </a:moveTo>
                  <a:cubicBezTo>
                    <a:pt x="44144" y="16126"/>
                    <a:pt x="44347" y="16227"/>
                    <a:pt x="44554" y="16227"/>
                  </a:cubicBezTo>
                  <a:cubicBezTo>
                    <a:pt x="44568" y="16227"/>
                    <a:pt x="44582" y="16227"/>
                    <a:pt x="44596" y="16226"/>
                  </a:cubicBezTo>
                  <a:cubicBezTo>
                    <a:pt x="44728" y="16226"/>
                    <a:pt x="44846" y="16211"/>
                    <a:pt x="44949" y="16152"/>
                  </a:cubicBezTo>
                  <a:lnTo>
                    <a:pt x="49326" y="19733"/>
                  </a:lnTo>
                  <a:lnTo>
                    <a:pt x="39673" y="25201"/>
                  </a:lnTo>
                  <a:cubicBezTo>
                    <a:pt x="39541" y="24980"/>
                    <a:pt x="39290" y="24847"/>
                    <a:pt x="39025" y="24847"/>
                  </a:cubicBezTo>
                  <a:cubicBezTo>
                    <a:pt x="38833" y="24847"/>
                    <a:pt x="38656" y="24906"/>
                    <a:pt x="38509" y="25039"/>
                  </a:cubicBezTo>
                  <a:lnTo>
                    <a:pt x="35311" y="22902"/>
                  </a:lnTo>
                  <a:lnTo>
                    <a:pt x="44006" y="15961"/>
                  </a:lnTo>
                  <a:close/>
                  <a:moveTo>
                    <a:pt x="34972" y="23167"/>
                  </a:moveTo>
                  <a:lnTo>
                    <a:pt x="38303" y="25378"/>
                  </a:lnTo>
                  <a:cubicBezTo>
                    <a:pt x="38259" y="25525"/>
                    <a:pt x="38244" y="25672"/>
                    <a:pt x="38273" y="25820"/>
                  </a:cubicBezTo>
                  <a:lnTo>
                    <a:pt x="26675" y="29799"/>
                  </a:lnTo>
                  <a:lnTo>
                    <a:pt x="34972" y="23167"/>
                  </a:lnTo>
                  <a:close/>
                  <a:moveTo>
                    <a:pt x="21738" y="14369"/>
                  </a:moveTo>
                  <a:lnTo>
                    <a:pt x="34633" y="22946"/>
                  </a:lnTo>
                  <a:lnTo>
                    <a:pt x="25570" y="30182"/>
                  </a:lnTo>
                  <a:lnTo>
                    <a:pt x="24656" y="30492"/>
                  </a:lnTo>
                  <a:cubicBezTo>
                    <a:pt x="24549" y="30448"/>
                    <a:pt x="24437" y="30425"/>
                    <a:pt x="24325" y="30425"/>
                  </a:cubicBezTo>
                  <a:cubicBezTo>
                    <a:pt x="24175" y="30425"/>
                    <a:pt x="24025" y="30466"/>
                    <a:pt x="23890" y="30550"/>
                  </a:cubicBezTo>
                  <a:lnTo>
                    <a:pt x="15961" y="20293"/>
                  </a:lnTo>
                  <a:lnTo>
                    <a:pt x="20662" y="14487"/>
                  </a:lnTo>
                  <a:cubicBezTo>
                    <a:pt x="20795" y="14590"/>
                    <a:pt x="20972" y="14649"/>
                    <a:pt x="21149" y="14649"/>
                  </a:cubicBezTo>
                  <a:cubicBezTo>
                    <a:pt x="21370" y="14649"/>
                    <a:pt x="21591" y="14546"/>
                    <a:pt x="21738" y="14369"/>
                  </a:cubicBezTo>
                  <a:close/>
                  <a:moveTo>
                    <a:pt x="49651" y="19999"/>
                  </a:moveTo>
                  <a:lnTo>
                    <a:pt x="56444" y="25540"/>
                  </a:lnTo>
                  <a:lnTo>
                    <a:pt x="62840" y="32216"/>
                  </a:lnTo>
                  <a:cubicBezTo>
                    <a:pt x="62840" y="32231"/>
                    <a:pt x="62826" y="32245"/>
                    <a:pt x="62826" y="32275"/>
                  </a:cubicBezTo>
                  <a:lnTo>
                    <a:pt x="39791" y="25687"/>
                  </a:lnTo>
                  <a:cubicBezTo>
                    <a:pt x="39791" y="25658"/>
                    <a:pt x="39791" y="25628"/>
                    <a:pt x="39791" y="25584"/>
                  </a:cubicBezTo>
                  <a:lnTo>
                    <a:pt x="49651" y="19999"/>
                  </a:lnTo>
                  <a:close/>
                  <a:moveTo>
                    <a:pt x="59009" y="27647"/>
                  </a:moveTo>
                  <a:lnTo>
                    <a:pt x="64918" y="32481"/>
                  </a:lnTo>
                  <a:cubicBezTo>
                    <a:pt x="64889" y="32614"/>
                    <a:pt x="64889" y="32746"/>
                    <a:pt x="64918" y="32864"/>
                  </a:cubicBezTo>
                  <a:lnTo>
                    <a:pt x="64299" y="32687"/>
                  </a:lnTo>
                  <a:cubicBezTo>
                    <a:pt x="64373" y="32245"/>
                    <a:pt x="64123" y="31744"/>
                    <a:pt x="63548" y="31744"/>
                  </a:cubicBezTo>
                  <a:cubicBezTo>
                    <a:pt x="63531" y="31743"/>
                    <a:pt x="63514" y="31742"/>
                    <a:pt x="63498" y="31742"/>
                  </a:cubicBezTo>
                  <a:cubicBezTo>
                    <a:pt x="63353" y="31742"/>
                    <a:pt x="63210" y="31798"/>
                    <a:pt x="63091" y="31877"/>
                  </a:cubicBezTo>
                  <a:lnTo>
                    <a:pt x="59009" y="27647"/>
                  </a:lnTo>
                  <a:close/>
                  <a:moveTo>
                    <a:pt x="64255" y="33085"/>
                  </a:moveTo>
                  <a:lnTo>
                    <a:pt x="64771" y="33233"/>
                  </a:lnTo>
                  <a:lnTo>
                    <a:pt x="64535" y="33380"/>
                  </a:lnTo>
                  <a:lnTo>
                    <a:pt x="64255" y="33085"/>
                  </a:lnTo>
                  <a:close/>
                  <a:moveTo>
                    <a:pt x="12056" y="15887"/>
                  </a:moveTo>
                  <a:lnTo>
                    <a:pt x="15430" y="20279"/>
                  </a:lnTo>
                  <a:lnTo>
                    <a:pt x="4687" y="33542"/>
                  </a:lnTo>
                  <a:lnTo>
                    <a:pt x="752" y="29445"/>
                  </a:lnTo>
                  <a:cubicBezTo>
                    <a:pt x="885" y="29136"/>
                    <a:pt x="841" y="28782"/>
                    <a:pt x="619" y="28517"/>
                  </a:cubicBezTo>
                  <a:lnTo>
                    <a:pt x="11702" y="15961"/>
                  </a:lnTo>
                  <a:lnTo>
                    <a:pt x="11731" y="15961"/>
                  </a:lnTo>
                  <a:cubicBezTo>
                    <a:pt x="11835" y="15961"/>
                    <a:pt x="11952" y="15946"/>
                    <a:pt x="12056" y="15887"/>
                  </a:cubicBezTo>
                  <a:close/>
                  <a:moveTo>
                    <a:pt x="15696" y="20603"/>
                  </a:moveTo>
                  <a:lnTo>
                    <a:pt x="23624" y="30845"/>
                  </a:lnTo>
                  <a:lnTo>
                    <a:pt x="7443" y="36401"/>
                  </a:lnTo>
                  <a:lnTo>
                    <a:pt x="4967" y="33822"/>
                  </a:lnTo>
                  <a:lnTo>
                    <a:pt x="15696" y="20603"/>
                  </a:lnTo>
                  <a:close/>
                  <a:moveTo>
                    <a:pt x="4716" y="34132"/>
                  </a:moveTo>
                  <a:lnTo>
                    <a:pt x="7030" y="36549"/>
                  </a:lnTo>
                  <a:lnTo>
                    <a:pt x="1121" y="38568"/>
                  </a:lnTo>
                  <a:lnTo>
                    <a:pt x="4716" y="34132"/>
                  </a:lnTo>
                  <a:close/>
                  <a:moveTo>
                    <a:pt x="38435" y="26173"/>
                  </a:moveTo>
                  <a:cubicBezTo>
                    <a:pt x="38480" y="26218"/>
                    <a:pt x="38509" y="26262"/>
                    <a:pt x="38568" y="26291"/>
                  </a:cubicBezTo>
                  <a:lnTo>
                    <a:pt x="30772" y="38627"/>
                  </a:lnTo>
                  <a:lnTo>
                    <a:pt x="24877" y="31774"/>
                  </a:lnTo>
                  <a:cubicBezTo>
                    <a:pt x="25039" y="31582"/>
                    <a:pt x="25113" y="31332"/>
                    <a:pt x="25069" y="31081"/>
                  </a:cubicBezTo>
                  <a:lnTo>
                    <a:pt x="25747" y="30536"/>
                  </a:lnTo>
                  <a:lnTo>
                    <a:pt x="38435" y="26173"/>
                  </a:lnTo>
                  <a:close/>
                  <a:moveTo>
                    <a:pt x="39747" y="26085"/>
                  </a:moveTo>
                  <a:lnTo>
                    <a:pt x="62796" y="32673"/>
                  </a:lnTo>
                  <a:cubicBezTo>
                    <a:pt x="62825" y="33047"/>
                    <a:pt x="63149" y="33336"/>
                    <a:pt x="63520" y="33336"/>
                  </a:cubicBezTo>
                  <a:cubicBezTo>
                    <a:pt x="63529" y="33336"/>
                    <a:pt x="63539" y="33336"/>
                    <a:pt x="63548" y="33336"/>
                  </a:cubicBezTo>
                  <a:cubicBezTo>
                    <a:pt x="63666" y="33336"/>
                    <a:pt x="63769" y="33321"/>
                    <a:pt x="63872" y="33277"/>
                  </a:cubicBezTo>
                  <a:lnTo>
                    <a:pt x="64181" y="33601"/>
                  </a:lnTo>
                  <a:lnTo>
                    <a:pt x="52392" y="40749"/>
                  </a:lnTo>
                  <a:lnTo>
                    <a:pt x="39747" y="26085"/>
                  </a:lnTo>
                  <a:close/>
                  <a:moveTo>
                    <a:pt x="23565" y="31287"/>
                  </a:moveTo>
                  <a:cubicBezTo>
                    <a:pt x="23580" y="31449"/>
                    <a:pt x="23639" y="31612"/>
                    <a:pt x="23742" y="31744"/>
                  </a:cubicBezTo>
                  <a:lnTo>
                    <a:pt x="13765" y="41957"/>
                  </a:lnTo>
                  <a:cubicBezTo>
                    <a:pt x="13633" y="41869"/>
                    <a:pt x="13485" y="41825"/>
                    <a:pt x="13323" y="41825"/>
                  </a:cubicBezTo>
                  <a:cubicBezTo>
                    <a:pt x="13305" y="41823"/>
                    <a:pt x="13287" y="41822"/>
                    <a:pt x="13269" y="41822"/>
                  </a:cubicBezTo>
                  <a:cubicBezTo>
                    <a:pt x="13111" y="41822"/>
                    <a:pt x="12956" y="41881"/>
                    <a:pt x="12837" y="41987"/>
                  </a:cubicBezTo>
                  <a:lnTo>
                    <a:pt x="7767" y="36725"/>
                  </a:lnTo>
                  <a:lnTo>
                    <a:pt x="23565" y="31287"/>
                  </a:lnTo>
                  <a:close/>
                  <a:moveTo>
                    <a:pt x="65287" y="33380"/>
                  </a:moveTo>
                  <a:lnTo>
                    <a:pt x="65360" y="33410"/>
                  </a:lnTo>
                  <a:cubicBezTo>
                    <a:pt x="65419" y="33424"/>
                    <a:pt x="65478" y="33454"/>
                    <a:pt x="65552" y="33454"/>
                  </a:cubicBezTo>
                  <a:lnTo>
                    <a:pt x="66422" y="33719"/>
                  </a:lnTo>
                  <a:lnTo>
                    <a:pt x="75588" y="41206"/>
                  </a:lnTo>
                  <a:lnTo>
                    <a:pt x="73775" y="42311"/>
                  </a:lnTo>
                  <a:cubicBezTo>
                    <a:pt x="73628" y="42163"/>
                    <a:pt x="73422" y="42090"/>
                    <a:pt x="73230" y="42090"/>
                  </a:cubicBezTo>
                  <a:cubicBezTo>
                    <a:pt x="73127" y="42090"/>
                    <a:pt x="73039" y="42105"/>
                    <a:pt x="72950" y="42149"/>
                  </a:cubicBezTo>
                  <a:lnTo>
                    <a:pt x="64800" y="33675"/>
                  </a:lnTo>
                  <a:lnTo>
                    <a:pt x="65287" y="33380"/>
                  </a:lnTo>
                  <a:close/>
                  <a:moveTo>
                    <a:pt x="7354" y="36858"/>
                  </a:moveTo>
                  <a:lnTo>
                    <a:pt x="12601" y="42326"/>
                  </a:lnTo>
                  <a:cubicBezTo>
                    <a:pt x="12512" y="42576"/>
                    <a:pt x="12542" y="42841"/>
                    <a:pt x="12675" y="43062"/>
                  </a:cubicBezTo>
                  <a:lnTo>
                    <a:pt x="9639" y="46187"/>
                  </a:lnTo>
                  <a:lnTo>
                    <a:pt x="1062" y="39172"/>
                  </a:lnTo>
                  <a:cubicBezTo>
                    <a:pt x="1076" y="39113"/>
                    <a:pt x="1076" y="39069"/>
                    <a:pt x="1091" y="39010"/>
                  </a:cubicBezTo>
                  <a:lnTo>
                    <a:pt x="7354" y="36858"/>
                  </a:lnTo>
                  <a:close/>
                  <a:moveTo>
                    <a:pt x="39423" y="26336"/>
                  </a:moveTo>
                  <a:lnTo>
                    <a:pt x="52023" y="40955"/>
                  </a:lnTo>
                  <a:lnTo>
                    <a:pt x="39393" y="48604"/>
                  </a:lnTo>
                  <a:lnTo>
                    <a:pt x="31052" y="38936"/>
                  </a:lnTo>
                  <a:lnTo>
                    <a:pt x="38936" y="26439"/>
                  </a:lnTo>
                  <a:lnTo>
                    <a:pt x="39025" y="26439"/>
                  </a:lnTo>
                  <a:cubicBezTo>
                    <a:pt x="39158" y="26439"/>
                    <a:pt x="39305" y="26395"/>
                    <a:pt x="39423" y="26336"/>
                  </a:cubicBezTo>
                  <a:close/>
                  <a:moveTo>
                    <a:pt x="1268" y="39850"/>
                  </a:moveTo>
                  <a:lnTo>
                    <a:pt x="9359" y="46467"/>
                  </a:lnTo>
                  <a:lnTo>
                    <a:pt x="6750" y="49134"/>
                  </a:lnTo>
                  <a:lnTo>
                    <a:pt x="1268" y="39850"/>
                  </a:lnTo>
                  <a:close/>
                  <a:moveTo>
                    <a:pt x="64462" y="33896"/>
                  </a:moveTo>
                  <a:lnTo>
                    <a:pt x="72626" y="42370"/>
                  </a:lnTo>
                  <a:cubicBezTo>
                    <a:pt x="72479" y="42576"/>
                    <a:pt x="72420" y="42841"/>
                    <a:pt x="72479" y="43077"/>
                  </a:cubicBezTo>
                  <a:lnTo>
                    <a:pt x="60600" y="50298"/>
                  </a:lnTo>
                  <a:lnTo>
                    <a:pt x="52642" y="41058"/>
                  </a:lnTo>
                  <a:lnTo>
                    <a:pt x="64462" y="33896"/>
                  </a:lnTo>
                  <a:close/>
                  <a:moveTo>
                    <a:pt x="24067" y="31965"/>
                  </a:moveTo>
                  <a:cubicBezTo>
                    <a:pt x="24140" y="31995"/>
                    <a:pt x="24229" y="32009"/>
                    <a:pt x="24317" y="32009"/>
                  </a:cubicBezTo>
                  <a:cubicBezTo>
                    <a:pt x="24391" y="32009"/>
                    <a:pt x="24464" y="31995"/>
                    <a:pt x="24538" y="31980"/>
                  </a:cubicBezTo>
                  <a:lnTo>
                    <a:pt x="30566" y="38980"/>
                  </a:lnTo>
                  <a:lnTo>
                    <a:pt x="22386" y="51934"/>
                  </a:lnTo>
                  <a:lnTo>
                    <a:pt x="13913" y="43121"/>
                  </a:lnTo>
                  <a:cubicBezTo>
                    <a:pt x="14089" y="42871"/>
                    <a:pt x="14134" y="42547"/>
                    <a:pt x="14016" y="42267"/>
                  </a:cubicBezTo>
                  <a:lnTo>
                    <a:pt x="24067" y="31965"/>
                  </a:lnTo>
                  <a:close/>
                  <a:moveTo>
                    <a:pt x="12969" y="43342"/>
                  </a:moveTo>
                  <a:cubicBezTo>
                    <a:pt x="13073" y="43387"/>
                    <a:pt x="13190" y="43416"/>
                    <a:pt x="13308" y="43416"/>
                  </a:cubicBezTo>
                  <a:cubicBezTo>
                    <a:pt x="13411" y="43416"/>
                    <a:pt x="13500" y="43387"/>
                    <a:pt x="13588" y="43357"/>
                  </a:cubicBezTo>
                  <a:lnTo>
                    <a:pt x="22165" y="52273"/>
                  </a:lnTo>
                  <a:lnTo>
                    <a:pt x="20441" y="55014"/>
                  </a:lnTo>
                  <a:lnTo>
                    <a:pt x="9933" y="46437"/>
                  </a:lnTo>
                  <a:lnTo>
                    <a:pt x="12969" y="43342"/>
                  </a:lnTo>
                  <a:close/>
                  <a:moveTo>
                    <a:pt x="30831" y="39290"/>
                  </a:moveTo>
                  <a:lnTo>
                    <a:pt x="39054" y="48825"/>
                  </a:lnTo>
                  <a:lnTo>
                    <a:pt x="27265" y="55972"/>
                  </a:lnTo>
                  <a:cubicBezTo>
                    <a:pt x="27128" y="55822"/>
                    <a:pt x="26940" y="55735"/>
                    <a:pt x="26749" y="55735"/>
                  </a:cubicBezTo>
                  <a:cubicBezTo>
                    <a:pt x="26734" y="55735"/>
                    <a:pt x="26719" y="55735"/>
                    <a:pt x="26705" y="55737"/>
                  </a:cubicBezTo>
                  <a:cubicBezTo>
                    <a:pt x="26687" y="55735"/>
                    <a:pt x="26669" y="55734"/>
                    <a:pt x="26651" y="55734"/>
                  </a:cubicBezTo>
                  <a:cubicBezTo>
                    <a:pt x="26492" y="55734"/>
                    <a:pt x="26337" y="55793"/>
                    <a:pt x="26218" y="55899"/>
                  </a:cubicBezTo>
                  <a:lnTo>
                    <a:pt x="22666" y="52214"/>
                  </a:lnTo>
                  <a:lnTo>
                    <a:pt x="30831" y="39290"/>
                  </a:lnTo>
                  <a:close/>
                  <a:moveTo>
                    <a:pt x="22445" y="52568"/>
                  </a:moveTo>
                  <a:lnTo>
                    <a:pt x="25982" y="56238"/>
                  </a:lnTo>
                  <a:cubicBezTo>
                    <a:pt x="25923" y="56414"/>
                    <a:pt x="25923" y="56591"/>
                    <a:pt x="25968" y="56768"/>
                  </a:cubicBezTo>
                  <a:lnTo>
                    <a:pt x="24022" y="57947"/>
                  </a:lnTo>
                  <a:lnTo>
                    <a:pt x="20751" y="55265"/>
                  </a:lnTo>
                  <a:lnTo>
                    <a:pt x="22445" y="52568"/>
                  </a:lnTo>
                  <a:close/>
                  <a:moveTo>
                    <a:pt x="52303" y="41265"/>
                  </a:moveTo>
                  <a:lnTo>
                    <a:pt x="60261" y="50490"/>
                  </a:lnTo>
                  <a:lnTo>
                    <a:pt x="47631" y="58153"/>
                  </a:lnTo>
                  <a:lnTo>
                    <a:pt x="39659" y="48928"/>
                  </a:lnTo>
                  <a:lnTo>
                    <a:pt x="52303" y="41265"/>
                  </a:lnTo>
                  <a:close/>
                  <a:moveTo>
                    <a:pt x="6677" y="49783"/>
                  </a:moveTo>
                  <a:lnTo>
                    <a:pt x="12557" y="59716"/>
                  </a:lnTo>
                  <a:lnTo>
                    <a:pt x="12557" y="59716"/>
                  </a:lnTo>
                  <a:lnTo>
                    <a:pt x="958" y="56414"/>
                  </a:lnTo>
                  <a:cubicBezTo>
                    <a:pt x="973" y="56208"/>
                    <a:pt x="899" y="56002"/>
                    <a:pt x="767" y="55840"/>
                  </a:cubicBezTo>
                  <a:lnTo>
                    <a:pt x="6677" y="49783"/>
                  </a:lnTo>
                  <a:close/>
                  <a:moveTo>
                    <a:pt x="9653" y="46732"/>
                  </a:moveTo>
                  <a:lnTo>
                    <a:pt x="20220" y="55353"/>
                  </a:lnTo>
                  <a:lnTo>
                    <a:pt x="16727" y="60909"/>
                  </a:lnTo>
                  <a:lnTo>
                    <a:pt x="13102" y="59878"/>
                  </a:lnTo>
                  <a:lnTo>
                    <a:pt x="6957" y="49488"/>
                  </a:lnTo>
                  <a:lnTo>
                    <a:pt x="9653" y="46732"/>
                  </a:lnTo>
                  <a:close/>
                  <a:moveTo>
                    <a:pt x="20530" y="55619"/>
                  </a:moveTo>
                  <a:lnTo>
                    <a:pt x="23669" y="58168"/>
                  </a:lnTo>
                  <a:lnTo>
                    <a:pt x="18776" y="61130"/>
                  </a:lnTo>
                  <a:cubicBezTo>
                    <a:pt x="18621" y="60983"/>
                    <a:pt x="18423" y="60909"/>
                    <a:pt x="18226" y="60909"/>
                  </a:cubicBezTo>
                  <a:cubicBezTo>
                    <a:pt x="18010" y="60909"/>
                    <a:pt x="17795" y="60997"/>
                    <a:pt x="17641" y="61175"/>
                  </a:cubicBezTo>
                  <a:lnTo>
                    <a:pt x="17125" y="61027"/>
                  </a:lnTo>
                  <a:lnTo>
                    <a:pt x="20530" y="55619"/>
                  </a:lnTo>
                  <a:close/>
                  <a:moveTo>
                    <a:pt x="16904" y="61381"/>
                  </a:moveTo>
                  <a:lnTo>
                    <a:pt x="17464" y="61528"/>
                  </a:lnTo>
                  <a:cubicBezTo>
                    <a:pt x="17449" y="61646"/>
                    <a:pt x="17449" y="61779"/>
                    <a:pt x="17479" y="61897"/>
                  </a:cubicBezTo>
                  <a:lnTo>
                    <a:pt x="15990" y="62825"/>
                  </a:lnTo>
                  <a:lnTo>
                    <a:pt x="16904" y="61381"/>
                  </a:lnTo>
                  <a:close/>
                  <a:moveTo>
                    <a:pt x="13411" y="60379"/>
                  </a:moveTo>
                  <a:lnTo>
                    <a:pt x="16506" y="61263"/>
                  </a:lnTo>
                  <a:lnTo>
                    <a:pt x="15239" y="63282"/>
                  </a:lnTo>
                  <a:lnTo>
                    <a:pt x="15150" y="63326"/>
                  </a:lnTo>
                  <a:lnTo>
                    <a:pt x="13411" y="60379"/>
                  </a:lnTo>
                  <a:close/>
                  <a:moveTo>
                    <a:pt x="23978" y="58433"/>
                  </a:moveTo>
                  <a:lnTo>
                    <a:pt x="32540" y="65434"/>
                  </a:lnTo>
                  <a:lnTo>
                    <a:pt x="32540" y="65434"/>
                  </a:lnTo>
                  <a:lnTo>
                    <a:pt x="18982" y="61558"/>
                  </a:lnTo>
                  <a:cubicBezTo>
                    <a:pt x="18982" y="61528"/>
                    <a:pt x="18967" y="61514"/>
                    <a:pt x="18953" y="61484"/>
                  </a:cubicBezTo>
                  <a:lnTo>
                    <a:pt x="23978" y="58433"/>
                  </a:lnTo>
                  <a:close/>
                  <a:moveTo>
                    <a:pt x="39320" y="49134"/>
                  </a:moveTo>
                  <a:lnTo>
                    <a:pt x="47278" y="58360"/>
                  </a:lnTo>
                  <a:lnTo>
                    <a:pt x="35473" y="65522"/>
                  </a:lnTo>
                  <a:lnTo>
                    <a:pt x="27309" y="57048"/>
                  </a:lnTo>
                  <a:cubicBezTo>
                    <a:pt x="27456" y="56842"/>
                    <a:pt x="27500" y="56577"/>
                    <a:pt x="27441" y="56341"/>
                  </a:cubicBezTo>
                  <a:lnTo>
                    <a:pt x="39320" y="49134"/>
                  </a:lnTo>
                  <a:close/>
                  <a:moveTo>
                    <a:pt x="26159" y="57107"/>
                  </a:moveTo>
                  <a:cubicBezTo>
                    <a:pt x="26307" y="57255"/>
                    <a:pt x="26498" y="57328"/>
                    <a:pt x="26705" y="57328"/>
                  </a:cubicBezTo>
                  <a:cubicBezTo>
                    <a:pt x="26793" y="57328"/>
                    <a:pt x="26896" y="57299"/>
                    <a:pt x="26985" y="57269"/>
                  </a:cubicBezTo>
                  <a:lnTo>
                    <a:pt x="35120" y="65728"/>
                  </a:lnTo>
                  <a:lnTo>
                    <a:pt x="34648" y="66023"/>
                  </a:lnTo>
                  <a:lnTo>
                    <a:pt x="34574" y="66008"/>
                  </a:lnTo>
                  <a:cubicBezTo>
                    <a:pt x="34515" y="65979"/>
                    <a:pt x="34456" y="65964"/>
                    <a:pt x="34383" y="65950"/>
                  </a:cubicBezTo>
                  <a:lnTo>
                    <a:pt x="33498" y="65699"/>
                  </a:lnTo>
                  <a:lnTo>
                    <a:pt x="24347" y="58212"/>
                  </a:lnTo>
                  <a:lnTo>
                    <a:pt x="26159" y="57107"/>
                  </a:lnTo>
                  <a:close/>
                  <a:moveTo>
                    <a:pt x="35400" y="66038"/>
                  </a:moveTo>
                  <a:lnTo>
                    <a:pt x="35680" y="66333"/>
                  </a:lnTo>
                  <a:lnTo>
                    <a:pt x="35164" y="66171"/>
                  </a:lnTo>
                  <a:lnTo>
                    <a:pt x="35400" y="66038"/>
                  </a:lnTo>
                  <a:close/>
                  <a:moveTo>
                    <a:pt x="35002" y="66539"/>
                  </a:moveTo>
                  <a:lnTo>
                    <a:pt x="35621" y="66731"/>
                  </a:lnTo>
                  <a:cubicBezTo>
                    <a:pt x="35547" y="67173"/>
                    <a:pt x="35812" y="67674"/>
                    <a:pt x="36372" y="67674"/>
                  </a:cubicBezTo>
                  <a:cubicBezTo>
                    <a:pt x="36549" y="67674"/>
                    <a:pt x="36711" y="67630"/>
                    <a:pt x="36844" y="67526"/>
                  </a:cubicBezTo>
                  <a:lnTo>
                    <a:pt x="40911" y="71771"/>
                  </a:lnTo>
                  <a:lnTo>
                    <a:pt x="40911" y="71771"/>
                  </a:lnTo>
                  <a:lnTo>
                    <a:pt x="35002" y="66937"/>
                  </a:lnTo>
                  <a:cubicBezTo>
                    <a:pt x="35031" y="66804"/>
                    <a:pt x="35031" y="66672"/>
                    <a:pt x="35002" y="66539"/>
                  </a:cubicBezTo>
                  <a:close/>
                  <a:moveTo>
                    <a:pt x="60527" y="50800"/>
                  </a:moveTo>
                  <a:lnTo>
                    <a:pt x="68868" y="60482"/>
                  </a:lnTo>
                  <a:lnTo>
                    <a:pt x="60983" y="72979"/>
                  </a:lnTo>
                  <a:lnTo>
                    <a:pt x="60895" y="72979"/>
                  </a:lnTo>
                  <a:cubicBezTo>
                    <a:pt x="60762" y="72979"/>
                    <a:pt x="60615" y="73009"/>
                    <a:pt x="60497" y="73082"/>
                  </a:cubicBezTo>
                  <a:lnTo>
                    <a:pt x="47897" y="58463"/>
                  </a:lnTo>
                  <a:lnTo>
                    <a:pt x="60527" y="50800"/>
                  </a:lnTo>
                  <a:close/>
                  <a:moveTo>
                    <a:pt x="69148" y="60791"/>
                  </a:moveTo>
                  <a:lnTo>
                    <a:pt x="75043" y="67644"/>
                  </a:lnTo>
                  <a:cubicBezTo>
                    <a:pt x="74881" y="67836"/>
                    <a:pt x="74807" y="68086"/>
                    <a:pt x="74851" y="68337"/>
                  </a:cubicBezTo>
                  <a:lnTo>
                    <a:pt x="74173" y="68882"/>
                  </a:lnTo>
                  <a:lnTo>
                    <a:pt x="61485" y="73245"/>
                  </a:lnTo>
                  <a:cubicBezTo>
                    <a:pt x="61455" y="73186"/>
                    <a:pt x="61411" y="73156"/>
                    <a:pt x="61367" y="73112"/>
                  </a:cubicBezTo>
                  <a:lnTo>
                    <a:pt x="69148" y="60791"/>
                  </a:lnTo>
                  <a:close/>
                  <a:moveTo>
                    <a:pt x="47543" y="58669"/>
                  </a:moveTo>
                  <a:lnTo>
                    <a:pt x="60188" y="73318"/>
                  </a:lnTo>
                  <a:lnTo>
                    <a:pt x="37124" y="66745"/>
                  </a:lnTo>
                  <a:cubicBezTo>
                    <a:pt x="37095" y="66357"/>
                    <a:pt x="36772" y="66082"/>
                    <a:pt x="36401" y="66082"/>
                  </a:cubicBezTo>
                  <a:cubicBezTo>
                    <a:pt x="36391" y="66082"/>
                    <a:pt x="36382" y="66082"/>
                    <a:pt x="36372" y="66082"/>
                  </a:cubicBezTo>
                  <a:cubicBezTo>
                    <a:pt x="36269" y="66082"/>
                    <a:pt x="36166" y="66097"/>
                    <a:pt x="36063" y="66141"/>
                  </a:cubicBezTo>
                  <a:lnTo>
                    <a:pt x="35753" y="65817"/>
                  </a:lnTo>
                  <a:lnTo>
                    <a:pt x="47543" y="58669"/>
                  </a:lnTo>
                  <a:close/>
                  <a:moveTo>
                    <a:pt x="18953" y="61956"/>
                  </a:moveTo>
                  <a:lnTo>
                    <a:pt x="33322" y="66067"/>
                  </a:lnTo>
                  <a:lnTo>
                    <a:pt x="33602" y="66303"/>
                  </a:lnTo>
                  <a:cubicBezTo>
                    <a:pt x="33528" y="66436"/>
                    <a:pt x="33498" y="66568"/>
                    <a:pt x="33498" y="66731"/>
                  </a:cubicBezTo>
                  <a:lnTo>
                    <a:pt x="21959" y="73731"/>
                  </a:lnTo>
                  <a:cubicBezTo>
                    <a:pt x="21812" y="73569"/>
                    <a:pt x="21605" y="73495"/>
                    <a:pt x="21399" y="73495"/>
                  </a:cubicBezTo>
                  <a:cubicBezTo>
                    <a:pt x="21325" y="73495"/>
                    <a:pt x="21252" y="73510"/>
                    <a:pt x="21178" y="73539"/>
                  </a:cubicBezTo>
                  <a:lnTo>
                    <a:pt x="15666" y="64211"/>
                  </a:lnTo>
                  <a:cubicBezTo>
                    <a:pt x="15696" y="63989"/>
                    <a:pt x="15637" y="63768"/>
                    <a:pt x="15504" y="63577"/>
                  </a:cubicBezTo>
                  <a:lnTo>
                    <a:pt x="17656" y="62265"/>
                  </a:lnTo>
                  <a:cubicBezTo>
                    <a:pt x="17803" y="62413"/>
                    <a:pt x="18009" y="62501"/>
                    <a:pt x="18216" y="62501"/>
                  </a:cubicBezTo>
                  <a:cubicBezTo>
                    <a:pt x="18226" y="62501"/>
                    <a:pt x="18237" y="62502"/>
                    <a:pt x="18248" y="62502"/>
                  </a:cubicBezTo>
                  <a:cubicBezTo>
                    <a:pt x="18574" y="62502"/>
                    <a:pt x="18867" y="62284"/>
                    <a:pt x="18953" y="61956"/>
                  </a:cubicBezTo>
                  <a:close/>
                  <a:moveTo>
                    <a:pt x="14178" y="64373"/>
                  </a:moveTo>
                  <a:cubicBezTo>
                    <a:pt x="14222" y="64476"/>
                    <a:pt x="14266" y="64579"/>
                    <a:pt x="14355" y="64653"/>
                  </a:cubicBezTo>
                  <a:lnTo>
                    <a:pt x="7517" y="75499"/>
                  </a:lnTo>
                  <a:lnTo>
                    <a:pt x="944" y="72920"/>
                  </a:lnTo>
                  <a:cubicBezTo>
                    <a:pt x="958" y="72758"/>
                    <a:pt x="929" y="72596"/>
                    <a:pt x="855" y="72449"/>
                  </a:cubicBezTo>
                  <a:lnTo>
                    <a:pt x="14178" y="64373"/>
                  </a:lnTo>
                  <a:close/>
                  <a:moveTo>
                    <a:pt x="73260" y="69619"/>
                  </a:moveTo>
                  <a:lnTo>
                    <a:pt x="64948" y="76251"/>
                  </a:lnTo>
                  <a:lnTo>
                    <a:pt x="61632" y="74040"/>
                  </a:lnTo>
                  <a:cubicBezTo>
                    <a:pt x="61661" y="73893"/>
                    <a:pt x="61676" y="73746"/>
                    <a:pt x="61647" y="73613"/>
                  </a:cubicBezTo>
                  <a:lnTo>
                    <a:pt x="73260" y="69619"/>
                  </a:lnTo>
                  <a:close/>
                  <a:moveTo>
                    <a:pt x="15445" y="64653"/>
                  </a:moveTo>
                  <a:lnTo>
                    <a:pt x="20824" y="73746"/>
                  </a:lnTo>
                  <a:cubicBezTo>
                    <a:pt x="20647" y="73952"/>
                    <a:pt x="20574" y="74232"/>
                    <a:pt x="20633" y="74512"/>
                  </a:cubicBezTo>
                  <a:lnTo>
                    <a:pt x="14517" y="78240"/>
                  </a:lnTo>
                  <a:lnTo>
                    <a:pt x="7900" y="75647"/>
                  </a:lnTo>
                  <a:lnTo>
                    <a:pt x="14694" y="64859"/>
                  </a:lnTo>
                  <a:cubicBezTo>
                    <a:pt x="14767" y="64874"/>
                    <a:pt x="14826" y="64888"/>
                    <a:pt x="14900" y="64888"/>
                  </a:cubicBezTo>
                  <a:cubicBezTo>
                    <a:pt x="15106" y="64888"/>
                    <a:pt x="15313" y="64800"/>
                    <a:pt x="15445" y="64653"/>
                  </a:cubicBezTo>
                  <a:close/>
                  <a:moveTo>
                    <a:pt x="45804" y="76280"/>
                  </a:moveTo>
                  <a:lnTo>
                    <a:pt x="49238" y="79080"/>
                  </a:lnTo>
                  <a:cubicBezTo>
                    <a:pt x="49046" y="79110"/>
                    <a:pt x="48869" y="79198"/>
                    <a:pt x="48766" y="79346"/>
                  </a:cubicBezTo>
                  <a:lnTo>
                    <a:pt x="45804" y="76280"/>
                  </a:lnTo>
                  <a:close/>
                  <a:moveTo>
                    <a:pt x="37109" y="67143"/>
                  </a:moveTo>
                  <a:lnTo>
                    <a:pt x="60129" y="73716"/>
                  </a:lnTo>
                  <a:cubicBezTo>
                    <a:pt x="60129" y="73760"/>
                    <a:pt x="60129" y="73790"/>
                    <a:pt x="60129" y="73819"/>
                  </a:cubicBezTo>
                  <a:lnTo>
                    <a:pt x="50269" y="79419"/>
                  </a:lnTo>
                  <a:lnTo>
                    <a:pt x="43490" y="73878"/>
                  </a:lnTo>
                  <a:lnTo>
                    <a:pt x="37080" y="67202"/>
                  </a:lnTo>
                  <a:cubicBezTo>
                    <a:pt x="37094" y="67187"/>
                    <a:pt x="37094" y="67158"/>
                    <a:pt x="37109" y="67143"/>
                  </a:cubicBezTo>
                  <a:close/>
                  <a:moveTo>
                    <a:pt x="826" y="73289"/>
                  </a:moveTo>
                  <a:lnTo>
                    <a:pt x="7295" y="75838"/>
                  </a:lnTo>
                  <a:lnTo>
                    <a:pt x="4540" y="80201"/>
                  </a:lnTo>
                  <a:lnTo>
                    <a:pt x="649" y="73495"/>
                  </a:lnTo>
                  <a:cubicBezTo>
                    <a:pt x="723" y="73436"/>
                    <a:pt x="782" y="73362"/>
                    <a:pt x="826" y="73289"/>
                  </a:cubicBezTo>
                  <a:close/>
                  <a:moveTo>
                    <a:pt x="20839" y="74866"/>
                  </a:moveTo>
                  <a:cubicBezTo>
                    <a:pt x="20976" y="75002"/>
                    <a:pt x="21163" y="75088"/>
                    <a:pt x="21354" y="75088"/>
                  </a:cubicBezTo>
                  <a:cubicBezTo>
                    <a:pt x="21369" y="75088"/>
                    <a:pt x="21384" y="75088"/>
                    <a:pt x="21399" y="75087"/>
                  </a:cubicBezTo>
                  <a:cubicBezTo>
                    <a:pt x="21473" y="75087"/>
                    <a:pt x="21546" y="75087"/>
                    <a:pt x="21620" y="75057"/>
                  </a:cubicBezTo>
                  <a:lnTo>
                    <a:pt x="26218" y="82853"/>
                  </a:lnTo>
                  <a:lnTo>
                    <a:pt x="14974" y="78432"/>
                  </a:lnTo>
                  <a:lnTo>
                    <a:pt x="20839" y="74866"/>
                  </a:lnTo>
                  <a:close/>
                  <a:moveTo>
                    <a:pt x="7679" y="75986"/>
                  </a:moveTo>
                  <a:lnTo>
                    <a:pt x="14075" y="78506"/>
                  </a:lnTo>
                  <a:lnTo>
                    <a:pt x="6293" y="83222"/>
                  </a:lnTo>
                  <a:lnTo>
                    <a:pt x="4775" y="80598"/>
                  </a:lnTo>
                  <a:lnTo>
                    <a:pt x="7679" y="75986"/>
                  </a:lnTo>
                  <a:close/>
                  <a:moveTo>
                    <a:pt x="60261" y="74217"/>
                  </a:moveTo>
                  <a:cubicBezTo>
                    <a:pt x="60387" y="74427"/>
                    <a:pt x="60620" y="74557"/>
                    <a:pt x="60870" y="74557"/>
                  </a:cubicBezTo>
                  <a:cubicBezTo>
                    <a:pt x="60883" y="74557"/>
                    <a:pt x="60896" y="74557"/>
                    <a:pt x="60910" y="74556"/>
                  </a:cubicBezTo>
                  <a:cubicBezTo>
                    <a:pt x="60926" y="74557"/>
                    <a:pt x="60942" y="74558"/>
                    <a:pt x="60958" y="74558"/>
                  </a:cubicBezTo>
                  <a:cubicBezTo>
                    <a:pt x="61131" y="74558"/>
                    <a:pt x="61291" y="74486"/>
                    <a:pt x="61426" y="74365"/>
                  </a:cubicBezTo>
                  <a:lnTo>
                    <a:pt x="64638" y="76501"/>
                  </a:lnTo>
                  <a:lnTo>
                    <a:pt x="55929" y="83457"/>
                  </a:lnTo>
                  <a:cubicBezTo>
                    <a:pt x="55791" y="83278"/>
                    <a:pt x="55588" y="83176"/>
                    <a:pt x="55369" y="83176"/>
                  </a:cubicBezTo>
                  <a:cubicBezTo>
                    <a:pt x="55354" y="83176"/>
                    <a:pt x="55339" y="83177"/>
                    <a:pt x="55324" y="83177"/>
                  </a:cubicBezTo>
                  <a:cubicBezTo>
                    <a:pt x="55206" y="83177"/>
                    <a:pt x="55089" y="83207"/>
                    <a:pt x="54971" y="83266"/>
                  </a:cubicBezTo>
                  <a:lnTo>
                    <a:pt x="50623" y="79685"/>
                  </a:lnTo>
                  <a:lnTo>
                    <a:pt x="60261" y="74217"/>
                  </a:lnTo>
                  <a:close/>
                  <a:moveTo>
                    <a:pt x="50255" y="79891"/>
                  </a:moveTo>
                  <a:lnTo>
                    <a:pt x="54705" y="83531"/>
                  </a:lnTo>
                  <a:cubicBezTo>
                    <a:pt x="54529" y="83811"/>
                    <a:pt x="54529" y="84150"/>
                    <a:pt x="54691" y="84430"/>
                  </a:cubicBezTo>
                  <a:lnTo>
                    <a:pt x="54116" y="84902"/>
                  </a:lnTo>
                  <a:lnTo>
                    <a:pt x="49886" y="80495"/>
                  </a:lnTo>
                  <a:cubicBezTo>
                    <a:pt x="50034" y="80348"/>
                    <a:pt x="50122" y="80156"/>
                    <a:pt x="50152" y="79965"/>
                  </a:cubicBezTo>
                  <a:lnTo>
                    <a:pt x="50255" y="79891"/>
                  </a:lnTo>
                  <a:close/>
                  <a:moveTo>
                    <a:pt x="4525" y="80982"/>
                  </a:moveTo>
                  <a:lnTo>
                    <a:pt x="5940" y="83428"/>
                  </a:lnTo>
                  <a:lnTo>
                    <a:pt x="1135" y="86346"/>
                  </a:lnTo>
                  <a:lnTo>
                    <a:pt x="1135" y="86346"/>
                  </a:lnTo>
                  <a:lnTo>
                    <a:pt x="4525" y="80982"/>
                  </a:lnTo>
                  <a:close/>
                  <a:moveTo>
                    <a:pt x="33587" y="67129"/>
                  </a:moveTo>
                  <a:cubicBezTo>
                    <a:pt x="33705" y="67394"/>
                    <a:pt x="33970" y="67541"/>
                    <a:pt x="34250" y="67541"/>
                  </a:cubicBezTo>
                  <a:cubicBezTo>
                    <a:pt x="34471" y="67541"/>
                    <a:pt x="34677" y="67453"/>
                    <a:pt x="34825" y="67291"/>
                  </a:cubicBezTo>
                  <a:lnTo>
                    <a:pt x="43225" y="74158"/>
                  </a:lnTo>
                  <a:lnTo>
                    <a:pt x="48604" y="79773"/>
                  </a:lnTo>
                  <a:cubicBezTo>
                    <a:pt x="48589" y="79950"/>
                    <a:pt x="48619" y="80156"/>
                    <a:pt x="48722" y="80318"/>
                  </a:cubicBezTo>
                  <a:lnTo>
                    <a:pt x="37581" y="86641"/>
                  </a:lnTo>
                  <a:cubicBezTo>
                    <a:pt x="37434" y="86374"/>
                    <a:pt x="37172" y="86246"/>
                    <a:pt x="36912" y="86246"/>
                  </a:cubicBezTo>
                  <a:cubicBezTo>
                    <a:pt x="36598" y="86246"/>
                    <a:pt x="36285" y="86433"/>
                    <a:pt x="36181" y="86788"/>
                  </a:cubicBezTo>
                  <a:lnTo>
                    <a:pt x="26822" y="83104"/>
                  </a:lnTo>
                  <a:lnTo>
                    <a:pt x="21959" y="74866"/>
                  </a:lnTo>
                  <a:cubicBezTo>
                    <a:pt x="22136" y="74645"/>
                    <a:pt x="22210" y="74350"/>
                    <a:pt x="22136" y="74070"/>
                  </a:cubicBezTo>
                  <a:lnTo>
                    <a:pt x="33587" y="67129"/>
                  </a:lnTo>
                  <a:close/>
                  <a:moveTo>
                    <a:pt x="27147" y="83634"/>
                  </a:moveTo>
                  <a:lnTo>
                    <a:pt x="36151" y="87171"/>
                  </a:lnTo>
                  <a:cubicBezTo>
                    <a:pt x="36166" y="87245"/>
                    <a:pt x="36195" y="87319"/>
                    <a:pt x="36225" y="87378"/>
                  </a:cubicBezTo>
                  <a:lnTo>
                    <a:pt x="31096" y="90310"/>
                  </a:lnTo>
                  <a:lnTo>
                    <a:pt x="27147" y="83634"/>
                  </a:lnTo>
                  <a:close/>
                  <a:moveTo>
                    <a:pt x="49032" y="80584"/>
                  </a:moveTo>
                  <a:cubicBezTo>
                    <a:pt x="49116" y="80620"/>
                    <a:pt x="49211" y="80646"/>
                    <a:pt x="49308" y="80646"/>
                  </a:cubicBezTo>
                  <a:cubicBezTo>
                    <a:pt x="49329" y="80646"/>
                    <a:pt x="49350" y="80645"/>
                    <a:pt x="49370" y="80643"/>
                  </a:cubicBezTo>
                  <a:lnTo>
                    <a:pt x="49459" y="80643"/>
                  </a:lnTo>
                  <a:lnTo>
                    <a:pt x="53792" y="85152"/>
                  </a:lnTo>
                  <a:lnTo>
                    <a:pt x="46629" y="90870"/>
                  </a:lnTo>
                  <a:lnTo>
                    <a:pt x="37625" y="87319"/>
                  </a:lnTo>
                  <a:cubicBezTo>
                    <a:pt x="37654" y="87230"/>
                    <a:pt x="37669" y="87127"/>
                    <a:pt x="37669" y="87009"/>
                  </a:cubicBezTo>
                  <a:lnTo>
                    <a:pt x="49032" y="80584"/>
                  </a:lnTo>
                  <a:close/>
                  <a:moveTo>
                    <a:pt x="55899" y="84519"/>
                  </a:moveTo>
                  <a:lnTo>
                    <a:pt x="70150" y="96176"/>
                  </a:lnTo>
                  <a:lnTo>
                    <a:pt x="68161" y="98637"/>
                  </a:lnTo>
                  <a:cubicBezTo>
                    <a:pt x="68043" y="98578"/>
                    <a:pt x="67925" y="98548"/>
                    <a:pt x="67792" y="98548"/>
                  </a:cubicBezTo>
                  <a:cubicBezTo>
                    <a:pt x="67773" y="98547"/>
                    <a:pt x="67754" y="98546"/>
                    <a:pt x="67735" y="98546"/>
                  </a:cubicBezTo>
                  <a:cubicBezTo>
                    <a:pt x="67604" y="98546"/>
                    <a:pt x="67468" y="98589"/>
                    <a:pt x="67365" y="98666"/>
                  </a:cubicBezTo>
                  <a:lnTo>
                    <a:pt x="54381" y="85182"/>
                  </a:lnTo>
                  <a:lnTo>
                    <a:pt x="55000" y="84695"/>
                  </a:lnTo>
                  <a:cubicBezTo>
                    <a:pt x="55103" y="84740"/>
                    <a:pt x="55221" y="84754"/>
                    <a:pt x="55339" y="84754"/>
                  </a:cubicBezTo>
                  <a:cubicBezTo>
                    <a:pt x="55354" y="84755"/>
                    <a:pt x="55369" y="84756"/>
                    <a:pt x="55384" y="84756"/>
                  </a:cubicBezTo>
                  <a:cubicBezTo>
                    <a:pt x="55575" y="84756"/>
                    <a:pt x="55762" y="84669"/>
                    <a:pt x="55899" y="84519"/>
                  </a:cubicBezTo>
                  <a:close/>
                  <a:moveTo>
                    <a:pt x="37374" y="87672"/>
                  </a:moveTo>
                  <a:lnTo>
                    <a:pt x="46261" y="91165"/>
                  </a:lnTo>
                  <a:lnTo>
                    <a:pt x="36814" y="98696"/>
                  </a:lnTo>
                  <a:cubicBezTo>
                    <a:pt x="36667" y="98445"/>
                    <a:pt x="36402" y="98283"/>
                    <a:pt x="36107" y="98283"/>
                  </a:cubicBezTo>
                  <a:cubicBezTo>
                    <a:pt x="36091" y="98281"/>
                    <a:pt x="36074" y="98279"/>
                    <a:pt x="36058" y="98279"/>
                  </a:cubicBezTo>
                  <a:cubicBezTo>
                    <a:pt x="35986" y="98279"/>
                    <a:pt x="35914" y="98303"/>
                    <a:pt x="35842" y="98327"/>
                  </a:cubicBezTo>
                  <a:lnTo>
                    <a:pt x="31288" y="90649"/>
                  </a:lnTo>
                  <a:lnTo>
                    <a:pt x="36490" y="87702"/>
                  </a:lnTo>
                  <a:cubicBezTo>
                    <a:pt x="36621" y="87778"/>
                    <a:pt x="36765" y="87815"/>
                    <a:pt x="36908" y="87815"/>
                  </a:cubicBezTo>
                  <a:cubicBezTo>
                    <a:pt x="37071" y="87815"/>
                    <a:pt x="37233" y="87767"/>
                    <a:pt x="37374" y="87672"/>
                  </a:cubicBezTo>
                  <a:close/>
                  <a:moveTo>
                    <a:pt x="14546" y="78683"/>
                  </a:moveTo>
                  <a:lnTo>
                    <a:pt x="26557" y="83413"/>
                  </a:lnTo>
                  <a:lnTo>
                    <a:pt x="30743" y="90502"/>
                  </a:lnTo>
                  <a:lnTo>
                    <a:pt x="16035" y="98828"/>
                  </a:lnTo>
                  <a:cubicBezTo>
                    <a:pt x="15897" y="98663"/>
                    <a:pt x="15694" y="98562"/>
                    <a:pt x="15475" y="98562"/>
                  </a:cubicBezTo>
                  <a:cubicBezTo>
                    <a:pt x="15460" y="98562"/>
                    <a:pt x="15445" y="98562"/>
                    <a:pt x="15430" y="98563"/>
                  </a:cubicBezTo>
                  <a:cubicBezTo>
                    <a:pt x="15342" y="98563"/>
                    <a:pt x="15268" y="98563"/>
                    <a:pt x="15180" y="98593"/>
                  </a:cubicBezTo>
                  <a:lnTo>
                    <a:pt x="6485" y="83561"/>
                  </a:lnTo>
                  <a:lnTo>
                    <a:pt x="14546" y="78683"/>
                  </a:lnTo>
                  <a:close/>
                  <a:moveTo>
                    <a:pt x="54072" y="85432"/>
                  </a:moveTo>
                  <a:lnTo>
                    <a:pt x="67011" y="98902"/>
                  </a:lnTo>
                  <a:lnTo>
                    <a:pt x="67011" y="98902"/>
                  </a:lnTo>
                  <a:lnTo>
                    <a:pt x="47057" y="91032"/>
                  </a:lnTo>
                  <a:lnTo>
                    <a:pt x="54072" y="85432"/>
                  </a:lnTo>
                  <a:close/>
                  <a:moveTo>
                    <a:pt x="1" y="0"/>
                  </a:moveTo>
                  <a:lnTo>
                    <a:pt x="1" y="855"/>
                  </a:lnTo>
                  <a:cubicBezTo>
                    <a:pt x="30" y="870"/>
                    <a:pt x="45" y="899"/>
                    <a:pt x="74" y="928"/>
                  </a:cubicBezTo>
                  <a:cubicBezTo>
                    <a:pt x="196" y="1050"/>
                    <a:pt x="366" y="1122"/>
                    <a:pt x="553" y="1122"/>
                  </a:cubicBezTo>
                  <a:cubicBezTo>
                    <a:pt x="570" y="1122"/>
                    <a:pt x="587" y="1121"/>
                    <a:pt x="605" y="1120"/>
                  </a:cubicBezTo>
                  <a:lnTo>
                    <a:pt x="619" y="1120"/>
                  </a:lnTo>
                  <a:lnTo>
                    <a:pt x="11127" y="14693"/>
                  </a:lnTo>
                  <a:cubicBezTo>
                    <a:pt x="10862" y="15062"/>
                    <a:pt x="10936" y="15563"/>
                    <a:pt x="11289" y="15843"/>
                  </a:cubicBezTo>
                  <a:lnTo>
                    <a:pt x="281" y="28325"/>
                  </a:lnTo>
                  <a:cubicBezTo>
                    <a:pt x="236" y="28310"/>
                    <a:pt x="192" y="28310"/>
                    <a:pt x="148" y="28310"/>
                  </a:cubicBezTo>
                  <a:lnTo>
                    <a:pt x="1" y="28310"/>
                  </a:lnTo>
                  <a:lnTo>
                    <a:pt x="1" y="29887"/>
                  </a:lnTo>
                  <a:lnTo>
                    <a:pt x="74" y="29887"/>
                  </a:lnTo>
                  <a:cubicBezTo>
                    <a:pt x="236" y="29887"/>
                    <a:pt x="384" y="29843"/>
                    <a:pt x="516" y="29755"/>
                  </a:cubicBezTo>
                  <a:lnTo>
                    <a:pt x="4451" y="33837"/>
                  </a:lnTo>
                  <a:lnTo>
                    <a:pt x="841" y="38288"/>
                  </a:lnTo>
                  <a:cubicBezTo>
                    <a:pt x="708" y="38155"/>
                    <a:pt x="531" y="38096"/>
                    <a:pt x="339" y="38096"/>
                  </a:cubicBezTo>
                  <a:cubicBezTo>
                    <a:pt x="251" y="38096"/>
                    <a:pt x="163" y="38111"/>
                    <a:pt x="74" y="38140"/>
                  </a:cubicBezTo>
                  <a:lnTo>
                    <a:pt x="1" y="38170"/>
                  </a:lnTo>
                  <a:lnTo>
                    <a:pt x="1" y="39629"/>
                  </a:lnTo>
                  <a:cubicBezTo>
                    <a:pt x="30" y="39629"/>
                    <a:pt x="45" y="39643"/>
                    <a:pt x="74" y="39643"/>
                  </a:cubicBezTo>
                  <a:cubicBezTo>
                    <a:pt x="163" y="39673"/>
                    <a:pt x="251" y="39688"/>
                    <a:pt x="339" y="39688"/>
                  </a:cubicBezTo>
                  <a:cubicBezTo>
                    <a:pt x="457" y="39688"/>
                    <a:pt x="575" y="39673"/>
                    <a:pt x="678" y="39614"/>
                  </a:cubicBezTo>
                  <a:lnTo>
                    <a:pt x="6470" y="49429"/>
                  </a:lnTo>
                  <a:lnTo>
                    <a:pt x="398" y="55633"/>
                  </a:lnTo>
                  <a:cubicBezTo>
                    <a:pt x="339" y="55619"/>
                    <a:pt x="266" y="55604"/>
                    <a:pt x="192" y="55604"/>
                  </a:cubicBezTo>
                  <a:cubicBezTo>
                    <a:pt x="148" y="55604"/>
                    <a:pt x="104" y="55604"/>
                    <a:pt x="59" y="55619"/>
                  </a:cubicBezTo>
                  <a:cubicBezTo>
                    <a:pt x="45" y="55619"/>
                    <a:pt x="15" y="55619"/>
                    <a:pt x="1" y="55633"/>
                  </a:cubicBezTo>
                  <a:lnTo>
                    <a:pt x="1" y="57166"/>
                  </a:lnTo>
                  <a:cubicBezTo>
                    <a:pt x="15" y="57181"/>
                    <a:pt x="45" y="57181"/>
                    <a:pt x="59" y="57181"/>
                  </a:cubicBezTo>
                  <a:cubicBezTo>
                    <a:pt x="104" y="57196"/>
                    <a:pt x="148" y="57196"/>
                    <a:pt x="192" y="57196"/>
                  </a:cubicBezTo>
                  <a:cubicBezTo>
                    <a:pt x="204" y="57196"/>
                    <a:pt x="216" y="57196"/>
                    <a:pt x="227" y="57196"/>
                  </a:cubicBezTo>
                  <a:cubicBezTo>
                    <a:pt x="494" y="57196"/>
                    <a:pt x="743" y="57038"/>
                    <a:pt x="870" y="56798"/>
                  </a:cubicBezTo>
                  <a:lnTo>
                    <a:pt x="12837" y="60217"/>
                  </a:lnTo>
                  <a:lnTo>
                    <a:pt x="14679" y="63326"/>
                  </a:lnTo>
                  <a:cubicBezTo>
                    <a:pt x="14399" y="63400"/>
                    <a:pt x="14193" y="63636"/>
                    <a:pt x="14148" y="63931"/>
                  </a:cubicBezTo>
                  <a:lnTo>
                    <a:pt x="590" y="72139"/>
                  </a:lnTo>
                  <a:cubicBezTo>
                    <a:pt x="472" y="72080"/>
                    <a:pt x="339" y="72036"/>
                    <a:pt x="192" y="72036"/>
                  </a:cubicBezTo>
                  <a:cubicBezTo>
                    <a:pt x="148" y="72036"/>
                    <a:pt x="104" y="72036"/>
                    <a:pt x="59" y="72051"/>
                  </a:cubicBezTo>
                  <a:cubicBezTo>
                    <a:pt x="45" y="72051"/>
                    <a:pt x="15" y="72051"/>
                    <a:pt x="1" y="72066"/>
                  </a:cubicBezTo>
                  <a:lnTo>
                    <a:pt x="1" y="73598"/>
                  </a:lnTo>
                  <a:cubicBezTo>
                    <a:pt x="15" y="73613"/>
                    <a:pt x="45" y="73613"/>
                    <a:pt x="59" y="73613"/>
                  </a:cubicBezTo>
                  <a:cubicBezTo>
                    <a:pt x="104" y="73628"/>
                    <a:pt x="148" y="73628"/>
                    <a:pt x="192" y="73628"/>
                  </a:cubicBezTo>
                  <a:lnTo>
                    <a:pt x="266" y="73628"/>
                  </a:lnTo>
                  <a:lnTo>
                    <a:pt x="4304" y="80584"/>
                  </a:lnTo>
                  <a:lnTo>
                    <a:pt x="767" y="86184"/>
                  </a:lnTo>
                  <a:cubicBezTo>
                    <a:pt x="678" y="85889"/>
                    <a:pt x="398" y="85698"/>
                    <a:pt x="104" y="85698"/>
                  </a:cubicBezTo>
                  <a:lnTo>
                    <a:pt x="1" y="85698"/>
                  </a:lnTo>
                  <a:lnTo>
                    <a:pt x="1" y="87274"/>
                  </a:lnTo>
                  <a:lnTo>
                    <a:pt x="74" y="87274"/>
                  </a:lnTo>
                  <a:cubicBezTo>
                    <a:pt x="222" y="87274"/>
                    <a:pt x="384" y="87230"/>
                    <a:pt x="516" y="87142"/>
                  </a:cubicBezTo>
                  <a:cubicBezTo>
                    <a:pt x="561" y="87142"/>
                    <a:pt x="590" y="87127"/>
                    <a:pt x="634" y="87112"/>
                  </a:cubicBezTo>
                  <a:lnTo>
                    <a:pt x="6161" y="83767"/>
                  </a:lnTo>
                  <a:lnTo>
                    <a:pt x="14856" y="98799"/>
                  </a:lnTo>
                  <a:cubicBezTo>
                    <a:pt x="14723" y="98961"/>
                    <a:pt x="14664" y="99182"/>
                    <a:pt x="14679" y="99403"/>
                  </a:cubicBezTo>
                  <a:lnTo>
                    <a:pt x="16212" y="99403"/>
                  </a:lnTo>
                  <a:cubicBezTo>
                    <a:pt x="16212" y="99330"/>
                    <a:pt x="16212" y="99271"/>
                    <a:pt x="16212" y="99197"/>
                  </a:cubicBezTo>
                  <a:lnTo>
                    <a:pt x="30964" y="90826"/>
                  </a:lnTo>
                  <a:lnTo>
                    <a:pt x="35532" y="98563"/>
                  </a:lnTo>
                  <a:cubicBezTo>
                    <a:pt x="35400" y="98711"/>
                    <a:pt x="35341" y="98887"/>
                    <a:pt x="35326" y="99079"/>
                  </a:cubicBezTo>
                  <a:lnTo>
                    <a:pt x="35326" y="99212"/>
                  </a:lnTo>
                  <a:cubicBezTo>
                    <a:pt x="35326" y="99285"/>
                    <a:pt x="35341" y="99344"/>
                    <a:pt x="35355" y="99418"/>
                  </a:cubicBezTo>
                  <a:lnTo>
                    <a:pt x="36888" y="99418"/>
                  </a:lnTo>
                  <a:cubicBezTo>
                    <a:pt x="36903" y="99344"/>
                    <a:pt x="36917" y="99285"/>
                    <a:pt x="36917" y="99212"/>
                  </a:cubicBezTo>
                  <a:lnTo>
                    <a:pt x="36917" y="99138"/>
                  </a:lnTo>
                  <a:lnTo>
                    <a:pt x="46703" y="91327"/>
                  </a:lnTo>
                  <a:lnTo>
                    <a:pt x="67041" y="99330"/>
                  </a:lnTo>
                  <a:lnTo>
                    <a:pt x="67041" y="99418"/>
                  </a:lnTo>
                  <a:lnTo>
                    <a:pt x="68558" y="99418"/>
                  </a:lnTo>
                  <a:cubicBezTo>
                    <a:pt x="68573" y="99241"/>
                    <a:pt x="68544" y="99064"/>
                    <a:pt x="68455" y="98917"/>
                  </a:cubicBezTo>
                  <a:lnTo>
                    <a:pt x="70474" y="96426"/>
                  </a:lnTo>
                  <a:lnTo>
                    <a:pt x="73938" y="99256"/>
                  </a:lnTo>
                  <a:cubicBezTo>
                    <a:pt x="73923" y="99315"/>
                    <a:pt x="73923" y="99359"/>
                    <a:pt x="73938" y="99403"/>
                  </a:cubicBezTo>
                  <a:lnTo>
                    <a:pt x="75456" y="99403"/>
                  </a:lnTo>
                  <a:cubicBezTo>
                    <a:pt x="75470" y="99182"/>
                    <a:pt x="75397" y="98946"/>
                    <a:pt x="75249" y="98784"/>
                  </a:cubicBezTo>
                  <a:lnTo>
                    <a:pt x="76959" y="96839"/>
                  </a:lnTo>
                  <a:lnTo>
                    <a:pt x="76959" y="96235"/>
                  </a:lnTo>
                  <a:lnTo>
                    <a:pt x="74896" y="98578"/>
                  </a:lnTo>
                  <a:cubicBezTo>
                    <a:pt x="74822" y="98563"/>
                    <a:pt x="74748" y="98548"/>
                    <a:pt x="74689" y="98548"/>
                  </a:cubicBezTo>
                  <a:cubicBezTo>
                    <a:pt x="74439" y="98548"/>
                    <a:pt x="74203" y="98666"/>
                    <a:pt x="74070" y="98858"/>
                  </a:cubicBezTo>
                  <a:lnTo>
                    <a:pt x="70710" y="96132"/>
                  </a:lnTo>
                  <a:lnTo>
                    <a:pt x="76959" y="88424"/>
                  </a:lnTo>
                  <a:lnTo>
                    <a:pt x="76959" y="87790"/>
                  </a:lnTo>
                  <a:lnTo>
                    <a:pt x="70401" y="95881"/>
                  </a:lnTo>
                  <a:lnTo>
                    <a:pt x="56076" y="84165"/>
                  </a:lnTo>
                  <a:cubicBezTo>
                    <a:pt x="56105" y="84047"/>
                    <a:pt x="56105" y="83944"/>
                    <a:pt x="56091" y="83826"/>
                  </a:cubicBezTo>
                  <a:lnTo>
                    <a:pt x="64977" y="76737"/>
                  </a:lnTo>
                  <a:lnTo>
                    <a:pt x="76959" y="84710"/>
                  </a:lnTo>
                  <a:lnTo>
                    <a:pt x="76959" y="84239"/>
                  </a:lnTo>
                  <a:lnTo>
                    <a:pt x="65302" y="76472"/>
                  </a:lnTo>
                  <a:lnTo>
                    <a:pt x="74380" y="69236"/>
                  </a:lnTo>
                  <a:lnTo>
                    <a:pt x="75279" y="68926"/>
                  </a:lnTo>
                  <a:cubicBezTo>
                    <a:pt x="75382" y="68971"/>
                    <a:pt x="75500" y="69000"/>
                    <a:pt x="75618" y="69000"/>
                  </a:cubicBezTo>
                  <a:cubicBezTo>
                    <a:pt x="75765" y="69000"/>
                    <a:pt x="75927" y="68956"/>
                    <a:pt x="76045" y="68868"/>
                  </a:cubicBezTo>
                  <a:lnTo>
                    <a:pt x="76973" y="70047"/>
                  </a:lnTo>
                  <a:lnTo>
                    <a:pt x="76973" y="69398"/>
                  </a:lnTo>
                  <a:lnTo>
                    <a:pt x="76325" y="68573"/>
                  </a:lnTo>
                  <a:lnTo>
                    <a:pt x="76959" y="68352"/>
                  </a:lnTo>
                  <a:lnTo>
                    <a:pt x="76959" y="67924"/>
                  </a:lnTo>
                  <a:lnTo>
                    <a:pt x="76369" y="68131"/>
                  </a:lnTo>
                  <a:cubicBezTo>
                    <a:pt x="76369" y="67954"/>
                    <a:pt x="76296" y="67806"/>
                    <a:pt x="76207" y="67674"/>
                  </a:cubicBezTo>
                  <a:lnTo>
                    <a:pt x="76959" y="66893"/>
                  </a:lnTo>
                  <a:lnTo>
                    <a:pt x="76959" y="66318"/>
                  </a:lnTo>
                  <a:lnTo>
                    <a:pt x="75868" y="67438"/>
                  </a:lnTo>
                  <a:cubicBezTo>
                    <a:pt x="75780" y="67409"/>
                    <a:pt x="75691" y="67394"/>
                    <a:pt x="75618" y="67394"/>
                  </a:cubicBezTo>
                  <a:cubicBezTo>
                    <a:pt x="75544" y="67394"/>
                    <a:pt x="75470" y="67409"/>
                    <a:pt x="75397" y="67423"/>
                  </a:cubicBezTo>
                  <a:lnTo>
                    <a:pt x="69369" y="60423"/>
                  </a:lnTo>
                  <a:lnTo>
                    <a:pt x="76959" y="48412"/>
                  </a:lnTo>
                  <a:lnTo>
                    <a:pt x="76959" y="47675"/>
                  </a:lnTo>
                  <a:lnTo>
                    <a:pt x="69089" y="60128"/>
                  </a:lnTo>
                  <a:lnTo>
                    <a:pt x="60866" y="50593"/>
                  </a:lnTo>
                  <a:lnTo>
                    <a:pt x="72655" y="43446"/>
                  </a:lnTo>
                  <a:cubicBezTo>
                    <a:pt x="72792" y="43596"/>
                    <a:pt x="72980" y="43683"/>
                    <a:pt x="73183" y="43683"/>
                  </a:cubicBezTo>
                  <a:cubicBezTo>
                    <a:pt x="73198" y="43683"/>
                    <a:pt x="73214" y="43682"/>
                    <a:pt x="73230" y="43681"/>
                  </a:cubicBezTo>
                  <a:cubicBezTo>
                    <a:pt x="73407" y="43681"/>
                    <a:pt x="73569" y="43622"/>
                    <a:pt x="73717" y="43519"/>
                  </a:cubicBezTo>
                  <a:lnTo>
                    <a:pt x="76959" y="46894"/>
                  </a:lnTo>
                  <a:lnTo>
                    <a:pt x="76959" y="46305"/>
                  </a:lnTo>
                  <a:lnTo>
                    <a:pt x="73952" y="43180"/>
                  </a:lnTo>
                  <a:cubicBezTo>
                    <a:pt x="73997" y="43018"/>
                    <a:pt x="74011" y="42827"/>
                    <a:pt x="73967" y="42665"/>
                  </a:cubicBezTo>
                  <a:lnTo>
                    <a:pt x="75912" y="41471"/>
                  </a:lnTo>
                  <a:lnTo>
                    <a:pt x="76959" y="42326"/>
                  </a:lnTo>
                  <a:lnTo>
                    <a:pt x="76959" y="41825"/>
                  </a:lnTo>
                  <a:lnTo>
                    <a:pt x="76266" y="41250"/>
                  </a:lnTo>
                  <a:lnTo>
                    <a:pt x="76959" y="40837"/>
                  </a:lnTo>
                  <a:lnTo>
                    <a:pt x="76959" y="40366"/>
                  </a:lnTo>
                  <a:lnTo>
                    <a:pt x="75942" y="40984"/>
                  </a:lnTo>
                  <a:lnTo>
                    <a:pt x="67379" y="33984"/>
                  </a:lnTo>
                  <a:lnTo>
                    <a:pt x="76959" y="36725"/>
                  </a:lnTo>
                  <a:lnTo>
                    <a:pt x="76959" y="36313"/>
                  </a:lnTo>
                  <a:lnTo>
                    <a:pt x="66613" y="33351"/>
                  </a:lnTo>
                  <a:lnTo>
                    <a:pt x="66318" y="33115"/>
                  </a:lnTo>
                  <a:cubicBezTo>
                    <a:pt x="66392" y="32982"/>
                    <a:pt x="66436" y="32835"/>
                    <a:pt x="66436" y="32687"/>
                  </a:cubicBezTo>
                  <a:lnTo>
                    <a:pt x="76959" y="26306"/>
                  </a:lnTo>
                  <a:lnTo>
                    <a:pt x="76959" y="25849"/>
                  </a:lnTo>
                  <a:lnTo>
                    <a:pt x="66348" y="32275"/>
                  </a:lnTo>
                  <a:cubicBezTo>
                    <a:pt x="66221" y="32035"/>
                    <a:pt x="65972" y="31876"/>
                    <a:pt x="65705" y="31876"/>
                  </a:cubicBezTo>
                  <a:cubicBezTo>
                    <a:pt x="65694" y="31876"/>
                    <a:pt x="65682" y="31876"/>
                    <a:pt x="65670" y="31877"/>
                  </a:cubicBezTo>
                  <a:cubicBezTo>
                    <a:pt x="65449" y="31877"/>
                    <a:pt x="65243" y="31965"/>
                    <a:pt x="65110" y="32113"/>
                  </a:cubicBezTo>
                  <a:lnTo>
                    <a:pt x="56695" y="25245"/>
                  </a:lnTo>
                  <a:lnTo>
                    <a:pt x="51316" y="19660"/>
                  </a:lnTo>
                  <a:cubicBezTo>
                    <a:pt x="51345" y="19468"/>
                    <a:pt x="51301" y="19276"/>
                    <a:pt x="51213" y="19100"/>
                  </a:cubicBezTo>
                  <a:lnTo>
                    <a:pt x="62354" y="12792"/>
                  </a:lnTo>
                  <a:cubicBezTo>
                    <a:pt x="62501" y="13059"/>
                    <a:pt x="62759" y="13187"/>
                    <a:pt x="63017" y="13187"/>
                  </a:cubicBezTo>
                  <a:cubicBezTo>
                    <a:pt x="63330" y="13187"/>
                    <a:pt x="63641" y="13000"/>
                    <a:pt x="63754" y="12645"/>
                  </a:cubicBezTo>
                  <a:lnTo>
                    <a:pt x="73112" y="16329"/>
                  </a:lnTo>
                  <a:lnTo>
                    <a:pt x="76959" y="22843"/>
                  </a:lnTo>
                  <a:lnTo>
                    <a:pt x="76959" y="22062"/>
                  </a:lnTo>
                  <a:lnTo>
                    <a:pt x="73702" y="16565"/>
                  </a:lnTo>
                  <a:lnTo>
                    <a:pt x="76959" y="17847"/>
                  </a:lnTo>
                  <a:lnTo>
                    <a:pt x="76959" y="17420"/>
                  </a:lnTo>
                  <a:lnTo>
                    <a:pt x="73378" y="16005"/>
                  </a:lnTo>
                  <a:lnTo>
                    <a:pt x="69177" y="8916"/>
                  </a:lnTo>
                  <a:lnTo>
                    <a:pt x="76959" y="4510"/>
                  </a:lnTo>
                  <a:lnTo>
                    <a:pt x="76959" y="4053"/>
                  </a:lnTo>
                  <a:lnTo>
                    <a:pt x="68986" y="8577"/>
                  </a:lnTo>
                  <a:lnTo>
                    <a:pt x="64417" y="840"/>
                  </a:lnTo>
                  <a:cubicBezTo>
                    <a:pt x="64535" y="707"/>
                    <a:pt x="64609" y="516"/>
                    <a:pt x="64624" y="339"/>
                  </a:cubicBezTo>
                  <a:lnTo>
                    <a:pt x="64624" y="206"/>
                  </a:lnTo>
                  <a:cubicBezTo>
                    <a:pt x="64609" y="133"/>
                    <a:pt x="64609" y="74"/>
                    <a:pt x="64579" y="0"/>
                  </a:cubicBezTo>
                  <a:lnTo>
                    <a:pt x="63047" y="0"/>
                  </a:lnTo>
                  <a:cubicBezTo>
                    <a:pt x="63032" y="74"/>
                    <a:pt x="63017" y="133"/>
                    <a:pt x="63017" y="206"/>
                  </a:cubicBezTo>
                  <a:lnTo>
                    <a:pt x="63017" y="280"/>
                  </a:lnTo>
                  <a:lnTo>
                    <a:pt x="53232" y="8091"/>
                  </a:lnTo>
                  <a:lnTo>
                    <a:pt x="32909" y="88"/>
                  </a:lnTo>
                  <a:cubicBezTo>
                    <a:pt x="32909" y="59"/>
                    <a:pt x="32909" y="29"/>
                    <a:pt x="32909" y="0"/>
                  </a:cubicBezTo>
                  <a:lnTo>
                    <a:pt x="31376" y="0"/>
                  </a:lnTo>
                  <a:cubicBezTo>
                    <a:pt x="31362" y="177"/>
                    <a:pt x="31391" y="339"/>
                    <a:pt x="31479" y="501"/>
                  </a:cubicBezTo>
                  <a:lnTo>
                    <a:pt x="29460" y="2977"/>
                  </a:lnTo>
                  <a:lnTo>
                    <a:pt x="26012" y="147"/>
                  </a:lnTo>
                  <a:cubicBezTo>
                    <a:pt x="26012" y="103"/>
                    <a:pt x="26012" y="44"/>
                    <a:pt x="26012" y="0"/>
                  </a:cubicBezTo>
                  <a:lnTo>
                    <a:pt x="24479" y="0"/>
                  </a:lnTo>
                  <a:cubicBezTo>
                    <a:pt x="24464" y="236"/>
                    <a:pt x="24538" y="457"/>
                    <a:pt x="24686" y="634"/>
                  </a:cubicBezTo>
                  <a:lnTo>
                    <a:pt x="16241" y="10228"/>
                  </a:lnTo>
                  <a:lnTo>
                    <a:pt x="1356" y="309"/>
                  </a:lnTo>
                  <a:cubicBezTo>
                    <a:pt x="1356" y="206"/>
                    <a:pt x="1327" y="103"/>
                    <a:pt x="1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2287425" y="1322975"/>
            <a:ext cx="4608600" cy="30483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6000"/>
              <a:buNone/>
              <a:defRPr sz="4800" b="0">
                <a:solidFill>
                  <a:srgbClr val="212121"/>
                </a:solidFill>
                <a:latin typeface="Raleway Thin"/>
                <a:ea typeface="Raleway Thin"/>
                <a:cs typeface="Raleway Thin"/>
                <a:sym typeface="Raleway Thin"/>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txBox="1">
            <a:spLocks noGrp="1"/>
          </p:cNvSpPr>
          <p:nvPr>
            <p:ph type="subTitle" idx="1"/>
          </p:nvPr>
        </p:nvSpPr>
        <p:spPr>
          <a:xfrm>
            <a:off x="3381450" y="3748325"/>
            <a:ext cx="23811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rgbClr val="212121"/>
                </a:solidFill>
                <a:latin typeface="Barlow"/>
                <a:ea typeface="Barlow"/>
                <a:cs typeface="Barlow"/>
                <a:sym typeface="Barlow"/>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77"/>
        <p:cNvGrpSpPr/>
        <p:nvPr/>
      </p:nvGrpSpPr>
      <p:grpSpPr>
        <a:xfrm>
          <a:off x="0" y="0"/>
          <a:ext cx="0" cy="0"/>
          <a:chOff x="0" y="0"/>
          <a:chExt cx="0" cy="0"/>
        </a:xfrm>
      </p:grpSpPr>
      <p:grpSp>
        <p:nvGrpSpPr>
          <p:cNvPr id="78" name="Google Shape;78;p11"/>
          <p:cNvGrpSpPr/>
          <p:nvPr/>
        </p:nvGrpSpPr>
        <p:grpSpPr>
          <a:xfrm rot="10800000" flipH="1">
            <a:off x="9" y="-57"/>
            <a:ext cx="9143999" cy="5143442"/>
            <a:chOff x="1599575" y="2987725"/>
            <a:chExt cx="4328725" cy="2485475"/>
          </a:xfrm>
        </p:grpSpPr>
        <p:sp>
          <p:nvSpPr>
            <p:cNvPr id="79" name="Google Shape;79;p11"/>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11"/>
          <p:cNvSpPr/>
          <p:nvPr/>
        </p:nvSpPr>
        <p:spPr>
          <a:xfrm>
            <a:off x="0" y="1891800"/>
            <a:ext cx="9144000" cy="13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 name="Google Shape;82;p11"/>
          <p:cNvCxnSpPr/>
          <p:nvPr/>
        </p:nvCxnSpPr>
        <p:spPr>
          <a:xfrm>
            <a:off x="0" y="1891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3" name="Google Shape;83;p11"/>
          <p:cNvCxnSpPr/>
          <p:nvPr/>
        </p:nvCxnSpPr>
        <p:spPr>
          <a:xfrm>
            <a:off x="0" y="3251600"/>
            <a:ext cx="9144000" cy="0"/>
          </a:xfrm>
          <a:prstGeom prst="straightConnector1">
            <a:avLst/>
          </a:prstGeom>
          <a:noFill/>
          <a:ln w="9525" cap="flat" cmpd="sng">
            <a:solidFill>
              <a:schemeClr val="dk2"/>
            </a:solidFill>
            <a:prstDash val="solid"/>
            <a:round/>
            <a:headEnd type="none" w="med" len="med"/>
            <a:tailEnd type="none" w="med" len="med"/>
          </a:ln>
        </p:spPr>
      </p:cxnSp>
      <p:sp>
        <p:nvSpPr>
          <p:cNvPr id="84" name="Google Shape;84;p11"/>
          <p:cNvSpPr txBox="1">
            <a:spLocks noGrp="1"/>
          </p:cNvSpPr>
          <p:nvPr>
            <p:ph type="title" hasCustomPrompt="1"/>
          </p:nvPr>
        </p:nvSpPr>
        <p:spPr>
          <a:xfrm>
            <a:off x="1430550" y="1829225"/>
            <a:ext cx="6282900" cy="840300"/>
          </a:xfrm>
          <a:prstGeom prst="rect">
            <a:avLst/>
          </a:prstGeom>
        </p:spPr>
        <p:txBody>
          <a:bodyPr spcFirstLastPara="1" wrap="square" lIns="91425" tIns="91425" rIns="91425" bIns="91425" anchor="t" anchorCtr="0">
            <a:noAutofit/>
          </a:bodyPr>
          <a:lstStyle>
            <a:lvl1pPr lvl="0" algn="ctr">
              <a:spcBef>
                <a:spcPts val="0"/>
              </a:spcBef>
              <a:spcAft>
                <a:spcPts val="0"/>
              </a:spcAft>
              <a:buSzPts val="7200"/>
              <a:buNone/>
              <a:defRPr sz="6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85" name="Google Shape;85;p11"/>
          <p:cNvSpPr txBox="1">
            <a:spLocks noGrp="1"/>
          </p:cNvSpPr>
          <p:nvPr>
            <p:ph type="subTitle" idx="1"/>
          </p:nvPr>
        </p:nvSpPr>
        <p:spPr>
          <a:xfrm>
            <a:off x="1851450" y="2768675"/>
            <a:ext cx="5441100" cy="3075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1600"/>
              </a:spcBef>
              <a:spcAft>
                <a:spcPts val="0"/>
              </a:spcAft>
              <a:buSzPts val="1600"/>
              <a:buNone/>
              <a:defRPr sz="1600"/>
            </a:lvl2pPr>
            <a:lvl3pPr lvl="2" algn="ctr">
              <a:spcBef>
                <a:spcPts val="1600"/>
              </a:spcBef>
              <a:spcAft>
                <a:spcPts val="0"/>
              </a:spcAft>
              <a:buSzPts val="1600"/>
              <a:buNone/>
              <a:defRPr sz="1600"/>
            </a:lvl3pPr>
            <a:lvl4pPr lvl="3" algn="ctr">
              <a:spcBef>
                <a:spcPts val="1600"/>
              </a:spcBef>
              <a:spcAft>
                <a:spcPts val="0"/>
              </a:spcAft>
              <a:buSzPts val="1600"/>
              <a:buNone/>
              <a:defRPr sz="1600"/>
            </a:lvl4pPr>
            <a:lvl5pPr lvl="4" algn="ctr">
              <a:spcBef>
                <a:spcPts val="1600"/>
              </a:spcBef>
              <a:spcAft>
                <a:spcPts val="0"/>
              </a:spcAft>
              <a:buSzPts val="1600"/>
              <a:buNone/>
              <a:defRPr sz="1600"/>
            </a:lvl5pPr>
            <a:lvl6pPr lvl="5" algn="ctr">
              <a:spcBef>
                <a:spcPts val="1600"/>
              </a:spcBef>
              <a:spcAft>
                <a:spcPts val="0"/>
              </a:spcAft>
              <a:buSzPts val="1600"/>
              <a:buNone/>
              <a:defRPr sz="1600"/>
            </a:lvl6pPr>
            <a:lvl7pPr lvl="6" algn="ctr">
              <a:spcBef>
                <a:spcPts val="1600"/>
              </a:spcBef>
              <a:spcAft>
                <a:spcPts val="0"/>
              </a:spcAft>
              <a:buSzPts val="1600"/>
              <a:buNone/>
              <a:defRPr sz="1600"/>
            </a:lvl7pPr>
            <a:lvl8pPr lvl="7" algn="ctr">
              <a:spcBef>
                <a:spcPts val="1600"/>
              </a:spcBef>
              <a:spcAft>
                <a:spcPts val="0"/>
              </a:spcAft>
              <a:buSzPts val="1600"/>
              <a:buNone/>
              <a:defRPr sz="1600"/>
            </a:lvl8pPr>
            <a:lvl9pPr lvl="8" algn="ctr">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2_1">
    <p:bg>
      <p:bgPr>
        <a:blipFill>
          <a:blip r:embed="rId2">
            <a:alphaModFix/>
          </a:blip>
          <a:stretch>
            <a:fillRect/>
          </a:stretch>
        </a:blipFill>
        <a:effectLst/>
      </p:bgPr>
    </p:bg>
    <p:spTree>
      <p:nvGrpSpPr>
        <p:cNvPr id="1" name="Shape 87"/>
        <p:cNvGrpSpPr/>
        <p:nvPr/>
      </p:nvGrpSpPr>
      <p:grpSpPr>
        <a:xfrm>
          <a:off x="0" y="0"/>
          <a:ext cx="0" cy="0"/>
          <a:chOff x="0" y="0"/>
          <a:chExt cx="0" cy="0"/>
        </a:xfrm>
      </p:grpSpPr>
      <p:grpSp>
        <p:nvGrpSpPr>
          <p:cNvPr id="88" name="Google Shape;88;p13"/>
          <p:cNvGrpSpPr/>
          <p:nvPr/>
        </p:nvGrpSpPr>
        <p:grpSpPr>
          <a:xfrm>
            <a:off x="0" y="15"/>
            <a:ext cx="9143999" cy="5143442"/>
            <a:chOff x="1599575" y="2987725"/>
            <a:chExt cx="4328725" cy="2485475"/>
          </a:xfrm>
        </p:grpSpPr>
        <p:sp>
          <p:nvSpPr>
            <p:cNvPr id="89" name="Google Shape;89;p13"/>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3"/>
          <p:cNvSpPr/>
          <p:nvPr/>
        </p:nvSpPr>
        <p:spPr>
          <a:xfrm>
            <a:off x="0" y="2586550"/>
            <a:ext cx="9144000" cy="183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 name="Google Shape;92;p13"/>
          <p:cNvCxnSpPr/>
          <p:nvPr/>
        </p:nvCxnSpPr>
        <p:spPr>
          <a:xfrm>
            <a:off x="0" y="2586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 name="Google Shape;93;p13"/>
          <p:cNvCxnSpPr/>
          <p:nvPr/>
        </p:nvCxnSpPr>
        <p:spPr>
          <a:xfrm>
            <a:off x="0" y="4418675"/>
            <a:ext cx="9144000" cy="0"/>
          </a:xfrm>
          <a:prstGeom prst="straightConnector1">
            <a:avLst/>
          </a:prstGeom>
          <a:noFill/>
          <a:ln w="9525" cap="flat" cmpd="sng">
            <a:solidFill>
              <a:schemeClr val="dk2"/>
            </a:solidFill>
            <a:prstDash val="solid"/>
            <a:round/>
            <a:headEnd type="none" w="med" len="med"/>
            <a:tailEnd type="none" w="med" len="med"/>
          </a:ln>
        </p:spPr>
      </p:cxnSp>
      <p:sp>
        <p:nvSpPr>
          <p:cNvPr id="94" name="Google Shape;94;p13"/>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5" name="Google Shape;95;p13"/>
          <p:cNvSpPr txBox="1">
            <a:spLocks noGrp="1"/>
          </p:cNvSpPr>
          <p:nvPr>
            <p:ph type="title" idx="2" hasCustomPrompt="1"/>
          </p:nvPr>
        </p:nvSpPr>
        <p:spPr>
          <a:xfrm>
            <a:off x="713225" y="2784375"/>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rgbClr val="00C3B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6" name="Google Shape;96;p13"/>
          <p:cNvSpPr txBox="1">
            <a:spLocks noGrp="1"/>
          </p:cNvSpPr>
          <p:nvPr>
            <p:ph type="subTitle" idx="1"/>
          </p:nvPr>
        </p:nvSpPr>
        <p:spPr>
          <a:xfrm>
            <a:off x="713225" y="3475375"/>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97" name="Google Shape;97;p13"/>
          <p:cNvSpPr txBox="1">
            <a:spLocks noGrp="1"/>
          </p:cNvSpPr>
          <p:nvPr>
            <p:ph type="subTitle" idx="3"/>
          </p:nvPr>
        </p:nvSpPr>
        <p:spPr>
          <a:xfrm>
            <a:off x="713225" y="31626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a:latin typeface="Raleway Thin"/>
                <a:ea typeface="Raleway Thin"/>
                <a:cs typeface="Raleway Thin"/>
                <a:sym typeface="Raleway Thin"/>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98" name="Google Shape;98;p13"/>
          <p:cNvSpPr txBox="1">
            <a:spLocks noGrp="1"/>
          </p:cNvSpPr>
          <p:nvPr>
            <p:ph type="title" idx="4" hasCustomPrompt="1"/>
          </p:nvPr>
        </p:nvSpPr>
        <p:spPr>
          <a:xfrm>
            <a:off x="2634171" y="2784375"/>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rgbClr val="00C3B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9" name="Google Shape;99;p13"/>
          <p:cNvSpPr txBox="1">
            <a:spLocks noGrp="1"/>
          </p:cNvSpPr>
          <p:nvPr>
            <p:ph type="subTitle" idx="5"/>
          </p:nvPr>
        </p:nvSpPr>
        <p:spPr>
          <a:xfrm>
            <a:off x="2634038" y="3475375"/>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00" name="Google Shape;100;p13"/>
          <p:cNvSpPr txBox="1">
            <a:spLocks noGrp="1"/>
          </p:cNvSpPr>
          <p:nvPr>
            <p:ph type="subTitle" idx="6"/>
          </p:nvPr>
        </p:nvSpPr>
        <p:spPr>
          <a:xfrm>
            <a:off x="2634071" y="31626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a:latin typeface="Raleway Thin"/>
                <a:ea typeface="Raleway Thin"/>
                <a:cs typeface="Raleway Thin"/>
                <a:sym typeface="Raleway Thin"/>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01" name="Google Shape;101;p13"/>
          <p:cNvSpPr txBox="1">
            <a:spLocks noGrp="1"/>
          </p:cNvSpPr>
          <p:nvPr>
            <p:ph type="title" idx="7" hasCustomPrompt="1"/>
          </p:nvPr>
        </p:nvSpPr>
        <p:spPr>
          <a:xfrm>
            <a:off x="4554917" y="2784375"/>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rgbClr val="00C3B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2" name="Google Shape;102;p13"/>
          <p:cNvSpPr txBox="1">
            <a:spLocks noGrp="1"/>
          </p:cNvSpPr>
          <p:nvPr>
            <p:ph type="subTitle" idx="8"/>
          </p:nvPr>
        </p:nvSpPr>
        <p:spPr>
          <a:xfrm>
            <a:off x="4554851" y="3475375"/>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03" name="Google Shape;103;p13"/>
          <p:cNvSpPr txBox="1">
            <a:spLocks noGrp="1"/>
          </p:cNvSpPr>
          <p:nvPr>
            <p:ph type="subTitle" idx="9"/>
          </p:nvPr>
        </p:nvSpPr>
        <p:spPr>
          <a:xfrm>
            <a:off x="4554818" y="31626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a:latin typeface="Raleway Thin"/>
                <a:ea typeface="Raleway Thin"/>
                <a:cs typeface="Raleway Thin"/>
                <a:sym typeface="Raleway Thin"/>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04" name="Google Shape;104;p13"/>
          <p:cNvSpPr txBox="1">
            <a:spLocks noGrp="1"/>
          </p:cNvSpPr>
          <p:nvPr>
            <p:ph type="title" idx="13" hasCustomPrompt="1"/>
          </p:nvPr>
        </p:nvSpPr>
        <p:spPr>
          <a:xfrm>
            <a:off x="6475662" y="2784375"/>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rgbClr val="00C3B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5" name="Google Shape;105;p13"/>
          <p:cNvSpPr txBox="1">
            <a:spLocks noGrp="1"/>
          </p:cNvSpPr>
          <p:nvPr>
            <p:ph type="subTitle" idx="14"/>
          </p:nvPr>
        </p:nvSpPr>
        <p:spPr>
          <a:xfrm>
            <a:off x="6475664" y="3475375"/>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06" name="Google Shape;106;p13"/>
          <p:cNvSpPr txBox="1">
            <a:spLocks noGrp="1"/>
          </p:cNvSpPr>
          <p:nvPr>
            <p:ph type="subTitle" idx="15"/>
          </p:nvPr>
        </p:nvSpPr>
        <p:spPr>
          <a:xfrm>
            <a:off x="6475664" y="31626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a:latin typeface="Raleway Thin"/>
                <a:ea typeface="Raleway Thin"/>
                <a:cs typeface="Raleway Thin"/>
                <a:sym typeface="Raleway Thin"/>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1">
  <p:cSld name="CUSTOM_3">
    <p:bg>
      <p:bgPr>
        <a:blipFill>
          <a:blip r:embed="rId2">
            <a:alphaModFix/>
          </a:blip>
          <a:stretch>
            <a:fillRect/>
          </a:stretch>
        </a:blipFill>
        <a:effectLst/>
      </p:bgPr>
    </p:bg>
    <p:spTree>
      <p:nvGrpSpPr>
        <p:cNvPr id="1" name="Shape 107"/>
        <p:cNvGrpSpPr/>
        <p:nvPr/>
      </p:nvGrpSpPr>
      <p:grpSpPr>
        <a:xfrm>
          <a:off x="0" y="0"/>
          <a:ext cx="0" cy="0"/>
          <a:chOff x="0" y="0"/>
          <a:chExt cx="0" cy="0"/>
        </a:xfrm>
      </p:grpSpPr>
      <p:grpSp>
        <p:nvGrpSpPr>
          <p:cNvPr id="108" name="Google Shape;108;p14"/>
          <p:cNvGrpSpPr/>
          <p:nvPr/>
        </p:nvGrpSpPr>
        <p:grpSpPr>
          <a:xfrm>
            <a:off x="0" y="15"/>
            <a:ext cx="9143999" cy="5143442"/>
            <a:chOff x="1599575" y="2987725"/>
            <a:chExt cx="4328725" cy="2485475"/>
          </a:xfrm>
        </p:grpSpPr>
        <p:sp>
          <p:nvSpPr>
            <p:cNvPr id="109" name="Google Shape;109;p14"/>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14"/>
          <p:cNvSpPr/>
          <p:nvPr/>
        </p:nvSpPr>
        <p:spPr>
          <a:xfrm>
            <a:off x="0" y="0"/>
            <a:ext cx="9144000" cy="441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 name="Google Shape;112;p14"/>
          <p:cNvCxnSpPr/>
          <p:nvPr/>
        </p:nvCxnSpPr>
        <p:spPr>
          <a:xfrm>
            <a:off x="0" y="4418675"/>
            <a:ext cx="9144000" cy="0"/>
          </a:xfrm>
          <a:prstGeom prst="straightConnector1">
            <a:avLst/>
          </a:prstGeom>
          <a:noFill/>
          <a:ln w="9525" cap="flat" cmpd="sng">
            <a:solidFill>
              <a:schemeClr val="dk2"/>
            </a:solidFill>
            <a:prstDash val="solid"/>
            <a:round/>
            <a:headEnd type="none" w="med" len="med"/>
            <a:tailEnd type="none" w="med" len="med"/>
          </a:ln>
        </p:spPr>
      </p:cxnSp>
      <p:sp>
        <p:nvSpPr>
          <p:cNvPr id="113" name="Google Shape;113;p14"/>
          <p:cNvSpPr txBox="1">
            <a:spLocks noGrp="1"/>
          </p:cNvSpPr>
          <p:nvPr>
            <p:ph type="title" hasCustomPrompt="1"/>
          </p:nvPr>
        </p:nvSpPr>
        <p:spPr>
          <a:xfrm>
            <a:off x="895456" y="2431525"/>
            <a:ext cx="21141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solidFill>
                  <a:schemeClr val="accent3"/>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14" name="Google Shape;114;p14"/>
          <p:cNvSpPr txBox="1">
            <a:spLocks noGrp="1"/>
          </p:cNvSpPr>
          <p:nvPr>
            <p:ph type="subTitle" idx="1"/>
          </p:nvPr>
        </p:nvSpPr>
        <p:spPr>
          <a:xfrm>
            <a:off x="895456" y="3041675"/>
            <a:ext cx="21141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15" name="Google Shape;115;p14"/>
          <p:cNvSpPr txBox="1">
            <a:spLocks noGrp="1"/>
          </p:cNvSpPr>
          <p:nvPr>
            <p:ph type="title" idx="2" hasCustomPrompt="1"/>
          </p:nvPr>
        </p:nvSpPr>
        <p:spPr>
          <a:xfrm>
            <a:off x="6134431" y="2431525"/>
            <a:ext cx="21141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solidFill>
                  <a:schemeClr val="accen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16" name="Google Shape;116;p14"/>
          <p:cNvSpPr txBox="1">
            <a:spLocks noGrp="1"/>
          </p:cNvSpPr>
          <p:nvPr>
            <p:ph type="subTitle" idx="3"/>
          </p:nvPr>
        </p:nvSpPr>
        <p:spPr>
          <a:xfrm>
            <a:off x="6134431" y="3041675"/>
            <a:ext cx="21141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17" name="Google Shape;117;p14"/>
          <p:cNvSpPr txBox="1">
            <a:spLocks noGrp="1"/>
          </p:cNvSpPr>
          <p:nvPr>
            <p:ph type="title" idx="4"/>
          </p:nvPr>
        </p:nvSpPr>
        <p:spPr>
          <a:xfrm>
            <a:off x="713225" y="539500"/>
            <a:ext cx="77175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5_2">
    <p:bg>
      <p:bgPr>
        <a:blipFill>
          <a:blip r:embed="rId2">
            <a:alphaModFix/>
          </a:blip>
          <a:stretch>
            <a:fillRect/>
          </a:stretch>
        </a:blipFill>
        <a:effectLst/>
      </p:bgPr>
    </p:bg>
    <p:spTree>
      <p:nvGrpSpPr>
        <p:cNvPr id="1" name="Shape 118"/>
        <p:cNvGrpSpPr/>
        <p:nvPr/>
      </p:nvGrpSpPr>
      <p:grpSpPr>
        <a:xfrm>
          <a:off x="0" y="0"/>
          <a:ext cx="0" cy="0"/>
          <a:chOff x="0" y="0"/>
          <a:chExt cx="0" cy="0"/>
        </a:xfrm>
      </p:grpSpPr>
      <p:grpSp>
        <p:nvGrpSpPr>
          <p:cNvPr id="119" name="Google Shape;119;p15"/>
          <p:cNvGrpSpPr/>
          <p:nvPr/>
        </p:nvGrpSpPr>
        <p:grpSpPr>
          <a:xfrm>
            <a:off x="30" y="-7"/>
            <a:ext cx="9144214" cy="5157060"/>
            <a:chOff x="1614300" y="238125"/>
            <a:chExt cx="4406850" cy="2485450"/>
          </a:xfrm>
        </p:grpSpPr>
        <p:sp>
          <p:nvSpPr>
            <p:cNvPr id="120" name="Google Shape;120;p15"/>
            <p:cNvSpPr/>
            <p:nvPr/>
          </p:nvSpPr>
          <p:spPr>
            <a:xfrm>
              <a:off x="1614300" y="238125"/>
              <a:ext cx="2486200" cy="2485450"/>
            </a:xfrm>
            <a:custGeom>
              <a:avLst/>
              <a:gdLst/>
              <a:ahLst/>
              <a:cxnLst/>
              <a:rect l="l" t="t" r="r" b="b"/>
              <a:pathLst>
                <a:path w="99448" h="99418" extrusionOk="0">
                  <a:moveTo>
                    <a:pt x="36298" y="707"/>
                  </a:moveTo>
                  <a:lnTo>
                    <a:pt x="45760" y="8253"/>
                  </a:lnTo>
                  <a:lnTo>
                    <a:pt x="36873" y="11760"/>
                  </a:lnTo>
                  <a:cubicBezTo>
                    <a:pt x="36754" y="11668"/>
                    <a:pt x="36611" y="11611"/>
                    <a:pt x="36455" y="11611"/>
                  </a:cubicBezTo>
                  <a:cubicBezTo>
                    <a:pt x="36438" y="11611"/>
                    <a:pt x="36420" y="11612"/>
                    <a:pt x="36402" y="11613"/>
                  </a:cubicBezTo>
                  <a:cubicBezTo>
                    <a:pt x="36383" y="11611"/>
                    <a:pt x="36364" y="11610"/>
                    <a:pt x="36346" y="11610"/>
                  </a:cubicBezTo>
                  <a:cubicBezTo>
                    <a:pt x="36217" y="11610"/>
                    <a:pt x="36092" y="11654"/>
                    <a:pt x="35989" y="11731"/>
                  </a:cubicBezTo>
                  <a:lnTo>
                    <a:pt x="30787" y="8783"/>
                  </a:lnTo>
                  <a:lnTo>
                    <a:pt x="35341" y="1076"/>
                  </a:lnTo>
                  <a:cubicBezTo>
                    <a:pt x="35396" y="1109"/>
                    <a:pt x="35468" y="1126"/>
                    <a:pt x="35537" y="1126"/>
                  </a:cubicBezTo>
                  <a:cubicBezTo>
                    <a:pt x="35561" y="1126"/>
                    <a:pt x="35584" y="1124"/>
                    <a:pt x="35606" y="1120"/>
                  </a:cubicBezTo>
                  <a:cubicBezTo>
                    <a:pt x="35901" y="1120"/>
                    <a:pt x="36166" y="958"/>
                    <a:pt x="36298" y="707"/>
                  </a:cubicBezTo>
                  <a:close/>
                  <a:moveTo>
                    <a:pt x="73554" y="560"/>
                  </a:moveTo>
                  <a:cubicBezTo>
                    <a:pt x="73702" y="752"/>
                    <a:pt x="73938" y="870"/>
                    <a:pt x="74188" y="870"/>
                  </a:cubicBezTo>
                  <a:cubicBezTo>
                    <a:pt x="74247" y="870"/>
                    <a:pt x="74321" y="855"/>
                    <a:pt x="74394" y="840"/>
                  </a:cubicBezTo>
                  <a:lnTo>
                    <a:pt x="82868" y="10449"/>
                  </a:lnTo>
                  <a:lnTo>
                    <a:pt x="78742" y="13190"/>
                  </a:lnTo>
                  <a:cubicBezTo>
                    <a:pt x="78609" y="13101"/>
                    <a:pt x="78447" y="13057"/>
                    <a:pt x="78300" y="13057"/>
                  </a:cubicBezTo>
                  <a:cubicBezTo>
                    <a:pt x="78241" y="13057"/>
                    <a:pt x="78197" y="13072"/>
                    <a:pt x="78152" y="13072"/>
                  </a:cubicBezTo>
                  <a:lnTo>
                    <a:pt x="70209" y="3286"/>
                  </a:lnTo>
                  <a:lnTo>
                    <a:pt x="73554" y="560"/>
                  </a:lnTo>
                  <a:close/>
                  <a:moveTo>
                    <a:pt x="66510" y="516"/>
                  </a:moveTo>
                  <a:lnTo>
                    <a:pt x="53571" y="13971"/>
                  </a:lnTo>
                  <a:lnTo>
                    <a:pt x="46556" y="8371"/>
                  </a:lnTo>
                  <a:lnTo>
                    <a:pt x="66510" y="516"/>
                  </a:lnTo>
                  <a:close/>
                  <a:moveTo>
                    <a:pt x="98166" y="737"/>
                  </a:moveTo>
                  <a:cubicBezTo>
                    <a:pt x="98225" y="840"/>
                    <a:pt x="98298" y="943"/>
                    <a:pt x="98402" y="1002"/>
                  </a:cubicBezTo>
                  <a:lnTo>
                    <a:pt x="87997" y="14443"/>
                  </a:lnTo>
                  <a:cubicBezTo>
                    <a:pt x="87909" y="14398"/>
                    <a:pt x="87805" y="14384"/>
                    <a:pt x="87702" y="14384"/>
                  </a:cubicBezTo>
                  <a:cubicBezTo>
                    <a:pt x="87687" y="14383"/>
                    <a:pt x="87672" y="14382"/>
                    <a:pt x="87658" y="14382"/>
                  </a:cubicBezTo>
                  <a:cubicBezTo>
                    <a:pt x="87439" y="14382"/>
                    <a:pt x="87236" y="14483"/>
                    <a:pt x="87098" y="14649"/>
                  </a:cubicBezTo>
                  <a:lnTo>
                    <a:pt x="83458" y="10522"/>
                  </a:lnTo>
                  <a:lnTo>
                    <a:pt x="98166" y="737"/>
                  </a:lnTo>
                  <a:close/>
                  <a:moveTo>
                    <a:pt x="66849" y="737"/>
                  </a:moveTo>
                  <a:cubicBezTo>
                    <a:pt x="66982" y="825"/>
                    <a:pt x="67129" y="870"/>
                    <a:pt x="67291" y="870"/>
                  </a:cubicBezTo>
                  <a:cubicBezTo>
                    <a:pt x="67409" y="870"/>
                    <a:pt x="67542" y="825"/>
                    <a:pt x="67659" y="766"/>
                  </a:cubicBezTo>
                  <a:lnTo>
                    <a:pt x="69649" y="3227"/>
                  </a:lnTo>
                  <a:lnTo>
                    <a:pt x="55398" y="14885"/>
                  </a:lnTo>
                  <a:cubicBezTo>
                    <a:pt x="55261" y="14734"/>
                    <a:pt x="55074" y="14647"/>
                    <a:pt x="54871" y="14647"/>
                  </a:cubicBezTo>
                  <a:cubicBezTo>
                    <a:pt x="54855" y="14647"/>
                    <a:pt x="54839" y="14648"/>
                    <a:pt x="54823" y="14649"/>
                  </a:cubicBezTo>
                  <a:cubicBezTo>
                    <a:pt x="54705" y="14649"/>
                    <a:pt x="54602" y="14664"/>
                    <a:pt x="54499" y="14723"/>
                  </a:cubicBezTo>
                  <a:lnTo>
                    <a:pt x="53880" y="14222"/>
                  </a:lnTo>
                  <a:lnTo>
                    <a:pt x="66849" y="737"/>
                  </a:lnTo>
                  <a:close/>
                  <a:moveTo>
                    <a:pt x="30580" y="9108"/>
                  </a:moveTo>
                  <a:lnTo>
                    <a:pt x="35724" y="12026"/>
                  </a:lnTo>
                  <a:cubicBezTo>
                    <a:pt x="35680" y="12085"/>
                    <a:pt x="35665" y="12158"/>
                    <a:pt x="35650" y="12232"/>
                  </a:cubicBezTo>
                  <a:lnTo>
                    <a:pt x="26646" y="15769"/>
                  </a:lnTo>
                  <a:lnTo>
                    <a:pt x="30580" y="9108"/>
                  </a:lnTo>
                  <a:close/>
                  <a:moveTo>
                    <a:pt x="634" y="13087"/>
                  </a:moveTo>
                  <a:lnTo>
                    <a:pt x="5439" y="15990"/>
                  </a:lnTo>
                  <a:lnTo>
                    <a:pt x="4024" y="18436"/>
                  </a:lnTo>
                  <a:lnTo>
                    <a:pt x="634" y="13087"/>
                  </a:lnTo>
                  <a:close/>
                  <a:moveTo>
                    <a:pt x="46128" y="8533"/>
                  </a:moveTo>
                  <a:lnTo>
                    <a:pt x="53291" y="14266"/>
                  </a:lnTo>
                  <a:lnTo>
                    <a:pt x="48973" y="18761"/>
                  </a:lnTo>
                  <a:lnTo>
                    <a:pt x="48869" y="18761"/>
                  </a:lnTo>
                  <a:cubicBezTo>
                    <a:pt x="48752" y="18761"/>
                    <a:pt x="48634" y="18775"/>
                    <a:pt x="48530" y="18820"/>
                  </a:cubicBezTo>
                  <a:lnTo>
                    <a:pt x="37183" y="12394"/>
                  </a:lnTo>
                  <a:cubicBezTo>
                    <a:pt x="37168" y="12276"/>
                    <a:pt x="37153" y="12173"/>
                    <a:pt x="37124" y="12085"/>
                  </a:cubicBezTo>
                  <a:lnTo>
                    <a:pt x="46128" y="8533"/>
                  </a:lnTo>
                  <a:close/>
                  <a:moveTo>
                    <a:pt x="53600" y="14516"/>
                  </a:moveTo>
                  <a:lnTo>
                    <a:pt x="54190" y="14988"/>
                  </a:lnTo>
                  <a:cubicBezTo>
                    <a:pt x="54027" y="15268"/>
                    <a:pt x="54027" y="15607"/>
                    <a:pt x="54175" y="15887"/>
                  </a:cubicBezTo>
                  <a:lnTo>
                    <a:pt x="49739" y="19527"/>
                  </a:lnTo>
                  <a:lnTo>
                    <a:pt x="49621" y="19453"/>
                  </a:lnTo>
                  <a:cubicBezTo>
                    <a:pt x="49606" y="19262"/>
                    <a:pt x="49503" y="19070"/>
                    <a:pt x="49356" y="18937"/>
                  </a:cubicBezTo>
                  <a:lnTo>
                    <a:pt x="53600" y="14516"/>
                  </a:lnTo>
                  <a:close/>
                  <a:moveTo>
                    <a:pt x="83119" y="10729"/>
                  </a:moveTo>
                  <a:lnTo>
                    <a:pt x="86936" y="15076"/>
                  </a:lnTo>
                  <a:cubicBezTo>
                    <a:pt x="86921" y="15268"/>
                    <a:pt x="86965" y="15474"/>
                    <a:pt x="87069" y="15651"/>
                  </a:cubicBezTo>
                  <a:lnTo>
                    <a:pt x="83723" y="19954"/>
                  </a:lnTo>
                  <a:lnTo>
                    <a:pt x="79007" y="14148"/>
                  </a:lnTo>
                  <a:cubicBezTo>
                    <a:pt x="79081" y="13927"/>
                    <a:pt x="79066" y="13706"/>
                    <a:pt x="78978" y="13499"/>
                  </a:cubicBezTo>
                  <a:lnTo>
                    <a:pt x="83119" y="10729"/>
                  </a:lnTo>
                  <a:close/>
                  <a:moveTo>
                    <a:pt x="15534" y="575"/>
                  </a:moveTo>
                  <a:lnTo>
                    <a:pt x="30241" y="8916"/>
                  </a:lnTo>
                  <a:lnTo>
                    <a:pt x="26041" y="16005"/>
                  </a:lnTo>
                  <a:lnTo>
                    <a:pt x="14030" y="20735"/>
                  </a:lnTo>
                  <a:lnTo>
                    <a:pt x="5984" y="15843"/>
                  </a:lnTo>
                  <a:lnTo>
                    <a:pt x="14679" y="825"/>
                  </a:lnTo>
                  <a:cubicBezTo>
                    <a:pt x="14767" y="840"/>
                    <a:pt x="14841" y="855"/>
                    <a:pt x="14929" y="855"/>
                  </a:cubicBezTo>
                  <a:cubicBezTo>
                    <a:pt x="14944" y="856"/>
                    <a:pt x="14959" y="856"/>
                    <a:pt x="14974" y="856"/>
                  </a:cubicBezTo>
                  <a:cubicBezTo>
                    <a:pt x="15193" y="856"/>
                    <a:pt x="15396" y="754"/>
                    <a:pt x="15534" y="575"/>
                  </a:cubicBezTo>
                  <a:close/>
                  <a:moveTo>
                    <a:pt x="69900" y="3537"/>
                  </a:moveTo>
                  <a:lnTo>
                    <a:pt x="77769" y="13249"/>
                  </a:lnTo>
                  <a:cubicBezTo>
                    <a:pt x="77578" y="13440"/>
                    <a:pt x="77489" y="13720"/>
                    <a:pt x="77533" y="13986"/>
                  </a:cubicBezTo>
                  <a:lnTo>
                    <a:pt x="64476" y="22681"/>
                  </a:lnTo>
                  <a:lnTo>
                    <a:pt x="55590" y="15592"/>
                  </a:lnTo>
                  <a:cubicBezTo>
                    <a:pt x="55604" y="15474"/>
                    <a:pt x="55604" y="15371"/>
                    <a:pt x="55575" y="15253"/>
                  </a:cubicBezTo>
                  <a:lnTo>
                    <a:pt x="69900" y="3537"/>
                  </a:lnTo>
                  <a:close/>
                  <a:moveTo>
                    <a:pt x="48250" y="20057"/>
                  </a:moveTo>
                  <a:cubicBezTo>
                    <a:pt x="48368" y="20205"/>
                    <a:pt x="48545" y="20308"/>
                    <a:pt x="48722" y="20338"/>
                  </a:cubicBezTo>
                  <a:lnTo>
                    <a:pt x="45303" y="23138"/>
                  </a:lnTo>
                  <a:lnTo>
                    <a:pt x="48250" y="20057"/>
                  </a:lnTo>
                  <a:close/>
                  <a:moveTo>
                    <a:pt x="5792" y="16196"/>
                  </a:moveTo>
                  <a:lnTo>
                    <a:pt x="13574" y="20912"/>
                  </a:lnTo>
                  <a:lnTo>
                    <a:pt x="7178" y="23432"/>
                  </a:lnTo>
                  <a:lnTo>
                    <a:pt x="4260" y="18820"/>
                  </a:lnTo>
                  <a:lnTo>
                    <a:pt x="5792" y="16196"/>
                  </a:lnTo>
                  <a:close/>
                  <a:moveTo>
                    <a:pt x="25717" y="16565"/>
                  </a:moveTo>
                  <a:lnTo>
                    <a:pt x="21104" y="24346"/>
                  </a:lnTo>
                  <a:cubicBezTo>
                    <a:pt x="21045" y="24331"/>
                    <a:pt x="20972" y="24317"/>
                    <a:pt x="20898" y="24317"/>
                  </a:cubicBezTo>
                  <a:cubicBezTo>
                    <a:pt x="20692" y="24317"/>
                    <a:pt x="20485" y="24405"/>
                    <a:pt x="20338" y="24552"/>
                  </a:cubicBezTo>
                  <a:lnTo>
                    <a:pt x="14473" y="20986"/>
                  </a:lnTo>
                  <a:lnTo>
                    <a:pt x="25717" y="16565"/>
                  </a:lnTo>
                  <a:close/>
                  <a:moveTo>
                    <a:pt x="55428" y="15975"/>
                  </a:moveTo>
                  <a:lnTo>
                    <a:pt x="64123" y="22917"/>
                  </a:lnTo>
                  <a:lnTo>
                    <a:pt x="60910" y="25053"/>
                  </a:lnTo>
                  <a:cubicBezTo>
                    <a:pt x="60777" y="24921"/>
                    <a:pt x="60586" y="24862"/>
                    <a:pt x="60394" y="24862"/>
                  </a:cubicBezTo>
                  <a:cubicBezTo>
                    <a:pt x="60381" y="24861"/>
                    <a:pt x="60367" y="24861"/>
                    <a:pt x="60354" y="24861"/>
                  </a:cubicBezTo>
                  <a:cubicBezTo>
                    <a:pt x="60105" y="24861"/>
                    <a:pt x="59885" y="24991"/>
                    <a:pt x="59746" y="25201"/>
                  </a:cubicBezTo>
                  <a:lnTo>
                    <a:pt x="50107" y="19733"/>
                  </a:lnTo>
                  <a:lnTo>
                    <a:pt x="54470" y="16167"/>
                  </a:lnTo>
                  <a:cubicBezTo>
                    <a:pt x="54587" y="16211"/>
                    <a:pt x="54705" y="16241"/>
                    <a:pt x="54823" y="16241"/>
                  </a:cubicBezTo>
                  <a:cubicBezTo>
                    <a:pt x="54838" y="16241"/>
                    <a:pt x="54853" y="16242"/>
                    <a:pt x="54868" y="16242"/>
                  </a:cubicBezTo>
                  <a:cubicBezTo>
                    <a:pt x="55087" y="16242"/>
                    <a:pt x="55289" y="16141"/>
                    <a:pt x="55428" y="15975"/>
                  </a:cubicBezTo>
                  <a:close/>
                  <a:moveTo>
                    <a:pt x="4039" y="19203"/>
                  </a:moveTo>
                  <a:lnTo>
                    <a:pt x="6794" y="23580"/>
                  </a:lnTo>
                  <a:lnTo>
                    <a:pt x="339" y="26129"/>
                  </a:lnTo>
                  <a:cubicBezTo>
                    <a:pt x="281" y="26041"/>
                    <a:pt x="222" y="25982"/>
                    <a:pt x="148" y="25923"/>
                  </a:cubicBezTo>
                  <a:lnTo>
                    <a:pt x="4039" y="19203"/>
                  </a:lnTo>
                  <a:close/>
                  <a:moveTo>
                    <a:pt x="64447" y="23167"/>
                  </a:moveTo>
                  <a:lnTo>
                    <a:pt x="72744" y="29799"/>
                  </a:lnTo>
                  <a:lnTo>
                    <a:pt x="61131" y="25805"/>
                  </a:lnTo>
                  <a:cubicBezTo>
                    <a:pt x="61160" y="25672"/>
                    <a:pt x="61160" y="25525"/>
                    <a:pt x="61116" y="25378"/>
                  </a:cubicBezTo>
                  <a:lnTo>
                    <a:pt x="64447" y="23167"/>
                  </a:lnTo>
                  <a:close/>
                  <a:moveTo>
                    <a:pt x="77681" y="14354"/>
                  </a:moveTo>
                  <a:cubicBezTo>
                    <a:pt x="77828" y="14546"/>
                    <a:pt x="78049" y="14649"/>
                    <a:pt x="78285" y="14649"/>
                  </a:cubicBezTo>
                  <a:cubicBezTo>
                    <a:pt x="78462" y="14649"/>
                    <a:pt x="78639" y="14590"/>
                    <a:pt x="78771" y="14487"/>
                  </a:cubicBezTo>
                  <a:lnTo>
                    <a:pt x="83473" y="20293"/>
                  </a:lnTo>
                  <a:lnTo>
                    <a:pt x="75529" y="30550"/>
                  </a:lnTo>
                  <a:cubicBezTo>
                    <a:pt x="75411" y="30462"/>
                    <a:pt x="75264" y="30418"/>
                    <a:pt x="75102" y="30418"/>
                  </a:cubicBezTo>
                  <a:cubicBezTo>
                    <a:pt x="74984" y="30418"/>
                    <a:pt x="74866" y="30447"/>
                    <a:pt x="74763" y="30492"/>
                  </a:cubicBezTo>
                  <a:lnTo>
                    <a:pt x="73864" y="30182"/>
                  </a:lnTo>
                  <a:lnTo>
                    <a:pt x="64786" y="22946"/>
                  </a:lnTo>
                  <a:lnTo>
                    <a:pt x="77681" y="14354"/>
                  </a:lnTo>
                  <a:close/>
                  <a:moveTo>
                    <a:pt x="35665" y="12645"/>
                  </a:moveTo>
                  <a:cubicBezTo>
                    <a:pt x="35748" y="12950"/>
                    <a:pt x="36028" y="13178"/>
                    <a:pt x="36344" y="13178"/>
                  </a:cubicBezTo>
                  <a:cubicBezTo>
                    <a:pt x="36363" y="13178"/>
                    <a:pt x="36382" y="13177"/>
                    <a:pt x="36402" y="13175"/>
                  </a:cubicBezTo>
                  <a:cubicBezTo>
                    <a:pt x="36414" y="13176"/>
                    <a:pt x="36427" y="13176"/>
                    <a:pt x="36440" y="13176"/>
                  </a:cubicBezTo>
                  <a:cubicBezTo>
                    <a:pt x="36706" y="13176"/>
                    <a:pt x="36953" y="13031"/>
                    <a:pt x="37080" y="12792"/>
                  </a:cubicBezTo>
                  <a:lnTo>
                    <a:pt x="48221" y="19100"/>
                  </a:lnTo>
                  <a:cubicBezTo>
                    <a:pt x="48118" y="19276"/>
                    <a:pt x="48074" y="19468"/>
                    <a:pt x="48103" y="19660"/>
                  </a:cubicBezTo>
                  <a:lnTo>
                    <a:pt x="42724" y="25245"/>
                  </a:lnTo>
                  <a:lnTo>
                    <a:pt x="34324" y="32113"/>
                  </a:lnTo>
                  <a:cubicBezTo>
                    <a:pt x="34176" y="31965"/>
                    <a:pt x="33970" y="31877"/>
                    <a:pt x="33749" y="31877"/>
                  </a:cubicBezTo>
                  <a:cubicBezTo>
                    <a:pt x="33737" y="31876"/>
                    <a:pt x="33725" y="31876"/>
                    <a:pt x="33714" y="31876"/>
                  </a:cubicBezTo>
                  <a:cubicBezTo>
                    <a:pt x="33447" y="31876"/>
                    <a:pt x="33199" y="32035"/>
                    <a:pt x="33086" y="32275"/>
                  </a:cubicBezTo>
                  <a:lnTo>
                    <a:pt x="21635" y="25333"/>
                  </a:lnTo>
                  <a:cubicBezTo>
                    <a:pt x="21709" y="25068"/>
                    <a:pt x="21635" y="24773"/>
                    <a:pt x="21443" y="24552"/>
                  </a:cubicBezTo>
                  <a:lnTo>
                    <a:pt x="26321" y="16329"/>
                  </a:lnTo>
                  <a:lnTo>
                    <a:pt x="35665" y="12645"/>
                  </a:lnTo>
                  <a:close/>
                  <a:moveTo>
                    <a:pt x="49768" y="19999"/>
                  </a:moveTo>
                  <a:lnTo>
                    <a:pt x="59628" y="25599"/>
                  </a:lnTo>
                  <a:lnTo>
                    <a:pt x="59628" y="25702"/>
                  </a:lnTo>
                  <a:lnTo>
                    <a:pt x="36608" y="32275"/>
                  </a:lnTo>
                  <a:cubicBezTo>
                    <a:pt x="36608" y="32260"/>
                    <a:pt x="36593" y="32231"/>
                    <a:pt x="36579" y="32216"/>
                  </a:cubicBezTo>
                  <a:lnTo>
                    <a:pt x="42989" y="25555"/>
                  </a:lnTo>
                  <a:lnTo>
                    <a:pt x="49768" y="19999"/>
                  </a:lnTo>
                  <a:close/>
                  <a:moveTo>
                    <a:pt x="40410" y="27662"/>
                  </a:moveTo>
                  <a:lnTo>
                    <a:pt x="36328" y="31892"/>
                  </a:lnTo>
                  <a:cubicBezTo>
                    <a:pt x="36209" y="31812"/>
                    <a:pt x="36066" y="31757"/>
                    <a:pt x="35921" y="31757"/>
                  </a:cubicBezTo>
                  <a:cubicBezTo>
                    <a:pt x="35905" y="31757"/>
                    <a:pt x="35888" y="31757"/>
                    <a:pt x="35871" y="31759"/>
                  </a:cubicBezTo>
                  <a:cubicBezTo>
                    <a:pt x="35296" y="31759"/>
                    <a:pt x="35046" y="32260"/>
                    <a:pt x="35120" y="32702"/>
                  </a:cubicBezTo>
                  <a:lnTo>
                    <a:pt x="34501" y="32879"/>
                  </a:lnTo>
                  <a:cubicBezTo>
                    <a:pt x="34530" y="32746"/>
                    <a:pt x="34530" y="32614"/>
                    <a:pt x="34501" y="32481"/>
                  </a:cubicBezTo>
                  <a:lnTo>
                    <a:pt x="40410" y="27662"/>
                  </a:lnTo>
                  <a:close/>
                  <a:moveTo>
                    <a:pt x="35178" y="33085"/>
                  </a:moveTo>
                  <a:lnTo>
                    <a:pt x="34884" y="33380"/>
                  </a:lnTo>
                  <a:lnTo>
                    <a:pt x="34648" y="33233"/>
                  </a:lnTo>
                  <a:lnTo>
                    <a:pt x="35178" y="33085"/>
                  </a:lnTo>
                  <a:close/>
                  <a:moveTo>
                    <a:pt x="87378" y="15902"/>
                  </a:moveTo>
                  <a:cubicBezTo>
                    <a:pt x="87481" y="15946"/>
                    <a:pt x="87584" y="15961"/>
                    <a:pt x="87702" y="15961"/>
                  </a:cubicBezTo>
                  <a:lnTo>
                    <a:pt x="87732" y="15961"/>
                  </a:lnTo>
                  <a:lnTo>
                    <a:pt x="98799" y="28531"/>
                  </a:lnTo>
                  <a:cubicBezTo>
                    <a:pt x="98578" y="28782"/>
                    <a:pt x="98534" y="29136"/>
                    <a:pt x="98667" y="29445"/>
                  </a:cubicBezTo>
                  <a:lnTo>
                    <a:pt x="94732" y="33527"/>
                  </a:lnTo>
                  <a:lnTo>
                    <a:pt x="83988" y="20279"/>
                  </a:lnTo>
                  <a:lnTo>
                    <a:pt x="87378" y="15902"/>
                  </a:lnTo>
                  <a:close/>
                  <a:moveTo>
                    <a:pt x="14001" y="21163"/>
                  </a:moveTo>
                  <a:lnTo>
                    <a:pt x="20161" y="24906"/>
                  </a:lnTo>
                  <a:cubicBezTo>
                    <a:pt x="20087" y="25171"/>
                    <a:pt x="20146" y="25451"/>
                    <a:pt x="20323" y="25672"/>
                  </a:cubicBezTo>
                  <a:lnTo>
                    <a:pt x="14959" y="34751"/>
                  </a:lnTo>
                  <a:cubicBezTo>
                    <a:pt x="14811" y="34603"/>
                    <a:pt x="14620" y="34515"/>
                    <a:pt x="14399" y="34515"/>
                  </a:cubicBezTo>
                  <a:cubicBezTo>
                    <a:pt x="14340" y="34515"/>
                    <a:pt x="14266" y="34530"/>
                    <a:pt x="14193" y="34544"/>
                  </a:cubicBezTo>
                  <a:lnTo>
                    <a:pt x="7384" y="23771"/>
                  </a:lnTo>
                  <a:lnTo>
                    <a:pt x="14001" y="21163"/>
                  </a:lnTo>
                  <a:close/>
                  <a:moveTo>
                    <a:pt x="7015" y="23919"/>
                  </a:moveTo>
                  <a:lnTo>
                    <a:pt x="13854" y="34751"/>
                  </a:lnTo>
                  <a:cubicBezTo>
                    <a:pt x="13780" y="34839"/>
                    <a:pt x="13721" y="34927"/>
                    <a:pt x="13677" y="35045"/>
                  </a:cubicBezTo>
                  <a:lnTo>
                    <a:pt x="369" y="26969"/>
                  </a:lnTo>
                  <a:cubicBezTo>
                    <a:pt x="428" y="26822"/>
                    <a:pt x="457" y="26660"/>
                    <a:pt x="443" y="26498"/>
                  </a:cubicBezTo>
                  <a:lnTo>
                    <a:pt x="7015" y="23919"/>
                  </a:lnTo>
                  <a:close/>
                  <a:moveTo>
                    <a:pt x="83708" y="20603"/>
                  </a:moveTo>
                  <a:lnTo>
                    <a:pt x="94437" y="33822"/>
                  </a:lnTo>
                  <a:lnTo>
                    <a:pt x="91961" y="36401"/>
                  </a:lnTo>
                  <a:lnTo>
                    <a:pt x="75794" y="30845"/>
                  </a:lnTo>
                  <a:lnTo>
                    <a:pt x="83708" y="20603"/>
                  </a:lnTo>
                  <a:close/>
                  <a:moveTo>
                    <a:pt x="21443" y="25687"/>
                  </a:moveTo>
                  <a:lnTo>
                    <a:pt x="32997" y="32687"/>
                  </a:lnTo>
                  <a:cubicBezTo>
                    <a:pt x="32997" y="32835"/>
                    <a:pt x="33027" y="32982"/>
                    <a:pt x="33100" y="33115"/>
                  </a:cubicBezTo>
                  <a:lnTo>
                    <a:pt x="32820" y="33351"/>
                  </a:lnTo>
                  <a:lnTo>
                    <a:pt x="18452" y="37462"/>
                  </a:lnTo>
                  <a:cubicBezTo>
                    <a:pt x="18366" y="37134"/>
                    <a:pt x="18073" y="36916"/>
                    <a:pt x="17747" y="36916"/>
                  </a:cubicBezTo>
                  <a:cubicBezTo>
                    <a:pt x="17736" y="36916"/>
                    <a:pt x="17725" y="36917"/>
                    <a:pt x="17715" y="36917"/>
                  </a:cubicBezTo>
                  <a:cubicBezTo>
                    <a:pt x="17508" y="36917"/>
                    <a:pt x="17302" y="36991"/>
                    <a:pt x="17155" y="37153"/>
                  </a:cubicBezTo>
                  <a:lnTo>
                    <a:pt x="15018" y="35841"/>
                  </a:lnTo>
                  <a:cubicBezTo>
                    <a:pt x="15136" y="35650"/>
                    <a:pt x="15195" y="35429"/>
                    <a:pt x="15165" y="35207"/>
                  </a:cubicBezTo>
                  <a:lnTo>
                    <a:pt x="20677" y="25879"/>
                  </a:lnTo>
                  <a:cubicBezTo>
                    <a:pt x="20751" y="25908"/>
                    <a:pt x="20824" y="25908"/>
                    <a:pt x="20898" y="25908"/>
                  </a:cubicBezTo>
                  <a:cubicBezTo>
                    <a:pt x="20913" y="25909"/>
                    <a:pt x="20928" y="25910"/>
                    <a:pt x="20943" y="25910"/>
                  </a:cubicBezTo>
                  <a:cubicBezTo>
                    <a:pt x="21134" y="25910"/>
                    <a:pt x="21320" y="25824"/>
                    <a:pt x="21443" y="25687"/>
                  </a:cubicBezTo>
                  <a:close/>
                  <a:moveTo>
                    <a:pt x="15489" y="36593"/>
                  </a:moveTo>
                  <a:lnTo>
                    <a:pt x="16978" y="37506"/>
                  </a:lnTo>
                  <a:cubicBezTo>
                    <a:pt x="16948" y="37624"/>
                    <a:pt x="16948" y="37742"/>
                    <a:pt x="16963" y="37875"/>
                  </a:cubicBezTo>
                  <a:lnTo>
                    <a:pt x="16388" y="38037"/>
                  </a:lnTo>
                  <a:lnTo>
                    <a:pt x="15489" y="36593"/>
                  </a:lnTo>
                  <a:close/>
                  <a:moveTo>
                    <a:pt x="94702" y="34146"/>
                  </a:moveTo>
                  <a:lnTo>
                    <a:pt x="98313" y="38582"/>
                  </a:lnTo>
                  <a:lnTo>
                    <a:pt x="92389" y="36549"/>
                  </a:lnTo>
                  <a:lnTo>
                    <a:pt x="94702" y="34146"/>
                  </a:lnTo>
                  <a:close/>
                  <a:moveTo>
                    <a:pt x="60998" y="26173"/>
                  </a:moveTo>
                  <a:lnTo>
                    <a:pt x="73687" y="30536"/>
                  </a:lnTo>
                  <a:lnTo>
                    <a:pt x="74365" y="31081"/>
                  </a:lnTo>
                  <a:cubicBezTo>
                    <a:pt x="74321" y="31317"/>
                    <a:pt x="74380" y="31582"/>
                    <a:pt x="74542" y="31774"/>
                  </a:cubicBezTo>
                  <a:lnTo>
                    <a:pt x="68647" y="38627"/>
                  </a:lnTo>
                  <a:lnTo>
                    <a:pt x="60880" y="26291"/>
                  </a:lnTo>
                  <a:cubicBezTo>
                    <a:pt x="60925" y="26262"/>
                    <a:pt x="60954" y="26218"/>
                    <a:pt x="60998" y="26173"/>
                  </a:cubicBezTo>
                  <a:close/>
                  <a:moveTo>
                    <a:pt x="14635" y="36077"/>
                  </a:moveTo>
                  <a:lnTo>
                    <a:pt x="14723" y="36136"/>
                  </a:lnTo>
                  <a:lnTo>
                    <a:pt x="15990" y="38155"/>
                  </a:lnTo>
                  <a:lnTo>
                    <a:pt x="12896" y="39039"/>
                  </a:lnTo>
                  <a:lnTo>
                    <a:pt x="12896" y="39039"/>
                  </a:lnTo>
                  <a:lnTo>
                    <a:pt x="14635" y="36077"/>
                  </a:lnTo>
                  <a:close/>
                  <a:moveTo>
                    <a:pt x="59687" y="26085"/>
                  </a:moveTo>
                  <a:lnTo>
                    <a:pt x="47042" y="40734"/>
                  </a:lnTo>
                  <a:lnTo>
                    <a:pt x="35252" y="33586"/>
                  </a:lnTo>
                  <a:lnTo>
                    <a:pt x="35562" y="33262"/>
                  </a:lnTo>
                  <a:cubicBezTo>
                    <a:pt x="35665" y="33306"/>
                    <a:pt x="35768" y="33336"/>
                    <a:pt x="35886" y="33336"/>
                  </a:cubicBezTo>
                  <a:cubicBezTo>
                    <a:pt x="36269" y="33336"/>
                    <a:pt x="36593" y="33056"/>
                    <a:pt x="36637" y="32673"/>
                  </a:cubicBezTo>
                  <a:lnTo>
                    <a:pt x="59687" y="26085"/>
                  </a:lnTo>
                  <a:close/>
                  <a:moveTo>
                    <a:pt x="32039" y="33984"/>
                  </a:moveTo>
                  <a:lnTo>
                    <a:pt x="23477" y="40984"/>
                  </a:lnTo>
                  <a:lnTo>
                    <a:pt x="18452" y="37934"/>
                  </a:lnTo>
                  <a:cubicBezTo>
                    <a:pt x="18466" y="37904"/>
                    <a:pt x="18466" y="37890"/>
                    <a:pt x="18466" y="37860"/>
                  </a:cubicBezTo>
                  <a:lnTo>
                    <a:pt x="32039" y="33984"/>
                  </a:lnTo>
                  <a:close/>
                  <a:moveTo>
                    <a:pt x="75853" y="31287"/>
                  </a:moveTo>
                  <a:lnTo>
                    <a:pt x="91652" y="36725"/>
                  </a:lnTo>
                  <a:lnTo>
                    <a:pt x="86597" y="41987"/>
                  </a:lnTo>
                  <a:cubicBezTo>
                    <a:pt x="86478" y="41881"/>
                    <a:pt x="86323" y="41822"/>
                    <a:pt x="86164" y="41822"/>
                  </a:cubicBezTo>
                  <a:cubicBezTo>
                    <a:pt x="86146" y="41822"/>
                    <a:pt x="86128" y="41823"/>
                    <a:pt x="86111" y="41825"/>
                  </a:cubicBezTo>
                  <a:lnTo>
                    <a:pt x="86096" y="41825"/>
                  </a:lnTo>
                  <a:cubicBezTo>
                    <a:pt x="85934" y="41825"/>
                    <a:pt x="85786" y="41869"/>
                    <a:pt x="85654" y="41957"/>
                  </a:cubicBezTo>
                  <a:lnTo>
                    <a:pt x="75677" y="31744"/>
                  </a:lnTo>
                  <a:cubicBezTo>
                    <a:pt x="75780" y="31612"/>
                    <a:pt x="75839" y="31464"/>
                    <a:pt x="75853" y="31287"/>
                  </a:cubicBezTo>
                  <a:close/>
                  <a:moveTo>
                    <a:pt x="34132" y="33380"/>
                  </a:moveTo>
                  <a:lnTo>
                    <a:pt x="34618" y="33675"/>
                  </a:lnTo>
                  <a:lnTo>
                    <a:pt x="26483" y="42134"/>
                  </a:lnTo>
                  <a:cubicBezTo>
                    <a:pt x="26380" y="42105"/>
                    <a:pt x="26292" y="42090"/>
                    <a:pt x="26203" y="42090"/>
                  </a:cubicBezTo>
                  <a:cubicBezTo>
                    <a:pt x="26188" y="42089"/>
                    <a:pt x="26173" y="42088"/>
                    <a:pt x="26159" y="42088"/>
                  </a:cubicBezTo>
                  <a:cubicBezTo>
                    <a:pt x="25969" y="42088"/>
                    <a:pt x="25795" y="42173"/>
                    <a:pt x="25658" y="42296"/>
                  </a:cubicBezTo>
                  <a:lnTo>
                    <a:pt x="23845" y="41191"/>
                  </a:lnTo>
                  <a:lnTo>
                    <a:pt x="32997" y="33719"/>
                  </a:lnTo>
                  <a:lnTo>
                    <a:pt x="33882" y="33454"/>
                  </a:lnTo>
                  <a:cubicBezTo>
                    <a:pt x="33941" y="33454"/>
                    <a:pt x="34014" y="33439"/>
                    <a:pt x="34073" y="33410"/>
                  </a:cubicBezTo>
                  <a:lnTo>
                    <a:pt x="34132" y="33380"/>
                  </a:lnTo>
                  <a:close/>
                  <a:moveTo>
                    <a:pt x="17125" y="38243"/>
                  </a:moveTo>
                  <a:cubicBezTo>
                    <a:pt x="17263" y="38395"/>
                    <a:pt x="17466" y="38495"/>
                    <a:pt x="17673" y="38495"/>
                  </a:cubicBezTo>
                  <a:cubicBezTo>
                    <a:pt x="17687" y="38495"/>
                    <a:pt x="17701" y="38495"/>
                    <a:pt x="17715" y="38494"/>
                  </a:cubicBezTo>
                  <a:cubicBezTo>
                    <a:pt x="17730" y="38495"/>
                    <a:pt x="17745" y="38495"/>
                    <a:pt x="17760" y="38495"/>
                  </a:cubicBezTo>
                  <a:cubicBezTo>
                    <a:pt x="17951" y="38495"/>
                    <a:pt x="18137" y="38410"/>
                    <a:pt x="18260" y="38273"/>
                  </a:cubicBezTo>
                  <a:lnTo>
                    <a:pt x="23153" y="41235"/>
                  </a:lnTo>
                  <a:lnTo>
                    <a:pt x="20029" y="43799"/>
                  </a:lnTo>
                  <a:lnTo>
                    <a:pt x="16624" y="38376"/>
                  </a:lnTo>
                  <a:lnTo>
                    <a:pt x="17125" y="38243"/>
                  </a:lnTo>
                  <a:close/>
                  <a:moveTo>
                    <a:pt x="92079" y="36858"/>
                  </a:moveTo>
                  <a:lnTo>
                    <a:pt x="98343" y="39010"/>
                  </a:lnTo>
                  <a:cubicBezTo>
                    <a:pt x="98343" y="39065"/>
                    <a:pt x="98355" y="39107"/>
                    <a:pt x="98369" y="39160"/>
                  </a:cubicBezTo>
                  <a:lnTo>
                    <a:pt x="98369" y="39160"/>
                  </a:lnTo>
                  <a:lnTo>
                    <a:pt x="89795" y="46172"/>
                  </a:lnTo>
                  <a:lnTo>
                    <a:pt x="86744" y="43062"/>
                  </a:lnTo>
                  <a:cubicBezTo>
                    <a:pt x="86877" y="42841"/>
                    <a:pt x="86906" y="42576"/>
                    <a:pt x="86833" y="42326"/>
                  </a:cubicBezTo>
                  <a:lnTo>
                    <a:pt x="92079" y="36858"/>
                  </a:lnTo>
                  <a:close/>
                  <a:moveTo>
                    <a:pt x="23521" y="41471"/>
                  </a:moveTo>
                  <a:lnTo>
                    <a:pt x="25467" y="42650"/>
                  </a:lnTo>
                  <a:cubicBezTo>
                    <a:pt x="25422" y="42827"/>
                    <a:pt x="25422" y="43004"/>
                    <a:pt x="25481" y="43166"/>
                  </a:cubicBezTo>
                  <a:lnTo>
                    <a:pt x="21944" y="46835"/>
                  </a:lnTo>
                  <a:lnTo>
                    <a:pt x="20250" y="44138"/>
                  </a:lnTo>
                  <a:lnTo>
                    <a:pt x="23521" y="41471"/>
                  </a:lnTo>
                  <a:close/>
                  <a:moveTo>
                    <a:pt x="59996" y="26350"/>
                  </a:moveTo>
                  <a:cubicBezTo>
                    <a:pt x="60114" y="26409"/>
                    <a:pt x="60247" y="26453"/>
                    <a:pt x="60394" y="26453"/>
                  </a:cubicBezTo>
                  <a:cubicBezTo>
                    <a:pt x="60423" y="26453"/>
                    <a:pt x="60453" y="26453"/>
                    <a:pt x="60482" y="26439"/>
                  </a:cubicBezTo>
                  <a:lnTo>
                    <a:pt x="68367" y="38936"/>
                  </a:lnTo>
                  <a:lnTo>
                    <a:pt x="60026" y="48618"/>
                  </a:lnTo>
                  <a:lnTo>
                    <a:pt x="47381" y="40955"/>
                  </a:lnTo>
                  <a:lnTo>
                    <a:pt x="59996" y="26350"/>
                  </a:lnTo>
                  <a:close/>
                  <a:moveTo>
                    <a:pt x="98151" y="39850"/>
                  </a:moveTo>
                  <a:lnTo>
                    <a:pt x="92669" y="49134"/>
                  </a:lnTo>
                  <a:lnTo>
                    <a:pt x="90075" y="46467"/>
                  </a:lnTo>
                  <a:lnTo>
                    <a:pt x="98151" y="39850"/>
                  </a:lnTo>
                  <a:close/>
                  <a:moveTo>
                    <a:pt x="12041" y="39688"/>
                  </a:moveTo>
                  <a:lnTo>
                    <a:pt x="6175" y="49621"/>
                  </a:lnTo>
                  <a:lnTo>
                    <a:pt x="251" y="43564"/>
                  </a:lnTo>
                  <a:cubicBezTo>
                    <a:pt x="398" y="43401"/>
                    <a:pt x="457" y="43210"/>
                    <a:pt x="457" y="43004"/>
                  </a:cubicBezTo>
                  <a:lnTo>
                    <a:pt x="12041" y="39688"/>
                  </a:lnTo>
                  <a:close/>
                  <a:moveTo>
                    <a:pt x="34972" y="33896"/>
                  </a:moveTo>
                  <a:lnTo>
                    <a:pt x="46777" y="41058"/>
                  </a:lnTo>
                  <a:lnTo>
                    <a:pt x="38819" y="50298"/>
                  </a:lnTo>
                  <a:lnTo>
                    <a:pt x="26940" y="43077"/>
                  </a:lnTo>
                  <a:cubicBezTo>
                    <a:pt x="26999" y="42827"/>
                    <a:pt x="26940" y="42576"/>
                    <a:pt x="26808" y="42370"/>
                  </a:cubicBezTo>
                  <a:lnTo>
                    <a:pt x="34972" y="33896"/>
                  </a:lnTo>
                  <a:close/>
                  <a:moveTo>
                    <a:pt x="75367" y="31965"/>
                  </a:moveTo>
                  <a:lnTo>
                    <a:pt x="85418" y="42252"/>
                  </a:lnTo>
                  <a:cubicBezTo>
                    <a:pt x="85285" y="42547"/>
                    <a:pt x="85330" y="42871"/>
                    <a:pt x="85506" y="43121"/>
                  </a:cubicBezTo>
                  <a:lnTo>
                    <a:pt x="77032" y="51934"/>
                  </a:lnTo>
                  <a:lnTo>
                    <a:pt x="68868" y="38980"/>
                  </a:lnTo>
                  <a:lnTo>
                    <a:pt x="74896" y="31980"/>
                  </a:lnTo>
                  <a:cubicBezTo>
                    <a:pt x="74954" y="31995"/>
                    <a:pt x="75028" y="32009"/>
                    <a:pt x="75102" y="32009"/>
                  </a:cubicBezTo>
                  <a:cubicBezTo>
                    <a:pt x="75190" y="32009"/>
                    <a:pt x="75279" y="31995"/>
                    <a:pt x="75367" y="31965"/>
                  </a:cubicBezTo>
                  <a:close/>
                  <a:moveTo>
                    <a:pt x="16212" y="38494"/>
                  </a:moveTo>
                  <a:lnTo>
                    <a:pt x="19719" y="44050"/>
                  </a:lnTo>
                  <a:lnTo>
                    <a:pt x="9152" y="52686"/>
                  </a:lnTo>
                  <a:lnTo>
                    <a:pt x="6455" y="49930"/>
                  </a:lnTo>
                  <a:lnTo>
                    <a:pt x="12601" y="39526"/>
                  </a:lnTo>
                  <a:lnTo>
                    <a:pt x="16212" y="38494"/>
                  </a:lnTo>
                  <a:close/>
                  <a:moveTo>
                    <a:pt x="86450" y="43342"/>
                  </a:moveTo>
                  <a:lnTo>
                    <a:pt x="89500" y="46437"/>
                  </a:lnTo>
                  <a:lnTo>
                    <a:pt x="78992" y="55014"/>
                  </a:lnTo>
                  <a:lnTo>
                    <a:pt x="77253" y="52273"/>
                  </a:lnTo>
                  <a:lnTo>
                    <a:pt x="85831" y="43357"/>
                  </a:lnTo>
                  <a:cubicBezTo>
                    <a:pt x="85919" y="43401"/>
                    <a:pt x="86007" y="43416"/>
                    <a:pt x="86111" y="43416"/>
                  </a:cubicBezTo>
                  <a:cubicBezTo>
                    <a:pt x="86229" y="43416"/>
                    <a:pt x="86346" y="43387"/>
                    <a:pt x="86450" y="43342"/>
                  </a:cubicBezTo>
                  <a:close/>
                  <a:moveTo>
                    <a:pt x="68588" y="39275"/>
                  </a:moveTo>
                  <a:lnTo>
                    <a:pt x="76752" y="52214"/>
                  </a:lnTo>
                  <a:lnTo>
                    <a:pt x="73215" y="55899"/>
                  </a:lnTo>
                  <a:cubicBezTo>
                    <a:pt x="73083" y="55793"/>
                    <a:pt x="72939" y="55734"/>
                    <a:pt x="72782" y="55734"/>
                  </a:cubicBezTo>
                  <a:cubicBezTo>
                    <a:pt x="72765" y="55734"/>
                    <a:pt x="72747" y="55735"/>
                    <a:pt x="72729" y="55737"/>
                  </a:cubicBezTo>
                  <a:cubicBezTo>
                    <a:pt x="72713" y="55735"/>
                    <a:pt x="72697" y="55735"/>
                    <a:pt x="72682" y="55735"/>
                  </a:cubicBezTo>
                  <a:cubicBezTo>
                    <a:pt x="72479" y="55735"/>
                    <a:pt x="72291" y="55822"/>
                    <a:pt x="72154" y="55972"/>
                  </a:cubicBezTo>
                  <a:lnTo>
                    <a:pt x="60365" y="48825"/>
                  </a:lnTo>
                  <a:lnTo>
                    <a:pt x="68588" y="39275"/>
                  </a:lnTo>
                  <a:close/>
                  <a:moveTo>
                    <a:pt x="19940" y="44389"/>
                  </a:moveTo>
                  <a:lnTo>
                    <a:pt x="21664" y="47130"/>
                  </a:lnTo>
                  <a:lnTo>
                    <a:pt x="13087" y="56046"/>
                  </a:lnTo>
                  <a:cubicBezTo>
                    <a:pt x="12999" y="56017"/>
                    <a:pt x="12910" y="56002"/>
                    <a:pt x="12807" y="56002"/>
                  </a:cubicBezTo>
                  <a:cubicBezTo>
                    <a:pt x="12689" y="56002"/>
                    <a:pt x="12571" y="56017"/>
                    <a:pt x="12468" y="56076"/>
                  </a:cubicBezTo>
                  <a:lnTo>
                    <a:pt x="9432" y="52966"/>
                  </a:lnTo>
                  <a:lnTo>
                    <a:pt x="19940" y="44389"/>
                  </a:lnTo>
                  <a:close/>
                  <a:moveTo>
                    <a:pt x="76973" y="52568"/>
                  </a:moveTo>
                  <a:lnTo>
                    <a:pt x="78668" y="55265"/>
                  </a:lnTo>
                  <a:lnTo>
                    <a:pt x="75397" y="57947"/>
                  </a:lnTo>
                  <a:lnTo>
                    <a:pt x="73466" y="56768"/>
                  </a:lnTo>
                  <a:cubicBezTo>
                    <a:pt x="73510" y="56591"/>
                    <a:pt x="73510" y="56414"/>
                    <a:pt x="73451" y="56238"/>
                  </a:cubicBezTo>
                  <a:lnTo>
                    <a:pt x="76973" y="52568"/>
                  </a:lnTo>
                  <a:close/>
                  <a:moveTo>
                    <a:pt x="47130" y="41265"/>
                  </a:moveTo>
                  <a:lnTo>
                    <a:pt x="59760" y="48928"/>
                  </a:lnTo>
                  <a:lnTo>
                    <a:pt x="51802" y="58153"/>
                  </a:lnTo>
                  <a:lnTo>
                    <a:pt x="39158" y="50490"/>
                  </a:lnTo>
                  <a:lnTo>
                    <a:pt x="47130" y="41265"/>
                  </a:lnTo>
                  <a:close/>
                  <a:moveTo>
                    <a:pt x="6249" y="50269"/>
                  </a:moveTo>
                  <a:lnTo>
                    <a:pt x="8858" y="52936"/>
                  </a:lnTo>
                  <a:lnTo>
                    <a:pt x="767" y="59554"/>
                  </a:lnTo>
                  <a:lnTo>
                    <a:pt x="6249" y="50269"/>
                  </a:lnTo>
                  <a:close/>
                  <a:moveTo>
                    <a:pt x="92742" y="49783"/>
                  </a:moveTo>
                  <a:lnTo>
                    <a:pt x="98667" y="55840"/>
                  </a:lnTo>
                  <a:cubicBezTo>
                    <a:pt x="98534" y="55987"/>
                    <a:pt x="98460" y="56193"/>
                    <a:pt x="98460" y="56400"/>
                  </a:cubicBezTo>
                  <a:lnTo>
                    <a:pt x="86877" y="59716"/>
                  </a:lnTo>
                  <a:lnTo>
                    <a:pt x="92742" y="49783"/>
                  </a:lnTo>
                  <a:close/>
                  <a:moveTo>
                    <a:pt x="26749" y="43431"/>
                  </a:moveTo>
                  <a:lnTo>
                    <a:pt x="38553" y="50593"/>
                  </a:lnTo>
                  <a:lnTo>
                    <a:pt x="30330" y="60128"/>
                  </a:lnTo>
                  <a:lnTo>
                    <a:pt x="22165" y="47189"/>
                  </a:lnTo>
                  <a:lnTo>
                    <a:pt x="25702" y="43505"/>
                  </a:lnTo>
                  <a:cubicBezTo>
                    <a:pt x="25822" y="43611"/>
                    <a:pt x="25977" y="43669"/>
                    <a:pt x="26135" y="43669"/>
                  </a:cubicBezTo>
                  <a:cubicBezTo>
                    <a:pt x="26153" y="43669"/>
                    <a:pt x="26171" y="43668"/>
                    <a:pt x="26189" y="43667"/>
                  </a:cubicBezTo>
                  <a:cubicBezTo>
                    <a:pt x="26205" y="43668"/>
                    <a:pt x="26221" y="43668"/>
                    <a:pt x="26236" y="43668"/>
                  </a:cubicBezTo>
                  <a:cubicBezTo>
                    <a:pt x="26439" y="43668"/>
                    <a:pt x="26626" y="43581"/>
                    <a:pt x="26749" y="43431"/>
                  </a:cubicBezTo>
                  <a:close/>
                  <a:moveTo>
                    <a:pt x="89765" y="46717"/>
                  </a:moveTo>
                  <a:lnTo>
                    <a:pt x="92462" y="49473"/>
                  </a:lnTo>
                  <a:lnTo>
                    <a:pt x="86317" y="59878"/>
                  </a:lnTo>
                  <a:lnTo>
                    <a:pt x="82706" y="60909"/>
                  </a:lnTo>
                  <a:lnTo>
                    <a:pt x="79199" y="55353"/>
                  </a:lnTo>
                  <a:lnTo>
                    <a:pt x="89765" y="46717"/>
                  </a:lnTo>
                  <a:close/>
                  <a:moveTo>
                    <a:pt x="78875" y="55619"/>
                  </a:moveTo>
                  <a:lnTo>
                    <a:pt x="82308" y="61027"/>
                  </a:lnTo>
                  <a:lnTo>
                    <a:pt x="81793" y="61175"/>
                  </a:lnTo>
                  <a:cubicBezTo>
                    <a:pt x="81655" y="61009"/>
                    <a:pt x="81452" y="60908"/>
                    <a:pt x="81245" y="60908"/>
                  </a:cubicBezTo>
                  <a:cubicBezTo>
                    <a:pt x="81231" y="60908"/>
                    <a:pt x="81217" y="60908"/>
                    <a:pt x="81203" y="60909"/>
                  </a:cubicBezTo>
                  <a:cubicBezTo>
                    <a:pt x="80997" y="60909"/>
                    <a:pt x="80790" y="60983"/>
                    <a:pt x="80643" y="61130"/>
                  </a:cubicBezTo>
                  <a:lnTo>
                    <a:pt x="75765" y="58168"/>
                  </a:lnTo>
                  <a:lnTo>
                    <a:pt x="78875" y="55619"/>
                  </a:lnTo>
                  <a:close/>
                  <a:moveTo>
                    <a:pt x="9123" y="53246"/>
                  </a:moveTo>
                  <a:lnTo>
                    <a:pt x="12174" y="56356"/>
                  </a:lnTo>
                  <a:cubicBezTo>
                    <a:pt x="12041" y="56577"/>
                    <a:pt x="12011" y="56842"/>
                    <a:pt x="12085" y="57092"/>
                  </a:cubicBezTo>
                  <a:lnTo>
                    <a:pt x="6839" y="62560"/>
                  </a:lnTo>
                  <a:lnTo>
                    <a:pt x="575" y="60408"/>
                  </a:lnTo>
                  <a:cubicBezTo>
                    <a:pt x="575" y="60349"/>
                    <a:pt x="561" y="60290"/>
                    <a:pt x="546" y="60246"/>
                  </a:cubicBezTo>
                  <a:lnTo>
                    <a:pt x="9123" y="53246"/>
                  </a:lnTo>
                  <a:close/>
                  <a:moveTo>
                    <a:pt x="82529" y="61381"/>
                  </a:moveTo>
                  <a:lnTo>
                    <a:pt x="83428" y="62825"/>
                  </a:lnTo>
                  <a:lnTo>
                    <a:pt x="81940" y="61911"/>
                  </a:lnTo>
                  <a:cubicBezTo>
                    <a:pt x="81969" y="61794"/>
                    <a:pt x="81969" y="61661"/>
                    <a:pt x="81955" y="61543"/>
                  </a:cubicBezTo>
                  <a:lnTo>
                    <a:pt x="82529" y="61381"/>
                  </a:lnTo>
                  <a:close/>
                  <a:moveTo>
                    <a:pt x="86037" y="60379"/>
                  </a:moveTo>
                  <a:lnTo>
                    <a:pt x="84283" y="63326"/>
                  </a:lnTo>
                  <a:lnTo>
                    <a:pt x="84195" y="63282"/>
                  </a:lnTo>
                  <a:lnTo>
                    <a:pt x="82927" y="61263"/>
                  </a:lnTo>
                  <a:lnTo>
                    <a:pt x="86037" y="60379"/>
                  </a:lnTo>
                  <a:close/>
                  <a:moveTo>
                    <a:pt x="605" y="60836"/>
                  </a:moveTo>
                  <a:lnTo>
                    <a:pt x="6529" y="62855"/>
                  </a:lnTo>
                  <a:lnTo>
                    <a:pt x="4215" y="65257"/>
                  </a:lnTo>
                  <a:lnTo>
                    <a:pt x="605" y="60836"/>
                  </a:lnTo>
                  <a:close/>
                  <a:moveTo>
                    <a:pt x="75426" y="58433"/>
                  </a:moveTo>
                  <a:lnTo>
                    <a:pt x="80466" y="61484"/>
                  </a:lnTo>
                  <a:cubicBezTo>
                    <a:pt x="80451" y="61499"/>
                    <a:pt x="80451" y="61528"/>
                    <a:pt x="80451" y="61558"/>
                  </a:cubicBezTo>
                  <a:lnTo>
                    <a:pt x="66878" y="65419"/>
                  </a:lnTo>
                  <a:lnTo>
                    <a:pt x="75426" y="58433"/>
                  </a:lnTo>
                  <a:close/>
                  <a:moveTo>
                    <a:pt x="60099" y="49134"/>
                  </a:moveTo>
                  <a:lnTo>
                    <a:pt x="71978" y="56326"/>
                  </a:lnTo>
                  <a:cubicBezTo>
                    <a:pt x="71919" y="56577"/>
                    <a:pt x="71978" y="56842"/>
                    <a:pt x="72125" y="57048"/>
                  </a:cubicBezTo>
                  <a:lnTo>
                    <a:pt x="63960" y="65522"/>
                  </a:lnTo>
                  <a:lnTo>
                    <a:pt x="52141" y="58360"/>
                  </a:lnTo>
                  <a:lnTo>
                    <a:pt x="60099" y="49134"/>
                  </a:lnTo>
                  <a:close/>
                  <a:moveTo>
                    <a:pt x="73260" y="57107"/>
                  </a:moveTo>
                  <a:lnTo>
                    <a:pt x="75087" y="58212"/>
                  </a:lnTo>
                  <a:lnTo>
                    <a:pt x="65920" y="65699"/>
                  </a:lnTo>
                  <a:lnTo>
                    <a:pt x="65036" y="65950"/>
                  </a:lnTo>
                  <a:cubicBezTo>
                    <a:pt x="64963" y="65964"/>
                    <a:pt x="64904" y="65979"/>
                    <a:pt x="64845" y="66008"/>
                  </a:cubicBezTo>
                  <a:lnTo>
                    <a:pt x="64771" y="66023"/>
                  </a:lnTo>
                  <a:lnTo>
                    <a:pt x="64299" y="65743"/>
                  </a:lnTo>
                  <a:lnTo>
                    <a:pt x="72434" y="57284"/>
                  </a:lnTo>
                  <a:cubicBezTo>
                    <a:pt x="72523" y="57313"/>
                    <a:pt x="72626" y="57328"/>
                    <a:pt x="72714" y="57328"/>
                  </a:cubicBezTo>
                  <a:cubicBezTo>
                    <a:pt x="72921" y="57328"/>
                    <a:pt x="73112" y="57255"/>
                    <a:pt x="73260" y="57107"/>
                  </a:cubicBezTo>
                  <a:close/>
                  <a:moveTo>
                    <a:pt x="64019" y="66038"/>
                  </a:moveTo>
                  <a:lnTo>
                    <a:pt x="64255" y="66171"/>
                  </a:lnTo>
                  <a:lnTo>
                    <a:pt x="63739" y="66318"/>
                  </a:lnTo>
                  <a:lnTo>
                    <a:pt x="64019" y="66038"/>
                  </a:lnTo>
                  <a:close/>
                  <a:moveTo>
                    <a:pt x="21885" y="47484"/>
                  </a:moveTo>
                  <a:lnTo>
                    <a:pt x="30065" y="60438"/>
                  </a:lnTo>
                  <a:lnTo>
                    <a:pt x="24037" y="67438"/>
                  </a:lnTo>
                  <a:cubicBezTo>
                    <a:pt x="23963" y="67423"/>
                    <a:pt x="23890" y="67409"/>
                    <a:pt x="23816" y="67409"/>
                  </a:cubicBezTo>
                  <a:cubicBezTo>
                    <a:pt x="23728" y="67409"/>
                    <a:pt x="23639" y="67423"/>
                    <a:pt x="23565" y="67453"/>
                  </a:cubicBezTo>
                  <a:lnTo>
                    <a:pt x="13515" y="57151"/>
                  </a:lnTo>
                  <a:cubicBezTo>
                    <a:pt x="13633" y="56871"/>
                    <a:pt x="13588" y="56532"/>
                    <a:pt x="13411" y="56282"/>
                  </a:cubicBezTo>
                  <a:lnTo>
                    <a:pt x="21885" y="47484"/>
                  </a:lnTo>
                  <a:close/>
                  <a:moveTo>
                    <a:pt x="12321" y="57417"/>
                  </a:moveTo>
                  <a:cubicBezTo>
                    <a:pt x="12454" y="57535"/>
                    <a:pt x="12630" y="57593"/>
                    <a:pt x="12807" y="57593"/>
                  </a:cubicBezTo>
                  <a:lnTo>
                    <a:pt x="12807" y="57579"/>
                  </a:lnTo>
                  <a:cubicBezTo>
                    <a:pt x="12827" y="57581"/>
                    <a:pt x="12848" y="57581"/>
                    <a:pt x="12868" y="57581"/>
                  </a:cubicBezTo>
                  <a:cubicBezTo>
                    <a:pt x="13009" y="57581"/>
                    <a:pt x="13146" y="57536"/>
                    <a:pt x="13249" y="57446"/>
                  </a:cubicBezTo>
                  <a:lnTo>
                    <a:pt x="23226" y="67659"/>
                  </a:lnTo>
                  <a:cubicBezTo>
                    <a:pt x="23123" y="67792"/>
                    <a:pt x="23064" y="67954"/>
                    <a:pt x="23050" y="68116"/>
                  </a:cubicBezTo>
                  <a:lnTo>
                    <a:pt x="7251" y="62693"/>
                  </a:lnTo>
                  <a:lnTo>
                    <a:pt x="12321" y="57417"/>
                  </a:lnTo>
                  <a:close/>
                  <a:moveTo>
                    <a:pt x="64417" y="66524"/>
                  </a:moveTo>
                  <a:lnTo>
                    <a:pt x="64417" y="66524"/>
                  </a:lnTo>
                  <a:cubicBezTo>
                    <a:pt x="64388" y="66657"/>
                    <a:pt x="64388" y="66790"/>
                    <a:pt x="64417" y="66922"/>
                  </a:cubicBezTo>
                  <a:lnTo>
                    <a:pt x="58522" y="71756"/>
                  </a:lnTo>
                  <a:lnTo>
                    <a:pt x="58522" y="71756"/>
                  </a:lnTo>
                  <a:lnTo>
                    <a:pt x="62590" y="67526"/>
                  </a:lnTo>
                  <a:cubicBezTo>
                    <a:pt x="62722" y="67615"/>
                    <a:pt x="62885" y="67659"/>
                    <a:pt x="63047" y="67659"/>
                  </a:cubicBezTo>
                  <a:cubicBezTo>
                    <a:pt x="63621" y="67659"/>
                    <a:pt x="63872" y="67158"/>
                    <a:pt x="63798" y="66716"/>
                  </a:cubicBezTo>
                  <a:lnTo>
                    <a:pt x="64417" y="66524"/>
                  </a:lnTo>
                  <a:close/>
                  <a:moveTo>
                    <a:pt x="38892" y="50800"/>
                  </a:moveTo>
                  <a:lnTo>
                    <a:pt x="51522" y="58463"/>
                  </a:lnTo>
                  <a:lnTo>
                    <a:pt x="38922" y="73082"/>
                  </a:lnTo>
                  <a:cubicBezTo>
                    <a:pt x="38804" y="73009"/>
                    <a:pt x="38656" y="72964"/>
                    <a:pt x="38509" y="72964"/>
                  </a:cubicBezTo>
                  <a:lnTo>
                    <a:pt x="38435" y="72964"/>
                  </a:lnTo>
                  <a:lnTo>
                    <a:pt x="30551" y="60482"/>
                  </a:lnTo>
                  <a:lnTo>
                    <a:pt x="38892" y="50800"/>
                  </a:lnTo>
                  <a:close/>
                  <a:moveTo>
                    <a:pt x="30286" y="60791"/>
                  </a:moveTo>
                  <a:lnTo>
                    <a:pt x="38052" y="73112"/>
                  </a:lnTo>
                  <a:cubicBezTo>
                    <a:pt x="38008" y="73156"/>
                    <a:pt x="37964" y="73186"/>
                    <a:pt x="37934" y="73230"/>
                  </a:cubicBezTo>
                  <a:lnTo>
                    <a:pt x="25246" y="68868"/>
                  </a:lnTo>
                  <a:lnTo>
                    <a:pt x="24568" y="68337"/>
                  </a:lnTo>
                  <a:cubicBezTo>
                    <a:pt x="24612" y="68086"/>
                    <a:pt x="24538" y="67836"/>
                    <a:pt x="24376" y="67644"/>
                  </a:cubicBezTo>
                  <a:lnTo>
                    <a:pt x="30286" y="60791"/>
                  </a:lnTo>
                  <a:close/>
                  <a:moveTo>
                    <a:pt x="51876" y="58669"/>
                  </a:moveTo>
                  <a:lnTo>
                    <a:pt x="63666" y="65817"/>
                  </a:lnTo>
                  <a:lnTo>
                    <a:pt x="63356" y="66141"/>
                  </a:lnTo>
                  <a:cubicBezTo>
                    <a:pt x="63271" y="66105"/>
                    <a:pt x="63186" y="66078"/>
                    <a:pt x="63093" y="66078"/>
                  </a:cubicBezTo>
                  <a:cubicBezTo>
                    <a:pt x="63073" y="66078"/>
                    <a:pt x="63053" y="66080"/>
                    <a:pt x="63032" y="66082"/>
                  </a:cubicBezTo>
                  <a:cubicBezTo>
                    <a:pt x="63022" y="66082"/>
                    <a:pt x="63013" y="66082"/>
                    <a:pt x="63003" y="66082"/>
                  </a:cubicBezTo>
                  <a:cubicBezTo>
                    <a:pt x="62632" y="66082"/>
                    <a:pt x="62309" y="66357"/>
                    <a:pt x="62280" y="66745"/>
                  </a:cubicBezTo>
                  <a:lnTo>
                    <a:pt x="39246" y="73318"/>
                  </a:lnTo>
                  <a:lnTo>
                    <a:pt x="51876" y="58669"/>
                  </a:lnTo>
                  <a:close/>
                  <a:moveTo>
                    <a:pt x="80481" y="61956"/>
                  </a:moveTo>
                  <a:cubicBezTo>
                    <a:pt x="80564" y="62262"/>
                    <a:pt x="80845" y="62489"/>
                    <a:pt x="81161" y="62489"/>
                  </a:cubicBezTo>
                  <a:cubicBezTo>
                    <a:pt x="81180" y="62489"/>
                    <a:pt x="81199" y="62488"/>
                    <a:pt x="81218" y="62486"/>
                  </a:cubicBezTo>
                  <a:cubicBezTo>
                    <a:pt x="81233" y="62487"/>
                    <a:pt x="81248" y="62488"/>
                    <a:pt x="81263" y="62488"/>
                  </a:cubicBezTo>
                  <a:cubicBezTo>
                    <a:pt x="81454" y="62488"/>
                    <a:pt x="81640" y="62402"/>
                    <a:pt x="81763" y="62265"/>
                  </a:cubicBezTo>
                  <a:lnTo>
                    <a:pt x="83915" y="63562"/>
                  </a:lnTo>
                  <a:lnTo>
                    <a:pt x="83915" y="63577"/>
                  </a:lnTo>
                  <a:cubicBezTo>
                    <a:pt x="83782" y="63754"/>
                    <a:pt x="83723" y="63989"/>
                    <a:pt x="83767" y="64211"/>
                  </a:cubicBezTo>
                  <a:lnTo>
                    <a:pt x="78256" y="73525"/>
                  </a:lnTo>
                  <a:cubicBezTo>
                    <a:pt x="78182" y="73510"/>
                    <a:pt x="78108" y="73495"/>
                    <a:pt x="78035" y="73495"/>
                  </a:cubicBezTo>
                  <a:cubicBezTo>
                    <a:pt x="77828" y="73495"/>
                    <a:pt x="77622" y="73569"/>
                    <a:pt x="77475" y="73716"/>
                  </a:cubicBezTo>
                  <a:lnTo>
                    <a:pt x="65935" y="66716"/>
                  </a:lnTo>
                  <a:cubicBezTo>
                    <a:pt x="65935" y="66568"/>
                    <a:pt x="65891" y="66421"/>
                    <a:pt x="65817" y="66288"/>
                  </a:cubicBezTo>
                  <a:lnTo>
                    <a:pt x="66112" y="66053"/>
                  </a:lnTo>
                  <a:lnTo>
                    <a:pt x="80481" y="61956"/>
                  </a:lnTo>
                  <a:close/>
                  <a:moveTo>
                    <a:pt x="85241" y="64373"/>
                  </a:moveTo>
                  <a:lnTo>
                    <a:pt x="98549" y="72449"/>
                  </a:lnTo>
                  <a:cubicBezTo>
                    <a:pt x="98490" y="72596"/>
                    <a:pt x="98460" y="72758"/>
                    <a:pt x="98475" y="72906"/>
                  </a:cubicBezTo>
                  <a:lnTo>
                    <a:pt x="91902" y="75485"/>
                  </a:lnTo>
                  <a:lnTo>
                    <a:pt x="85079" y="64667"/>
                  </a:lnTo>
                  <a:cubicBezTo>
                    <a:pt x="85153" y="64579"/>
                    <a:pt x="85197" y="64476"/>
                    <a:pt x="85241" y="64373"/>
                  </a:cubicBezTo>
                  <a:close/>
                  <a:moveTo>
                    <a:pt x="26174" y="69604"/>
                  </a:moveTo>
                  <a:lnTo>
                    <a:pt x="37772" y="73598"/>
                  </a:lnTo>
                  <a:cubicBezTo>
                    <a:pt x="37743" y="73731"/>
                    <a:pt x="37757" y="73878"/>
                    <a:pt x="37802" y="74026"/>
                  </a:cubicBezTo>
                  <a:lnTo>
                    <a:pt x="34471" y="76236"/>
                  </a:lnTo>
                  <a:lnTo>
                    <a:pt x="26174" y="69604"/>
                  </a:lnTo>
                  <a:close/>
                  <a:moveTo>
                    <a:pt x="83974" y="64667"/>
                  </a:moveTo>
                  <a:cubicBezTo>
                    <a:pt x="84097" y="64804"/>
                    <a:pt x="84283" y="64890"/>
                    <a:pt x="84474" y="64890"/>
                  </a:cubicBezTo>
                  <a:cubicBezTo>
                    <a:pt x="84489" y="64890"/>
                    <a:pt x="84504" y="64890"/>
                    <a:pt x="84519" y="64888"/>
                  </a:cubicBezTo>
                  <a:cubicBezTo>
                    <a:pt x="84593" y="64888"/>
                    <a:pt x="84652" y="64888"/>
                    <a:pt x="84725" y="64859"/>
                  </a:cubicBezTo>
                  <a:lnTo>
                    <a:pt x="91534" y="75647"/>
                  </a:lnTo>
                  <a:lnTo>
                    <a:pt x="84917" y="78240"/>
                  </a:lnTo>
                  <a:lnTo>
                    <a:pt x="78771" y="74512"/>
                  </a:lnTo>
                  <a:cubicBezTo>
                    <a:pt x="78830" y="74232"/>
                    <a:pt x="78771" y="73952"/>
                    <a:pt x="78595" y="73746"/>
                  </a:cubicBezTo>
                  <a:lnTo>
                    <a:pt x="83974" y="64667"/>
                  </a:lnTo>
                  <a:close/>
                  <a:moveTo>
                    <a:pt x="6942" y="63002"/>
                  </a:moveTo>
                  <a:lnTo>
                    <a:pt x="23109" y="68558"/>
                  </a:lnTo>
                  <a:lnTo>
                    <a:pt x="15180" y="78800"/>
                  </a:lnTo>
                  <a:lnTo>
                    <a:pt x="4466" y="65581"/>
                  </a:lnTo>
                  <a:lnTo>
                    <a:pt x="6942" y="63002"/>
                  </a:lnTo>
                  <a:close/>
                  <a:moveTo>
                    <a:pt x="53615" y="76280"/>
                  </a:moveTo>
                  <a:lnTo>
                    <a:pt x="50667" y="79360"/>
                  </a:lnTo>
                  <a:cubicBezTo>
                    <a:pt x="50549" y="79213"/>
                    <a:pt x="50387" y="79110"/>
                    <a:pt x="50196" y="79080"/>
                  </a:cubicBezTo>
                  <a:lnTo>
                    <a:pt x="53615" y="76280"/>
                  </a:lnTo>
                  <a:close/>
                  <a:moveTo>
                    <a:pt x="62325" y="67143"/>
                  </a:moveTo>
                  <a:cubicBezTo>
                    <a:pt x="62325" y="67158"/>
                    <a:pt x="62339" y="67187"/>
                    <a:pt x="62339" y="67202"/>
                  </a:cubicBezTo>
                  <a:lnTo>
                    <a:pt x="55929" y="73878"/>
                  </a:lnTo>
                  <a:lnTo>
                    <a:pt x="49149" y="79419"/>
                  </a:lnTo>
                  <a:lnTo>
                    <a:pt x="39290" y="73819"/>
                  </a:lnTo>
                  <a:lnTo>
                    <a:pt x="39290" y="73716"/>
                  </a:lnTo>
                  <a:lnTo>
                    <a:pt x="62325" y="67143"/>
                  </a:lnTo>
                  <a:close/>
                  <a:moveTo>
                    <a:pt x="98593" y="73289"/>
                  </a:moveTo>
                  <a:cubicBezTo>
                    <a:pt x="98637" y="73362"/>
                    <a:pt x="98696" y="73436"/>
                    <a:pt x="98770" y="73495"/>
                  </a:cubicBezTo>
                  <a:lnTo>
                    <a:pt x="94879" y="80215"/>
                  </a:lnTo>
                  <a:lnTo>
                    <a:pt x="92123" y="75838"/>
                  </a:lnTo>
                  <a:lnTo>
                    <a:pt x="98593" y="73289"/>
                  </a:lnTo>
                  <a:close/>
                  <a:moveTo>
                    <a:pt x="78580" y="74866"/>
                  </a:moveTo>
                  <a:lnTo>
                    <a:pt x="84460" y="78432"/>
                  </a:lnTo>
                  <a:lnTo>
                    <a:pt x="73201" y="82853"/>
                  </a:lnTo>
                  <a:lnTo>
                    <a:pt x="77814" y="75072"/>
                  </a:lnTo>
                  <a:cubicBezTo>
                    <a:pt x="77872" y="75087"/>
                    <a:pt x="77946" y="75101"/>
                    <a:pt x="78020" y="75101"/>
                  </a:cubicBezTo>
                  <a:cubicBezTo>
                    <a:pt x="78226" y="75101"/>
                    <a:pt x="78432" y="75013"/>
                    <a:pt x="78580" y="74866"/>
                  </a:cubicBezTo>
                  <a:close/>
                  <a:moveTo>
                    <a:pt x="91740" y="75986"/>
                  </a:moveTo>
                  <a:lnTo>
                    <a:pt x="94658" y="80584"/>
                  </a:lnTo>
                  <a:lnTo>
                    <a:pt x="93140" y="83222"/>
                  </a:lnTo>
                  <a:lnTo>
                    <a:pt x="85344" y="78506"/>
                  </a:lnTo>
                  <a:lnTo>
                    <a:pt x="91740" y="75986"/>
                  </a:lnTo>
                  <a:close/>
                  <a:moveTo>
                    <a:pt x="39172" y="74202"/>
                  </a:moveTo>
                  <a:lnTo>
                    <a:pt x="48810" y="79670"/>
                  </a:lnTo>
                  <a:lnTo>
                    <a:pt x="44448" y="83236"/>
                  </a:lnTo>
                  <a:cubicBezTo>
                    <a:pt x="44345" y="83192"/>
                    <a:pt x="44212" y="83163"/>
                    <a:pt x="44095" y="83163"/>
                  </a:cubicBezTo>
                  <a:cubicBezTo>
                    <a:pt x="44080" y="83162"/>
                    <a:pt x="44065" y="83161"/>
                    <a:pt x="44050" y="83161"/>
                  </a:cubicBezTo>
                  <a:cubicBezTo>
                    <a:pt x="43831" y="83161"/>
                    <a:pt x="43628" y="83262"/>
                    <a:pt x="43490" y="83428"/>
                  </a:cubicBezTo>
                  <a:lnTo>
                    <a:pt x="34795" y="76487"/>
                  </a:lnTo>
                  <a:lnTo>
                    <a:pt x="38008" y="74365"/>
                  </a:lnTo>
                  <a:cubicBezTo>
                    <a:pt x="38143" y="74472"/>
                    <a:pt x="38302" y="74543"/>
                    <a:pt x="38475" y="74543"/>
                  </a:cubicBezTo>
                  <a:cubicBezTo>
                    <a:pt x="38491" y="74543"/>
                    <a:pt x="38508" y="74543"/>
                    <a:pt x="38524" y="74541"/>
                  </a:cubicBezTo>
                  <a:cubicBezTo>
                    <a:pt x="38537" y="74542"/>
                    <a:pt x="38551" y="74542"/>
                    <a:pt x="38564" y="74542"/>
                  </a:cubicBezTo>
                  <a:cubicBezTo>
                    <a:pt x="38813" y="74542"/>
                    <a:pt x="39032" y="74412"/>
                    <a:pt x="39172" y="74202"/>
                  </a:cubicBezTo>
                  <a:close/>
                  <a:moveTo>
                    <a:pt x="4186" y="65876"/>
                  </a:moveTo>
                  <a:lnTo>
                    <a:pt x="14929" y="79139"/>
                  </a:lnTo>
                  <a:lnTo>
                    <a:pt x="11555" y="83502"/>
                  </a:lnTo>
                  <a:cubicBezTo>
                    <a:pt x="11451" y="83457"/>
                    <a:pt x="11333" y="83443"/>
                    <a:pt x="11216" y="83443"/>
                  </a:cubicBezTo>
                  <a:lnTo>
                    <a:pt x="11186" y="83443"/>
                  </a:lnTo>
                  <a:lnTo>
                    <a:pt x="118" y="70872"/>
                  </a:lnTo>
                  <a:cubicBezTo>
                    <a:pt x="325" y="70621"/>
                    <a:pt x="384" y="70268"/>
                    <a:pt x="251" y="69958"/>
                  </a:cubicBezTo>
                  <a:lnTo>
                    <a:pt x="4186" y="65876"/>
                  </a:lnTo>
                  <a:close/>
                  <a:moveTo>
                    <a:pt x="49179" y="79891"/>
                  </a:moveTo>
                  <a:lnTo>
                    <a:pt x="49297" y="79950"/>
                  </a:lnTo>
                  <a:cubicBezTo>
                    <a:pt x="49312" y="80156"/>
                    <a:pt x="49415" y="80348"/>
                    <a:pt x="49562" y="80481"/>
                  </a:cubicBezTo>
                  <a:lnTo>
                    <a:pt x="45318" y="84902"/>
                  </a:lnTo>
                  <a:lnTo>
                    <a:pt x="44728" y="84430"/>
                  </a:lnTo>
                  <a:cubicBezTo>
                    <a:pt x="44890" y="84150"/>
                    <a:pt x="44905" y="83811"/>
                    <a:pt x="44743" y="83531"/>
                  </a:cubicBezTo>
                  <a:lnTo>
                    <a:pt x="49179" y="79891"/>
                  </a:lnTo>
                  <a:close/>
                  <a:moveTo>
                    <a:pt x="23374" y="68868"/>
                  </a:moveTo>
                  <a:cubicBezTo>
                    <a:pt x="23507" y="68941"/>
                    <a:pt x="23654" y="68985"/>
                    <a:pt x="23816" y="68985"/>
                  </a:cubicBezTo>
                  <a:cubicBezTo>
                    <a:pt x="23934" y="68985"/>
                    <a:pt x="24037" y="68956"/>
                    <a:pt x="24155" y="68912"/>
                  </a:cubicBezTo>
                  <a:lnTo>
                    <a:pt x="25054" y="69221"/>
                  </a:lnTo>
                  <a:lnTo>
                    <a:pt x="34117" y="76472"/>
                  </a:lnTo>
                  <a:lnTo>
                    <a:pt x="21222" y="85049"/>
                  </a:lnTo>
                  <a:cubicBezTo>
                    <a:pt x="21090" y="84858"/>
                    <a:pt x="20869" y="84754"/>
                    <a:pt x="20633" y="84754"/>
                  </a:cubicBezTo>
                  <a:cubicBezTo>
                    <a:pt x="20456" y="84754"/>
                    <a:pt x="20279" y="84813"/>
                    <a:pt x="20146" y="84916"/>
                  </a:cubicBezTo>
                  <a:lnTo>
                    <a:pt x="15445" y="79125"/>
                  </a:lnTo>
                  <a:lnTo>
                    <a:pt x="23374" y="68868"/>
                  </a:lnTo>
                  <a:close/>
                  <a:moveTo>
                    <a:pt x="94894" y="80982"/>
                  </a:moveTo>
                  <a:lnTo>
                    <a:pt x="98284" y="86346"/>
                  </a:lnTo>
                  <a:lnTo>
                    <a:pt x="98284" y="86346"/>
                  </a:lnTo>
                  <a:lnTo>
                    <a:pt x="93479" y="83428"/>
                  </a:lnTo>
                  <a:lnTo>
                    <a:pt x="94894" y="80982"/>
                  </a:lnTo>
                  <a:close/>
                  <a:moveTo>
                    <a:pt x="65847" y="67143"/>
                  </a:moveTo>
                  <a:lnTo>
                    <a:pt x="77283" y="74085"/>
                  </a:lnTo>
                  <a:cubicBezTo>
                    <a:pt x="77209" y="74350"/>
                    <a:pt x="77283" y="74645"/>
                    <a:pt x="77475" y="74866"/>
                  </a:cubicBezTo>
                  <a:lnTo>
                    <a:pt x="72596" y="83089"/>
                  </a:lnTo>
                  <a:lnTo>
                    <a:pt x="63253" y="86773"/>
                  </a:lnTo>
                  <a:cubicBezTo>
                    <a:pt x="63167" y="86445"/>
                    <a:pt x="62874" y="86227"/>
                    <a:pt x="62548" y="86227"/>
                  </a:cubicBezTo>
                  <a:cubicBezTo>
                    <a:pt x="62537" y="86227"/>
                    <a:pt x="62527" y="86228"/>
                    <a:pt x="62516" y="86228"/>
                  </a:cubicBezTo>
                  <a:cubicBezTo>
                    <a:pt x="62503" y="86227"/>
                    <a:pt x="62489" y="86227"/>
                    <a:pt x="62476" y="86227"/>
                  </a:cubicBezTo>
                  <a:cubicBezTo>
                    <a:pt x="62197" y="86227"/>
                    <a:pt x="61951" y="86373"/>
                    <a:pt x="61838" y="86626"/>
                  </a:cubicBezTo>
                  <a:lnTo>
                    <a:pt x="50697" y="80304"/>
                  </a:lnTo>
                  <a:cubicBezTo>
                    <a:pt x="50800" y="80142"/>
                    <a:pt x="50829" y="79950"/>
                    <a:pt x="50815" y="79773"/>
                  </a:cubicBezTo>
                  <a:lnTo>
                    <a:pt x="56194" y="74173"/>
                  </a:lnTo>
                  <a:lnTo>
                    <a:pt x="64594" y="67305"/>
                  </a:lnTo>
                  <a:cubicBezTo>
                    <a:pt x="64742" y="67467"/>
                    <a:pt x="64948" y="67541"/>
                    <a:pt x="65169" y="67541"/>
                  </a:cubicBezTo>
                  <a:cubicBezTo>
                    <a:pt x="65181" y="67542"/>
                    <a:pt x="65192" y="67542"/>
                    <a:pt x="65204" y="67542"/>
                  </a:cubicBezTo>
                  <a:cubicBezTo>
                    <a:pt x="65471" y="67542"/>
                    <a:pt x="65720" y="67383"/>
                    <a:pt x="65847" y="67143"/>
                  </a:cubicBezTo>
                  <a:close/>
                  <a:moveTo>
                    <a:pt x="15195" y="79449"/>
                  </a:moveTo>
                  <a:lnTo>
                    <a:pt x="19911" y="85255"/>
                  </a:lnTo>
                  <a:cubicBezTo>
                    <a:pt x="19837" y="85476"/>
                    <a:pt x="19852" y="85698"/>
                    <a:pt x="19940" y="85904"/>
                  </a:cubicBezTo>
                  <a:lnTo>
                    <a:pt x="15814" y="88674"/>
                  </a:lnTo>
                  <a:lnTo>
                    <a:pt x="11982" y="84327"/>
                  </a:lnTo>
                  <a:cubicBezTo>
                    <a:pt x="12011" y="84135"/>
                    <a:pt x="11952" y="83929"/>
                    <a:pt x="11849" y="83752"/>
                  </a:cubicBezTo>
                  <a:lnTo>
                    <a:pt x="15195" y="79449"/>
                  </a:lnTo>
                  <a:close/>
                  <a:moveTo>
                    <a:pt x="72272" y="83634"/>
                  </a:moveTo>
                  <a:lnTo>
                    <a:pt x="68337" y="90296"/>
                  </a:lnTo>
                  <a:lnTo>
                    <a:pt x="63209" y="87392"/>
                  </a:lnTo>
                  <a:cubicBezTo>
                    <a:pt x="63238" y="87319"/>
                    <a:pt x="63253" y="87260"/>
                    <a:pt x="63268" y="87186"/>
                  </a:cubicBezTo>
                  <a:lnTo>
                    <a:pt x="72272" y="83634"/>
                  </a:lnTo>
                  <a:close/>
                  <a:moveTo>
                    <a:pt x="50402" y="80584"/>
                  </a:moveTo>
                  <a:lnTo>
                    <a:pt x="61750" y="87024"/>
                  </a:lnTo>
                  <a:cubicBezTo>
                    <a:pt x="61750" y="87127"/>
                    <a:pt x="61765" y="87230"/>
                    <a:pt x="61809" y="87333"/>
                  </a:cubicBezTo>
                  <a:lnTo>
                    <a:pt x="52804" y="90870"/>
                  </a:lnTo>
                  <a:lnTo>
                    <a:pt x="45627" y="85152"/>
                  </a:lnTo>
                  <a:lnTo>
                    <a:pt x="49960" y="80643"/>
                  </a:lnTo>
                  <a:cubicBezTo>
                    <a:pt x="49989" y="80657"/>
                    <a:pt x="50019" y="80657"/>
                    <a:pt x="50063" y="80657"/>
                  </a:cubicBezTo>
                  <a:cubicBezTo>
                    <a:pt x="50181" y="80657"/>
                    <a:pt x="50299" y="80628"/>
                    <a:pt x="50402" y="80584"/>
                  </a:cubicBezTo>
                  <a:close/>
                  <a:moveTo>
                    <a:pt x="34456" y="76737"/>
                  </a:moveTo>
                  <a:lnTo>
                    <a:pt x="43343" y="83826"/>
                  </a:lnTo>
                  <a:cubicBezTo>
                    <a:pt x="43313" y="83944"/>
                    <a:pt x="43328" y="84047"/>
                    <a:pt x="43343" y="84165"/>
                  </a:cubicBezTo>
                  <a:lnTo>
                    <a:pt x="29018" y="95866"/>
                  </a:lnTo>
                  <a:lnTo>
                    <a:pt x="21149" y="86169"/>
                  </a:lnTo>
                  <a:cubicBezTo>
                    <a:pt x="21340" y="85978"/>
                    <a:pt x="21429" y="85698"/>
                    <a:pt x="21384" y="85432"/>
                  </a:cubicBezTo>
                  <a:lnTo>
                    <a:pt x="34456" y="76737"/>
                  </a:lnTo>
                  <a:close/>
                  <a:moveTo>
                    <a:pt x="11820" y="84754"/>
                  </a:moveTo>
                  <a:lnTo>
                    <a:pt x="15460" y="88881"/>
                  </a:lnTo>
                  <a:lnTo>
                    <a:pt x="752" y="98681"/>
                  </a:lnTo>
                  <a:cubicBezTo>
                    <a:pt x="708" y="98563"/>
                    <a:pt x="619" y="98475"/>
                    <a:pt x="516" y="98401"/>
                  </a:cubicBezTo>
                  <a:lnTo>
                    <a:pt x="10921" y="84961"/>
                  </a:lnTo>
                  <a:cubicBezTo>
                    <a:pt x="11009" y="85005"/>
                    <a:pt x="11112" y="85020"/>
                    <a:pt x="11216" y="85020"/>
                  </a:cubicBezTo>
                  <a:cubicBezTo>
                    <a:pt x="11231" y="85021"/>
                    <a:pt x="11245" y="85021"/>
                    <a:pt x="11260" y="85021"/>
                  </a:cubicBezTo>
                  <a:cubicBezTo>
                    <a:pt x="11479" y="85021"/>
                    <a:pt x="11682" y="84920"/>
                    <a:pt x="11820" y="84754"/>
                  </a:cubicBezTo>
                  <a:close/>
                  <a:moveTo>
                    <a:pt x="43535" y="84533"/>
                  </a:moveTo>
                  <a:cubicBezTo>
                    <a:pt x="43667" y="84681"/>
                    <a:pt x="43873" y="84769"/>
                    <a:pt x="44095" y="84769"/>
                  </a:cubicBezTo>
                  <a:cubicBezTo>
                    <a:pt x="44212" y="84769"/>
                    <a:pt x="44330" y="84740"/>
                    <a:pt x="44433" y="84695"/>
                  </a:cubicBezTo>
                  <a:lnTo>
                    <a:pt x="45038" y="85182"/>
                  </a:lnTo>
                  <a:lnTo>
                    <a:pt x="32069" y="98681"/>
                  </a:lnTo>
                  <a:cubicBezTo>
                    <a:pt x="31936" y="98593"/>
                    <a:pt x="31789" y="98548"/>
                    <a:pt x="31627" y="98548"/>
                  </a:cubicBezTo>
                  <a:cubicBezTo>
                    <a:pt x="31509" y="98548"/>
                    <a:pt x="31376" y="98578"/>
                    <a:pt x="31258" y="98637"/>
                  </a:cubicBezTo>
                  <a:lnTo>
                    <a:pt x="29269" y="96176"/>
                  </a:lnTo>
                  <a:lnTo>
                    <a:pt x="43535" y="84533"/>
                  </a:lnTo>
                  <a:close/>
                  <a:moveTo>
                    <a:pt x="62045" y="87658"/>
                  </a:moveTo>
                  <a:cubicBezTo>
                    <a:pt x="62177" y="87761"/>
                    <a:pt x="62354" y="87805"/>
                    <a:pt x="62516" y="87805"/>
                  </a:cubicBezTo>
                  <a:cubicBezTo>
                    <a:pt x="62664" y="87805"/>
                    <a:pt x="62811" y="87761"/>
                    <a:pt x="62944" y="87687"/>
                  </a:cubicBezTo>
                  <a:lnTo>
                    <a:pt x="68131" y="90635"/>
                  </a:lnTo>
                  <a:lnTo>
                    <a:pt x="63592" y="98327"/>
                  </a:lnTo>
                  <a:cubicBezTo>
                    <a:pt x="63504" y="98298"/>
                    <a:pt x="63400" y="98283"/>
                    <a:pt x="63312" y="98283"/>
                  </a:cubicBezTo>
                  <a:cubicBezTo>
                    <a:pt x="63017" y="98298"/>
                    <a:pt x="62767" y="98460"/>
                    <a:pt x="62619" y="98711"/>
                  </a:cubicBezTo>
                  <a:lnTo>
                    <a:pt x="53158" y="91150"/>
                  </a:lnTo>
                  <a:lnTo>
                    <a:pt x="62045" y="87658"/>
                  </a:lnTo>
                  <a:close/>
                  <a:moveTo>
                    <a:pt x="84887" y="78683"/>
                  </a:moveTo>
                  <a:lnTo>
                    <a:pt x="92934" y="83561"/>
                  </a:lnTo>
                  <a:lnTo>
                    <a:pt x="84239" y="98593"/>
                  </a:lnTo>
                  <a:cubicBezTo>
                    <a:pt x="84151" y="98563"/>
                    <a:pt x="84077" y="98548"/>
                    <a:pt x="83988" y="98548"/>
                  </a:cubicBezTo>
                  <a:cubicBezTo>
                    <a:pt x="83753" y="98548"/>
                    <a:pt x="83532" y="98652"/>
                    <a:pt x="83384" y="98843"/>
                  </a:cubicBezTo>
                  <a:lnTo>
                    <a:pt x="68676" y="90502"/>
                  </a:lnTo>
                  <a:lnTo>
                    <a:pt x="72877" y="83399"/>
                  </a:lnTo>
                  <a:lnTo>
                    <a:pt x="84887" y="78683"/>
                  </a:lnTo>
                  <a:close/>
                  <a:moveTo>
                    <a:pt x="20191" y="86213"/>
                  </a:moveTo>
                  <a:cubicBezTo>
                    <a:pt x="20309" y="86302"/>
                    <a:pt x="20471" y="86346"/>
                    <a:pt x="20618" y="86346"/>
                  </a:cubicBezTo>
                  <a:cubicBezTo>
                    <a:pt x="20677" y="86346"/>
                    <a:pt x="20721" y="86346"/>
                    <a:pt x="20765" y="86331"/>
                  </a:cubicBezTo>
                  <a:lnTo>
                    <a:pt x="28709" y="96117"/>
                  </a:lnTo>
                  <a:lnTo>
                    <a:pt x="25363" y="98858"/>
                  </a:lnTo>
                  <a:cubicBezTo>
                    <a:pt x="25224" y="98663"/>
                    <a:pt x="25006" y="98547"/>
                    <a:pt x="24784" y="98547"/>
                  </a:cubicBezTo>
                  <a:cubicBezTo>
                    <a:pt x="24771" y="98547"/>
                    <a:pt x="24758" y="98548"/>
                    <a:pt x="24744" y="98548"/>
                  </a:cubicBezTo>
                  <a:cubicBezTo>
                    <a:pt x="24671" y="98548"/>
                    <a:pt x="24597" y="98548"/>
                    <a:pt x="24538" y="98563"/>
                  </a:cubicBezTo>
                  <a:lnTo>
                    <a:pt x="16064" y="88969"/>
                  </a:lnTo>
                  <a:lnTo>
                    <a:pt x="20191" y="86213"/>
                  </a:lnTo>
                  <a:close/>
                  <a:moveTo>
                    <a:pt x="45347" y="85432"/>
                  </a:moveTo>
                  <a:lnTo>
                    <a:pt x="52377" y="91032"/>
                  </a:lnTo>
                  <a:lnTo>
                    <a:pt x="32408" y="98887"/>
                  </a:lnTo>
                  <a:lnTo>
                    <a:pt x="45347" y="85432"/>
                  </a:lnTo>
                  <a:close/>
                  <a:moveTo>
                    <a:pt x="34840" y="0"/>
                  </a:moveTo>
                  <a:cubicBezTo>
                    <a:pt x="34825" y="59"/>
                    <a:pt x="34810" y="133"/>
                    <a:pt x="34810" y="192"/>
                  </a:cubicBezTo>
                  <a:lnTo>
                    <a:pt x="34810" y="324"/>
                  </a:lnTo>
                  <a:cubicBezTo>
                    <a:pt x="34810" y="516"/>
                    <a:pt x="34884" y="707"/>
                    <a:pt x="35016" y="840"/>
                  </a:cubicBezTo>
                  <a:lnTo>
                    <a:pt x="30448" y="8577"/>
                  </a:lnTo>
                  <a:lnTo>
                    <a:pt x="15696" y="206"/>
                  </a:lnTo>
                  <a:cubicBezTo>
                    <a:pt x="15696" y="147"/>
                    <a:pt x="15696" y="74"/>
                    <a:pt x="15696" y="15"/>
                  </a:cubicBezTo>
                  <a:lnTo>
                    <a:pt x="14163" y="15"/>
                  </a:lnTo>
                  <a:cubicBezTo>
                    <a:pt x="14134" y="221"/>
                    <a:pt x="14207" y="442"/>
                    <a:pt x="14340" y="619"/>
                  </a:cubicBezTo>
                  <a:lnTo>
                    <a:pt x="5630" y="15651"/>
                  </a:lnTo>
                  <a:lnTo>
                    <a:pt x="104" y="12306"/>
                  </a:lnTo>
                  <a:cubicBezTo>
                    <a:pt x="74" y="12291"/>
                    <a:pt x="45" y="12276"/>
                    <a:pt x="0" y="12276"/>
                  </a:cubicBezTo>
                  <a:lnTo>
                    <a:pt x="0" y="13588"/>
                  </a:lnTo>
                  <a:cubicBezTo>
                    <a:pt x="118" y="13499"/>
                    <a:pt x="207" y="13381"/>
                    <a:pt x="251" y="13234"/>
                  </a:cubicBezTo>
                  <a:lnTo>
                    <a:pt x="3788" y="18834"/>
                  </a:lnTo>
                  <a:lnTo>
                    <a:pt x="0" y="25363"/>
                  </a:lnTo>
                  <a:lnTo>
                    <a:pt x="0" y="27308"/>
                  </a:lnTo>
                  <a:cubicBezTo>
                    <a:pt x="30" y="27294"/>
                    <a:pt x="59" y="27294"/>
                    <a:pt x="74" y="27279"/>
                  </a:cubicBezTo>
                  <a:lnTo>
                    <a:pt x="13633" y="35502"/>
                  </a:lnTo>
                  <a:cubicBezTo>
                    <a:pt x="13677" y="35782"/>
                    <a:pt x="13883" y="36018"/>
                    <a:pt x="14163" y="36092"/>
                  </a:cubicBezTo>
                  <a:lnTo>
                    <a:pt x="12321" y="39201"/>
                  </a:lnTo>
                  <a:lnTo>
                    <a:pt x="339" y="42620"/>
                  </a:lnTo>
                  <a:cubicBezTo>
                    <a:pt x="266" y="42473"/>
                    <a:pt x="148" y="42355"/>
                    <a:pt x="0" y="42296"/>
                  </a:cubicBezTo>
                  <a:lnTo>
                    <a:pt x="0" y="43902"/>
                  </a:lnTo>
                  <a:lnTo>
                    <a:pt x="5940" y="49989"/>
                  </a:lnTo>
                  <a:lnTo>
                    <a:pt x="148" y="59789"/>
                  </a:lnTo>
                  <a:cubicBezTo>
                    <a:pt x="104" y="59775"/>
                    <a:pt x="45" y="59760"/>
                    <a:pt x="0" y="59745"/>
                  </a:cubicBezTo>
                  <a:lnTo>
                    <a:pt x="0" y="61278"/>
                  </a:lnTo>
                  <a:cubicBezTo>
                    <a:pt x="118" y="61263"/>
                    <a:pt x="222" y="61204"/>
                    <a:pt x="310" y="61116"/>
                  </a:cubicBezTo>
                  <a:lnTo>
                    <a:pt x="3921" y="65566"/>
                  </a:lnTo>
                  <a:lnTo>
                    <a:pt x="15" y="69634"/>
                  </a:lnTo>
                  <a:lnTo>
                    <a:pt x="15" y="71373"/>
                  </a:lnTo>
                  <a:lnTo>
                    <a:pt x="10773" y="83575"/>
                  </a:lnTo>
                  <a:cubicBezTo>
                    <a:pt x="10420" y="83855"/>
                    <a:pt x="10346" y="84356"/>
                    <a:pt x="10597" y="84725"/>
                  </a:cubicBezTo>
                  <a:lnTo>
                    <a:pt x="104" y="98283"/>
                  </a:lnTo>
                  <a:lnTo>
                    <a:pt x="15" y="98283"/>
                  </a:lnTo>
                  <a:lnTo>
                    <a:pt x="15" y="99403"/>
                  </a:lnTo>
                  <a:lnTo>
                    <a:pt x="782" y="99403"/>
                  </a:lnTo>
                  <a:cubicBezTo>
                    <a:pt x="826" y="99300"/>
                    <a:pt x="841" y="99197"/>
                    <a:pt x="841" y="99094"/>
                  </a:cubicBezTo>
                  <a:lnTo>
                    <a:pt x="15725" y="89190"/>
                  </a:lnTo>
                  <a:lnTo>
                    <a:pt x="24170" y="98770"/>
                  </a:lnTo>
                  <a:cubicBezTo>
                    <a:pt x="24022" y="98946"/>
                    <a:pt x="23949" y="99167"/>
                    <a:pt x="23963" y="99403"/>
                  </a:cubicBezTo>
                  <a:lnTo>
                    <a:pt x="25496" y="99403"/>
                  </a:lnTo>
                  <a:cubicBezTo>
                    <a:pt x="25496" y="99344"/>
                    <a:pt x="25496" y="99300"/>
                    <a:pt x="25496" y="99256"/>
                  </a:cubicBezTo>
                  <a:lnTo>
                    <a:pt x="28959" y="96426"/>
                  </a:lnTo>
                  <a:lnTo>
                    <a:pt x="30978" y="98932"/>
                  </a:lnTo>
                  <a:cubicBezTo>
                    <a:pt x="30890" y="99079"/>
                    <a:pt x="30860" y="99241"/>
                    <a:pt x="30860" y="99418"/>
                  </a:cubicBezTo>
                  <a:lnTo>
                    <a:pt x="32393" y="99418"/>
                  </a:lnTo>
                  <a:lnTo>
                    <a:pt x="32393" y="99330"/>
                  </a:lnTo>
                  <a:lnTo>
                    <a:pt x="52716" y="91342"/>
                  </a:lnTo>
                  <a:lnTo>
                    <a:pt x="62501" y="99153"/>
                  </a:lnTo>
                  <a:lnTo>
                    <a:pt x="62501" y="99226"/>
                  </a:lnTo>
                  <a:cubicBezTo>
                    <a:pt x="62501" y="99285"/>
                    <a:pt x="62516" y="99359"/>
                    <a:pt x="62531" y="99418"/>
                  </a:cubicBezTo>
                  <a:lnTo>
                    <a:pt x="64078" y="99418"/>
                  </a:lnTo>
                  <a:cubicBezTo>
                    <a:pt x="64093" y="99359"/>
                    <a:pt x="64093" y="99285"/>
                    <a:pt x="64093" y="99226"/>
                  </a:cubicBezTo>
                  <a:lnTo>
                    <a:pt x="64093" y="99094"/>
                  </a:lnTo>
                  <a:cubicBezTo>
                    <a:pt x="64093" y="98902"/>
                    <a:pt x="64019" y="98725"/>
                    <a:pt x="63901" y="98578"/>
                  </a:cubicBezTo>
                  <a:lnTo>
                    <a:pt x="68470" y="90856"/>
                  </a:lnTo>
                  <a:lnTo>
                    <a:pt x="83237" y="99212"/>
                  </a:lnTo>
                  <a:cubicBezTo>
                    <a:pt x="83222" y="99271"/>
                    <a:pt x="83222" y="99344"/>
                    <a:pt x="83237" y="99418"/>
                  </a:cubicBezTo>
                  <a:lnTo>
                    <a:pt x="84755" y="99418"/>
                  </a:lnTo>
                  <a:cubicBezTo>
                    <a:pt x="84784" y="99197"/>
                    <a:pt x="84711" y="98976"/>
                    <a:pt x="84578" y="98799"/>
                  </a:cubicBezTo>
                  <a:lnTo>
                    <a:pt x="93288" y="83767"/>
                  </a:lnTo>
                  <a:lnTo>
                    <a:pt x="98799" y="87112"/>
                  </a:lnTo>
                  <a:cubicBezTo>
                    <a:pt x="98844" y="87142"/>
                    <a:pt x="98873" y="87142"/>
                    <a:pt x="98917" y="87142"/>
                  </a:cubicBezTo>
                  <a:cubicBezTo>
                    <a:pt x="99035" y="87230"/>
                    <a:pt x="99183" y="87274"/>
                    <a:pt x="99330" y="87289"/>
                  </a:cubicBezTo>
                  <a:lnTo>
                    <a:pt x="99448" y="87289"/>
                  </a:lnTo>
                  <a:lnTo>
                    <a:pt x="99448" y="85712"/>
                  </a:lnTo>
                  <a:lnTo>
                    <a:pt x="99374" y="85712"/>
                  </a:lnTo>
                  <a:cubicBezTo>
                    <a:pt x="99363" y="85712"/>
                    <a:pt x="99351" y="85711"/>
                    <a:pt x="99339" y="85711"/>
                  </a:cubicBezTo>
                  <a:cubicBezTo>
                    <a:pt x="99030" y="85711"/>
                    <a:pt x="98766" y="85900"/>
                    <a:pt x="98667" y="86199"/>
                  </a:cubicBezTo>
                  <a:lnTo>
                    <a:pt x="95130" y="80598"/>
                  </a:lnTo>
                  <a:lnTo>
                    <a:pt x="99168" y="73642"/>
                  </a:lnTo>
                  <a:lnTo>
                    <a:pt x="99242" y="73642"/>
                  </a:lnTo>
                  <a:cubicBezTo>
                    <a:pt x="99286" y="73642"/>
                    <a:pt x="99330" y="73642"/>
                    <a:pt x="99374" y="73628"/>
                  </a:cubicBezTo>
                  <a:lnTo>
                    <a:pt x="99448" y="73628"/>
                  </a:lnTo>
                  <a:lnTo>
                    <a:pt x="99448" y="72080"/>
                  </a:lnTo>
                  <a:cubicBezTo>
                    <a:pt x="99418" y="72066"/>
                    <a:pt x="99389" y="72066"/>
                    <a:pt x="99374" y="72066"/>
                  </a:cubicBezTo>
                  <a:cubicBezTo>
                    <a:pt x="99330" y="72051"/>
                    <a:pt x="99286" y="72051"/>
                    <a:pt x="99242" y="72051"/>
                  </a:cubicBezTo>
                  <a:cubicBezTo>
                    <a:pt x="99094" y="72051"/>
                    <a:pt x="98962" y="72095"/>
                    <a:pt x="98844" y="72169"/>
                  </a:cubicBezTo>
                  <a:lnTo>
                    <a:pt x="85271" y="63931"/>
                  </a:lnTo>
                  <a:cubicBezTo>
                    <a:pt x="85226" y="63636"/>
                    <a:pt x="85020" y="63400"/>
                    <a:pt x="84740" y="63326"/>
                  </a:cubicBezTo>
                  <a:lnTo>
                    <a:pt x="86582" y="60217"/>
                  </a:lnTo>
                  <a:lnTo>
                    <a:pt x="98564" y="56798"/>
                  </a:lnTo>
                  <a:cubicBezTo>
                    <a:pt x="98677" y="57038"/>
                    <a:pt x="98925" y="57196"/>
                    <a:pt x="99204" y="57196"/>
                  </a:cubicBezTo>
                  <a:cubicBezTo>
                    <a:pt x="99217" y="57196"/>
                    <a:pt x="99229" y="57196"/>
                    <a:pt x="99242" y="57196"/>
                  </a:cubicBezTo>
                  <a:cubicBezTo>
                    <a:pt x="99286" y="57196"/>
                    <a:pt x="99330" y="57196"/>
                    <a:pt x="99374" y="57181"/>
                  </a:cubicBezTo>
                  <a:lnTo>
                    <a:pt x="99433" y="57166"/>
                  </a:lnTo>
                  <a:lnTo>
                    <a:pt x="99433" y="55633"/>
                  </a:lnTo>
                  <a:cubicBezTo>
                    <a:pt x="99418" y="55633"/>
                    <a:pt x="99389" y="55619"/>
                    <a:pt x="99374" y="55619"/>
                  </a:cubicBezTo>
                  <a:cubicBezTo>
                    <a:pt x="99330" y="55619"/>
                    <a:pt x="99286" y="55604"/>
                    <a:pt x="99242" y="55604"/>
                  </a:cubicBezTo>
                  <a:cubicBezTo>
                    <a:pt x="99168" y="55604"/>
                    <a:pt x="99094" y="55619"/>
                    <a:pt x="99020" y="55633"/>
                  </a:cubicBezTo>
                  <a:lnTo>
                    <a:pt x="92963" y="49429"/>
                  </a:lnTo>
                  <a:lnTo>
                    <a:pt x="98755" y="39629"/>
                  </a:lnTo>
                  <a:cubicBezTo>
                    <a:pt x="98873" y="39688"/>
                    <a:pt x="98991" y="39702"/>
                    <a:pt x="99109" y="39702"/>
                  </a:cubicBezTo>
                  <a:cubicBezTo>
                    <a:pt x="99197" y="39702"/>
                    <a:pt x="99286" y="39688"/>
                    <a:pt x="99359" y="39658"/>
                  </a:cubicBezTo>
                  <a:cubicBezTo>
                    <a:pt x="99389" y="39658"/>
                    <a:pt x="99418" y="39643"/>
                    <a:pt x="99433" y="39643"/>
                  </a:cubicBezTo>
                  <a:lnTo>
                    <a:pt x="99433" y="38184"/>
                  </a:lnTo>
                  <a:lnTo>
                    <a:pt x="99359" y="38155"/>
                  </a:lnTo>
                  <a:cubicBezTo>
                    <a:pt x="99286" y="38125"/>
                    <a:pt x="99197" y="38111"/>
                    <a:pt x="99109" y="38111"/>
                  </a:cubicBezTo>
                  <a:cubicBezTo>
                    <a:pt x="98917" y="38111"/>
                    <a:pt x="98740" y="38170"/>
                    <a:pt x="98593" y="38302"/>
                  </a:cubicBezTo>
                  <a:lnTo>
                    <a:pt x="94997" y="33852"/>
                  </a:lnTo>
                  <a:lnTo>
                    <a:pt x="98917" y="29755"/>
                  </a:lnTo>
                  <a:cubicBezTo>
                    <a:pt x="99050" y="29843"/>
                    <a:pt x="99183" y="29887"/>
                    <a:pt x="99330" y="29887"/>
                  </a:cubicBezTo>
                  <a:lnTo>
                    <a:pt x="99433" y="29887"/>
                  </a:lnTo>
                  <a:lnTo>
                    <a:pt x="99433" y="28310"/>
                  </a:lnTo>
                  <a:lnTo>
                    <a:pt x="99374" y="28310"/>
                  </a:lnTo>
                  <a:cubicBezTo>
                    <a:pt x="99301" y="28310"/>
                    <a:pt x="99227" y="28325"/>
                    <a:pt x="99153" y="28340"/>
                  </a:cubicBezTo>
                  <a:lnTo>
                    <a:pt x="88144" y="15843"/>
                  </a:lnTo>
                  <a:cubicBezTo>
                    <a:pt x="88498" y="15563"/>
                    <a:pt x="88572" y="15062"/>
                    <a:pt x="88321" y="14693"/>
                  </a:cubicBezTo>
                  <a:lnTo>
                    <a:pt x="98814" y="1135"/>
                  </a:lnTo>
                  <a:lnTo>
                    <a:pt x="98844" y="1135"/>
                  </a:lnTo>
                  <a:cubicBezTo>
                    <a:pt x="99035" y="1135"/>
                    <a:pt x="99227" y="1061"/>
                    <a:pt x="99359" y="928"/>
                  </a:cubicBezTo>
                  <a:cubicBezTo>
                    <a:pt x="99389" y="899"/>
                    <a:pt x="99404" y="870"/>
                    <a:pt x="99433" y="840"/>
                  </a:cubicBezTo>
                  <a:lnTo>
                    <a:pt x="99433" y="0"/>
                  </a:lnTo>
                  <a:lnTo>
                    <a:pt x="98136" y="0"/>
                  </a:lnTo>
                  <a:cubicBezTo>
                    <a:pt x="98092" y="103"/>
                    <a:pt x="98077" y="206"/>
                    <a:pt x="98063" y="309"/>
                  </a:cubicBezTo>
                  <a:lnTo>
                    <a:pt x="83193" y="10213"/>
                  </a:lnTo>
                  <a:lnTo>
                    <a:pt x="74733" y="634"/>
                  </a:lnTo>
                  <a:cubicBezTo>
                    <a:pt x="74896" y="457"/>
                    <a:pt x="74969" y="236"/>
                    <a:pt x="74940" y="0"/>
                  </a:cubicBezTo>
                  <a:lnTo>
                    <a:pt x="73407" y="0"/>
                  </a:lnTo>
                  <a:cubicBezTo>
                    <a:pt x="73407" y="44"/>
                    <a:pt x="73407" y="103"/>
                    <a:pt x="73407" y="147"/>
                  </a:cubicBezTo>
                  <a:lnTo>
                    <a:pt x="69973" y="2977"/>
                  </a:lnTo>
                  <a:lnTo>
                    <a:pt x="67940" y="501"/>
                  </a:lnTo>
                  <a:cubicBezTo>
                    <a:pt x="68028" y="339"/>
                    <a:pt x="68057" y="177"/>
                    <a:pt x="68043" y="0"/>
                  </a:cubicBezTo>
                  <a:lnTo>
                    <a:pt x="66525" y="0"/>
                  </a:lnTo>
                  <a:lnTo>
                    <a:pt x="66525" y="88"/>
                  </a:lnTo>
                  <a:lnTo>
                    <a:pt x="46187" y="8091"/>
                  </a:lnTo>
                  <a:lnTo>
                    <a:pt x="36402" y="280"/>
                  </a:lnTo>
                  <a:lnTo>
                    <a:pt x="36402" y="206"/>
                  </a:lnTo>
                  <a:cubicBezTo>
                    <a:pt x="36402" y="133"/>
                    <a:pt x="36387" y="59"/>
                    <a:pt x="3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4096800" y="238125"/>
              <a:ext cx="1924350" cy="2485450"/>
            </a:xfrm>
            <a:custGeom>
              <a:avLst/>
              <a:gdLst/>
              <a:ahLst/>
              <a:cxnLst/>
              <a:rect l="l" t="t" r="r" b="b"/>
              <a:pathLst>
                <a:path w="76974" h="99418" extrusionOk="0">
                  <a:moveTo>
                    <a:pt x="63120" y="693"/>
                  </a:moveTo>
                  <a:cubicBezTo>
                    <a:pt x="63253" y="943"/>
                    <a:pt x="63518" y="1105"/>
                    <a:pt x="63813" y="1120"/>
                  </a:cubicBezTo>
                  <a:cubicBezTo>
                    <a:pt x="63901" y="1120"/>
                    <a:pt x="64005" y="1105"/>
                    <a:pt x="64093" y="1076"/>
                  </a:cubicBezTo>
                  <a:lnTo>
                    <a:pt x="68632" y="8769"/>
                  </a:lnTo>
                  <a:lnTo>
                    <a:pt x="63430" y="11716"/>
                  </a:lnTo>
                  <a:cubicBezTo>
                    <a:pt x="63303" y="11639"/>
                    <a:pt x="63155" y="11598"/>
                    <a:pt x="63007" y="11598"/>
                  </a:cubicBezTo>
                  <a:cubicBezTo>
                    <a:pt x="62846" y="11598"/>
                    <a:pt x="62684" y="11646"/>
                    <a:pt x="62546" y="11746"/>
                  </a:cubicBezTo>
                  <a:lnTo>
                    <a:pt x="53659" y="8253"/>
                  </a:lnTo>
                  <a:lnTo>
                    <a:pt x="63120" y="693"/>
                  </a:lnTo>
                  <a:close/>
                  <a:moveTo>
                    <a:pt x="25864" y="545"/>
                  </a:moveTo>
                  <a:lnTo>
                    <a:pt x="29210" y="3286"/>
                  </a:lnTo>
                  <a:lnTo>
                    <a:pt x="21281" y="13087"/>
                  </a:lnTo>
                  <a:cubicBezTo>
                    <a:pt x="21237" y="13072"/>
                    <a:pt x="21178" y="13072"/>
                    <a:pt x="21134" y="13072"/>
                  </a:cubicBezTo>
                  <a:cubicBezTo>
                    <a:pt x="21113" y="13070"/>
                    <a:pt x="21093" y="13069"/>
                    <a:pt x="21073" y="13069"/>
                  </a:cubicBezTo>
                  <a:cubicBezTo>
                    <a:pt x="20934" y="13069"/>
                    <a:pt x="20807" y="13113"/>
                    <a:pt x="20692" y="13190"/>
                  </a:cubicBezTo>
                  <a:lnTo>
                    <a:pt x="16565" y="10449"/>
                  </a:lnTo>
                  <a:lnTo>
                    <a:pt x="25039" y="840"/>
                  </a:lnTo>
                  <a:cubicBezTo>
                    <a:pt x="25098" y="855"/>
                    <a:pt x="25172" y="870"/>
                    <a:pt x="25246" y="870"/>
                  </a:cubicBezTo>
                  <a:cubicBezTo>
                    <a:pt x="25496" y="870"/>
                    <a:pt x="25732" y="752"/>
                    <a:pt x="25864" y="545"/>
                  </a:cubicBezTo>
                  <a:close/>
                  <a:moveTo>
                    <a:pt x="32909" y="516"/>
                  </a:moveTo>
                  <a:lnTo>
                    <a:pt x="52878" y="8371"/>
                  </a:lnTo>
                  <a:lnTo>
                    <a:pt x="45863" y="13971"/>
                  </a:lnTo>
                  <a:lnTo>
                    <a:pt x="32909" y="516"/>
                  </a:lnTo>
                  <a:close/>
                  <a:moveTo>
                    <a:pt x="1268" y="737"/>
                  </a:moveTo>
                  <a:lnTo>
                    <a:pt x="15961" y="10522"/>
                  </a:lnTo>
                  <a:lnTo>
                    <a:pt x="12321" y="14664"/>
                  </a:lnTo>
                  <a:cubicBezTo>
                    <a:pt x="12183" y="14484"/>
                    <a:pt x="11980" y="14382"/>
                    <a:pt x="11773" y="14382"/>
                  </a:cubicBezTo>
                  <a:cubicBezTo>
                    <a:pt x="11759" y="14382"/>
                    <a:pt x="11745" y="14383"/>
                    <a:pt x="11731" y="14384"/>
                  </a:cubicBezTo>
                  <a:cubicBezTo>
                    <a:pt x="11614" y="14384"/>
                    <a:pt x="11510" y="14398"/>
                    <a:pt x="11422" y="14443"/>
                  </a:cubicBezTo>
                  <a:lnTo>
                    <a:pt x="1017" y="1002"/>
                  </a:lnTo>
                  <a:cubicBezTo>
                    <a:pt x="1121" y="943"/>
                    <a:pt x="1209" y="840"/>
                    <a:pt x="1268" y="737"/>
                  </a:cubicBezTo>
                  <a:close/>
                  <a:moveTo>
                    <a:pt x="32570" y="737"/>
                  </a:moveTo>
                  <a:lnTo>
                    <a:pt x="45539" y="14222"/>
                  </a:lnTo>
                  <a:lnTo>
                    <a:pt x="44920" y="14723"/>
                  </a:lnTo>
                  <a:cubicBezTo>
                    <a:pt x="44817" y="14664"/>
                    <a:pt x="44699" y="14649"/>
                    <a:pt x="44596" y="14649"/>
                  </a:cubicBezTo>
                  <a:cubicBezTo>
                    <a:pt x="44580" y="14648"/>
                    <a:pt x="44564" y="14647"/>
                    <a:pt x="44548" y="14647"/>
                  </a:cubicBezTo>
                  <a:cubicBezTo>
                    <a:pt x="44345" y="14647"/>
                    <a:pt x="44158" y="14734"/>
                    <a:pt x="44021" y="14885"/>
                  </a:cubicBezTo>
                  <a:lnTo>
                    <a:pt x="29770" y="3227"/>
                  </a:lnTo>
                  <a:lnTo>
                    <a:pt x="31774" y="781"/>
                  </a:lnTo>
                  <a:cubicBezTo>
                    <a:pt x="31877" y="840"/>
                    <a:pt x="32010" y="870"/>
                    <a:pt x="32143" y="870"/>
                  </a:cubicBezTo>
                  <a:cubicBezTo>
                    <a:pt x="32290" y="870"/>
                    <a:pt x="32437" y="825"/>
                    <a:pt x="32570" y="737"/>
                  </a:cubicBezTo>
                  <a:close/>
                  <a:moveTo>
                    <a:pt x="68838" y="9108"/>
                  </a:moveTo>
                  <a:lnTo>
                    <a:pt x="72773" y="15769"/>
                  </a:lnTo>
                  <a:lnTo>
                    <a:pt x="63769" y="12232"/>
                  </a:lnTo>
                  <a:cubicBezTo>
                    <a:pt x="63754" y="12158"/>
                    <a:pt x="63739" y="12085"/>
                    <a:pt x="63710" y="12026"/>
                  </a:cubicBezTo>
                  <a:lnTo>
                    <a:pt x="68838" y="9108"/>
                  </a:lnTo>
                  <a:close/>
                  <a:moveTo>
                    <a:pt x="53305" y="8548"/>
                  </a:moveTo>
                  <a:lnTo>
                    <a:pt x="62310" y="12099"/>
                  </a:lnTo>
                  <a:cubicBezTo>
                    <a:pt x="62266" y="12188"/>
                    <a:pt x="62251" y="12291"/>
                    <a:pt x="62251" y="12394"/>
                  </a:cubicBezTo>
                  <a:lnTo>
                    <a:pt x="50903" y="18834"/>
                  </a:lnTo>
                  <a:cubicBezTo>
                    <a:pt x="50800" y="18790"/>
                    <a:pt x="50682" y="18761"/>
                    <a:pt x="50564" y="18761"/>
                  </a:cubicBezTo>
                  <a:cubicBezTo>
                    <a:pt x="50520" y="18761"/>
                    <a:pt x="50491" y="18775"/>
                    <a:pt x="50461" y="18775"/>
                  </a:cubicBezTo>
                  <a:lnTo>
                    <a:pt x="46128" y="14280"/>
                  </a:lnTo>
                  <a:lnTo>
                    <a:pt x="53305" y="8548"/>
                  </a:lnTo>
                  <a:close/>
                  <a:moveTo>
                    <a:pt x="45819" y="14516"/>
                  </a:moveTo>
                  <a:lnTo>
                    <a:pt x="50063" y="18937"/>
                  </a:lnTo>
                  <a:cubicBezTo>
                    <a:pt x="49916" y="19070"/>
                    <a:pt x="49813" y="19262"/>
                    <a:pt x="49798" y="19468"/>
                  </a:cubicBezTo>
                  <a:lnTo>
                    <a:pt x="49695" y="19527"/>
                  </a:lnTo>
                  <a:lnTo>
                    <a:pt x="45244" y="15887"/>
                  </a:lnTo>
                  <a:cubicBezTo>
                    <a:pt x="45406" y="15607"/>
                    <a:pt x="45406" y="15253"/>
                    <a:pt x="45229" y="14988"/>
                  </a:cubicBezTo>
                  <a:lnTo>
                    <a:pt x="45819" y="14516"/>
                  </a:lnTo>
                  <a:close/>
                  <a:moveTo>
                    <a:pt x="16300" y="10744"/>
                  </a:moveTo>
                  <a:lnTo>
                    <a:pt x="20441" y="13499"/>
                  </a:lnTo>
                  <a:cubicBezTo>
                    <a:pt x="20353" y="13706"/>
                    <a:pt x="20338" y="13942"/>
                    <a:pt x="20412" y="14148"/>
                  </a:cubicBezTo>
                  <a:lnTo>
                    <a:pt x="15696" y="19969"/>
                  </a:lnTo>
                  <a:lnTo>
                    <a:pt x="12350" y="15651"/>
                  </a:lnTo>
                  <a:cubicBezTo>
                    <a:pt x="12468" y="15474"/>
                    <a:pt x="12512" y="15268"/>
                    <a:pt x="12483" y="15076"/>
                  </a:cubicBezTo>
                  <a:lnTo>
                    <a:pt x="16300" y="10744"/>
                  </a:lnTo>
                  <a:close/>
                  <a:moveTo>
                    <a:pt x="29519" y="3537"/>
                  </a:moveTo>
                  <a:lnTo>
                    <a:pt x="43859" y="15253"/>
                  </a:lnTo>
                  <a:cubicBezTo>
                    <a:pt x="43829" y="15371"/>
                    <a:pt x="43829" y="15474"/>
                    <a:pt x="43844" y="15592"/>
                  </a:cubicBezTo>
                  <a:lnTo>
                    <a:pt x="34957" y="22681"/>
                  </a:lnTo>
                  <a:lnTo>
                    <a:pt x="21885" y="13986"/>
                  </a:lnTo>
                  <a:cubicBezTo>
                    <a:pt x="21930" y="13720"/>
                    <a:pt x="21841" y="13440"/>
                    <a:pt x="21650" y="13249"/>
                  </a:cubicBezTo>
                  <a:lnTo>
                    <a:pt x="29519" y="3537"/>
                  </a:lnTo>
                  <a:close/>
                  <a:moveTo>
                    <a:pt x="51168" y="20057"/>
                  </a:moveTo>
                  <a:lnTo>
                    <a:pt x="54116" y="23138"/>
                  </a:lnTo>
                  <a:lnTo>
                    <a:pt x="50697" y="20338"/>
                  </a:lnTo>
                  <a:cubicBezTo>
                    <a:pt x="50874" y="20308"/>
                    <a:pt x="51051" y="20220"/>
                    <a:pt x="51168" y="20057"/>
                  </a:cubicBezTo>
                  <a:close/>
                  <a:moveTo>
                    <a:pt x="44006" y="15961"/>
                  </a:moveTo>
                  <a:cubicBezTo>
                    <a:pt x="44144" y="16126"/>
                    <a:pt x="44347" y="16227"/>
                    <a:pt x="44554" y="16227"/>
                  </a:cubicBezTo>
                  <a:cubicBezTo>
                    <a:pt x="44568" y="16227"/>
                    <a:pt x="44582" y="16227"/>
                    <a:pt x="44596" y="16226"/>
                  </a:cubicBezTo>
                  <a:cubicBezTo>
                    <a:pt x="44728" y="16226"/>
                    <a:pt x="44846" y="16211"/>
                    <a:pt x="44949" y="16152"/>
                  </a:cubicBezTo>
                  <a:lnTo>
                    <a:pt x="49326" y="19733"/>
                  </a:lnTo>
                  <a:lnTo>
                    <a:pt x="39673" y="25201"/>
                  </a:lnTo>
                  <a:cubicBezTo>
                    <a:pt x="39541" y="24980"/>
                    <a:pt x="39290" y="24847"/>
                    <a:pt x="39025" y="24847"/>
                  </a:cubicBezTo>
                  <a:cubicBezTo>
                    <a:pt x="38833" y="24847"/>
                    <a:pt x="38656" y="24906"/>
                    <a:pt x="38509" y="25039"/>
                  </a:cubicBezTo>
                  <a:lnTo>
                    <a:pt x="35311" y="22902"/>
                  </a:lnTo>
                  <a:lnTo>
                    <a:pt x="44006" y="15961"/>
                  </a:lnTo>
                  <a:close/>
                  <a:moveTo>
                    <a:pt x="34972" y="23167"/>
                  </a:moveTo>
                  <a:lnTo>
                    <a:pt x="38303" y="25378"/>
                  </a:lnTo>
                  <a:cubicBezTo>
                    <a:pt x="38259" y="25525"/>
                    <a:pt x="38244" y="25672"/>
                    <a:pt x="38273" y="25820"/>
                  </a:cubicBezTo>
                  <a:lnTo>
                    <a:pt x="26675" y="29799"/>
                  </a:lnTo>
                  <a:lnTo>
                    <a:pt x="34972" y="23167"/>
                  </a:lnTo>
                  <a:close/>
                  <a:moveTo>
                    <a:pt x="21738" y="14369"/>
                  </a:moveTo>
                  <a:lnTo>
                    <a:pt x="34633" y="22946"/>
                  </a:lnTo>
                  <a:lnTo>
                    <a:pt x="25570" y="30182"/>
                  </a:lnTo>
                  <a:lnTo>
                    <a:pt x="24656" y="30492"/>
                  </a:lnTo>
                  <a:cubicBezTo>
                    <a:pt x="24549" y="30448"/>
                    <a:pt x="24437" y="30425"/>
                    <a:pt x="24325" y="30425"/>
                  </a:cubicBezTo>
                  <a:cubicBezTo>
                    <a:pt x="24175" y="30425"/>
                    <a:pt x="24025" y="30466"/>
                    <a:pt x="23890" y="30550"/>
                  </a:cubicBezTo>
                  <a:lnTo>
                    <a:pt x="15961" y="20293"/>
                  </a:lnTo>
                  <a:lnTo>
                    <a:pt x="20662" y="14487"/>
                  </a:lnTo>
                  <a:cubicBezTo>
                    <a:pt x="20795" y="14590"/>
                    <a:pt x="20972" y="14649"/>
                    <a:pt x="21149" y="14649"/>
                  </a:cubicBezTo>
                  <a:cubicBezTo>
                    <a:pt x="21370" y="14649"/>
                    <a:pt x="21591" y="14546"/>
                    <a:pt x="21738" y="14369"/>
                  </a:cubicBezTo>
                  <a:close/>
                  <a:moveTo>
                    <a:pt x="49651" y="19999"/>
                  </a:moveTo>
                  <a:lnTo>
                    <a:pt x="56444" y="25540"/>
                  </a:lnTo>
                  <a:lnTo>
                    <a:pt x="62840" y="32216"/>
                  </a:lnTo>
                  <a:cubicBezTo>
                    <a:pt x="62840" y="32231"/>
                    <a:pt x="62826" y="32245"/>
                    <a:pt x="62826" y="32275"/>
                  </a:cubicBezTo>
                  <a:lnTo>
                    <a:pt x="39791" y="25687"/>
                  </a:lnTo>
                  <a:cubicBezTo>
                    <a:pt x="39791" y="25658"/>
                    <a:pt x="39791" y="25628"/>
                    <a:pt x="39791" y="25584"/>
                  </a:cubicBezTo>
                  <a:lnTo>
                    <a:pt x="49651" y="19999"/>
                  </a:lnTo>
                  <a:close/>
                  <a:moveTo>
                    <a:pt x="59009" y="27647"/>
                  </a:moveTo>
                  <a:lnTo>
                    <a:pt x="64918" y="32481"/>
                  </a:lnTo>
                  <a:cubicBezTo>
                    <a:pt x="64889" y="32614"/>
                    <a:pt x="64889" y="32746"/>
                    <a:pt x="64918" y="32864"/>
                  </a:cubicBezTo>
                  <a:lnTo>
                    <a:pt x="64299" y="32687"/>
                  </a:lnTo>
                  <a:cubicBezTo>
                    <a:pt x="64373" y="32245"/>
                    <a:pt x="64123" y="31744"/>
                    <a:pt x="63548" y="31744"/>
                  </a:cubicBezTo>
                  <a:cubicBezTo>
                    <a:pt x="63531" y="31743"/>
                    <a:pt x="63514" y="31742"/>
                    <a:pt x="63498" y="31742"/>
                  </a:cubicBezTo>
                  <a:cubicBezTo>
                    <a:pt x="63353" y="31742"/>
                    <a:pt x="63210" y="31798"/>
                    <a:pt x="63091" y="31877"/>
                  </a:cubicBezTo>
                  <a:lnTo>
                    <a:pt x="59009" y="27647"/>
                  </a:lnTo>
                  <a:close/>
                  <a:moveTo>
                    <a:pt x="64255" y="33085"/>
                  </a:moveTo>
                  <a:lnTo>
                    <a:pt x="64771" y="33233"/>
                  </a:lnTo>
                  <a:lnTo>
                    <a:pt x="64535" y="33380"/>
                  </a:lnTo>
                  <a:lnTo>
                    <a:pt x="64255" y="33085"/>
                  </a:lnTo>
                  <a:close/>
                  <a:moveTo>
                    <a:pt x="12056" y="15887"/>
                  </a:moveTo>
                  <a:lnTo>
                    <a:pt x="15430" y="20279"/>
                  </a:lnTo>
                  <a:lnTo>
                    <a:pt x="4687" y="33542"/>
                  </a:lnTo>
                  <a:lnTo>
                    <a:pt x="752" y="29445"/>
                  </a:lnTo>
                  <a:cubicBezTo>
                    <a:pt x="885" y="29136"/>
                    <a:pt x="841" y="28782"/>
                    <a:pt x="619" y="28517"/>
                  </a:cubicBezTo>
                  <a:lnTo>
                    <a:pt x="11702" y="15961"/>
                  </a:lnTo>
                  <a:lnTo>
                    <a:pt x="11731" y="15961"/>
                  </a:lnTo>
                  <a:cubicBezTo>
                    <a:pt x="11835" y="15961"/>
                    <a:pt x="11952" y="15946"/>
                    <a:pt x="12056" y="15887"/>
                  </a:cubicBezTo>
                  <a:close/>
                  <a:moveTo>
                    <a:pt x="15696" y="20603"/>
                  </a:moveTo>
                  <a:lnTo>
                    <a:pt x="23624" y="30845"/>
                  </a:lnTo>
                  <a:lnTo>
                    <a:pt x="7443" y="36401"/>
                  </a:lnTo>
                  <a:lnTo>
                    <a:pt x="4967" y="33822"/>
                  </a:lnTo>
                  <a:lnTo>
                    <a:pt x="15696" y="20603"/>
                  </a:lnTo>
                  <a:close/>
                  <a:moveTo>
                    <a:pt x="4716" y="34132"/>
                  </a:moveTo>
                  <a:lnTo>
                    <a:pt x="7030" y="36549"/>
                  </a:lnTo>
                  <a:lnTo>
                    <a:pt x="1121" y="38568"/>
                  </a:lnTo>
                  <a:lnTo>
                    <a:pt x="4716" y="34132"/>
                  </a:lnTo>
                  <a:close/>
                  <a:moveTo>
                    <a:pt x="38435" y="26173"/>
                  </a:moveTo>
                  <a:cubicBezTo>
                    <a:pt x="38480" y="26218"/>
                    <a:pt x="38509" y="26262"/>
                    <a:pt x="38568" y="26291"/>
                  </a:cubicBezTo>
                  <a:lnTo>
                    <a:pt x="30772" y="38627"/>
                  </a:lnTo>
                  <a:lnTo>
                    <a:pt x="24877" y="31774"/>
                  </a:lnTo>
                  <a:cubicBezTo>
                    <a:pt x="25039" y="31582"/>
                    <a:pt x="25113" y="31332"/>
                    <a:pt x="25069" y="31081"/>
                  </a:cubicBezTo>
                  <a:lnTo>
                    <a:pt x="25747" y="30536"/>
                  </a:lnTo>
                  <a:lnTo>
                    <a:pt x="38435" y="26173"/>
                  </a:lnTo>
                  <a:close/>
                  <a:moveTo>
                    <a:pt x="39747" y="26085"/>
                  </a:moveTo>
                  <a:lnTo>
                    <a:pt x="62796" y="32673"/>
                  </a:lnTo>
                  <a:cubicBezTo>
                    <a:pt x="62825" y="33047"/>
                    <a:pt x="63149" y="33336"/>
                    <a:pt x="63520" y="33336"/>
                  </a:cubicBezTo>
                  <a:cubicBezTo>
                    <a:pt x="63529" y="33336"/>
                    <a:pt x="63539" y="33336"/>
                    <a:pt x="63548" y="33336"/>
                  </a:cubicBezTo>
                  <a:cubicBezTo>
                    <a:pt x="63666" y="33336"/>
                    <a:pt x="63769" y="33321"/>
                    <a:pt x="63872" y="33277"/>
                  </a:cubicBezTo>
                  <a:lnTo>
                    <a:pt x="64181" y="33601"/>
                  </a:lnTo>
                  <a:lnTo>
                    <a:pt x="52392" y="40749"/>
                  </a:lnTo>
                  <a:lnTo>
                    <a:pt x="39747" y="26085"/>
                  </a:lnTo>
                  <a:close/>
                  <a:moveTo>
                    <a:pt x="23565" y="31287"/>
                  </a:moveTo>
                  <a:cubicBezTo>
                    <a:pt x="23580" y="31449"/>
                    <a:pt x="23639" y="31612"/>
                    <a:pt x="23742" y="31744"/>
                  </a:cubicBezTo>
                  <a:lnTo>
                    <a:pt x="13765" y="41957"/>
                  </a:lnTo>
                  <a:cubicBezTo>
                    <a:pt x="13633" y="41869"/>
                    <a:pt x="13485" y="41825"/>
                    <a:pt x="13323" y="41825"/>
                  </a:cubicBezTo>
                  <a:cubicBezTo>
                    <a:pt x="13305" y="41823"/>
                    <a:pt x="13287" y="41822"/>
                    <a:pt x="13269" y="41822"/>
                  </a:cubicBezTo>
                  <a:cubicBezTo>
                    <a:pt x="13111" y="41822"/>
                    <a:pt x="12956" y="41881"/>
                    <a:pt x="12837" y="41987"/>
                  </a:cubicBezTo>
                  <a:lnTo>
                    <a:pt x="7767" y="36725"/>
                  </a:lnTo>
                  <a:lnTo>
                    <a:pt x="23565" y="31287"/>
                  </a:lnTo>
                  <a:close/>
                  <a:moveTo>
                    <a:pt x="65287" y="33380"/>
                  </a:moveTo>
                  <a:lnTo>
                    <a:pt x="65360" y="33410"/>
                  </a:lnTo>
                  <a:cubicBezTo>
                    <a:pt x="65419" y="33424"/>
                    <a:pt x="65478" y="33454"/>
                    <a:pt x="65552" y="33454"/>
                  </a:cubicBezTo>
                  <a:lnTo>
                    <a:pt x="66422" y="33719"/>
                  </a:lnTo>
                  <a:lnTo>
                    <a:pt x="75588" y="41206"/>
                  </a:lnTo>
                  <a:lnTo>
                    <a:pt x="73775" y="42311"/>
                  </a:lnTo>
                  <a:cubicBezTo>
                    <a:pt x="73628" y="42163"/>
                    <a:pt x="73422" y="42090"/>
                    <a:pt x="73230" y="42090"/>
                  </a:cubicBezTo>
                  <a:cubicBezTo>
                    <a:pt x="73127" y="42090"/>
                    <a:pt x="73039" y="42105"/>
                    <a:pt x="72950" y="42149"/>
                  </a:cubicBezTo>
                  <a:lnTo>
                    <a:pt x="64800" y="33675"/>
                  </a:lnTo>
                  <a:lnTo>
                    <a:pt x="65287" y="33380"/>
                  </a:lnTo>
                  <a:close/>
                  <a:moveTo>
                    <a:pt x="7354" y="36858"/>
                  </a:moveTo>
                  <a:lnTo>
                    <a:pt x="12601" y="42326"/>
                  </a:lnTo>
                  <a:cubicBezTo>
                    <a:pt x="12512" y="42576"/>
                    <a:pt x="12542" y="42841"/>
                    <a:pt x="12675" y="43062"/>
                  </a:cubicBezTo>
                  <a:lnTo>
                    <a:pt x="9639" y="46187"/>
                  </a:lnTo>
                  <a:lnTo>
                    <a:pt x="1062" y="39172"/>
                  </a:lnTo>
                  <a:cubicBezTo>
                    <a:pt x="1076" y="39113"/>
                    <a:pt x="1076" y="39069"/>
                    <a:pt x="1091" y="39010"/>
                  </a:cubicBezTo>
                  <a:lnTo>
                    <a:pt x="7354" y="36858"/>
                  </a:lnTo>
                  <a:close/>
                  <a:moveTo>
                    <a:pt x="39423" y="26336"/>
                  </a:moveTo>
                  <a:lnTo>
                    <a:pt x="52023" y="40955"/>
                  </a:lnTo>
                  <a:lnTo>
                    <a:pt x="39393" y="48604"/>
                  </a:lnTo>
                  <a:lnTo>
                    <a:pt x="31052" y="38936"/>
                  </a:lnTo>
                  <a:lnTo>
                    <a:pt x="38936" y="26439"/>
                  </a:lnTo>
                  <a:lnTo>
                    <a:pt x="39025" y="26439"/>
                  </a:lnTo>
                  <a:cubicBezTo>
                    <a:pt x="39158" y="26439"/>
                    <a:pt x="39305" y="26395"/>
                    <a:pt x="39423" y="26336"/>
                  </a:cubicBezTo>
                  <a:close/>
                  <a:moveTo>
                    <a:pt x="1268" y="39850"/>
                  </a:moveTo>
                  <a:lnTo>
                    <a:pt x="9359" y="46467"/>
                  </a:lnTo>
                  <a:lnTo>
                    <a:pt x="6750" y="49134"/>
                  </a:lnTo>
                  <a:lnTo>
                    <a:pt x="1268" y="39850"/>
                  </a:lnTo>
                  <a:close/>
                  <a:moveTo>
                    <a:pt x="64462" y="33896"/>
                  </a:moveTo>
                  <a:lnTo>
                    <a:pt x="72626" y="42370"/>
                  </a:lnTo>
                  <a:cubicBezTo>
                    <a:pt x="72479" y="42576"/>
                    <a:pt x="72420" y="42841"/>
                    <a:pt x="72479" y="43077"/>
                  </a:cubicBezTo>
                  <a:lnTo>
                    <a:pt x="60600" y="50298"/>
                  </a:lnTo>
                  <a:lnTo>
                    <a:pt x="52642" y="41058"/>
                  </a:lnTo>
                  <a:lnTo>
                    <a:pt x="64462" y="33896"/>
                  </a:lnTo>
                  <a:close/>
                  <a:moveTo>
                    <a:pt x="24067" y="31965"/>
                  </a:moveTo>
                  <a:cubicBezTo>
                    <a:pt x="24140" y="31995"/>
                    <a:pt x="24229" y="32009"/>
                    <a:pt x="24317" y="32009"/>
                  </a:cubicBezTo>
                  <a:cubicBezTo>
                    <a:pt x="24391" y="32009"/>
                    <a:pt x="24464" y="31995"/>
                    <a:pt x="24538" y="31980"/>
                  </a:cubicBezTo>
                  <a:lnTo>
                    <a:pt x="30566" y="38980"/>
                  </a:lnTo>
                  <a:lnTo>
                    <a:pt x="22386" y="51934"/>
                  </a:lnTo>
                  <a:lnTo>
                    <a:pt x="13913" y="43121"/>
                  </a:lnTo>
                  <a:cubicBezTo>
                    <a:pt x="14089" y="42871"/>
                    <a:pt x="14134" y="42547"/>
                    <a:pt x="14016" y="42267"/>
                  </a:cubicBezTo>
                  <a:lnTo>
                    <a:pt x="24067" y="31965"/>
                  </a:lnTo>
                  <a:close/>
                  <a:moveTo>
                    <a:pt x="12969" y="43342"/>
                  </a:moveTo>
                  <a:cubicBezTo>
                    <a:pt x="13073" y="43387"/>
                    <a:pt x="13190" y="43416"/>
                    <a:pt x="13308" y="43416"/>
                  </a:cubicBezTo>
                  <a:cubicBezTo>
                    <a:pt x="13411" y="43416"/>
                    <a:pt x="13500" y="43387"/>
                    <a:pt x="13588" y="43357"/>
                  </a:cubicBezTo>
                  <a:lnTo>
                    <a:pt x="22165" y="52273"/>
                  </a:lnTo>
                  <a:lnTo>
                    <a:pt x="20441" y="55014"/>
                  </a:lnTo>
                  <a:lnTo>
                    <a:pt x="9933" y="46437"/>
                  </a:lnTo>
                  <a:lnTo>
                    <a:pt x="12969" y="43342"/>
                  </a:lnTo>
                  <a:close/>
                  <a:moveTo>
                    <a:pt x="30831" y="39290"/>
                  </a:moveTo>
                  <a:lnTo>
                    <a:pt x="39054" y="48825"/>
                  </a:lnTo>
                  <a:lnTo>
                    <a:pt x="27265" y="55972"/>
                  </a:lnTo>
                  <a:cubicBezTo>
                    <a:pt x="27128" y="55822"/>
                    <a:pt x="26940" y="55735"/>
                    <a:pt x="26749" y="55735"/>
                  </a:cubicBezTo>
                  <a:cubicBezTo>
                    <a:pt x="26734" y="55735"/>
                    <a:pt x="26719" y="55735"/>
                    <a:pt x="26705" y="55737"/>
                  </a:cubicBezTo>
                  <a:cubicBezTo>
                    <a:pt x="26687" y="55735"/>
                    <a:pt x="26669" y="55734"/>
                    <a:pt x="26651" y="55734"/>
                  </a:cubicBezTo>
                  <a:cubicBezTo>
                    <a:pt x="26492" y="55734"/>
                    <a:pt x="26337" y="55793"/>
                    <a:pt x="26218" y="55899"/>
                  </a:cubicBezTo>
                  <a:lnTo>
                    <a:pt x="22666" y="52214"/>
                  </a:lnTo>
                  <a:lnTo>
                    <a:pt x="30831" y="39290"/>
                  </a:lnTo>
                  <a:close/>
                  <a:moveTo>
                    <a:pt x="22445" y="52568"/>
                  </a:moveTo>
                  <a:lnTo>
                    <a:pt x="25982" y="56238"/>
                  </a:lnTo>
                  <a:cubicBezTo>
                    <a:pt x="25923" y="56414"/>
                    <a:pt x="25923" y="56591"/>
                    <a:pt x="25968" y="56768"/>
                  </a:cubicBezTo>
                  <a:lnTo>
                    <a:pt x="24022" y="57947"/>
                  </a:lnTo>
                  <a:lnTo>
                    <a:pt x="20751" y="55265"/>
                  </a:lnTo>
                  <a:lnTo>
                    <a:pt x="22445" y="52568"/>
                  </a:lnTo>
                  <a:close/>
                  <a:moveTo>
                    <a:pt x="52303" y="41265"/>
                  </a:moveTo>
                  <a:lnTo>
                    <a:pt x="60261" y="50490"/>
                  </a:lnTo>
                  <a:lnTo>
                    <a:pt x="47631" y="58153"/>
                  </a:lnTo>
                  <a:lnTo>
                    <a:pt x="39659" y="48928"/>
                  </a:lnTo>
                  <a:lnTo>
                    <a:pt x="52303" y="41265"/>
                  </a:lnTo>
                  <a:close/>
                  <a:moveTo>
                    <a:pt x="6677" y="49783"/>
                  </a:moveTo>
                  <a:lnTo>
                    <a:pt x="12557" y="59716"/>
                  </a:lnTo>
                  <a:lnTo>
                    <a:pt x="12557" y="59716"/>
                  </a:lnTo>
                  <a:lnTo>
                    <a:pt x="958" y="56414"/>
                  </a:lnTo>
                  <a:cubicBezTo>
                    <a:pt x="973" y="56208"/>
                    <a:pt x="899" y="56002"/>
                    <a:pt x="767" y="55840"/>
                  </a:cubicBezTo>
                  <a:lnTo>
                    <a:pt x="6677" y="49783"/>
                  </a:lnTo>
                  <a:close/>
                  <a:moveTo>
                    <a:pt x="9653" y="46732"/>
                  </a:moveTo>
                  <a:lnTo>
                    <a:pt x="20220" y="55353"/>
                  </a:lnTo>
                  <a:lnTo>
                    <a:pt x="16727" y="60909"/>
                  </a:lnTo>
                  <a:lnTo>
                    <a:pt x="13102" y="59878"/>
                  </a:lnTo>
                  <a:lnTo>
                    <a:pt x="6957" y="49488"/>
                  </a:lnTo>
                  <a:lnTo>
                    <a:pt x="9653" y="46732"/>
                  </a:lnTo>
                  <a:close/>
                  <a:moveTo>
                    <a:pt x="20530" y="55619"/>
                  </a:moveTo>
                  <a:lnTo>
                    <a:pt x="23669" y="58168"/>
                  </a:lnTo>
                  <a:lnTo>
                    <a:pt x="18776" y="61130"/>
                  </a:lnTo>
                  <a:cubicBezTo>
                    <a:pt x="18621" y="60983"/>
                    <a:pt x="18423" y="60909"/>
                    <a:pt x="18226" y="60909"/>
                  </a:cubicBezTo>
                  <a:cubicBezTo>
                    <a:pt x="18010" y="60909"/>
                    <a:pt x="17795" y="60997"/>
                    <a:pt x="17641" y="61175"/>
                  </a:cubicBezTo>
                  <a:lnTo>
                    <a:pt x="17125" y="61027"/>
                  </a:lnTo>
                  <a:lnTo>
                    <a:pt x="20530" y="55619"/>
                  </a:lnTo>
                  <a:close/>
                  <a:moveTo>
                    <a:pt x="16904" y="61381"/>
                  </a:moveTo>
                  <a:lnTo>
                    <a:pt x="17464" y="61528"/>
                  </a:lnTo>
                  <a:cubicBezTo>
                    <a:pt x="17449" y="61646"/>
                    <a:pt x="17449" y="61779"/>
                    <a:pt x="17479" y="61897"/>
                  </a:cubicBezTo>
                  <a:lnTo>
                    <a:pt x="15990" y="62825"/>
                  </a:lnTo>
                  <a:lnTo>
                    <a:pt x="16904" y="61381"/>
                  </a:lnTo>
                  <a:close/>
                  <a:moveTo>
                    <a:pt x="13411" y="60379"/>
                  </a:moveTo>
                  <a:lnTo>
                    <a:pt x="16506" y="61263"/>
                  </a:lnTo>
                  <a:lnTo>
                    <a:pt x="15239" y="63282"/>
                  </a:lnTo>
                  <a:lnTo>
                    <a:pt x="15150" y="63326"/>
                  </a:lnTo>
                  <a:lnTo>
                    <a:pt x="13411" y="60379"/>
                  </a:lnTo>
                  <a:close/>
                  <a:moveTo>
                    <a:pt x="23978" y="58433"/>
                  </a:moveTo>
                  <a:lnTo>
                    <a:pt x="32540" y="65434"/>
                  </a:lnTo>
                  <a:lnTo>
                    <a:pt x="32540" y="65434"/>
                  </a:lnTo>
                  <a:lnTo>
                    <a:pt x="18982" y="61558"/>
                  </a:lnTo>
                  <a:cubicBezTo>
                    <a:pt x="18982" y="61528"/>
                    <a:pt x="18967" y="61514"/>
                    <a:pt x="18953" y="61484"/>
                  </a:cubicBezTo>
                  <a:lnTo>
                    <a:pt x="23978" y="58433"/>
                  </a:lnTo>
                  <a:close/>
                  <a:moveTo>
                    <a:pt x="39320" y="49134"/>
                  </a:moveTo>
                  <a:lnTo>
                    <a:pt x="47278" y="58360"/>
                  </a:lnTo>
                  <a:lnTo>
                    <a:pt x="35473" y="65522"/>
                  </a:lnTo>
                  <a:lnTo>
                    <a:pt x="27309" y="57048"/>
                  </a:lnTo>
                  <a:cubicBezTo>
                    <a:pt x="27456" y="56842"/>
                    <a:pt x="27500" y="56577"/>
                    <a:pt x="27441" y="56341"/>
                  </a:cubicBezTo>
                  <a:lnTo>
                    <a:pt x="39320" y="49134"/>
                  </a:lnTo>
                  <a:close/>
                  <a:moveTo>
                    <a:pt x="26159" y="57107"/>
                  </a:moveTo>
                  <a:cubicBezTo>
                    <a:pt x="26307" y="57255"/>
                    <a:pt x="26498" y="57328"/>
                    <a:pt x="26705" y="57328"/>
                  </a:cubicBezTo>
                  <a:cubicBezTo>
                    <a:pt x="26793" y="57328"/>
                    <a:pt x="26896" y="57299"/>
                    <a:pt x="26985" y="57269"/>
                  </a:cubicBezTo>
                  <a:lnTo>
                    <a:pt x="35120" y="65728"/>
                  </a:lnTo>
                  <a:lnTo>
                    <a:pt x="34648" y="66023"/>
                  </a:lnTo>
                  <a:lnTo>
                    <a:pt x="34574" y="66008"/>
                  </a:lnTo>
                  <a:cubicBezTo>
                    <a:pt x="34515" y="65979"/>
                    <a:pt x="34456" y="65964"/>
                    <a:pt x="34383" y="65950"/>
                  </a:cubicBezTo>
                  <a:lnTo>
                    <a:pt x="33498" y="65699"/>
                  </a:lnTo>
                  <a:lnTo>
                    <a:pt x="24347" y="58212"/>
                  </a:lnTo>
                  <a:lnTo>
                    <a:pt x="26159" y="57107"/>
                  </a:lnTo>
                  <a:close/>
                  <a:moveTo>
                    <a:pt x="35400" y="66038"/>
                  </a:moveTo>
                  <a:lnTo>
                    <a:pt x="35680" y="66333"/>
                  </a:lnTo>
                  <a:lnTo>
                    <a:pt x="35164" y="66171"/>
                  </a:lnTo>
                  <a:lnTo>
                    <a:pt x="35400" y="66038"/>
                  </a:lnTo>
                  <a:close/>
                  <a:moveTo>
                    <a:pt x="35002" y="66539"/>
                  </a:moveTo>
                  <a:lnTo>
                    <a:pt x="35621" y="66731"/>
                  </a:lnTo>
                  <a:cubicBezTo>
                    <a:pt x="35547" y="67173"/>
                    <a:pt x="35812" y="67674"/>
                    <a:pt x="36372" y="67674"/>
                  </a:cubicBezTo>
                  <a:cubicBezTo>
                    <a:pt x="36549" y="67674"/>
                    <a:pt x="36711" y="67630"/>
                    <a:pt x="36844" y="67526"/>
                  </a:cubicBezTo>
                  <a:lnTo>
                    <a:pt x="40911" y="71771"/>
                  </a:lnTo>
                  <a:lnTo>
                    <a:pt x="40911" y="71771"/>
                  </a:lnTo>
                  <a:lnTo>
                    <a:pt x="35002" y="66937"/>
                  </a:lnTo>
                  <a:cubicBezTo>
                    <a:pt x="35031" y="66804"/>
                    <a:pt x="35031" y="66672"/>
                    <a:pt x="35002" y="66539"/>
                  </a:cubicBezTo>
                  <a:close/>
                  <a:moveTo>
                    <a:pt x="60527" y="50800"/>
                  </a:moveTo>
                  <a:lnTo>
                    <a:pt x="68868" y="60482"/>
                  </a:lnTo>
                  <a:lnTo>
                    <a:pt x="60983" y="72979"/>
                  </a:lnTo>
                  <a:lnTo>
                    <a:pt x="60895" y="72979"/>
                  </a:lnTo>
                  <a:cubicBezTo>
                    <a:pt x="60762" y="72979"/>
                    <a:pt x="60615" y="73009"/>
                    <a:pt x="60497" y="73082"/>
                  </a:cubicBezTo>
                  <a:lnTo>
                    <a:pt x="47897" y="58463"/>
                  </a:lnTo>
                  <a:lnTo>
                    <a:pt x="60527" y="50800"/>
                  </a:lnTo>
                  <a:close/>
                  <a:moveTo>
                    <a:pt x="69148" y="60791"/>
                  </a:moveTo>
                  <a:lnTo>
                    <a:pt x="75043" y="67644"/>
                  </a:lnTo>
                  <a:cubicBezTo>
                    <a:pt x="74881" y="67836"/>
                    <a:pt x="74807" y="68086"/>
                    <a:pt x="74851" y="68337"/>
                  </a:cubicBezTo>
                  <a:lnTo>
                    <a:pt x="74173" y="68882"/>
                  </a:lnTo>
                  <a:lnTo>
                    <a:pt x="61485" y="73245"/>
                  </a:lnTo>
                  <a:cubicBezTo>
                    <a:pt x="61455" y="73186"/>
                    <a:pt x="61411" y="73156"/>
                    <a:pt x="61367" y="73112"/>
                  </a:cubicBezTo>
                  <a:lnTo>
                    <a:pt x="69148" y="60791"/>
                  </a:lnTo>
                  <a:close/>
                  <a:moveTo>
                    <a:pt x="47543" y="58669"/>
                  </a:moveTo>
                  <a:lnTo>
                    <a:pt x="60188" y="73318"/>
                  </a:lnTo>
                  <a:lnTo>
                    <a:pt x="37124" y="66745"/>
                  </a:lnTo>
                  <a:cubicBezTo>
                    <a:pt x="37095" y="66357"/>
                    <a:pt x="36772" y="66082"/>
                    <a:pt x="36401" y="66082"/>
                  </a:cubicBezTo>
                  <a:cubicBezTo>
                    <a:pt x="36391" y="66082"/>
                    <a:pt x="36382" y="66082"/>
                    <a:pt x="36372" y="66082"/>
                  </a:cubicBezTo>
                  <a:cubicBezTo>
                    <a:pt x="36269" y="66082"/>
                    <a:pt x="36166" y="66097"/>
                    <a:pt x="36063" y="66141"/>
                  </a:cubicBezTo>
                  <a:lnTo>
                    <a:pt x="35753" y="65817"/>
                  </a:lnTo>
                  <a:lnTo>
                    <a:pt x="47543" y="58669"/>
                  </a:lnTo>
                  <a:close/>
                  <a:moveTo>
                    <a:pt x="18953" y="61956"/>
                  </a:moveTo>
                  <a:lnTo>
                    <a:pt x="33322" y="66067"/>
                  </a:lnTo>
                  <a:lnTo>
                    <a:pt x="33602" y="66303"/>
                  </a:lnTo>
                  <a:cubicBezTo>
                    <a:pt x="33528" y="66436"/>
                    <a:pt x="33498" y="66568"/>
                    <a:pt x="33498" y="66731"/>
                  </a:cubicBezTo>
                  <a:lnTo>
                    <a:pt x="21959" y="73731"/>
                  </a:lnTo>
                  <a:cubicBezTo>
                    <a:pt x="21812" y="73569"/>
                    <a:pt x="21605" y="73495"/>
                    <a:pt x="21399" y="73495"/>
                  </a:cubicBezTo>
                  <a:cubicBezTo>
                    <a:pt x="21325" y="73495"/>
                    <a:pt x="21252" y="73510"/>
                    <a:pt x="21178" y="73539"/>
                  </a:cubicBezTo>
                  <a:lnTo>
                    <a:pt x="15666" y="64211"/>
                  </a:lnTo>
                  <a:cubicBezTo>
                    <a:pt x="15696" y="63989"/>
                    <a:pt x="15637" y="63768"/>
                    <a:pt x="15504" y="63577"/>
                  </a:cubicBezTo>
                  <a:lnTo>
                    <a:pt x="17656" y="62265"/>
                  </a:lnTo>
                  <a:cubicBezTo>
                    <a:pt x="17803" y="62413"/>
                    <a:pt x="18009" y="62501"/>
                    <a:pt x="18216" y="62501"/>
                  </a:cubicBezTo>
                  <a:cubicBezTo>
                    <a:pt x="18226" y="62501"/>
                    <a:pt x="18237" y="62502"/>
                    <a:pt x="18248" y="62502"/>
                  </a:cubicBezTo>
                  <a:cubicBezTo>
                    <a:pt x="18574" y="62502"/>
                    <a:pt x="18867" y="62284"/>
                    <a:pt x="18953" y="61956"/>
                  </a:cubicBezTo>
                  <a:close/>
                  <a:moveTo>
                    <a:pt x="14178" y="64373"/>
                  </a:moveTo>
                  <a:cubicBezTo>
                    <a:pt x="14222" y="64476"/>
                    <a:pt x="14266" y="64579"/>
                    <a:pt x="14355" y="64653"/>
                  </a:cubicBezTo>
                  <a:lnTo>
                    <a:pt x="7517" y="75499"/>
                  </a:lnTo>
                  <a:lnTo>
                    <a:pt x="944" y="72920"/>
                  </a:lnTo>
                  <a:cubicBezTo>
                    <a:pt x="958" y="72758"/>
                    <a:pt x="929" y="72596"/>
                    <a:pt x="855" y="72449"/>
                  </a:cubicBezTo>
                  <a:lnTo>
                    <a:pt x="14178" y="64373"/>
                  </a:lnTo>
                  <a:close/>
                  <a:moveTo>
                    <a:pt x="73260" y="69619"/>
                  </a:moveTo>
                  <a:lnTo>
                    <a:pt x="64948" y="76251"/>
                  </a:lnTo>
                  <a:lnTo>
                    <a:pt x="61632" y="74040"/>
                  </a:lnTo>
                  <a:cubicBezTo>
                    <a:pt x="61661" y="73893"/>
                    <a:pt x="61676" y="73746"/>
                    <a:pt x="61647" y="73613"/>
                  </a:cubicBezTo>
                  <a:lnTo>
                    <a:pt x="73260" y="69619"/>
                  </a:lnTo>
                  <a:close/>
                  <a:moveTo>
                    <a:pt x="15445" y="64653"/>
                  </a:moveTo>
                  <a:lnTo>
                    <a:pt x="20824" y="73746"/>
                  </a:lnTo>
                  <a:cubicBezTo>
                    <a:pt x="20647" y="73952"/>
                    <a:pt x="20574" y="74232"/>
                    <a:pt x="20633" y="74512"/>
                  </a:cubicBezTo>
                  <a:lnTo>
                    <a:pt x="14517" y="78240"/>
                  </a:lnTo>
                  <a:lnTo>
                    <a:pt x="7900" y="75647"/>
                  </a:lnTo>
                  <a:lnTo>
                    <a:pt x="14694" y="64859"/>
                  </a:lnTo>
                  <a:cubicBezTo>
                    <a:pt x="14767" y="64874"/>
                    <a:pt x="14826" y="64888"/>
                    <a:pt x="14900" y="64888"/>
                  </a:cubicBezTo>
                  <a:cubicBezTo>
                    <a:pt x="15106" y="64888"/>
                    <a:pt x="15313" y="64800"/>
                    <a:pt x="15445" y="64653"/>
                  </a:cubicBezTo>
                  <a:close/>
                  <a:moveTo>
                    <a:pt x="45804" y="76280"/>
                  </a:moveTo>
                  <a:lnTo>
                    <a:pt x="49238" y="79080"/>
                  </a:lnTo>
                  <a:cubicBezTo>
                    <a:pt x="49046" y="79110"/>
                    <a:pt x="48869" y="79198"/>
                    <a:pt x="48766" y="79346"/>
                  </a:cubicBezTo>
                  <a:lnTo>
                    <a:pt x="45804" y="76280"/>
                  </a:lnTo>
                  <a:close/>
                  <a:moveTo>
                    <a:pt x="37109" y="67143"/>
                  </a:moveTo>
                  <a:lnTo>
                    <a:pt x="60129" y="73716"/>
                  </a:lnTo>
                  <a:cubicBezTo>
                    <a:pt x="60129" y="73760"/>
                    <a:pt x="60129" y="73790"/>
                    <a:pt x="60129" y="73819"/>
                  </a:cubicBezTo>
                  <a:lnTo>
                    <a:pt x="50269" y="79419"/>
                  </a:lnTo>
                  <a:lnTo>
                    <a:pt x="43490" y="73878"/>
                  </a:lnTo>
                  <a:lnTo>
                    <a:pt x="37080" y="67202"/>
                  </a:lnTo>
                  <a:cubicBezTo>
                    <a:pt x="37094" y="67187"/>
                    <a:pt x="37094" y="67158"/>
                    <a:pt x="37109" y="67143"/>
                  </a:cubicBezTo>
                  <a:close/>
                  <a:moveTo>
                    <a:pt x="826" y="73289"/>
                  </a:moveTo>
                  <a:lnTo>
                    <a:pt x="7295" y="75838"/>
                  </a:lnTo>
                  <a:lnTo>
                    <a:pt x="4540" y="80201"/>
                  </a:lnTo>
                  <a:lnTo>
                    <a:pt x="649" y="73495"/>
                  </a:lnTo>
                  <a:cubicBezTo>
                    <a:pt x="723" y="73436"/>
                    <a:pt x="782" y="73362"/>
                    <a:pt x="826" y="73289"/>
                  </a:cubicBezTo>
                  <a:close/>
                  <a:moveTo>
                    <a:pt x="20839" y="74866"/>
                  </a:moveTo>
                  <a:cubicBezTo>
                    <a:pt x="20976" y="75002"/>
                    <a:pt x="21163" y="75088"/>
                    <a:pt x="21354" y="75088"/>
                  </a:cubicBezTo>
                  <a:cubicBezTo>
                    <a:pt x="21369" y="75088"/>
                    <a:pt x="21384" y="75088"/>
                    <a:pt x="21399" y="75087"/>
                  </a:cubicBezTo>
                  <a:cubicBezTo>
                    <a:pt x="21473" y="75087"/>
                    <a:pt x="21546" y="75087"/>
                    <a:pt x="21620" y="75057"/>
                  </a:cubicBezTo>
                  <a:lnTo>
                    <a:pt x="26218" y="82853"/>
                  </a:lnTo>
                  <a:lnTo>
                    <a:pt x="14974" y="78432"/>
                  </a:lnTo>
                  <a:lnTo>
                    <a:pt x="20839" y="74866"/>
                  </a:lnTo>
                  <a:close/>
                  <a:moveTo>
                    <a:pt x="7679" y="75986"/>
                  </a:moveTo>
                  <a:lnTo>
                    <a:pt x="14075" y="78506"/>
                  </a:lnTo>
                  <a:lnTo>
                    <a:pt x="6293" y="83222"/>
                  </a:lnTo>
                  <a:lnTo>
                    <a:pt x="4775" y="80598"/>
                  </a:lnTo>
                  <a:lnTo>
                    <a:pt x="7679" y="75986"/>
                  </a:lnTo>
                  <a:close/>
                  <a:moveTo>
                    <a:pt x="60261" y="74217"/>
                  </a:moveTo>
                  <a:cubicBezTo>
                    <a:pt x="60387" y="74427"/>
                    <a:pt x="60620" y="74557"/>
                    <a:pt x="60870" y="74557"/>
                  </a:cubicBezTo>
                  <a:cubicBezTo>
                    <a:pt x="60883" y="74557"/>
                    <a:pt x="60896" y="74557"/>
                    <a:pt x="60910" y="74556"/>
                  </a:cubicBezTo>
                  <a:cubicBezTo>
                    <a:pt x="60926" y="74557"/>
                    <a:pt x="60942" y="74558"/>
                    <a:pt x="60958" y="74558"/>
                  </a:cubicBezTo>
                  <a:cubicBezTo>
                    <a:pt x="61131" y="74558"/>
                    <a:pt x="61291" y="74486"/>
                    <a:pt x="61426" y="74365"/>
                  </a:cubicBezTo>
                  <a:lnTo>
                    <a:pt x="64638" y="76501"/>
                  </a:lnTo>
                  <a:lnTo>
                    <a:pt x="55929" y="83457"/>
                  </a:lnTo>
                  <a:cubicBezTo>
                    <a:pt x="55791" y="83278"/>
                    <a:pt x="55588" y="83176"/>
                    <a:pt x="55369" y="83176"/>
                  </a:cubicBezTo>
                  <a:cubicBezTo>
                    <a:pt x="55354" y="83176"/>
                    <a:pt x="55339" y="83177"/>
                    <a:pt x="55324" y="83177"/>
                  </a:cubicBezTo>
                  <a:cubicBezTo>
                    <a:pt x="55206" y="83177"/>
                    <a:pt x="55089" y="83207"/>
                    <a:pt x="54971" y="83266"/>
                  </a:cubicBezTo>
                  <a:lnTo>
                    <a:pt x="50623" y="79685"/>
                  </a:lnTo>
                  <a:lnTo>
                    <a:pt x="60261" y="74217"/>
                  </a:lnTo>
                  <a:close/>
                  <a:moveTo>
                    <a:pt x="50255" y="79891"/>
                  </a:moveTo>
                  <a:lnTo>
                    <a:pt x="54705" y="83531"/>
                  </a:lnTo>
                  <a:cubicBezTo>
                    <a:pt x="54529" y="83811"/>
                    <a:pt x="54529" y="84150"/>
                    <a:pt x="54691" y="84430"/>
                  </a:cubicBezTo>
                  <a:lnTo>
                    <a:pt x="54116" y="84902"/>
                  </a:lnTo>
                  <a:lnTo>
                    <a:pt x="49886" y="80495"/>
                  </a:lnTo>
                  <a:cubicBezTo>
                    <a:pt x="50034" y="80348"/>
                    <a:pt x="50122" y="80156"/>
                    <a:pt x="50152" y="79965"/>
                  </a:cubicBezTo>
                  <a:lnTo>
                    <a:pt x="50255" y="79891"/>
                  </a:lnTo>
                  <a:close/>
                  <a:moveTo>
                    <a:pt x="4525" y="80982"/>
                  </a:moveTo>
                  <a:lnTo>
                    <a:pt x="5940" y="83428"/>
                  </a:lnTo>
                  <a:lnTo>
                    <a:pt x="1135" y="86346"/>
                  </a:lnTo>
                  <a:lnTo>
                    <a:pt x="1135" y="86346"/>
                  </a:lnTo>
                  <a:lnTo>
                    <a:pt x="4525" y="80982"/>
                  </a:lnTo>
                  <a:close/>
                  <a:moveTo>
                    <a:pt x="33587" y="67129"/>
                  </a:moveTo>
                  <a:cubicBezTo>
                    <a:pt x="33705" y="67394"/>
                    <a:pt x="33970" y="67541"/>
                    <a:pt x="34250" y="67541"/>
                  </a:cubicBezTo>
                  <a:cubicBezTo>
                    <a:pt x="34471" y="67541"/>
                    <a:pt x="34677" y="67453"/>
                    <a:pt x="34825" y="67291"/>
                  </a:cubicBezTo>
                  <a:lnTo>
                    <a:pt x="43225" y="74158"/>
                  </a:lnTo>
                  <a:lnTo>
                    <a:pt x="48604" y="79773"/>
                  </a:lnTo>
                  <a:cubicBezTo>
                    <a:pt x="48589" y="79950"/>
                    <a:pt x="48619" y="80156"/>
                    <a:pt x="48722" y="80318"/>
                  </a:cubicBezTo>
                  <a:lnTo>
                    <a:pt x="37581" y="86641"/>
                  </a:lnTo>
                  <a:cubicBezTo>
                    <a:pt x="37434" y="86374"/>
                    <a:pt x="37172" y="86246"/>
                    <a:pt x="36912" y="86246"/>
                  </a:cubicBezTo>
                  <a:cubicBezTo>
                    <a:pt x="36598" y="86246"/>
                    <a:pt x="36285" y="86433"/>
                    <a:pt x="36181" y="86788"/>
                  </a:cubicBezTo>
                  <a:lnTo>
                    <a:pt x="26822" y="83104"/>
                  </a:lnTo>
                  <a:lnTo>
                    <a:pt x="21959" y="74866"/>
                  </a:lnTo>
                  <a:cubicBezTo>
                    <a:pt x="22136" y="74645"/>
                    <a:pt x="22210" y="74350"/>
                    <a:pt x="22136" y="74070"/>
                  </a:cubicBezTo>
                  <a:lnTo>
                    <a:pt x="33587" y="67129"/>
                  </a:lnTo>
                  <a:close/>
                  <a:moveTo>
                    <a:pt x="27147" y="83634"/>
                  </a:moveTo>
                  <a:lnTo>
                    <a:pt x="36151" y="87171"/>
                  </a:lnTo>
                  <a:cubicBezTo>
                    <a:pt x="36166" y="87245"/>
                    <a:pt x="36195" y="87319"/>
                    <a:pt x="36225" y="87378"/>
                  </a:cubicBezTo>
                  <a:lnTo>
                    <a:pt x="31096" y="90310"/>
                  </a:lnTo>
                  <a:lnTo>
                    <a:pt x="27147" y="83634"/>
                  </a:lnTo>
                  <a:close/>
                  <a:moveTo>
                    <a:pt x="49032" y="80584"/>
                  </a:moveTo>
                  <a:cubicBezTo>
                    <a:pt x="49116" y="80620"/>
                    <a:pt x="49211" y="80646"/>
                    <a:pt x="49308" y="80646"/>
                  </a:cubicBezTo>
                  <a:cubicBezTo>
                    <a:pt x="49329" y="80646"/>
                    <a:pt x="49350" y="80645"/>
                    <a:pt x="49370" y="80643"/>
                  </a:cubicBezTo>
                  <a:lnTo>
                    <a:pt x="49459" y="80643"/>
                  </a:lnTo>
                  <a:lnTo>
                    <a:pt x="53792" y="85152"/>
                  </a:lnTo>
                  <a:lnTo>
                    <a:pt x="46629" y="90870"/>
                  </a:lnTo>
                  <a:lnTo>
                    <a:pt x="37625" y="87319"/>
                  </a:lnTo>
                  <a:cubicBezTo>
                    <a:pt x="37654" y="87230"/>
                    <a:pt x="37669" y="87127"/>
                    <a:pt x="37669" y="87009"/>
                  </a:cubicBezTo>
                  <a:lnTo>
                    <a:pt x="49032" y="80584"/>
                  </a:lnTo>
                  <a:close/>
                  <a:moveTo>
                    <a:pt x="55899" y="84519"/>
                  </a:moveTo>
                  <a:lnTo>
                    <a:pt x="70150" y="96176"/>
                  </a:lnTo>
                  <a:lnTo>
                    <a:pt x="68161" y="98637"/>
                  </a:lnTo>
                  <a:cubicBezTo>
                    <a:pt x="68043" y="98578"/>
                    <a:pt x="67925" y="98548"/>
                    <a:pt x="67792" y="98548"/>
                  </a:cubicBezTo>
                  <a:cubicBezTo>
                    <a:pt x="67773" y="98547"/>
                    <a:pt x="67754" y="98546"/>
                    <a:pt x="67735" y="98546"/>
                  </a:cubicBezTo>
                  <a:cubicBezTo>
                    <a:pt x="67604" y="98546"/>
                    <a:pt x="67468" y="98589"/>
                    <a:pt x="67365" y="98666"/>
                  </a:cubicBezTo>
                  <a:lnTo>
                    <a:pt x="54381" y="85182"/>
                  </a:lnTo>
                  <a:lnTo>
                    <a:pt x="55000" y="84695"/>
                  </a:lnTo>
                  <a:cubicBezTo>
                    <a:pt x="55103" y="84740"/>
                    <a:pt x="55221" y="84754"/>
                    <a:pt x="55339" y="84754"/>
                  </a:cubicBezTo>
                  <a:cubicBezTo>
                    <a:pt x="55354" y="84755"/>
                    <a:pt x="55369" y="84756"/>
                    <a:pt x="55384" y="84756"/>
                  </a:cubicBezTo>
                  <a:cubicBezTo>
                    <a:pt x="55575" y="84756"/>
                    <a:pt x="55762" y="84669"/>
                    <a:pt x="55899" y="84519"/>
                  </a:cubicBezTo>
                  <a:close/>
                  <a:moveTo>
                    <a:pt x="37374" y="87672"/>
                  </a:moveTo>
                  <a:lnTo>
                    <a:pt x="46261" y="91165"/>
                  </a:lnTo>
                  <a:lnTo>
                    <a:pt x="36814" y="98696"/>
                  </a:lnTo>
                  <a:cubicBezTo>
                    <a:pt x="36667" y="98445"/>
                    <a:pt x="36402" y="98283"/>
                    <a:pt x="36107" y="98283"/>
                  </a:cubicBezTo>
                  <a:cubicBezTo>
                    <a:pt x="36091" y="98281"/>
                    <a:pt x="36074" y="98279"/>
                    <a:pt x="36058" y="98279"/>
                  </a:cubicBezTo>
                  <a:cubicBezTo>
                    <a:pt x="35986" y="98279"/>
                    <a:pt x="35914" y="98303"/>
                    <a:pt x="35842" y="98327"/>
                  </a:cubicBezTo>
                  <a:lnTo>
                    <a:pt x="31288" y="90649"/>
                  </a:lnTo>
                  <a:lnTo>
                    <a:pt x="36490" y="87702"/>
                  </a:lnTo>
                  <a:cubicBezTo>
                    <a:pt x="36621" y="87778"/>
                    <a:pt x="36765" y="87815"/>
                    <a:pt x="36908" y="87815"/>
                  </a:cubicBezTo>
                  <a:cubicBezTo>
                    <a:pt x="37071" y="87815"/>
                    <a:pt x="37233" y="87767"/>
                    <a:pt x="37374" y="87672"/>
                  </a:cubicBezTo>
                  <a:close/>
                  <a:moveTo>
                    <a:pt x="14546" y="78683"/>
                  </a:moveTo>
                  <a:lnTo>
                    <a:pt x="26557" y="83413"/>
                  </a:lnTo>
                  <a:lnTo>
                    <a:pt x="30743" y="90502"/>
                  </a:lnTo>
                  <a:lnTo>
                    <a:pt x="16035" y="98828"/>
                  </a:lnTo>
                  <a:cubicBezTo>
                    <a:pt x="15897" y="98663"/>
                    <a:pt x="15694" y="98562"/>
                    <a:pt x="15475" y="98562"/>
                  </a:cubicBezTo>
                  <a:cubicBezTo>
                    <a:pt x="15460" y="98562"/>
                    <a:pt x="15445" y="98562"/>
                    <a:pt x="15430" y="98563"/>
                  </a:cubicBezTo>
                  <a:cubicBezTo>
                    <a:pt x="15342" y="98563"/>
                    <a:pt x="15268" y="98563"/>
                    <a:pt x="15180" y="98593"/>
                  </a:cubicBezTo>
                  <a:lnTo>
                    <a:pt x="6485" y="83561"/>
                  </a:lnTo>
                  <a:lnTo>
                    <a:pt x="14546" y="78683"/>
                  </a:lnTo>
                  <a:close/>
                  <a:moveTo>
                    <a:pt x="54072" y="85432"/>
                  </a:moveTo>
                  <a:lnTo>
                    <a:pt x="67011" y="98902"/>
                  </a:lnTo>
                  <a:lnTo>
                    <a:pt x="67011" y="98902"/>
                  </a:lnTo>
                  <a:lnTo>
                    <a:pt x="47057" y="91032"/>
                  </a:lnTo>
                  <a:lnTo>
                    <a:pt x="54072" y="85432"/>
                  </a:lnTo>
                  <a:close/>
                  <a:moveTo>
                    <a:pt x="1" y="0"/>
                  </a:moveTo>
                  <a:lnTo>
                    <a:pt x="1" y="855"/>
                  </a:lnTo>
                  <a:cubicBezTo>
                    <a:pt x="30" y="870"/>
                    <a:pt x="45" y="899"/>
                    <a:pt x="74" y="928"/>
                  </a:cubicBezTo>
                  <a:cubicBezTo>
                    <a:pt x="196" y="1050"/>
                    <a:pt x="366" y="1122"/>
                    <a:pt x="553" y="1122"/>
                  </a:cubicBezTo>
                  <a:cubicBezTo>
                    <a:pt x="570" y="1122"/>
                    <a:pt x="587" y="1121"/>
                    <a:pt x="605" y="1120"/>
                  </a:cubicBezTo>
                  <a:lnTo>
                    <a:pt x="619" y="1120"/>
                  </a:lnTo>
                  <a:lnTo>
                    <a:pt x="11127" y="14693"/>
                  </a:lnTo>
                  <a:cubicBezTo>
                    <a:pt x="10862" y="15062"/>
                    <a:pt x="10936" y="15563"/>
                    <a:pt x="11289" y="15843"/>
                  </a:cubicBezTo>
                  <a:lnTo>
                    <a:pt x="281" y="28325"/>
                  </a:lnTo>
                  <a:cubicBezTo>
                    <a:pt x="236" y="28310"/>
                    <a:pt x="192" y="28310"/>
                    <a:pt x="148" y="28310"/>
                  </a:cubicBezTo>
                  <a:lnTo>
                    <a:pt x="1" y="28310"/>
                  </a:lnTo>
                  <a:lnTo>
                    <a:pt x="1" y="29887"/>
                  </a:lnTo>
                  <a:lnTo>
                    <a:pt x="74" y="29887"/>
                  </a:lnTo>
                  <a:cubicBezTo>
                    <a:pt x="236" y="29887"/>
                    <a:pt x="384" y="29843"/>
                    <a:pt x="516" y="29755"/>
                  </a:cubicBezTo>
                  <a:lnTo>
                    <a:pt x="4451" y="33837"/>
                  </a:lnTo>
                  <a:lnTo>
                    <a:pt x="841" y="38288"/>
                  </a:lnTo>
                  <a:cubicBezTo>
                    <a:pt x="708" y="38155"/>
                    <a:pt x="531" y="38096"/>
                    <a:pt x="339" y="38096"/>
                  </a:cubicBezTo>
                  <a:cubicBezTo>
                    <a:pt x="251" y="38096"/>
                    <a:pt x="163" y="38111"/>
                    <a:pt x="74" y="38140"/>
                  </a:cubicBezTo>
                  <a:lnTo>
                    <a:pt x="1" y="38170"/>
                  </a:lnTo>
                  <a:lnTo>
                    <a:pt x="1" y="39629"/>
                  </a:lnTo>
                  <a:cubicBezTo>
                    <a:pt x="30" y="39629"/>
                    <a:pt x="45" y="39643"/>
                    <a:pt x="74" y="39643"/>
                  </a:cubicBezTo>
                  <a:cubicBezTo>
                    <a:pt x="163" y="39673"/>
                    <a:pt x="251" y="39688"/>
                    <a:pt x="339" y="39688"/>
                  </a:cubicBezTo>
                  <a:cubicBezTo>
                    <a:pt x="457" y="39688"/>
                    <a:pt x="575" y="39673"/>
                    <a:pt x="678" y="39614"/>
                  </a:cubicBezTo>
                  <a:lnTo>
                    <a:pt x="6470" y="49429"/>
                  </a:lnTo>
                  <a:lnTo>
                    <a:pt x="398" y="55633"/>
                  </a:lnTo>
                  <a:cubicBezTo>
                    <a:pt x="339" y="55619"/>
                    <a:pt x="266" y="55604"/>
                    <a:pt x="192" y="55604"/>
                  </a:cubicBezTo>
                  <a:cubicBezTo>
                    <a:pt x="148" y="55604"/>
                    <a:pt x="104" y="55604"/>
                    <a:pt x="59" y="55619"/>
                  </a:cubicBezTo>
                  <a:cubicBezTo>
                    <a:pt x="45" y="55619"/>
                    <a:pt x="15" y="55619"/>
                    <a:pt x="1" y="55633"/>
                  </a:cubicBezTo>
                  <a:lnTo>
                    <a:pt x="1" y="57166"/>
                  </a:lnTo>
                  <a:cubicBezTo>
                    <a:pt x="15" y="57181"/>
                    <a:pt x="45" y="57181"/>
                    <a:pt x="59" y="57181"/>
                  </a:cubicBezTo>
                  <a:cubicBezTo>
                    <a:pt x="104" y="57196"/>
                    <a:pt x="148" y="57196"/>
                    <a:pt x="192" y="57196"/>
                  </a:cubicBezTo>
                  <a:cubicBezTo>
                    <a:pt x="204" y="57196"/>
                    <a:pt x="216" y="57196"/>
                    <a:pt x="227" y="57196"/>
                  </a:cubicBezTo>
                  <a:cubicBezTo>
                    <a:pt x="494" y="57196"/>
                    <a:pt x="743" y="57038"/>
                    <a:pt x="870" y="56798"/>
                  </a:cubicBezTo>
                  <a:lnTo>
                    <a:pt x="12837" y="60217"/>
                  </a:lnTo>
                  <a:lnTo>
                    <a:pt x="14679" y="63326"/>
                  </a:lnTo>
                  <a:cubicBezTo>
                    <a:pt x="14399" y="63400"/>
                    <a:pt x="14193" y="63636"/>
                    <a:pt x="14148" y="63931"/>
                  </a:cubicBezTo>
                  <a:lnTo>
                    <a:pt x="590" y="72139"/>
                  </a:lnTo>
                  <a:cubicBezTo>
                    <a:pt x="472" y="72080"/>
                    <a:pt x="339" y="72036"/>
                    <a:pt x="192" y="72036"/>
                  </a:cubicBezTo>
                  <a:cubicBezTo>
                    <a:pt x="148" y="72036"/>
                    <a:pt x="104" y="72036"/>
                    <a:pt x="59" y="72051"/>
                  </a:cubicBezTo>
                  <a:cubicBezTo>
                    <a:pt x="45" y="72051"/>
                    <a:pt x="15" y="72051"/>
                    <a:pt x="1" y="72066"/>
                  </a:cubicBezTo>
                  <a:lnTo>
                    <a:pt x="1" y="73598"/>
                  </a:lnTo>
                  <a:cubicBezTo>
                    <a:pt x="15" y="73613"/>
                    <a:pt x="45" y="73613"/>
                    <a:pt x="59" y="73613"/>
                  </a:cubicBezTo>
                  <a:cubicBezTo>
                    <a:pt x="104" y="73628"/>
                    <a:pt x="148" y="73628"/>
                    <a:pt x="192" y="73628"/>
                  </a:cubicBezTo>
                  <a:lnTo>
                    <a:pt x="266" y="73628"/>
                  </a:lnTo>
                  <a:lnTo>
                    <a:pt x="4304" y="80584"/>
                  </a:lnTo>
                  <a:lnTo>
                    <a:pt x="767" y="86184"/>
                  </a:lnTo>
                  <a:cubicBezTo>
                    <a:pt x="678" y="85889"/>
                    <a:pt x="398" y="85698"/>
                    <a:pt x="104" y="85698"/>
                  </a:cubicBezTo>
                  <a:lnTo>
                    <a:pt x="1" y="85698"/>
                  </a:lnTo>
                  <a:lnTo>
                    <a:pt x="1" y="87274"/>
                  </a:lnTo>
                  <a:lnTo>
                    <a:pt x="74" y="87274"/>
                  </a:lnTo>
                  <a:cubicBezTo>
                    <a:pt x="222" y="87274"/>
                    <a:pt x="384" y="87230"/>
                    <a:pt x="516" y="87142"/>
                  </a:cubicBezTo>
                  <a:cubicBezTo>
                    <a:pt x="561" y="87142"/>
                    <a:pt x="590" y="87127"/>
                    <a:pt x="634" y="87112"/>
                  </a:cubicBezTo>
                  <a:lnTo>
                    <a:pt x="6161" y="83767"/>
                  </a:lnTo>
                  <a:lnTo>
                    <a:pt x="14856" y="98799"/>
                  </a:lnTo>
                  <a:cubicBezTo>
                    <a:pt x="14723" y="98961"/>
                    <a:pt x="14664" y="99182"/>
                    <a:pt x="14679" y="99403"/>
                  </a:cubicBezTo>
                  <a:lnTo>
                    <a:pt x="16212" y="99403"/>
                  </a:lnTo>
                  <a:cubicBezTo>
                    <a:pt x="16212" y="99330"/>
                    <a:pt x="16212" y="99271"/>
                    <a:pt x="16212" y="99197"/>
                  </a:cubicBezTo>
                  <a:lnTo>
                    <a:pt x="30964" y="90826"/>
                  </a:lnTo>
                  <a:lnTo>
                    <a:pt x="35532" y="98563"/>
                  </a:lnTo>
                  <a:cubicBezTo>
                    <a:pt x="35400" y="98711"/>
                    <a:pt x="35341" y="98887"/>
                    <a:pt x="35326" y="99079"/>
                  </a:cubicBezTo>
                  <a:lnTo>
                    <a:pt x="35326" y="99212"/>
                  </a:lnTo>
                  <a:cubicBezTo>
                    <a:pt x="35326" y="99285"/>
                    <a:pt x="35341" y="99344"/>
                    <a:pt x="35355" y="99418"/>
                  </a:cubicBezTo>
                  <a:lnTo>
                    <a:pt x="36888" y="99418"/>
                  </a:lnTo>
                  <a:cubicBezTo>
                    <a:pt x="36903" y="99344"/>
                    <a:pt x="36917" y="99285"/>
                    <a:pt x="36917" y="99212"/>
                  </a:cubicBezTo>
                  <a:lnTo>
                    <a:pt x="36917" y="99138"/>
                  </a:lnTo>
                  <a:lnTo>
                    <a:pt x="46703" y="91327"/>
                  </a:lnTo>
                  <a:lnTo>
                    <a:pt x="67041" y="99330"/>
                  </a:lnTo>
                  <a:lnTo>
                    <a:pt x="67041" y="99418"/>
                  </a:lnTo>
                  <a:lnTo>
                    <a:pt x="68558" y="99418"/>
                  </a:lnTo>
                  <a:cubicBezTo>
                    <a:pt x="68573" y="99241"/>
                    <a:pt x="68544" y="99064"/>
                    <a:pt x="68455" y="98917"/>
                  </a:cubicBezTo>
                  <a:lnTo>
                    <a:pt x="70474" y="96426"/>
                  </a:lnTo>
                  <a:lnTo>
                    <a:pt x="73938" y="99256"/>
                  </a:lnTo>
                  <a:cubicBezTo>
                    <a:pt x="73923" y="99315"/>
                    <a:pt x="73923" y="99359"/>
                    <a:pt x="73938" y="99403"/>
                  </a:cubicBezTo>
                  <a:lnTo>
                    <a:pt x="75456" y="99403"/>
                  </a:lnTo>
                  <a:cubicBezTo>
                    <a:pt x="75470" y="99182"/>
                    <a:pt x="75397" y="98946"/>
                    <a:pt x="75249" y="98784"/>
                  </a:cubicBezTo>
                  <a:lnTo>
                    <a:pt x="76959" y="96839"/>
                  </a:lnTo>
                  <a:lnTo>
                    <a:pt x="76959" y="96235"/>
                  </a:lnTo>
                  <a:lnTo>
                    <a:pt x="74896" y="98578"/>
                  </a:lnTo>
                  <a:cubicBezTo>
                    <a:pt x="74822" y="98563"/>
                    <a:pt x="74748" y="98548"/>
                    <a:pt x="74689" y="98548"/>
                  </a:cubicBezTo>
                  <a:cubicBezTo>
                    <a:pt x="74439" y="98548"/>
                    <a:pt x="74203" y="98666"/>
                    <a:pt x="74070" y="98858"/>
                  </a:cubicBezTo>
                  <a:lnTo>
                    <a:pt x="70710" y="96132"/>
                  </a:lnTo>
                  <a:lnTo>
                    <a:pt x="76959" y="88424"/>
                  </a:lnTo>
                  <a:lnTo>
                    <a:pt x="76959" y="87790"/>
                  </a:lnTo>
                  <a:lnTo>
                    <a:pt x="70401" y="95881"/>
                  </a:lnTo>
                  <a:lnTo>
                    <a:pt x="56076" y="84165"/>
                  </a:lnTo>
                  <a:cubicBezTo>
                    <a:pt x="56105" y="84047"/>
                    <a:pt x="56105" y="83944"/>
                    <a:pt x="56091" y="83826"/>
                  </a:cubicBezTo>
                  <a:lnTo>
                    <a:pt x="64977" y="76737"/>
                  </a:lnTo>
                  <a:lnTo>
                    <a:pt x="76959" y="84710"/>
                  </a:lnTo>
                  <a:lnTo>
                    <a:pt x="76959" y="84239"/>
                  </a:lnTo>
                  <a:lnTo>
                    <a:pt x="65302" y="76472"/>
                  </a:lnTo>
                  <a:lnTo>
                    <a:pt x="74380" y="69236"/>
                  </a:lnTo>
                  <a:lnTo>
                    <a:pt x="75279" y="68926"/>
                  </a:lnTo>
                  <a:cubicBezTo>
                    <a:pt x="75382" y="68971"/>
                    <a:pt x="75500" y="69000"/>
                    <a:pt x="75618" y="69000"/>
                  </a:cubicBezTo>
                  <a:cubicBezTo>
                    <a:pt x="75765" y="69000"/>
                    <a:pt x="75927" y="68956"/>
                    <a:pt x="76045" y="68868"/>
                  </a:cubicBezTo>
                  <a:lnTo>
                    <a:pt x="76973" y="70047"/>
                  </a:lnTo>
                  <a:lnTo>
                    <a:pt x="76973" y="69398"/>
                  </a:lnTo>
                  <a:lnTo>
                    <a:pt x="76325" y="68573"/>
                  </a:lnTo>
                  <a:lnTo>
                    <a:pt x="76959" y="68352"/>
                  </a:lnTo>
                  <a:lnTo>
                    <a:pt x="76959" y="67924"/>
                  </a:lnTo>
                  <a:lnTo>
                    <a:pt x="76369" y="68131"/>
                  </a:lnTo>
                  <a:cubicBezTo>
                    <a:pt x="76369" y="67954"/>
                    <a:pt x="76296" y="67806"/>
                    <a:pt x="76207" y="67674"/>
                  </a:cubicBezTo>
                  <a:lnTo>
                    <a:pt x="76959" y="66893"/>
                  </a:lnTo>
                  <a:lnTo>
                    <a:pt x="76959" y="66318"/>
                  </a:lnTo>
                  <a:lnTo>
                    <a:pt x="75868" y="67438"/>
                  </a:lnTo>
                  <a:cubicBezTo>
                    <a:pt x="75780" y="67409"/>
                    <a:pt x="75691" y="67394"/>
                    <a:pt x="75618" y="67394"/>
                  </a:cubicBezTo>
                  <a:cubicBezTo>
                    <a:pt x="75544" y="67394"/>
                    <a:pt x="75470" y="67409"/>
                    <a:pt x="75397" y="67423"/>
                  </a:cubicBezTo>
                  <a:lnTo>
                    <a:pt x="69369" y="60423"/>
                  </a:lnTo>
                  <a:lnTo>
                    <a:pt x="76959" y="48412"/>
                  </a:lnTo>
                  <a:lnTo>
                    <a:pt x="76959" y="47675"/>
                  </a:lnTo>
                  <a:lnTo>
                    <a:pt x="69089" y="60128"/>
                  </a:lnTo>
                  <a:lnTo>
                    <a:pt x="60866" y="50593"/>
                  </a:lnTo>
                  <a:lnTo>
                    <a:pt x="72655" y="43446"/>
                  </a:lnTo>
                  <a:cubicBezTo>
                    <a:pt x="72792" y="43596"/>
                    <a:pt x="72980" y="43683"/>
                    <a:pt x="73183" y="43683"/>
                  </a:cubicBezTo>
                  <a:cubicBezTo>
                    <a:pt x="73198" y="43683"/>
                    <a:pt x="73214" y="43682"/>
                    <a:pt x="73230" y="43681"/>
                  </a:cubicBezTo>
                  <a:cubicBezTo>
                    <a:pt x="73407" y="43681"/>
                    <a:pt x="73569" y="43622"/>
                    <a:pt x="73717" y="43519"/>
                  </a:cubicBezTo>
                  <a:lnTo>
                    <a:pt x="76959" y="46894"/>
                  </a:lnTo>
                  <a:lnTo>
                    <a:pt x="76959" y="46305"/>
                  </a:lnTo>
                  <a:lnTo>
                    <a:pt x="73952" y="43180"/>
                  </a:lnTo>
                  <a:cubicBezTo>
                    <a:pt x="73997" y="43018"/>
                    <a:pt x="74011" y="42827"/>
                    <a:pt x="73967" y="42665"/>
                  </a:cubicBezTo>
                  <a:lnTo>
                    <a:pt x="75912" y="41471"/>
                  </a:lnTo>
                  <a:lnTo>
                    <a:pt x="76959" y="42326"/>
                  </a:lnTo>
                  <a:lnTo>
                    <a:pt x="76959" y="41825"/>
                  </a:lnTo>
                  <a:lnTo>
                    <a:pt x="76266" y="41250"/>
                  </a:lnTo>
                  <a:lnTo>
                    <a:pt x="76959" y="40837"/>
                  </a:lnTo>
                  <a:lnTo>
                    <a:pt x="76959" y="40366"/>
                  </a:lnTo>
                  <a:lnTo>
                    <a:pt x="75942" y="40984"/>
                  </a:lnTo>
                  <a:lnTo>
                    <a:pt x="67379" y="33984"/>
                  </a:lnTo>
                  <a:lnTo>
                    <a:pt x="76959" y="36725"/>
                  </a:lnTo>
                  <a:lnTo>
                    <a:pt x="76959" y="36313"/>
                  </a:lnTo>
                  <a:lnTo>
                    <a:pt x="66613" y="33351"/>
                  </a:lnTo>
                  <a:lnTo>
                    <a:pt x="66318" y="33115"/>
                  </a:lnTo>
                  <a:cubicBezTo>
                    <a:pt x="66392" y="32982"/>
                    <a:pt x="66436" y="32835"/>
                    <a:pt x="66436" y="32687"/>
                  </a:cubicBezTo>
                  <a:lnTo>
                    <a:pt x="76959" y="26306"/>
                  </a:lnTo>
                  <a:lnTo>
                    <a:pt x="76959" y="25849"/>
                  </a:lnTo>
                  <a:lnTo>
                    <a:pt x="66348" y="32275"/>
                  </a:lnTo>
                  <a:cubicBezTo>
                    <a:pt x="66221" y="32035"/>
                    <a:pt x="65972" y="31876"/>
                    <a:pt x="65705" y="31876"/>
                  </a:cubicBezTo>
                  <a:cubicBezTo>
                    <a:pt x="65694" y="31876"/>
                    <a:pt x="65682" y="31876"/>
                    <a:pt x="65670" y="31877"/>
                  </a:cubicBezTo>
                  <a:cubicBezTo>
                    <a:pt x="65449" y="31877"/>
                    <a:pt x="65243" y="31965"/>
                    <a:pt x="65110" y="32113"/>
                  </a:cubicBezTo>
                  <a:lnTo>
                    <a:pt x="56695" y="25245"/>
                  </a:lnTo>
                  <a:lnTo>
                    <a:pt x="51316" y="19660"/>
                  </a:lnTo>
                  <a:cubicBezTo>
                    <a:pt x="51345" y="19468"/>
                    <a:pt x="51301" y="19276"/>
                    <a:pt x="51213" y="19100"/>
                  </a:cubicBezTo>
                  <a:lnTo>
                    <a:pt x="62354" y="12792"/>
                  </a:lnTo>
                  <a:cubicBezTo>
                    <a:pt x="62501" y="13059"/>
                    <a:pt x="62759" y="13187"/>
                    <a:pt x="63017" y="13187"/>
                  </a:cubicBezTo>
                  <a:cubicBezTo>
                    <a:pt x="63330" y="13187"/>
                    <a:pt x="63641" y="13000"/>
                    <a:pt x="63754" y="12645"/>
                  </a:cubicBezTo>
                  <a:lnTo>
                    <a:pt x="73112" y="16329"/>
                  </a:lnTo>
                  <a:lnTo>
                    <a:pt x="76959" y="22843"/>
                  </a:lnTo>
                  <a:lnTo>
                    <a:pt x="76959" y="22062"/>
                  </a:lnTo>
                  <a:lnTo>
                    <a:pt x="73702" y="16565"/>
                  </a:lnTo>
                  <a:lnTo>
                    <a:pt x="76959" y="17847"/>
                  </a:lnTo>
                  <a:lnTo>
                    <a:pt x="76959" y="17420"/>
                  </a:lnTo>
                  <a:lnTo>
                    <a:pt x="73378" y="16005"/>
                  </a:lnTo>
                  <a:lnTo>
                    <a:pt x="69177" y="8916"/>
                  </a:lnTo>
                  <a:lnTo>
                    <a:pt x="76959" y="4510"/>
                  </a:lnTo>
                  <a:lnTo>
                    <a:pt x="76959" y="4053"/>
                  </a:lnTo>
                  <a:lnTo>
                    <a:pt x="68986" y="8577"/>
                  </a:lnTo>
                  <a:lnTo>
                    <a:pt x="64417" y="840"/>
                  </a:lnTo>
                  <a:cubicBezTo>
                    <a:pt x="64535" y="707"/>
                    <a:pt x="64609" y="516"/>
                    <a:pt x="64624" y="339"/>
                  </a:cubicBezTo>
                  <a:lnTo>
                    <a:pt x="64624" y="206"/>
                  </a:lnTo>
                  <a:cubicBezTo>
                    <a:pt x="64609" y="133"/>
                    <a:pt x="64609" y="74"/>
                    <a:pt x="64579" y="0"/>
                  </a:cubicBezTo>
                  <a:lnTo>
                    <a:pt x="63047" y="0"/>
                  </a:lnTo>
                  <a:cubicBezTo>
                    <a:pt x="63032" y="74"/>
                    <a:pt x="63017" y="133"/>
                    <a:pt x="63017" y="206"/>
                  </a:cubicBezTo>
                  <a:lnTo>
                    <a:pt x="63017" y="280"/>
                  </a:lnTo>
                  <a:lnTo>
                    <a:pt x="53232" y="8091"/>
                  </a:lnTo>
                  <a:lnTo>
                    <a:pt x="32909" y="88"/>
                  </a:lnTo>
                  <a:cubicBezTo>
                    <a:pt x="32909" y="59"/>
                    <a:pt x="32909" y="29"/>
                    <a:pt x="32909" y="0"/>
                  </a:cubicBezTo>
                  <a:lnTo>
                    <a:pt x="31376" y="0"/>
                  </a:lnTo>
                  <a:cubicBezTo>
                    <a:pt x="31362" y="177"/>
                    <a:pt x="31391" y="339"/>
                    <a:pt x="31479" y="501"/>
                  </a:cubicBezTo>
                  <a:lnTo>
                    <a:pt x="29460" y="2977"/>
                  </a:lnTo>
                  <a:lnTo>
                    <a:pt x="26012" y="147"/>
                  </a:lnTo>
                  <a:cubicBezTo>
                    <a:pt x="26012" y="103"/>
                    <a:pt x="26012" y="44"/>
                    <a:pt x="26012" y="0"/>
                  </a:cubicBezTo>
                  <a:lnTo>
                    <a:pt x="24479" y="0"/>
                  </a:lnTo>
                  <a:cubicBezTo>
                    <a:pt x="24464" y="236"/>
                    <a:pt x="24538" y="457"/>
                    <a:pt x="24686" y="634"/>
                  </a:cubicBezTo>
                  <a:lnTo>
                    <a:pt x="16241" y="10228"/>
                  </a:lnTo>
                  <a:lnTo>
                    <a:pt x="1356" y="309"/>
                  </a:lnTo>
                  <a:cubicBezTo>
                    <a:pt x="1356" y="206"/>
                    <a:pt x="1327" y="103"/>
                    <a:pt x="1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15"/>
          <p:cNvSpPr/>
          <p:nvPr/>
        </p:nvSpPr>
        <p:spPr>
          <a:xfrm flipH="1">
            <a:off x="0" y="0"/>
            <a:ext cx="45618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 name="Google Shape;123;p15"/>
          <p:cNvCxnSpPr/>
          <p:nvPr/>
        </p:nvCxnSpPr>
        <p:spPr>
          <a:xfrm>
            <a:off x="4561800" y="0"/>
            <a:ext cx="0" cy="5143500"/>
          </a:xfrm>
          <a:prstGeom prst="straightConnector1">
            <a:avLst/>
          </a:prstGeom>
          <a:noFill/>
          <a:ln w="9525" cap="flat" cmpd="sng">
            <a:solidFill>
              <a:schemeClr val="dk2"/>
            </a:solidFill>
            <a:prstDash val="solid"/>
            <a:round/>
            <a:headEnd type="none" w="med" len="med"/>
            <a:tailEnd type="none" w="med" len="med"/>
          </a:ln>
        </p:spPr>
      </p:cxnSp>
      <p:sp>
        <p:nvSpPr>
          <p:cNvPr id="124" name="Google Shape;124;p15"/>
          <p:cNvSpPr txBox="1">
            <a:spLocks noGrp="1"/>
          </p:cNvSpPr>
          <p:nvPr>
            <p:ph type="subTitle" idx="1"/>
          </p:nvPr>
        </p:nvSpPr>
        <p:spPr>
          <a:xfrm>
            <a:off x="713225" y="2122675"/>
            <a:ext cx="3383400" cy="2381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Font typeface="Raleway Thin"/>
              <a:buAutoNum type="arabicPeriod"/>
              <a:defRPr sz="1600"/>
            </a:lvl1pPr>
            <a:lvl2pPr lvl="1" rtl="0">
              <a:spcBef>
                <a:spcPts val="1000"/>
              </a:spcBef>
              <a:spcAft>
                <a:spcPts val="0"/>
              </a:spcAft>
              <a:buSzPts val="1600"/>
              <a:buAutoNum type="alphaLcPeriod"/>
              <a:defRPr sz="1600"/>
            </a:lvl2pPr>
            <a:lvl3pPr lvl="2" rtl="0">
              <a:spcBef>
                <a:spcPts val="1600"/>
              </a:spcBef>
              <a:spcAft>
                <a:spcPts val="0"/>
              </a:spcAft>
              <a:buSzPts val="1600"/>
              <a:buAutoNum type="romanLcPeriod"/>
              <a:defRPr sz="1600"/>
            </a:lvl3pPr>
            <a:lvl4pPr lvl="3" rtl="0">
              <a:spcBef>
                <a:spcPts val="1600"/>
              </a:spcBef>
              <a:spcAft>
                <a:spcPts val="0"/>
              </a:spcAft>
              <a:buSzPts val="1600"/>
              <a:buAutoNum type="arabicPeriod"/>
              <a:defRPr sz="1600"/>
            </a:lvl4pPr>
            <a:lvl5pPr lvl="4" rtl="0">
              <a:spcBef>
                <a:spcPts val="1600"/>
              </a:spcBef>
              <a:spcAft>
                <a:spcPts val="0"/>
              </a:spcAft>
              <a:buSzPts val="1600"/>
              <a:buAutoNum type="alphaLcPeriod"/>
              <a:defRPr sz="1600"/>
            </a:lvl5pPr>
            <a:lvl6pPr lvl="5" rtl="0">
              <a:spcBef>
                <a:spcPts val="1600"/>
              </a:spcBef>
              <a:spcAft>
                <a:spcPts val="0"/>
              </a:spcAft>
              <a:buSzPts val="1600"/>
              <a:buAutoNum type="romanLcPeriod"/>
              <a:defRPr sz="1600"/>
            </a:lvl6pPr>
            <a:lvl7pPr lvl="6" rtl="0">
              <a:spcBef>
                <a:spcPts val="1600"/>
              </a:spcBef>
              <a:spcAft>
                <a:spcPts val="0"/>
              </a:spcAft>
              <a:buSzPts val="1600"/>
              <a:buAutoNum type="arabicPeriod"/>
              <a:defRPr sz="1600"/>
            </a:lvl7pPr>
            <a:lvl8pPr lvl="7" rtl="0">
              <a:spcBef>
                <a:spcPts val="1600"/>
              </a:spcBef>
              <a:spcAft>
                <a:spcPts val="0"/>
              </a:spcAft>
              <a:buSzPts val="1600"/>
              <a:buAutoNum type="alphaLcPeriod"/>
              <a:defRPr sz="1600"/>
            </a:lvl8pPr>
            <a:lvl9pPr lvl="8" rtl="0">
              <a:spcBef>
                <a:spcPts val="1600"/>
              </a:spcBef>
              <a:spcAft>
                <a:spcPts val="1600"/>
              </a:spcAft>
              <a:buSzPts val="1600"/>
              <a:buAutoNum type="romanLcPeriod"/>
              <a:defRPr sz="1600"/>
            </a:lvl9pPr>
          </a:lstStyle>
          <a:p>
            <a:endParaRPr/>
          </a:p>
        </p:txBody>
      </p:sp>
      <p:sp>
        <p:nvSpPr>
          <p:cNvPr id="125" name="Google Shape;125;p15"/>
          <p:cNvSpPr txBox="1">
            <a:spLocks noGrp="1"/>
          </p:cNvSpPr>
          <p:nvPr>
            <p:ph type="title"/>
          </p:nvPr>
        </p:nvSpPr>
        <p:spPr>
          <a:xfrm>
            <a:off x="713225" y="539500"/>
            <a:ext cx="3383400" cy="1261800"/>
          </a:xfrm>
          <a:prstGeom prst="rect">
            <a:avLst/>
          </a:prstGeom>
        </p:spPr>
        <p:txBody>
          <a:bodyPr spcFirstLastPara="1" wrap="square" lIns="91425" tIns="0"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6">
    <p:bg>
      <p:bgPr>
        <a:blipFill>
          <a:blip r:embed="rId2">
            <a:alphaModFix/>
          </a:blip>
          <a:stretch>
            <a:fillRect/>
          </a:stretch>
        </a:blipFill>
        <a:effectLst/>
      </p:bgPr>
    </p:bg>
    <p:spTree>
      <p:nvGrpSpPr>
        <p:cNvPr id="1" name="Shape 126"/>
        <p:cNvGrpSpPr/>
        <p:nvPr/>
      </p:nvGrpSpPr>
      <p:grpSpPr>
        <a:xfrm>
          <a:off x="0" y="0"/>
          <a:ext cx="0" cy="0"/>
          <a:chOff x="0" y="0"/>
          <a:chExt cx="0" cy="0"/>
        </a:xfrm>
      </p:grpSpPr>
      <p:grpSp>
        <p:nvGrpSpPr>
          <p:cNvPr id="127" name="Google Shape;127;p16"/>
          <p:cNvGrpSpPr/>
          <p:nvPr/>
        </p:nvGrpSpPr>
        <p:grpSpPr>
          <a:xfrm rot="10800000" flipH="1">
            <a:off x="-1" y="45"/>
            <a:ext cx="9143999" cy="5143442"/>
            <a:chOff x="1599575" y="2987725"/>
            <a:chExt cx="4328725" cy="2485475"/>
          </a:xfrm>
        </p:grpSpPr>
        <p:sp>
          <p:nvSpPr>
            <p:cNvPr id="128" name="Google Shape;128;p16"/>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6"/>
          <p:cNvSpPr/>
          <p:nvPr/>
        </p:nvSpPr>
        <p:spPr>
          <a:xfrm rot="-5400000">
            <a:off x="2000075" y="-263375"/>
            <a:ext cx="5143500" cy="567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 name="Google Shape;131;p16"/>
          <p:cNvCxnSpPr/>
          <p:nvPr/>
        </p:nvCxnSpPr>
        <p:spPr>
          <a:xfrm rot="-5400000">
            <a:off x="-835075" y="2571775"/>
            <a:ext cx="5143500" cy="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16"/>
          <p:cNvCxnSpPr/>
          <p:nvPr/>
        </p:nvCxnSpPr>
        <p:spPr>
          <a:xfrm rot="-5400000">
            <a:off x="4835500" y="2571775"/>
            <a:ext cx="5143500" cy="0"/>
          </a:xfrm>
          <a:prstGeom prst="straightConnector1">
            <a:avLst/>
          </a:prstGeom>
          <a:noFill/>
          <a:ln w="9525" cap="flat" cmpd="sng">
            <a:solidFill>
              <a:schemeClr val="dk2"/>
            </a:solidFill>
            <a:prstDash val="solid"/>
            <a:round/>
            <a:headEnd type="none" w="med" len="med"/>
            <a:tailEnd type="none" w="med" len="med"/>
          </a:ln>
        </p:spPr>
      </p:cxnSp>
      <p:sp>
        <p:nvSpPr>
          <p:cNvPr id="133" name="Google Shape;133;p16"/>
          <p:cNvSpPr txBox="1">
            <a:spLocks noGrp="1"/>
          </p:cNvSpPr>
          <p:nvPr>
            <p:ph type="title"/>
          </p:nvPr>
        </p:nvSpPr>
        <p:spPr>
          <a:xfrm>
            <a:off x="2353488" y="1665400"/>
            <a:ext cx="44370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4" name="Google Shape;134;p16"/>
          <p:cNvSpPr txBox="1">
            <a:spLocks noGrp="1"/>
          </p:cNvSpPr>
          <p:nvPr>
            <p:ph type="subTitle" idx="1"/>
          </p:nvPr>
        </p:nvSpPr>
        <p:spPr>
          <a:xfrm>
            <a:off x="2353513" y="2379050"/>
            <a:ext cx="4437000" cy="102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CUSTOM_6_1">
    <p:bg>
      <p:bgPr>
        <a:blipFill>
          <a:blip r:embed="rId2">
            <a:alphaModFix/>
          </a:blip>
          <a:stretch>
            <a:fillRect/>
          </a:stretch>
        </a:blipFill>
        <a:effectLst/>
      </p:bgPr>
    </p:bg>
    <p:spTree>
      <p:nvGrpSpPr>
        <p:cNvPr id="1" name="Shape 135"/>
        <p:cNvGrpSpPr/>
        <p:nvPr/>
      </p:nvGrpSpPr>
      <p:grpSpPr>
        <a:xfrm>
          <a:off x="0" y="0"/>
          <a:ext cx="0" cy="0"/>
          <a:chOff x="0" y="0"/>
          <a:chExt cx="0" cy="0"/>
        </a:xfrm>
      </p:grpSpPr>
      <p:grpSp>
        <p:nvGrpSpPr>
          <p:cNvPr id="136" name="Google Shape;136;p17"/>
          <p:cNvGrpSpPr/>
          <p:nvPr/>
        </p:nvGrpSpPr>
        <p:grpSpPr>
          <a:xfrm rot="10800000">
            <a:off x="-1" y="45"/>
            <a:ext cx="9143999" cy="5143442"/>
            <a:chOff x="1599575" y="2987725"/>
            <a:chExt cx="4328725" cy="2485475"/>
          </a:xfrm>
        </p:grpSpPr>
        <p:sp>
          <p:nvSpPr>
            <p:cNvPr id="137" name="Google Shape;137;p17"/>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7"/>
          <p:cNvSpPr/>
          <p:nvPr/>
        </p:nvSpPr>
        <p:spPr>
          <a:xfrm rot="10800000">
            <a:off x="-25" y="763650"/>
            <a:ext cx="9144000" cy="3616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 name="Google Shape;140;p17"/>
          <p:cNvCxnSpPr/>
          <p:nvPr/>
        </p:nvCxnSpPr>
        <p:spPr>
          <a:xfrm rot="10800000">
            <a:off x="-25" y="4380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17"/>
          <p:cNvCxnSpPr/>
          <p:nvPr/>
        </p:nvCxnSpPr>
        <p:spPr>
          <a:xfrm rot="10800000">
            <a:off x="-25" y="763400"/>
            <a:ext cx="9144000" cy="0"/>
          </a:xfrm>
          <a:prstGeom prst="straightConnector1">
            <a:avLst/>
          </a:prstGeom>
          <a:noFill/>
          <a:ln w="9525" cap="flat" cmpd="sng">
            <a:solidFill>
              <a:schemeClr val="dk2"/>
            </a:solidFill>
            <a:prstDash val="solid"/>
            <a:round/>
            <a:headEnd type="none" w="med" len="med"/>
            <a:tailEnd type="none" w="med" len="med"/>
          </a:ln>
        </p:spPr>
      </p:cxnSp>
      <p:sp>
        <p:nvSpPr>
          <p:cNvPr id="142" name="Google Shape;142;p17"/>
          <p:cNvSpPr txBox="1">
            <a:spLocks noGrp="1"/>
          </p:cNvSpPr>
          <p:nvPr>
            <p:ph type="title"/>
          </p:nvPr>
        </p:nvSpPr>
        <p:spPr>
          <a:xfrm>
            <a:off x="834525" y="1134200"/>
            <a:ext cx="3466500" cy="12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43" name="Google Shape;143;p17"/>
          <p:cNvSpPr txBox="1">
            <a:spLocks noGrp="1"/>
          </p:cNvSpPr>
          <p:nvPr>
            <p:ph type="subTitle" idx="1"/>
          </p:nvPr>
        </p:nvSpPr>
        <p:spPr>
          <a:xfrm>
            <a:off x="834550" y="2546175"/>
            <a:ext cx="2445000" cy="1289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CUSTOM_4">
    <p:bg>
      <p:bgPr>
        <a:blipFill>
          <a:blip r:embed="rId2">
            <a:alphaModFix/>
          </a:blip>
          <a:stretch>
            <a:fillRect/>
          </a:stretch>
        </a:blipFill>
        <a:effectLst/>
      </p:bgPr>
    </p:bg>
    <p:spTree>
      <p:nvGrpSpPr>
        <p:cNvPr id="1" name="Shape 144"/>
        <p:cNvGrpSpPr/>
        <p:nvPr/>
      </p:nvGrpSpPr>
      <p:grpSpPr>
        <a:xfrm>
          <a:off x="0" y="0"/>
          <a:ext cx="0" cy="0"/>
          <a:chOff x="0" y="0"/>
          <a:chExt cx="0" cy="0"/>
        </a:xfrm>
      </p:grpSpPr>
      <p:grpSp>
        <p:nvGrpSpPr>
          <p:cNvPr id="145" name="Google Shape;145;p18"/>
          <p:cNvGrpSpPr/>
          <p:nvPr/>
        </p:nvGrpSpPr>
        <p:grpSpPr>
          <a:xfrm>
            <a:off x="-1" y="45"/>
            <a:ext cx="9143999" cy="5143442"/>
            <a:chOff x="1599575" y="2987725"/>
            <a:chExt cx="4328725" cy="2485475"/>
          </a:xfrm>
        </p:grpSpPr>
        <p:sp>
          <p:nvSpPr>
            <p:cNvPr id="146" name="Google Shape;146;p18"/>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18"/>
          <p:cNvSpPr/>
          <p:nvPr/>
        </p:nvSpPr>
        <p:spPr>
          <a:xfrm>
            <a:off x="-11275" y="1256350"/>
            <a:ext cx="9155400" cy="388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18"/>
          <p:cNvCxnSpPr/>
          <p:nvPr/>
        </p:nvCxnSpPr>
        <p:spPr>
          <a:xfrm>
            <a:off x="0" y="1256350"/>
            <a:ext cx="9144000" cy="0"/>
          </a:xfrm>
          <a:prstGeom prst="straightConnector1">
            <a:avLst/>
          </a:prstGeom>
          <a:noFill/>
          <a:ln w="9525" cap="flat" cmpd="sng">
            <a:solidFill>
              <a:schemeClr val="dk2"/>
            </a:solidFill>
            <a:prstDash val="solid"/>
            <a:round/>
            <a:headEnd type="none" w="med" len="med"/>
            <a:tailEnd type="none" w="med" len="med"/>
          </a:ln>
        </p:spPr>
      </p:cxnSp>
      <p:sp>
        <p:nvSpPr>
          <p:cNvPr id="150" name="Google Shape;150;p18"/>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51" name="Google Shape;151;p18"/>
          <p:cNvSpPr txBox="1">
            <a:spLocks noGrp="1"/>
          </p:cNvSpPr>
          <p:nvPr>
            <p:ph type="subTitle" idx="1"/>
          </p:nvPr>
        </p:nvSpPr>
        <p:spPr>
          <a:xfrm>
            <a:off x="713250"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52" name="Google Shape;152;p18"/>
          <p:cNvSpPr txBox="1">
            <a:spLocks noGrp="1"/>
          </p:cNvSpPr>
          <p:nvPr>
            <p:ph type="subTitle" idx="2"/>
          </p:nvPr>
        </p:nvSpPr>
        <p:spPr>
          <a:xfrm>
            <a:off x="4696325"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53" name="Google Shape;153;p18"/>
          <p:cNvSpPr txBox="1">
            <a:spLocks noGrp="1"/>
          </p:cNvSpPr>
          <p:nvPr>
            <p:ph type="subTitle" idx="3"/>
          </p:nvPr>
        </p:nvSpPr>
        <p:spPr>
          <a:xfrm>
            <a:off x="713250"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sz="1200"/>
            </a:lvl1pPr>
            <a:lvl2pPr lvl="1" rtl="0">
              <a:spcBef>
                <a:spcPts val="1600"/>
              </a:spcBef>
              <a:spcAft>
                <a:spcPts val="0"/>
              </a:spcAft>
              <a:buSzPts val="1200"/>
              <a:buChar char="○"/>
              <a:defRPr sz="1200"/>
            </a:lvl2pPr>
            <a:lvl3pPr lvl="2" rtl="0">
              <a:spcBef>
                <a:spcPts val="1600"/>
              </a:spcBef>
              <a:spcAft>
                <a:spcPts val="0"/>
              </a:spcAft>
              <a:buSzPts val="1200"/>
              <a:buChar char="■"/>
              <a:defRPr sz="1200"/>
            </a:lvl3pPr>
            <a:lvl4pPr lvl="3" rtl="0">
              <a:spcBef>
                <a:spcPts val="1600"/>
              </a:spcBef>
              <a:spcAft>
                <a:spcPts val="0"/>
              </a:spcAft>
              <a:buSzPts val="1200"/>
              <a:buChar char="●"/>
              <a:defRPr sz="1200"/>
            </a:lvl4pPr>
            <a:lvl5pPr lvl="4" rtl="0">
              <a:spcBef>
                <a:spcPts val="1600"/>
              </a:spcBef>
              <a:spcAft>
                <a:spcPts val="0"/>
              </a:spcAft>
              <a:buSzPts val="1200"/>
              <a:buChar char="○"/>
              <a:defRPr sz="1200"/>
            </a:lvl5pPr>
            <a:lvl6pPr lvl="5" rtl="0">
              <a:spcBef>
                <a:spcPts val="1600"/>
              </a:spcBef>
              <a:spcAft>
                <a:spcPts val="0"/>
              </a:spcAft>
              <a:buSzPts val="1200"/>
              <a:buChar char="■"/>
              <a:defRPr sz="1200"/>
            </a:lvl6pPr>
            <a:lvl7pPr lvl="6" rtl="0">
              <a:spcBef>
                <a:spcPts val="1600"/>
              </a:spcBef>
              <a:spcAft>
                <a:spcPts val="0"/>
              </a:spcAft>
              <a:buSzPts val="1200"/>
              <a:buChar char="●"/>
              <a:defRPr sz="1200"/>
            </a:lvl7pPr>
            <a:lvl8pPr lvl="7" rtl="0">
              <a:spcBef>
                <a:spcPts val="1600"/>
              </a:spcBef>
              <a:spcAft>
                <a:spcPts val="0"/>
              </a:spcAft>
              <a:buSzPts val="1200"/>
              <a:buChar char="○"/>
              <a:defRPr sz="1200"/>
            </a:lvl8pPr>
            <a:lvl9pPr lvl="8" rtl="0">
              <a:spcBef>
                <a:spcPts val="1600"/>
              </a:spcBef>
              <a:spcAft>
                <a:spcPts val="1600"/>
              </a:spcAft>
              <a:buSzPts val="1200"/>
              <a:buChar char="■"/>
              <a:defRPr sz="1200"/>
            </a:lvl9pPr>
          </a:lstStyle>
          <a:p>
            <a:endParaRPr/>
          </a:p>
        </p:txBody>
      </p:sp>
      <p:sp>
        <p:nvSpPr>
          <p:cNvPr id="154" name="Google Shape;154;p18"/>
          <p:cNvSpPr txBox="1">
            <a:spLocks noGrp="1"/>
          </p:cNvSpPr>
          <p:nvPr>
            <p:ph type="subTitle" idx="4"/>
          </p:nvPr>
        </p:nvSpPr>
        <p:spPr>
          <a:xfrm>
            <a:off x="4696325"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sz="1200"/>
            </a:lvl1pPr>
            <a:lvl2pPr lvl="1" rtl="0">
              <a:spcBef>
                <a:spcPts val="1600"/>
              </a:spcBef>
              <a:spcAft>
                <a:spcPts val="0"/>
              </a:spcAft>
              <a:buSzPts val="1200"/>
              <a:buChar char="○"/>
              <a:defRPr sz="1200"/>
            </a:lvl2pPr>
            <a:lvl3pPr lvl="2" rtl="0">
              <a:spcBef>
                <a:spcPts val="1600"/>
              </a:spcBef>
              <a:spcAft>
                <a:spcPts val="0"/>
              </a:spcAft>
              <a:buSzPts val="1200"/>
              <a:buChar char="■"/>
              <a:defRPr sz="1200"/>
            </a:lvl3pPr>
            <a:lvl4pPr lvl="3" rtl="0">
              <a:spcBef>
                <a:spcPts val="1600"/>
              </a:spcBef>
              <a:spcAft>
                <a:spcPts val="0"/>
              </a:spcAft>
              <a:buSzPts val="1200"/>
              <a:buChar char="●"/>
              <a:defRPr sz="1200"/>
            </a:lvl4pPr>
            <a:lvl5pPr lvl="4" rtl="0">
              <a:spcBef>
                <a:spcPts val="1600"/>
              </a:spcBef>
              <a:spcAft>
                <a:spcPts val="0"/>
              </a:spcAft>
              <a:buSzPts val="1200"/>
              <a:buChar char="○"/>
              <a:defRPr sz="1200"/>
            </a:lvl5pPr>
            <a:lvl6pPr lvl="5" rtl="0">
              <a:spcBef>
                <a:spcPts val="1600"/>
              </a:spcBef>
              <a:spcAft>
                <a:spcPts val="0"/>
              </a:spcAft>
              <a:buSzPts val="1200"/>
              <a:buChar char="■"/>
              <a:defRPr sz="1200"/>
            </a:lvl6pPr>
            <a:lvl7pPr lvl="6" rtl="0">
              <a:spcBef>
                <a:spcPts val="1600"/>
              </a:spcBef>
              <a:spcAft>
                <a:spcPts val="0"/>
              </a:spcAft>
              <a:buSzPts val="1200"/>
              <a:buChar char="●"/>
              <a:defRPr sz="1200"/>
            </a:lvl7pPr>
            <a:lvl8pPr lvl="7" rtl="0">
              <a:spcBef>
                <a:spcPts val="1600"/>
              </a:spcBef>
              <a:spcAft>
                <a:spcPts val="0"/>
              </a:spcAft>
              <a:buSzPts val="1200"/>
              <a:buChar char="○"/>
              <a:defRPr sz="1200"/>
            </a:lvl8pPr>
            <a:lvl9pPr lvl="8" rtl="0">
              <a:spcBef>
                <a:spcPts val="1600"/>
              </a:spcBef>
              <a:spcAft>
                <a:spcPts val="1600"/>
              </a:spcAft>
              <a:buSzPts val="1200"/>
              <a:buChar char="■"/>
              <a:defRPr sz="12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CUSTOM">
    <p:bg>
      <p:bgPr>
        <a:blipFill>
          <a:blip r:embed="rId2">
            <a:alphaModFix/>
          </a:blip>
          <a:stretch>
            <a:fillRect/>
          </a:stretch>
        </a:blipFill>
        <a:effectLst/>
      </p:bgPr>
    </p:bg>
    <p:spTree>
      <p:nvGrpSpPr>
        <p:cNvPr id="1" name="Shape 155"/>
        <p:cNvGrpSpPr/>
        <p:nvPr/>
      </p:nvGrpSpPr>
      <p:grpSpPr>
        <a:xfrm>
          <a:off x="0" y="0"/>
          <a:ext cx="0" cy="0"/>
          <a:chOff x="0" y="0"/>
          <a:chExt cx="0" cy="0"/>
        </a:xfrm>
      </p:grpSpPr>
      <p:grpSp>
        <p:nvGrpSpPr>
          <p:cNvPr id="156" name="Google Shape;156;p19"/>
          <p:cNvGrpSpPr/>
          <p:nvPr/>
        </p:nvGrpSpPr>
        <p:grpSpPr>
          <a:xfrm>
            <a:off x="93063" y="30"/>
            <a:ext cx="8957864" cy="5143442"/>
            <a:chOff x="1599575" y="2987725"/>
            <a:chExt cx="4328725" cy="2485475"/>
          </a:xfrm>
        </p:grpSpPr>
        <p:sp>
          <p:nvSpPr>
            <p:cNvPr id="157" name="Google Shape;157;p19"/>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19"/>
          <p:cNvSpPr/>
          <p:nvPr/>
        </p:nvSpPr>
        <p:spPr>
          <a:xfrm>
            <a:off x="0" y="291388"/>
            <a:ext cx="9144000" cy="4560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0" name="Google Shape;160;p19"/>
          <p:cNvCxnSpPr/>
          <p:nvPr/>
        </p:nvCxnSpPr>
        <p:spPr>
          <a:xfrm>
            <a:off x="0" y="29138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161;p19"/>
          <p:cNvCxnSpPr/>
          <p:nvPr/>
        </p:nvCxnSpPr>
        <p:spPr>
          <a:xfrm>
            <a:off x="0" y="4852113"/>
            <a:ext cx="9144000" cy="0"/>
          </a:xfrm>
          <a:prstGeom prst="straightConnector1">
            <a:avLst/>
          </a:prstGeom>
          <a:noFill/>
          <a:ln w="9525" cap="flat" cmpd="sng">
            <a:solidFill>
              <a:schemeClr val="dk2"/>
            </a:solidFill>
            <a:prstDash val="solid"/>
            <a:round/>
            <a:headEnd type="none" w="med" len="med"/>
            <a:tailEnd type="none" w="med" len="med"/>
          </a:ln>
        </p:spPr>
      </p:cxnSp>
      <p:sp>
        <p:nvSpPr>
          <p:cNvPr id="162" name="Google Shape;162;p1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63" name="Google Shape;163;p19"/>
          <p:cNvSpPr txBox="1">
            <a:spLocks noGrp="1"/>
          </p:cNvSpPr>
          <p:nvPr>
            <p:ph type="subTitle" idx="1"/>
          </p:nvPr>
        </p:nvSpPr>
        <p:spPr>
          <a:xfrm>
            <a:off x="1141975" y="3312950"/>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64" name="Google Shape;164;p19"/>
          <p:cNvSpPr txBox="1">
            <a:spLocks noGrp="1"/>
          </p:cNvSpPr>
          <p:nvPr>
            <p:ph type="subTitle" idx="2"/>
          </p:nvPr>
        </p:nvSpPr>
        <p:spPr>
          <a:xfrm>
            <a:off x="1141975" y="2720075"/>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arlow Black"/>
              <a:buNone/>
              <a:defRPr sz="1800">
                <a:latin typeface="Raleway Thin"/>
                <a:ea typeface="Raleway Thin"/>
                <a:cs typeface="Raleway Thin"/>
                <a:sym typeface="Raleway Thin"/>
              </a:defRPr>
            </a:lvl1pPr>
            <a:lvl2pPr lvl="1" rtl="0">
              <a:spcBef>
                <a:spcPts val="1600"/>
              </a:spcBef>
              <a:spcAft>
                <a:spcPts val="0"/>
              </a:spcAft>
              <a:buSzPts val="1800"/>
              <a:buFont typeface="Barlow Black"/>
              <a:buNone/>
              <a:defRPr sz="1800">
                <a:latin typeface="Barlow Black"/>
                <a:ea typeface="Barlow Black"/>
                <a:cs typeface="Barlow Black"/>
                <a:sym typeface="Barlow Black"/>
              </a:defRPr>
            </a:lvl2pPr>
            <a:lvl3pPr lvl="2" rtl="0">
              <a:spcBef>
                <a:spcPts val="1600"/>
              </a:spcBef>
              <a:spcAft>
                <a:spcPts val="0"/>
              </a:spcAft>
              <a:buSzPts val="1800"/>
              <a:buFont typeface="Barlow Black"/>
              <a:buNone/>
              <a:defRPr sz="1800">
                <a:latin typeface="Barlow Black"/>
                <a:ea typeface="Barlow Black"/>
                <a:cs typeface="Barlow Black"/>
                <a:sym typeface="Barlow Black"/>
              </a:defRPr>
            </a:lvl3pPr>
            <a:lvl4pPr lvl="3" rtl="0">
              <a:spcBef>
                <a:spcPts val="1600"/>
              </a:spcBef>
              <a:spcAft>
                <a:spcPts val="0"/>
              </a:spcAft>
              <a:buSzPts val="1800"/>
              <a:buFont typeface="Barlow Black"/>
              <a:buNone/>
              <a:defRPr sz="1800">
                <a:latin typeface="Barlow Black"/>
                <a:ea typeface="Barlow Black"/>
                <a:cs typeface="Barlow Black"/>
                <a:sym typeface="Barlow Black"/>
              </a:defRPr>
            </a:lvl4pPr>
            <a:lvl5pPr lvl="4" rtl="0">
              <a:spcBef>
                <a:spcPts val="1600"/>
              </a:spcBef>
              <a:spcAft>
                <a:spcPts val="0"/>
              </a:spcAft>
              <a:buSzPts val="1800"/>
              <a:buFont typeface="Barlow Black"/>
              <a:buNone/>
              <a:defRPr sz="1800">
                <a:latin typeface="Barlow Black"/>
                <a:ea typeface="Barlow Black"/>
                <a:cs typeface="Barlow Black"/>
                <a:sym typeface="Barlow Black"/>
              </a:defRPr>
            </a:lvl5pPr>
            <a:lvl6pPr lvl="5" rtl="0">
              <a:spcBef>
                <a:spcPts val="1600"/>
              </a:spcBef>
              <a:spcAft>
                <a:spcPts val="0"/>
              </a:spcAft>
              <a:buSzPts val="1800"/>
              <a:buFont typeface="Barlow Black"/>
              <a:buNone/>
              <a:defRPr sz="1800">
                <a:latin typeface="Barlow Black"/>
                <a:ea typeface="Barlow Black"/>
                <a:cs typeface="Barlow Black"/>
                <a:sym typeface="Barlow Black"/>
              </a:defRPr>
            </a:lvl6pPr>
            <a:lvl7pPr lvl="6" rtl="0">
              <a:spcBef>
                <a:spcPts val="1600"/>
              </a:spcBef>
              <a:spcAft>
                <a:spcPts val="0"/>
              </a:spcAft>
              <a:buSzPts val="1800"/>
              <a:buFont typeface="Barlow Black"/>
              <a:buNone/>
              <a:defRPr sz="1800">
                <a:latin typeface="Barlow Black"/>
                <a:ea typeface="Barlow Black"/>
                <a:cs typeface="Barlow Black"/>
                <a:sym typeface="Barlow Black"/>
              </a:defRPr>
            </a:lvl7pPr>
            <a:lvl8pPr lvl="7" rtl="0">
              <a:spcBef>
                <a:spcPts val="1600"/>
              </a:spcBef>
              <a:spcAft>
                <a:spcPts val="0"/>
              </a:spcAft>
              <a:buSzPts val="1800"/>
              <a:buFont typeface="Barlow Black"/>
              <a:buNone/>
              <a:defRPr sz="1800">
                <a:latin typeface="Barlow Black"/>
                <a:ea typeface="Barlow Black"/>
                <a:cs typeface="Barlow Black"/>
                <a:sym typeface="Barlow Black"/>
              </a:defRPr>
            </a:lvl8pPr>
            <a:lvl9pPr lvl="8" rtl="0">
              <a:spcBef>
                <a:spcPts val="1600"/>
              </a:spcBef>
              <a:spcAft>
                <a:spcPts val="1600"/>
              </a:spcAft>
              <a:buSzPts val="1800"/>
              <a:buFont typeface="Barlow Black"/>
              <a:buNone/>
              <a:defRPr sz="1800">
                <a:latin typeface="Barlow Black"/>
                <a:ea typeface="Barlow Black"/>
                <a:cs typeface="Barlow Black"/>
                <a:sym typeface="Barlow Black"/>
              </a:defRPr>
            </a:lvl9pPr>
          </a:lstStyle>
          <a:p>
            <a:endParaRPr/>
          </a:p>
        </p:txBody>
      </p:sp>
      <p:sp>
        <p:nvSpPr>
          <p:cNvPr id="165" name="Google Shape;165;p19"/>
          <p:cNvSpPr txBox="1">
            <a:spLocks noGrp="1"/>
          </p:cNvSpPr>
          <p:nvPr>
            <p:ph type="subTitle" idx="3"/>
          </p:nvPr>
        </p:nvSpPr>
        <p:spPr>
          <a:xfrm>
            <a:off x="3782250" y="3312950"/>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66" name="Google Shape;166;p19"/>
          <p:cNvSpPr txBox="1">
            <a:spLocks noGrp="1"/>
          </p:cNvSpPr>
          <p:nvPr>
            <p:ph type="subTitle" idx="4"/>
          </p:nvPr>
        </p:nvSpPr>
        <p:spPr>
          <a:xfrm>
            <a:off x="3782250" y="2720075"/>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arlow Black"/>
              <a:buNone/>
              <a:defRPr sz="1800">
                <a:latin typeface="Raleway Thin"/>
                <a:ea typeface="Raleway Thin"/>
                <a:cs typeface="Raleway Thin"/>
                <a:sym typeface="Raleway Thin"/>
              </a:defRPr>
            </a:lvl1pPr>
            <a:lvl2pPr lvl="1" rtl="0">
              <a:spcBef>
                <a:spcPts val="1600"/>
              </a:spcBef>
              <a:spcAft>
                <a:spcPts val="0"/>
              </a:spcAft>
              <a:buSzPts val="1800"/>
              <a:buFont typeface="Barlow Black"/>
              <a:buNone/>
              <a:defRPr sz="1800">
                <a:latin typeface="Barlow Black"/>
                <a:ea typeface="Barlow Black"/>
                <a:cs typeface="Barlow Black"/>
                <a:sym typeface="Barlow Black"/>
              </a:defRPr>
            </a:lvl2pPr>
            <a:lvl3pPr lvl="2" rtl="0">
              <a:spcBef>
                <a:spcPts val="1600"/>
              </a:spcBef>
              <a:spcAft>
                <a:spcPts val="0"/>
              </a:spcAft>
              <a:buSzPts val="1800"/>
              <a:buFont typeface="Barlow Black"/>
              <a:buNone/>
              <a:defRPr sz="1800">
                <a:latin typeface="Barlow Black"/>
                <a:ea typeface="Barlow Black"/>
                <a:cs typeface="Barlow Black"/>
                <a:sym typeface="Barlow Black"/>
              </a:defRPr>
            </a:lvl3pPr>
            <a:lvl4pPr lvl="3" rtl="0">
              <a:spcBef>
                <a:spcPts val="1600"/>
              </a:spcBef>
              <a:spcAft>
                <a:spcPts val="0"/>
              </a:spcAft>
              <a:buSzPts val="1800"/>
              <a:buFont typeface="Barlow Black"/>
              <a:buNone/>
              <a:defRPr sz="1800">
                <a:latin typeface="Barlow Black"/>
                <a:ea typeface="Barlow Black"/>
                <a:cs typeface="Barlow Black"/>
                <a:sym typeface="Barlow Black"/>
              </a:defRPr>
            </a:lvl4pPr>
            <a:lvl5pPr lvl="4" rtl="0">
              <a:spcBef>
                <a:spcPts val="1600"/>
              </a:spcBef>
              <a:spcAft>
                <a:spcPts val="0"/>
              </a:spcAft>
              <a:buSzPts val="1800"/>
              <a:buFont typeface="Barlow Black"/>
              <a:buNone/>
              <a:defRPr sz="1800">
                <a:latin typeface="Barlow Black"/>
                <a:ea typeface="Barlow Black"/>
                <a:cs typeface="Barlow Black"/>
                <a:sym typeface="Barlow Black"/>
              </a:defRPr>
            </a:lvl5pPr>
            <a:lvl6pPr lvl="5" rtl="0">
              <a:spcBef>
                <a:spcPts val="1600"/>
              </a:spcBef>
              <a:spcAft>
                <a:spcPts val="0"/>
              </a:spcAft>
              <a:buSzPts val="1800"/>
              <a:buFont typeface="Barlow Black"/>
              <a:buNone/>
              <a:defRPr sz="1800">
                <a:latin typeface="Barlow Black"/>
                <a:ea typeface="Barlow Black"/>
                <a:cs typeface="Barlow Black"/>
                <a:sym typeface="Barlow Black"/>
              </a:defRPr>
            </a:lvl6pPr>
            <a:lvl7pPr lvl="6" rtl="0">
              <a:spcBef>
                <a:spcPts val="1600"/>
              </a:spcBef>
              <a:spcAft>
                <a:spcPts val="0"/>
              </a:spcAft>
              <a:buSzPts val="1800"/>
              <a:buFont typeface="Barlow Black"/>
              <a:buNone/>
              <a:defRPr sz="1800">
                <a:latin typeface="Barlow Black"/>
                <a:ea typeface="Barlow Black"/>
                <a:cs typeface="Barlow Black"/>
                <a:sym typeface="Barlow Black"/>
              </a:defRPr>
            </a:lvl7pPr>
            <a:lvl8pPr lvl="7" rtl="0">
              <a:spcBef>
                <a:spcPts val="1600"/>
              </a:spcBef>
              <a:spcAft>
                <a:spcPts val="0"/>
              </a:spcAft>
              <a:buSzPts val="1800"/>
              <a:buFont typeface="Barlow Black"/>
              <a:buNone/>
              <a:defRPr sz="1800">
                <a:latin typeface="Barlow Black"/>
                <a:ea typeface="Barlow Black"/>
                <a:cs typeface="Barlow Black"/>
                <a:sym typeface="Barlow Black"/>
              </a:defRPr>
            </a:lvl8pPr>
            <a:lvl9pPr lvl="8" rtl="0">
              <a:spcBef>
                <a:spcPts val="1600"/>
              </a:spcBef>
              <a:spcAft>
                <a:spcPts val="1600"/>
              </a:spcAft>
              <a:buSzPts val="1800"/>
              <a:buFont typeface="Barlow Black"/>
              <a:buNone/>
              <a:defRPr sz="1800">
                <a:latin typeface="Barlow Black"/>
                <a:ea typeface="Barlow Black"/>
                <a:cs typeface="Barlow Black"/>
                <a:sym typeface="Barlow Black"/>
              </a:defRPr>
            </a:lvl9pPr>
          </a:lstStyle>
          <a:p>
            <a:endParaRPr/>
          </a:p>
        </p:txBody>
      </p:sp>
      <p:sp>
        <p:nvSpPr>
          <p:cNvPr id="167" name="Google Shape;167;p19"/>
          <p:cNvSpPr txBox="1">
            <a:spLocks noGrp="1"/>
          </p:cNvSpPr>
          <p:nvPr>
            <p:ph type="subTitle" idx="5"/>
          </p:nvPr>
        </p:nvSpPr>
        <p:spPr>
          <a:xfrm>
            <a:off x="6422525" y="3312950"/>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68" name="Google Shape;168;p19"/>
          <p:cNvSpPr txBox="1">
            <a:spLocks noGrp="1"/>
          </p:cNvSpPr>
          <p:nvPr>
            <p:ph type="subTitle" idx="6"/>
          </p:nvPr>
        </p:nvSpPr>
        <p:spPr>
          <a:xfrm>
            <a:off x="6422525" y="2720075"/>
            <a:ext cx="15795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arlow Black"/>
              <a:buNone/>
              <a:defRPr sz="1800">
                <a:latin typeface="Raleway Thin"/>
                <a:ea typeface="Raleway Thin"/>
                <a:cs typeface="Raleway Thin"/>
                <a:sym typeface="Raleway Thin"/>
              </a:defRPr>
            </a:lvl1pPr>
            <a:lvl2pPr lvl="1" rtl="0">
              <a:spcBef>
                <a:spcPts val="1600"/>
              </a:spcBef>
              <a:spcAft>
                <a:spcPts val="0"/>
              </a:spcAft>
              <a:buSzPts val="1800"/>
              <a:buFont typeface="Barlow Black"/>
              <a:buNone/>
              <a:defRPr sz="1800">
                <a:latin typeface="Barlow Black"/>
                <a:ea typeface="Barlow Black"/>
                <a:cs typeface="Barlow Black"/>
                <a:sym typeface="Barlow Black"/>
              </a:defRPr>
            </a:lvl2pPr>
            <a:lvl3pPr lvl="2" rtl="0">
              <a:spcBef>
                <a:spcPts val="1600"/>
              </a:spcBef>
              <a:spcAft>
                <a:spcPts val="0"/>
              </a:spcAft>
              <a:buSzPts val="1800"/>
              <a:buFont typeface="Barlow Black"/>
              <a:buNone/>
              <a:defRPr sz="1800">
                <a:latin typeface="Barlow Black"/>
                <a:ea typeface="Barlow Black"/>
                <a:cs typeface="Barlow Black"/>
                <a:sym typeface="Barlow Black"/>
              </a:defRPr>
            </a:lvl3pPr>
            <a:lvl4pPr lvl="3" rtl="0">
              <a:spcBef>
                <a:spcPts val="1600"/>
              </a:spcBef>
              <a:spcAft>
                <a:spcPts val="0"/>
              </a:spcAft>
              <a:buSzPts val="1800"/>
              <a:buFont typeface="Barlow Black"/>
              <a:buNone/>
              <a:defRPr sz="1800">
                <a:latin typeface="Barlow Black"/>
                <a:ea typeface="Barlow Black"/>
                <a:cs typeface="Barlow Black"/>
                <a:sym typeface="Barlow Black"/>
              </a:defRPr>
            </a:lvl4pPr>
            <a:lvl5pPr lvl="4" rtl="0">
              <a:spcBef>
                <a:spcPts val="1600"/>
              </a:spcBef>
              <a:spcAft>
                <a:spcPts val="0"/>
              </a:spcAft>
              <a:buSzPts val="1800"/>
              <a:buFont typeface="Barlow Black"/>
              <a:buNone/>
              <a:defRPr sz="1800">
                <a:latin typeface="Barlow Black"/>
                <a:ea typeface="Barlow Black"/>
                <a:cs typeface="Barlow Black"/>
                <a:sym typeface="Barlow Black"/>
              </a:defRPr>
            </a:lvl5pPr>
            <a:lvl6pPr lvl="5" rtl="0">
              <a:spcBef>
                <a:spcPts val="1600"/>
              </a:spcBef>
              <a:spcAft>
                <a:spcPts val="0"/>
              </a:spcAft>
              <a:buSzPts val="1800"/>
              <a:buFont typeface="Barlow Black"/>
              <a:buNone/>
              <a:defRPr sz="1800">
                <a:latin typeface="Barlow Black"/>
                <a:ea typeface="Barlow Black"/>
                <a:cs typeface="Barlow Black"/>
                <a:sym typeface="Barlow Black"/>
              </a:defRPr>
            </a:lvl6pPr>
            <a:lvl7pPr lvl="6" rtl="0">
              <a:spcBef>
                <a:spcPts val="1600"/>
              </a:spcBef>
              <a:spcAft>
                <a:spcPts val="0"/>
              </a:spcAft>
              <a:buSzPts val="1800"/>
              <a:buFont typeface="Barlow Black"/>
              <a:buNone/>
              <a:defRPr sz="1800">
                <a:latin typeface="Barlow Black"/>
                <a:ea typeface="Barlow Black"/>
                <a:cs typeface="Barlow Black"/>
                <a:sym typeface="Barlow Black"/>
              </a:defRPr>
            </a:lvl7pPr>
            <a:lvl8pPr lvl="7" rtl="0">
              <a:spcBef>
                <a:spcPts val="1600"/>
              </a:spcBef>
              <a:spcAft>
                <a:spcPts val="0"/>
              </a:spcAft>
              <a:buSzPts val="1800"/>
              <a:buFont typeface="Barlow Black"/>
              <a:buNone/>
              <a:defRPr sz="1800">
                <a:latin typeface="Barlow Black"/>
                <a:ea typeface="Barlow Black"/>
                <a:cs typeface="Barlow Black"/>
                <a:sym typeface="Barlow Black"/>
              </a:defRPr>
            </a:lvl8pPr>
            <a:lvl9pPr lvl="8" rtl="0">
              <a:spcBef>
                <a:spcPts val="1600"/>
              </a:spcBef>
              <a:spcAft>
                <a:spcPts val="1600"/>
              </a:spcAft>
              <a:buSzPts val="1800"/>
              <a:buFont typeface="Barlow Black"/>
              <a:buNone/>
              <a:defRPr sz="1800">
                <a:latin typeface="Barlow Black"/>
                <a:ea typeface="Barlow Black"/>
                <a:cs typeface="Barlow Black"/>
                <a:sym typeface="Barlow Black"/>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1">
  <p:cSld name="CUSTOM_1">
    <p:bg>
      <p:bgPr>
        <a:blipFill>
          <a:blip r:embed="rId2">
            <a:alphaModFix/>
          </a:blip>
          <a:stretch>
            <a:fillRect/>
          </a:stretch>
        </a:blipFill>
        <a:effectLst/>
      </p:bgPr>
    </p:bg>
    <p:spTree>
      <p:nvGrpSpPr>
        <p:cNvPr id="1" name="Shape 169"/>
        <p:cNvGrpSpPr/>
        <p:nvPr/>
      </p:nvGrpSpPr>
      <p:grpSpPr>
        <a:xfrm>
          <a:off x="0" y="0"/>
          <a:ext cx="0" cy="0"/>
          <a:chOff x="0" y="0"/>
          <a:chExt cx="0" cy="0"/>
        </a:xfrm>
      </p:grpSpPr>
      <p:grpSp>
        <p:nvGrpSpPr>
          <p:cNvPr id="170" name="Google Shape;170;p20"/>
          <p:cNvGrpSpPr/>
          <p:nvPr/>
        </p:nvGrpSpPr>
        <p:grpSpPr>
          <a:xfrm flipH="1">
            <a:off x="2" y="15"/>
            <a:ext cx="9143999" cy="5143442"/>
            <a:chOff x="1599575" y="2987725"/>
            <a:chExt cx="4328725" cy="2485475"/>
          </a:xfrm>
        </p:grpSpPr>
        <p:sp>
          <p:nvSpPr>
            <p:cNvPr id="171" name="Google Shape;171;p20"/>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0"/>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20"/>
          <p:cNvSpPr/>
          <p:nvPr/>
        </p:nvSpPr>
        <p:spPr>
          <a:xfrm>
            <a:off x="0" y="-22100"/>
            <a:ext cx="9144000" cy="127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0"/>
          <p:cNvSpPr/>
          <p:nvPr/>
        </p:nvSpPr>
        <p:spPr>
          <a:xfrm>
            <a:off x="0" y="2586550"/>
            <a:ext cx="9144000" cy="255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5" name="Google Shape;175;p20"/>
          <p:cNvCxnSpPr/>
          <p:nvPr/>
        </p:nvCxnSpPr>
        <p:spPr>
          <a:xfrm>
            <a:off x="0" y="2586550"/>
            <a:ext cx="9144000" cy="0"/>
          </a:xfrm>
          <a:prstGeom prst="straightConnector1">
            <a:avLst/>
          </a:prstGeom>
          <a:noFill/>
          <a:ln w="9525" cap="flat" cmpd="sng">
            <a:solidFill>
              <a:schemeClr val="dk2"/>
            </a:solidFill>
            <a:prstDash val="solid"/>
            <a:round/>
            <a:headEnd type="none" w="med" len="med"/>
            <a:tailEnd type="none" w="med" len="med"/>
          </a:ln>
        </p:spPr>
      </p:cxnSp>
      <p:sp>
        <p:nvSpPr>
          <p:cNvPr id="176" name="Google Shape;176;p20"/>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7" name="Google Shape;177;p20"/>
          <p:cNvSpPr txBox="1">
            <a:spLocks noGrp="1"/>
          </p:cNvSpPr>
          <p:nvPr>
            <p:ph type="subTitle" idx="1"/>
          </p:nvPr>
        </p:nvSpPr>
        <p:spPr>
          <a:xfrm>
            <a:off x="2704837" y="4058975"/>
            <a:ext cx="1742700" cy="54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78" name="Google Shape;178;p20"/>
          <p:cNvSpPr txBox="1">
            <a:spLocks noGrp="1"/>
          </p:cNvSpPr>
          <p:nvPr>
            <p:ph type="subTitle" idx="2"/>
          </p:nvPr>
        </p:nvSpPr>
        <p:spPr>
          <a:xfrm>
            <a:off x="2704846" y="3203350"/>
            <a:ext cx="1742700" cy="31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79" name="Google Shape;179;p20"/>
          <p:cNvSpPr txBox="1">
            <a:spLocks noGrp="1"/>
          </p:cNvSpPr>
          <p:nvPr>
            <p:ph type="subTitle" idx="3"/>
          </p:nvPr>
        </p:nvSpPr>
        <p:spPr>
          <a:xfrm>
            <a:off x="4696455" y="4058975"/>
            <a:ext cx="1742700" cy="54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80" name="Google Shape;180;p20"/>
          <p:cNvSpPr txBox="1">
            <a:spLocks noGrp="1"/>
          </p:cNvSpPr>
          <p:nvPr>
            <p:ph type="subTitle" idx="4"/>
          </p:nvPr>
        </p:nvSpPr>
        <p:spPr>
          <a:xfrm>
            <a:off x="4696461" y="3203350"/>
            <a:ext cx="1742700" cy="31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81" name="Google Shape;181;p20"/>
          <p:cNvSpPr txBox="1">
            <a:spLocks noGrp="1"/>
          </p:cNvSpPr>
          <p:nvPr>
            <p:ph type="subTitle" idx="5"/>
          </p:nvPr>
        </p:nvSpPr>
        <p:spPr>
          <a:xfrm>
            <a:off x="6688074" y="4058975"/>
            <a:ext cx="1742700" cy="54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82" name="Google Shape;182;p20"/>
          <p:cNvSpPr txBox="1">
            <a:spLocks noGrp="1"/>
          </p:cNvSpPr>
          <p:nvPr>
            <p:ph type="subTitle" idx="6"/>
          </p:nvPr>
        </p:nvSpPr>
        <p:spPr>
          <a:xfrm>
            <a:off x="6688076" y="3203350"/>
            <a:ext cx="1742700" cy="31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83" name="Google Shape;183;p20"/>
          <p:cNvSpPr txBox="1">
            <a:spLocks noGrp="1"/>
          </p:cNvSpPr>
          <p:nvPr>
            <p:ph type="subTitle" idx="7"/>
          </p:nvPr>
        </p:nvSpPr>
        <p:spPr>
          <a:xfrm>
            <a:off x="713225" y="4058975"/>
            <a:ext cx="1742700" cy="54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84" name="Google Shape;184;p20"/>
          <p:cNvSpPr txBox="1">
            <a:spLocks noGrp="1"/>
          </p:cNvSpPr>
          <p:nvPr>
            <p:ph type="subTitle" idx="8"/>
          </p:nvPr>
        </p:nvSpPr>
        <p:spPr>
          <a:xfrm>
            <a:off x="713225" y="3203350"/>
            <a:ext cx="1742700" cy="31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cxnSp>
        <p:nvCxnSpPr>
          <p:cNvPr id="185" name="Google Shape;185;p20"/>
          <p:cNvCxnSpPr/>
          <p:nvPr/>
        </p:nvCxnSpPr>
        <p:spPr>
          <a:xfrm>
            <a:off x="0" y="1256350"/>
            <a:ext cx="91440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3"/>
          <p:cNvGrpSpPr/>
          <p:nvPr/>
        </p:nvGrpSpPr>
        <p:grpSpPr>
          <a:xfrm rot="10800000">
            <a:off x="30" y="-7"/>
            <a:ext cx="9144214" cy="5157060"/>
            <a:chOff x="1614300" y="238125"/>
            <a:chExt cx="4406850" cy="2485450"/>
          </a:xfrm>
        </p:grpSpPr>
        <p:sp>
          <p:nvSpPr>
            <p:cNvPr id="16" name="Google Shape;16;p3"/>
            <p:cNvSpPr/>
            <p:nvPr/>
          </p:nvSpPr>
          <p:spPr>
            <a:xfrm>
              <a:off x="1614300" y="238125"/>
              <a:ext cx="2486200" cy="2485450"/>
            </a:xfrm>
            <a:custGeom>
              <a:avLst/>
              <a:gdLst/>
              <a:ahLst/>
              <a:cxnLst/>
              <a:rect l="l" t="t" r="r" b="b"/>
              <a:pathLst>
                <a:path w="99448" h="99418" extrusionOk="0">
                  <a:moveTo>
                    <a:pt x="36298" y="707"/>
                  </a:moveTo>
                  <a:lnTo>
                    <a:pt x="45760" y="8253"/>
                  </a:lnTo>
                  <a:lnTo>
                    <a:pt x="36873" y="11760"/>
                  </a:lnTo>
                  <a:cubicBezTo>
                    <a:pt x="36754" y="11668"/>
                    <a:pt x="36611" y="11611"/>
                    <a:pt x="36455" y="11611"/>
                  </a:cubicBezTo>
                  <a:cubicBezTo>
                    <a:pt x="36438" y="11611"/>
                    <a:pt x="36420" y="11612"/>
                    <a:pt x="36402" y="11613"/>
                  </a:cubicBezTo>
                  <a:cubicBezTo>
                    <a:pt x="36383" y="11611"/>
                    <a:pt x="36364" y="11610"/>
                    <a:pt x="36346" y="11610"/>
                  </a:cubicBezTo>
                  <a:cubicBezTo>
                    <a:pt x="36217" y="11610"/>
                    <a:pt x="36092" y="11654"/>
                    <a:pt x="35989" y="11731"/>
                  </a:cubicBezTo>
                  <a:lnTo>
                    <a:pt x="30787" y="8783"/>
                  </a:lnTo>
                  <a:lnTo>
                    <a:pt x="35341" y="1076"/>
                  </a:lnTo>
                  <a:cubicBezTo>
                    <a:pt x="35396" y="1109"/>
                    <a:pt x="35468" y="1126"/>
                    <a:pt x="35537" y="1126"/>
                  </a:cubicBezTo>
                  <a:cubicBezTo>
                    <a:pt x="35561" y="1126"/>
                    <a:pt x="35584" y="1124"/>
                    <a:pt x="35606" y="1120"/>
                  </a:cubicBezTo>
                  <a:cubicBezTo>
                    <a:pt x="35901" y="1120"/>
                    <a:pt x="36166" y="958"/>
                    <a:pt x="36298" y="707"/>
                  </a:cubicBezTo>
                  <a:close/>
                  <a:moveTo>
                    <a:pt x="73554" y="560"/>
                  </a:moveTo>
                  <a:cubicBezTo>
                    <a:pt x="73702" y="752"/>
                    <a:pt x="73938" y="870"/>
                    <a:pt x="74188" y="870"/>
                  </a:cubicBezTo>
                  <a:cubicBezTo>
                    <a:pt x="74247" y="870"/>
                    <a:pt x="74321" y="855"/>
                    <a:pt x="74394" y="840"/>
                  </a:cubicBezTo>
                  <a:lnTo>
                    <a:pt x="82868" y="10449"/>
                  </a:lnTo>
                  <a:lnTo>
                    <a:pt x="78742" y="13190"/>
                  </a:lnTo>
                  <a:cubicBezTo>
                    <a:pt x="78609" y="13101"/>
                    <a:pt x="78447" y="13057"/>
                    <a:pt x="78300" y="13057"/>
                  </a:cubicBezTo>
                  <a:cubicBezTo>
                    <a:pt x="78241" y="13057"/>
                    <a:pt x="78197" y="13072"/>
                    <a:pt x="78152" y="13072"/>
                  </a:cubicBezTo>
                  <a:lnTo>
                    <a:pt x="70209" y="3286"/>
                  </a:lnTo>
                  <a:lnTo>
                    <a:pt x="73554" y="560"/>
                  </a:lnTo>
                  <a:close/>
                  <a:moveTo>
                    <a:pt x="66510" y="516"/>
                  </a:moveTo>
                  <a:lnTo>
                    <a:pt x="53571" y="13971"/>
                  </a:lnTo>
                  <a:lnTo>
                    <a:pt x="46556" y="8371"/>
                  </a:lnTo>
                  <a:lnTo>
                    <a:pt x="66510" y="516"/>
                  </a:lnTo>
                  <a:close/>
                  <a:moveTo>
                    <a:pt x="98166" y="737"/>
                  </a:moveTo>
                  <a:cubicBezTo>
                    <a:pt x="98225" y="840"/>
                    <a:pt x="98298" y="943"/>
                    <a:pt x="98402" y="1002"/>
                  </a:cubicBezTo>
                  <a:lnTo>
                    <a:pt x="87997" y="14443"/>
                  </a:lnTo>
                  <a:cubicBezTo>
                    <a:pt x="87909" y="14398"/>
                    <a:pt x="87805" y="14384"/>
                    <a:pt x="87702" y="14384"/>
                  </a:cubicBezTo>
                  <a:cubicBezTo>
                    <a:pt x="87687" y="14383"/>
                    <a:pt x="87672" y="14382"/>
                    <a:pt x="87658" y="14382"/>
                  </a:cubicBezTo>
                  <a:cubicBezTo>
                    <a:pt x="87439" y="14382"/>
                    <a:pt x="87236" y="14483"/>
                    <a:pt x="87098" y="14649"/>
                  </a:cubicBezTo>
                  <a:lnTo>
                    <a:pt x="83458" y="10522"/>
                  </a:lnTo>
                  <a:lnTo>
                    <a:pt x="98166" y="737"/>
                  </a:lnTo>
                  <a:close/>
                  <a:moveTo>
                    <a:pt x="66849" y="737"/>
                  </a:moveTo>
                  <a:cubicBezTo>
                    <a:pt x="66982" y="825"/>
                    <a:pt x="67129" y="870"/>
                    <a:pt x="67291" y="870"/>
                  </a:cubicBezTo>
                  <a:cubicBezTo>
                    <a:pt x="67409" y="870"/>
                    <a:pt x="67542" y="825"/>
                    <a:pt x="67659" y="766"/>
                  </a:cubicBezTo>
                  <a:lnTo>
                    <a:pt x="69649" y="3227"/>
                  </a:lnTo>
                  <a:lnTo>
                    <a:pt x="55398" y="14885"/>
                  </a:lnTo>
                  <a:cubicBezTo>
                    <a:pt x="55261" y="14734"/>
                    <a:pt x="55074" y="14647"/>
                    <a:pt x="54871" y="14647"/>
                  </a:cubicBezTo>
                  <a:cubicBezTo>
                    <a:pt x="54855" y="14647"/>
                    <a:pt x="54839" y="14648"/>
                    <a:pt x="54823" y="14649"/>
                  </a:cubicBezTo>
                  <a:cubicBezTo>
                    <a:pt x="54705" y="14649"/>
                    <a:pt x="54602" y="14664"/>
                    <a:pt x="54499" y="14723"/>
                  </a:cubicBezTo>
                  <a:lnTo>
                    <a:pt x="53880" y="14222"/>
                  </a:lnTo>
                  <a:lnTo>
                    <a:pt x="66849" y="737"/>
                  </a:lnTo>
                  <a:close/>
                  <a:moveTo>
                    <a:pt x="30580" y="9108"/>
                  </a:moveTo>
                  <a:lnTo>
                    <a:pt x="35724" y="12026"/>
                  </a:lnTo>
                  <a:cubicBezTo>
                    <a:pt x="35680" y="12085"/>
                    <a:pt x="35665" y="12158"/>
                    <a:pt x="35650" y="12232"/>
                  </a:cubicBezTo>
                  <a:lnTo>
                    <a:pt x="26646" y="15769"/>
                  </a:lnTo>
                  <a:lnTo>
                    <a:pt x="30580" y="9108"/>
                  </a:lnTo>
                  <a:close/>
                  <a:moveTo>
                    <a:pt x="634" y="13087"/>
                  </a:moveTo>
                  <a:lnTo>
                    <a:pt x="5439" y="15990"/>
                  </a:lnTo>
                  <a:lnTo>
                    <a:pt x="4024" y="18436"/>
                  </a:lnTo>
                  <a:lnTo>
                    <a:pt x="634" y="13087"/>
                  </a:lnTo>
                  <a:close/>
                  <a:moveTo>
                    <a:pt x="46128" y="8533"/>
                  </a:moveTo>
                  <a:lnTo>
                    <a:pt x="53291" y="14266"/>
                  </a:lnTo>
                  <a:lnTo>
                    <a:pt x="48973" y="18761"/>
                  </a:lnTo>
                  <a:lnTo>
                    <a:pt x="48869" y="18761"/>
                  </a:lnTo>
                  <a:cubicBezTo>
                    <a:pt x="48752" y="18761"/>
                    <a:pt x="48634" y="18775"/>
                    <a:pt x="48530" y="18820"/>
                  </a:cubicBezTo>
                  <a:lnTo>
                    <a:pt x="37183" y="12394"/>
                  </a:lnTo>
                  <a:cubicBezTo>
                    <a:pt x="37168" y="12276"/>
                    <a:pt x="37153" y="12173"/>
                    <a:pt x="37124" y="12085"/>
                  </a:cubicBezTo>
                  <a:lnTo>
                    <a:pt x="46128" y="8533"/>
                  </a:lnTo>
                  <a:close/>
                  <a:moveTo>
                    <a:pt x="53600" y="14516"/>
                  </a:moveTo>
                  <a:lnTo>
                    <a:pt x="54190" y="14988"/>
                  </a:lnTo>
                  <a:cubicBezTo>
                    <a:pt x="54027" y="15268"/>
                    <a:pt x="54027" y="15607"/>
                    <a:pt x="54175" y="15887"/>
                  </a:cubicBezTo>
                  <a:lnTo>
                    <a:pt x="49739" y="19527"/>
                  </a:lnTo>
                  <a:lnTo>
                    <a:pt x="49621" y="19453"/>
                  </a:lnTo>
                  <a:cubicBezTo>
                    <a:pt x="49606" y="19262"/>
                    <a:pt x="49503" y="19070"/>
                    <a:pt x="49356" y="18937"/>
                  </a:cubicBezTo>
                  <a:lnTo>
                    <a:pt x="53600" y="14516"/>
                  </a:lnTo>
                  <a:close/>
                  <a:moveTo>
                    <a:pt x="83119" y="10729"/>
                  </a:moveTo>
                  <a:lnTo>
                    <a:pt x="86936" y="15076"/>
                  </a:lnTo>
                  <a:cubicBezTo>
                    <a:pt x="86921" y="15268"/>
                    <a:pt x="86965" y="15474"/>
                    <a:pt x="87069" y="15651"/>
                  </a:cubicBezTo>
                  <a:lnTo>
                    <a:pt x="83723" y="19954"/>
                  </a:lnTo>
                  <a:lnTo>
                    <a:pt x="79007" y="14148"/>
                  </a:lnTo>
                  <a:cubicBezTo>
                    <a:pt x="79081" y="13927"/>
                    <a:pt x="79066" y="13706"/>
                    <a:pt x="78978" y="13499"/>
                  </a:cubicBezTo>
                  <a:lnTo>
                    <a:pt x="83119" y="10729"/>
                  </a:lnTo>
                  <a:close/>
                  <a:moveTo>
                    <a:pt x="15534" y="575"/>
                  </a:moveTo>
                  <a:lnTo>
                    <a:pt x="30241" y="8916"/>
                  </a:lnTo>
                  <a:lnTo>
                    <a:pt x="26041" y="16005"/>
                  </a:lnTo>
                  <a:lnTo>
                    <a:pt x="14030" y="20735"/>
                  </a:lnTo>
                  <a:lnTo>
                    <a:pt x="5984" y="15843"/>
                  </a:lnTo>
                  <a:lnTo>
                    <a:pt x="14679" y="825"/>
                  </a:lnTo>
                  <a:cubicBezTo>
                    <a:pt x="14767" y="840"/>
                    <a:pt x="14841" y="855"/>
                    <a:pt x="14929" y="855"/>
                  </a:cubicBezTo>
                  <a:cubicBezTo>
                    <a:pt x="14944" y="856"/>
                    <a:pt x="14959" y="856"/>
                    <a:pt x="14974" y="856"/>
                  </a:cubicBezTo>
                  <a:cubicBezTo>
                    <a:pt x="15193" y="856"/>
                    <a:pt x="15396" y="754"/>
                    <a:pt x="15534" y="575"/>
                  </a:cubicBezTo>
                  <a:close/>
                  <a:moveTo>
                    <a:pt x="69900" y="3537"/>
                  </a:moveTo>
                  <a:lnTo>
                    <a:pt x="77769" y="13249"/>
                  </a:lnTo>
                  <a:cubicBezTo>
                    <a:pt x="77578" y="13440"/>
                    <a:pt x="77489" y="13720"/>
                    <a:pt x="77533" y="13986"/>
                  </a:cubicBezTo>
                  <a:lnTo>
                    <a:pt x="64476" y="22681"/>
                  </a:lnTo>
                  <a:lnTo>
                    <a:pt x="55590" y="15592"/>
                  </a:lnTo>
                  <a:cubicBezTo>
                    <a:pt x="55604" y="15474"/>
                    <a:pt x="55604" y="15371"/>
                    <a:pt x="55575" y="15253"/>
                  </a:cubicBezTo>
                  <a:lnTo>
                    <a:pt x="69900" y="3537"/>
                  </a:lnTo>
                  <a:close/>
                  <a:moveTo>
                    <a:pt x="48250" y="20057"/>
                  </a:moveTo>
                  <a:cubicBezTo>
                    <a:pt x="48368" y="20205"/>
                    <a:pt x="48545" y="20308"/>
                    <a:pt x="48722" y="20338"/>
                  </a:cubicBezTo>
                  <a:lnTo>
                    <a:pt x="45303" y="23138"/>
                  </a:lnTo>
                  <a:lnTo>
                    <a:pt x="48250" y="20057"/>
                  </a:lnTo>
                  <a:close/>
                  <a:moveTo>
                    <a:pt x="5792" y="16196"/>
                  </a:moveTo>
                  <a:lnTo>
                    <a:pt x="13574" y="20912"/>
                  </a:lnTo>
                  <a:lnTo>
                    <a:pt x="7178" y="23432"/>
                  </a:lnTo>
                  <a:lnTo>
                    <a:pt x="4260" y="18820"/>
                  </a:lnTo>
                  <a:lnTo>
                    <a:pt x="5792" y="16196"/>
                  </a:lnTo>
                  <a:close/>
                  <a:moveTo>
                    <a:pt x="25717" y="16565"/>
                  </a:moveTo>
                  <a:lnTo>
                    <a:pt x="21104" y="24346"/>
                  </a:lnTo>
                  <a:cubicBezTo>
                    <a:pt x="21045" y="24331"/>
                    <a:pt x="20972" y="24317"/>
                    <a:pt x="20898" y="24317"/>
                  </a:cubicBezTo>
                  <a:cubicBezTo>
                    <a:pt x="20692" y="24317"/>
                    <a:pt x="20485" y="24405"/>
                    <a:pt x="20338" y="24552"/>
                  </a:cubicBezTo>
                  <a:lnTo>
                    <a:pt x="14473" y="20986"/>
                  </a:lnTo>
                  <a:lnTo>
                    <a:pt x="25717" y="16565"/>
                  </a:lnTo>
                  <a:close/>
                  <a:moveTo>
                    <a:pt x="55428" y="15975"/>
                  </a:moveTo>
                  <a:lnTo>
                    <a:pt x="64123" y="22917"/>
                  </a:lnTo>
                  <a:lnTo>
                    <a:pt x="60910" y="25053"/>
                  </a:lnTo>
                  <a:cubicBezTo>
                    <a:pt x="60777" y="24921"/>
                    <a:pt x="60586" y="24862"/>
                    <a:pt x="60394" y="24862"/>
                  </a:cubicBezTo>
                  <a:cubicBezTo>
                    <a:pt x="60381" y="24861"/>
                    <a:pt x="60367" y="24861"/>
                    <a:pt x="60354" y="24861"/>
                  </a:cubicBezTo>
                  <a:cubicBezTo>
                    <a:pt x="60105" y="24861"/>
                    <a:pt x="59885" y="24991"/>
                    <a:pt x="59746" y="25201"/>
                  </a:cubicBezTo>
                  <a:lnTo>
                    <a:pt x="50107" y="19733"/>
                  </a:lnTo>
                  <a:lnTo>
                    <a:pt x="54470" y="16167"/>
                  </a:lnTo>
                  <a:cubicBezTo>
                    <a:pt x="54587" y="16211"/>
                    <a:pt x="54705" y="16241"/>
                    <a:pt x="54823" y="16241"/>
                  </a:cubicBezTo>
                  <a:cubicBezTo>
                    <a:pt x="54838" y="16241"/>
                    <a:pt x="54853" y="16242"/>
                    <a:pt x="54868" y="16242"/>
                  </a:cubicBezTo>
                  <a:cubicBezTo>
                    <a:pt x="55087" y="16242"/>
                    <a:pt x="55289" y="16141"/>
                    <a:pt x="55428" y="15975"/>
                  </a:cubicBezTo>
                  <a:close/>
                  <a:moveTo>
                    <a:pt x="4039" y="19203"/>
                  </a:moveTo>
                  <a:lnTo>
                    <a:pt x="6794" y="23580"/>
                  </a:lnTo>
                  <a:lnTo>
                    <a:pt x="339" y="26129"/>
                  </a:lnTo>
                  <a:cubicBezTo>
                    <a:pt x="281" y="26041"/>
                    <a:pt x="222" y="25982"/>
                    <a:pt x="148" y="25923"/>
                  </a:cubicBezTo>
                  <a:lnTo>
                    <a:pt x="4039" y="19203"/>
                  </a:lnTo>
                  <a:close/>
                  <a:moveTo>
                    <a:pt x="64447" y="23167"/>
                  </a:moveTo>
                  <a:lnTo>
                    <a:pt x="72744" y="29799"/>
                  </a:lnTo>
                  <a:lnTo>
                    <a:pt x="61131" y="25805"/>
                  </a:lnTo>
                  <a:cubicBezTo>
                    <a:pt x="61160" y="25672"/>
                    <a:pt x="61160" y="25525"/>
                    <a:pt x="61116" y="25378"/>
                  </a:cubicBezTo>
                  <a:lnTo>
                    <a:pt x="64447" y="23167"/>
                  </a:lnTo>
                  <a:close/>
                  <a:moveTo>
                    <a:pt x="77681" y="14354"/>
                  </a:moveTo>
                  <a:cubicBezTo>
                    <a:pt x="77828" y="14546"/>
                    <a:pt x="78049" y="14649"/>
                    <a:pt x="78285" y="14649"/>
                  </a:cubicBezTo>
                  <a:cubicBezTo>
                    <a:pt x="78462" y="14649"/>
                    <a:pt x="78639" y="14590"/>
                    <a:pt x="78771" y="14487"/>
                  </a:cubicBezTo>
                  <a:lnTo>
                    <a:pt x="83473" y="20293"/>
                  </a:lnTo>
                  <a:lnTo>
                    <a:pt x="75529" y="30550"/>
                  </a:lnTo>
                  <a:cubicBezTo>
                    <a:pt x="75411" y="30462"/>
                    <a:pt x="75264" y="30418"/>
                    <a:pt x="75102" y="30418"/>
                  </a:cubicBezTo>
                  <a:cubicBezTo>
                    <a:pt x="74984" y="30418"/>
                    <a:pt x="74866" y="30447"/>
                    <a:pt x="74763" y="30492"/>
                  </a:cubicBezTo>
                  <a:lnTo>
                    <a:pt x="73864" y="30182"/>
                  </a:lnTo>
                  <a:lnTo>
                    <a:pt x="64786" y="22946"/>
                  </a:lnTo>
                  <a:lnTo>
                    <a:pt x="77681" y="14354"/>
                  </a:lnTo>
                  <a:close/>
                  <a:moveTo>
                    <a:pt x="35665" y="12645"/>
                  </a:moveTo>
                  <a:cubicBezTo>
                    <a:pt x="35748" y="12950"/>
                    <a:pt x="36028" y="13178"/>
                    <a:pt x="36344" y="13178"/>
                  </a:cubicBezTo>
                  <a:cubicBezTo>
                    <a:pt x="36363" y="13178"/>
                    <a:pt x="36382" y="13177"/>
                    <a:pt x="36402" y="13175"/>
                  </a:cubicBezTo>
                  <a:cubicBezTo>
                    <a:pt x="36414" y="13176"/>
                    <a:pt x="36427" y="13176"/>
                    <a:pt x="36440" y="13176"/>
                  </a:cubicBezTo>
                  <a:cubicBezTo>
                    <a:pt x="36706" y="13176"/>
                    <a:pt x="36953" y="13031"/>
                    <a:pt x="37080" y="12792"/>
                  </a:cubicBezTo>
                  <a:lnTo>
                    <a:pt x="48221" y="19100"/>
                  </a:lnTo>
                  <a:cubicBezTo>
                    <a:pt x="48118" y="19276"/>
                    <a:pt x="48074" y="19468"/>
                    <a:pt x="48103" y="19660"/>
                  </a:cubicBezTo>
                  <a:lnTo>
                    <a:pt x="42724" y="25245"/>
                  </a:lnTo>
                  <a:lnTo>
                    <a:pt x="34324" y="32113"/>
                  </a:lnTo>
                  <a:cubicBezTo>
                    <a:pt x="34176" y="31965"/>
                    <a:pt x="33970" y="31877"/>
                    <a:pt x="33749" y="31877"/>
                  </a:cubicBezTo>
                  <a:cubicBezTo>
                    <a:pt x="33737" y="31876"/>
                    <a:pt x="33725" y="31876"/>
                    <a:pt x="33714" y="31876"/>
                  </a:cubicBezTo>
                  <a:cubicBezTo>
                    <a:pt x="33447" y="31876"/>
                    <a:pt x="33199" y="32035"/>
                    <a:pt x="33086" y="32275"/>
                  </a:cubicBezTo>
                  <a:lnTo>
                    <a:pt x="21635" y="25333"/>
                  </a:lnTo>
                  <a:cubicBezTo>
                    <a:pt x="21709" y="25068"/>
                    <a:pt x="21635" y="24773"/>
                    <a:pt x="21443" y="24552"/>
                  </a:cubicBezTo>
                  <a:lnTo>
                    <a:pt x="26321" y="16329"/>
                  </a:lnTo>
                  <a:lnTo>
                    <a:pt x="35665" y="12645"/>
                  </a:lnTo>
                  <a:close/>
                  <a:moveTo>
                    <a:pt x="49768" y="19999"/>
                  </a:moveTo>
                  <a:lnTo>
                    <a:pt x="59628" y="25599"/>
                  </a:lnTo>
                  <a:lnTo>
                    <a:pt x="59628" y="25702"/>
                  </a:lnTo>
                  <a:lnTo>
                    <a:pt x="36608" y="32275"/>
                  </a:lnTo>
                  <a:cubicBezTo>
                    <a:pt x="36608" y="32260"/>
                    <a:pt x="36593" y="32231"/>
                    <a:pt x="36579" y="32216"/>
                  </a:cubicBezTo>
                  <a:lnTo>
                    <a:pt x="42989" y="25555"/>
                  </a:lnTo>
                  <a:lnTo>
                    <a:pt x="49768" y="19999"/>
                  </a:lnTo>
                  <a:close/>
                  <a:moveTo>
                    <a:pt x="40410" y="27662"/>
                  </a:moveTo>
                  <a:lnTo>
                    <a:pt x="36328" y="31892"/>
                  </a:lnTo>
                  <a:cubicBezTo>
                    <a:pt x="36209" y="31812"/>
                    <a:pt x="36066" y="31757"/>
                    <a:pt x="35921" y="31757"/>
                  </a:cubicBezTo>
                  <a:cubicBezTo>
                    <a:pt x="35905" y="31757"/>
                    <a:pt x="35888" y="31757"/>
                    <a:pt x="35871" y="31759"/>
                  </a:cubicBezTo>
                  <a:cubicBezTo>
                    <a:pt x="35296" y="31759"/>
                    <a:pt x="35046" y="32260"/>
                    <a:pt x="35120" y="32702"/>
                  </a:cubicBezTo>
                  <a:lnTo>
                    <a:pt x="34501" y="32879"/>
                  </a:lnTo>
                  <a:cubicBezTo>
                    <a:pt x="34530" y="32746"/>
                    <a:pt x="34530" y="32614"/>
                    <a:pt x="34501" y="32481"/>
                  </a:cubicBezTo>
                  <a:lnTo>
                    <a:pt x="40410" y="27662"/>
                  </a:lnTo>
                  <a:close/>
                  <a:moveTo>
                    <a:pt x="35178" y="33085"/>
                  </a:moveTo>
                  <a:lnTo>
                    <a:pt x="34884" y="33380"/>
                  </a:lnTo>
                  <a:lnTo>
                    <a:pt x="34648" y="33233"/>
                  </a:lnTo>
                  <a:lnTo>
                    <a:pt x="35178" y="33085"/>
                  </a:lnTo>
                  <a:close/>
                  <a:moveTo>
                    <a:pt x="87378" y="15902"/>
                  </a:moveTo>
                  <a:cubicBezTo>
                    <a:pt x="87481" y="15946"/>
                    <a:pt x="87584" y="15961"/>
                    <a:pt x="87702" y="15961"/>
                  </a:cubicBezTo>
                  <a:lnTo>
                    <a:pt x="87732" y="15961"/>
                  </a:lnTo>
                  <a:lnTo>
                    <a:pt x="98799" y="28531"/>
                  </a:lnTo>
                  <a:cubicBezTo>
                    <a:pt x="98578" y="28782"/>
                    <a:pt x="98534" y="29136"/>
                    <a:pt x="98667" y="29445"/>
                  </a:cubicBezTo>
                  <a:lnTo>
                    <a:pt x="94732" y="33527"/>
                  </a:lnTo>
                  <a:lnTo>
                    <a:pt x="83988" y="20279"/>
                  </a:lnTo>
                  <a:lnTo>
                    <a:pt x="87378" y="15902"/>
                  </a:lnTo>
                  <a:close/>
                  <a:moveTo>
                    <a:pt x="14001" y="21163"/>
                  </a:moveTo>
                  <a:lnTo>
                    <a:pt x="20161" y="24906"/>
                  </a:lnTo>
                  <a:cubicBezTo>
                    <a:pt x="20087" y="25171"/>
                    <a:pt x="20146" y="25451"/>
                    <a:pt x="20323" y="25672"/>
                  </a:cubicBezTo>
                  <a:lnTo>
                    <a:pt x="14959" y="34751"/>
                  </a:lnTo>
                  <a:cubicBezTo>
                    <a:pt x="14811" y="34603"/>
                    <a:pt x="14620" y="34515"/>
                    <a:pt x="14399" y="34515"/>
                  </a:cubicBezTo>
                  <a:cubicBezTo>
                    <a:pt x="14340" y="34515"/>
                    <a:pt x="14266" y="34530"/>
                    <a:pt x="14193" y="34544"/>
                  </a:cubicBezTo>
                  <a:lnTo>
                    <a:pt x="7384" y="23771"/>
                  </a:lnTo>
                  <a:lnTo>
                    <a:pt x="14001" y="21163"/>
                  </a:lnTo>
                  <a:close/>
                  <a:moveTo>
                    <a:pt x="7015" y="23919"/>
                  </a:moveTo>
                  <a:lnTo>
                    <a:pt x="13854" y="34751"/>
                  </a:lnTo>
                  <a:cubicBezTo>
                    <a:pt x="13780" y="34839"/>
                    <a:pt x="13721" y="34927"/>
                    <a:pt x="13677" y="35045"/>
                  </a:cubicBezTo>
                  <a:lnTo>
                    <a:pt x="369" y="26969"/>
                  </a:lnTo>
                  <a:cubicBezTo>
                    <a:pt x="428" y="26822"/>
                    <a:pt x="457" y="26660"/>
                    <a:pt x="443" y="26498"/>
                  </a:cubicBezTo>
                  <a:lnTo>
                    <a:pt x="7015" y="23919"/>
                  </a:lnTo>
                  <a:close/>
                  <a:moveTo>
                    <a:pt x="83708" y="20603"/>
                  </a:moveTo>
                  <a:lnTo>
                    <a:pt x="94437" y="33822"/>
                  </a:lnTo>
                  <a:lnTo>
                    <a:pt x="91961" y="36401"/>
                  </a:lnTo>
                  <a:lnTo>
                    <a:pt x="75794" y="30845"/>
                  </a:lnTo>
                  <a:lnTo>
                    <a:pt x="83708" y="20603"/>
                  </a:lnTo>
                  <a:close/>
                  <a:moveTo>
                    <a:pt x="21443" y="25687"/>
                  </a:moveTo>
                  <a:lnTo>
                    <a:pt x="32997" y="32687"/>
                  </a:lnTo>
                  <a:cubicBezTo>
                    <a:pt x="32997" y="32835"/>
                    <a:pt x="33027" y="32982"/>
                    <a:pt x="33100" y="33115"/>
                  </a:cubicBezTo>
                  <a:lnTo>
                    <a:pt x="32820" y="33351"/>
                  </a:lnTo>
                  <a:lnTo>
                    <a:pt x="18452" y="37462"/>
                  </a:lnTo>
                  <a:cubicBezTo>
                    <a:pt x="18366" y="37134"/>
                    <a:pt x="18073" y="36916"/>
                    <a:pt x="17747" y="36916"/>
                  </a:cubicBezTo>
                  <a:cubicBezTo>
                    <a:pt x="17736" y="36916"/>
                    <a:pt x="17725" y="36917"/>
                    <a:pt x="17715" y="36917"/>
                  </a:cubicBezTo>
                  <a:cubicBezTo>
                    <a:pt x="17508" y="36917"/>
                    <a:pt x="17302" y="36991"/>
                    <a:pt x="17155" y="37153"/>
                  </a:cubicBezTo>
                  <a:lnTo>
                    <a:pt x="15018" y="35841"/>
                  </a:lnTo>
                  <a:cubicBezTo>
                    <a:pt x="15136" y="35650"/>
                    <a:pt x="15195" y="35429"/>
                    <a:pt x="15165" y="35207"/>
                  </a:cubicBezTo>
                  <a:lnTo>
                    <a:pt x="20677" y="25879"/>
                  </a:lnTo>
                  <a:cubicBezTo>
                    <a:pt x="20751" y="25908"/>
                    <a:pt x="20824" y="25908"/>
                    <a:pt x="20898" y="25908"/>
                  </a:cubicBezTo>
                  <a:cubicBezTo>
                    <a:pt x="20913" y="25909"/>
                    <a:pt x="20928" y="25910"/>
                    <a:pt x="20943" y="25910"/>
                  </a:cubicBezTo>
                  <a:cubicBezTo>
                    <a:pt x="21134" y="25910"/>
                    <a:pt x="21320" y="25824"/>
                    <a:pt x="21443" y="25687"/>
                  </a:cubicBezTo>
                  <a:close/>
                  <a:moveTo>
                    <a:pt x="15489" y="36593"/>
                  </a:moveTo>
                  <a:lnTo>
                    <a:pt x="16978" y="37506"/>
                  </a:lnTo>
                  <a:cubicBezTo>
                    <a:pt x="16948" y="37624"/>
                    <a:pt x="16948" y="37742"/>
                    <a:pt x="16963" y="37875"/>
                  </a:cubicBezTo>
                  <a:lnTo>
                    <a:pt x="16388" y="38037"/>
                  </a:lnTo>
                  <a:lnTo>
                    <a:pt x="15489" y="36593"/>
                  </a:lnTo>
                  <a:close/>
                  <a:moveTo>
                    <a:pt x="94702" y="34146"/>
                  </a:moveTo>
                  <a:lnTo>
                    <a:pt x="98313" y="38582"/>
                  </a:lnTo>
                  <a:lnTo>
                    <a:pt x="92389" y="36549"/>
                  </a:lnTo>
                  <a:lnTo>
                    <a:pt x="94702" y="34146"/>
                  </a:lnTo>
                  <a:close/>
                  <a:moveTo>
                    <a:pt x="60998" y="26173"/>
                  </a:moveTo>
                  <a:lnTo>
                    <a:pt x="73687" y="30536"/>
                  </a:lnTo>
                  <a:lnTo>
                    <a:pt x="74365" y="31081"/>
                  </a:lnTo>
                  <a:cubicBezTo>
                    <a:pt x="74321" y="31317"/>
                    <a:pt x="74380" y="31582"/>
                    <a:pt x="74542" y="31774"/>
                  </a:cubicBezTo>
                  <a:lnTo>
                    <a:pt x="68647" y="38627"/>
                  </a:lnTo>
                  <a:lnTo>
                    <a:pt x="60880" y="26291"/>
                  </a:lnTo>
                  <a:cubicBezTo>
                    <a:pt x="60925" y="26262"/>
                    <a:pt x="60954" y="26218"/>
                    <a:pt x="60998" y="26173"/>
                  </a:cubicBezTo>
                  <a:close/>
                  <a:moveTo>
                    <a:pt x="14635" y="36077"/>
                  </a:moveTo>
                  <a:lnTo>
                    <a:pt x="14723" y="36136"/>
                  </a:lnTo>
                  <a:lnTo>
                    <a:pt x="15990" y="38155"/>
                  </a:lnTo>
                  <a:lnTo>
                    <a:pt x="12896" y="39039"/>
                  </a:lnTo>
                  <a:lnTo>
                    <a:pt x="12896" y="39039"/>
                  </a:lnTo>
                  <a:lnTo>
                    <a:pt x="14635" y="36077"/>
                  </a:lnTo>
                  <a:close/>
                  <a:moveTo>
                    <a:pt x="59687" y="26085"/>
                  </a:moveTo>
                  <a:lnTo>
                    <a:pt x="47042" y="40734"/>
                  </a:lnTo>
                  <a:lnTo>
                    <a:pt x="35252" y="33586"/>
                  </a:lnTo>
                  <a:lnTo>
                    <a:pt x="35562" y="33262"/>
                  </a:lnTo>
                  <a:cubicBezTo>
                    <a:pt x="35665" y="33306"/>
                    <a:pt x="35768" y="33336"/>
                    <a:pt x="35886" y="33336"/>
                  </a:cubicBezTo>
                  <a:cubicBezTo>
                    <a:pt x="36269" y="33336"/>
                    <a:pt x="36593" y="33056"/>
                    <a:pt x="36637" y="32673"/>
                  </a:cubicBezTo>
                  <a:lnTo>
                    <a:pt x="59687" y="26085"/>
                  </a:lnTo>
                  <a:close/>
                  <a:moveTo>
                    <a:pt x="32039" y="33984"/>
                  </a:moveTo>
                  <a:lnTo>
                    <a:pt x="23477" y="40984"/>
                  </a:lnTo>
                  <a:lnTo>
                    <a:pt x="18452" y="37934"/>
                  </a:lnTo>
                  <a:cubicBezTo>
                    <a:pt x="18466" y="37904"/>
                    <a:pt x="18466" y="37890"/>
                    <a:pt x="18466" y="37860"/>
                  </a:cubicBezTo>
                  <a:lnTo>
                    <a:pt x="32039" y="33984"/>
                  </a:lnTo>
                  <a:close/>
                  <a:moveTo>
                    <a:pt x="75853" y="31287"/>
                  </a:moveTo>
                  <a:lnTo>
                    <a:pt x="91652" y="36725"/>
                  </a:lnTo>
                  <a:lnTo>
                    <a:pt x="86597" y="41987"/>
                  </a:lnTo>
                  <a:cubicBezTo>
                    <a:pt x="86478" y="41881"/>
                    <a:pt x="86323" y="41822"/>
                    <a:pt x="86164" y="41822"/>
                  </a:cubicBezTo>
                  <a:cubicBezTo>
                    <a:pt x="86146" y="41822"/>
                    <a:pt x="86128" y="41823"/>
                    <a:pt x="86111" y="41825"/>
                  </a:cubicBezTo>
                  <a:lnTo>
                    <a:pt x="86096" y="41825"/>
                  </a:lnTo>
                  <a:cubicBezTo>
                    <a:pt x="85934" y="41825"/>
                    <a:pt x="85786" y="41869"/>
                    <a:pt x="85654" y="41957"/>
                  </a:cubicBezTo>
                  <a:lnTo>
                    <a:pt x="75677" y="31744"/>
                  </a:lnTo>
                  <a:cubicBezTo>
                    <a:pt x="75780" y="31612"/>
                    <a:pt x="75839" y="31464"/>
                    <a:pt x="75853" y="31287"/>
                  </a:cubicBezTo>
                  <a:close/>
                  <a:moveTo>
                    <a:pt x="34132" y="33380"/>
                  </a:moveTo>
                  <a:lnTo>
                    <a:pt x="34618" y="33675"/>
                  </a:lnTo>
                  <a:lnTo>
                    <a:pt x="26483" y="42134"/>
                  </a:lnTo>
                  <a:cubicBezTo>
                    <a:pt x="26380" y="42105"/>
                    <a:pt x="26292" y="42090"/>
                    <a:pt x="26203" y="42090"/>
                  </a:cubicBezTo>
                  <a:cubicBezTo>
                    <a:pt x="26188" y="42089"/>
                    <a:pt x="26173" y="42088"/>
                    <a:pt x="26159" y="42088"/>
                  </a:cubicBezTo>
                  <a:cubicBezTo>
                    <a:pt x="25969" y="42088"/>
                    <a:pt x="25795" y="42173"/>
                    <a:pt x="25658" y="42296"/>
                  </a:cubicBezTo>
                  <a:lnTo>
                    <a:pt x="23845" y="41191"/>
                  </a:lnTo>
                  <a:lnTo>
                    <a:pt x="32997" y="33719"/>
                  </a:lnTo>
                  <a:lnTo>
                    <a:pt x="33882" y="33454"/>
                  </a:lnTo>
                  <a:cubicBezTo>
                    <a:pt x="33941" y="33454"/>
                    <a:pt x="34014" y="33439"/>
                    <a:pt x="34073" y="33410"/>
                  </a:cubicBezTo>
                  <a:lnTo>
                    <a:pt x="34132" y="33380"/>
                  </a:lnTo>
                  <a:close/>
                  <a:moveTo>
                    <a:pt x="17125" y="38243"/>
                  </a:moveTo>
                  <a:cubicBezTo>
                    <a:pt x="17263" y="38395"/>
                    <a:pt x="17466" y="38495"/>
                    <a:pt x="17673" y="38495"/>
                  </a:cubicBezTo>
                  <a:cubicBezTo>
                    <a:pt x="17687" y="38495"/>
                    <a:pt x="17701" y="38495"/>
                    <a:pt x="17715" y="38494"/>
                  </a:cubicBezTo>
                  <a:cubicBezTo>
                    <a:pt x="17730" y="38495"/>
                    <a:pt x="17745" y="38495"/>
                    <a:pt x="17760" y="38495"/>
                  </a:cubicBezTo>
                  <a:cubicBezTo>
                    <a:pt x="17951" y="38495"/>
                    <a:pt x="18137" y="38410"/>
                    <a:pt x="18260" y="38273"/>
                  </a:cubicBezTo>
                  <a:lnTo>
                    <a:pt x="23153" y="41235"/>
                  </a:lnTo>
                  <a:lnTo>
                    <a:pt x="20029" y="43799"/>
                  </a:lnTo>
                  <a:lnTo>
                    <a:pt x="16624" y="38376"/>
                  </a:lnTo>
                  <a:lnTo>
                    <a:pt x="17125" y="38243"/>
                  </a:lnTo>
                  <a:close/>
                  <a:moveTo>
                    <a:pt x="92079" y="36858"/>
                  </a:moveTo>
                  <a:lnTo>
                    <a:pt x="98343" y="39010"/>
                  </a:lnTo>
                  <a:cubicBezTo>
                    <a:pt x="98343" y="39065"/>
                    <a:pt x="98355" y="39107"/>
                    <a:pt x="98369" y="39160"/>
                  </a:cubicBezTo>
                  <a:lnTo>
                    <a:pt x="98369" y="39160"/>
                  </a:lnTo>
                  <a:lnTo>
                    <a:pt x="89795" y="46172"/>
                  </a:lnTo>
                  <a:lnTo>
                    <a:pt x="86744" y="43062"/>
                  </a:lnTo>
                  <a:cubicBezTo>
                    <a:pt x="86877" y="42841"/>
                    <a:pt x="86906" y="42576"/>
                    <a:pt x="86833" y="42326"/>
                  </a:cubicBezTo>
                  <a:lnTo>
                    <a:pt x="92079" y="36858"/>
                  </a:lnTo>
                  <a:close/>
                  <a:moveTo>
                    <a:pt x="23521" y="41471"/>
                  </a:moveTo>
                  <a:lnTo>
                    <a:pt x="25467" y="42650"/>
                  </a:lnTo>
                  <a:cubicBezTo>
                    <a:pt x="25422" y="42827"/>
                    <a:pt x="25422" y="43004"/>
                    <a:pt x="25481" y="43166"/>
                  </a:cubicBezTo>
                  <a:lnTo>
                    <a:pt x="21944" y="46835"/>
                  </a:lnTo>
                  <a:lnTo>
                    <a:pt x="20250" y="44138"/>
                  </a:lnTo>
                  <a:lnTo>
                    <a:pt x="23521" y="41471"/>
                  </a:lnTo>
                  <a:close/>
                  <a:moveTo>
                    <a:pt x="59996" y="26350"/>
                  </a:moveTo>
                  <a:cubicBezTo>
                    <a:pt x="60114" y="26409"/>
                    <a:pt x="60247" y="26453"/>
                    <a:pt x="60394" y="26453"/>
                  </a:cubicBezTo>
                  <a:cubicBezTo>
                    <a:pt x="60423" y="26453"/>
                    <a:pt x="60453" y="26453"/>
                    <a:pt x="60482" y="26439"/>
                  </a:cubicBezTo>
                  <a:lnTo>
                    <a:pt x="68367" y="38936"/>
                  </a:lnTo>
                  <a:lnTo>
                    <a:pt x="60026" y="48618"/>
                  </a:lnTo>
                  <a:lnTo>
                    <a:pt x="47381" y="40955"/>
                  </a:lnTo>
                  <a:lnTo>
                    <a:pt x="59996" y="26350"/>
                  </a:lnTo>
                  <a:close/>
                  <a:moveTo>
                    <a:pt x="98151" y="39850"/>
                  </a:moveTo>
                  <a:lnTo>
                    <a:pt x="92669" y="49134"/>
                  </a:lnTo>
                  <a:lnTo>
                    <a:pt x="90075" y="46467"/>
                  </a:lnTo>
                  <a:lnTo>
                    <a:pt x="98151" y="39850"/>
                  </a:lnTo>
                  <a:close/>
                  <a:moveTo>
                    <a:pt x="12041" y="39688"/>
                  </a:moveTo>
                  <a:lnTo>
                    <a:pt x="6175" y="49621"/>
                  </a:lnTo>
                  <a:lnTo>
                    <a:pt x="251" y="43564"/>
                  </a:lnTo>
                  <a:cubicBezTo>
                    <a:pt x="398" y="43401"/>
                    <a:pt x="457" y="43210"/>
                    <a:pt x="457" y="43004"/>
                  </a:cubicBezTo>
                  <a:lnTo>
                    <a:pt x="12041" y="39688"/>
                  </a:lnTo>
                  <a:close/>
                  <a:moveTo>
                    <a:pt x="34972" y="33896"/>
                  </a:moveTo>
                  <a:lnTo>
                    <a:pt x="46777" y="41058"/>
                  </a:lnTo>
                  <a:lnTo>
                    <a:pt x="38819" y="50298"/>
                  </a:lnTo>
                  <a:lnTo>
                    <a:pt x="26940" y="43077"/>
                  </a:lnTo>
                  <a:cubicBezTo>
                    <a:pt x="26999" y="42827"/>
                    <a:pt x="26940" y="42576"/>
                    <a:pt x="26808" y="42370"/>
                  </a:cubicBezTo>
                  <a:lnTo>
                    <a:pt x="34972" y="33896"/>
                  </a:lnTo>
                  <a:close/>
                  <a:moveTo>
                    <a:pt x="75367" y="31965"/>
                  </a:moveTo>
                  <a:lnTo>
                    <a:pt x="85418" y="42252"/>
                  </a:lnTo>
                  <a:cubicBezTo>
                    <a:pt x="85285" y="42547"/>
                    <a:pt x="85330" y="42871"/>
                    <a:pt x="85506" y="43121"/>
                  </a:cubicBezTo>
                  <a:lnTo>
                    <a:pt x="77032" y="51934"/>
                  </a:lnTo>
                  <a:lnTo>
                    <a:pt x="68868" y="38980"/>
                  </a:lnTo>
                  <a:lnTo>
                    <a:pt x="74896" y="31980"/>
                  </a:lnTo>
                  <a:cubicBezTo>
                    <a:pt x="74954" y="31995"/>
                    <a:pt x="75028" y="32009"/>
                    <a:pt x="75102" y="32009"/>
                  </a:cubicBezTo>
                  <a:cubicBezTo>
                    <a:pt x="75190" y="32009"/>
                    <a:pt x="75279" y="31995"/>
                    <a:pt x="75367" y="31965"/>
                  </a:cubicBezTo>
                  <a:close/>
                  <a:moveTo>
                    <a:pt x="16212" y="38494"/>
                  </a:moveTo>
                  <a:lnTo>
                    <a:pt x="19719" y="44050"/>
                  </a:lnTo>
                  <a:lnTo>
                    <a:pt x="9152" y="52686"/>
                  </a:lnTo>
                  <a:lnTo>
                    <a:pt x="6455" y="49930"/>
                  </a:lnTo>
                  <a:lnTo>
                    <a:pt x="12601" y="39526"/>
                  </a:lnTo>
                  <a:lnTo>
                    <a:pt x="16212" y="38494"/>
                  </a:lnTo>
                  <a:close/>
                  <a:moveTo>
                    <a:pt x="86450" y="43342"/>
                  </a:moveTo>
                  <a:lnTo>
                    <a:pt x="89500" y="46437"/>
                  </a:lnTo>
                  <a:lnTo>
                    <a:pt x="78992" y="55014"/>
                  </a:lnTo>
                  <a:lnTo>
                    <a:pt x="77253" y="52273"/>
                  </a:lnTo>
                  <a:lnTo>
                    <a:pt x="85831" y="43357"/>
                  </a:lnTo>
                  <a:cubicBezTo>
                    <a:pt x="85919" y="43401"/>
                    <a:pt x="86007" y="43416"/>
                    <a:pt x="86111" y="43416"/>
                  </a:cubicBezTo>
                  <a:cubicBezTo>
                    <a:pt x="86229" y="43416"/>
                    <a:pt x="86346" y="43387"/>
                    <a:pt x="86450" y="43342"/>
                  </a:cubicBezTo>
                  <a:close/>
                  <a:moveTo>
                    <a:pt x="68588" y="39275"/>
                  </a:moveTo>
                  <a:lnTo>
                    <a:pt x="76752" y="52214"/>
                  </a:lnTo>
                  <a:lnTo>
                    <a:pt x="73215" y="55899"/>
                  </a:lnTo>
                  <a:cubicBezTo>
                    <a:pt x="73083" y="55793"/>
                    <a:pt x="72939" y="55734"/>
                    <a:pt x="72782" y="55734"/>
                  </a:cubicBezTo>
                  <a:cubicBezTo>
                    <a:pt x="72765" y="55734"/>
                    <a:pt x="72747" y="55735"/>
                    <a:pt x="72729" y="55737"/>
                  </a:cubicBezTo>
                  <a:cubicBezTo>
                    <a:pt x="72713" y="55735"/>
                    <a:pt x="72697" y="55735"/>
                    <a:pt x="72682" y="55735"/>
                  </a:cubicBezTo>
                  <a:cubicBezTo>
                    <a:pt x="72479" y="55735"/>
                    <a:pt x="72291" y="55822"/>
                    <a:pt x="72154" y="55972"/>
                  </a:cubicBezTo>
                  <a:lnTo>
                    <a:pt x="60365" y="48825"/>
                  </a:lnTo>
                  <a:lnTo>
                    <a:pt x="68588" y="39275"/>
                  </a:lnTo>
                  <a:close/>
                  <a:moveTo>
                    <a:pt x="19940" y="44389"/>
                  </a:moveTo>
                  <a:lnTo>
                    <a:pt x="21664" y="47130"/>
                  </a:lnTo>
                  <a:lnTo>
                    <a:pt x="13087" y="56046"/>
                  </a:lnTo>
                  <a:cubicBezTo>
                    <a:pt x="12999" y="56017"/>
                    <a:pt x="12910" y="56002"/>
                    <a:pt x="12807" y="56002"/>
                  </a:cubicBezTo>
                  <a:cubicBezTo>
                    <a:pt x="12689" y="56002"/>
                    <a:pt x="12571" y="56017"/>
                    <a:pt x="12468" y="56076"/>
                  </a:cubicBezTo>
                  <a:lnTo>
                    <a:pt x="9432" y="52966"/>
                  </a:lnTo>
                  <a:lnTo>
                    <a:pt x="19940" y="44389"/>
                  </a:lnTo>
                  <a:close/>
                  <a:moveTo>
                    <a:pt x="76973" y="52568"/>
                  </a:moveTo>
                  <a:lnTo>
                    <a:pt x="78668" y="55265"/>
                  </a:lnTo>
                  <a:lnTo>
                    <a:pt x="75397" y="57947"/>
                  </a:lnTo>
                  <a:lnTo>
                    <a:pt x="73466" y="56768"/>
                  </a:lnTo>
                  <a:cubicBezTo>
                    <a:pt x="73510" y="56591"/>
                    <a:pt x="73510" y="56414"/>
                    <a:pt x="73451" y="56238"/>
                  </a:cubicBezTo>
                  <a:lnTo>
                    <a:pt x="76973" y="52568"/>
                  </a:lnTo>
                  <a:close/>
                  <a:moveTo>
                    <a:pt x="47130" y="41265"/>
                  </a:moveTo>
                  <a:lnTo>
                    <a:pt x="59760" y="48928"/>
                  </a:lnTo>
                  <a:lnTo>
                    <a:pt x="51802" y="58153"/>
                  </a:lnTo>
                  <a:lnTo>
                    <a:pt x="39158" y="50490"/>
                  </a:lnTo>
                  <a:lnTo>
                    <a:pt x="47130" y="41265"/>
                  </a:lnTo>
                  <a:close/>
                  <a:moveTo>
                    <a:pt x="6249" y="50269"/>
                  </a:moveTo>
                  <a:lnTo>
                    <a:pt x="8858" y="52936"/>
                  </a:lnTo>
                  <a:lnTo>
                    <a:pt x="767" y="59554"/>
                  </a:lnTo>
                  <a:lnTo>
                    <a:pt x="6249" y="50269"/>
                  </a:lnTo>
                  <a:close/>
                  <a:moveTo>
                    <a:pt x="92742" y="49783"/>
                  </a:moveTo>
                  <a:lnTo>
                    <a:pt x="98667" y="55840"/>
                  </a:lnTo>
                  <a:cubicBezTo>
                    <a:pt x="98534" y="55987"/>
                    <a:pt x="98460" y="56193"/>
                    <a:pt x="98460" y="56400"/>
                  </a:cubicBezTo>
                  <a:lnTo>
                    <a:pt x="86877" y="59716"/>
                  </a:lnTo>
                  <a:lnTo>
                    <a:pt x="92742" y="49783"/>
                  </a:lnTo>
                  <a:close/>
                  <a:moveTo>
                    <a:pt x="26749" y="43431"/>
                  </a:moveTo>
                  <a:lnTo>
                    <a:pt x="38553" y="50593"/>
                  </a:lnTo>
                  <a:lnTo>
                    <a:pt x="30330" y="60128"/>
                  </a:lnTo>
                  <a:lnTo>
                    <a:pt x="22165" y="47189"/>
                  </a:lnTo>
                  <a:lnTo>
                    <a:pt x="25702" y="43505"/>
                  </a:lnTo>
                  <a:cubicBezTo>
                    <a:pt x="25822" y="43611"/>
                    <a:pt x="25977" y="43669"/>
                    <a:pt x="26135" y="43669"/>
                  </a:cubicBezTo>
                  <a:cubicBezTo>
                    <a:pt x="26153" y="43669"/>
                    <a:pt x="26171" y="43668"/>
                    <a:pt x="26189" y="43667"/>
                  </a:cubicBezTo>
                  <a:cubicBezTo>
                    <a:pt x="26205" y="43668"/>
                    <a:pt x="26221" y="43668"/>
                    <a:pt x="26236" y="43668"/>
                  </a:cubicBezTo>
                  <a:cubicBezTo>
                    <a:pt x="26439" y="43668"/>
                    <a:pt x="26626" y="43581"/>
                    <a:pt x="26749" y="43431"/>
                  </a:cubicBezTo>
                  <a:close/>
                  <a:moveTo>
                    <a:pt x="89765" y="46717"/>
                  </a:moveTo>
                  <a:lnTo>
                    <a:pt x="92462" y="49473"/>
                  </a:lnTo>
                  <a:lnTo>
                    <a:pt x="86317" y="59878"/>
                  </a:lnTo>
                  <a:lnTo>
                    <a:pt x="82706" y="60909"/>
                  </a:lnTo>
                  <a:lnTo>
                    <a:pt x="79199" y="55353"/>
                  </a:lnTo>
                  <a:lnTo>
                    <a:pt x="89765" y="46717"/>
                  </a:lnTo>
                  <a:close/>
                  <a:moveTo>
                    <a:pt x="78875" y="55619"/>
                  </a:moveTo>
                  <a:lnTo>
                    <a:pt x="82308" y="61027"/>
                  </a:lnTo>
                  <a:lnTo>
                    <a:pt x="81793" y="61175"/>
                  </a:lnTo>
                  <a:cubicBezTo>
                    <a:pt x="81655" y="61009"/>
                    <a:pt x="81452" y="60908"/>
                    <a:pt x="81245" y="60908"/>
                  </a:cubicBezTo>
                  <a:cubicBezTo>
                    <a:pt x="81231" y="60908"/>
                    <a:pt x="81217" y="60908"/>
                    <a:pt x="81203" y="60909"/>
                  </a:cubicBezTo>
                  <a:cubicBezTo>
                    <a:pt x="80997" y="60909"/>
                    <a:pt x="80790" y="60983"/>
                    <a:pt x="80643" y="61130"/>
                  </a:cubicBezTo>
                  <a:lnTo>
                    <a:pt x="75765" y="58168"/>
                  </a:lnTo>
                  <a:lnTo>
                    <a:pt x="78875" y="55619"/>
                  </a:lnTo>
                  <a:close/>
                  <a:moveTo>
                    <a:pt x="9123" y="53246"/>
                  </a:moveTo>
                  <a:lnTo>
                    <a:pt x="12174" y="56356"/>
                  </a:lnTo>
                  <a:cubicBezTo>
                    <a:pt x="12041" y="56577"/>
                    <a:pt x="12011" y="56842"/>
                    <a:pt x="12085" y="57092"/>
                  </a:cubicBezTo>
                  <a:lnTo>
                    <a:pt x="6839" y="62560"/>
                  </a:lnTo>
                  <a:lnTo>
                    <a:pt x="575" y="60408"/>
                  </a:lnTo>
                  <a:cubicBezTo>
                    <a:pt x="575" y="60349"/>
                    <a:pt x="561" y="60290"/>
                    <a:pt x="546" y="60246"/>
                  </a:cubicBezTo>
                  <a:lnTo>
                    <a:pt x="9123" y="53246"/>
                  </a:lnTo>
                  <a:close/>
                  <a:moveTo>
                    <a:pt x="82529" y="61381"/>
                  </a:moveTo>
                  <a:lnTo>
                    <a:pt x="83428" y="62825"/>
                  </a:lnTo>
                  <a:lnTo>
                    <a:pt x="81940" y="61911"/>
                  </a:lnTo>
                  <a:cubicBezTo>
                    <a:pt x="81969" y="61794"/>
                    <a:pt x="81969" y="61661"/>
                    <a:pt x="81955" y="61543"/>
                  </a:cubicBezTo>
                  <a:lnTo>
                    <a:pt x="82529" y="61381"/>
                  </a:lnTo>
                  <a:close/>
                  <a:moveTo>
                    <a:pt x="86037" y="60379"/>
                  </a:moveTo>
                  <a:lnTo>
                    <a:pt x="84283" y="63326"/>
                  </a:lnTo>
                  <a:lnTo>
                    <a:pt x="84195" y="63282"/>
                  </a:lnTo>
                  <a:lnTo>
                    <a:pt x="82927" y="61263"/>
                  </a:lnTo>
                  <a:lnTo>
                    <a:pt x="86037" y="60379"/>
                  </a:lnTo>
                  <a:close/>
                  <a:moveTo>
                    <a:pt x="605" y="60836"/>
                  </a:moveTo>
                  <a:lnTo>
                    <a:pt x="6529" y="62855"/>
                  </a:lnTo>
                  <a:lnTo>
                    <a:pt x="4215" y="65257"/>
                  </a:lnTo>
                  <a:lnTo>
                    <a:pt x="605" y="60836"/>
                  </a:lnTo>
                  <a:close/>
                  <a:moveTo>
                    <a:pt x="75426" y="58433"/>
                  </a:moveTo>
                  <a:lnTo>
                    <a:pt x="80466" y="61484"/>
                  </a:lnTo>
                  <a:cubicBezTo>
                    <a:pt x="80451" y="61499"/>
                    <a:pt x="80451" y="61528"/>
                    <a:pt x="80451" y="61558"/>
                  </a:cubicBezTo>
                  <a:lnTo>
                    <a:pt x="66878" y="65419"/>
                  </a:lnTo>
                  <a:lnTo>
                    <a:pt x="75426" y="58433"/>
                  </a:lnTo>
                  <a:close/>
                  <a:moveTo>
                    <a:pt x="60099" y="49134"/>
                  </a:moveTo>
                  <a:lnTo>
                    <a:pt x="71978" y="56326"/>
                  </a:lnTo>
                  <a:cubicBezTo>
                    <a:pt x="71919" y="56577"/>
                    <a:pt x="71978" y="56842"/>
                    <a:pt x="72125" y="57048"/>
                  </a:cubicBezTo>
                  <a:lnTo>
                    <a:pt x="63960" y="65522"/>
                  </a:lnTo>
                  <a:lnTo>
                    <a:pt x="52141" y="58360"/>
                  </a:lnTo>
                  <a:lnTo>
                    <a:pt x="60099" y="49134"/>
                  </a:lnTo>
                  <a:close/>
                  <a:moveTo>
                    <a:pt x="73260" y="57107"/>
                  </a:moveTo>
                  <a:lnTo>
                    <a:pt x="75087" y="58212"/>
                  </a:lnTo>
                  <a:lnTo>
                    <a:pt x="65920" y="65699"/>
                  </a:lnTo>
                  <a:lnTo>
                    <a:pt x="65036" y="65950"/>
                  </a:lnTo>
                  <a:cubicBezTo>
                    <a:pt x="64963" y="65964"/>
                    <a:pt x="64904" y="65979"/>
                    <a:pt x="64845" y="66008"/>
                  </a:cubicBezTo>
                  <a:lnTo>
                    <a:pt x="64771" y="66023"/>
                  </a:lnTo>
                  <a:lnTo>
                    <a:pt x="64299" y="65743"/>
                  </a:lnTo>
                  <a:lnTo>
                    <a:pt x="72434" y="57284"/>
                  </a:lnTo>
                  <a:cubicBezTo>
                    <a:pt x="72523" y="57313"/>
                    <a:pt x="72626" y="57328"/>
                    <a:pt x="72714" y="57328"/>
                  </a:cubicBezTo>
                  <a:cubicBezTo>
                    <a:pt x="72921" y="57328"/>
                    <a:pt x="73112" y="57255"/>
                    <a:pt x="73260" y="57107"/>
                  </a:cubicBezTo>
                  <a:close/>
                  <a:moveTo>
                    <a:pt x="64019" y="66038"/>
                  </a:moveTo>
                  <a:lnTo>
                    <a:pt x="64255" y="66171"/>
                  </a:lnTo>
                  <a:lnTo>
                    <a:pt x="63739" y="66318"/>
                  </a:lnTo>
                  <a:lnTo>
                    <a:pt x="64019" y="66038"/>
                  </a:lnTo>
                  <a:close/>
                  <a:moveTo>
                    <a:pt x="21885" y="47484"/>
                  </a:moveTo>
                  <a:lnTo>
                    <a:pt x="30065" y="60438"/>
                  </a:lnTo>
                  <a:lnTo>
                    <a:pt x="24037" y="67438"/>
                  </a:lnTo>
                  <a:cubicBezTo>
                    <a:pt x="23963" y="67423"/>
                    <a:pt x="23890" y="67409"/>
                    <a:pt x="23816" y="67409"/>
                  </a:cubicBezTo>
                  <a:cubicBezTo>
                    <a:pt x="23728" y="67409"/>
                    <a:pt x="23639" y="67423"/>
                    <a:pt x="23565" y="67453"/>
                  </a:cubicBezTo>
                  <a:lnTo>
                    <a:pt x="13515" y="57151"/>
                  </a:lnTo>
                  <a:cubicBezTo>
                    <a:pt x="13633" y="56871"/>
                    <a:pt x="13588" y="56532"/>
                    <a:pt x="13411" y="56282"/>
                  </a:cubicBezTo>
                  <a:lnTo>
                    <a:pt x="21885" y="47484"/>
                  </a:lnTo>
                  <a:close/>
                  <a:moveTo>
                    <a:pt x="12321" y="57417"/>
                  </a:moveTo>
                  <a:cubicBezTo>
                    <a:pt x="12454" y="57535"/>
                    <a:pt x="12630" y="57593"/>
                    <a:pt x="12807" y="57593"/>
                  </a:cubicBezTo>
                  <a:lnTo>
                    <a:pt x="12807" y="57579"/>
                  </a:lnTo>
                  <a:cubicBezTo>
                    <a:pt x="12827" y="57581"/>
                    <a:pt x="12848" y="57581"/>
                    <a:pt x="12868" y="57581"/>
                  </a:cubicBezTo>
                  <a:cubicBezTo>
                    <a:pt x="13009" y="57581"/>
                    <a:pt x="13146" y="57536"/>
                    <a:pt x="13249" y="57446"/>
                  </a:cubicBezTo>
                  <a:lnTo>
                    <a:pt x="23226" y="67659"/>
                  </a:lnTo>
                  <a:cubicBezTo>
                    <a:pt x="23123" y="67792"/>
                    <a:pt x="23064" y="67954"/>
                    <a:pt x="23050" y="68116"/>
                  </a:cubicBezTo>
                  <a:lnTo>
                    <a:pt x="7251" y="62693"/>
                  </a:lnTo>
                  <a:lnTo>
                    <a:pt x="12321" y="57417"/>
                  </a:lnTo>
                  <a:close/>
                  <a:moveTo>
                    <a:pt x="64417" y="66524"/>
                  </a:moveTo>
                  <a:lnTo>
                    <a:pt x="64417" y="66524"/>
                  </a:lnTo>
                  <a:cubicBezTo>
                    <a:pt x="64388" y="66657"/>
                    <a:pt x="64388" y="66790"/>
                    <a:pt x="64417" y="66922"/>
                  </a:cubicBezTo>
                  <a:lnTo>
                    <a:pt x="58522" y="71756"/>
                  </a:lnTo>
                  <a:lnTo>
                    <a:pt x="58522" y="71756"/>
                  </a:lnTo>
                  <a:lnTo>
                    <a:pt x="62590" y="67526"/>
                  </a:lnTo>
                  <a:cubicBezTo>
                    <a:pt x="62722" y="67615"/>
                    <a:pt x="62885" y="67659"/>
                    <a:pt x="63047" y="67659"/>
                  </a:cubicBezTo>
                  <a:cubicBezTo>
                    <a:pt x="63621" y="67659"/>
                    <a:pt x="63872" y="67158"/>
                    <a:pt x="63798" y="66716"/>
                  </a:cubicBezTo>
                  <a:lnTo>
                    <a:pt x="64417" y="66524"/>
                  </a:lnTo>
                  <a:close/>
                  <a:moveTo>
                    <a:pt x="38892" y="50800"/>
                  </a:moveTo>
                  <a:lnTo>
                    <a:pt x="51522" y="58463"/>
                  </a:lnTo>
                  <a:lnTo>
                    <a:pt x="38922" y="73082"/>
                  </a:lnTo>
                  <a:cubicBezTo>
                    <a:pt x="38804" y="73009"/>
                    <a:pt x="38656" y="72964"/>
                    <a:pt x="38509" y="72964"/>
                  </a:cubicBezTo>
                  <a:lnTo>
                    <a:pt x="38435" y="72964"/>
                  </a:lnTo>
                  <a:lnTo>
                    <a:pt x="30551" y="60482"/>
                  </a:lnTo>
                  <a:lnTo>
                    <a:pt x="38892" y="50800"/>
                  </a:lnTo>
                  <a:close/>
                  <a:moveTo>
                    <a:pt x="30286" y="60791"/>
                  </a:moveTo>
                  <a:lnTo>
                    <a:pt x="38052" y="73112"/>
                  </a:lnTo>
                  <a:cubicBezTo>
                    <a:pt x="38008" y="73156"/>
                    <a:pt x="37964" y="73186"/>
                    <a:pt x="37934" y="73230"/>
                  </a:cubicBezTo>
                  <a:lnTo>
                    <a:pt x="25246" y="68868"/>
                  </a:lnTo>
                  <a:lnTo>
                    <a:pt x="24568" y="68337"/>
                  </a:lnTo>
                  <a:cubicBezTo>
                    <a:pt x="24612" y="68086"/>
                    <a:pt x="24538" y="67836"/>
                    <a:pt x="24376" y="67644"/>
                  </a:cubicBezTo>
                  <a:lnTo>
                    <a:pt x="30286" y="60791"/>
                  </a:lnTo>
                  <a:close/>
                  <a:moveTo>
                    <a:pt x="51876" y="58669"/>
                  </a:moveTo>
                  <a:lnTo>
                    <a:pt x="63666" y="65817"/>
                  </a:lnTo>
                  <a:lnTo>
                    <a:pt x="63356" y="66141"/>
                  </a:lnTo>
                  <a:cubicBezTo>
                    <a:pt x="63271" y="66105"/>
                    <a:pt x="63186" y="66078"/>
                    <a:pt x="63093" y="66078"/>
                  </a:cubicBezTo>
                  <a:cubicBezTo>
                    <a:pt x="63073" y="66078"/>
                    <a:pt x="63053" y="66080"/>
                    <a:pt x="63032" y="66082"/>
                  </a:cubicBezTo>
                  <a:cubicBezTo>
                    <a:pt x="63022" y="66082"/>
                    <a:pt x="63013" y="66082"/>
                    <a:pt x="63003" y="66082"/>
                  </a:cubicBezTo>
                  <a:cubicBezTo>
                    <a:pt x="62632" y="66082"/>
                    <a:pt x="62309" y="66357"/>
                    <a:pt x="62280" y="66745"/>
                  </a:cubicBezTo>
                  <a:lnTo>
                    <a:pt x="39246" y="73318"/>
                  </a:lnTo>
                  <a:lnTo>
                    <a:pt x="51876" y="58669"/>
                  </a:lnTo>
                  <a:close/>
                  <a:moveTo>
                    <a:pt x="80481" y="61956"/>
                  </a:moveTo>
                  <a:cubicBezTo>
                    <a:pt x="80564" y="62262"/>
                    <a:pt x="80845" y="62489"/>
                    <a:pt x="81161" y="62489"/>
                  </a:cubicBezTo>
                  <a:cubicBezTo>
                    <a:pt x="81180" y="62489"/>
                    <a:pt x="81199" y="62488"/>
                    <a:pt x="81218" y="62486"/>
                  </a:cubicBezTo>
                  <a:cubicBezTo>
                    <a:pt x="81233" y="62487"/>
                    <a:pt x="81248" y="62488"/>
                    <a:pt x="81263" y="62488"/>
                  </a:cubicBezTo>
                  <a:cubicBezTo>
                    <a:pt x="81454" y="62488"/>
                    <a:pt x="81640" y="62402"/>
                    <a:pt x="81763" y="62265"/>
                  </a:cubicBezTo>
                  <a:lnTo>
                    <a:pt x="83915" y="63562"/>
                  </a:lnTo>
                  <a:lnTo>
                    <a:pt x="83915" y="63577"/>
                  </a:lnTo>
                  <a:cubicBezTo>
                    <a:pt x="83782" y="63754"/>
                    <a:pt x="83723" y="63989"/>
                    <a:pt x="83767" y="64211"/>
                  </a:cubicBezTo>
                  <a:lnTo>
                    <a:pt x="78256" y="73525"/>
                  </a:lnTo>
                  <a:cubicBezTo>
                    <a:pt x="78182" y="73510"/>
                    <a:pt x="78108" y="73495"/>
                    <a:pt x="78035" y="73495"/>
                  </a:cubicBezTo>
                  <a:cubicBezTo>
                    <a:pt x="77828" y="73495"/>
                    <a:pt x="77622" y="73569"/>
                    <a:pt x="77475" y="73716"/>
                  </a:cubicBezTo>
                  <a:lnTo>
                    <a:pt x="65935" y="66716"/>
                  </a:lnTo>
                  <a:cubicBezTo>
                    <a:pt x="65935" y="66568"/>
                    <a:pt x="65891" y="66421"/>
                    <a:pt x="65817" y="66288"/>
                  </a:cubicBezTo>
                  <a:lnTo>
                    <a:pt x="66112" y="66053"/>
                  </a:lnTo>
                  <a:lnTo>
                    <a:pt x="80481" y="61956"/>
                  </a:lnTo>
                  <a:close/>
                  <a:moveTo>
                    <a:pt x="85241" y="64373"/>
                  </a:moveTo>
                  <a:lnTo>
                    <a:pt x="98549" y="72449"/>
                  </a:lnTo>
                  <a:cubicBezTo>
                    <a:pt x="98490" y="72596"/>
                    <a:pt x="98460" y="72758"/>
                    <a:pt x="98475" y="72906"/>
                  </a:cubicBezTo>
                  <a:lnTo>
                    <a:pt x="91902" y="75485"/>
                  </a:lnTo>
                  <a:lnTo>
                    <a:pt x="85079" y="64667"/>
                  </a:lnTo>
                  <a:cubicBezTo>
                    <a:pt x="85153" y="64579"/>
                    <a:pt x="85197" y="64476"/>
                    <a:pt x="85241" y="64373"/>
                  </a:cubicBezTo>
                  <a:close/>
                  <a:moveTo>
                    <a:pt x="26174" y="69604"/>
                  </a:moveTo>
                  <a:lnTo>
                    <a:pt x="37772" y="73598"/>
                  </a:lnTo>
                  <a:cubicBezTo>
                    <a:pt x="37743" y="73731"/>
                    <a:pt x="37757" y="73878"/>
                    <a:pt x="37802" y="74026"/>
                  </a:cubicBezTo>
                  <a:lnTo>
                    <a:pt x="34471" y="76236"/>
                  </a:lnTo>
                  <a:lnTo>
                    <a:pt x="26174" y="69604"/>
                  </a:lnTo>
                  <a:close/>
                  <a:moveTo>
                    <a:pt x="83974" y="64667"/>
                  </a:moveTo>
                  <a:cubicBezTo>
                    <a:pt x="84097" y="64804"/>
                    <a:pt x="84283" y="64890"/>
                    <a:pt x="84474" y="64890"/>
                  </a:cubicBezTo>
                  <a:cubicBezTo>
                    <a:pt x="84489" y="64890"/>
                    <a:pt x="84504" y="64890"/>
                    <a:pt x="84519" y="64888"/>
                  </a:cubicBezTo>
                  <a:cubicBezTo>
                    <a:pt x="84593" y="64888"/>
                    <a:pt x="84652" y="64888"/>
                    <a:pt x="84725" y="64859"/>
                  </a:cubicBezTo>
                  <a:lnTo>
                    <a:pt x="91534" y="75647"/>
                  </a:lnTo>
                  <a:lnTo>
                    <a:pt x="84917" y="78240"/>
                  </a:lnTo>
                  <a:lnTo>
                    <a:pt x="78771" y="74512"/>
                  </a:lnTo>
                  <a:cubicBezTo>
                    <a:pt x="78830" y="74232"/>
                    <a:pt x="78771" y="73952"/>
                    <a:pt x="78595" y="73746"/>
                  </a:cubicBezTo>
                  <a:lnTo>
                    <a:pt x="83974" y="64667"/>
                  </a:lnTo>
                  <a:close/>
                  <a:moveTo>
                    <a:pt x="6942" y="63002"/>
                  </a:moveTo>
                  <a:lnTo>
                    <a:pt x="23109" y="68558"/>
                  </a:lnTo>
                  <a:lnTo>
                    <a:pt x="15180" y="78800"/>
                  </a:lnTo>
                  <a:lnTo>
                    <a:pt x="4466" y="65581"/>
                  </a:lnTo>
                  <a:lnTo>
                    <a:pt x="6942" y="63002"/>
                  </a:lnTo>
                  <a:close/>
                  <a:moveTo>
                    <a:pt x="53615" y="76280"/>
                  </a:moveTo>
                  <a:lnTo>
                    <a:pt x="50667" y="79360"/>
                  </a:lnTo>
                  <a:cubicBezTo>
                    <a:pt x="50549" y="79213"/>
                    <a:pt x="50387" y="79110"/>
                    <a:pt x="50196" y="79080"/>
                  </a:cubicBezTo>
                  <a:lnTo>
                    <a:pt x="53615" y="76280"/>
                  </a:lnTo>
                  <a:close/>
                  <a:moveTo>
                    <a:pt x="62325" y="67143"/>
                  </a:moveTo>
                  <a:cubicBezTo>
                    <a:pt x="62325" y="67158"/>
                    <a:pt x="62339" y="67187"/>
                    <a:pt x="62339" y="67202"/>
                  </a:cubicBezTo>
                  <a:lnTo>
                    <a:pt x="55929" y="73878"/>
                  </a:lnTo>
                  <a:lnTo>
                    <a:pt x="49149" y="79419"/>
                  </a:lnTo>
                  <a:lnTo>
                    <a:pt x="39290" y="73819"/>
                  </a:lnTo>
                  <a:lnTo>
                    <a:pt x="39290" y="73716"/>
                  </a:lnTo>
                  <a:lnTo>
                    <a:pt x="62325" y="67143"/>
                  </a:lnTo>
                  <a:close/>
                  <a:moveTo>
                    <a:pt x="98593" y="73289"/>
                  </a:moveTo>
                  <a:cubicBezTo>
                    <a:pt x="98637" y="73362"/>
                    <a:pt x="98696" y="73436"/>
                    <a:pt x="98770" y="73495"/>
                  </a:cubicBezTo>
                  <a:lnTo>
                    <a:pt x="94879" y="80215"/>
                  </a:lnTo>
                  <a:lnTo>
                    <a:pt x="92123" y="75838"/>
                  </a:lnTo>
                  <a:lnTo>
                    <a:pt x="98593" y="73289"/>
                  </a:lnTo>
                  <a:close/>
                  <a:moveTo>
                    <a:pt x="78580" y="74866"/>
                  </a:moveTo>
                  <a:lnTo>
                    <a:pt x="84460" y="78432"/>
                  </a:lnTo>
                  <a:lnTo>
                    <a:pt x="73201" y="82853"/>
                  </a:lnTo>
                  <a:lnTo>
                    <a:pt x="77814" y="75072"/>
                  </a:lnTo>
                  <a:cubicBezTo>
                    <a:pt x="77872" y="75087"/>
                    <a:pt x="77946" y="75101"/>
                    <a:pt x="78020" y="75101"/>
                  </a:cubicBezTo>
                  <a:cubicBezTo>
                    <a:pt x="78226" y="75101"/>
                    <a:pt x="78432" y="75013"/>
                    <a:pt x="78580" y="74866"/>
                  </a:cubicBezTo>
                  <a:close/>
                  <a:moveTo>
                    <a:pt x="91740" y="75986"/>
                  </a:moveTo>
                  <a:lnTo>
                    <a:pt x="94658" y="80584"/>
                  </a:lnTo>
                  <a:lnTo>
                    <a:pt x="93140" y="83222"/>
                  </a:lnTo>
                  <a:lnTo>
                    <a:pt x="85344" y="78506"/>
                  </a:lnTo>
                  <a:lnTo>
                    <a:pt x="91740" y="75986"/>
                  </a:lnTo>
                  <a:close/>
                  <a:moveTo>
                    <a:pt x="39172" y="74202"/>
                  </a:moveTo>
                  <a:lnTo>
                    <a:pt x="48810" y="79670"/>
                  </a:lnTo>
                  <a:lnTo>
                    <a:pt x="44448" y="83236"/>
                  </a:lnTo>
                  <a:cubicBezTo>
                    <a:pt x="44345" y="83192"/>
                    <a:pt x="44212" y="83163"/>
                    <a:pt x="44095" y="83163"/>
                  </a:cubicBezTo>
                  <a:cubicBezTo>
                    <a:pt x="44080" y="83162"/>
                    <a:pt x="44065" y="83161"/>
                    <a:pt x="44050" y="83161"/>
                  </a:cubicBezTo>
                  <a:cubicBezTo>
                    <a:pt x="43831" y="83161"/>
                    <a:pt x="43628" y="83262"/>
                    <a:pt x="43490" y="83428"/>
                  </a:cubicBezTo>
                  <a:lnTo>
                    <a:pt x="34795" y="76487"/>
                  </a:lnTo>
                  <a:lnTo>
                    <a:pt x="38008" y="74365"/>
                  </a:lnTo>
                  <a:cubicBezTo>
                    <a:pt x="38143" y="74472"/>
                    <a:pt x="38302" y="74543"/>
                    <a:pt x="38475" y="74543"/>
                  </a:cubicBezTo>
                  <a:cubicBezTo>
                    <a:pt x="38491" y="74543"/>
                    <a:pt x="38508" y="74543"/>
                    <a:pt x="38524" y="74541"/>
                  </a:cubicBezTo>
                  <a:cubicBezTo>
                    <a:pt x="38537" y="74542"/>
                    <a:pt x="38551" y="74542"/>
                    <a:pt x="38564" y="74542"/>
                  </a:cubicBezTo>
                  <a:cubicBezTo>
                    <a:pt x="38813" y="74542"/>
                    <a:pt x="39032" y="74412"/>
                    <a:pt x="39172" y="74202"/>
                  </a:cubicBezTo>
                  <a:close/>
                  <a:moveTo>
                    <a:pt x="4186" y="65876"/>
                  </a:moveTo>
                  <a:lnTo>
                    <a:pt x="14929" y="79139"/>
                  </a:lnTo>
                  <a:lnTo>
                    <a:pt x="11555" y="83502"/>
                  </a:lnTo>
                  <a:cubicBezTo>
                    <a:pt x="11451" y="83457"/>
                    <a:pt x="11333" y="83443"/>
                    <a:pt x="11216" y="83443"/>
                  </a:cubicBezTo>
                  <a:lnTo>
                    <a:pt x="11186" y="83443"/>
                  </a:lnTo>
                  <a:lnTo>
                    <a:pt x="118" y="70872"/>
                  </a:lnTo>
                  <a:cubicBezTo>
                    <a:pt x="325" y="70621"/>
                    <a:pt x="384" y="70268"/>
                    <a:pt x="251" y="69958"/>
                  </a:cubicBezTo>
                  <a:lnTo>
                    <a:pt x="4186" y="65876"/>
                  </a:lnTo>
                  <a:close/>
                  <a:moveTo>
                    <a:pt x="49179" y="79891"/>
                  </a:moveTo>
                  <a:lnTo>
                    <a:pt x="49297" y="79950"/>
                  </a:lnTo>
                  <a:cubicBezTo>
                    <a:pt x="49312" y="80156"/>
                    <a:pt x="49415" y="80348"/>
                    <a:pt x="49562" y="80481"/>
                  </a:cubicBezTo>
                  <a:lnTo>
                    <a:pt x="45318" y="84902"/>
                  </a:lnTo>
                  <a:lnTo>
                    <a:pt x="44728" y="84430"/>
                  </a:lnTo>
                  <a:cubicBezTo>
                    <a:pt x="44890" y="84150"/>
                    <a:pt x="44905" y="83811"/>
                    <a:pt x="44743" y="83531"/>
                  </a:cubicBezTo>
                  <a:lnTo>
                    <a:pt x="49179" y="79891"/>
                  </a:lnTo>
                  <a:close/>
                  <a:moveTo>
                    <a:pt x="23374" y="68868"/>
                  </a:moveTo>
                  <a:cubicBezTo>
                    <a:pt x="23507" y="68941"/>
                    <a:pt x="23654" y="68985"/>
                    <a:pt x="23816" y="68985"/>
                  </a:cubicBezTo>
                  <a:cubicBezTo>
                    <a:pt x="23934" y="68985"/>
                    <a:pt x="24037" y="68956"/>
                    <a:pt x="24155" y="68912"/>
                  </a:cubicBezTo>
                  <a:lnTo>
                    <a:pt x="25054" y="69221"/>
                  </a:lnTo>
                  <a:lnTo>
                    <a:pt x="34117" y="76472"/>
                  </a:lnTo>
                  <a:lnTo>
                    <a:pt x="21222" y="85049"/>
                  </a:lnTo>
                  <a:cubicBezTo>
                    <a:pt x="21090" y="84858"/>
                    <a:pt x="20869" y="84754"/>
                    <a:pt x="20633" y="84754"/>
                  </a:cubicBezTo>
                  <a:cubicBezTo>
                    <a:pt x="20456" y="84754"/>
                    <a:pt x="20279" y="84813"/>
                    <a:pt x="20146" y="84916"/>
                  </a:cubicBezTo>
                  <a:lnTo>
                    <a:pt x="15445" y="79125"/>
                  </a:lnTo>
                  <a:lnTo>
                    <a:pt x="23374" y="68868"/>
                  </a:lnTo>
                  <a:close/>
                  <a:moveTo>
                    <a:pt x="94894" y="80982"/>
                  </a:moveTo>
                  <a:lnTo>
                    <a:pt x="98284" y="86346"/>
                  </a:lnTo>
                  <a:lnTo>
                    <a:pt x="98284" y="86346"/>
                  </a:lnTo>
                  <a:lnTo>
                    <a:pt x="93479" y="83428"/>
                  </a:lnTo>
                  <a:lnTo>
                    <a:pt x="94894" y="80982"/>
                  </a:lnTo>
                  <a:close/>
                  <a:moveTo>
                    <a:pt x="65847" y="67143"/>
                  </a:moveTo>
                  <a:lnTo>
                    <a:pt x="77283" y="74085"/>
                  </a:lnTo>
                  <a:cubicBezTo>
                    <a:pt x="77209" y="74350"/>
                    <a:pt x="77283" y="74645"/>
                    <a:pt x="77475" y="74866"/>
                  </a:cubicBezTo>
                  <a:lnTo>
                    <a:pt x="72596" y="83089"/>
                  </a:lnTo>
                  <a:lnTo>
                    <a:pt x="63253" y="86773"/>
                  </a:lnTo>
                  <a:cubicBezTo>
                    <a:pt x="63167" y="86445"/>
                    <a:pt x="62874" y="86227"/>
                    <a:pt x="62548" y="86227"/>
                  </a:cubicBezTo>
                  <a:cubicBezTo>
                    <a:pt x="62537" y="86227"/>
                    <a:pt x="62527" y="86228"/>
                    <a:pt x="62516" y="86228"/>
                  </a:cubicBezTo>
                  <a:cubicBezTo>
                    <a:pt x="62503" y="86227"/>
                    <a:pt x="62489" y="86227"/>
                    <a:pt x="62476" y="86227"/>
                  </a:cubicBezTo>
                  <a:cubicBezTo>
                    <a:pt x="62197" y="86227"/>
                    <a:pt x="61951" y="86373"/>
                    <a:pt x="61838" y="86626"/>
                  </a:cubicBezTo>
                  <a:lnTo>
                    <a:pt x="50697" y="80304"/>
                  </a:lnTo>
                  <a:cubicBezTo>
                    <a:pt x="50800" y="80142"/>
                    <a:pt x="50829" y="79950"/>
                    <a:pt x="50815" y="79773"/>
                  </a:cubicBezTo>
                  <a:lnTo>
                    <a:pt x="56194" y="74173"/>
                  </a:lnTo>
                  <a:lnTo>
                    <a:pt x="64594" y="67305"/>
                  </a:lnTo>
                  <a:cubicBezTo>
                    <a:pt x="64742" y="67467"/>
                    <a:pt x="64948" y="67541"/>
                    <a:pt x="65169" y="67541"/>
                  </a:cubicBezTo>
                  <a:cubicBezTo>
                    <a:pt x="65181" y="67542"/>
                    <a:pt x="65192" y="67542"/>
                    <a:pt x="65204" y="67542"/>
                  </a:cubicBezTo>
                  <a:cubicBezTo>
                    <a:pt x="65471" y="67542"/>
                    <a:pt x="65720" y="67383"/>
                    <a:pt x="65847" y="67143"/>
                  </a:cubicBezTo>
                  <a:close/>
                  <a:moveTo>
                    <a:pt x="15195" y="79449"/>
                  </a:moveTo>
                  <a:lnTo>
                    <a:pt x="19911" y="85255"/>
                  </a:lnTo>
                  <a:cubicBezTo>
                    <a:pt x="19837" y="85476"/>
                    <a:pt x="19852" y="85698"/>
                    <a:pt x="19940" y="85904"/>
                  </a:cubicBezTo>
                  <a:lnTo>
                    <a:pt x="15814" y="88674"/>
                  </a:lnTo>
                  <a:lnTo>
                    <a:pt x="11982" y="84327"/>
                  </a:lnTo>
                  <a:cubicBezTo>
                    <a:pt x="12011" y="84135"/>
                    <a:pt x="11952" y="83929"/>
                    <a:pt x="11849" y="83752"/>
                  </a:cubicBezTo>
                  <a:lnTo>
                    <a:pt x="15195" y="79449"/>
                  </a:lnTo>
                  <a:close/>
                  <a:moveTo>
                    <a:pt x="72272" y="83634"/>
                  </a:moveTo>
                  <a:lnTo>
                    <a:pt x="68337" y="90296"/>
                  </a:lnTo>
                  <a:lnTo>
                    <a:pt x="63209" y="87392"/>
                  </a:lnTo>
                  <a:cubicBezTo>
                    <a:pt x="63238" y="87319"/>
                    <a:pt x="63253" y="87260"/>
                    <a:pt x="63268" y="87186"/>
                  </a:cubicBezTo>
                  <a:lnTo>
                    <a:pt x="72272" y="83634"/>
                  </a:lnTo>
                  <a:close/>
                  <a:moveTo>
                    <a:pt x="50402" y="80584"/>
                  </a:moveTo>
                  <a:lnTo>
                    <a:pt x="61750" y="87024"/>
                  </a:lnTo>
                  <a:cubicBezTo>
                    <a:pt x="61750" y="87127"/>
                    <a:pt x="61765" y="87230"/>
                    <a:pt x="61809" y="87333"/>
                  </a:cubicBezTo>
                  <a:lnTo>
                    <a:pt x="52804" y="90870"/>
                  </a:lnTo>
                  <a:lnTo>
                    <a:pt x="45627" y="85152"/>
                  </a:lnTo>
                  <a:lnTo>
                    <a:pt x="49960" y="80643"/>
                  </a:lnTo>
                  <a:cubicBezTo>
                    <a:pt x="49989" y="80657"/>
                    <a:pt x="50019" y="80657"/>
                    <a:pt x="50063" y="80657"/>
                  </a:cubicBezTo>
                  <a:cubicBezTo>
                    <a:pt x="50181" y="80657"/>
                    <a:pt x="50299" y="80628"/>
                    <a:pt x="50402" y="80584"/>
                  </a:cubicBezTo>
                  <a:close/>
                  <a:moveTo>
                    <a:pt x="34456" y="76737"/>
                  </a:moveTo>
                  <a:lnTo>
                    <a:pt x="43343" y="83826"/>
                  </a:lnTo>
                  <a:cubicBezTo>
                    <a:pt x="43313" y="83944"/>
                    <a:pt x="43328" y="84047"/>
                    <a:pt x="43343" y="84165"/>
                  </a:cubicBezTo>
                  <a:lnTo>
                    <a:pt x="29018" y="95866"/>
                  </a:lnTo>
                  <a:lnTo>
                    <a:pt x="21149" y="86169"/>
                  </a:lnTo>
                  <a:cubicBezTo>
                    <a:pt x="21340" y="85978"/>
                    <a:pt x="21429" y="85698"/>
                    <a:pt x="21384" y="85432"/>
                  </a:cubicBezTo>
                  <a:lnTo>
                    <a:pt x="34456" y="76737"/>
                  </a:lnTo>
                  <a:close/>
                  <a:moveTo>
                    <a:pt x="11820" y="84754"/>
                  </a:moveTo>
                  <a:lnTo>
                    <a:pt x="15460" y="88881"/>
                  </a:lnTo>
                  <a:lnTo>
                    <a:pt x="752" y="98681"/>
                  </a:lnTo>
                  <a:cubicBezTo>
                    <a:pt x="708" y="98563"/>
                    <a:pt x="619" y="98475"/>
                    <a:pt x="516" y="98401"/>
                  </a:cubicBezTo>
                  <a:lnTo>
                    <a:pt x="10921" y="84961"/>
                  </a:lnTo>
                  <a:cubicBezTo>
                    <a:pt x="11009" y="85005"/>
                    <a:pt x="11112" y="85020"/>
                    <a:pt x="11216" y="85020"/>
                  </a:cubicBezTo>
                  <a:cubicBezTo>
                    <a:pt x="11231" y="85021"/>
                    <a:pt x="11245" y="85021"/>
                    <a:pt x="11260" y="85021"/>
                  </a:cubicBezTo>
                  <a:cubicBezTo>
                    <a:pt x="11479" y="85021"/>
                    <a:pt x="11682" y="84920"/>
                    <a:pt x="11820" y="84754"/>
                  </a:cubicBezTo>
                  <a:close/>
                  <a:moveTo>
                    <a:pt x="43535" y="84533"/>
                  </a:moveTo>
                  <a:cubicBezTo>
                    <a:pt x="43667" y="84681"/>
                    <a:pt x="43873" y="84769"/>
                    <a:pt x="44095" y="84769"/>
                  </a:cubicBezTo>
                  <a:cubicBezTo>
                    <a:pt x="44212" y="84769"/>
                    <a:pt x="44330" y="84740"/>
                    <a:pt x="44433" y="84695"/>
                  </a:cubicBezTo>
                  <a:lnTo>
                    <a:pt x="45038" y="85182"/>
                  </a:lnTo>
                  <a:lnTo>
                    <a:pt x="32069" y="98681"/>
                  </a:lnTo>
                  <a:cubicBezTo>
                    <a:pt x="31936" y="98593"/>
                    <a:pt x="31789" y="98548"/>
                    <a:pt x="31627" y="98548"/>
                  </a:cubicBezTo>
                  <a:cubicBezTo>
                    <a:pt x="31509" y="98548"/>
                    <a:pt x="31376" y="98578"/>
                    <a:pt x="31258" y="98637"/>
                  </a:cubicBezTo>
                  <a:lnTo>
                    <a:pt x="29269" y="96176"/>
                  </a:lnTo>
                  <a:lnTo>
                    <a:pt x="43535" y="84533"/>
                  </a:lnTo>
                  <a:close/>
                  <a:moveTo>
                    <a:pt x="62045" y="87658"/>
                  </a:moveTo>
                  <a:cubicBezTo>
                    <a:pt x="62177" y="87761"/>
                    <a:pt x="62354" y="87805"/>
                    <a:pt x="62516" y="87805"/>
                  </a:cubicBezTo>
                  <a:cubicBezTo>
                    <a:pt x="62664" y="87805"/>
                    <a:pt x="62811" y="87761"/>
                    <a:pt x="62944" y="87687"/>
                  </a:cubicBezTo>
                  <a:lnTo>
                    <a:pt x="68131" y="90635"/>
                  </a:lnTo>
                  <a:lnTo>
                    <a:pt x="63592" y="98327"/>
                  </a:lnTo>
                  <a:cubicBezTo>
                    <a:pt x="63504" y="98298"/>
                    <a:pt x="63400" y="98283"/>
                    <a:pt x="63312" y="98283"/>
                  </a:cubicBezTo>
                  <a:cubicBezTo>
                    <a:pt x="63017" y="98298"/>
                    <a:pt x="62767" y="98460"/>
                    <a:pt x="62619" y="98711"/>
                  </a:cubicBezTo>
                  <a:lnTo>
                    <a:pt x="53158" y="91150"/>
                  </a:lnTo>
                  <a:lnTo>
                    <a:pt x="62045" y="87658"/>
                  </a:lnTo>
                  <a:close/>
                  <a:moveTo>
                    <a:pt x="84887" y="78683"/>
                  </a:moveTo>
                  <a:lnTo>
                    <a:pt x="92934" y="83561"/>
                  </a:lnTo>
                  <a:lnTo>
                    <a:pt x="84239" y="98593"/>
                  </a:lnTo>
                  <a:cubicBezTo>
                    <a:pt x="84151" y="98563"/>
                    <a:pt x="84077" y="98548"/>
                    <a:pt x="83988" y="98548"/>
                  </a:cubicBezTo>
                  <a:cubicBezTo>
                    <a:pt x="83753" y="98548"/>
                    <a:pt x="83532" y="98652"/>
                    <a:pt x="83384" y="98843"/>
                  </a:cubicBezTo>
                  <a:lnTo>
                    <a:pt x="68676" y="90502"/>
                  </a:lnTo>
                  <a:lnTo>
                    <a:pt x="72877" y="83399"/>
                  </a:lnTo>
                  <a:lnTo>
                    <a:pt x="84887" y="78683"/>
                  </a:lnTo>
                  <a:close/>
                  <a:moveTo>
                    <a:pt x="20191" y="86213"/>
                  </a:moveTo>
                  <a:cubicBezTo>
                    <a:pt x="20309" y="86302"/>
                    <a:pt x="20471" y="86346"/>
                    <a:pt x="20618" y="86346"/>
                  </a:cubicBezTo>
                  <a:cubicBezTo>
                    <a:pt x="20677" y="86346"/>
                    <a:pt x="20721" y="86346"/>
                    <a:pt x="20765" y="86331"/>
                  </a:cubicBezTo>
                  <a:lnTo>
                    <a:pt x="28709" y="96117"/>
                  </a:lnTo>
                  <a:lnTo>
                    <a:pt x="25363" y="98858"/>
                  </a:lnTo>
                  <a:cubicBezTo>
                    <a:pt x="25224" y="98663"/>
                    <a:pt x="25006" y="98547"/>
                    <a:pt x="24784" y="98547"/>
                  </a:cubicBezTo>
                  <a:cubicBezTo>
                    <a:pt x="24771" y="98547"/>
                    <a:pt x="24758" y="98548"/>
                    <a:pt x="24744" y="98548"/>
                  </a:cubicBezTo>
                  <a:cubicBezTo>
                    <a:pt x="24671" y="98548"/>
                    <a:pt x="24597" y="98548"/>
                    <a:pt x="24538" y="98563"/>
                  </a:cubicBezTo>
                  <a:lnTo>
                    <a:pt x="16064" y="88969"/>
                  </a:lnTo>
                  <a:lnTo>
                    <a:pt x="20191" y="86213"/>
                  </a:lnTo>
                  <a:close/>
                  <a:moveTo>
                    <a:pt x="45347" y="85432"/>
                  </a:moveTo>
                  <a:lnTo>
                    <a:pt x="52377" y="91032"/>
                  </a:lnTo>
                  <a:lnTo>
                    <a:pt x="32408" y="98887"/>
                  </a:lnTo>
                  <a:lnTo>
                    <a:pt x="45347" y="85432"/>
                  </a:lnTo>
                  <a:close/>
                  <a:moveTo>
                    <a:pt x="34840" y="0"/>
                  </a:moveTo>
                  <a:cubicBezTo>
                    <a:pt x="34825" y="59"/>
                    <a:pt x="34810" y="133"/>
                    <a:pt x="34810" y="192"/>
                  </a:cubicBezTo>
                  <a:lnTo>
                    <a:pt x="34810" y="324"/>
                  </a:lnTo>
                  <a:cubicBezTo>
                    <a:pt x="34810" y="516"/>
                    <a:pt x="34884" y="707"/>
                    <a:pt x="35016" y="840"/>
                  </a:cubicBezTo>
                  <a:lnTo>
                    <a:pt x="30448" y="8577"/>
                  </a:lnTo>
                  <a:lnTo>
                    <a:pt x="15696" y="206"/>
                  </a:lnTo>
                  <a:cubicBezTo>
                    <a:pt x="15696" y="147"/>
                    <a:pt x="15696" y="74"/>
                    <a:pt x="15696" y="15"/>
                  </a:cubicBezTo>
                  <a:lnTo>
                    <a:pt x="14163" y="15"/>
                  </a:lnTo>
                  <a:cubicBezTo>
                    <a:pt x="14134" y="221"/>
                    <a:pt x="14207" y="442"/>
                    <a:pt x="14340" y="619"/>
                  </a:cubicBezTo>
                  <a:lnTo>
                    <a:pt x="5630" y="15651"/>
                  </a:lnTo>
                  <a:lnTo>
                    <a:pt x="104" y="12306"/>
                  </a:lnTo>
                  <a:cubicBezTo>
                    <a:pt x="74" y="12291"/>
                    <a:pt x="45" y="12276"/>
                    <a:pt x="0" y="12276"/>
                  </a:cubicBezTo>
                  <a:lnTo>
                    <a:pt x="0" y="13588"/>
                  </a:lnTo>
                  <a:cubicBezTo>
                    <a:pt x="118" y="13499"/>
                    <a:pt x="207" y="13381"/>
                    <a:pt x="251" y="13234"/>
                  </a:cubicBezTo>
                  <a:lnTo>
                    <a:pt x="3788" y="18834"/>
                  </a:lnTo>
                  <a:lnTo>
                    <a:pt x="0" y="25363"/>
                  </a:lnTo>
                  <a:lnTo>
                    <a:pt x="0" y="27308"/>
                  </a:lnTo>
                  <a:cubicBezTo>
                    <a:pt x="30" y="27294"/>
                    <a:pt x="59" y="27294"/>
                    <a:pt x="74" y="27279"/>
                  </a:cubicBezTo>
                  <a:lnTo>
                    <a:pt x="13633" y="35502"/>
                  </a:lnTo>
                  <a:cubicBezTo>
                    <a:pt x="13677" y="35782"/>
                    <a:pt x="13883" y="36018"/>
                    <a:pt x="14163" y="36092"/>
                  </a:cubicBezTo>
                  <a:lnTo>
                    <a:pt x="12321" y="39201"/>
                  </a:lnTo>
                  <a:lnTo>
                    <a:pt x="339" y="42620"/>
                  </a:lnTo>
                  <a:cubicBezTo>
                    <a:pt x="266" y="42473"/>
                    <a:pt x="148" y="42355"/>
                    <a:pt x="0" y="42296"/>
                  </a:cubicBezTo>
                  <a:lnTo>
                    <a:pt x="0" y="43902"/>
                  </a:lnTo>
                  <a:lnTo>
                    <a:pt x="5940" y="49989"/>
                  </a:lnTo>
                  <a:lnTo>
                    <a:pt x="148" y="59789"/>
                  </a:lnTo>
                  <a:cubicBezTo>
                    <a:pt x="104" y="59775"/>
                    <a:pt x="45" y="59760"/>
                    <a:pt x="0" y="59745"/>
                  </a:cubicBezTo>
                  <a:lnTo>
                    <a:pt x="0" y="61278"/>
                  </a:lnTo>
                  <a:cubicBezTo>
                    <a:pt x="118" y="61263"/>
                    <a:pt x="222" y="61204"/>
                    <a:pt x="310" y="61116"/>
                  </a:cubicBezTo>
                  <a:lnTo>
                    <a:pt x="3921" y="65566"/>
                  </a:lnTo>
                  <a:lnTo>
                    <a:pt x="15" y="69634"/>
                  </a:lnTo>
                  <a:lnTo>
                    <a:pt x="15" y="71373"/>
                  </a:lnTo>
                  <a:lnTo>
                    <a:pt x="10773" y="83575"/>
                  </a:lnTo>
                  <a:cubicBezTo>
                    <a:pt x="10420" y="83855"/>
                    <a:pt x="10346" y="84356"/>
                    <a:pt x="10597" y="84725"/>
                  </a:cubicBezTo>
                  <a:lnTo>
                    <a:pt x="104" y="98283"/>
                  </a:lnTo>
                  <a:lnTo>
                    <a:pt x="15" y="98283"/>
                  </a:lnTo>
                  <a:lnTo>
                    <a:pt x="15" y="99403"/>
                  </a:lnTo>
                  <a:lnTo>
                    <a:pt x="782" y="99403"/>
                  </a:lnTo>
                  <a:cubicBezTo>
                    <a:pt x="826" y="99300"/>
                    <a:pt x="841" y="99197"/>
                    <a:pt x="841" y="99094"/>
                  </a:cubicBezTo>
                  <a:lnTo>
                    <a:pt x="15725" y="89190"/>
                  </a:lnTo>
                  <a:lnTo>
                    <a:pt x="24170" y="98770"/>
                  </a:lnTo>
                  <a:cubicBezTo>
                    <a:pt x="24022" y="98946"/>
                    <a:pt x="23949" y="99167"/>
                    <a:pt x="23963" y="99403"/>
                  </a:cubicBezTo>
                  <a:lnTo>
                    <a:pt x="25496" y="99403"/>
                  </a:lnTo>
                  <a:cubicBezTo>
                    <a:pt x="25496" y="99344"/>
                    <a:pt x="25496" y="99300"/>
                    <a:pt x="25496" y="99256"/>
                  </a:cubicBezTo>
                  <a:lnTo>
                    <a:pt x="28959" y="96426"/>
                  </a:lnTo>
                  <a:lnTo>
                    <a:pt x="30978" y="98932"/>
                  </a:lnTo>
                  <a:cubicBezTo>
                    <a:pt x="30890" y="99079"/>
                    <a:pt x="30860" y="99241"/>
                    <a:pt x="30860" y="99418"/>
                  </a:cubicBezTo>
                  <a:lnTo>
                    <a:pt x="32393" y="99418"/>
                  </a:lnTo>
                  <a:lnTo>
                    <a:pt x="32393" y="99330"/>
                  </a:lnTo>
                  <a:lnTo>
                    <a:pt x="52716" y="91342"/>
                  </a:lnTo>
                  <a:lnTo>
                    <a:pt x="62501" y="99153"/>
                  </a:lnTo>
                  <a:lnTo>
                    <a:pt x="62501" y="99226"/>
                  </a:lnTo>
                  <a:cubicBezTo>
                    <a:pt x="62501" y="99285"/>
                    <a:pt x="62516" y="99359"/>
                    <a:pt x="62531" y="99418"/>
                  </a:cubicBezTo>
                  <a:lnTo>
                    <a:pt x="64078" y="99418"/>
                  </a:lnTo>
                  <a:cubicBezTo>
                    <a:pt x="64093" y="99359"/>
                    <a:pt x="64093" y="99285"/>
                    <a:pt x="64093" y="99226"/>
                  </a:cubicBezTo>
                  <a:lnTo>
                    <a:pt x="64093" y="99094"/>
                  </a:lnTo>
                  <a:cubicBezTo>
                    <a:pt x="64093" y="98902"/>
                    <a:pt x="64019" y="98725"/>
                    <a:pt x="63901" y="98578"/>
                  </a:cubicBezTo>
                  <a:lnTo>
                    <a:pt x="68470" y="90856"/>
                  </a:lnTo>
                  <a:lnTo>
                    <a:pt x="83237" y="99212"/>
                  </a:lnTo>
                  <a:cubicBezTo>
                    <a:pt x="83222" y="99271"/>
                    <a:pt x="83222" y="99344"/>
                    <a:pt x="83237" y="99418"/>
                  </a:cubicBezTo>
                  <a:lnTo>
                    <a:pt x="84755" y="99418"/>
                  </a:lnTo>
                  <a:cubicBezTo>
                    <a:pt x="84784" y="99197"/>
                    <a:pt x="84711" y="98976"/>
                    <a:pt x="84578" y="98799"/>
                  </a:cubicBezTo>
                  <a:lnTo>
                    <a:pt x="93288" y="83767"/>
                  </a:lnTo>
                  <a:lnTo>
                    <a:pt x="98799" y="87112"/>
                  </a:lnTo>
                  <a:cubicBezTo>
                    <a:pt x="98844" y="87142"/>
                    <a:pt x="98873" y="87142"/>
                    <a:pt x="98917" y="87142"/>
                  </a:cubicBezTo>
                  <a:cubicBezTo>
                    <a:pt x="99035" y="87230"/>
                    <a:pt x="99183" y="87274"/>
                    <a:pt x="99330" y="87289"/>
                  </a:cubicBezTo>
                  <a:lnTo>
                    <a:pt x="99448" y="87289"/>
                  </a:lnTo>
                  <a:lnTo>
                    <a:pt x="99448" y="85712"/>
                  </a:lnTo>
                  <a:lnTo>
                    <a:pt x="99374" y="85712"/>
                  </a:lnTo>
                  <a:cubicBezTo>
                    <a:pt x="99363" y="85712"/>
                    <a:pt x="99351" y="85711"/>
                    <a:pt x="99339" y="85711"/>
                  </a:cubicBezTo>
                  <a:cubicBezTo>
                    <a:pt x="99030" y="85711"/>
                    <a:pt x="98766" y="85900"/>
                    <a:pt x="98667" y="86199"/>
                  </a:cubicBezTo>
                  <a:lnTo>
                    <a:pt x="95130" y="80598"/>
                  </a:lnTo>
                  <a:lnTo>
                    <a:pt x="99168" y="73642"/>
                  </a:lnTo>
                  <a:lnTo>
                    <a:pt x="99242" y="73642"/>
                  </a:lnTo>
                  <a:cubicBezTo>
                    <a:pt x="99286" y="73642"/>
                    <a:pt x="99330" y="73642"/>
                    <a:pt x="99374" y="73628"/>
                  </a:cubicBezTo>
                  <a:lnTo>
                    <a:pt x="99448" y="73628"/>
                  </a:lnTo>
                  <a:lnTo>
                    <a:pt x="99448" y="72080"/>
                  </a:lnTo>
                  <a:cubicBezTo>
                    <a:pt x="99418" y="72066"/>
                    <a:pt x="99389" y="72066"/>
                    <a:pt x="99374" y="72066"/>
                  </a:cubicBezTo>
                  <a:cubicBezTo>
                    <a:pt x="99330" y="72051"/>
                    <a:pt x="99286" y="72051"/>
                    <a:pt x="99242" y="72051"/>
                  </a:cubicBezTo>
                  <a:cubicBezTo>
                    <a:pt x="99094" y="72051"/>
                    <a:pt x="98962" y="72095"/>
                    <a:pt x="98844" y="72169"/>
                  </a:cubicBezTo>
                  <a:lnTo>
                    <a:pt x="85271" y="63931"/>
                  </a:lnTo>
                  <a:cubicBezTo>
                    <a:pt x="85226" y="63636"/>
                    <a:pt x="85020" y="63400"/>
                    <a:pt x="84740" y="63326"/>
                  </a:cubicBezTo>
                  <a:lnTo>
                    <a:pt x="86582" y="60217"/>
                  </a:lnTo>
                  <a:lnTo>
                    <a:pt x="98564" y="56798"/>
                  </a:lnTo>
                  <a:cubicBezTo>
                    <a:pt x="98677" y="57038"/>
                    <a:pt x="98925" y="57196"/>
                    <a:pt x="99204" y="57196"/>
                  </a:cubicBezTo>
                  <a:cubicBezTo>
                    <a:pt x="99217" y="57196"/>
                    <a:pt x="99229" y="57196"/>
                    <a:pt x="99242" y="57196"/>
                  </a:cubicBezTo>
                  <a:cubicBezTo>
                    <a:pt x="99286" y="57196"/>
                    <a:pt x="99330" y="57196"/>
                    <a:pt x="99374" y="57181"/>
                  </a:cubicBezTo>
                  <a:lnTo>
                    <a:pt x="99433" y="57166"/>
                  </a:lnTo>
                  <a:lnTo>
                    <a:pt x="99433" y="55633"/>
                  </a:lnTo>
                  <a:cubicBezTo>
                    <a:pt x="99418" y="55633"/>
                    <a:pt x="99389" y="55619"/>
                    <a:pt x="99374" y="55619"/>
                  </a:cubicBezTo>
                  <a:cubicBezTo>
                    <a:pt x="99330" y="55619"/>
                    <a:pt x="99286" y="55604"/>
                    <a:pt x="99242" y="55604"/>
                  </a:cubicBezTo>
                  <a:cubicBezTo>
                    <a:pt x="99168" y="55604"/>
                    <a:pt x="99094" y="55619"/>
                    <a:pt x="99020" y="55633"/>
                  </a:cubicBezTo>
                  <a:lnTo>
                    <a:pt x="92963" y="49429"/>
                  </a:lnTo>
                  <a:lnTo>
                    <a:pt x="98755" y="39629"/>
                  </a:lnTo>
                  <a:cubicBezTo>
                    <a:pt x="98873" y="39688"/>
                    <a:pt x="98991" y="39702"/>
                    <a:pt x="99109" y="39702"/>
                  </a:cubicBezTo>
                  <a:cubicBezTo>
                    <a:pt x="99197" y="39702"/>
                    <a:pt x="99286" y="39688"/>
                    <a:pt x="99359" y="39658"/>
                  </a:cubicBezTo>
                  <a:cubicBezTo>
                    <a:pt x="99389" y="39658"/>
                    <a:pt x="99418" y="39643"/>
                    <a:pt x="99433" y="39643"/>
                  </a:cubicBezTo>
                  <a:lnTo>
                    <a:pt x="99433" y="38184"/>
                  </a:lnTo>
                  <a:lnTo>
                    <a:pt x="99359" y="38155"/>
                  </a:lnTo>
                  <a:cubicBezTo>
                    <a:pt x="99286" y="38125"/>
                    <a:pt x="99197" y="38111"/>
                    <a:pt x="99109" y="38111"/>
                  </a:cubicBezTo>
                  <a:cubicBezTo>
                    <a:pt x="98917" y="38111"/>
                    <a:pt x="98740" y="38170"/>
                    <a:pt x="98593" y="38302"/>
                  </a:cubicBezTo>
                  <a:lnTo>
                    <a:pt x="94997" y="33852"/>
                  </a:lnTo>
                  <a:lnTo>
                    <a:pt x="98917" y="29755"/>
                  </a:lnTo>
                  <a:cubicBezTo>
                    <a:pt x="99050" y="29843"/>
                    <a:pt x="99183" y="29887"/>
                    <a:pt x="99330" y="29887"/>
                  </a:cubicBezTo>
                  <a:lnTo>
                    <a:pt x="99433" y="29887"/>
                  </a:lnTo>
                  <a:lnTo>
                    <a:pt x="99433" y="28310"/>
                  </a:lnTo>
                  <a:lnTo>
                    <a:pt x="99374" y="28310"/>
                  </a:lnTo>
                  <a:cubicBezTo>
                    <a:pt x="99301" y="28310"/>
                    <a:pt x="99227" y="28325"/>
                    <a:pt x="99153" y="28340"/>
                  </a:cubicBezTo>
                  <a:lnTo>
                    <a:pt x="88144" y="15843"/>
                  </a:lnTo>
                  <a:cubicBezTo>
                    <a:pt x="88498" y="15563"/>
                    <a:pt x="88572" y="15062"/>
                    <a:pt x="88321" y="14693"/>
                  </a:cubicBezTo>
                  <a:lnTo>
                    <a:pt x="98814" y="1135"/>
                  </a:lnTo>
                  <a:lnTo>
                    <a:pt x="98844" y="1135"/>
                  </a:lnTo>
                  <a:cubicBezTo>
                    <a:pt x="99035" y="1135"/>
                    <a:pt x="99227" y="1061"/>
                    <a:pt x="99359" y="928"/>
                  </a:cubicBezTo>
                  <a:cubicBezTo>
                    <a:pt x="99389" y="899"/>
                    <a:pt x="99404" y="870"/>
                    <a:pt x="99433" y="840"/>
                  </a:cubicBezTo>
                  <a:lnTo>
                    <a:pt x="99433" y="0"/>
                  </a:lnTo>
                  <a:lnTo>
                    <a:pt x="98136" y="0"/>
                  </a:lnTo>
                  <a:cubicBezTo>
                    <a:pt x="98092" y="103"/>
                    <a:pt x="98077" y="206"/>
                    <a:pt x="98063" y="309"/>
                  </a:cubicBezTo>
                  <a:lnTo>
                    <a:pt x="83193" y="10213"/>
                  </a:lnTo>
                  <a:lnTo>
                    <a:pt x="74733" y="634"/>
                  </a:lnTo>
                  <a:cubicBezTo>
                    <a:pt x="74896" y="457"/>
                    <a:pt x="74969" y="236"/>
                    <a:pt x="74940" y="0"/>
                  </a:cubicBezTo>
                  <a:lnTo>
                    <a:pt x="73407" y="0"/>
                  </a:lnTo>
                  <a:cubicBezTo>
                    <a:pt x="73407" y="44"/>
                    <a:pt x="73407" y="103"/>
                    <a:pt x="73407" y="147"/>
                  </a:cubicBezTo>
                  <a:lnTo>
                    <a:pt x="69973" y="2977"/>
                  </a:lnTo>
                  <a:lnTo>
                    <a:pt x="67940" y="501"/>
                  </a:lnTo>
                  <a:cubicBezTo>
                    <a:pt x="68028" y="339"/>
                    <a:pt x="68057" y="177"/>
                    <a:pt x="68043" y="0"/>
                  </a:cubicBezTo>
                  <a:lnTo>
                    <a:pt x="66525" y="0"/>
                  </a:lnTo>
                  <a:lnTo>
                    <a:pt x="66525" y="88"/>
                  </a:lnTo>
                  <a:lnTo>
                    <a:pt x="46187" y="8091"/>
                  </a:lnTo>
                  <a:lnTo>
                    <a:pt x="36402" y="280"/>
                  </a:lnTo>
                  <a:lnTo>
                    <a:pt x="36402" y="206"/>
                  </a:lnTo>
                  <a:cubicBezTo>
                    <a:pt x="36402" y="133"/>
                    <a:pt x="36387" y="59"/>
                    <a:pt x="3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4096800" y="238125"/>
              <a:ext cx="1924350" cy="2485450"/>
            </a:xfrm>
            <a:custGeom>
              <a:avLst/>
              <a:gdLst/>
              <a:ahLst/>
              <a:cxnLst/>
              <a:rect l="l" t="t" r="r" b="b"/>
              <a:pathLst>
                <a:path w="76974" h="99418" extrusionOk="0">
                  <a:moveTo>
                    <a:pt x="63120" y="693"/>
                  </a:moveTo>
                  <a:cubicBezTo>
                    <a:pt x="63253" y="943"/>
                    <a:pt x="63518" y="1105"/>
                    <a:pt x="63813" y="1120"/>
                  </a:cubicBezTo>
                  <a:cubicBezTo>
                    <a:pt x="63901" y="1120"/>
                    <a:pt x="64005" y="1105"/>
                    <a:pt x="64093" y="1076"/>
                  </a:cubicBezTo>
                  <a:lnTo>
                    <a:pt x="68632" y="8769"/>
                  </a:lnTo>
                  <a:lnTo>
                    <a:pt x="63430" y="11716"/>
                  </a:lnTo>
                  <a:cubicBezTo>
                    <a:pt x="63303" y="11639"/>
                    <a:pt x="63155" y="11598"/>
                    <a:pt x="63007" y="11598"/>
                  </a:cubicBezTo>
                  <a:cubicBezTo>
                    <a:pt x="62846" y="11598"/>
                    <a:pt x="62684" y="11646"/>
                    <a:pt x="62546" y="11746"/>
                  </a:cubicBezTo>
                  <a:lnTo>
                    <a:pt x="53659" y="8253"/>
                  </a:lnTo>
                  <a:lnTo>
                    <a:pt x="63120" y="693"/>
                  </a:lnTo>
                  <a:close/>
                  <a:moveTo>
                    <a:pt x="25864" y="545"/>
                  </a:moveTo>
                  <a:lnTo>
                    <a:pt x="29210" y="3286"/>
                  </a:lnTo>
                  <a:lnTo>
                    <a:pt x="21281" y="13087"/>
                  </a:lnTo>
                  <a:cubicBezTo>
                    <a:pt x="21237" y="13072"/>
                    <a:pt x="21178" y="13072"/>
                    <a:pt x="21134" y="13072"/>
                  </a:cubicBezTo>
                  <a:cubicBezTo>
                    <a:pt x="21113" y="13070"/>
                    <a:pt x="21093" y="13069"/>
                    <a:pt x="21073" y="13069"/>
                  </a:cubicBezTo>
                  <a:cubicBezTo>
                    <a:pt x="20934" y="13069"/>
                    <a:pt x="20807" y="13113"/>
                    <a:pt x="20692" y="13190"/>
                  </a:cubicBezTo>
                  <a:lnTo>
                    <a:pt x="16565" y="10449"/>
                  </a:lnTo>
                  <a:lnTo>
                    <a:pt x="25039" y="840"/>
                  </a:lnTo>
                  <a:cubicBezTo>
                    <a:pt x="25098" y="855"/>
                    <a:pt x="25172" y="870"/>
                    <a:pt x="25246" y="870"/>
                  </a:cubicBezTo>
                  <a:cubicBezTo>
                    <a:pt x="25496" y="870"/>
                    <a:pt x="25732" y="752"/>
                    <a:pt x="25864" y="545"/>
                  </a:cubicBezTo>
                  <a:close/>
                  <a:moveTo>
                    <a:pt x="32909" y="516"/>
                  </a:moveTo>
                  <a:lnTo>
                    <a:pt x="52878" y="8371"/>
                  </a:lnTo>
                  <a:lnTo>
                    <a:pt x="45863" y="13971"/>
                  </a:lnTo>
                  <a:lnTo>
                    <a:pt x="32909" y="516"/>
                  </a:lnTo>
                  <a:close/>
                  <a:moveTo>
                    <a:pt x="1268" y="737"/>
                  </a:moveTo>
                  <a:lnTo>
                    <a:pt x="15961" y="10522"/>
                  </a:lnTo>
                  <a:lnTo>
                    <a:pt x="12321" y="14664"/>
                  </a:lnTo>
                  <a:cubicBezTo>
                    <a:pt x="12183" y="14484"/>
                    <a:pt x="11980" y="14382"/>
                    <a:pt x="11773" y="14382"/>
                  </a:cubicBezTo>
                  <a:cubicBezTo>
                    <a:pt x="11759" y="14382"/>
                    <a:pt x="11745" y="14383"/>
                    <a:pt x="11731" y="14384"/>
                  </a:cubicBezTo>
                  <a:cubicBezTo>
                    <a:pt x="11614" y="14384"/>
                    <a:pt x="11510" y="14398"/>
                    <a:pt x="11422" y="14443"/>
                  </a:cubicBezTo>
                  <a:lnTo>
                    <a:pt x="1017" y="1002"/>
                  </a:lnTo>
                  <a:cubicBezTo>
                    <a:pt x="1121" y="943"/>
                    <a:pt x="1209" y="840"/>
                    <a:pt x="1268" y="737"/>
                  </a:cubicBezTo>
                  <a:close/>
                  <a:moveTo>
                    <a:pt x="32570" y="737"/>
                  </a:moveTo>
                  <a:lnTo>
                    <a:pt x="45539" y="14222"/>
                  </a:lnTo>
                  <a:lnTo>
                    <a:pt x="44920" y="14723"/>
                  </a:lnTo>
                  <a:cubicBezTo>
                    <a:pt x="44817" y="14664"/>
                    <a:pt x="44699" y="14649"/>
                    <a:pt x="44596" y="14649"/>
                  </a:cubicBezTo>
                  <a:cubicBezTo>
                    <a:pt x="44580" y="14648"/>
                    <a:pt x="44564" y="14647"/>
                    <a:pt x="44548" y="14647"/>
                  </a:cubicBezTo>
                  <a:cubicBezTo>
                    <a:pt x="44345" y="14647"/>
                    <a:pt x="44158" y="14734"/>
                    <a:pt x="44021" y="14885"/>
                  </a:cubicBezTo>
                  <a:lnTo>
                    <a:pt x="29770" y="3227"/>
                  </a:lnTo>
                  <a:lnTo>
                    <a:pt x="31774" y="781"/>
                  </a:lnTo>
                  <a:cubicBezTo>
                    <a:pt x="31877" y="840"/>
                    <a:pt x="32010" y="870"/>
                    <a:pt x="32143" y="870"/>
                  </a:cubicBezTo>
                  <a:cubicBezTo>
                    <a:pt x="32290" y="870"/>
                    <a:pt x="32437" y="825"/>
                    <a:pt x="32570" y="737"/>
                  </a:cubicBezTo>
                  <a:close/>
                  <a:moveTo>
                    <a:pt x="68838" y="9108"/>
                  </a:moveTo>
                  <a:lnTo>
                    <a:pt x="72773" y="15769"/>
                  </a:lnTo>
                  <a:lnTo>
                    <a:pt x="63769" y="12232"/>
                  </a:lnTo>
                  <a:cubicBezTo>
                    <a:pt x="63754" y="12158"/>
                    <a:pt x="63739" y="12085"/>
                    <a:pt x="63710" y="12026"/>
                  </a:cubicBezTo>
                  <a:lnTo>
                    <a:pt x="68838" y="9108"/>
                  </a:lnTo>
                  <a:close/>
                  <a:moveTo>
                    <a:pt x="53305" y="8548"/>
                  </a:moveTo>
                  <a:lnTo>
                    <a:pt x="62310" y="12099"/>
                  </a:lnTo>
                  <a:cubicBezTo>
                    <a:pt x="62266" y="12188"/>
                    <a:pt x="62251" y="12291"/>
                    <a:pt x="62251" y="12394"/>
                  </a:cubicBezTo>
                  <a:lnTo>
                    <a:pt x="50903" y="18834"/>
                  </a:lnTo>
                  <a:cubicBezTo>
                    <a:pt x="50800" y="18790"/>
                    <a:pt x="50682" y="18761"/>
                    <a:pt x="50564" y="18761"/>
                  </a:cubicBezTo>
                  <a:cubicBezTo>
                    <a:pt x="50520" y="18761"/>
                    <a:pt x="50491" y="18775"/>
                    <a:pt x="50461" y="18775"/>
                  </a:cubicBezTo>
                  <a:lnTo>
                    <a:pt x="46128" y="14280"/>
                  </a:lnTo>
                  <a:lnTo>
                    <a:pt x="53305" y="8548"/>
                  </a:lnTo>
                  <a:close/>
                  <a:moveTo>
                    <a:pt x="45819" y="14516"/>
                  </a:moveTo>
                  <a:lnTo>
                    <a:pt x="50063" y="18937"/>
                  </a:lnTo>
                  <a:cubicBezTo>
                    <a:pt x="49916" y="19070"/>
                    <a:pt x="49813" y="19262"/>
                    <a:pt x="49798" y="19468"/>
                  </a:cubicBezTo>
                  <a:lnTo>
                    <a:pt x="49695" y="19527"/>
                  </a:lnTo>
                  <a:lnTo>
                    <a:pt x="45244" y="15887"/>
                  </a:lnTo>
                  <a:cubicBezTo>
                    <a:pt x="45406" y="15607"/>
                    <a:pt x="45406" y="15253"/>
                    <a:pt x="45229" y="14988"/>
                  </a:cubicBezTo>
                  <a:lnTo>
                    <a:pt x="45819" y="14516"/>
                  </a:lnTo>
                  <a:close/>
                  <a:moveTo>
                    <a:pt x="16300" y="10744"/>
                  </a:moveTo>
                  <a:lnTo>
                    <a:pt x="20441" y="13499"/>
                  </a:lnTo>
                  <a:cubicBezTo>
                    <a:pt x="20353" y="13706"/>
                    <a:pt x="20338" y="13942"/>
                    <a:pt x="20412" y="14148"/>
                  </a:cubicBezTo>
                  <a:lnTo>
                    <a:pt x="15696" y="19969"/>
                  </a:lnTo>
                  <a:lnTo>
                    <a:pt x="12350" y="15651"/>
                  </a:lnTo>
                  <a:cubicBezTo>
                    <a:pt x="12468" y="15474"/>
                    <a:pt x="12512" y="15268"/>
                    <a:pt x="12483" y="15076"/>
                  </a:cubicBezTo>
                  <a:lnTo>
                    <a:pt x="16300" y="10744"/>
                  </a:lnTo>
                  <a:close/>
                  <a:moveTo>
                    <a:pt x="29519" y="3537"/>
                  </a:moveTo>
                  <a:lnTo>
                    <a:pt x="43859" y="15253"/>
                  </a:lnTo>
                  <a:cubicBezTo>
                    <a:pt x="43829" y="15371"/>
                    <a:pt x="43829" y="15474"/>
                    <a:pt x="43844" y="15592"/>
                  </a:cubicBezTo>
                  <a:lnTo>
                    <a:pt x="34957" y="22681"/>
                  </a:lnTo>
                  <a:lnTo>
                    <a:pt x="21885" y="13986"/>
                  </a:lnTo>
                  <a:cubicBezTo>
                    <a:pt x="21930" y="13720"/>
                    <a:pt x="21841" y="13440"/>
                    <a:pt x="21650" y="13249"/>
                  </a:cubicBezTo>
                  <a:lnTo>
                    <a:pt x="29519" y="3537"/>
                  </a:lnTo>
                  <a:close/>
                  <a:moveTo>
                    <a:pt x="51168" y="20057"/>
                  </a:moveTo>
                  <a:lnTo>
                    <a:pt x="54116" y="23138"/>
                  </a:lnTo>
                  <a:lnTo>
                    <a:pt x="50697" y="20338"/>
                  </a:lnTo>
                  <a:cubicBezTo>
                    <a:pt x="50874" y="20308"/>
                    <a:pt x="51051" y="20220"/>
                    <a:pt x="51168" y="20057"/>
                  </a:cubicBezTo>
                  <a:close/>
                  <a:moveTo>
                    <a:pt x="44006" y="15961"/>
                  </a:moveTo>
                  <a:cubicBezTo>
                    <a:pt x="44144" y="16126"/>
                    <a:pt x="44347" y="16227"/>
                    <a:pt x="44554" y="16227"/>
                  </a:cubicBezTo>
                  <a:cubicBezTo>
                    <a:pt x="44568" y="16227"/>
                    <a:pt x="44582" y="16227"/>
                    <a:pt x="44596" y="16226"/>
                  </a:cubicBezTo>
                  <a:cubicBezTo>
                    <a:pt x="44728" y="16226"/>
                    <a:pt x="44846" y="16211"/>
                    <a:pt x="44949" y="16152"/>
                  </a:cubicBezTo>
                  <a:lnTo>
                    <a:pt x="49326" y="19733"/>
                  </a:lnTo>
                  <a:lnTo>
                    <a:pt x="39673" y="25201"/>
                  </a:lnTo>
                  <a:cubicBezTo>
                    <a:pt x="39541" y="24980"/>
                    <a:pt x="39290" y="24847"/>
                    <a:pt x="39025" y="24847"/>
                  </a:cubicBezTo>
                  <a:cubicBezTo>
                    <a:pt x="38833" y="24847"/>
                    <a:pt x="38656" y="24906"/>
                    <a:pt x="38509" y="25039"/>
                  </a:cubicBezTo>
                  <a:lnTo>
                    <a:pt x="35311" y="22902"/>
                  </a:lnTo>
                  <a:lnTo>
                    <a:pt x="44006" y="15961"/>
                  </a:lnTo>
                  <a:close/>
                  <a:moveTo>
                    <a:pt x="34972" y="23167"/>
                  </a:moveTo>
                  <a:lnTo>
                    <a:pt x="38303" y="25378"/>
                  </a:lnTo>
                  <a:cubicBezTo>
                    <a:pt x="38259" y="25525"/>
                    <a:pt x="38244" y="25672"/>
                    <a:pt x="38273" y="25820"/>
                  </a:cubicBezTo>
                  <a:lnTo>
                    <a:pt x="26675" y="29799"/>
                  </a:lnTo>
                  <a:lnTo>
                    <a:pt x="34972" y="23167"/>
                  </a:lnTo>
                  <a:close/>
                  <a:moveTo>
                    <a:pt x="21738" y="14369"/>
                  </a:moveTo>
                  <a:lnTo>
                    <a:pt x="34633" y="22946"/>
                  </a:lnTo>
                  <a:lnTo>
                    <a:pt x="25570" y="30182"/>
                  </a:lnTo>
                  <a:lnTo>
                    <a:pt x="24656" y="30492"/>
                  </a:lnTo>
                  <a:cubicBezTo>
                    <a:pt x="24549" y="30448"/>
                    <a:pt x="24437" y="30425"/>
                    <a:pt x="24325" y="30425"/>
                  </a:cubicBezTo>
                  <a:cubicBezTo>
                    <a:pt x="24175" y="30425"/>
                    <a:pt x="24025" y="30466"/>
                    <a:pt x="23890" y="30550"/>
                  </a:cubicBezTo>
                  <a:lnTo>
                    <a:pt x="15961" y="20293"/>
                  </a:lnTo>
                  <a:lnTo>
                    <a:pt x="20662" y="14487"/>
                  </a:lnTo>
                  <a:cubicBezTo>
                    <a:pt x="20795" y="14590"/>
                    <a:pt x="20972" y="14649"/>
                    <a:pt x="21149" y="14649"/>
                  </a:cubicBezTo>
                  <a:cubicBezTo>
                    <a:pt x="21370" y="14649"/>
                    <a:pt x="21591" y="14546"/>
                    <a:pt x="21738" y="14369"/>
                  </a:cubicBezTo>
                  <a:close/>
                  <a:moveTo>
                    <a:pt x="49651" y="19999"/>
                  </a:moveTo>
                  <a:lnTo>
                    <a:pt x="56444" y="25540"/>
                  </a:lnTo>
                  <a:lnTo>
                    <a:pt x="62840" y="32216"/>
                  </a:lnTo>
                  <a:cubicBezTo>
                    <a:pt x="62840" y="32231"/>
                    <a:pt x="62826" y="32245"/>
                    <a:pt x="62826" y="32275"/>
                  </a:cubicBezTo>
                  <a:lnTo>
                    <a:pt x="39791" y="25687"/>
                  </a:lnTo>
                  <a:cubicBezTo>
                    <a:pt x="39791" y="25658"/>
                    <a:pt x="39791" y="25628"/>
                    <a:pt x="39791" y="25584"/>
                  </a:cubicBezTo>
                  <a:lnTo>
                    <a:pt x="49651" y="19999"/>
                  </a:lnTo>
                  <a:close/>
                  <a:moveTo>
                    <a:pt x="59009" y="27647"/>
                  </a:moveTo>
                  <a:lnTo>
                    <a:pt x="64918" y="32481"/>
                  </a:lnTo>
                  <a:cubicBezTo>
                    <a:pt x="64889" y="32614"/>
                    <a:pt x="64889" y="32746"/>
                    <a:pt x="64918" y="32864"/>
                  </a:cubicBezTo>
                  <a:lnTo>
                    <a:pt x="64299" y="32687"/>
                  </a:lnTo>
                  <a:cubicBezTo>
                    <a:pt x="64373" y="32245"/>
                    <a:pt x="64123" y="31744"/>
                    <a:pt x="63548" y="31744"/>
                  </a:cubicBezTo>
                  <a:cubicBezTo>
                    <a:pt x="63531" y="31743"/>
                    <a:pt x="63514" y="31742"/>
                    <a:pt x="63498" y="31742"/>
                  </a:cubicBezTo>
                  <a:cubicBezTo>
                    <a:pt x="63353" y="31742"/>
                    <a:pt x="63210" y="31798"/>
                    <a:pt x="63091" y="31877"/>
                  </a:cubicBezTo>
                  <a:lnTo>
                    <a:pt x="59009" y="27647"/>
                  </a:lnTo>
                  <a:close/>
                  <a:moveTo>
                    <a:pt x="64255" y="33085"/>
                  </a:moveTo>
                  <a:lnTo>
                    <a:pt x="64771" y="33233"/>
                  </a:lnTo>
                  <a:lnTo>
                    <a:pt x="64535" y="33380"/>
                  </a:lnTo>
                  <a:lnTo>
                    <a:pt x="64255" y="33085"/>
                  </a:lnTo>
                  <a:close/>
                  <a:moveTo>
                    <a:pt x="12056" y="15887"/>
                  </a:moveTo>
                  <a:lnTo>
                    <a:pt x="15430" y="20279"/>
                  </a:lnTo>
                  <a:lnTo>
                    <a:pt x="4687" y="33542"/>
                  </a:lnTo>
                  <a:lnTo>
                    <a:pt x="752" y="29445"/>
                  </a:lnTo>
                  <a:cubicBezTo>
                    <a:pt x="885" y="29136"/>
                    <a:pt x="841" y="28782"/>
                    <a:pt x="619" y="28517"/>
                  </a:cubicBezTo>
                  <a:lnTo>
                    <a:pt x="11702" y="15961"/>
                  </a:lnTo>
                  <a:lnTo>
                    <a:pt x="11731" y="15961"/>
                  </a:lnTo>
                  <a:cubicBezTo>
                    <a:pt x="11835" y="15961"/>
                    <a:pt x="11952" y="15946"/>
                    <a:pt x="12056" y="15887"/>
                  </a:cubicBezTo>
                  <a:close/>
                  <a:moveTo>
                    <a:pt x="15696" y="20603"/>
                  </a:moveTo>
                  <a:lnTo>
                    <a:pt x="23624" y="30845"/>
                  </a:lnTo>
                  <a:lnTo>
                    <a:pt x="7443" y="36401"/>
                  </a:lnTo>
                  <a:lnTo>
                    <a:pt x="4967" y="33822"/>
                  </a:lnTo>
                  <a:lnTo>
                    <a:pt x="15696" y="20603"/>
                  </a:lnTo>
                  <a:close/>
                  <a:moveTo>
                    <a:pt x="4716" y="34132"/>
                  </a:moveTo>
                  <a:lnTo>
                    <a:pt x="7030" y="36549"/>
                  </a:lnTo>
                  <a:lnTo>
                    <a:pt x="1121" y="38568"/>
                  </a:lnTo>
                  <a:lnTo>
                    <a:pt x="4716" y="34132"/>
                  </a:lnTo>
                  <a:close/>
                  <a:moveTo>
                    <a:pt x="38435" y="26173"/>
                  </a:moveTo>
                  <a:cubicBezTo>
                    <a:pt x="38480" y="26218"/>
                    <a:pt x="38509" y="26262"/>
                    <a:pt x="38568" y="26291"/>
                  </a:cubicBezTo>
                  <a:lnTo>
                    <a:pt x="30772" y="38627"/>
                  </a:lnTo>
                  <a:lnTo>
                    <a:pt x="24877" y="31774"/>
                  </a:lnTo>
                  <a:cubicBezTo>
                    <a:pt x="25039" y="31582"/>
                    <a:pt x="25113" y="31332"/>
                    <a:pt x="25069" y="31081"/>
                  </a:cubicBezTo>
                  <a:lnTo>
                    <a:pt x="25747" y="30536"/>
                  </a:lnTo>
                  <a:lnTo>
                    <a:pt x="38435" y="26173"/>
                  </a:lnTo>
                  <a:close/>
                  <a:moveTo>
                    <a:pt x="39747" y="26085"/>
                  </a:moveTo>
                  <a:lnTo>
                    <a:pt x="62796" y="32673"/>
                  </a:lnTo>
                  <a:cubicBezTo>
                    <a:pt x="62825" y="33047"/>
                    <a:pt x="63149" y="33336"/>
                    <a:pt x="63520" y="33336"/>
                  </a:cubicBezTo>
                  <a:cubicBezTo>
                    <a:pt x="63529" y="33336"/>
                    <a:pt x="63539" y="33336"/>
                    <a:pt x="63548" y="33336"/>
                  </a:cubicBezTo>
                  <a:cubicBezTo>
                    <a:pt x="63666" y="33336"/>
                    <a:pt x="63769" y="33321"/>
                    <a:pt x="63872" y="33277"/>
                  </a:cubicBezTo>
                  <a:lnTo>
                    <a:pt x="64181" y="33601"/>
                  </a:lnTo>
                  <a:lnTo>
                    <a:pt x="52392" y="40749"/>
                  </a:lnTo>
                  <a:lnTo>
                    <a:pt x="39747" y="26085"/>
                  </a:lnTo>
                  <a:close/>
                  <a:moveTo>
                    <a:pt x="23565" y="31287"/>
                  </a:moveTo>
                  <a:cubicBezTo>
                    <a:pt x="23580" y="31449"/>
                    <a:pt x="23639" y="31612"/>
                    <a:pt x="23742" y="31744"/>
                  </a:cubicBezTo>
                  <a:lnTo>
                    <a:pt x="13765" y="41957"/>
                  </a:lnTo>
                  <a:cubicBezTo>
                    <a:pt x="13633" y="41869"/>
                    <a:pt x="13485" y="41825"/>
                    <a:pt x="13323" y="41825"/>
                  </a:cubicBezTo>
                  <a:cubicBezTo>
                    <a:pt x="13305" y="41823"/>
                    <a:pt x="13287" y="41822"/>
                    <a:pt x="13269" y="41822"/>
                  </a:cubicBezTo>
                  <a:cubicBezTo>
                    <a:pt x="13111" y="41822"/>
                    <a:pt x="12956" y="41881"/>
                    <a:pt x="12837" y="41987"/>
                  </a:cubicBezTo>
                  <a:lnTo>
                    <a:pt x="7767" y="36725"/>
                  </a:lnTo>
                  <a:lnTo>
                    <a:pt x="23565" y="31287"/>
                  </a:lnTo>
                  <a:close/>
                  <a:moveTo>
                    <a:pt x="65287" y="33380"/>
                  </a:moveTo>
                  <a:lnTo>
                    <a:pt x="65360" y="33410"/>
                  </a:lnTo>
                  <a:cubicBezTo>
                    <a:pt x="65419" y="33424"/>
                    <a:pt x="65478" y="33454"/>
                    <a:pt x="65552" y="33454"/>
                  </a:cubicBezTo>
                  <a:lnTo>
                    <a:pt x="66422" y="33719"/>
                  </a:lnTo>
                  <a:lnTo>
                    <a:pt x="75588" y="41206"/>
                  </a:lnTo>
                  <a:lnTo>
                    <a:pt x="73775" y="42311"/>
                  </a:lnTo>
                  <a:cubicBezTo>
                    <a:pt x="73628" y="42163"/>
                    <a:pt x="73422" y="42090"/>
                    <a:pt x="73230" y="42090"/>
                  </a:cubicBezTo>
                  <a:cubicBezTo>
                    <a:pt x="73127" y="42090"/>
                    <a:pt x="73039" y="42105"/>
                    <a:pt x="72950" y="42149"/>
                  </a:cubicBezTo>
                  <a:lnTo>
                    <a:pt x="64800" y="33675"/>
                  </a:lnTo>
                  <a:lnTo>
                    <a:pt x="65287" y="33380"/>
                  </a:lnTo>
                  <a:close/>
                  <a:moveTo>
                    <a:pt x="7354" y="36858"/>
                  </a:moveTo>
                  <a:lnTo>
                    <a:pt x="12601" y="42326"/>
                  </a:lnTo>
                  <a:cubicBezTo>
                    <a:pt x="12512" y="42576"/>
                    <a:pt x="12542" y="42841"/>
                    <a:pt x="12675" y="43062"/>
                  </a:cubicBezTo>
                  <a:lnTo>
                    <a:pt x="9639" y="46187"/>
                  </a:lnTo>
                  <a:lnTo>
                    <a:pt x="1062" y="39172"/>
                  </a:lnTo>
                  <a:cubicBezTo>
                    <a:pt x="1076" y="39113"/>
                    <a:pt x="1076" y="39069"/>
                    <a:pt x="1091" y="39010"/>
                  </a:cubicBezTo>
                  <a:lnTo>
                    <a:pt x="7354" y="36858"/>
                  </a:lnTo>
                  <a:close/>
                  <a:moveTo>
                    <a:pt x="39423" y="26336"/>
                  </a:moveTo>
                  <a:lnTo>
                    <a:pt x="52023" y="40955"/>
                  </a:lnTo>
                  <a:lnTo>
                    <a:pt x="39393" y="48604"/>
                  </a:lnTo>
                  <a:lnTo>
                    <a:pt x="31052" y="38936"/>
                  </a:lnTo>
                  <a:lnTo>
                    <a:pt x="38936" y="26439"/>
                  </a:lnTo>
                  <a:lnTo>
                    <a:pt x="39025" y="26439"/>
                  </a:lnTo>
                  <a:cubicBezTo>
                    <a:pt x="39158" y="26439"/>
                    <a:pt x="39305" y="26395"/>
                    <a:pt x="39423" y="26336"/>
                  </a:cubicBezTo>
                  <a:close/>
                  <a:moveTo>
                    <a:pt x="1268" y="39850"/>
                  </a:moveTo>
                  <a:lnTo>
                    <a:pt x="9359" y="46467"/>
                  </a:lnTo>
                  <a:lnTo>
                    <a:pt x="6750" y="49134"/>
                  </a:lnTo>
                  <a:lnTo>
                    <a:pt x="1268" y="39850"/>
                  </a:lnTo>
                  <a:close/>
                  <a:moveTo>
                    <a:pt x="64462" y="33896"/>
                  </a:moveTo>
                  <a:lnTo>
                    <a:pt x="72626" y="42370"/>
                  </a:lnTo>
                  <a:cubicBezTo>
                    <a:pt x="72479" y="42576"/>
                    <a:pt x="72420" y="42841"/>
                    <a:pt x="72479" y="43077"/>
                  </a:cubicBezTo>
                  <a:lnTo>
                    <a:pt x="60600" y="50298"/>
                  </a:lnTo>
                  <a:lnTo>
                    <a:pt x="52642" y="41058"/>
                  </a:lnTo>
                  <a:lnTo>
                    <a:pt x="64462" y="33896"/>
                  </a:lnTo>
                  <a:close/>
                  <a:moveTo>
                    <a:pt x="24067" y="31965"/>
                  </a:moveTo>
                  <a:cubicBezTo>
                    <a:pt x="24140" y="31995"/>
                    <a:pt x="24229" y="32009"/>
                    <a:pt x="24317" y="32009"/>
                  </a:cubicBezTo>
                  <a:cubicBezTo>
                    <a:pt x="24391" y="32009"/>
                    <a:pt x="24464" y="31995"/>
                    <a:pt x="24538" y="31980"/>
                  </a:cubicBezTo>
                  <a:lnTo>
                    <a:pt x="30566" y="38980"/>
                  </a:lnTo>
                  <a:lnTo>
                    <a:pt x="22386" y="51934"/>
                  </a:lnTo>
                  <a:lnTo>
                    <a:pt x="13913" y="43121"/>
                  </a:lnTo>
                  <a:cubicBezTo>
                    <a:pt x="14089" y="42871"/>
                    <a:pt x="14134" y="42547"/>
                    <a:pt x="14016" y="42267"/>
                  </a:cubicBezTo>
                  <a:lnTo>
                    <a:pt x="24067" y="31965"/>
                  </a:lnTo>
                  <a:close/>
                  <a:moveTo>
                    <a:pt x="12969" y="43342"/>
                  </a:moveTo>
                  <a:cubicBezTo>
                    <a:pt x="13073" y="43387"/>
                    <a:pt x="13190" y="43416"/>
                    <a:pt x="13308" y="43416"/>
                  </a:cubicBezTo>
                  <a:cubicBezTo>
                    <a:pt x="13411" y="43416"/>
                    <a:pt x="13500" y="43387"/>
                    <a:pt x="13588" y="43357"/>
                  </a:cubicBezTo>
                  <a:lnTo>
                    <a:pt x="22165" y="52273"/>
                  </a:lnTo>
                  <a:lnTo>
                    <a:pt x="20441" y="55014"/>
                  </a:lnTo>
                  <a:lnTo>
                    <a:pt x="9933" y="46437"/>
                  </a:lnTo>
                  <a:lnTo>
                    <a:pt x="12969" y="43342"/>
                  </a:lnTo>
                  <a:close/>
                  <a:moveTo>
                    <a:pt x="30831" y="39290"/>
                  </a:moveTo>
                  <a:lnTo>
                    <a:pt x="39054" y="48825"/>
                  </a:lnTo>
                  <a:lnTo>
                    <a:pt x="27265" y="55972"/>
                  </a:lnTo>
                  <a:cubicBezTo>
                    <a:pt x="27128" y="55822"/>
                    <a:pt x="26940" y="55735"/>
                    <a:pt x="26749" y="55735"/>
                  </a:cubicBezTo>
                  <a:cubicBezTo>
                    <a:pt x="26734" y="55735"/>
                    <a:pt x="26719" y="55735"/>
                    <a:pt x="26705" y="55737"/>
                  </a:cubicBezTo>
                  <a:cubicBezTo>
                    <a:pt x="26687" y="55735"/>
                    <a:pt x="26669" y="55734"/>
                    <a:pt x="26651" y="55734"/>
                  </a:cubicBezTo>
                  <a:cubicBezTo>
                    <a:pt x="26492" y="55734"/>
                    <a:pt x="26337" y="55793"/>
                    <a:pt x="26218" y="55899"/>
                  </a:cubicBezTo>
                  <a:lnTo>
                    <a:pt x="22666" y="52214"/>
                  </a:lnTo>
                  <a:lnTo>
                    <a:pt x="30831" y="39290"/>
                  </a:lnTo>
                  <a:close/>
                  <a:moveTo>
                    <a:pt x="22445" y="52568"/>
                  </a:moveTo>
                  <a:lnTo>
                    <a:pt x="25982" y="56238"/>
                  </a:lnTo>
                  <a:cubicBezTo>
                    <a:pt x="25923" y="56414"/>
                    <a:pt x="25923" y="56591"/>
                    <a:pt x="25968" y="56768"/>
                  </a:cubicBezTo>
                  <a:lnTo>
                    <a:pt x="24022" y="57947"/>
                  </a:lnTo>
                  <a:lnTo>
                    <a:pt x="20751" y="55265"/>
                  </a:lnTo>
                  <a:lnTo>
                    <a:pt x="22445" y="52568"/>
                  </a:lnTo>
                  <a:close/>
                  <a:moveTo>
                    <a:pt x="52303" y="41265"/>
                  </a:moveTo>
                  <a:lnTo>
                    <a:pt x="60261" y="50490"/>
                  </a:lnTo>
                  <a:lnTo>
                    <a:pt x="47631" y="58153"/>
                  </a:lnTo>
                  <a:lnTo>
                    <a:pt x="39659" y="48928"/>
                  </a:lnTo>
                  <a:lnTo>
                    <a:pt x="52303" y="41265"/>
                  </a:lnTo>
                  <a:close/>
                  <a:moveTo>
                    <a:pt x="6677" y="49783"/>
                  </a:moveTo>
                  <a:lnTo>
                    <a:pt x="12557" y="59716"/>
                  </a:lnTo>
                  <a:lnTo>
                    <a:pt x="12557" y="59716"/>
                  </a:lnTo>
                  <a:lnTo>
                    <a:pt x="958" y="56414"/>
                  </a:lnTo>
                  <a:cubicBezTo>
                    <a:pt x="973" y="56208"/>
                    <a:pt x="899" y="56002"/>
                    <a:pt x="767" y="55840"/>
                  </a:cubicBezTo>
                  <a:lnTo>
                    <a:pt x="6677" y="49783"/>
                  </a:lnTo>
                  <a:close/>
                  <a:moveTo>
                    <a:pt x="9653" y="46732"/>
                  </a:moveTo>
                  <a:lnTo>
                    <a:pt x="20220" y="55353"/>
                  </a:lnTo>
                  <a:lnTo>
                    <a:pt x="16727" y="60909"/>
                  </a:lnTo>
                  <a:lnTo>
                    <a:pt x="13102" y="59878"/>
                  </a:lnTo>
                  <a:lnTo>
                    <a:pt x="6957" y="49488"/>
                  </a:lnTo>
                  <a:lnTo>
                    <a:pt x="9653" y="46732"/>
                  </a:lnTo>
                  <a:close/>
                  <a:moveTo>
                    <a:pt x="20530" y="55619"/>
                  </a:moveTo>
                  <a:lnTo>
                    <a:pt x="23669" y="58168"/>
                  </a:lnTo>
                  <a:lnTo>
                    <a:pt x="18776" y="61130"/>
                  </a:lnTo>
                  <a:cubicBezTo>
                    <a:pt x="18621" y="60983"/>
                    <a:pt x="18423" y="60909"/>
                    <a:pt x="18226" y="60909"/>
                  </a:cubicBezTo>
                  <a:cubicBezTo>
                    <a:pt x="18010" y="60909"/>
                    <a:pt x="17795" y="60997"/>
                    <a:pt x="17641" y="61175"/>
                  </a:cubicBezTo>
                  <a:lnTo>
                    <a:pt x="17125" y="61027"/>
                  </a:lnTo>
                  <a:lnTo>
                    <a:pt x="20530" y="55619"/>
                  </a:lnTo>
                  <a:close/>
                  <a:moveTo>
                    <a:pt x="16904" y="61381"/>
                  </a:moveTo>
                  <a:lnTo>
                    <a:pt x="17464" y="61528"/>
                  </a:lnTo>
                  <a:cubicBezTo>
                    <a:pt x="17449" y="61646"/>
                    <a:pt x="17449" y="61779"/>
                    <a:pt x="17479" y="61897"/>
                  </a:cubicBezTo>
                  <a:lnTo>
                    <a:pt x="15990" y="62825"/>
                  </a:lnTo>
                  <a:lnTo>
                    <a:pt x="16904" y="61381"/>
                  </a:lnTo>
                  <a:close/>
                  <a:moveTo>
                    <a:pt x="13411" y="60379"/>
                  </a:moveTo>
                  <a:lnTo>
                    <a:pt x="16506" y="61263"/>
                  </a:lnTo>
                  <a:lnTo>
                    <a:pt x="15239" y="63282"/>
                  </a:lnTo>
                  <a:lnTo>
                    <a:pt x="15150" y="63326"/>
                  </a:lnTo>
                  <a:lnTo>
                    <a:pt x="13411" y="60379"/>
                  </a:lnTo>
                  <a:close/>
                  <a:moveTo>
                    <a:pt x="23978" y="58433"/>
                  </a:moveTo>
                  <a:lnTo>
                    <a:pt x="32540" y="65434"/>
                  </a:lnTo>
                  <a:lnTo>
                    <a:pt x="32540" y="65434"/>
                  </a:lnTo>
                  <a:lnTo>
                    <a:pt x="18982" y="61558"/>
                  </a:lnTo>
                  <a:cubicBezTo>
                    <a:pt x="18982" y="61528"/>
                    <a:pt x="18967" y="61514"/>
                    <a:pt x="18953" y="61484"/>
                  </a:cubicBezTo>
                  <a:lnTo>
                    <a:pt x="23978" y="58433"/>
                  </a:lnTo>
                  <a:close/>
                  <a:moveTo>
                    <a:pt x="39320" y="49134"/>
                  </a:moveTo>
                  <a:lnTo>
                    <a:pt x="47278" y="58360"/>
                  </a:lnTo>
                  <a:lnTo>
                    <a:pt x="35473" y="65522"/>
                  </a:lnTo>
                  <a:lnTo>
                    <a:pt x="27309" y="57048"/>
                  </a:lnTo>
                  <a:cubicBezTo>
                    <a:pt x="27456" y="56842"/>
                    <a:pt x="27500" y="56577"/>
                    <a:pt x="27441" y="56341"/>
                  </a:cubicBezTo>
                  <a:lnTo>
                    <a:pt x="39320" y="49134"/>
                  </a:lnTo>
                  <a:close/>
                  <a:moveTo>
                    <a:pt x="26159" y="57107"/>
                  </a:moveTo>
                  <a:cubicBezTo>
                    <a:pt x="26307" y="57255"/>
                    <a:pt x="26498" y="57328"/>
                    <a:pt x="26705" y="57328"/>
                  </a:cubicBezTo>
                  <a:cubicBezTo>
                    <a:pt x="26793" y="57328"/>
                    <a:pt x="26896" y="57299"/>
                    <a:pt x="26985" y="57269"/>
                  </a:cubicBezTo>
                  <a:lnTo>
                    <a:pt x="35120" y="65728"/>
                  </a:lnTo>
                  <a:lnTo>
                    <a:pt x="34648" y="66023"/>
                  </a:lnTo>
                  <a:lnTo>
                    <a:pt x="34574" y="66008"/>
                  </a:lnTo>
                  <a:cubicBezTo>
                    <a:pt x="34515" y="65979"/>
                    <a:pt x="34456" y="65964"/>
                    <a:pt x="34383" y="65950"/>
                  </a:cubicBezTo>
                  <a:lnTo>
                    <a:pt x="33498" y="65699"/>
                  </a:lnTo>
                  <a:lnTo>
                    <a:pt x="24347" y="58212"/>
                  </a:lnTo>
                  <a:lnTo>
                    <a:pt x="26159" y="57107"/>
                  </a:lnTo>
                  <a:close/>
                  <a:moveTo>
                    <a:pt x="35400" y="66038"/>
                  </a:moveTo>
                  <a:lnTo>
                    <a:pt x="35680" y="66333"/>
                  </a:lnTo>
                  <a:lnTo>
                    <a:pt x="35164" y="66171"/>
                  </a:lnTo>
                  <a:lnTo>
                    <a:pt x="35400" y="66038"/>
                  </a:lnTo>
                  <a:close/>
                  <a:moveTo>
                    <a:pt x="35002" y="66539"/>
                  </a:moveTo>
                  <a:lnTo>
                    <a:pt x="35621" y="66731"/>
                  </a:lnTo>
                  <a:cubicBezTo>
                    <a:pt x="35547" y="67173"/>
                    <a:pt x="35812" y="67674"/>
                    <a:pt x="36372" y="67674"/>
                  </a:cubicBezTo>
                  <a:cubicBezTo>
                    <a:pt x="36549" y="67674"/>
                    <a:pt x="36711" y="67630"/>
                    <a:pt x="36844" y="67526"/>
                  </a:cubicBezTo>
                  <a:lnTo>
                    <a:pt x="40911" y="71771"/>
                  </a:lnTo>
                  <a:lnTo>
                    <a:pt x="40911" y="71771"/>
                  </a:lnTo>
                  <a:lnTo>
                    <a:pt x="35002" y="66937"/>
                  </a:lnTo>
                  <a:cubicBezTo>
                    <a:pt x="35031" y="66804"/>
                    <a:pt x="35031" y="66672"/>
                    <a:pt x="35002" y="66539"/>
                  </a:cubicBezTo>
                  <a:close/>
                  <a:moveTo>
                    <a:pt x="60527" y="50800"/>
                  </a:moveTo>
                  <a:lnTo>
                    <a:pt x="68868" y="60482"/>
                  </a:lnTo>
                  <a:lnTo>
                    <a:pt x="60983" y="72979"/>
                  </a:lnTo>
                  <a:lnTo>
                    <a:pt x="60895" y="72979"/>
                  </a:lnTo>
                  <a:cubicBezTo>
                    <a:pt x="60762" y="72979"/>
                    <a:pt x="60615" y="73009"/>
                    <a:pt x="60497" y="73082"/>
                  </a:cubicBezTo>
                  <a:lnTo>
                    <a:pt x="47897" y="58463"/>
                  </a:lnTo>
                  <a:lnTo>
                    <a:pt x="60527" y="50800"/>
                  </a:lnTo>
                  <a:close/>
                  <a:moveTo>
                    <a:pt x="69148" y="60791"/>
                  </a:moveTo>
                  <a:lnTo>
                    <a:pt x="75043" y="67644"/>
                  </a:lnTo>
                  <a:cubicBezTo>
                    <a:pt x="74881" y="67836"/>
                    <a:pt x="74807" y="68086"/>
                    <a:pt x="74851" y="68337"/>
                  </a:cubicBezTo>
                  <a:lnTo>
                    <a:pt x="74173" y="68882"/>
                  </a:lnTo>
                  <a:lnTo>
                    <a:pt x="61485" y="73245"/>
                  </a:lnTo>
                  <a:cubicBezTo>
                    <a:pt x="61455" y="73186"/>
                    <a:pt x="61411" y="73156"/>
                    <a:pt x="61367" y="73112"/>
                  </a:cubicBezTo>
                  <a:lnTo>
                    <a:pt x="69148" y="60791"/>
                  </a:lnTo>
                  <a:close/>
                  <a:moveTo>
                    <a:pt x="47543" y="58669"/>
                  </a:moveTo>
                  <a:lnTo>
                    <a:pt x="60188" y="73318"/>
                  </a:lnTo>
                  <a:lnTo>
                    <a:pt x="37124" y="66745"/>
                  </a:lnTo>
                  <a:cubicBezTo>
                    <a:pt x="37095" y="66357"/>
                    <a:pt x="36772" y="66082"/>
                    <a:pt x="36401" y="66082"/>
                  </a:cubicBezTo>
                  <a:cubicBezTo>
                    <a:pt x="36391" y="66082"/>
                    <a:pt x="36382" y="66082"/>
                    <a:pt x="36372" y="66082"/>
                  </a:cubicBezTo>
                  <a:cubicBezTo>
                    <a:pt x="36269" y="66082"/>
                    <a:pt x="36166" y="66097"/>
                    <a:pt x="36063" y="66141"/>
                  </a:cubicBezTo>
                  <a:lnTo>
                    <a:pt x="35753" y="65817"/>
                  </a:lnTo>
                  <a:lnTo>
                    <a:pt x="47543" y="58669"/>
                  </a:lnTo>
                  <a:close/>
                  <a:moveTo>
                    <a:pt x="18953" y="61956"/>
                  </a:moveTo>
                  <a:lnTo>
                    <a:pt x="33322" y="66067"/>
                  </a:lnTo>
                  <a:lnTo>
                    <a:pt x="33602" y="66303"/>
                  </a:lnTo>
                  <a:cubicBezTo>
                    <a:pt x="33528" y="66436"/>
                    <a:pt x="33498" y="66568"/>
                    <a:pt x="33498" y="66731"/>
                  </a:cubicBezTo>
                  <a:lnTo>
                    <a:pt x="21959" y="73731"/>
                  </a:lnTo>
                  <a:cubicBezTo>
                    <a:pt x="21812" y="73569"/>
                    <a:pt x="21605" y="73495"/>
                    <a:pt x="21399" y="73495"/>
                  </a:cubicBezTo>
                  <a:cubicBezTo>
                    <a:pt x="21325" y="73495"/>
                    <a:pt x="21252" y="73510"/>
                    <a:pt x="21178" y="73539"/>
                  </a:cubicBezTo>
                  <a:lnTo>
                    <a:pt x="15666" y="64211"/>
                  </a:lnTo>
                  <a:cubicBezTo>
                    <a:pt x="15696" y="63989"/>
                    <a:pt x="15637" y="63768"/>
                    <a:pt x="15504" y="63577"/>
                  </a:cubicBezTo>
                  <a:lnTo>
                    <a:pt x="17656" y="62265"/>
                  </a:lnTo>
                  <a:cubicBezTo>
                    <a:pt x="17803" y="62413"/>
                    <a:pt x="18009" y="62501"/>
                    <a:pt x="18216" y="62501"/>
                  </a:cubicBezTo>
                  <a:cubicBezTo>
                    <a:pt x="18226" y="62501"/>
                    <a:pt x="18237" y="62502"/>
                    <a:pt x="18248" y="62502"/>
                  </a:cubicBezTo>
                  <a:cubicBezTo>
                    <a:pt x="18574" y="62502"/>
                    <a:pt x="18867" y="62284"/>
                    <a:pt x="18953" y="61956"/>
                  </a:cubicBezTo>
                  <a:close/>
                  <a:moveTo>
                    <a:pt x="14178" y="64373"/>
                  </a:moveTo>
                  <a:cubicBezTo>
                    <a:pt x="14222" y="64476"/>
                    <a:pt x="14266" y="64579"/>
                    <a:pt x="14355" y="64653"/>
                  </a:cubicBezTo>
                  <a:lnTo>
                    <a:pt x="7517" y="75499"/>
                  </a:lnTo>
                  <a:lnTo>
                    <a:pt x="944" y="72920"/>
                  </a:lnTo>
                  <a:cubicBezTo>
                    <a:pt x="958" y="72758"/>
                    <a:pt x="929" y="72596"/>
                    <a:pt x="855" y="72449"/>
                  </a:cubicBezTo>
                  <a:lnTo>
                    <a:pt x="14178" y="64373"/>
                  </a:lnTo>
                  <a:close/>
                  <a:moveTo>
                    <a:pt x="73260" y="69619"/>
                  </a:moveTo>
                  <a:lnTo>
                    <a:pt x="64948" y="76251"/>
                  </a:lnTo>
                  <a:lnTo>
                    <a:pt x="61632" y="74040"/>
                  </a:lnTo>
                  <a:cubicBezTo>
                    <a:pt x="61661" y="73893"/>
                    <a:pt x="61676" y="73746"/>
                    <a:pt x="61647" y="73613"/>
                  </a:cubicBezTo>
                  <a:lnTo>
                    <a:pt x="73260" y="69619"/>
                  </a:lnTo>
                  <a:close/>
                  <a:moveTo>
                    <a:pt x="15445" y="64653"/>
                  </a:moveTo>
                  <a:lnTo>
                    <a:pt x="20824" y="73746"/>
                  </a:lnTo>
                  <a:cubicBezTo>
                    <a:pt x="20647" y="73952"/>
                    <a:pt x="20574" y="74232"/>
                    <a:pt x="20633" y="74512"/>
                  </a:cubicBezTo>
                  <a:lnTo>
                    <a:pt x="14517" y="78240"/>
                  </a:lnTo>
                  <a:lnTo>
                    <a:pt x="7900" y="75647"/>
                  </a:lnTo>
                  <a:lnTo>
                    <a:pt x="14694" y="64859"/>
                  </a:lnTo>
                  <a:cubicBezTo>
                    <a:pt x="14767" y="64874"/>
                    <a:pt x="14826" y="64888"/>
                    <a:pt x="14900" y="64888"/>
                  </a:cubicBezTo>
                  <a:cubicBezTo>
                    <a:pt x="15106" y="64888"/>
                    <a:pt x="15313" y="64800"/>
                    <a:pt x="15445" y="64653"/>
                  </a:cubicBezTo>
                  <a:close/>
                  <a:moveTo>
                    <a:pt x="45804" y="76280"/>
                  </a:moveTo>
                  <a:lnTo>
                    <a:pt x="49238" y="79080"/>
                  </a:lnTo>
                  <a:cubicBezTo>
                    <a:pt x="49046" y="79110"/>
                    <a:pt x="48869" y="79198"/>
                    <a:pt x="48766" y="79346"/>
                  </a:cubicBezTo>
                  <a:lnTo>
                    <a:pt x="45804" y="76280"/>
                  </a:lnTo>
                  <a:close/>
                  <a:moveTo>
                    <a:pt x="37109" y="67143"/>
                  </a:moveTo>
                  <a:lnTo>
                    <a:pt x="60129" y="73716"/>
                  </a:lnTo>
                  <a:cubicBezTo>
                    <a:pt x="60129" y="73760"/>
                    <a:pt x="60129" y="73790"/>
                    <a:pt x="60129" y="73819"/>
                  </a:cubicBezTo>
                  <a:lnTo>
                    <a:pt x="50269" y="79419"/>
                  </a:lnTo>
                  <a:lnTo>
                    <a:pt x="43490" y="73878"/>
                  </a:lnTo>
                  <a:lnTo>
                    <a:pt x="37080" y="67202"/>
                  </a:lnTo>
                  <a:cubicBezTo>
                    <a:pt x="37094" y="67187"/>
                    <a:pt x="37094" y="67158"/>
                    <a:pt x="37109" y="67143"/>
                  </a:cubicBezTo>
                  <a:close/>
                  <a:moveTo>
                    <a:pt x="826" y="73289"/>
                  </a:moveTo>
                  <a:lnTo>
                    <a:pt x="7295" y="75838"/>
                  </a:lnTo>
                  <a:lnTo>
                    <a:pt x="4540" y="80201"/>
                  </a:lnTo>
                  <a:lnTo>
                    <a:pt x="649" y="73495"/>
                  </a:lnTo>
                  <a:cubicBezTo>
                    <a:pt x="723" y="73436"/>
                    <a:pt x="782" y="73362"/>
                    <a:pt x="826" y="73289"/>
                  </a:cubicBezTo>
                  <a:close/>
                  <a:moveTo>
                    <a:pt x="20839" y="74866"/>
                  </a:moveTo>
                  <a:cubicBezTo>
                    <a:pt x="20976" y="75002"/>
                    <a:pt x="21163" y="75088"/>
                    <a:pt x="21354" y="75088"/>
                  </a:cubicBezTo>
                  <a:cubicBezTo>
                    <a:pt x="21369" y="75088"/>
                    <a:pt x="21384" y="75088"/>
                    <a:pt x="21399" y="75087"/>
                  </a:cubicBezTo>
                  <a:cubicBezTo>
                    <a:pt x="21473" y="75087"/>
                    <a:pt x="21546" y="75087"/>
                    <a:pt x="21620" y="75057"/>
                  </a:cubicBezTo>
                  <a:lnTo>
                    <a:pt x="26218" y="82853"/>
                  </a:lnTo>
                  <a:lnTo>
                    <a:pt x="14974" y="78432"/>
                  </a:lnTo>
                  <a:lnTo>
                    <a:pt x="20839" y="74866"/>
                  </a:lnTo>
                  <a:close/>
                  <a:moveTo>
                    <a:pt x="7679" y="75986"/>
                  </a:moveTo>
                  <a:lnTo>
                    <a:pt x="14075" y="78506"/>
                  </a:lnTo>
                  <a:lnTo>
                    <a:pt x="6293" y="83222"/>
                  </a:lnTo>
                  <a:lnTo>
                    <a:pt x="4775" y="80598"/>
                  </a:lnTo>
                  <a:lnTo>
                    <a:pt x="7679" y="75986"/>
                  </a:lnTo>
                  <a:close/>
                  <a:moveTo>
                    <a:pt x="60261" y="74217"/>
                  </a:moveTo>
                  <a:cubicBezTo>
                    <a:pt x="60387" y="74427"/>
                    <a:pt x="60620" y="74557"/>
                    <a:pt x="60870" y="74557"/>
                  </a:cubicBezTo>
                  <a:cubicBezTo>
                    <a:pt x="60883" y="74557"/>
                    <a:pt x="60896" y="74557"/>
                    <a:pt x="60910" y="74556"/>
                  </a:cubicBezTo>
                  <a:cubicBezTo>
                    <a:pt x="60926" y="74557"/>
                    <a:pt x="60942" y="74558"/>
                    <a:pt x="60958" y="74558"/>
                  </a:cubicBezTo>
                  <a:cubicBezTo>
                    <a:pt x="61131" y="74558"/>
                    <a:pt x="61291" y="74486"/>
                    <a:pt x="61426" y="74365"/>
                  </a:cubicBezTo>
                  <a:lnTo>
                    <a:pt x="64638" y="76501"/>
                  </a:lnTo>
                  <a:lnTo>
                    <a:pt x="55929" y="83457"/>
                  </a:lnTo>
                  <a:cubicBezTo>
                    <a:pt x="55791" y="83278"/>
                    <a:pt x="55588" y="83176"/>
                    <a:pt x="55369" y="83176"/>
                  </a:cubicBezTo>
                  <a:cubicBezTo>
                    <a:pt x="55354" y="83176"/>
                    <a:pt x="55339" y="83177"/>
                    <a:pt x="55324" y="83177"/>
                  </a:cubicBezTo>
                  <a:cubicBezTo>
                    <a:pt x="55206" y="83177"/>
                    <a:pt x="55089" y="83207"/>
                    <a:pt x="54971" y="83266"/>
                  </a:cubicBezTo>
                  <a:lnTo>
                    <a:pt x="50623" y="79685"/>
                  </a:lnTo>
                  <a:lnTo>
                    <a:pt x="60261" y="74217"/>
                  </a:lnTo>
                  <a:close/>
                  <a:moveTo>
                    <a:pt x="50255" y="79891"/>
                  </a:moveTo>
                  <a:lnTo>
                    <a:pt x="54705" y="83531"/>
                  </a:lnTo>
                  <a:cubicBezTo>
                    <a:pt x="54529" y="83811"/>
                    <a:pt x="54529" y="84150"/>
                    <a:pt x="54691" y="84430"/>
                  </a:cubicBezTo>
                  <a:lnTo>
                    <a:pt x="54116" y="84902"/>
                  </a:lnTo>
                  <a:lnTo>
                    <a:pt x="49886" y="80495"/>
                  </a:lnTo>
                  <a:cubicBezTo>
                    <a:pt x="50034" y="80348"/>
                    <a:pt x="50122" y="80156"/>
                    <a:pt x="50152" y="79965"/>
                  </a:cubicBezTo>
                  <a:lnTo>
                    <a:pt x="50255" y="79891"/>
                  </a:lnTo>
                  <a:close/>
                  <a:moveTo>
                    <a:pt x="4525" y="80982"/>
                  </a:moveTo>
                  <a:lnTo>
                    <a:pt x="5940" y="83428"/>
                  </a:lnTo>
                  <a:lnTo>
                    <a:pt x="1135" y="86346"/>
                  </a:lnTo>
                  <a:lnTo>
                    <a:pt x="1135" y="86346"/>
                  </a:lnTo>
                  <a:lnTo>
                    <a:pt x="4525" y="80982"/>
                  </a:lnTo>
                  <a:close/>
                  <a:moveTo>
                    <a:pt x="33587" y="67129"/>
                  </a:moveTo>
                  <a:cubicBezTo>
                    <a:pt x="33705" y="67394"/>
                    <a:pt x="33970" y="67541"/>
                    <a:pt x="34250" y="67541"/>
                  </a:cubicBezTo>
                  <a:cubicBezTo>
                    <a:pt x="34471" y="67541"/>
                    <a:pt x="34677" y="67453"/>
                    <a:pt x="34825" y="67291"/>
                  </a:cubicBezTo>
                  <a:lnTo>
                    <a:pt x="43225" y="74158"/>
                  </a:lnTo>
                  <a:lnTo>
                    <a:pt x="48604" y="79773"/>
                  </a:lnTo>
                  <a:cubicBezTo>
                    <a:pt x="48589" y="79950"/>
                    <a:pt x="48619" y="80156"/>
                    <a:pt x="48722" y="80318"/>
                  </a:cubicBezTo>
                  <a:lnTo>
                    <a:pt x="37581" y="86641"/>
                  </a:lnTo>
                  <a:cubicBezTo>
                    <a:pt x="37434" y="86374"/>
                    <a:pt x="37172" y="86246"/>
                    <a:pt x="36912" y="86246"/>
                  </a:cubicBezTo>
                  <a:cubicBezTo>
                    <a:pt x="36598" y="86246"/>
                    <a:pt x="36285" y="86433"/>
                    <a:pt x="36181" y="86788"/>
                  </a:cubicBezTo>
                  <a:lnTo>
                    <a:pt x="26822" y="83104"/>
                  </a:lnTo>
                  <a:lnTo>
                    <a:pt x="21959" y="74866"/>
                  </a:lnTo>
                  <a:cubicBezTo>
                    <a:pt x="22136" y="74645"/>
                    <a:pt x="22210" y="74350"/>
                    <a:pt x="22136" y="74070"/>
                  </a:cubicBezTo>
                  <a:lnTo>
                    <a:pt x="33587" y="67129"/>
                  </a:lnTo>
                  <a:close/>
                  <a:moveTo>
                    <a:pt x="27147" y="83634"/>
                  </a:moveTo>
                  <a:lnTo>
                    <a:pt x="36151" y="87171"/>
                  </a:lnTo>
                  <a:cubicBezTo>
                    <a:pt x="36166" y="87245"/>
                    <a:pt x="36195" y="87319"/>
                    <a:pt x="36225" y="87378"/>
                  </a:cubicBezTo>
                  <a:lnTo>
                    <a:pt x="31096" y="90310"/>
                  </a:lnTo>
                  <a:lnTo>
                    <a:pt x="27147" y="83634"/>
                  </a:lnTo>
                  <a:close/>
                  <a:moveTo>
                    <a:pt x="49032" y="80584"/>
                  </a:moveTo>
                  <a:cubicBezTo>
                    <a:pt x="49116" y="80620"/>
                    <a:pt x="49211" y="80646"/>
                    <a:pt x="49308" y="80646"/>
                  </a:cubicBezTo>
                  <a:cubicBezTo>
                    <a:pt x="49329" y="80646"/>
                    <a:pt x="49350" y="80645"/>
                    <a:pt x="49370" y="80643"/>
                  </a:cubicBezTo>
                  <a:lnTo>
                    <a:pt x="49459" y="80643"/>
                  </a:lnTo>
                  <a:lnTo>
                    <a:pt x="53792" y="85152"/>
                  </a:lnTo>
                  <a:lnTo>
                    <a:pt x="46629" y="90870"/>
                  </a:lnTo>
                  <a:lnTo>
                    <a:pt x="37625" y="87319"/>
                  </a:lnTo>
                  <a:cubicBezTo>
                    <a:pt x="37654" y="87230"/>
                    <a:pt x="37669" y="87127"/>
                    <a:pt x="37669" y="87009"/>
                  </a:cubicBezTo>
                  <a:lnTo>
                    <a:pt x="49032" y="80584"/>
                  </a:lnTo>
                  <a:close/>
                  <a:moveTo>
                    <a:pt x="55899" y="84519"/>
                  </a:moveTo>
                  <a:lnTo>
                    <a:pt x="70150" y="96176"/>
                  </a:lnTo>
                  <a:lnTo>
                    <a:pt x="68161" y="98637"/>
                  </a:lnTo>
                  <a:cubicBezTo>
                    <a:pt x="68043" y="98578"/>
                    <a:pt x="67925" y="98548"/>
                    <a:pt x="67792" y="98548"/>
                  </a:cubicBezTo>
                  <a:cubicBezTo>
                    <a:pt x="67773" y="98547"/>
                    <a:pt x="67754" y="98546"/>
                    <a:pt x="67735" y="98546"/>
                  </a:cubicBezTo>
                  <a:cubicBezTo>
                    <a:pt x="67604" y="98546"/>
                    <a:pt x="67468" y="98589"/>
                    <a:pt x="67365" y="98666"/>
                  </a:cubicBezTo>
                  <a:lnTo>
                    <a:pt x="54381" y="85182"/>
                  </a:lnTo>
                  <a:lnTo>
                    <a:pt x="55000" y="84695"/>
                  </a:lnTo>
                  <a:cubicBezTo>
                    <a:pt x="55103" y="84740"/>
                    <a:pt x="55221" y="84754"/>
                    <a:pt x="55339" y="84754"/>
                  </a:cubicBezTo>
                  <a:cubicBezTo>
                    <a:pt x="55354" y="84755"/>
                    <a:pt x="55369" y="84756"/>
                    <a:pt x="55384" y="84756"/>
                  </a:cubicBezTo>
                  <a:cubicBezTo>
                    <a:pt x="55575" y="84756"/>
                    <a:pt x="55762" y="84669"/>
                    <a:pt x="55899" y="84519"/>
                  </a:cubicBezTo>
                  <a:close/>
                  <a:moveTo>
                    <a:pt x="37374" y="87672"/>
                  </a:moveTo>
                  <a:lnTo>
                    <a:pt x="46261" y="91165"/>
                  </a:lnTo>
                  <a:lnTo>
                    <a:pt x="36814" y="98696"/>
                  </a:lnTo>
                  <a:cubicBezTo>
                    <a:pt x="36667" y="98445"/>
                    <a:pt x="36402" y="98283"/>
                    <a:pt x="36107" y="98283"/>
                  </a:cubicBezTo>
                  <a:cubicBezTo>
                    <a:pt x="36091" y="98281"/>
                    <a:pt x="36074" y="98279"/>
                    <a:pt x="36058" y="98279"/>
                  </a:cubicBezTo>
                  <a:cubicBezTo>
                    <a:pt x="35986" y="98279"/>
                    <a:pt x="35914" y="98303"/>
                    <a:pt x="35842" y="98327"/>
                  </a:cubicBezTo>
                  <a:lnTo>
                    <a:pt x="31288" y="90649"/>
                  </a:lnTo>
                  <a:lnTo>
                    <a:pt x="36490" y="87702"/>
                  </a:lnTo>
                  <a:cubicBezTo>
                    <a:pt x="36621" y="87778"/>
                    <a:pt x="36765" y="87815"/>
                    <a:pt x="36908" y="87815"/>
                  </a:cubicBezTo>
                  <a:cubicBezTo>
                    <a:pt x="37071" y="87815"/>
                    <a:pt x="37233" y="87767"/>
                    <a:pt x="37374" y="87672"/>
                  </a:cubicBezTo>
                  <a:close/>
                  <a:moveTo>
                    <a:pt x="14546" y="78683"/>
                  </a:moveTo>
                  <a:lnTo>
                    <a:pt x="26557" y="83413"/>
                  </a:lnTo>
                  <a:lnTo>
                    <a:pt x="30743" y="90502"/>
                  </a:lnTo>
                  <a:lnTo>
                    <a:pt x="16035" y="98828"/>
                  </a:lnTo>
                  <a:cubicBezTo>
                    <a:pt x="15897" y="98663"/>
                    <a:pt x="15694" y="98562"/>
                    <a:pt x="15475" y="98562"/>
                  </a:cubicBezTo>
                  <a:cubicBezTo>
                    <a:pt x="15460" y="98562"/>
                    <a:pt x="15445" y="98562"/>
                    <a:pt x="15430" y="98563"/>
                  </a:cubicBezTo>
                  <a:cubicBezTo>
                    <a:pt x="15342" y="98563"/>
                    <a:pt x="15268" y="98563"/>
                    <a:pt x="15180" y="98593"/>
                  </a:cubicBezTo>
                  <a:lnTo>
                    <a:pt x="6485" y="83561"/>
                  </a:lnTo>
                  <a:lnTo>
                    <a:pt x="14546" y="78683"/>
                  </a:lnTo>
                  <a:close/>
                  <a:moveTo>
                    <a:pt x="54072" y="85432"/>
                  </a:moveTo>
                  <a:lnTo>
                    <a:pt x="67011" y="98902"/>
                  </a:lnTo>
                  <a:lnTo>
                    <a:pt x="67011" y="98902"/>
                  </a:lnTo>
                  <a:lnTo>
                    <a:pt x="47057" y="91032"/>
                  </a:lnTo>
                  <a:lnTo>
                    <a:pt x="54072" y="85432"/>
                  </a:lnTo>
                  <a:close/>
                  <a:moveTo>
                    <a:pt x="1" y="0"/>
                  </a:moveTo>
                  <a:lnTo>
                    <a:pt x="1" y="855"/>
                  </a:lnTo>
                  <a:cubicBezTo>
                    <a:pt x="30" y="870"/>
                    <a:pt x="45" y="899"/>
                    <a:pt x="74" y="928"/>
                  </a:cubicBezTo>
                  <a:cubicBezTo>
                    <a:pt x="196" y="1050"/>
                    <a:pt x="366" y="1122"/>
                    <a:pt x="553" y="1122"/>
                  </a:cubicBezTo>
                  <a:cubicBezTo>
                    <a:pt x="570" y="1122"/>
                    <a:pt x="587" y="1121"/>
                    <a:pt x="605" y="1120"/>
                  </a:cubicBezTo>
                  <a:lnTo>
                    <a:pt x="619" y="1120"/>
                  </a:lnTo>
                  <a:lnTo>
                    <a:pt x="11127" y="14693"/>
                  </a:lnTo>
                  <a:cubicBezTo>
                    <a:pt x="10862" y="15062"/>
                    <a:pt x="10936" y="15563"/>
                    <a:pt x="11289" y="15843"/>
                  </a:cubicBezTo>
                  <a:lnTo>
                    <a:pt x="281" y="28325"/>
                  </a:lnTo>
                  <a:cubicBezTo>
                    <a:pt x="236" y="28310"/>
                    <a:pt x="192" y="28310"/>
                    <a:pt x="148" y="28310"/>
                  </a:cubicBezTo>
                  <a:lnTo>
                    <a:pt x="1" y="28310"/>
                  </a:lnTo>
                  <a:lnTo>
                    <a:pt x="1" y="29887"/>
                  </a:lnTo>
                  <a:lnTo>
                    <a:pt x="74" y="29887"/>
                  </a:lnTo>
                  <a:cubicBezTo>
                    <a:pt x="236" y="29887"/>
                    <a:pt x="384" y="29843"/>
                    <a:pt x="516" y="29755"/>
                  </a:cubicBezTo>
                  <a:lnTo>
                    <a:pt x="4451" y="33837"/>
                  </a:lnTo>
                  <a:lnTo>
                    <a:pt x="841" y="38288"/>
                  </a:lnTo>
                  <a:cubicBezTo>
                    <a:pt x="708" y="38155"/>
                    <a:pt x="531" y="38096"/>
                    <a:pt x="339" y="38096"/>
                  </a:cubicBezTo>
                  <a:cubicBezTo>
                    <a:pt x="251" y="38096"/>
                    <a:pt x="163" y="38111"/>
                    <a:pt x="74" y="38140"/>
                  </a:cubicBezTo>
                  <a:lnTo>
                    <a:pt x="1" y="38170"/>
                  </a:lnTo>
                  <a:lnTo>
                    <a:pt x="1" y="39629"/>
                  </a:lnTo>
                  <a:cubicBezTo>
                    <a:pt x="30" y="39629"/>
                    <a:pt x="45" y="39643"/>
                    <a:pt x="74" y="39643"/>
                  </a:cubicBezTo>
                  <a:cubicBezTo>
                    <a:pt x="163" y="39673"/>
                    <a:pt x="251" y="39688"/>
                    <a:pt x="339" y="39688"/>
                  </a:cubicBezTo>
                  <a:cubicBezTo>
                    <a:pt x="457" y="39688"/>
                    <a:pt x="575" y="39673"/>
                    <a:pt x="678" y="39614"/>
                  </a:cubicBezTo>
                  <a:lnTo>
                    <a:pt x="6470" y="49429"/>
                  </a:lnTo>
                  <a:lnTo>
                    <a:pt x="398" y="55633"/>
                  </a:lnTo>
                  <a:cubicBezTo>
                    <a:pt x="339" y="55619"/>
                    <a:pt x="266" y="55604"/>
                    <a:pt x="192" y="55604"/>
                  </a:cubicBezTo>
                  <a:cubicBezTo>
                    <a:pt x="148" y="55604"/>
                    <a:pt x="104" y="55604"/>
                    <a:pt x="59" y="55619"/>
                  </a:cubicBezTo>
                  <a:cubicBezTo>
                    <a:pt x="45" y="55619"/>
                    <a:pt x="15" y="55619"/>
                    <a:pt x="1" y="55633"/>
                  </a:cubicBezTo>
                  <a:lnTo>
                    <a:pt x="1" y="57166"/>
                  </a:lnTo>
                  <a:cubicBezTo>
                    <a:pt x="15" y="57181"/>
                    <a:pt x="45" y="57181"/>
                    <a:pt x="59" y="57181"/>
                  </a:cubicBezTo>
                  <a:cubicBezTo>
                    <a:pt x="104" y="57196"/>
                    <a:pt x="148" y="57196"/>
                    <a:pt x="192" y="57196"/>
                  </a:cubicBezTo>
                  <a:cubicBezTo>
                    <a:pt x="204" y="57196"/>
                    <a:pt x="216" y="57196"/>
                    <a:pt x="227" y="57196"/>
                  </a:cubicBezTo>
                  <a:cubicBezTo>
                    <a:pt x="494" y="57196"/>
                    <a:pt x="743" y="57038"/>
                    <a:pt x="870" y="56798"/>
                  </a:cubicBezTo>
                  <a:lnTo>
                    <a:pt x="12837" y="60217"/>
                  </a:lnTo>
                  <a:lnTo>
                    <a:pt x="14679" y="63326"/>
                  </a:lnTo>
                  <a:cubicBezTo>
                    <a:pt x="14399" y="63400"/>
                    <a:pt x="14193" y="63636"/>
                    <a:pt x="14148" y="63931"/>
                  </a:cubicBezTo>
                  <a:lnTo>
                    <a:pt x="590" y="72139"/>
                  </a:lnTo>
                  <a:cubicBezTo>
                    <a:pt x="472" y="72080"/>
                    <a:pt x="339" y="72036"/>
                    <a:pt x="192" y="72036"/>
                  </a:cubicBezTo>
                  <a:cubicBezTo>
                    <a:pt x="148" y="72036"/>
                    <a:pt x="104" y="72036"/>
                    <a:pt x="59" y="72051"/>
                  </a:cubicBezTo>
                  <a:cubicBezTo>
                    <a:pt x="45" y="72051"/>
                    <a:pt x="15" y="72051"/>
                    <a:pt x="1" y="72066"/>
                  </a:cubicBezTo>
                  <a:lnTo>
                    <a:pt x="1" y="73598"/>
                  </a:lnTo>
                  <a:cubicBezTo>
                    <a:pt x="15" y="73613"/>
                    <a:pt x="45" y="73613"/>
                    <a:pt x="59" y="73613"/>
                  </a:cubicBezTo>
                  <a:cubicBezTo>
                    <a:pt x="104" y="73628"/>
                    <a:pt x="148" y="73628"/>
                    <a:pt x="192" y="73628"/>
                  </a:cubicBezTo>
                  <a:lnTo>
                    <a:pt x="266" y="73628"/>
                  </a:lnTo>
                  <a:lnTo>
                    <a:pt x="4304" y="80584"/>
                  </a:lnTo>
                  <a:lnTo>
                    <a:pt x="767" y="86184"/>
                  </a:lnTo>
                  <a:cubicBezTo>
                    <a:pt x="678" y="85889"/>
                    <a:pt x="398" y="85698"/>
                    <a:pt x="104" y="85698"/>
                  </a:cubicBezTo>
                  <a:lnTo>
                    <a:pt x="1" y="85698"/>
                  </a:lnTo>
                  <a:lnTo>
                    <a:pt x="1" y="87274"/>
                  </a:lnTo>
                  <a:lnTo>
                    <a:pt x="74" y="87274"/>
                  </a:lnTo>
                  <a:cubicBezTo>
                    <a:pt x="222" y="87274"/>
                    <a:pt x="384" y="87230"/>
                    <a:pt x="516" y="87142"/>
                  </a:cubicBezTo>
                  <a:cubicBezTo>
                    <a:pt x="561" y="87142"/>
                    <a:pt x="590" y="87127"/>
                    <a:pt x="634" y="87112"/>
                  </a:cubicBezTo>
                  <a:lnTo>
                    <a:pt x="6161" y="83767"/>
                  </a:lnTo>
                  <a:lnTo>
                    <a:pt x="14856" y="98799"/>
                  </a:lnTo>
                  <a:cubicBezTo>
                    <a:pt x="14723" y="98961"/>
                    <a:pt x="14664" y="99182"/>
                    <a:pt x="14679" y="99403"/>
                  </a:cubicBezTo>
                  <a:lnTo>
                    <a:pt x="16212" y="99403"/>
                  </a:lnTo>
                  <a:cubicBezTo>
                    <a:pt x="16212" y="99330"/>
                    <a:pt x="16212" y="99271"/>
                    <a:pt x="16212" y="99197"/>
                  </a:cubicBezTo>
                  <a:lnTo>
                    <a:pt x="30964" y="90826"/>
                  </a:lnTo>
                  <a:lnTo>
                    <a:pt x="35532" y="98563"/>
                  </a:lnTo>
                  <a:cubicBezTo>
                    <a:pt x="35400" y="98711"/>
                    <a:pt x="35341" y="98887"/>
                    <a:pt x="35326" y="99079"/>
                  </a:cubicBezTo>
                  <a:lnTo>
                    <a:pt x="35326" y="99212"/>
                  </a:lnTo>
                  <a:cubicBezTo>
                    <a:pt x="35326" y="99285"/>
                    <a:pt x="35341" y="99344"/>
                    <a:pt x="35355" y="99418"/>
                  </a:cubicBezTo>
                  <a:lnTo>
                    <a:pt x="36888" y="99418"/>
                  </a:lnTo>
                  <a:cubicBezTo>
                    <a:pt x="36903" y="99344"/>
                    <a:pt x="36917" y="99285"/>
                    <a:pt x="36917" y="99212"/>
                  </a:cubicBezTo>
                  <a:lnTo>
                    <a:pt x="36917" y="99138"/>
                  </a:lnTo>
                  <a:lnTo>
                    <a:pt x="46703" y="91327"/>
                  </a:lnTo>
                  <a:lnTo>
                    <a:pt x="67041" y="99330"/>
                  </a:lnTo>
                  <a:lnTo>
                    <a:pt x="67041" y="99418"/>
                  </a:lnTo>
                  <a:lnTo>
                    <a:pt x="68558" y="99418"/>
                  </a:lnTo>
                  <a:cubicBezTo>
                    <a:pt x="68573" y="99241"/>
                    <a:pt x="68544" y="99064"/>
                    <a:pt x="68455" y="98917"/>
                  </a:cubicBezTo>
                  <a:lnTo>
                    <a:pt x="70474" y="96426"/>
                  </a:lnTo>
                  <a:lnTo>
                    <a:pt x="73938" y="99256"/>
                  </a:lnTo>
                  <a:cubicBezTo>
                    <a:pt x="73923" y="99315"/>
                    <a:pt x="73923" y="99359"/>
                    <a:pt x="73938" y="99403"/>
                  </a:cubicBezTo>
                  <a:lnTo>
                    <a:pt x="75456" y="99403"/>
                  </a:lnTo>
                  <a:cubicBezTo>
                    <a:pt x="75470" y="99182"/>
                    <a:pt x="75397" y="98946"/>
                    <a:pt x="75249" y="98784"/>
                  </a:cubicBezTo>
                  <a:lnTo>
                    <a:pt x="76959" y="96839"/>
                  </a:lnTo>
                  <a:lnTo>
                    <a:pt x="76959" y="96235"/>
                  </a:lnTo>
                  <a:lnTo>
                    <a:pt x="74896" y="98578"/>
                  </a:lnTo>
                  <a:cubicBezTo>
                    <a:pt x="74822" y="98563"/>
                    <a:pt x="74748" y="98548"/>
                    <a:pt x="74689" y="98548"/>
                  </a:cubicBezTo>
                  <a:cubicBezTo>
                    <a:pt x="74439" y="98548"/>
                    <a:pt x="74203" y="98666"/>
                    <a:pt x="74070" y="98858"/>
                  </a:cubicBezTo>
                  <a:lnTo>
                    <a:pt x="70710" y="96132"/>
                  </a:lnTo>
                  <a:lnTo>
                    <a:pt x="76959" y="88424"/>
                  </a:lnTo>
                  <a:lnTo>
                    <a:pt x="76959" y="87790"/>
                  </a:lnTo>
                  <a:lnTo>
                    <a:pt x="70401" y="95881"/>
                  </a:lnTo>
                  <a:lnTo>
                    <a:pt x="56076" y="84165"/>
                  </a:lnTo>
                  <a:cubicBezTo>
                    <a:pt x="56105" y="84047"/>
                    <a:pt x="56105" y="83944"/>
                    <a:pt x="56091" y="83826"/>
                  </a:cubicBezTo>
                  <a:lnTo>
                    <a:pt x="64977" y="76737"/>
                  </a:lnTo>
                  <a:lnTo>
                    <a:pt x="76959" y="84710"/>
                  </a:lnTo>
                  <a:lnTo>
                    <a:pt x="76959" y="84239"/>
                  </a:lnTo>
                  <a:lnTo>
                    <a:pt x="65302" y="76472"/>
                  </a:lnTo>
                  <a:lnTo>
                    <a:pt x="74380" y="69236"/>
                  </a:lnTo>
                  <a:lnTo>
                    <a:pt x="75279" y="68926"/>
                  </a:lnTo>
                  <a:cubicBezTo>
                    <a:pt x="75382" y="68971"/>
                    <a:pt x="75500" y="69000"/>
                    <a:pt x="75618" y="69000"/>
                  </a:cubicBezTo>
                  <a:cubicBezTo>
                    <a:pt x="75765" y="69000"/>
                    <a:pt x="75927" y="68956"/>
                    <a:pt x="76045" y="68868"/>
                  </a:cubicBezTo>
                  <a:lnTo>
                    <a:pt x="76973" y="70047"/>
                  </a:lnTo>
                  <a:lnTo>
                    <a:pt x="76973" y="69398"/>
                  </a:lnTo>
                  <a:lnTo>
                    <a:pt x="76325" y="68573"/>
                  </a:lnTo>
                  <a:lnTo>
                    <a:pt x="76959" y="68352"/>
                  </a:lnTo>
                  <a:lnTo>
                    <a:pt x="76959" y="67924"/>
                  </a:lnTo>
                  <a:lnTo>
                    <a:pt x="76369" y="68131"/>
                  </a:lnTo>
                  <a:cubicBezTo>
                    <a:pt x="76369" y="67954"/>
                    <a:pt x="76296" y="67806"/>
                    <a:pt x="76207" y="67674"/>
                  </a:cubicBezTo>
                  <a:lnTo>
                    <a:pt x="76959" y="66893"/>
                  </a:lnTo>
                  <a:lnTo>
                    <a:pt x="76959" y="66318"/>
                  </a:lnTo>
                  <a:lnTo>
                    <a:pt x="75868" y="67438"/>
                  </a:lnTo>
                  <a:cubicBezTo>
                    <a:pt x="75780" y="67409"/>
                    <a:pt x="75691" y="67394"/>
                    <a:pt x="75618" y="67394"/>
                  </a:cubicBezTo>
                  <a:cubicBezTo>
                    <a:pt x="75544" y="67394"/>
                    <a:pt x="75470" y="67409"/>
                    <a:pt x="75397" y="67423"/>
                  </a:cubicBezTo>
                  <a:lnTo>
                    <a:pt x="69369" y="60423"/>
                  </a:lnTo>
                  <a:lnTo>
                    <a:pt x="76959" y="48412"/>
                  </a:lnTo>
                  <a:lnTo>
                    <a:pt x="76959" y="47675"/>
                  </a:lnTo>
                  <a:lnTo>
                    <a:pt x="69089" y="60128"/>
                  </a:lnTo>
                  <a:lnTo>
                    <a:pt x="60866" y="50593"/>
                  </a:lnTo>
                  <a:lnTo>
                    <a:pt x="72655" y="43446"/>
                  </a:lnTo>
                  <a:cubicBezTo>
                    <a:pt x="72792" y="43596"/>
                    <a:pt x="72980" y="43683"/>
                    <a:pt x="73183" y="43683"/>
                  </a:cubicBezTo>
                  <a:cubicBezTo>
                    <a:pt x="73198" y="43683"/>
                    <a:pt x="73214" y="43682"/>
                    <a:pt x="73230" y="43681"/>
                  </a:cubicBezTo>
                  <a:cubicBezTo>
                    <a:pt x="73407" y="43681"/>
                    <a:pt x="73569" y="43622"/>
                    <a:pt x="73717" y="43519"/>
                  </a:cubicBezTo>
                  <a:lnTo>
                    <a:pt x="76959" y="46894"/>
                  </a:lnTo>
                  <a:lnTo>
                    <a:pt x="76959" y="46305"/>
                  </a:lnTo>
                  <a:lnTo>
                    <a:pt x="73952" y="43180"/>
                  </a:lnTo>
                  <a:cubicBezTo>
                    <a:pt x="73997" y="43018"/>
                    <a:pt x="74011" y="42827"/>
                    <a:pt x="73967" y="42665"/>
                  </a:cubicBezTo>
                  <a:lnTo>
                    <a:pt x="75912" y="41471"/>
                  </a:lnTo>
                  <a:lnTo>
                    <a:pt x="76959" y="42326"/>
                  </a:lnTo>
                  <a:lnTo>
                    <a:pt x="76959" y="41825"/>
                  </a:lnTo>
                  <a:lnTo>
                    <a:pt x="76266" y="41250"/>
                  </a:lnTo>
                  <a:lnTo>
                    <a:pt x="76959" y="40837"/>
                  </a:lnTo>
                  <a:lnTo>
                    <a:pt x="76959" y="40366"/>
                  </a:lnTo>
                  <a:lnTo>
                    <a:pt x="75942" y="40984"/>
                  </a:lnTo>
                  <a:lnTo>
                    <a:pt x="67379" y="33984"/>
                  </a:lnTo>
                  <a:lnTo>
                    <a:pt x="76959" y="36725"/>
                  </a:lnTo>
                  <a:lnTo>
                    <a:pt x="76959" y="36313"/>
                  </a:lnTo>
                  <a:lnTo>
                    <a:pt x="66613" y="33351"/>
                  </a:lnTo>
                  <a:lnTo>
                    <a:pt x="66318" y="33115"/>
                  </a:lnTo>
                  <a:cubicBezTo>
                    <a:pt x="66392" y="32982"/>
                    <a:pt x="66436" y="32835"/>
                    <a:pt x="66436" y="32687"/>
                  </a:cubicBezTo>
                  <a:lnTo>
                    <a:pt x="76959" y="26306"/>
                  </a:lnTo>
                  <a:lnTo>
                    <a:pt x="76959" y="25849"/>
                  </a:lnTo>
                  <a:lnTo>
                    <a:pt x="66348" y="32275"/>
                  </a:lnTo>
                  <a:cubicBezTo>
                    <a:pt x="66221" y="32035"/>
                    <a:pt x="65972" y="31876"/>
                    <a:pt x="65705" y="31876"/>
                  </a:cubicBezTo>
                  <a:cubicBezTo>
                    <a:pt x="65694" y="31876"/>
                    <a:pt x="65682" y="31876"/>
                    <a:pt x="65670" y="31877"/>
                  </a:cubicBezTo>
                  <a:cubicBezTo>
                    <a:pt x="65449" y="31877"/>
                    <a:pt x="65243" y="31965"/>
                    <a:pt x="65110" y="32113"/>
                  </a:cubicBezTo>
                  <a:lnTo>
                    <a:pt x="56695" y="25245"/>
                  </a:lnTo>
                  <a:lnTo>
                    <a:pt x="51316" y="19660"/>
                  </a:lnTo>
                  <a:cubicBezTo>
                    <a:pt x="51345" y="19468"/>
                    <a:pt x="51301" y="19276"/>
                    <a:pt x="51213" y="19100"/>
                  </a:cubicBezTo>
                  <a:lnTo>
                    <a:pt x="62354" y="12792"/>
                  </a:lnTo>
                  <a:cubicBezTo>
                    <a:pt x="62501" y="13059"/>
                    <a:pt x="62759" y="13187"/>
                    <a:pt x="63017" y="13187"/>
                  </a:cubicBezTo>
                  <a:cubicBezTo>
                    <a:pt x="63330" y="13187"/>
                    <a:pt x="63641" y="13000"/>
                    <a:pt x="63754" y="12645"/>
                  </a:cubicBezTo>
                  <a:lnTo>
                    <a:pt x="73112" y="16329"/>
                  </a:lnTo>
                  <a:lnTo>
                    <a:pt x="76959" y="22843"/>
                  </a:lnTo>
                  <a:lnTo>
                    <a:pt x="76959" y="22062"/>
                  </a:lnTo>
                  <a:lnTo>
                    <a:pt x="73702" y="16565"/>
                  </a:lnTo>
                  <a:lnTo>
                    <a:pt x="76959" y="17847"/>
                  </a:lnTo>
                  <a:lnTo>
                    <a:pt x="76959" y="17420"/>
                  </a:lnTo>
                  <a:lnTo>
                    <a:pt x="73378" y="16005"/>
                  </a:lnTo>
                  <a:lnTo>
                    <a:pt x="69177" y="8916"/>
                  </a:lnTo>
                  <a:lnTo>
                    <a:pt x="76959" y="4510"/>
                  </a:lnTo>
                  <a:lnTo>
                    <a:pt x="76959" y="4053"/>
                  </a:lnTo>
                  <a:lnTo>
                    <a:pt x="68986" y="8577"/>
                  </a:lnTo>
                  <a:lnTo>
                    <a:pt x="64417" y="840"/>
                  </a:lnTo>
                  <a:cubicBezTo>
                    <a:pt x="64535" y="707"/>
                    <a:pt x="64609" y="516"/>
                    <a:pt x="64624" y="339"/>
                  </a:cubicBezTo>
                  <a:lnTo>
                    <a:pt x="64624" y="206"/>
                  </a:lnTo>
                  <a:cubicBezTo>
                    <a:pt x="64609" y="133"/>
                    <a:pt x="64609" y="74"/>
                    <a:pt x="64579" y="0"/>
                  </a:cubicBezTo>
                  <a:lnTo>
                    <a:pt x="63047" y="0"/>
                  </a:lnTo>
                  <a:cubicBezTo>
                    <a:pt x="63032" y="74"/>
                    <a:pt x="63017" y="133"/>
                    <a:pt x="63017" y="206"/>
                  </a:cubicBezTo>
                  <a:lnTo>
                    <a:pt x="63017" y="280"/>
                  </a:lnTo>
                  <a:lnTo>
                    <a:pt x="53232" y="8091"/>
                  </a:lnTo>
                  <a:lnTo>
                    <a:pt x="32909" y="88"/>
                  </a:lnTo>
                  <a:cubicBezTo>
                    <a:pt x="32909" y="59"/>
                    <a:pt x="32909" y="29"/>
                    <a:pt x="32909" y="0"/>
                  </a:cubicBezTo>
                  <a:lnTo>
                    <a:pt x="31376" y="0"/>
                  </a:lnTo>
                  <a:cubicBezTo>
                    <a:pt x="31362" y="177"/>
                    <a:pt x="31391" y="339"/>
                    <a:pt x="31479" y="501"/>
                  </a:cubicBezTo>
                  <a:lnTo>
                    <a:pt x="29460" y="2977"/>
                  </a:lnTo>
                  <a:lnTo>
                    <a:pt x="26012" y="147"/>
                  </a:lnTo>
                  <a:cubicBezTo>
                    <a:pt x="26012" y="103"/>
                    <a:pt x="26012" y="44"/>
                    <a:pt x="26012" y="0"/>
                  </a:cubicBezTo>
                  <a:lnTo>
                    <a:pt x="24479" y="0"/>
                  </a:lnTo>
                  <a:cubicBezTo>
                    <a:pt x="24464" y="236"/>
                    <a:pt x="24538" y="457"/>
                    <a:pt x="24686" y="634"/>
                  </a:cubicBezTo>
                  <a:lnTo>
                    <a:pt x="16241" y="10228"/>
                  </a:lnTo>
                  <a:lnTo>
                    <a:pt x="1356" y="309"/>
                  </a:lnTo>
                  <a:cubicBezTo>
                    <a:pt x="1356" y="206"/>
                    <a:pt x="1327" y="103"/>
                    <a:pt x="1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3"/>
          <p:cNvSpPr/>
          <p:nvPr/>
        </p:nvSpPr>
        <p:spPr>
          <a:xfrm>
            <a:off x="2911050" y="1072375"/>
            <a:ext cx="3321900" cy="332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2914797" y="2362650"/>
            <a:ext cx="3314400" cy="52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3704097" y="1425388"/>
            <a:ext cx="1735800" cy="818400"/>
          </a:xfrm>
          <a:prstGeom prst="rect">
            <a:avLst/>
          </a:prstGeom>
        </p:spPr>
        <p:txBody>
          <a:bodyPr spcFirstLastPara="1" wrap="square" lIns="91425" tIns="91425" rIns="91425" bIns="91425" anchor="t" anchorCtr="0">
            <a:noAutofit/>
          </a:bodyPr>
          <a:lstStyle>
            <a:lvl1pPr lvl="0" rtl="0">
              <a:spcBef>
                <a:spcPts val="0"/>
              </a:spcBef>
              <a:spcAft>
                <a:spcPts val="0"/>
              </a:spcAft>
              <a:buSzPts val="7200"/>
              <a:buNone/>
              <a:defRPr sz="60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21" name="Google Shape;21;p3"/>
          <p:cNvSpPr txBox="1">
            <a:spLocks noGrp="1"/>
          </p:cNvSpPr>
          <p:nvPr>
            <p:ph type="subTitle" idx="1"/>
          </p:nvPr>
        </p:nvSpPr>
        <p:spPr>
          <a:xfrm>
            <a:off x="3392200" y="3004700"/>
            <a:ext cx="2359500" cy="72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1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2">
  <p:cSld name="CUSTOM_7">
    <p:bg>
      <p:bgPr>
        <a:blipFill>
          <a:blip r:embed="rId2">
            <a:alphaModFix/>
          </a:blip>
          <a:stretch>
            <a:fillRect/>
          </a:stretch>
        </a:blipFill>
        <a:effectLst/>
      </p:bgPr>
    </p:bg>
    <p:spTree>
      <p:nvGrpSpPr>
        <p:cNvPr id="1" name="Shape 186"/>
        <p:cNvGrpSpPr/>
        <p:nvPr/>
      </p:nvGrpSpPr>
      <p:grpSpPr>
        <a:xfrm>
          <a:off x="0" y="0"/>
          <a:ext cx="0" cy="0"/>
          <a:chOff x="0" y="0"/>
          <a:chExt cx="0" cy="0"/>
        </a:xfrm>
      </p:grpSpPr>
      <p:grpSp>
        <p:nvGrpSpPr>
          <p:cNvPr id="187" name="Google Shape;187;p21"/>
          <p:cNvGrpSpPr/>
          <p:nvPr/>
        </p:nvGrpSpPr>
        <p:grpSpPr>
          <a:xfrm rot="10800000" flipH="1">
            <a:off x="93063" y="-70"/>
            <a:ext cx="8957864" cy="5143442"/>
            <a:chOff x="1599575" y="2987725"/>
            <a:chExt cx="4328725" cy="2485475"/>
          </a:xfrm>
        </p:grpSpPr>
        <p:sp>
          <p:nvSpPr>
            <p:cNvPr id="188" name="Google Shape;188;p21"/>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1"/>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21"/>
          <p:cNvSpPr/>
          <p:nvPr/>
        </p:nvSpPr>
        <p:spPr>
          <a:xfrm>
            <a:off x="3501425" y="0"/>
            <a:ext cx="5642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1"/>
          <p:cNvSpPr txBox="1">
            <a:spLocks noGrp="1"/>
          </p:cNvSpPr>
          <p:nvPr>
            <p:ph type="title"/>
          </p:nvPr>
        </p:nvSpPr>
        <p:spPr>
          <a:xfrm>
            <a:off x="4287000" y="539500"/>
            <a:ext cx="41436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b="0">
                <a:latin typeface="Raleway Thin"/>
                <a:ea typeface="Raleway Thin"/>
                <a:cs typeface="Raleway Thin"/>
                <a:sym typeface="Raleway Thin"/>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92" name="Google Shape;192;p21"/>
          <p:cNvSpPr txBox="1">
            <a:spLocks noGrp="1"/>
          </p:cNvSpPr>
          <p:nvPr>
            <p:ph type="subTitle" idx="1"/>
          </p:nvPr>
        </p:nvSpPr>
        <p:spPr>
          <a:xfrm>
            <a:off x="6687996" y="2278500"/>
            <a:ext cx="1742700" cy="5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3" name="Google Shape;193;p21"/>
          <p:cNvSpPr txBox="1">
            <a:spLocks noGrp="1"/>
          </p:cNvSpPr>
          <p:nvPr>
            <p:ph type="subTitle" idx="2"/>
          </p:nvPr>
        </p:nvSpPr>
        <p:spPr>
          <a:xfrm>
            <a:off x="6688010" y="196782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94" name="Google Shape;194;p21"/>
          <p:cNvSpPr txBox="1">
            <a:spLocks noGrp="1"/>
          </p:cNvSpPr>
          <p:nvPr>
            <p:ph type="subTitle" idx="3"/>
          </p:nvPr>
        </p:nvSpPr>
        <p:spPr>
          <a:xfrm>
            <a:off x="4287025" y="4047525"/>
            <a:ext cx="1742700" cy="5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5" name="Google Shape;195;p21"/>
          <p:cNvSpPr txBox="1">
            <a:spLocks noGrp="1"/>
          </p:cNvSpPr>
          <p:nvPr>
            <p:ph type="subTitle" idx="4"/>
          </p:nvPr>
        </p:nvSpPr>
        <p:spPr>
          <a:xfrm>
            <a:off x="4287027" y="373685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96" name="Google Shape;196;p21"/>
          <p:cNvSpPr txBox="1">
            <a:spLocks noGrp="1"/>
          </p:cNvSpPr>
          <p:nvPr>
            <p:ph type="subTitle" idx="5"/>
          </p:nvPr>
        </p:nvSpPr>
        <p:spPr>
          <a:xfrm>
            <a:off x="6688007" y="4047525"/>
            <a:ext cx="1742700" cy="5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7" name="Google Shape;197;p21"/>
          <p:cNvSpPr txBox="1">
            <a:spLocks noGrp="1"/>
          </p:cNvSpPr>
          <p:nvPr>
            <p:ph type="subTitle" idx="6"/>
          </p:nvPr>
        </p:nvSpPr>
        <p:spPr>
          <a:xfrm>
            <a:off x="6688019" y="373685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98" name="Google Shape;198;p21"/>
          <p:cNvSpPr txBox="1">
            <a:spLocks noGrp="1"/>
          </p:cNvSpPr>
          <p:nvPr>
            <p:ph type="subTitle" idx="7"/>
          </p:nvPr>
        </p:nvSpPr>
        <p:spPr>
          <a:xfrm>
            <a:off x="4287000" y="2278500"/>
            <a:ext cx="1742700" cy="5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9" name="Google Shape;199;p21"/>
          <p:cNvSpPr txBox="1">
            <a:spLocks noGrp="1"/>
          </p:cNvSpPr>
          <p:nvPr>
            <p:ph type="subTitle" idx="8"/>
          </p:nvPr>
        </p:nvSpPr>
        <p:spPr>
          <a:xfrm>
            <a:off x="4287019" y="196782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cxnSp>
        <p:nvCxnSpPr>
          <p:cNvPr id="200" name="Google Shape;200;p21"/>
          <p:cNvCxnSpPr/>
          <p:nvPr/>
        </p:nvCxnSpPr>
        <p:spPr>
          <a:xfrm>
            <a:off x="3501425" y="0"/>
            <a:ext cx="0" cy="5143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1">
  <p:cSld name="TITLE_AND_TWO_COLUMNS_1_1_1_1">
    <p:bg>
      <p:bgPr>
        <a:blipFill>
          <a:blip r:embed="rId2">
            <a:alphaModFix/>
          </a:blip>
          <a:stretch>
            <a:fillRect/>
          </a:stretch>
        </a:blipFill>
        <a:effectLst/>
      </p:bgPr>
    </p:bg>
    <p:spTree>
      <p:nvGrpSpPr>
        <p:cNvPr id="1" name="Shape 201"/>
        <p:cNvGrpSpPr/>
        <p:nvPr/>
      </p:nvGrpSpPr>
      <p:grpSpPr>
        <a:xfrm>
          <a:off x="0" y="0"/>
          <a:ext cx="0" cy="0"/>
          <a:chOff x="0" y="0"/>
          <a:chExt cx="0" cy="0"/>
        </a:xfrm>
      </p:grpSpPr>
      <p:grpSp>
        <p:nvGrpSpPr>
          <p:cNvPr id="202" name="Google Shape;202;p22"/>
          <p:cNvGrpSpPr/>
          <p:nvPr/>
        </p:nvGrpSpPr>
        <p:grpSpPr>
          <a:xfrm rot="10800000" flipH="1">
            <a:off x="-1" y="45"/>
            <a:ext cx="9143999" cy="5143442"/>
            <a:chOff x="1599575" y="2987725"/>
            <a:chExt cx="4328725" cy="2485475"/>
          </a:xfrm>
        </p:grpSpPr>
        <p:sp>
          <p:nvSpPr>
            <p:cNvPr id="203" name="Google Shape;203;p22"/>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2"/>
          <p:cNvSpPr/>
          <p:nvPr/>
        </p:nvSpPr>
        <p:spPr>
          <a:xfrm rot="-5400000">
            <a:off x="2000050" y="-1674575"/>
            <a:ext cx="5143500" cy="849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6" name="Google Shape;206;p22"/>
          <p:cNvCxnSpPr/>
          <p:nvPr/>
        </p:nvCxnSpPr>
        <p:spPr>
          <a:xfrm rot="-5400000">
            <a:off x="-2246300" y="2571775"/>
            <a:ext cx="5143500" cy="0"/>
          </a:xfrm>
          <a:prstGeom prst="straightConnector1">
            <a:avLst/>
          </a:prstGeom>
          <a:noFill/>
          <a:ln w="9525" cap="flat" cmpd="sng">
            <a:solidFill>
              <a:schemeClr val="dk2"/>
            </a:solidFill>
            <a:prstDash val="solid"/>
            <a:round/>
            <a:headEnd type="none" w="med" len="med"/>
            <a:tailEnd type="none" w="med" len="med"/>
          </a:ln>
        </p:spPr>
      </p:cxnSp>
      <p:cxnSp>
        <p:nvCxnSpPr>
          <p:cNvPr id="207" name="Google Shape;207;p22"/>
          <p:cNvCxnSpPr/>
          <p:nvPr/>
        </p:nvCxnSpPr>
        <p:spPr>
          <a:xfrm rot="-5400000">
            <a:off x="6246725" y="2571775"/>
            <a:ext cx="5143500" cy="0"/>
          </a:xfrm>
          <a:prstGeom prst="straightConnector1">
            <a:avLst/>
          </a:prstGeom>
          <a:noFill/>
          <a:ln w="9525" cap="flat" cmpd="sng">
            <a:solidFill>
              <a:schemeClr val="dk2"/>
            </a:solidFill>
            <a:prstDash val="solid"/>
            <a:round/>
            <a:headEnd type="none" w="med" len="med"/>
            <a:tailEnd type="none" w="med" len="med"/>
          </a:ln>
        </p:spPr>
      </p:cxnSp>
      <p:sp>
        <p:nvSpPr>
          <p:cNvPr id="208" name="Google Shape;208;p22"/>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09" name="Google Shape;209;p22"/>
          <p:cNvSpPr txBox="1">
            <a:spLocks noGrp="1"/>
          </p:cNvSpPr>
          <p:nvPr>
            <p:ph type="subTitle" idx="1"/>
          </p:nvPr>
        </p:nvSpPr>
        <p:spPr>
          <a:xfrm>
            <a:off x="774100" y="22765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0" name="Google Shape;210;p22"/>
          <p:cNvSpPr txBox="1">
            <a:spLocks noGrp="1"/>
          </p:cNvSpPr>
          <p:nvPr>
            <p:ph type="subTitle" idx="2"/>
          </p:nvPr>
        </p:nvSpPr>
        <p:spPr>
          <a:xfrm>
            <a:off x="774100" y="19659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1" name="Google Shape;211;p22"/>
          <p:cNvSpPr txBox="1">
            <a:spLocks noGrp="1"/>
          </p:cNvSpPr>
          <p:nvPr>
            <p:ph type="subTitle" idx="3"/>
          </p:nvPr>
        </p:nvSpPr>
        <p:spPr>
          <a:xfrm>
            <a:off x="3625950" y="22765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2" name="Google Shape;212;p22"/>
          <p:cNvSpPr txBox="1">
            <a:spLocks noGrp="1"/>
          </p:cNvSpPr>
          <p:nvPr>
            <p:ph type="subTitle" idx="4"/>
          </p:nvPr>
        </p:nvSpPr>
        <p:spPr>
          <a:xfrm>
            <a:off x="3625950" y="19659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3" name="Google Shape;213;p22"/>
          <p:cNvSpPr txBox="1">
            <a:spLocks noGrp="1"/>
          </p:cNvSpPr>
          <p:nvPr>
            <p:ph type="subTitle" idx="5"/>
          </p:nvPr>
        </p:nvSpPr>
        <p:spPr>
          <a:xfrm>
            <a:off x="6477800" y="22765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4" name="Google Shape;214;p22"/>
          <p:cNvSpPr txBox="1">
            <a:spLocks noGrp="1"/>
          </p:cNvSpPr>
          <p:nvPr>
            <p:ph type="subTitle" idx="6"/>
          </p:nvPr>
        </p:nvSpPr>
        <p:spPr>
          <a:xfrm>
            <a:off x="6477800" y="19659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5" name="Google Shape;215;p22"/>
          <p:cNvSpPr txBox="1">
            <a:spLocks noGrp="1"/>
          </p:cNvSpPr>
          <p:nvPr>
            <p:ph type="subTitle" idx="7"/>
          </p:nvPr>
        </p:nvSpPr>
        <p:spPr>
          <a:xfrm>
            <a:off x="774100" y="40610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6" name="Google Shape;216;p22"/>
          <p:cNvSpPr txBox="1">
            <a:spLocks noGrp="1"/>
          </p:cNvSpPr>
          <p:nvPr>
            <p:ph type="subTitle" idx="8"/>
          </p:nvPr>
        </p:nvSpPr>
        <p:spPr>
          <a:xfrm>
            <a:off x="774100" y="37247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7" name="Google Shape;217;p22"/>
          <p:cNvSpPr txBox="1">
            <a:spLocks noGrp="1"/>
          </p:cNvSpPr>
          <p:nvPr>
            <p:ph type="subTitle" idx="9"/>
          </p:nvPr>
        </p:nvSpPr>
        <p:spPr>
          <a:xfrm>
            <a:off x="3625950" y="40610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8" name="Google Shape;218;p22"/>
          <p:cNvSpPr txBox="1">
            <a:spLocks noGrp="1"/>
          </p:cNvSpPr>
          <p:nvPr>
            <p:ph type="subTitle" idx="13"/>
          </p:nvPr>
        </p:nvSpPr>
        <p:spPr>
          <a:xfrm>
            <a:off x="3625950" y="37247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9" name="Google Shape;219;p22"/>
          <p:cNvSpPr txBox="1">
            <a:spLocks noGrp="1"/>
          </p:cNvSpPr>
          <p:nvPr>
            <p:ph type="subTitle" idx="14"/>
          </p:nvPr>
        </p:nvSpPr>
        <p:spPr>
          <a:xfrm>
            <a:off x="6477800" y="40610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20" name="Google Shape;220;p22"/>
          <p:cNvSpPr txBox="1">
            <a:spLocks noGrp="1"/>
          </p:cNvSpPr>
          <p:nvPr>
            <p:ph type="subTitle" idx="15"/>
          </p:nvPr>
        </p:nvSpPr>
        <p:spPr>
          <a:xfrm>
            <a:off x="6477800" y="3724775"/>
            <a:ext cx="1892100" cy="3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3">
  <p:cSld name="TITLE_AND_TWO_COLUMNS_1_1_1_1_1">
    <p:bg>
      <p:bgPr>
        <a:blipFill>
          <a:blip r:embed="rId2">
            <a:alphaModFix/>
          </a:blip>
          <a:stretch>
            <a:fillRect/>
          </a:stretch>
        </a:blipFill>
        <a:effectLst/>
      </p:bgPr>
    </p:bg>
    <p:spTree>
      <p:nvGrpSpPr>
        <p:cNvPr id="1" name="Shape 221"/>
        <p:cNvGrpSpPr/>
        <p:nvPr/>
      </p:nvGrpSpPr>
      <p:grpSpPr>
        <a:xfrm>
          <a:off x="0" y="0"/>
          <a:ext cx="0" cy="0"/>
          <a:chOff x="0" y="0"/>
          <a:chExt cx="0" cy="0"/>
        </a:xfrm>
      </p:grpSpPr>
      <p:grpSp>
        <p:nvGrpSpPr>
          <p:cNvPr id="222" name="Google Shape;222;p23"/>
          <p:cNvGrpSpPr/>
          <p:nvPr/>
        </p:nvGrpSpPr>
        <p:grpSpPr>
          <a:xfrm>
            <a:off x="0" y="-57"/>
            <a:ext cx="9143999" cy="5143442"/>
            <a:chOff x="1599575" y="2987725"/>
            <a:chExt cx="4328725" cy="2485475"/>
          </a:xfrm>
        </p:grpSpPr>
        <p:sp>
          <p:nvSpPr>
            <p:cNvPr id="223" name="Google Shape;223;p23"/>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3"/>
          <p:cNvSpPr/>
          <p:nvPr/>
        </p:nvSpPr>
        <p:spPr>
          <a:xfrm>
            <a:off x="0" y="1406825"/>
            <a:ext cx="9144000" cy="300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6" name="Google Shape;226;p23"/>
          <p:cNvCxnSpPr/>
          <p:nvPr/>
        </p:nvCxnSpPr>
        <p:spPr>
          <a:xfrm>
            <a:off x="0" y="140682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27" name="Google Shape;227;p23"/>
          <p:cNvCxnSpPr/>
          <p:nvPr/>
        </p:nvCxnSpPr>
        <p:spPr>
          <a:xfrm>
            <a:off x="0" y="4415075"/>
            <a:ext cx="9144000" cy="0"/>
          </a:xfrm>
          <a:prstGeom prst="straightConnector1">
            <a:avLst/>
          </a:prstGeom>
          <a:noFill/>
          <a:ln w="9525" cap="flat" cmpd="sng">
            <a:solidFill>
              <a:schemeClr val="dk2"/>
            </a:solidFill>
            <a:prstDash val="solid"/>
            <a:round/>
            <a:headEnd type="none" w="med" len="med"/>
            <a:tailEnd type="none" w="med" len="med"/>
          </a:ln>
        </p:spPr>
      </p:cxnSp>
      <p:sp>
        <p:nvSpPr>
          <p:cNvPr id="228" name="Google Shape;228;p23"/>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9" name="Google Shape;229;p23"/>
          <p:cNvSpPr txBox="1">
            <a:spLocks noGrp="1"/>
          </p:cNvSpPr>
          <p:nvPr>
            <p:ph type="subTitle" idx="1"/>
          </p:nvPr>
        </p:nvSpPr>
        <p:spPr>
          <a:xfrm>
            <a:off x="713221" y="2205302"/>
            <a:ext cx="15969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30" name="Google Shape;230;p23"/>
          <p:cNvSpPr txBox="1">
            <a:spLocks noGrp="1"/>
          </p:cNvSpPr>
          <p:nvPr>
            <p:ph type="subTitle" idx="2"/>
          </p:nvPr>
        </p:nvSpPr>
        <p:spPr>
          <a:xfrm>
            <a:off x="713221" y="1892700"/>
            <a:ext cx="15969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31" name="Google Shape;231;p23"/>
          <p:cNvSpPr txBox="1">
            <a:spLocks noGrp="1"/>
          </p:cNvSpPr>
          <p:nvPr>
            <p:ph type="subTitle" idx="3"/>
          </p:nvPr>
        </p:nvSpPr>
        <p:spPr>
          <a:xfrm>
            <a:off x="6833896" y="2205325"/>
            <a:ext cx="15969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32" name="Google Shape;232;p23"/>
          <p:cNvSpPr txBox="1">
            <a:spLocks noGrp="1"/>
          </p:cNvSpPr>
          <p:nvPr>
            <p:ph type="subTitle" idx="4"/>
          </p:nvPr>
        </p:nvSpPr>
        <p:spPr>
          <a:xfrm>
            <a:off x="6833896" y="1892725"/>
            <a:ext cx="15969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33" name="Google Shape;233;p23"/>
          <p:cNvSpPr txBox="1">
            <a:spLocks noGrp="1"/>
          </p:cNvSpPr>
          <p:nvPr>
            <p:ph type="subTitle" idx="5"/>
          </p:nvPr>
        </p:nvSpPr>
        <p:spPr>
          <a:xfrm>
            <a:off x="6833875" y="3377900"/>
            <a:ext cx="15969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34" name="Google Shape;234;p23"/>
          <p:cNvSpPr txBox="1">
            <a:spLocks noGrp="1"/>
          </p:cNvSpPr>
          <p:nvPr>
            <p:ph type="subTitle" idx="6"/>
          </p:nvPr>
        </p:nvSpPr>
        <p:spPr>
          <a:xfrm>
            <a:off x="6833875" y="3065300"/>
            <a:ext cx="15969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35" name="Google Shape;235;p23"/>
          <p:cNvSpPr txBox="1">
            <a:spLocks noGrp="1"/>
          </p:cNvSpPr>
          <p:nvPr>
            <p:ph type="subTitle" idx="7"/>
          </p:nvPr>
        </p:nvSpPr>
        <p:spPr>
          <a:xfrm>
            <a:off x="713200" y="3377897"/>
            <a:ext cx="15969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36" name="Google Shape;236;p23"/>
          <p:cNvSpPr txBox="1">
            <a:spLocks noGrp="1"/>
          </p:cNvSpPr>
          <p:nvPr>
            <p:ph type="subTitle" idx="8"/>
          </p:nvPr>
        </p:nvSpPr>
        <p:spPr>
          <a:xfrm>
            <a:off x="713200" y="3065295"/>
            <a:ext cx="15969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a:latin typeface="Raleway Thin"/>
                <a:ea typeface="Raleway Thin"/>
                <a:cs typeface="Raleway Thin"/>
                <a:sym typeface="Raleway Thin"/>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BLANK_1">
    <p:bg>
      <p:bgPr>
        <a:blipFill>
          <a:blip r:embed="rId2">
            <a:alphaModFix/>
          </a:blip>
          <a:stretch>
            <a:fillRect/>
          </a:stretch>
        </a:blipFill>
        <a:effectLst/>
      </p:bgPr>
    </p:bg>
    <p:spTree>
      <p:nvGrpSpPr>
        <p:cNvPr id="1" name="Shape 237"/>
        <p:cNvGrpSpPr/>
        <p:nvPr/>
      </p:nvGrpSpPr>
      <p:grpSpPr>
        <a:xfrm>
          <a:off x="0" y="0"/>
          <a:ext cx="0" cy="0"/>
          <a:chOff x="0" y="0"/>
          <a:chExt cx="0" cy="0"/>
        </a:xfrm>
      </p:grpSpPr>
      <p:grpSp>
        <p:nvGrpSpPr>
          <p:cNvPr id="238" name="Google Shape;238;p24"/>
          <p:cNvGrpSpPr/>
          <p:nvPr/>
        </p:nvGrpSpPr>
        <p:grpSpPr>
          <a:xfrm rot="10800000" flipH="1">
            <a:off x="0" y="-57"/>
            <a:ext cx="9143999" cy="5143442"/>
            <a:chOff x="1599575" y="2987725"/>
            <a:chExt cx="4328725" cy="2485475"/>
          </a:xfrm>
        </p:grpSpPr>
        <p:sp>
          <p:nvSpPr>
            <p:cNvPr id="239" name="Google Shape;239;p24"/>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4"/>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4"/>
          <p:cNvSpPr/>
          <p:nvPr/>
        </p:nvSpPr>
        <p:spPr>
          <a:xfrm>
            <a:off x="2274175" y="537150"/>
            <a:ext cx="4595700" cy="40692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txBox="1">
            <a:spLocks noGrp="1"/>
          </p:cNvSpPr>
          <p:nvPr>
            <p:ph type="title"/>
          </p:nvPr>
        </p:nvSpPr>
        <p:spPr>
          <a:xfrm>
            <a:off x="2766150" y="615700"/>
            <a:ext cx="3611700" cy="85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3" name="Google Shape;243;p24"/>
          <p:cNvSpPr txBox="1">
            <a:spLocks noGrp="1"/>
          </p:cNvSpPr>
          <p:nvPr>
            <p:ph type="subTitle" idx="1"/>
          </p:nvPr>
        </p:nvSpPr>
        <p:spPr>
          <a:xfrm>
            <a:off x="2334300" y="2028900"/>
            <a:ext cx="4475400" cy="9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44" name="Google Shape;244;p24"/>
          <p:cNvSpPr txBox="1">
            <a:spLocks noGrp="1"/>
          </p:cNvSpPr>
          <p:nvPr>
            <p:ph type="subTitle" idx="2"/>
          </p:nvPr>
        </p:nvSpPr>
        <p:spPr>
          <a:xfrm>
            <a:off x="2793750" y="1699350"/>
            <a:ext cx="3556500" cy="3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45" name="Google Shape;245;p24"/>
          <p:cNvSpPr txBox="1"/>
          <p:nvPr/>
        </p:nvSpPr>
        <p:spPr>
          <a:xfrm>
            <a:off x="2618100" y="3579250"/>
            <a:ext cx="3907800" cy="571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a:solidFill>
                  <a:schemeClr val="dk1"/>
                </a:solidFill>
                <a:latin typeface="Barlow"/>
                <a:ea typeface="Barlow"/>
                <a:cs typeface="Barlow"/>
                <a:sym typeface="Barlow"/>
              </a:rPr>
              <a:t>CREDITS: This presentation template was created by </a:t>
            </a:r>
            <a:r>
              <a:rPr lang="en" b="1">
                <a:solidFill>
                  <a:schemeClr val="dk1"/>
                </a:solidFill>
                <a:uFill>
                  <a:noFill/>
                </a:uFill>
                <a:latin typeface="Barlow"/>
                <a:ea typeface="Barlow"/>
                <a:cs typeface="Barlow"/>
                <a:sym typeface="Barlow"/>
                <a:hlinkClick r:id="rId3">
                  <a:extLst>
                    <a:ext uri="{A12FA001-AC4F-418D-AE19-62706E023703}">
                      <ahyp:hlinkClr xmlns:ahyp="http://schemas.microsoft.com/office/drawing/2018/hyperlinkcolor" xmlns="" val="tx"/>
                    </a:ext>
                  </a:extLst>
                </a:hlinkClick>
              </a:rPr>
              <a:t>Slidesgo</a:t>
            </a:r>
            <a:r>
              <a:rPr lang="en">
                <a:solidFill>
                  <a:schemeClr val="dk1"/>
                </a:solidFill>
                <a:latin typeface="Barlow"/>
                <a:ea typeface="Barlow"/>
                <a:cs typeface="Barlow"/>
                <a:sym typeface="Barlow"/>
              </a:rPr>
              <a:t>, including icons by </a:t>
            </a:r>
            <a:r>
              <a:rPr lang="en" b="1">
                <a:solidFill>
                  <a:schemeClr val="dk1"/>
                </a:solidFill>
                <a:uFill>
                  <a:noFill/>
                </a:uFill>
                <a:latin typeface="Barlow"/>
                <a:ea typeface="Barlow"/>
                <a:cs typeface="Barlow"/>
                <a:sym typeface="Barlow"/>
                <a:hlinkClick r:id="rId4">
                  <a:extLst>
                    <a:ext uri="{A12FA001-AC4F-418D-AE19-62706E023703}">
                      <ahyp:hlinkClr xmlns:ahyp="http://schemas.microsoft.com/office/drawing/2018/hyperlinkcolor" xmlns="" val="tx"/>
                    </a:ext>
                  </a:extLst>
                </a:hlinkClick>
              </a:rPr>
              <a:t>Flaticon</a:t>
            </a:r>
            <a:r>
              <a:rPr lang="en">
                <a:solidFill>
                  <a:schemeClr val="dk1"/>
                </a:solidFill>
                <a:latin typeface="Barlow"/>
                <a:ea typeface="Barlow"/>
                <a:cs typeface="Barlow"/>
                <a:sym typeface="Barlow"/>
              </a:rPr>
              <a:t>, and infographics &amp; images by </a:t>
            </a:r>
            <a:r>
              <a:rPr lang="en" b="1">
                <a:solidFill>
                  <a:schemeClr val="dk1"/>
                </a:solidFill>
                <a:uFill>
                  <a:noFill/>
                </a:uFill>
                <a:latin typeface="Barlow"/>
                <a:ea typeface="Barlow"/>
                <a:cs typeface="Barlow"/>
                <a:sym typeface="Barlow"/>
                <a:hlinkClick r:id="rId5">
                  <a:extLst>
                    <a:ext uri="{A12FA001-AC4F-418D-AE19-62706E023703}">
                      <ahyp:hlinkClr xmlns:ahyp="http://schemas.microsoft.com/office/drawing/2018/hyperlinkcolor" xmlns="" val="tx"/>
                    </a:ext>
                  </a:extLst>
                </a:hlinkClick>
              </a:rPr>
              <a:t>Freepik</a:t>
            </a:r>
            <a:endParaRPr b="1">
              <a:solidFill>
                <a:schemeClr val="dk1"/>
              </a:solidFill>
              <a:latin typeface="Barlow"/>
              <a:ea typeface="Barlow"/>
              <a:cs typeface="Barlow"/>
              <a:sym typeface="Barlow"/>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4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2"/>
        <p:cNvGrpSpPr/>
        <p:nvPr/>
      </p:nvGrpSpPr>
      <p:grpSpPr>
        <a:xfrm>
          <a:off x="0" y="0"/>
          <a:ext cx="0" cy="0"/>
          <a:chOff x="0" y="0"/>
          <a:chExt cx="0" cy="0"/>
        </a:xfrm>
      </p:grpSpPr>
      <p:grpSp>
        <p:nvGrpSpPr>
          <p:cNvPr id="23" name="Google Shape;23;p4"/>
          <p:cNvGrpSpPr/>
          <p:nvPr/>
        </p:nvGrpSpPr>
        <p:grpSpPr>
          <a:xfrm>
            <a:off x="-1" y="45"/>
            <a:ext cx="9143999" cy="5143442"/>
            <a:chOff x="1599575" y="2987725"/>
            <a:chExt cx="4328725" cy="2485475"/>
          </a:xfrm>
        </p:grpSpPr>
        <p:sp>
          <p:nvSpPr>
            <p:cNvPr id="24" name="Google Shape;24;p4"/>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4"/>
          <p:cNvSpPr/>
          <p:nvPr/>
        </p:nvSpPr>
        <p:spPr>
          <a:xfrm>
            <a:off x="-11275" y="1256350"/>
            <a:ext cx="9155400" cy="388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27;p4"/>
          <p:cNvCxnSpPr/>
          <p:nvPr/>
        </p:nvCxnSpPr>
        <p:spPr>
          <a:xfrm>
            <a:off x="0" y="1256350"/>
            <a:ext cx="9144000" cy="0"/>
          </a:xfrm>
          <a:prstGeom prst="straightConnector1">
            <a:avLst/>
          </a:prstGeom>
          <a:noFill/>
          <a:ln w="9525" cap="flat" cmpd="sng">
            <a:solidFill>
              <a:schemeClr val="dk2"/>
            </a:solidFill>
            <a:prstDash val="solid"/>
            <a:round/>
            <a:headEnd type="none" w="med" len="med"/>
            <a:tailEnd type="none" w="med" len="med"/>
          </a:ln>
        </p:spPr>
      </p:cxnSp>
      <p:sp>
        <p:nvSpPr>
          <p:cNvPr id="28" name="Google Shape;28;p4"/>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a:spcBef>
                <a:spcPts val="0"/>
              </a:spcBef>
              <a:spcAft>
                <a:spcPts val="0"/>
              </a:spcAft>
              <a:buSzPts val="3600"/>
              <a:buNone/>
              <a:defRPr sz="36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9" name="Google Shape;29;p4"/>
          <p:cNvSpPr txBox="1">
            <a:spLocks noGrp="1"/>
          </p:cNvSpPr>
          <p:nvPr>
            <p:ph type="body" idx="1"/>
          </p:nvPr>
        </p:nvSpPr>
        <p:spPr>
          <a:xfrm>
            <a:off x="713225" y="1394075"/>
            <a:ext cx="7717500" cy="32145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Font typeface="Livvic"/>
              <a:buAutoNum type="arabicPeriod"/>
              <a:defRPr sz="1200"/>
            </a:lvl1pPr>
            <a:lvl2pPr marL="914400" lvl="1" indent="-298450" rtl="0">
              <a:spcBef>
                <a:spcPts val="1600"/>
              </a:spcBef>
              <a:spcAft>
                <a:spcPts val="0"/>
              </a:spcAft>
              <a:buSzPts val="1100"/>
              <a:buFont typeface="Roboto Condensed Light"/>
              <a:buAutoNum type="alphaLcPeriod"/>
              <a:defRPr sz="1100"/>
            </a:lvl2pPr>
            <a:lvl3pPr marL="1371600" lvl="2" indent="-298450" rtl="0">
              <a:spcBef>
                <a:spcPts val="1600"/>
              </a:spcBef>
              <a:spcAft>
                <a:spcPts val="0"/>
              </a:spcAft>
              <a:buSzPts val="1100"/>
              <a:buFont typeface="Roboto Condensed Light"/>
              <a:buAutoNum type="romanLcPeriod"/>
              <a:defRPr sz="1100"/>
            </a:lvl3pPr>
            <a:lvl4pPr marL="1828800" lvl="3" indent="-298450" rtl="0">
              <a:spcBef>
                <a:spcPts val="1600"/>
              </a:spcBef>
              <a:spcAft>
                <a:spcPts val="0"/>
              </a:spcAft>
              <a:buSzPts val="1100"/>
              <a:buFont typeface="Roboto Condensed Light"/>
              <a:buAutoNum type="arabicPeriod"/>
              <a:defRPr sz="1100"/>
            </a:lvl4pPr>
            <a:lvl5pPr marL="2286000" lvl="4" indent="-298450" rtl="0">
              <a:spcBef>
                <a:spcPts val="1600"/>
              </a:spcBef>
              <a:spcAft>
                <a:spcPts val="0"/>
              </a:spcAft>
              <a:buSzPts val="1100"/>
              <a:buFont typeface="Roboto Condensed Light"/>
              <a:buAutoNum type="alphaLcPeriod"/>
              <a:defRPr sz="1100"/>
            </a:lvl5pPr>
            <a:lvl6pPr marL="2743200" lvl="5" indent="-298450" rtl="0">
              <a:spcBef>
                <a:spcPts val="1600"/>
              </a:spcBef>
              <a:spcAft>
                <a:spcPts val="0"/>
              </a:spcAft>
              <a:buSzPts val="1100"/>
              <a:buFont typeface="Roboto Condensed Light"/>
              <a:buAutoNum type="romanLcPeriod"/>
              <a:defRPr sz="1100"/>
            </a:lvl6pPr>
            <a:lvl7pPr marL="3200400" lvl="6" indent="-298450" rtl="0">
              <a:spcBef>
                <a:spcPts val="1600"/>
              </a:spcBef>
              <a:spcAft>
                <a:spcPts val="0"/>
              </a:spcAft>
              <a:buSzPts val="1100"/>
              <a:buFont typeface="Roboto Condensed Light"/>
              <a:buAutoNum type="arabicPeriod"/>
              <a:defRPr sz="1100"/>
            </a:lvl7pPr>
            <a:lvl8pPr marL="3657600" lvl="7" indent="-298450" rtl="0">
              <a:spcBef>
                <a:spcPts val="1600"/>
              </a:spcBef>
              <a:spcAft>
                <a:spcPts val="0"/>
              </a:spcAft>
              <a:buSzPts val="1100"/>
              <a:buFont typeface="Roboto Condensed Light"/>
              <a:buAutoNum type="alphaLcPeriod"/>
              <a:defRPr sz="1100"/>
            </a:lvl8pPr>
            <a:lvl9pPr marL="4114800" lvl="8" indent="-298450" rtl="0">
              <a:spcBef>
                <a:spcPts val="1600"/>
              </a:spcBef>
              <a:spcAft>
                <a:spcPts val="1600"/>
              </a:spcAft>
              <a:buSzPts val="1100"/>
              <a:buFont typeface="Roboto Condensed Light"/>
              <a:buAutoNum type="romanLcPeriod"/>
              <a:defRPr sz="1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0"/>
        <p:cNvGrpSpPr/>
        <p:nvPr/>
      </p:nvGrpSpPr>
      <p:grpSpPr>
        <a:xfrm>
          <a:off x="0" y="0"/>
          <a:ext cx="0" cy="0"/>
          <a:chOff x="0" y="0"/>
          <a:chExt cx="0" cy="0"/>
        </a:xfrm>
      </p:grpSpPr>
      <p:grpSp>
        <p:nvGrpSpPr>
          <p:cNvPr id="31" name="Google Shape;31;p5"/>
          <p:cNvGrpSpPr/>
          <p:nvPr/>
        </p:nvGrpSpPr>
        <p:grpSpPr>
          <a:xfrm rot="10800000" flipH="1">
            <a:off x="30" y="-7"/>
            <a:ext cx="9144214" cy="5157060"/>
            <a:chOff x="1614300" y="238125"/>
            <a:chExt cx="4406850" cy="2485450"/>
          </a:xfrm>
        </p:grpSpPr>
        <p:sp>
          <p:nvSpPr>
            <p:cNvPr id="32" name="Google Shape;32;p5"/>
            <p:cNvSpPr/>
            <p:nvPr/>
          </p:nvSpPr>
          <p:spPr>
            <a:xfrm>
              <a:off x="1614300" y="238125"/>
              <a:ext cx="2486200" cy="2485450"/>
            </a:xfrm>
            <a:custGeom>
              <a:avLst/>
              <a:gdLst/>
              <a:ahLst/>
              <a:cxnLst/>
              <a:rect l="l" t="t" r="r" b="b"/>
              <a:pathLst>
                <a:path w="99448" h="99418" extrusionOk="0">
                  <a:moveTo>
                    <a:pt x="36298" y="707"/>
                  </a:moveTo>
                  <a:lnTo>
                    <a:pt x="45760" y="8253"/>
                  </a:lnTo>
                  <a:lnTo>
                    <a:pt x="36873" y="11760"/>
                  </a:lnTo>
                  <a:cubicBezTo>
                    <a:pt x="36754" y="11668"/>
                    <a:pt x="36611" y="11611"/>
                    <a:pt x="36455" y="11611"/>
                  </a:cubicBezTo>
                  <a:cubicBezTo>
                    <a:pt x="36438" y="11611"/>
                    <a:pt x="36420" y="11612"/>
                    <a:pt x="36402" y="11613"/>
                  </a:cubicBezTo>
                  <a:cubicBezTo>
                    <a:pt x="36383" y="11611"/>
                    <a:pt x="36364" y="11610"/>
                    <a:pt x="36346" y="11610"/>
                  </a:cubicBezTo>
                  <a:cubicBezTo>
                    <a:pt x="36217" y="11610"/>
                    <a:pt x="36092" y="11654"/>
                    <a:pt x="35989" y="11731"/>
                  </a:cubicBezTo>
                  <a:lnTo>
                    <a:pt x="30787" y="8783"/>
                  </a:lnTo>
                  <a:lnTo>
                    <a:pt x="35341" y="1076"/>
                  </a:lnTo>
                  <a:cubicBezTo>
                    <a:pt x="35396" y="1109"/>
                    <a:pt x="35468" y="1126"/>
                    <a:pt x="35537" y="1126"/>
                  </a:cubicBezTo>
                  <a:cubicBezTo>
                    <a:pt x="35561" y="1126"/>
                    <a:pt x="35584" y="1124"/>
                    <a:pt x="35606" y="1120"/>
                  </a:cubicBezTo>
                  <a:cubicBezTo>
                    <a:pt x="35901" y="1120"/>
                    <a:pt x="36166" y="958"/>
                    <a:pt x="36298" y="707"/>
                  </a:cubicBezTo>
                  <a:close/>
                  <a:moveTo>
                    <a:pt x="73554" y="560"/>
                  </a:moveTo>
                  <a:cubicBezTo>
                    <a:pt x="73702" y="752"/>
                    <a:pt x="73938" y="870"/>
                    <a:pt x="74188" y="870"/>
                  </a:cubicBezTo>
                  <a:cubicBezTo>
                    <a:pt x="74247" y="870"/>
                    <a:pt x="74321" y="855"/>
                    <a:pt x="74394" y="840"/>
                  </a:cubicBezTo>
                  <a:lnTo>
                    <a:pt x="82868" y="10449"/>
                  </a:lnTo>
                  <a:lnTo>
                    <a:pt x="78742" y="13190"/>
                  </a:lnTo>
                  <a:cubicBezTo>
                    <a:pt x="78609" y="13101"/>
                    <a:pt x="78447" y="13057"/>
                    <a:pt x="78300" y="13057"/>
                  </a:cubicBezTo>
                  <a:cubicBezTo>
                    <a:pt x="78241" y="13057"/>
                    <a:pt x="78197" y="13072"/>
                    <a:pt x="78152" y="13072"/>
                  </a:cubicBezTo>
                  <a:lnTo>
                    <a:pt x="70209" y="3286"/>
                  </a:lnTo>
                  <a:lnTo>
                    <a:pt x="73554" y="560"/>
                  </a:lnTo>
                  <a:close/>
                  <a:moveTo>
                    <a:pt x="66510" y="516"/>
                  </a:moveTo>
                  <a:lnTo>
                    <a:pt x="53571" y="13971"/>
                  </a:lnTo>
                  <a:lnTo>
                    <a:pt x="46556" y="8371"/>
                  </a:lnTo>
                  <a:lnTo>
                    <a:pt x="66510" y="516"/>
                  </a:lnTo>
                  <a:close/>
                  <a:moveTo>
                    <a:pt x="98166" y="737"/>
                  </a:moveTo>
                  <a:cubicBezTo>
                    <a:pt x="98225" y="840"/>
                    <a:pt x="98298" y="943"/>
                    <a:pt x="98402" y="1002"/>
                  </a:cubicBezTo>
                  <a:lnTo>
                    <a:pt x="87997" y="14443"/>
                  </a:lnTo>
                  <a:cubicBezTo>
                    <a:pt x="87909" y="14398"/>
                    <a:pt x="87805" y="14384"/>
                    <a:pt x="87702" y="14384"/>
                  </a:cubicBezTo>
                  <a:cubicBezTo>
                    <a:pt x="87687" y="14383"/>
                    <a:pt x="87672" y="14382"/>
                    <a:pt x="87658" y="14382"/>
                  </a:cubicBezTo>
                  <a:cubicBezTo>
                    <a:pt x="87439" y="14382"/>
                    <a:pt x="87236" y="14483"/>
                    <a:pt x="87098" y="14649"/>
                  </a:cubicBezTo>
                  <a:lnTo>
                    <a:pt x="83458" y="10522"/>
                  </a:lnTo>
                  <a:lnTo>
                    <a:pt x="98166" y="737"/>
                  </a:lnTo>
                  <a:close/>
                  <a:moveTo>
                    <a:pt x="66849" y="737"/>
                  </a:moveTo>
                  <a:cubicBezTo>
                    <a:pt x="66982" y="825"/>
                    <a:pt x="67129" y="870"/>
                    <a:pt x="67291" y="870"/>
                  </a:cubicBezTo>
                  <a:cubicBezTo>
                    <a:pt x="67409" y="870"/>
                    <a:pt x="67542" y="825"/>
                    <a:pt x="67659" y="766"/>
                  </a:cubicBezTo>
                  <a:lnTo>
                    <a:pt x="69649" y="3227"/>
                  </a:lnTo>
                  <a:lnTo>
                    <a:pt x="55398" y="14885"/>
                  </a:lnTo>
                  <a:cubicBezTo>
                    <a:pt x="55261" y="14734"/>
                    <a:pt x="55074" y="14647"/>
                    <a:pt x="54871" y="14647"/>
                  </a:cubicBezTo>
                  <a:cubicBezTo>
                    <a:pt x="54855" y="14647"/>
                    <a:pt x="54839" y="14648"/>
                    <a:pt x="54823" y="14649"/>
                  </a:cubicBezTo>
                  <a:cubicBezTo>
                    <a:pt x="54705" y="14649"/>
                    <a:pt x="54602" y="14664"/>
                    <a:pt x="54499" y="14723"/>
                  </a:cubicBezTo>
                  <a:lnTo>
                    <a:pt x="53880" y="14222"/>
                  </a:lnTo>
                  <a:lnTo>
                    <a:pt x="66849" y="737"/>
                  </a:lnTo>
                  <a:close/>
                  <a:moveTo>
                    <a:pt x="30580" y="9108"/>
                  </a:moveTo>
                  <a:lnTo>
                    <a:pt x="35724" y="12026"/>
                  </a:lnTo>
                  <a:cubicBezTo>
                    <a:pt x="35680" y="12085"/>
                    <a:pt x="35665" y="12158"/>
                    <a:pt x="35650" y="12232"/>
                  </a:cubicBezTo>
                  <a:lnTo>
                    <a:pt x="26646" y="15769"/>
                  </a:lnTo>
                  <a:lnTo>
                    <a:pt x="30580" y="9108"/>
                  </a:lnTo>
                  <a:close/>
                  <a:moveTo>
                    <a:pt x="634" y="13087"/>
                  </a:moveTo>
                  <a:lnTo>
                    <a:pt x="5439" y="15990"/>
                  </a:lnTo>
                  <a:lnTo>
                    <a:pt x="4024" y="18436"/>
                  </a:lnTo>
                  <a:lnTo>
                    <a:pt x="634" y="13087"/>
                  </a:lnTo>
                  <a:close/>
                  <a:moveTo>
                    <a:pt x="46128" y="8533"/>
                  </a:moveTo>
                  <a:lnTo>
                    <a:pt x="53291" y="14266"/>
                  </a:lnTo>
                  <a:lnTo>
                    <a:pt x="48973" y="18761"/>
                  </a:lnTo>
                  <a:lnTo>
                    <a:pt x="48869" y="18761"/>
                  </a:lnTo>
                  <a:cubicBezTo>
                    <a:pt x="48752" y="18761"/>
                    <a:pt x="48634" y="18775"/>
                    <a:pt x="48530" y="18820"/>
                  </a:cubicBezTo>
                  <a:lnTo>
                    <a:pt x="37183" y="12394"/>
                  </a:lnTo>
                  <a:cubicBezTo>
                    <a:pt x="37168" y="12276"/>
                    <a:pt x="37153" y="12173"/>
                    <a:pt x="37124" y="12085"/>
                  </a:cubicBezTo>
                  <a:lnTo>
                    <a:pt x="46128" y="8533"/>
                  </a:lnTo>
                  <a:close/>
                  <a:moveTo>
                    <a:pt x="53600" y="14516"/>
                  </a:moveTo>
                  <a:lnTo>
                    <a:pt x="54190" y="14988"/>
                  </a:lnTo>
                  <a:cubicBezTo>
                    <a:pt x="54027" y="15268"/>
                    <a:pt x="54027" y="15607"/>
                    <a:pt x="54175" y="15887"/>
                  </a:cubicBezTo>
                  <a:lnTo>
                    <a:pt x="49739" y="19527"/>
                  </a:lnTo>
                  <a:lnTo>
                    <a:pt x="49621" y="19453"/>
                  </a:lnTo>
                  <a:cubicBezTo>
                    <a:pt x="49606" y="19262"/>
                    <a:pt x="49503" y="19070"/>
                    <a:pt x="49356" y="18937"/>
                  </a:cubicBezTo>
                  <a:lnTo>
                    <a:pt x="53600" y="14516"/>
                  </a:lnTo>
                  <a:close/>
                  <a:moveTo>
                    <a:pt x="83119" y="10729"/>
                  </a:moveTo>
                  <a:lnTo>
                    <a:pt x="86936" y="15076"/>
                  </a:lnTo>
                  <a:cubicBezTo>
                    <a:pt x="86921" y="15268"/>
                    <a:pt x="86965" y="15474"/>
                    <a:pt x="87069" y="15651"/>
                  </a:cubicBezTo>
                  <a:lnTo>
                    <a:pt x="83723" y="19954"/>
                  </a:lnTo>
                  <a:lnTo>
                    <a:pt x="79007" y="14148"/>
                  </a:lnTo>
                  <a:cubicBezTo>
                    <a:pt x="79081" y="13927"/>
                    <a:pt x="79066" y="13706"/>
                    <a:pt x="78978" y="13499"/>
                  </a:cubicBezTo>
                  <a:lnTo>
                    <a:pt x="83119" y="10729"/>
                  </a:lnTo>
                  <a:close/>
                  <a:moveTo>
                    <a:pt x="15534" y="575"/>
                  </a:moveTo>
                  <a:lnTo>
                    <a:pt x="30241" y="8916"/>
                  </a:lnTo>
                  <a:lnTo>
                    <a:pt x="26041" y="16005"/>
                  </a:lnTo>
                  <a:lnTo>
                    <a:pt x="14030" y="20735"/>
                  </a:lnTo>
                  <a:lnTo>
                    <a:pt x="5984" y="15843"/>
                  </a:lnTo>
                  <a:lnTo>
                    <a:pt x="14679" y="825"/>
                  </a:lnTo>
                  <a:cubicBezTo>
                    <a:pt x="14767" y="840"/>
                    <a:pt x="14841" y="855"/>
                    <a:pt x="14929" y="855"/>
                  </a:cubicBezTo>
                  <a:cubicBezTo>
                    <a:pt x="14944" y="856"/>
                    <a:pt x="14959" y="856"/>
                    <a:pt x="14974" y="856"/>
                  </a:cubicBezTo>
                  <a:cubicBezTo>
                    <a:pt x="15193" y="856"/>
                    <a:pt x="15396" y="754"/>
                    <a:pt x="15534" y="575"/>
                  </a:cubicBezTo>
                  <a:close/>
                  <a:moveTo>
                    <a:pt x="69900" y="3537"/>
                  </a:moveTo>
                  <a:lnTo>
                    <a:pt x="77769" y="13249"/>
                  </a:lnTo>
                  <a:cubicBezTo>
                    <a:pt x="77578" y="13440"/>
                    <a:pt x="77489" y="13720"/>
                    <a:pt x="77533" y="13986"/>
                  </a:cubicBezTo>
                  <a:lnTo>
                    <a:pt x="64476" y="22681"/>
                  </a:lnTo>
                  <a:lnTo>
                    <a:pt x="55590" y="15592"/>
                  </a:lnTo>
                  <a:cubicBezTo>
                    <a:pt x="55604" y="15474"/>
                    <a:pt x="55604" y="15371"/>
                    <a:pt x="55575" y="15253"/>
                  </a:cubicBezTo>
                  <a:lnTo>
                    <a:pt x="69900" y="3537"/>
                  </a:lnTo>
                  <a:close/>
                  <a:moveTo>
                    <a:pt x="48250" y="20057"/>
                  </a:moveTo>
                  <a:cubicBezTo>
                    <a:pt x="48368" y="20205"/>
                    <a:pt x="48545" y="20308"/>
                    <a:pt x="48722" y="20338"/>
                  </a:cubicBezTo>
                  <a:lnTo>
                    <a:pt x="45303" y="23138"/>
                  </a:lnTo>
                  <a:lnTo>
                    <a:pt x="48250" y="20057"/>
                  </a:lnTo>
                  <a:close/>
                  <a:moveTo>
                    <a:pt x="5792" y="16196"/>
                  </a:moveTo>
                  <a:lnTo>
                    <a:pt x="13574" y="20912"/>
                  </a:lnTo>
                  <a:lnTo>
                    <a:pt x="7178" y="23432"/>
                  </a:lnTo>
                  <a:lnTo>
                    <a:pt x="4260" y="18820"/>
                  </a:lnTo>
                  <a:lnTo>
                    <a:pt x="5792" y="16196"/>
                  </a:lnTo>
                  <a:close/>
                  <a:moveTo>
                    <a:pt x="25717" y="16565"/>
                  </a:moveTo>
                  <a:lnTo>
                    <a:pt x="21104" y="24346"/>
                  </a:lnTo>
                  <a:cubicBezTo>
                    <a:pt x="21045" y="24331"/>
                    <a:pt x="20972" y="24317"/>
                    <a:pt x="20898" y="24317"/>
                  </a:cubicBezTo>
                  <a:cubicBezTo>
                    <a:pt x="20692" y="24317"/>
                    <a:pt x="20485" y="24405"/>
                    <a:pt x="20338" y="24552"/>
                  </a:cubicBezTo>
                  <a:lnTo>
                    <a:pt x="14473" y="20986"/>
                  </a:lnTo>
                  <a:lnTo>
                    <a:pt x="25717" y="16565"/>
                  </a:lnTo>
                  <a:close/>
                  <a:moveTo>
                    <a:pt x="55428" y="15975"/>
                  </a:moveTo>
                  <a:lnTo>
                    <a:pt x="64123" y="22917"/>
                  </a:lnTo>
                  <a:lnTo>
                    <a:pt x="60910" y="25053"/>
                  </a:lnTo>
                  <a:cubicBezTo>
                    <a:pt x="60777" y="24921"/>
                    <a:pt x="60586" y="24862"/>
                    <a:pt x="60394" y="24862"/>
                  </a:cubicBezTo>
                  <a:cubicBezTo>
                    <a:pt x="60381" y="24861"/>
                    <a:pt x="60367" y="24861"/>
                    <a:pt x="60354" y="24861"/>
                  </a:cubicBezTo>
                  <a:cubicBezTo>
                    <a:pt x="60105" y="24861"/>
                    <a:pt x="59885" y="24991"/>
                    <a:pt x="59746" y="25201"/>
                  </a:cubicBezTo>
                  <a:lnTo>
                    <a:pt x="50107" y="19733"/>
                  </a:lnTo>
                  <a:lnTo>
                    <a:pt x="54470" y="16167"/>
                  </a:lnTo>
                  <a:cubicBezTo>
                    <a:pt x="54587" y="16211"/>
                    <a:pt x="54705" y="16241"/>
                    <a:pt x="54823" y="16241"/>
                  </a:cubicBezTo>
                  <a:cubicBezTo>
                    <a:pt x="54838" y="16241"/>
                    <a:pt x="54853" y="16242"/>
                    <a:pt x="54868" y="16242"/>
                  </a:cubicBezTo>
                  <a:cubicBezTo>
                    <a:pt x="55087" y="16242"/>
                    <a:pt x="55289" y="16141"/>
                    <a:pt x="55428" y="15975"/>
                  </a:cubicBezTo>
                  <a:close/>
                  <a:moveTo>
                    <a:pt x="4039" y="19203"/>
                  </a:moveTo>
                  <a:lnTo>
                    <a:pt x="6794" y="23580"/>
                  </a:lnTo>
                  <a:lnTo>
                    <a:pt x="339" y="26129"/>
                  </a:lnTo>
                  <a:cubicBezTo>
                    <a:pt x="281" y="26041"/>
                    <a:pt x="222" y="25982"/>
                    <a:pt x="148" y="25923"/>
                  </a:cubicBezTo>
                  <a:lnTo>
                    <a:pt x="4039" y="19203"/>
                  </a:lnTo>
                  <a:close/>
                  <a:moveTo>
                    <a:pt x="64447" y="23167"/>
                  </a:moveTo>
                  <a:lnTo>
                    <a:pt x="72744" y="29799"/>
                  </a:lnTo>
                  <a:lnTo>
                    <a:pt x="61131" y="25805"/>
                  </a:lnTo>
                  <a:cubicBezTo>
                    <a:pt x="61160" y="25672"/>
                    <a:pt x="61160" y="25525"/>
                    <a:pt x="61116" y="25378"/>
                  </a:cubicBezTo>
                  <a:lnTo>
                    <a:pt x="64447" y="23167"/>
                  </a:lnTo>
                  <a:close/>
                  <a:moveTo>
                    <a:pt x="77681" y="14354"/>
                  </a:moveTo>
                  <a:cubicBezTo>
                    <a:pt x="77828" y="14546"/>
                    <a:pt x="78049" y="14649"/>
                    <a:pt x="78285" y="14649"/>
                  </a:cubicBezTo>
                  <a:cubicBezTo>
                    <a:pt x="78462" y="14649"/>
                    <a:pt x="78639" y="14590"/>
                    <a:pt x="78771" y="14487"/>
                  </a:cubicBezTo>
                  <a:lnTo>
                    <a:pt x="83473" y="20293"/>
                  </a:lnTo>
                  <a:lnTo>
                    <a:pt x="75529" y="30550"/>
                  </a:lnTo>
                  <a:cubicBezTo>
                    <a:pt x="75411" y="30462"/>
                    <a:pt x="75264" y="30418"/>
                    <a:pt x="75102" y="30418"/>
                  </a:cubicBezTo>
                  <a:cubicBezTo>
                    <a:pt x="74984" y="30418"/>
                    <a:pt x="74866" y="30447"/>
                    <a:pt x="74763" y="30492"/>
                  </a:cubicBezTo>
                  <a:lnTo>
                    <a:pt x="73864" y="30182"/>
                  </a:lnTo>
                  <a:lnTo>
                    <a:pt x="64786" y="22946"/>
                  </a:lnTo>
                  <a:lnTo>
                    <a:pt x="77681" y="14354"/>
                  </a:lnTo>
                  <a:close/>
                  <a:moveTo>
                    <a:pt x="35665" y="12645"/>
                  </a:moveTo>
                  <a:cubicBezTo>
                    <a:pt x="35748" y="12950"/>
                    <a:pt x="36028" y="13178"/>
                    <a:pt x="36344" y="13178"/>
                  </a:cubicBezTo>
                  <a:cubicBezTo>
                    <a:pt x="36363" y="13178"/>
                    <a:pt x="36382" y="13177"/>
                    <a:pt x="36402" y="13175"/>
                  </a:cubicBezTo>
                  <a:cubicBezTo>
                    <a:pt x="36414" y="13176"/>
                    <a:pt x="36427" y="13176"/>
                    <a:pt x="36440" y="13176"/>
                  </a:cubicBezTo>
                  <a:cubicBezTo>
                    <a:pt x="36706" y="13176"/>
                    <a:pt x="36953" y="13031"/>
                    <a:pt x="37080" y="12792"/>
                  </a:cubicBezTo>
                  <a:lnTo>
                    <a:pt x="48221" y="19100"/>
                  </a:lnTo>
                  <a:cubicBezTo>
                    <a:pt x="48118" y="19276"/>
                    <a:pt x="48074" y="19468"/>
                    <a:pt x="48103" y="19660"/>
                  </a:cubicBezTo>
                  <a:lnTo>
                    <a:pt x="42724" y="25245"/>
                  </a:lnTo>
                  <a:lnTo>
                    <a:pt x="34324" y="32113"/>
                  </a:lnTo>
                  <a:cubicBezTo>
                    <a:pt x="34176" y="31965"/>
                    <a:pt x="33970" y="31877"/>
                    <a:pt x="33749" y="31877"/>
                  </a:cubicBezTo>
                  <a:cubicBezTo>
                    <a:pt x="33737" y="31876"/>
                    <a:pt x="33725" y="31876"/>
                    <a:pt x="33714" y="31876"/>
                  </a:cubicBezTo>
                  <a:cubicBezTo>
                    <a:pt x="33447" y="31876"/>
                    <a:pt x="33199" y="32035"/>
                    <a:pt x="33086" y="32275"/>
                  </a:cubicBezTo>
                  <a:lnTo>
                    <a:pt x="21635" y="25333"/>
                  </a:lnTo>
                  <a:cubicBezTo>
                    <a:pt x="21709" y="25068"/>
                    <a:pt x="21635" y="24773"/>
                    <a:pt x="21443" y="24552"/>
                  </a:cubicBezTo>
                  <a:lnTo>
                    <a:pt x="26321" y="16329"/>
                  </a:lnTo>
                  <a:lnTo>
                    <a:pt x="35665" y="12645"/>
                  </a:lnTo>
                  <a:close/>
                  <a:moveTo>
                    <a:pt x="49768" y="19999"/>
                  </a:moveTo>
                  <a:lnTo>
                    <a:pt x="59628" y="25599"/>
                  </a:lnTo>
                  <a:lnTo>
                    <a:pt x="59628" y="25702"/>
                  </a:lnTo>
                  <a:lnTo>
                    <a:pt x="36608" y="32275"/>
                  </a:lnTo>
                  <a:cubicBezTo>
                    <a:pt x="36608" y="32260"/>
                    <a:pt x="36593" y="32231"/>
                    <a:pt x="36579" y="32216"/>
                  </a:cubicBezTo>
                  <a:lnTo>
                    <a:pt x="42989" y="25555"/>
                  </a:lnTo>
                  <a:lnTo>
                    <a:pt x="49768" y="19999"/>
                  </a:lnTo>
                  <a:close/>
                  <a:moveTo>
                    <a:pt x="40410" y="27662"/>
                  </a:moveTo>
                  <a:lnTo>
                    <a:pt x="36328" y="31892"/>
                  </a:lnTo>
                  <a:cubicBezTo>
                    <a:pt x="36209" y="31812"/>
                    <a:pt x="36066" y="31757"/>
                    <a:pt x="35921" y="31757"/>
                  </a:cubicBezTo>
                  <a:cubicBezTo>
                    <a:pt x="35905" y="31757"/>
                    <a:pt x="35888" y="31757"/>
                    <a:pt x="35871" y="31759"/>
                  </a:cubicBezTo>
                  <a:cubicBezTo>
                    <a:pt x="35296" y="31759"/>
                    <a:pt x="35046" y="32260"/>
                    <a:pt x="35120" y="32702"/>
                  </a:cubicBezTo>
                  <a:lnTo>
                    <a:pt x="34501" y="32879"/>
                  </a:lnTo>
                  <a:cubicBezTo>
                    <a:pt x="34530" y="32746"/>
                    <a:pt x="34530" y="32614"/>
                    <a:pt x="34501" y="32481"/>
                  </a:cubicBezTo>
                  <a:lnTo>
                    <a:pt x="40410" y="27662"/>
                  </a:lnTo>
                  <a:close/>
                  <a:moveTo>
                    <a:pt x="35178" y="33085"/>
                  </a:moveTo>
                  <a:lnTo>
                    <a:pt x="34884" y="33380"/>
                  </a:lnTo>
                  <a:lnTo>
                    <a:pt x="34648" y="33233"/>
                  </a:lnTo>
                  <a:lnTo>
                    <a:pt x="35178" y="33085"/>
                  </a:lnTo>
                  <a:close/>
                  <a:moveTo>
                    <a:pt x="87378" y="15902"/>
                  </a:moveTo>
                  <a:cubicBezTo>
                    <a:pt x="87481" y="15946"/>
                    <a:pt x="87584" y="15961"/>
                    <a:pt x="87702" y="15961"/>
                  </a:cubicBezTo>
                  <a:lnTo>
                    <a:pt x="87732" y="15961"/>
                  </a:lnTo>
                  <a:lnTo>
                    <a:pt x="98799" y="28531"/>
                  </a:lnTo>
                  <a:cubicBezTo>
                    <a:pt x="98578" y="28782"/>
                    <a:pt x="98534" y="29136"/>
                    <a:pt x="98667" y="29445"/>
                  </a:cubicBezTo>
                  <a:lnTo>
                    <a:pt x="94732" y="33527"/>
                  </a:lnTo>
                  <a:lnTo>
                    <a:pt x="83988" y="20279"/>
                  </a:lnTo>
                  <a:lnTo>
                    <a:pt x="87378" y="15902"/>
                  </a:lnTo>
                  <a:close/>
                  <a:moveTo>
                    <a:pt x="14001" y="21163"/>
                  </a:moveTo>
                  <a:lnTo>
                    <a:pt x="20161" y="24906"/>
                  </a:lnTo>
                  <a:cubicBezTo>
                    <a:pt x="20087" y="25171"/>
                    <a:pt x="20146" y="25451"/>
                    <a:pt x="20323" y="25672"/>
                  </a:cubicBezTo>
                  <a:lnTo>
                    <a:pt x="14959" y="34751"/>
                  </a:lnTo>
                  <a:cubicBezTo>
                    <a:pt x="14811" y="34603"/>
                    <a:pt x="14620" y="34515"/>
                    <a:pt x="14399" y="34515"/>
                  </a:cubicBezTo>
                  <a:cubicBezTo>
                    <a:pt x="14340" y="34515"/>
                    <a:pt x="14266" y="34530"/>
                    <a:pt x="14193" y="34544"/>
                  </a:cubicBezTo>
                  <a:lnTo>
                    <a:pt x="7384" y="23771"/>
                  </a:lnTo>
                  <a:lnTo>
                    <a:pt x="14001" y="21163"/>
                  </a:lnTo>
                  <a:close/>
                  <a:moveTo>
                    <a:pt x="7015" y="23919"/>
                  </a:moveTo>
                  <a:lnTo>
                    <a:pt x="13854" y="34751"/>
                  </a:lnTo>
                  <a:cubicBezTo>
                    <a:pt x="13780" y="34839"/>
                    <a:pt x="13721" y="34927"/>
                    <a:pt x="13677" y="35045"/>
                  </a:cubicBezTo>
                  <a:lnTo>
                    <a:pt x="369" y="26969"/>
                  </a:lnTo>
                  <a:cubicBezTo>
                    <a:pt x="428" y="26822"/>
                    <a:pt x="457" y="26660"/>
                    <a:pt x="443" y="26498"/>
                  </a:cubicBezTo>
                  <a:lnTo>
                    <a:pt x="7015" y="23919"/>
                  </a:lnTo>
                  <a:close/>
                  <a:moveTo>
                    <a:pt x="83708" y="20603"/>
                  </a:moveTo>
                  <a:lnTo>
                    <a:pt x="94437" y="33822"/>
                  </a:lnTo>
                  <a:lnTo>
                    <a:pt x="91961" y="36401"/>
                  </a:lnTo>
                  <a:lnTo>
                    <a:pt x="75794" y="30845"/>
                  </a:lnTo>
                  <a:lnTo>
                    <a:pt x="83708" y="20603"/>
                  </a:lnTo>
                  <a:close/>
                  <a:moveTo>
                    <a:pt x="21443" y="25687"/>
                  </a:moveTo>
                  <a:lnTo>
                    <a:pt x="32997" y="32687"/>
                  </a:lnTo>
                  <a:cubicBezTo>
                    <a:pt x="32997" y="32835"/>
                    <a:pt x="33027" y="32982"/>
                    <a:pt x="33100" y="33115"/>
                  </a:cubicBezTo>
                  <a:lnTo>
                    <a:pt x="32820" y="33351"/>
                  </a:lnTo>
                  <a:lnTo>
                    <a:pt x="18452" y="37462"/>
                  </a:lnTo>
                  <a:cubicBezTo>
                    <a:pt x="18366" y="37134"/>
                    <a:pt x="18073" y="36916"/>
                    <a:pt x="17747" y="36916"/>
                  </a:cubicBezTo>
                  <a:cubicBezTo>
                    <a:pt x="17736" y="36916"/>
                    <a:pt x="17725" y="36917"/>
                    <a:pt x="17715" y="36917"/>
                  </a:cubicBezTo>
                  <a:cubicBezTo>
                    <a:pt x="17508" y="36917"/>
                    <a:pt x="17302" y="36991"/>
                    <a:pt x="17155" y="37153"/>
                  </a:cubicBezTo>
                  <a:lnTo>
                    <a:pt x="15018" y="35841"/>
                  </a:lnTo>
                  <a:cubicBezTo>
                    <a:pt x="15136" y="35650"/>
                    <a:pt x="15195" y="35429"/>
                    <a:pt x="15165" y="35207"/>
                  </a:cubicBezTo>
                  <a:lnTo>
                    <a:pt x="20677" y="25879"/>
                  </a:lnTo>
                  <a:cubicBezTo>
                    <a:pt x="20751" y="25908"/>
                    <a:pt x="20824" y="25908"/>
                    <a:pt x="20898" y="25908"/>
                  </a:cubicBezTo>
                  <a:cubicBezTo>
                    <a:pt x="20913" y="25909"/>
                    <a:pt x="20928" y="25910"/>
                    <a:pt x="20943" y="25910"/>
                  </a:cubicBezTo>
                  <a:cubicBezTo>
                    <a:pt x="21134" y="25910"/>
                    <a:pt x="21320" y="25824"/>
                    <a:pt x="21443" y="25687"/>
                  </a:cubicBezTo>
                  <a:close/>
                  <a:moveTo>
                    <a:pt x="15489" y="36593"/>
                  </a:moveTo>
                  <a:lnTo>
                    <a:pt x="16978" y="37506"/>
                  </a:lnTo>
                  <a:cubicBezTo>
                    <a:pt x="16948" y="37624"/>
                    <a:pt x="16948" y="37742"/>
                    <a:pt x="16963" y="37875"/>
                  </a:cubicBezTo>
                  <a:lnTo>
                    <a:pt x="16388" y="38037"/>
                  </a:lnTo>
                  <a:lnTo>
                    <a:pt x="15489" y="36593"/>
                  </a:lnTo>
                  <a:close/>
                  <a:moveTo>
                    <a:pt x="94702" y="34146"/>
                  </a:moveTo>
                  <a:lnTo>
                    <a:pt x="98313" y="38582"/>
                  </a:lnTo>
                  <a:lnTo>
                    <a:pt x="92389" y="36549"/>
                  </a:lnTo>
                  <a:lnTo>
                    <a:pt x="94702" y="34146"/>
                  </a:lnTo>
                  <a:close/>
                  <a:moveTo>
                    <a:pt x="60998" y="26173"/>
                  </a:moveTo>
                  <a:lnTo>
                    <a:pt x="73687" y="30536"/>
                  </a:lnTo>
                  <a:lnTo>
                    <a:pt x="74365" y="31081"/>
                  </a:lnTo>
                  <a:cubicBezTo>
                    <a:pt x="74321" y="31317"/>
                    <a:pt x="74380" y="31582"/>
                    <a:pt x="74542" y="31774"/>
                  </a:cubicBezTo>
                  <a:lnTo>
                    <a:pt x="68647" y="38627"/>
                  </a:lnTo>
                  <a:lnTo>
                    <a:pt x="60880" y="26291"/>
                  </a:lnTo>
                  <a:cubicBezTo>
                    <a:pt x="60925" y="26262"/>
                    <a:pt x="60954" y="26218"/>
                    <a:pt x="60998" y="26173"/>
                  </a:cubicBezTo>
                  <a:close/>
                  <a:moveTo>
                    <a:pt x="14635" y="36077"/>
                  </a:moveTo>
                  <a:lnTo>
                    <a:pt x="14723" y="36136"/>
                  </a:lnTo>
                  <a:lnTo>
                    <a:pt x="15990" y="38155"/>
                  </a:lnTo>
                  <a:lnTo>
                    <a:pt x="12896" y="39039"/>
                  </a:lnTo>
                  <a:lnTo>
                    <a:pt x="12896" y="39039"/>
                  </a:lnTo>
                  <a:lnTo>
                    <a:pt x="14635" y="36077"/>
                  </a:lnTo>
                  <a:close/>
                  <a:moveTo>
                    <a:pt x="59687" y="26085"/>
                  </a:moveTo>
                  <a:lnTo>
                    <a:pt x="47042" y="40734"/>
                  </a:lnTo>
                  <a:lnTo>
                    <a:pt x="35252" y="33586"/>
                  </a:lnTo>
                  <a:lnTo>
                    <a:pt x="35562" y="33262"/>
                  </a:lnTo>
                  <a:cubicBezTo>
                    <a:pt x="35665" y="33306"/>
                    <a:pt x="35768" y="33336"/>
                    <a:pt x="35886" y="33336"/>
                  </a:cubicBezTo>
                  <a:cubicBezTo>
                    <a:pt x="36269" y="33336"/>
                    <a:pt x="36593" y="33056"/>
                    <a:pt x="36637" y="32673"/>
                  </a:cubicBezTo>
                  <a:lnTo>
                    <a:pt x="59687" y="26085"/>
                  </a:lnTo>
                  <a:close/>
                  <a:moveTo>
                    <a:pt x="32039" y="33984"/>
                  </a:moveTo>
                  <a:lnTo>
                    <a:pt x="23477" y="40984"/>
                  </a:lnTo>
                  <a:lnTo>
                    <a:pt x="18452" y="37934"/>
                  </a:lnTo>
                  <a:cubicBezTo>
                    <a:pt x="18466" y="37904"/>
                    <a:pt x="18466" y="37890"/>
                    <a:pt x="18466" y="37860"/>
                  </a:cubicBezTo>
                  <a:lnTo>
                    <a:pt x="32039" y="33984"/>
                  </a:lnTo>
                  <a:close/>
                  <a:moveTo>
                    <a:pt x="75853" y="31287"/>
                  </a:moveTo>
                  <a:lnTo>
                    <a:pt x="91652" y="36725"/>
                  </a:lnTo>
                  <a:lnTo>
                    <a:pt x="86597" y="41987"/>
                  </a:lnTo>
                  <a:cubicBezTo>
                    <a:pt x="86478" y="41881"/>
                    <a:pt x="86323" y="41822"/>
                    <a:pt x="86164" y="41822"/>
                  </a:cubicBezTo>
                  <a:cubicBezTo>
                    <a:pt x="86146" y="41822"/>
                    <a:pt x="86128" y="41823"/>
                    <a:pt x="86111" y="41825"/>
                  </a:cubicBezTo>
                  <a:lnTo>
                    <a:pt x="86096" y="41825"/>
                  </a:lnTo>
                  <a:cubicBezTo>
                    <a:pt x="85934" y="41825"/>
                    <a:pt x="85786" y="41869"/>
                    <a:pt x="85654" y="41957"/>
                  </a:cubicBezTo>
                  <a:lnTo>
                    <a:pt x="75677" y="31744"/>
                  </a:lnTo>
                  <a:cubicBezTo>
                    <a:pt x="75780" y="31612"/>
                    <a:pt x="75839" y="31464"/>
                    <a:pt x="75853" y="31287"/>
                  </a:cubicBezTo>
                  <a:close/>
                  <a:moveTo>
                    <a:pt x="34132" y="33380"/>
                  </a:moveTo>
                  <a:lnTo>
                    <a:pt x="34618" y="33675"/>
                  </a:lnTo>
                  <a:lnTo>
                    <a:pt x="26483" y="42134"/>
                  </a:lnTo>
                  <a:cubicBezTo>
                    <a:pt x="26380" y="42105"/>
                    <a:pt x="26292" y="42090"/>
                    <a:pt x="26203" y="42090"/>
                  </a:cubicBezTo>
                  <a:cubicBezTo>
                    <a:pt x="26188" y="42089"/>
                    <a:pt x="26173" y="42088"/>
                    <a:pt x="26159" y="42088"/>
                  </a:cubicBezTo>
                  <a:cubicBezTo>
                    <a:pt x="25969" y="42088"/>
                    <a:pt x="25795" y="42173"/>
                    <a:pt x="25658" y="42296"/>
                  </a:cubicBezTo>
                  <a:lnTo>
                    <a:pt x="23845" y="41191"/>
                  </a:lnTo>
                  <a:lnTo>
                    <a:pt x="32997" y="33719"/>
                  </a:lnTo>
                  <a:lnTo>
                    <a:pt x="33882" y="33454"/>
                  </a:lnTo>
                  <a:cubicBezTo>
                    <a:pt x="33941" y="33454"/>
                    <a:pt x="34014" y="33439"/>
                    <a:pt x="34073" y="33410"/>
                  </a:cubicBezTo>
                  <a:lnTo>
                    <a:pt x="34132" y="33380"/>
                  </a:lnTo>
                  <a:close/>
                  <a:moveTo>
                    <a:pt x="17125" y="38243"/>
                  </a:moveTo>
                  <a:cubicBezTo>
                    <a:pt x="17263" y="38395"/>
                    <a:pt x="17466" y="38495"/>
                    <a:pt x="17673" y="38495"/>
                  </a:cubicBezTo>
                  <a:cubicBezTo>
                    <a:pt x="17687" y="38495"/>
                    <a:pt x="17701" y="38495"/>
                    <a:pt x="17715" y="38494"/>
                  </a:cubicBezTo>
                  <a:cubicBezTo>
                    <a:pt x="17730" y="38495"/>
                    <a:pt x="17745" y="38495"/>
                    <a:pt x="17760" y="38495"/>
                  </a:cubicBezTo>
                  <a:cubicBezTo>
                    <a:pt x="17951" y="38495"/>
                    <a:pt x="18137" y="38410"/>
                    <a:pt x="18260" y="38273"/>
                  </a:cubicBezTo>
                  <a:lnTo>
                    <a:pt x="23153" y="41235"/>
                  </a:lnTo>
                  <a:lnTo>
                    <a:pt x="20029" y="43799"/>
                  </a:lnTo>
                  <a:lnTo>
                    <a:pt x="16624" y="38376"/>
                  </a:lnTo>
                  <a:lnTo>
                    <a:pt x="17125" y="38243"/>
                  </a:lnTo>
                  <a:close/>
                  <a:moveTo>
                    <a:pt x="92079" y="36858"/>
                  </a:moveTo>
                  <a:lnTo>
                    <a:pt x="98343" y="39010"/>
                  </a:lnTo>
                  <a:cubicBezTo>
                    <a:pt x="98343" y="39065"/>
                    <a:pt x="98355" y="39107"/>
                    <a:pt x="98369" y="39160"/>
                  </a:cubicBezTo>
                  <a:lnTo>
                    <a:pt x="98369" y="39160"/>
                  </a:lnTo>
                  <a:lnTo>
                    <a:pt x="89795" y="46172"/>
                  </a:lnTo>
                  <a:lnTo>
                    <a:pt x="86744" y="43062"/>
                  </a:lnTo>
                  <a:cubicBezTo>
                    <a:pt x="86877" y="42841"/>
                    <a:pt x="86906" y="42576"/>
                    <a:pt x="86833" y="42326"/>
                  </a:cubicBezTo>
                  <a:lnTo>
                    <a:pt x="92079" y="36858"/>
                  </a:lnTo>
                  <a:close/>
                  <a:moveTo>
                    <a:pt x="23521" y="41471"/>
                  </a:moveTo>
                  <a:lnTo>
                    <a:pt x="25467" y="42650"/>
                  </a:lnTo>
                  <a:cubicBezTo>
                    <a:pt x="25422" y="42827"/>
                    <a:pt x="25422" y="43004"/>
                    <a:pt x="25481" y="43166"/>
                  </a:cubicBezTo>
                  <a:lnTo>
                    <a:pt x="21944" y="46835"/>
                  </a:lnTo>
                  <a:lnTo>
                    <a:pt x="20250" y="44138"/>
                  </a:lnTo>
                  <a:lnTo>
                    <a:pt x="23521" y="41471"/>
                  </a:lnTo>
                  <a:close/>
                  <a:moveTo>
                    <a:pt x="59996" y="26350"/>
                  </a:moveTo>
                  <a:cubicBezTo>
                    <a:pt x="60114" y="26409"/>
                    <a:pt x="60247" y="26453"/>
                    <a:pt x="60394" y="26453"/>
                  </a:cubicBezTo>
                  <a:cubicBezTo>
                    <a:pt x="60423" y="26453"/>
                    <a:pt x="60453" y="26453"/>
                    <a:pt x="60482" y="26439"/>
                  </a:cubicBezTo>
                  <a:lnTo>
                    <a:pt x="68367" y="38936"/>
                  </a:lnTo>
                  <a:lnTo>
                    <a:pt x="60026" y="48618"/>
                  </a:lnTo>
                  <a:lnTo>
                    <a:pt x="47381" y="40955"/>
                  </a:lnTo>
                  <a:lnTo>
                    <a:pt x="59996" y="26350"/>
                  </a:lnTo>
                  <a:close/>
                  <a:moveTo>
                    <a:pt x="98151" y="39850"/>
                  </a:moveTo>
                  <a:lnTo>
                    <a:pt x="92669" y="49134"/>
                  </a:lnTo>
                  <a:lnTo>
                    <a:pt x="90075" y="46467"/>
                  </a:lnTo>
                  <a:lnTo>
                    <a:pt x="98151" y="39850"/>
                  </a:lnTo>
                  <a:close/>
                  <a:moveTo>
                    <a:pt x="12041" y="39688"/>
                  </a:moveTo>
                  <a:lnTo>
                    <a:pt x="6175" y="49621"/>
                  </a:lnTo>
                  <a:lnTo>
                    <a:pt x="251" y="43564"/>
                  </a:lnTo>
                  <a:cubicBezTo>
                    <a:pt x="398" y="43401"/>
                    <a:pt x="457" y="43210"/>
                    <a:pt x="457" y="43004"/>
                  </a:cubicBezTo>
                  <a:lnTo>
                    <a:pt x="12041" y="39688"/>
                  </a:lnTo>
                  <a:close/>
                  <a:moveTo>
                    <a:pt x="34972" y="33896"/>
                  </a:moveTo>
                  <a:lnTo>
                    <a:pt x="46777" y="41058"/>
                  </a:lnTo>
                  <a:lnTo>
                    <a:pt x="38819" y="50298"/>
                  </a:lnTo>
                  <a:lnTo>
                    <a:pt x="26940" y="43077"/>
                  </a:lnTo>
                  <a:cubicBezTo>
                    <a:pt x="26999" y="42827"/>
                    <a:pt x="26940" y="42576"/>
                    <a:pt x="26808" y="42370"/>
                  </a:cubicBezTo>
                  <a:lnTo>
                    <a:pt x="34972" y="33896"/>
                  </a:lnTo>
                  <a:close/>
                  <a:moveTo>
                    <a:pt x="75367" y="31965"/>
                  </a:moveTo>
                  <a:lnTo>
                    <a:pt x="85418" y="42252"/>
                  </a:lnTo>
                  <a:cubicBezTo>
                    <a:pt x="85285" y="42547"/>
                    <a:pt x="85330" y="42871"/>
                    <a:pt x="85506" y="43121"/>
                  </a:cubicBezTo>
                  <a:lnTo>
                    <a:pt x="77032" y="51934"/>
                  </a:lnTo>
                  <a:lnTo>
                    <a:pt x="68868" y="38980"/>
                  </a:lnTo>
                  <a:lnTo>
                    <a:pt x="74896" y="31980"/>
                  </a:lnTo>
                  <a:cubicBezTo>
                    <a:pt x="74954" y="31995"/>
                    <a:pt x="75028" y="32009"/>
                    <a:pt x="75102" y="32009"/>
                  </a:cubicBezTo>
                  <a:cubicBezTo>
                    <a:pt x="75190" y="32009"/>
                    <a:pt x="75279" y="31995"/>
                    <a:pt x="75367" y="31965"/>
                  </a:cubicBezTo>
                  <a:close/>
                  <a:moveTo>
                    <a:pt x="16212" y="38494"/>
                  </a:moveTo>
                  <a:lnTo>
                    <a:pt x="19719" y="44050"/>
                  </a:lnTo>
                  <a:lnTo>
                    <a:pt x="9152" y="52686"/>
                  </a:lnTo>
                  <a:lnTo>
                    <a:pt x="6455" y="49930"/>
                  </a:lnTo>
                  <a:lnTo>
                    <a:pt x="12601" y="39526"/>
                  </a:lnTo>
                  <a:lnTo>
                    <a:pt x="16212" y="38494"/>
                  </a:lnTo>
                  <a:close/>
                  <a:moveTo>
                    <a:pt x="86450" y="43342"/>
                  </a:moveTo>
                  <a:lnTo>
                    <a:pt x="89500" y="46437"/>
                  </a:lnTo>
                  <a:lnTo>
                    <a:pt x="78992" y="55014"/>
                  </a:lnTo>
                  <a:lnTo>
                    <a:pt x="77253" y="52273"/>
                  </a:lnTo>
                  <a:lnTo>
                    <a:pt x="85831" y="43357"/>
                  </a:lnTo>
                  <a:cubicBezTo>
                    <a:pt x="85919" y="43401"/>
                    <a:pt x="86007" y="43416"/>
                    <a:pt x="86111" y="43416"/>
                  </a:cubicBezTo>
                  <a:cubicBezTo>
                    <a:pt x="86229" y="43416"/>
                    <a:pt x="86346" y="43387"/>
                    <a:pt x="86450" y="43342"/>
                  </a:cubicBezTo>
                  <a:close/>
                  <a:moveTo>
                    <a:pt x="68588" y="39275"/>
                  </a:moveTo>
                  <a:lnTo>
                    <a:pt x="76752" y="52214"/>
                  </a:lnTo>
                  <a:lnTo>
                    <a:pt x="73215" y="55899"/>
                  </a:lnTo>
                  <a:cubicBezTo>
                    <a:pt x="73083" y="55793"/>
                    <a:pt x="72939" y="55734"/>
                    <a:pt x="72782" y="55734"/>
                  </a:cubicBezTo>
                  <a:cubicBezTo>
                    <a:pt x="72765" y="55734"/>
                    <a:pt x="72747" y="55735"/>
                    <a:pt x="72729" y="55737"/>
                  </a:cubicBezTo>
                  <a:cubicBezTo>
                    <a:pt x="72713" y="55735"/>
                    <a:pt x="72697" y="55735"/>
                    <a:pt x="72682" y="55735"/>
                  </a:cubicBezTo>
                  <a:cubicBezTo>
                    <a:pt x="72479" y="55735"/>
                    <a:pt x="72291" y="55822"/>
                    <a:pt x="72154" y="55972"/>
                  </a:cubicBezTo>
                  <a:lnTo>
                    <a:pt x="60365" y="48825"/>
                  </a:lnTo>
                  <a:lnTo>
                    <a:pt x="68588" y="39275"/>
                  </a:lnTo>
                  <a:close/>
                  <a:moveTo>
                    <a:pt x="19940" y="44389"/>
                  </a:moveTo>
                  <a:lnTo>
                    <a:pt x="21664" y="47130"/>
                  </a:lnTo>
                  <a:lnTo>
                    <a:pt x="13087" y="56046"/>
                  </a:lnTo>
                  <a:cubicBezTo>
                    <a:pt x="12999" y="56017"/>
                    <a:pt x="12910" y="56002"/>
                    <a:pt x="12807" y="56002"/>
                  </a:cubicBezTo>
                  <a:cubicBezTo>
                    <a:pt x="12689" y="56002"/>
                    <a:pt x="12571" y="56017"/>
                    <a:pt x="12468" y="56076"/>
                  </a:cubicBezTo>
                  <a:lnTo>
                    <a:pt x="9432" y="52966"/>
                  </a:lnTo>
                  <a:lnTo>
                    <a:pt x="19940" y="44389"/>
                  </a:lnTo>
                  <a:close/>
                  <a:moveTo>
                    <a:pt x="76973" y="52568"/>
                  </a:moveTo>
                  <a:lnTo>
                    <a:pt x="78668" y="55265"/>
                  </a:lnTo>
                  <a:lnTo>
                    <a:pt x="75397" y="57947"/>
                  </a:lnTo>
                  <a:lnTo>
                    <a:pt x="73466" y="56768"/>
                  </a:lnTo>
                  <a:cubicBezTo>
                    <a:pt x="73510" y="56591"/>
                    <a:pt x="73510" y="56414"/>
                    <a:pt x="73451" y="56238"/>
                  </a:cubicBezTo>
                  <a:lnTo>
                    <a:pt x="76973" y="52568"/>
                  </a:lnTo>
                  <a:close/>
                  <a:moveTo>
                    <a:pt x="47130" y="41265"/>
                  </a:moveTo>
                  <a:lnTo>
                    <a:pt x="59760" y="48928"/>
                  </a:lnTo>
                  <a:lnTo>
                    <a:pt x="51802" y="58153"/>
                  </a:lnTo>
                  <a:lnTo>
                    <a:pt x="39158" y="50490"/>
                  </a:lnTo>
                  <a:lnTo>
                    <a:pt x="47130" y="41265"/>
                  </a:lnTo>
                  <a:close/>
                  <a:moveTo>
                    <a:pt x="6249" y="50269"/>
                  </a:moveTo>
                  <a:lnTo>
                    <a:pt x="8858" y="52936"/>
                  </a:lnTo>
                  <a:lnTo>
                    <a:pt x="767" y="59554"/>
                  </a:lnTo>
                  <a:lnTo>
                    <a:pt x="6249" y="50269"/>
                  </a:lnTo>
                  <a:close/>
                  <a:moveTo>
                    <a:pt x="92742" y="49783"/>
                  </a:moveTo>
                  <a:lnTo>
                    <a:pt x="98667" y="55840"/>
                  </a:lnTo>
                  <a:cubicBezTo>
                    <a:pt x="98534" y="55987"/>
                    <a:pt x="98460" y="56193"/>
                    <a:pt x="98460" y="56400"/>
                  </a:cubicBezTo>
                  <a:lnTo>
                    <a:pt x="86877" y="59716"/>
                  </a:lnTo>
                  <a:lnTo>
                    <a:pt x="92742" y="49783"/>
                  </a:lnTo>
                  <a:close/>
                  <a:moveTo>
                    <a:pt x="26749" y="43431"/>
                  </a:moveTo>
                  <a:lnTo>
                    <a:pt x="38553" y="50593"/>
                  </a:lnTo>
                  <a:lnTo>
                    <a:pt x="30330" y="60128"/>
                  </a:lnTo>
                  <a:lnTo>
                    <a:pt x="22165" y="47189"/>
                  </a:lnTo>
                  <a:lnTo>
                    <a:pt x="25702" y="43505"/>
                  </a:lnTo>
                  <a:cubicBezTo>
                    <a:pt x="25822" y="43611"/>
                    <a:pt x="25977" y="43669"/>
                    <a:pt x="26135" y="43669"/>
                  </a:cubicBezTo>
                  <a:cubicBezTo>
                    <a:pt x="26153" y="43669"/>
                    <a:pt x="26171" y="43668"/>
                    <a:pt x="26189" y="43667"/>
                  </a:cubicBezTo>
                  <a:cubicBezTo>
                    <a:pt x="26205" y="43668"/>
                    <a:pt x="26221" y="43668"/>
                    <a:pt x="26236" y="43668"/>
                  </a:cubicBezTo>
                  <a:cubicBezTo>
                    <a:pt x="26439" y="43668"/>
                    <a:pt x="26626" y="43581"/>
                    <a:pt x="26749" y="43431"/>
                  </a:cubicBezTo>
                  <a:close/>
                  <a:moveTo>
                    <a:pt x="89765" y="46717"/>
                  </a:moveTo>
                  <a:lnTo>
                    <a:pt x="92462" y="49473"/>
                  </a:lnTo>
                  <a:lnTo>
                    <a:pt x="86317" y="59878"/>
                  </a:lnTo>
                  <a:lnTo>
                    <a:pt x="82706" y="60909"/>
                  </a:lnTo>
                  <a:lnTo>
                    <a:pt x="79199" y="55353"/>
                  </a:lnTo>
                  <a:lnTo>
                    <a:pt x="89765" y="46717"/>
                  </a:lnTo>
                  <a:close/>
                  <a:moveTo>
                    <a:pt x="78875" y="55619"/>
                  </a:moveTo>
                  <a:lnTo>
                    <a:pt x="82308" y="61027"/>
                  </a:lnTo>
                  <a:lnTo>
                    <a:pt x="81793" y="61175"/>
                  </a:lnTo>
                  <a:cubicBezTo>
                    <a:pt x="81655" y="61009"/>
                    <a:pt x="81452" y="60908"/>
                    <a:pt x="81245" y="60908"/>
                  </a:cubicBezTo>
                  <a:cubicBezTo>
                    <a:pt x="81231" y="60908"/>
                    <a:pt x="81217" y="60908"/>
                    <a:pt x="81203" y="60909"/>
                  </a:cubicBezTo>
                  <a:cubicBezTo>
                    <a:pt x="80997" y="60909"/>
                    <a:pt x="80790" y="60983"/>
                    <a:pt x="80643" y="61130"/>
                  </a:cubicBezTo>
                  <a:lnTo>
                    <a:pt x="75765" y="58168"/>
                  </a:lnTo>
                  <a:lnTo>
                    <a:pt x="78875" y="55619"/>
                  </a:lnTo>
                  <a:close/>
                  <a:moveTo>
                    <a:pt x="9123" y="53246"/>
                  </a:moveTo>
                  <a:lnTo>
                    <a:pt x="12174" y="56356"/>
                  </a:lnTo>
                  <a:cubicBezTo>
                    <a:pt x="12041" y="56577"/>
                    <a:pt x="12011" y="56842"/>
                    <a:pt x="12085" y="57092"/>
                  </a:cubicBezTo>
                  <a:lnTo>
                    <a:pt x="6839" y="62560"/>
                  </a:lnTo>
                  <a:lnTo>
                    <a:pt x="575" y="60408"/>
                  </a:lnTo>
                  <a:cubicBezTo>
                    <a:pt x="575" y="60349"/>
                    <a:pt x="561" y="60290"/>
                    <a:pt x="546" y="60246"/>
                  </a:cubicBezTo>
                  <a:lnTo>
                    <a:pt x="9123" y="53246"/>
                  </a:lnTo>
                  <a:close/>
                  <a:moveTo>
                    <a:pt x="82529" y="61381"/>
                  </a:moveTo>
                  <a:lnTo>
                    <a:pt x="83428" y="62825"/>
                  </a:lnTo>
                  <a:lnTo>
                    <a:pt x="81940" y="61911"/>
                  </a:lnTo>
                  <a:cubicBezTo>
                    <a:pt x="81969" y="61794"/>
                    <a:pt x="81969" y="61661"/>
                    <a:pt x="81955" y="61543"/>
                  </a:cubicBezTo>
                  <a:lnTo>
                    <a:pt x="82529" y="61381"/>
                  </a:lnTo>
                  <a:close/>
                  <a:moveTo>
                    <a:pt x="86037" y="60379"/>
                  </a:moveTo>
                  <a:lnTo>
                    <a:pt x="84283" y="63326"/>
                  </a:lnTo>
                  <a:lnTo>
                    <a:pt x="84195" y="63282"/>
                  </a:lnTo>
                  <a:lnTo>
                    <a:pt x="82927" y="61263"/>
                  </a:lnTo>
                  <a:lnTo>
                    <a:pt x="86037" y="60379"/>
                  </a:lnTo>
                  <a:close/>
                  <a:moveTo>
                    <a:pt x="605" y="60836"/>
                  </a:moveTo>
                  <a:lnTo>
                    <a:pt x="6529" y="62855"/>
                  </a:lnTo>
                  <a:lnTo>
                    <a:pt x="4215" y="65257"/>
                  </a:lnTo>
                  <a:lnTo>
                    <a:pt x="605" y="60836"/>
                  </a:lnTo>
                  <a:close/>
                  <a:moveTo>
                    <a:pt x="75426" y="58433"/>
                  </a:moveTo>
                  <a:lnTo>
                    <a:pt x="80466" y="61484"/>
                  </a:lnTo>
                  <a:cubicBezTo>
                    <a:pt x="80451" y="61499"/>
                    <a:pt x="80451" y="61528"/>
                    <a:pt x="80451" y="61558"/>
                  </a:cubicBezTo>
                  <a:lnTo>
                    <a:pt x="66878" y="65419"/>
                  </a:lnTo>
                  <a:lnTo>
                    <a:pt x="75426" y="58433"/>
                  </a:lnTo>
                  <a:close/>
                  <a:moveTo>
                    <a:pt x="60099" y="49134"/>
                  </a:moveTo>
                  <a:lnTo>
                    <a:pt x="71978" y="56326"/>
                  </a:lnTo>
                  <a:cubicBezTo>
                    <a:pt x="71919" y="56577"/>
                    <a:pt x="71978" y="56842"/>
                    <a:pt x="72125" y="57048"/>
                  </a:cubicBezTo>
                  <a:lnTo>
                    <a:pt x="63960" y="65522"/>
                  </a:lnTo>
                  <a:lnTo>
                    <a:pt x="52141" y="58360"/>
                  </a:lnTo>
                  <a:lnTo>
                    <a:pt x="60099" y="49134"/>
                  </a:lnTo>
                  <a:close/>
                  <a:moveTo>
                    <a:pt x="73260" y="57107"/>
                  </a:moveTo>
                  <a:lnTo>
                    <a:pt x="75087" y="58212"/>
                  </a:lnTo>
                  <a:lnTo>
                    <a:pt x="65920" y="65699"/>
                  </a:lnTo>
                  <a:lnTo>
                    <a:pt x="65036" y="65950"/>
                  </a:lnTo>
                  <a:cubicBezTo>
                    <a:pt x="64963" y="65964"/>
                    <a:pt x="64904" y="65979"/>
                    <a:pt x="64845" y="66008"/>
                  </a:cubicBezTo>
                  <a:lnTo>
                    <a:pt x="64771" y="66023"/>
                  </a:lnTo>
                  <a:lnTo>
                    <a:pt x="64299" y="65743"/>
                  </a:lnTo>
                  <a:lnTo>
                    <a:pt x="72434" y="57284"/>
                  </a:lnTo>
                  <a:cubicBezTo>
                    <a:pt x="72523" y="57313"/>
                    <a:pt x="72626" y="57328"/>
                    <a:pt x="72714" y="57328"/>
                  </a:cubicBezTo>
                  <a:cubicBezTo>
                    <a:pt x="72921" y="57328"/>
                    <a:pt x="73112" y="57255"/>
                    <a:pt x="73260" y="57107"/>
                  </a:cubicBezTo>
                  <a:close/>
                  <a:moveTo>
                    <a:pt x="64019" y="66038"/>
                  </a:moveTo>
                  <a:lnTo>
                    <a:pt x="64255" y="66171"/>
                  </a:lnTo>
                  <a:lnTo>
                    <a:pt x="63739" y="66318"/>
                  </a:lnTo>
                  <a:lnTo>
                    <a:pt x="64019" y="66038"/>
                  </a:lnTo>
                  <a:close/>
                  <a:moveTo>
                    <a:pt x="21885" y="47484"/>
                  </a:moveTo>
                  <a:lnTo>
                    <a:pt x="30065" y="60438"/>
                  </a:lnTo>
                  <a:lnTo>
                    <a:pt x="24037" y="67438"/>
                  </a:lnTo>
                  <a:cubicBezTo>
                    <a:pt x="23963" y="67423"/>
                    <a:pt x="23890" y="67409"/>
                    <a:pt x="23816" y="67409"/>
                  </a:cubicBezTo>
                  <a:cubicBezTo>
                    <a:pt x="23728" y="67409"/>
                    <a:pt x="23639" y="67423"/>
                    <a:pt x="23565" y="67453"/>
                  </a:cubicBezTo>
                  <a:lnTo>
                    <a:pt x="13515" y="57151"/>
                  </a:lnTo>
                  <a:cubicBezTo>
                    <a:pt x="13633" y="56871"/>
                    <a:pt x="13588" y="56532"/>
                    <a:pt x="13411" y="56282"/>
                  </a:cubicBezTo>
                  <a:lnTo>
                    <a:pt x="21885" y="47484"/>
                  </a:lnTo>
                  <a:close/>
                  <a:moveTo>
                    <a:pt x="12321" y="57417"/>
                  </a:moveTo>
                  <a:cubicBezTo>
                    <a:pt x="12454" y="57535"/>
                    <a:pt x="12630" y="57593"/>
                    <a:pt x="12807" y="57593"/>
                  </a:cubicBezTo>
                  <a:lnTo>
                    <a:pt x="12807" y="57579"/>
                  </a:lnTo>
                  <a:cubicBezTo>
                    <a:pt x="12827" y="57581"/>
                    <a:pt x="12848" y="57581"/>
                    <a:pt x="12868" y="57581"/>
                  </a:cubicBezTo>
                  <a:cubicBezTo>
                    <a:pt x="13009" y="57581"/>
                    <a:pt x="13146" y="57536"/>
                    <a:pt x="13249" y="57446"/>
                  </a:cubicBezTo>
                  <a:lnTo>
                    <a:pt x="23226" y="67659"/>
                  </a:lnTo>
                  <a:cubicBezTo>
                    <a:pt x="23123" y="67792"/>
                    <a:pt x="23064" y="67954"/>
                    <a:pt x="23050" y="68116"/>
                  </a:cubicBezTo>
                  <a:lnTo>
                    <a:pt x="7251" y="62693"/>
                  </a:lnTo>
                  <a:lnTo>
                    <a:pt x="12321" y="57417"/>
                  </a:lnTo>
                  <a:close/>
                  <a:moveTo>
                    <a:pt x="64417" y="66524"/>
                  </a:moveTo>
                  <a:lnTo>
                    <a:pt x="64417" y="66524"/>
                  </a:lnTo>
                  <a:cubicBezTo>
                    <a:pt x="64388" y="66657"/>
                    <a:pt x="64388" y="66790"/>
                    <a:pt x="64417" y="66922"/>
                  </a:cubicBezTo>
                  <a:lnTo>
                    <a:pt x="58522" y="71756"/>
                  </a:lnTo>
                  <a:lnTo>
                    <a:pt x="58522" y="71756"/>
                  </a:lnTo>
                  <a:lnTo>
                    <a:pt x="62590" y="67526"/>
                  </a:lnTo>
                  <a:cubicBezTo>
                    <a:pt x="62722" y="67615"/>
                    <a:pt x="62885" y="67659"/>
                    <a:pt x="63047" y="67659"/>
                  </a:cubicBezTo>
                  <a:cubicBezTo>
                    <a:pt x="63621" y="67659"/>
                    <a:pt x="63872" y="67158"/>
                    <a:pt x="63798" y="66716"/>
                  </a:cubicBezTo>
                  <a:lnTo>
                    <a:pt x="64417" y="66524"/>
                  </a:lnTo>
                  <a:close/>
                  <a:moveTo>
                    <a:pt x="38892" y="50800"/>
                  </a:moveTo>
                  <a:lnTo>
                    <a:pt x="51522" y="58463"/>
                  </a:lnTo>
                  <a:lnTo>
                    <a:pt x="38922" y="73082"/>
                  </a:lnTo>
                  <a:cubicBezTo>
                    <a:pt x="38804" y="73009"/>
                    <a:pt x="38656" y="72964"/>
                    <a:pt x="38509" y="72964"/>
                  </a:cubicBezTo>
                  <a:lnTo>
                    <a:pt x="38435" y="72964"/>
                  </a:lnTo>
                  <a:lnTo>
                    <a:pt x="30551" y="60482"/>
                  </a:lnTo>
                  <a:lnTo>
                    <a:pt x="38892" y="50800"/>
                  </a:lnTo>
                  <a:close/>
                  <a:moveTo>
                    <a:pt x="30286" y="60791"/>
                  </a:moveTo>
                  <a:lnTo>
                    <a:pt x="38052" y="73112"/>
                  </a:lnTo>
                  <a:cubicBezTo>
                    <a:pt x="38008" y="73156"/>
                    <a:pt x="37964" y="73186"/>
                    <a:pt x="37934" y="73230"/>
                  </a:cubicBezTo>
                  <a:lnTo>
                    <a:pt x="25246" y="68868"/>
                  </a:lnTo>
                  <a:lnTo>
                    <a:pt x="24568" y="68337"/>
                  </a:lnTo>
                  <a:cubicBezTo>
                    <a:pt x="24612" y="68086"/>
                    <a:pt x="24538" y="67836"/>
                    <a:pt x="24376" y="67644"/>
                  </a:cubicBezTo>
                  <a:lnTo>
                    <a:pt x="30286" y="60791"/>
                  </a:lnTo>
                  <a:close/>
                  <a:moveTo>
                    <a:pt x="51876" y="58669"/>
                  </a:moveTo>
                  <a:lnTo>
                    <a:pt x="63666" y="65817"/>
                  </a:lnTo>
                  <a:lnTo>
                    <a:pt x="63356" y="66141"/>
                  </a:lnTo>
                  <a:cubicBezTo>
                    <a:pt x="63271" y="66105"/>
                    <a:pt x="63186" y="66078"/>
                    <a:pt x="63093" y="66078"/>
                  </a:cubicBezTo>
                  <a:cubicBezTo>
                    <a:pt x="63073" y="66078"/>
                    <a:pt x="63053" y="66080"/>
                    <a:pt x="63032" y="66082"/>
                  </a:cubicBezTo>
                  <a:cubicBezTo>
                    <a:pt x="63022" y="66082"/>
                    <a:pt x="63013" y="66082"/>
                    <a:pt x="63003" y="66082"/>
                  </a:cubicBezTo>
                  <a:cubicBezTo>
                    <a:pt x="62632" y="66082"/>
                    <a:pt x="62309" y="66357"/>
                    <a:pt x="62280" y="66745"/>
                  </a:cubicBezTo>
                  <a:lnTo>
                    <a:pt x="39246" y="73318"/>
                  </a:lnTo>
                  <a:lnTo>
                    <a:pt x="51876" y="58669"/>
                  </a:lnTo>
                  <a:close/>
                  <a:moveTo>
                    <a:pt x="80481" y="61956"/>
                  </a:moveTo>
                  <a:cubicBezTo>
                    <a:pt x="80564" y="62262"/>
                    <a:pt x="80845" y="62489"/>
                    <a:pt x="81161" y="62489"/>
                  </a:cubicBezTo>
                  <a:cubicBezTo>
                    <a:pt x="81180" y="62489"/>
                    <a:pt x="81199" y="62488"/>
                    <a:pt x="81218" y="62486"/>
                  </a:cubicBezTo>
                  <a:cubicBezTo>
                    <a:pt x="81233" y="62487"/>
                    <a:pt x="81248" y="62488"/>
                    <a:pt x="81263" y="62488"/>
                  </a:cubicBezTo>
                  <a:cubicBezTo>
                    <a:pt x="81454" y="62488"/>
                    <a:pt x="81640" y="62402"/>
                    <a:pt x="81763" y="62265"/>
                  </a:cubicBezTo>
                  <a:lnTo>
                    <a:pt x="83915" y="63562"/>
                  </a:lnTo>
                  <a:lnTo>
                    <a:pt x="83915" y="63577"/>
                  </a:lnTo>
                  <a:cubicBezTo>
                    <a:pt x="83782" y="63754"/>
                    <a:pt x="83723" y="63989"/>
                    <a:pt x="83767" y="64211"/>
                  </a:cubicBezTo>
                  <a:lnTo>
                    <a:pt x="78256" y="73525"/>
                  </a:lnTo>
                  <a:cubicBezTo>
                    <a:pt x="78182" y="73510"/>
                    <a:pt x="78108" y="73495"/>
                    <a:pt x="78035" y="73495"/>
                  </a:cubicBezTo>
                  <a:cubicBezTo>
                    <a:pt x="77828" y="73495"/>
                    <a:pt x="77622" y="73569"/>
                    <a:pt x="77475" y="73716"/>
                  </a:cubicBezTo>
                  <a:lnTo>
                    <a:pt x="65935" y="66716"/>
                  </a:lnTo>
                  <a:cubicBezTo>
                    <a:pt x="65935" y="66568"/>
                    <a:pt x="65891" y="66421"/>
                    <a:pt x="65817" y="66288"/>
                  </a:cubicBezTo>
                  <a:lnTo>
                    <a:pt x="66112" y="66053"/>
                  </a:lnTo>
                  <a:lnTo>
                    <a:pt x="80481" y="61956"/>
                  </a:lnTo>
                  <a:close/>
                  <a:moveTo>
                    <a:pt x="85241" y="64373"/>
                  </a:moveTo>
                  <a:lnTo>
                    <a:pt x="98549" y="72449"/>
                  </a:lnTo>
                  <a:cubicBezTo>
                    <a:pt x="98490" y="72596"/>
                    <a:pt x="98460" y="72758"/>
                    <a:pt x="98475" y="72906"/>
                  </a:cubicBezTo>
                  <a:lnTo>
                    <a:pt x="91902" y="75485"/>
                  </a:lnTo>
                  <a:lnTo>
                    <a:pt x="85079" y="64667"/>
                  </a:lnTo>
                  <a:cubicBezTo>
                    <a:pt x="85153" y="64579"/>
                    <a:pt x="85197" y="64476"/>
                    <a:pt x="85241" y="64373"/>
                  </a:cubicBezTo>
                  <a:close/>
                  <a:moveTo>
                    <a:pt x="26174" y="69604"/>
                  </a:moveTo>
                  <a:lnTo>
                    <a:pt x="37772" y="73598"/>
                  </a:lnTo>
                  <a:cubicBezTo>
                    <a:pt x="37743" y="73731"/>
                    <a:pt x="37757" y="73878"/>
                    <a:pt x="37802" y="74026"/>
                  </a:cubicBezTo>
                  <a:lnTo>
                    <a:pt x="34471" y="76236"/>
                  </a:lnTo>
                  <a:lnTo>
                    <a:pt x="26174" y="69604"/>
                  </a:lnTo>
                  <a:close/>
                  <a:moveTo>
                    <a:pt x="83974" y="64667"/>
                  </a:moveTo>
                  <a:cubicBezTo>
                    <a:pt x="84097" y="64804"/>
                    <a:pt x="84283" y="64890"/>
                    <a:pt x="84474" y="64890"/>
                  </a:cubicBezTo>
                  <a:cubicBezTo>
                    <a:pt x="84489" y="64890"/>
                    <a:pt x="84504" y="64890"/>
                    <a:pt x="84519" y="64888"/>
                  </a:cubicBezTo>
                  <a:cubicBezTo>
                    <a:pt x="84593" y="64888"/>
                    <a:pt x="84652" y="64888"/>
                    <a:pt x="84725" y="64859"/>
                  </a:cubicBezTo>
                  <a:lnTo>
                    <a:pt x="91534" y="75647"/>
                  </a:lnTo>
                  <a:lnTo>
                    <a:pt x="84917" y="78240"/>
                  </a:lnTo>
                  <a:lnTo>
                    <a:pt x="78771" y="74512"/>
                  </a:lnTo>
                  <a:cubicBezTo>
                    <a:pt x="78830" y="74232"/>
                    <a:pt x="78771" y="73952"/>
                    <a:pt x="78595" y="73746"/>
                  </a:cubicBezTo>
                  <a:lnTo>
                    <a:pt x="83974" y="64667"/>
                  </a:lnTo>
                  <a:close/>
                  <a:moveTo>
                    <a:pt x="6942" y="63002"/>
                  </a:moveTo>
                  <a:lnTo>
                    <a:pt x="23109" y="68558"/>
                  </a:lnTo>
                  <a:lnTo>
                    <a:pt x="15180" y="78800"/>
                  </a:lnTo>
                  <a:lnTo>
                    <a:pt x="4466" y="65581"/>
                  </a:lnTo>
                  <a:lnTo>
                    <a:pt x="6942" y="63002"/>
                  </a:lnTo>
                  <a:close/>
                  <a:moveTo>
                    <a:pt x="53615" y="76280"/>
                  </a:moveTo>
                  <a:lnTo>
                    <a:pt x="50667" y="79360"/>
                  </a:lnTo>
                  <a:cubicBezTo>
                    <a:pt x="50549" y="79213"/>
                    <a:pt x="50387" y="79110"/>
                    <a:pt x="50196" y="79080"/>
                  </a:cubicBezTo>
                  <a:lnTo>
                    <a:pt x="53615" y="76280"/>
                  </a:lnTo>
                  <a:close/>
                  <a:moveTo>
                    <a:pt x="62325" y="67143"/>
                  </a:moveTo>
                  <a:cubicBezTo>
                    <a:pt x="62325" y="67158"/>
                    <a:pt x="62339" y="67187"/>
                    <a:pt x="62339" y="67202"/>
                  </a:cubicBezTo>
                  <a:lnTo>
                    <a:pt x="55929" y="73878"/>
                  </a:lnTo>
                  <a:lnTo>
                    <a:pt x="49149" y="79419"/>
                  </a:lnTo>
                  <a:lnTo>
                    <a:pt x="39290" y="73819"/>
                  </a:lnTo>
                  <a:lnTo>
                    <a:pt x="39290" y="73716"/>
                  </a:lnTo>
                  <a:lnTo>
                    <a:pt x="62325" y="67143"/>
                  </a:lnTo>
                  <a:close/>
                  <a:moveTo>
                    <a:pt x="98593" y="73289"/>
                  </a:moveTo>
                  <a:cubicBezTo>
                    <a:pt x="98637" y="73362"/>
                    <a:pt x="98696" y="73436"/>
                    <a:pt x="98770" y="73495"/>
                  </a:cubicBezTo>
                  <a:lnTo>
                    <a:pt x="94879" y="80215"/>
                  </a:lnTo>
                  <a:lnTo>
                    <a:pt x="92123" y="75838"/>
                  </a:lnTo>
                  <a:lnTo>
                    <a:pt x="98593" y="73289"/>
                  </a:lnTo>
                  <a:close/>
                  <a:moveTo>
                    <a:pt x="78580" y="74866"/>
                  </a:moveTo>
                  <a:lnTo>
                    <a:pt x="84460" y="78432"/>
                  </a:lnTo>
                  <a:lnTo>
                    <a:pt x="73201" y="82853"/>
                  </a:lnTo>
                  <a:lnTo>
                    <a:pt x="77814" y="75072"/>
                  </a:lnTo>
                  <a:cubicBezTo>
                    <a:pt x="77872" y="75087"/>
                    <a:pt x="77946" y="75101"/>
                    <a:pt x="78020" y="75101"/>
                  </a:cubicBezTo>
                  <a:cubicBezTo>
                    <a:pt x="78226" y="75101"/>
                    <a:pt x="78432" y="75013"/>
                    <a:pt x="78580" y="74866"/>
                  </a:cubicBezTo>
                  <a:close/>
                  <a:moveTo>
                    <a:pt x="91740" y="75986"/>
                  </a:moveTo>
                  <a:lnTo>
                    <a:pt x="94658" y="80584"/>
                  </a:lnTo>
                  <a:lnTo>
                    <a:pt x="93140" y="83222"/>
                  </a:lnTo>
                  <a:lnTo>
                    <a:pt x="85344" y="78506"/>
                  </a:lnTo>
                  <a:lnTo>
                    <a:pt x="91740" y="75986"/>
                  </a:lnTo>
                  <a:close/>
                  <a:moveTo>
                    <a:pt x="39172" y="74202"/>
                  </a:moveTo>
                  <a:lnTo>
                    <a:pt x="48810" y="79670"/>
                  </a:lnTo>
                  <a:lnTo>
                    <a:pt x="44448" y="83236"/>
                  </a:lnTo>
                  <a:cubicBezTo>
                    <a:pt x="44345" y="83192"/>
                    <a:pt x="44212" y="83163"/>
                    <a:pt x="44095" y="83163"/>
                  </a:cubicBezTo>
                  <a:cubicBezTo>
                    <a:pt x="44080" y="83162"/>
                    <a:pt x="44065" y="83161"/>
                    <a:pt x="44050" y="83161"/>
                  </a:cubicBezTo>
                  <a:cubicBezTo>
                    <a:pt x="43831" y="83161"/>
                    <a:pt x="43628" y="83262"/>
                    <a:pt x="43490" y="83428"/>
                  </a:cubicBezTo>
                  <a:lnTo>
                    <a:pt x="34795" y="76487"/>
                  </a:lnTo>
                  <a:lnTo>
                    <a:pt x="38008" y="74365"/>
                  </a:lnTo>
                  <a:cubicBezTo>
                    <a:pt x="38143" y="74472"/>
                    <a:pt x="38302" y="74543"/>
                    <a:pt x="38475" y="74543"/>
                  </a:cubicBezTo>
                  <a:cubicBezTo>
                    <a:pt x="38491" y="74543"/>
                    <a:pt x="38508" y="74543"/>
                    <a:pt x="38524" y="74541"/>
                  </a:cubicBezTo>
                  <a:cubicBezTo>
                    <a:pt x="38537" y="74542"/>
                    <a:pt x="38551" y="74542"/>
                    <a:pt x="38564" y="74542"/>
                  </a:cubicBezTo>
                  <a:cubicBezTo>
                    <a:pt x="38813" y="74542"/>
                    <a:pt x="39032" y="74412"/>
                    <a:pt x="39172" y="74202"/>
                  </a:cubicBezTo>
                  <a:close/>
                  <a:moveTo>
                    <a:pt x="4186" y="65876"/>
                  </a:moveTo>
                  <a:lnTo>
                    <a:pt x="14929" y="79139"/>
                  </a:lnTo>
                  <a:lnTo>
                    <a:pt x="11555" y="83502"/>
                  </a:lnTo>
                  <a:cubicBezTo>
                    <a:pt x="11451" y="83457"/>
                    <a:pt x="11333" y="83443"/>
                    <a:pt x="11216" y="83443"/>
                  </a:cubicBezTo>
                  <a:lnTo>
                    <a:pt x="11186" y="83443"/>
                  </a:lnTo>
                  <a:lnTo>
                    <a:pt x="118" y="70872"/>
                  </a:lnTo>
                  <a:cubicBezTo>
                    <a:pt x="325" y="70621"/>
                    <a:pt x="384" y="70268"/>
                    <a:pt x="251" y="69958"/>
                  </a:cubicBezTo>
                  <a:lnTo>
                    <a:pt x="4186" y="65876"/>
                  </a:lnTo>
                  <a:close/>
                  <a:moveTo>
                    <a:pt x="49179" y="79891"/>
                  </a:moveTo>
                  <a:lnTo>
                    <a:pt x="49297" y="79950"/>
                  </a:lnTo>
                  <a:cubicBezTo>
                    <a:pt x="49312" y="80156"/>
                    <a:pt x="49415" y="80348"/>
                    <a:pt x="49562" y="80481"/>
                  </a:cubicBezTo>
                  <a:lnTo>
                    <a:pt x="45318" y="84902"/>
                  </a:lnTo>
                  <a:lnTo>
                    <a:pt x="44728" y="84430"/>
                  </a:lnTo>
                  <a:cubicBezTo>
                    <a:pt x="44890" y="84150"/>
                    <a:pt x="44905" y="83811"/>
                    <a:pt x="44743" y="83531"/>
                  </a:cubicBezTo>
                  <a:lnTo>
                    <a:pt x="49179" y="79891"/>
                  </a:lnTo>
                  <a:close/>
                  <a:moveTo>
                    <a:pt x="23374" y="68868"/>
                  </a:moveTo>
                  <a:cubicBezTo>
                    <a:pt x="23507" y="68941"/>
                    <a:pt x="23654" y="68985"/>
                    <a:pt x="23816" y="68985"/>
                  </a:cubicBezTo>
                  <a:cubicBezTo>
                    <a:pt x="23934" y="68985"/>
                    <a:pt x="24037" y="68956"/>
                    <a:pt x="24155" y="68912"/>
                  </a:cubicBezTo>
                  <a:lnTo>
                    <a:pt x="25054" y="69221"/>
                  </a:lnTo>
                  <a:lnTo>
                    <a:pt x="34117" y="76472"/>
                  </a:lnTo>
                  <a:lnTo>
                    <a:pt x="21222" y="85049"/>
                  </a:lnTo>
                  <a:cubicBezTo>
                    <a:pt x="21090" y="84858"/>
                    <a:pt x="20869" y="84754"/>
                    <a:pt x="20633" y="84754"/>
                  </a:cubicBezTo>
                  <a:cubicBezTo>
                    <a:pt x="20456" y="84754"/>
                    <a:pt x="20279" y="84813"/>
                    <a:pt x="20146" y="84916"/>
                  </a:cubicBezTo>
                  <a:lnTo>
                    <a:pt x="15445" y="79125"/>
                  </a:lnTo>
                  <a:lnTo>
                    <a:pt x="23374" y="68868"/>
                  </a:lnTo>
                  <a:close/>
                  <a:moveTo>
                    <a:pt x="94894" y="80982"/>
                  </a:moveTo>
                  <a:lnTo>
                    <a:pt x="98284" y="86346"/>
                  </a:lnTo>
                  <a:lnTo>
                    <a:pt x="98284" y="86346"/>
                  </a:lnTo>
                  <a:lnTo>
                    <a:pt x="93479" y="83428"/>
                  </a:lnTo>
                  <a:lnTo>
                    <a:pt x="94894" y="80982"/>
                  </a:lnTo>
                  <a:close/>
                  <a:moveTo>
                    <a:pt x="65847" y="67143"/>
                  </a:moveTo>
                  <a:lnTo>
                    <a:pt x="77283" y="74085"/>
                  </a:lnTo>
                  <a:cubicBezTo>
                    <a:pt x="77209" y="74350"/>
                    <a:pt x="77283" y="74645"/>
                    <a:pt x="77475" y="74866"/>
                  </a:cubicBezTo>
                  <a:lnTo>
                    <a:pt x="72596" y="83089"/>
                  </a:lnTo>
                  <a:lnTo>
                    <a:pt x="63253" y="86773"/>
                  </a:lnTo>
                  <a:cubicBezTo>
                    <a:pt x="63167" y="86445"/>
                    <a:pt x="62874" y="86227"/>
                    <a:pt x="62548" y="86227"/>
                  </a:cubicBezTo>
                  <a:cubicBezTo>
                    <a:pt x="62537" y="86227"/>
                    <a:pt x="62527" y="86228"/>
                    <a:pt x="62516" y="86228"/>
                  </a:cubicBezTo>
                  <a:cubicBezTo>
                    <a:pt x="62503" y="86227"/>
                    <a:pt x="62489" y="86227"/>
                    <a:pt x="62476" y="86227"/>
                  </a:cubicBezTo>
                  <a:cubicBezTo>
                    <a:pt x="62197" y="86227"/>
                    <a:pt x="61951" y="86373"/>
                    <a:pt x="61838" y="86626"/>
                  </a:cubicBezTo>
                  <a:lnTo>
                    <a:pt x="50697" y="80304"/>
                  </a:lnTo>
                  <a:cubicBezTo>
                    <a:pt x="50800" y="80142"/>
                    <a:pt x="50829" y="79950"/>
                    <a:pt x="50815" y="79773"/>
                  </a:cubicBezTo>
                  <a:lnTo>
                    <a:pt x="56194" y="74173"/>
                  </a:lnTo>
                  <a:lnTo>
                    <a:pt x="64594" y="67305"/>
                  </a:lnTo>
                  <a:cubicBezTo>
                    <a:pt x="64742" y="67467"/>
                    <a:pt x="64948" y="67541"/>
                    <a:pt x="65169" y="67541"/>
                  </a:cubicBezTo>
                  <a:cubicBezTo>
                    <a:pt x="65181" y="67542"/>
                    <a:pt x="65192" y="67542"/>
                    <a:pt x="65204" y="67542"/>
                  </a:cubicBezTo>
                  <a:cubicBezTo>
                    <a:pt x="65471" y="67542"/>
                    <a:pt x="65720" y="67383"/>
                    <a:pt x="65847" y="67143"/>
                  </a:cubicBezTo>
                  <a:close/>
                  <a:moveTo>
                    <a:pt x="15195" y="79449"/>
                  </a:moveTo>
                  <a:lnTo>
                    <a:pt x="19911" y="85255"/>
                  </a:lnTo>
                  <a:cubicBezTo>
                    <a:pt x="19837" y="85476"/>
                    <a:pt x="19852" y="85698"/>
                    <a:pt x="19940" y="85904"/>
                  </a:cubicBezTo>
                  <a:lnTo>
                    <a:pt x="15814" y="88674"/>
                  </a:lnTo>
                  <a:lnTo>
                    <a:pt x="11982" y="84327"/>
                  </a:lnTo>
                  <a:cubicBezTo>
                    <a:pt x="12011" y="84135"/>
                    <a:pt x="11952" y="83929"/>
                    <a:pt x="11849" y="83752"/>
                  </a:cubicBezTo>
                  <a:lnTo>
                    <a:pt x="15195" y="79449"/>
                  </a:lnTo>
                  <a:close/>
                  <a:moveTo>
                    <a:pt x="72272" y="83634"/>
                  </a:moveTo>
                  <a:lnTo>
                    <a:pt x="68337" y="90296"/>
                  </a:lnTo>
                  <a:lnTo>
                    <a:pt x="63209" y="87392"/>
                  </a:lnTo>
                  <a:cubicBezTo>
                    <a:pt x="63238" y="87319"/>
                    <a:pt x="63253" y="87260"/>
                    <a:pt x="63268" y="87186"/>
                  </a:cubicBezTo>
                  <a:lnTo>
                    <a:pt x="72272" y="83634"/>
                  </a:lnTo>
                  <a:close/>
                  <a:moveTo>
                    <a:pt x="50402" y="80584"/>
                  </a:moveTo>
                  <a:lnTo>
                    <a:pt x="61750" y="87024"/>
                  </a:lnTo>
                  <a:cubicBezTo>
                    <a:pt x="61750" y="87127"/>
                    <a:pt x="61765" y="87230"/>
                    <a:pt x="61809" y="87333"/>
                  </a:cubicBezTo>
                  <a:lnTo>
                    <a:pt x="52804" y="90870"/>
                  </a:lnTo>
                  <a:lnTo>
                    <a:pt x="45627" y="85152"/>
                  </a:lnTo>
                  <a:lnTo>
                    <a:pt x="49960" y="80643"/>
                  </a:lnTo>
                  <a:cubicBezTo>
                    <a:pt x="49989" y="80657"/>
                    <a:pt x="50019" y="80657"/>
                    <a:pt x="50063" y="80657"/>
                  </a:cubicBezTo>
                  <a:cubicBezTo>
                    <a:pt x="50181" y="80657"/>
                    <a:pt x="50299" y="80628"/>
                    <a:pt x="50402" y="80584"/>
                  </a:cubicBezTo>
                  <a:close/>
                  <a:moveTo>
                    <a:pt x="34456" y="76737"/>
                  </a:moveTo>
                  <a:lnTo>
                    <a:pt x="43343" y="83826"/>
                  </a:lnTo>
                  <a:cubicBezTo>
                    <a:pt x="43313" y="83944"/>
                    <a:pt x="43328" y="84047"/>
                    <a:pt x="43343" y="84165"/>
                  </a:cubicBezTo>
                  <a:lnTo>
                    <a:pt x="29018" y="95866"/>
                  </a:lnTo>
                  <a:lnTo>
                    <a:pt x="21149" y="86169"/>
                  </a:lnTo>
                  <a:cubicBezTo>
                    <a:pt x="21340" y="85978"/>
                    <a:pt x="21429" y="85698"/>
                    <a:pt x="21384" y="85432"/>
                  </a:cubicBezTo>
                  <a:lnTo>
                    <a:pt x="34456" y="76737"/>
                  </a:lnTo>
                  <a:close/>
                  <a:moveTo>
                    <a:pt x="11820" y="84754"/>
                  </a:moveTo>
                  <a:lnTo>
                    <a:pt x="15460" y="88881"/>
                  </a:lnTo>
                  <a:lnTo>
                    <a:pt x="752" y="98681"/>
                  </a:lnTo>
                  <a:cubicBezTo>
                    <a:pt x="708" y="98563"/>
                    <a:pt x="619" y="98475"/>
                    <a:pt x="516" y="98401"/>
                  </a:cubicBezTo>
                  <a:lnTo>
                    <a:pt x="10921" y="84961"/>
                  </a:lnTo>
                  <a:cubicBezTo>
                    <a:pt x="11009" y="85005"/>
                    <a:pt x="11112" y="85020"/>
                    <a:pt x="11216" y="85020"/>
                  </a:cubicBezTo>
                  <a:cubicBezTo>
                    <a:pt x="11231" y="85021"/>
                    <a:pt x="11245" y="85021"/>
                    <a:pt x="11260" y="85021"/>
                  </a:cubicBezTo>
                  <a:cubicBezTo>
                    <a:pt x="11479" y="85021"/>
                    <a:pt x="11682" y="84920"/>
                    <a:pt x="11820" y="84754"/>
                  </a:cubicBezTo>
                  <a:close/>
                  <a:moveTo>
                    <a:pt x="43535" y="84533"/>
                  </a:moveTo>
                  <a:cubicBezTo>
                    <a:pt x="43667" y="84681"/>
                    <a:pt x="43873" y="84769"/>
                    <a:pt x="44095" y="84769"/>
                  </a:cubicBezTo>
                  <a:cubicBezTo>
                    <a:pt x="44212" y="84769"/>
                    <a:pt x="44330" y="84740"/>
                    <a:pt x="44433" y="84695"/>
                  </a:cubicBezTo>
                  <a:lnTo>
                    <a:pt x="45038" y="85182"/>
                  </a:lnTo>
                  <a:lnTo>
                    <a:pt x="32069" y="98681"/>
                  </a:lnTo>
                  <a:cubicBezTo>
                    <a:pt x="31936" y="98593"/>
                    <a:pt x="31789" y="98548"/>
                    <a:pt x="31627" y="98548"/>
                  </a:cubicBezTo>
                  <a:cubicBezTo>
                    <a:pt x="31509" y="98548"/>
                    <a:pt x="31376" y="98578"/>
                    <a:pt x="31258" y="98637"/>
                  </a:cubicBezTo>
                  <a:lnTo>
                    <a:pt x="29269" y="96176"/>
                  </a:lnTo>
                  <a:lnTo>
                    <a:pt x="43535" y="84533"/>
                  </a:lnTo>
                  <a:close/>
                  <a:moveTo>
                    <a:pt x="62045" y="87658"/>
                  </a:moveTo>
                  <a:cubicBezTo>
                    <a:pt x="62177" y="87761"/>
                    <a:pt x="62354" y="87805"/>
                    <a:pt x="62516" y="87805"/>
                  </a:cubicBezTo>
                  <a:cubicBezTo>
                    <a:pt x="62664" y="87805"/>
                    <a:pt x="62811" y="87761"/>
                    <a:pt x="62944" y="87687"/>
                  </a:cubicBezTo>
                  <a:lnTo>
                    <a:pt x="68131" y="90635"/>
                  </a:lnTo>
                  <a:lnTo>
                    <a:pt x="63592" y="98327"/>
                  </a:lnTo>
                  <a:cubicBezTo>
                    <a:pt x="63504" y="98298"/>
                    <a:pt x="63400" y="98283"/>
                    <a:pt x="63312" y="98283"/>
                  </a:cubicBezTo>
                  <a:cubicBezTo>
                    <a:pt x="63017" y="98298"/>
                    <a:pt x="62767" y="98460"/>
                    <a:pt x="62619" y="98711"/>
                  </a:cubicBezTo>
                  <a:lnTo>
                    <a:pt x="53158" y="91150"/>
                  </a:lnTo>
                  <a:lnTo>
                    <a:pt x="62045" y="87658"/>
                  </a:lnTo>
                  <a:close/>
                  <a:moveTo>
                    <a:pt x="84887" y="78683"/>
                  </a:moveTo>
                  <a:lnTo>
                    <a:pt x="92934" y="83561"/>
                  </a:lnTo>
                  <a:lnTo>
                    <a:pt x="84239" y="98593"/>
                  </a:lnTo>
                  <a:cubicBezTo>
                    <a:pt x="84151" y="98563"/>
                    <a:pt x="84077" y="98548"/>
                    <a:pt x="83988" y="98548"/>
                  </a:cubicBezTo>
                  <a:cubicBezTo>
                    <a:pt x="83753" y="98548"/>
                    <a:pt x="83532" y="98652"/>
                    <a:pt x="83384" y="98843"/>
                  </a:cubicBezTo>
                  <a:lnTo>
                    <a:pt x="68676" y="90502"/>
                  </a:lnTo>
                  <a:lnTo>
                    <a:pt x="72877" y="83399"/>
                  </a:lnTo>
                  <a:lnTo>
                    <a:pt x="84887" y="78683"/>
                  </a:lnTo>
                  <a:close/>
                  <a:moveTo>
                    <a:pt x="20191" y="86213"/>
                  </a:moveTo>
                  <a:cubicBezTo>
                    <a:pt x="20309" y="86302"/>
                    <a:pt x="20471" y="86346"/>
                    <a:pt x="20618" y="86346"/>
                  </a:cubicBezTo>
                  <a:cubicBezTo>
                    <a:pt x="20677" y="86346"/>
                    <a:pt x="20721" y="86346"/>
                    <a:pt x="20765" y="86331"/>
                  </a:cubicBezTo>
                  <a:lnTo>
                    <a:pt x="28709" y="96117"/>
                  </a:lnTo>
                  <a:lnTo>
                    <a:pt x="25363" y="98858"/>
                  </a:lnTo>
                  <a:cubicBezTo>
                    <a:pt x="25224" y="98663"/>
                    <a:pt x="25006" y="98547"/>
                    <a:pt x="24784" y="98547"/>
                  </a:cubicBezTo>
                  <a:cubicBezTo>
                    <a:pt x="24771" y="98547"/>
                    <a:pt x="24758" y="98548"/>
                    <a:pt x="24744" y="98548"/>
                  </a:cubicBezTo>
                  <a:cubicBezTo>
                    <a:pt x="24671" y="98548"/>
                    <a:pt x="24597" y="98548"/>
                    <a:pt x="24538" y="98563"/>
                  </a:cubicBezTo>
                  <a:lnTo>
                    <a:pt x="16064" y="88969"/>
                  </a:lnTo>
                  <a:lnTo>
                    <a:pt x="20191" y="86213"/>
                  </a:lnTo>
                  <a:close/>
                  <a:moveTo>
                    <a:pt x="45347" y="85432"/>
                  </a:moveTo>
                  <a:lnTo>
                    <a:pt x="52377" y="91032"/>
                  </a:lnTo>
                  <a:lnTo>
                    <a:pt x="32408" y="98887"/>
                  </a:lnTo>
                  <a:lnTo>
                    <a:pt x="45347" y="85432"/>
                  </a:lnTo>
                  <a:close/>
                  <a:moveTo>
                    <a:pt x="34840" y="0"/>
                  </a:moveTo>
                  <a:cubicBezTo>
                    <a:pt x="34825" y="59"/>
                    <a:pt x="34810" y="133"/>
                    <a:pt x="34810" y="192"/>
                  </a:cubicBezTo>
                  <a:lnTo>
                    <a:pt x="34810" y="324"/>
                  </a:lnTo>
                  <a:cubicBezTo>
                    <a:pt x="34810" y="516"/>
                    <a:pt x="34884" y="707"/>
                    <a:pt x="35016" y="840"/>
                  </a:cubicBezTo>
                  <a:lnTo>
                    <a:pt x="30448" y="8577"/>
                  </a:lnTo>
                  <a:lnTo>
                    <a:pt x="15696" y="206"/>
                  </a:lnTo>
                  <a:cubicBezTo>
                    <a:pt x="15696" y="147"/>
                    <a:pt x="15696" y="74"/>
                    <a:pt x="15696" y="15"/>
                  </a:cubicBezTo>
                  <a:lnTo>
                    <a:pt x="14163" y="15"/>
                  </a:lnTo>
                  <a:cubicBezTo>
                    <a:pt x="14134" y="221"/>
                    <a:pt x="14207" y="442"/>
                    <a:pt x="14340" y="619"/>
                  </a:cubicBezTo>
                  <a:lnTo>
                    <a:pt x="5630" y="15651"/>
                  </a:lnTo>
                  <a:lnTo>
                    <a:pt x="104" y="12306"/>
                  </a:lnTo>
                  <a:cubicBezTo>
                    <a:pt x="74" y="12291"/>
                    <a:pt x="45" y="12276"/>
                    <a:pt x="0" y="12276"/>
                  </a:cubicBezTo>
                  <a:lnTo>
                    <a:pt x="0" y="13588"/>
                  </a:lnTo>
                  <a:cubicBezTo>
                    <a:pt x="118" y="13499"/>
                    <a:pt x="207" y="13381"/>
                    <a:pt x="251" y="13234"/>
                  </a:cubicBezTo>
                  <a:lnTo>
                    <a:pt x="3788" y="18834"/>
                  </a:lnTo>
                  <a:lnTo>
                    <a:pt x="0" y="25363"/>
                  </a:lnTo>
                  <a:lnTo>
                    <a:pt x="0" y="27308"/>
                  </a:lnTo>
                  <a:cubicBezTo>
                    <a:pt x="30" y="27294"/>
                    <a:pt x="59" y="27294"/>
                    <a:pt x="74" y="27279"/>
                  </a:cubicBezTo>
                  <a:lnTo>
                    <a:pt x="13633" y="35502"/>
                  </a:lnTo>
                  <a:cubicBezTo>
                    <a:pt x="13677" y="35782"/>
                    <a:pt x="13883" y="36018"/>
                    <a:pt x="14163" y="36092"/>
                  </a:cubicBezTo>
                  <a:lnTo>
                    <a:pt x="12321" y="39201"/>
                  </a:lnTo>
                  <a:lnTo>
                    <a:pt x="339" y="42620"/>
                  </a:lnTo>
                  <a:cubicBezTo>
                    <a:pt x="266" y="42473"/>
                    <a:pt x="148" y="42355"/>
                    <a:pt x="0" y="42296"/>
                  </a:cubicBezTo>
                  <a:lnTo>
                    <a:pt x="0" y="43902"/>
                  </a:lnTo>
                  <a:lnTo>
                    <a:pt x="5940" y="49989"/>
                  </a:lnTo>
                  <a:lnTo>
                    <a:pt x="148" y="59789"/>
                  </a:lnTo>
                  <a:cubicBezTo>
                    <a:pt x="104" y="59775"/>
                    <a:pt x="45" y="59760"/>
                    <a:pt x="0" y="59745"/>
                  </a:cubicBezTo>
                  <a:lnTo>
                    <a:pt x="0" y="61278"/>
                  </a:lnTo>
                  <a:cubicBezTo>
                    <a:pt x="118" y="61263"/>
                    <a:pt x="222" y="61204"/>
                    <a:pt x="310" y="61116"/>
                  </a:cubicBezTo>
                  <a:lnTo>
                    <a:pt x="3921" y="65566"/>
                  </a:lnTo>
                  <a:lnTo>
                    <a:pt x="15" y="69634"/>
                  </a:lnTo>
                  <a:lnTo>
                    <a:pt x="15" y="71373"/>
                  </a:lnTo>
                  <a:lnTo>
                    <a:pt x="10773" y="83575"/>
                  </a:lnTo>
                  <a:cubicBezTo>
                    <a:pt x="10420" y="83855"/>
                    <a:pt x="10346" y="84356"/>
                    <a:pt x="10597" y="84725"/>
                  </a:cubicBezTo>
                  <a:lnTo>
                    <a:pt x="104" y="98283"/>
                  </a:lnTo>
                  <a:lnTo>
                    <a:pt x="15" y="98283"/>
                  </a:lnTo>
                  <a:lnTo>
                    <a:pt x="15" y="99403"/>
                  </a:lnTo>
                  <a:lnTo>
                    <a:pt x="782" y="99403"/>
                  </a:lnTo>
                  <a:cubicBezTo>
                    <a:pt x="826" y="99300"/>
                    <a:pt x="841" y="99197"/>
                    <a:pt x="841" y="99094"/>
                  </a:cubicBezTo>
                  <a:lnTo>
                    <a:pt x="15725" y="89190"/>
                  </a:lnTo>
                  <a:lnTo>
                    <a:pt x="24170" y="98770"/>
                  </a:lnTo>
                  <a:cubicBezTo>
                    <a:pt x="24022" y="98946"/>
                    <a:pt x="23949" y="99167"/>
                    <a:pt x="23963" y="99403"/>
                  </a:cubicBezTo>
                  <a:lnTo>
                    <a:pt x="25496" y="99403"/>
                  </a:lnTo>
                  <a:cubicBezTo>
                    <a:pt x="25496" y="99344"/>
                    <a:pt x="25496" y="99300"/>
                    <a:pt x="25496" y="99256"/>
                  </a:cubicBezTo>
                  <a:lnTo>
                    <a:pt x="28959" y="96426"/>
                  </a:lnTo>
                  <a:lnTo>
                    <a:pt x="30978" y="98932"/>
                  </a:lnTo>
                  <a:cubicBezTo>
                    <a:pt x="30890" y="99079"/>
                    <a:pt x="30860" y="99241"/>
                    <a:pt x="30860" y="99418"/>
                  </a:cubicBezTo>
                  <a:lnTo>
                    <a:pt x="32393" y="99418"/>
                  </a:lnTo>
                  <a:lnTo>
                    <a:pt x="32393" y="99330"/>
                  </a:lnTo>
                  <a:lnTo>
                    <a:pt x="52716" y="91342"/>
                  </a:lnTo>
                  <a:lnTo>
                    <a:pt x="62501" y="99153"/>
                  </a:lnTo>
                  <a:lnTo>
                    <a:pt x="62501" y="99226"/>
                  </a:lnTo>
                  <a:cubicBezTo>
                    <a:pt x="62501" y="99285"/>
                    <a:pt x="62516" y="99359"/>
                    <a:pt x="62531" y="99418"/>
                  </a:cubicBezTo>
                  <a:lnTo>
                    <a:pt x="64078" y="99418"/>
                  </a:lnTo>
                  <a:cubicBezTo>
                    <a:pt x="64093" y="99359"/>
                    <a:pt x="64093" y="99285"/>
                    <a:pt x="64093" y="99226"/>
                  </a:cubicBezTo>
                  <a:lnTo>
                    <a:pt x="64093" y="99094"/>
                  </a:lnTo>
                  <a:cubicBezTo>
                    <a:pt x="64093" y="98902"/>
                    <a:pt x="64019" y="98725"/>
                    <a:pt x="63901" y="98578"/>
                  </a:cubicBezTo>
                  <a:lnTo>
                    <a:pt x="68470" y="90856"/>
                  </a:lnTo>
                  <a:lnTo>
                    <a:pt x="83237" y="99212"/>
                  </a:lnTo>
                  <a:cubicBezTo>
                    <a:pt x="83222" y="99271"/>
                    <a:pt x="83222" y="99344"/>
                    <a:pt x="83237" y="99418"/>
                  </a:cubicBezTo>
                  <a:lnTo>
                    <a:pt x="84755" y="99418"/>
                  </a:lnTo>
                  <a:cubicBezTo>
                    <a:pt x="84784" y="99197"/>
                    <a:pt x="84711" y="98976"/>
                    <a:pt x="84578" y="98799"/>
                  </a:cubicBezTo>
                  <a:lnTo>
                    <a:pt x="93288" y="83767"/>
                  </a:lnTo>
                  <a:lnTo>
                    <a:pt x="98799" y="87112"/>
                  </a:lnTo>
                  <a:cubicBezTo>
                    <a:pt x="98844" y="87142"/>
                    <a:pt x="98873" y="87142"/>
                    <a:pt x="98917" y="87142"/>
                  </a:cubicBezTo>
                  <a:cubicBezTo>
                    <a:pt x="99035" y="87230"/>
                    <a:pt x="99183" y="87274"/>
                    <a:pt x="99330" y="87289"/>
                  </a:cubicBezTo>
                  <a:lnTo>
                    <a:pt x="99448" y="87289"/>
                  </a:lnTo>
                  <a:lnTo>
                    <a:pt x="99448" y="85712"/>
                  </a:lnTo>
                  <a:lnTo>
                    <a:pt x="99374" y="85712"/>
                  </a:lnTo>
                  <a:cubicBezTo>
                    <a:pt x="99363" y="85712"/>
                    <a:pt x="99351" y="85711"/>
                    <a:pt x="99339" y="85711"/>
                  </a:cubicBezTo>
                  <a:cubicBezTo>
                    <a:pt x="99030" y="85711"/>
                    <a:pt x="98766" y="85900"/>
                    <a:pt x="98667" y="86199"/>
                  </a:cubicBezTo>
                  <a:lnTo>
                    <a:pt x="95130" y="80598"/>
                  </a:lnTo>
                  <a:lnTo>
                    <a:pt x="99168" y="73642"/>
                  </a:lnTo>
                  <a:lnTo>
                    <a:pt x="99242" y="73642"/>
                  </a:lnTo>
                  <a:cubicBezTo>
                    <a:pt x="99286" y="73642"/>
                    <a:pt x="99330" y="73642"/>
                    <a:pt x="99374" y="73628"/>
                  </a:cubicBezTo>
                  <a:lnTo>
                    <a:pt x="99448" y="73628"/>
                  </a:lnTo>
                  <a:lnTo>
                    <a:pt x="99448" y="72080"/>
                  </a:lnTo>
                  <a:cubicBezTo>
                    <a:pt x="99418" y="72066"/>
                    <a:pt x="99389" y="72066"/>
                    <a:pt x="99374" y="72066"/>
                  </a:cubicBezTo>
                  <a:cubicBezTo>
                    <a:pt x="99330" y="72051"/>
                    <a:pt x="99286" y="72051"/>
                    <a:pt x="99242" y="72051"/>
                  </a:cubicBezTo>
                  <a:cubicBezTo>
                    <a:pt x="99094" y="72051"/>
                    <a:pt x="98962" y="72095"/>
                    <a:pt x="98844" y="72169"/>
                  </a:cubicBezTo>
                  <a:lnTo>
                    <a:pt x="85271" y="63931"/>
                  </a:lnTo>
                  <a:cubicBezTo>
                    <a:pt x="85226" y="63636"/>
                    <a:pt x="85020" y="63400"/>
                    <a:pt x="84740" y="63326"/>
                  </a:cubicBezTo>
                  <a:lnTo>
                    <a:pt x="86582" y="60217"/>
                  </a:lnTo>
                  <a:lnTo>
                    <a:pt x="98564" y="56798"/>
                  </a:lnTo>
                  <a:cubicBezTo>
                    <a:pt x="98677" y="57038"/>
                    <a:pt x="98925" y="57196"/>
                    <a:pt x="99204" y="57196"/>
                  </a:cubicBezTo>
                  <a:cubicBezTo>
                    <a:pt x="99217" y="57196"/>
                    <a:pt x="99229" y="57196"/>
                    <a:pt x="99242" y="57196"/>
                  </a:cubicBezTo>
                  <a:cubicBezTo>
                    <a:pt x="99286" y="57196"/>
                    <a:pt x="99330" y="57196"/>
                    <a:pt x="99374" y="57181"/>
                  </a:cubicBezTo>
                  <a:lnTo>
                    <a:pt x="99433" y="57166"/>
                  </a:lnTo>
                  <a:lnTo>
                    <a:pt x="99433" y="55633"/>
                  </a:lnTo>
                  <a:cubicBezTo>
                    <a:pt x="99418" y="55633"/>
                    <a:pt x="99389" y="55619"/>
                    <a:pt x="99374" y="55619"/>
                  </a:cubicBezTo>
                  <a:cubicBezTo>
                    <a:pt x="99330" y="55619"/>
                    <a:pt x="99286" y="55604"/>
                    <a:pt x="99242" y="55604"/>
                  </a:cubicBezTo>
                  <a:cubicBezTo>
                    <a:pt x="99168" y="55604"/>
                    <a:pt x="99094" y="55619"/>
                    <a:pt x="99020" y="55633"/>
                  </a:cubicBezTo>
                  <a:lnTo>
                    <a:pt x="92963" y="49429"/>
                  </a:lnTo>
                  <a:lnTo>
                    <a:pt x="98755" y="39629"/>
                  </a:lnTo>
                  <a:cubicBezTo>
                    <a:pt x="98873" y="39688"/>
                    <a:pt x="98991" y="39702"/>
                    <a:pt x="99109" y="39702"/>
                  </a:cubicBezTo>
                  <a:cubicBezTo>
                    <a:pt x="99197" y="39702"/>
                    <a:pt x="99286" y="39688"/>
                    <a:pt x="99359" y="39658"/>
                  </a:cubicBezTo>
                  <a:cubicBezTo>
                    <a:pt x="99389" y="39658"/>
                    <a:pt x="99418" y="39643"/>
                    <a:pt x="99433" y="39643"/>
                  </a:cubicBezTo>
                  <a:lnTo>
                    <a:pt x="99433" y="38184"/>
                  </a:lnTo>
                  <a:lnTo>
                    <a:pt x="99359" y="38155"/>
                  </a:lnTo>
                  <a:cubicBezTo>
                    <a:pt x="99286" y="38125"/>
                    <a:pt x="99197" y="38111"/>
                    <a:pt x="99109" y="38111"/>
                  </a:cubicBezTo>
                  <a:cubicBezTo>
                    <a:pt x="98917" y="38111"/>
                    <a:pt x="98740" y="38170"/>
                    <a:pt x="98593" y="38302"/>
                  </a:cubicBezTo>
                  <a:lnTo>
                    <a:pt x="94997" y="33852"/>
                  </a:lnTo>
                  <a:lnTo>
                    <a:pt x="98917" y="29755"/>
                  </a:lnTo>
                  <a:cubicBezTo>
                    <a:pt x="99050" y="29843"/>
                    <a:pt x="99183" y="29887"/>
                    <a:pt x="99330" y="29887"/>
                  </a:cubicBezTo>
                  <a:lnTo>
                    <a:pt x="99433" y="29887"/>
                  </a:lnTo>
                  <a:lnTo>
                    <a:pt x="99433" y="28310"/>
                  </a:lnTo>
                  <a:lnTo>
                    <a:pt x="99374" y="28310"/>
                  </a:lnTo>
                  <a:cubicBezTo>
                    <a:pt x="99301" y="28310"/>
                    <a:pt x="99227" y="28325"/>
                    <a:pt x="99153" y="28340"/>
                  </a:cubicBezTo>
                  <a:lnTo>
                    <a:pt x="88144" y="15843"/>
                  </a:lnTo>
                  <a:cubicBezTo>
                    <a:pt x="88498" y="15563"/>
                    <a:pt x="88572" y="15062"/>
                    <a:pt x="88321" y="14693"/>
                  </a:cubicBezTo>
                  <a:lnTo>
                    <a:pt x="98814" y="1135"/>
                  </a:lnTo>
                  <a:lnTo>
                    <a:pt x="98844" y="1135"/>
                  </a:lnTo>
                  <a:cubicBezTo>
                    <a:pt x="99035" y="1135"/>
                    <a:pt x="99227" y="1061"/>
                    <a:pt x="99359" y="928"/>
                  </a:cubicBezTo>
                  <a:cubicBezTo>
                    <a:pt x="99389" y="899"/>
                    <a:pt x="99404" y="870"/>
                    <a:pt x="99433" y="840"/>
                  </a:cubicBezTo>
                  <a:lnTo>
                    <a:pt x="99433" y="0"/>
                  </a:lnTo>
                  <a:lnTo>
                    <a:pt x="98136" y="0"/>
                  </a:lnTo>
                  <a:cubicBezTo>
                    <a:pt x="98092" y="103"/>
                    <a:pt x="98077" y="206"/>
                    <a:pt x="98063" y="309"/>
                  </a:cubicBezTo>
                  <a:lnTo>
                    <a:pt x="83193" y="10213"/>
                  </a:lnTo>
                  <a:lnTo>
                    <a:pt x="74733" y="634"/>
                  </a:lnTo>
                  <a:cubicBezTo>
                    <a:pt x="74896" y="457"/>
                    <a:pt x="74969" y="236"/>
                    <a:pt x="74940" y="0"/>
                  </a:cubicBezTo>
                  <a:lnTo>
                    <a:pt x="73407" y="0"/>
                  </a:lnTo>
                  <a:cubicBezTo>
                    <a:pt x="73407" y="44"/>
                    <a:pt x="73407" y="103"/>
                    <a:pt x="73407" y="147"/>
                  </a:cubicBezTo>
                  <a:lnTo>
                    <a:pt x="69973" y="2977"/>
                  </a:lnTo>
                  <a:lnTo>
                    <a:pt x="67940" y="501"/>
                  </a:lnTo>
                  <a:cubicBezTo>
                    <a:pt x="68028" y="339"/>
                    <a:pt x="68057" y="177"/>
                    <a:pt x="68043" y="0"/>
                  </a:cubicBezTo>
                  <a:lnTo>
                    <a:pt x="66525" y="0"/>
                  </a:lnTo>
                  <a:lnTo>
                    <a:pt x="66525" y="88"/>
                  </a:lnTo>
                  <a:lnTo>
                    <a:pt x="46187" y="8091"/>
                  </a:lnTo>
                  <a:lnTo>
                    <a:pt x="36402" y="280"/>
                  </a:lnTo>
                  <a:lnTo>
                    <a:pt x="36402" y="206"/>
                  </a:lnTo>
                  <a:cubicBezTo>
                    <a:pt x="36402" y="133"/>
                    <a:pt x="36387" y="59"/>
                    <a:pt x="3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4096800" y="238125"/>
              <a:ext cx="1924350" cy="2485450"/>
            </a:xfrm>
            <a:custGeom>
              <a:avLst/>
              <a:gdLst/>
              <a:ahLst/>
              <a:cxnLst/>
              <a:rect l="l" t="t" r="r" b="b"/>
              <a:pathLst>
                <a:path w="76974" h="99418" extrusionOk="0">
                  <a:moveTo>
                    <a:pt x="63120" y="693"/>
                  </a:moveTo>
                  <a:cubicBezTo>
                    <a:pt x="63253" y="943"/>
                    <a:pt x="63518" y="1105"/>
                    <a:pt x="63813" y="1120"/>
                  </a:cubicBezTo>
                  <a:cubicBezTo>
                    <a:pt x="63901" y="1120"/>
                    <a:pt x="64005" y="1105"/>
                    <a:pt x="64093" y="1076"/>
                  </a:cubicBezTo>
                  <a:lnTo>
                    <a:pt x="68632" y="8769"/>
                  </a:lnTo>
                  <a:lnTo>
                    <a:pt x="63430" y="11716"/>
                  </a:lnTo>
                  <a:cubicBezTo>
                    <a:pt x="63303" y="11639"/>
                    <a:pt x="63155" y="11598"/>
                    <a:pt x="63007" y="11598"/>
                  </a:cubicBezTo>
                  <a:cubicBezTo>
                    <a:pt x="62846" y="11598"/>
                    <a:pt x="62684" y="11646"/>
                    <a:pt x="62546" y="11746"/>
                  </a:cubicBezTo>
                  <a:lnTo>
                    <a:pt x="53659" y="8253"/>
                  </a:lnTo>
                  <a:lnTo>
                    <a:pt x="63120" y="693"/>
                  </a:lnTo>
                  <a:close/>
                  <a:moveTo>
                    <a:pt x="25864" y="545"/>
                  </a:moveTo>
                  <a:lnTo>
                    <a:pt x="29210" y="3286"/>
                  </a:lnTo>
                  <a:lnTo>
                    <a:pt x="21281" y="13087"/>
                  </a:lnTo>
                  <a:cubicBezTo>
                    <a:pt x="21237" y="13072"/>
                    <a:pt x="21178" y="13072"/>
                    <a:pt x="21134" y="13072"/>
                  </a:cubicBezTo>
                  <a:cubicBezTo>
                    <a:pt x="21113" y="13070"/>
                    <a:pt x="21093" y="13069"/>
                    <a:pt x="21073" y="13069"/>
                  </a:cubicBezTo>
                  <a:cubicBezTo>
                    <a:pt x="20934" y="13069"/>
                    <a:pt x="20807" y="13113"/>
                    <a:pt x="20692" y="13190"/>
                  </a:cubicBezTo>
                  <a:lnTo>
                    <a:pt x="16565" y="10449"/>
                  </a:lnTo>
                  <a:lnTo>
                    <a:pt x="25039" y="840"/>
                  </a:lnTo>
                  <a:cubicBezTo>
                    <a:pt x="25098" y="855"/>
                    <a:pt x="25172" y="870"/>
                    <a:pt x="25246" y="870"/>
                  </a:cubicBezTo>
                  <a:cubicBezTo>
                    <a:pt x="25496" y="870"/>
                    <a:pt x="25732" y="752"/>
                    <a:pt x="25864" y="545"/>
                  </a:cubicBezTo>
                  <a:close/>
                  <a:moveTo>
                    <a:pt x="32909" y="516"/>
                  </a:moveTo>
                  <a:lnTo>
                    <a:pt x="52878" y="8371"/>
                  </a:lnTo>
                  <a:lnTo>
                    <a:pt x="45863" y="13971"/>
                  </a:lnTo>
                  <a:lnTo>
                    <a:pt x="32909" y="516"/>
                  </a:lnTo>
                  <a:close/>
                  <a:moveTo>
                    <a:pt x="1268" y="737"/>
                  </a:moveTo>
                  <a:lnTo>
                    <a:pt x="15961" y="10522"/>
                  </a:lnTo>
                  <a:lnTo>
                    <a:pt x="12321" y="14664"/>
                  </a:lnTo>
                  <a:cubicBezTo>
                    <a:pt x="12183" y="14484"/>
                    <a:pt x="11980" y="14382"/>
                    <a:pt x="11773" y="14382"/>
                  </a:cubicBezTo>
                  <a:cubicBezTo>
                    <a:pt x="11759" y="14382"/>
                    <a:pt x="11745" y="14383"/>
                    <a:pt x="11731" y="14384"/>
                  </a:cubicBezTo>
                  <a:cubicBezTo>
                    <a:pt x="11614" y="14384"/>
                    <a:pt x="11510" y="14398"/>
                    <a:pt x="11422" y="14443"/>
                  </a:cubicBezTo>
                  <a:lnTo>
                    <a:pt x="1017" y="1002"/>
                  </a:lnTo>
                  <a:cubicBezTo>
                    <a:pt x="1121" y="943"/>
                    <a:pt x="1209" y="840"/>
                    <a:pt x="1268" y="737"/>
                  </a:cubicBezTo>
                  <a:close/>
                  <a:moveTo>
                    <a:pt x="32570" y="737"/>
                  </a:moveTo>
                  <a:lnTo>
                    <a:pt x="45539" y="14222"/>
                  </a:lnTo>
                  <a:lnTo>
                    <a:pt x="44920" y="14723"/>
                  </a:lnTo>
                  <a:cubicBezTo>
                    <a:pt x="44817" y="14664"/>
                    <a:pt x="44699" y="14649"/>
                    <a:pt x="44596" y="14649"/>
                  </a:cubicBezTo>
                  <a:cubicBezTo>
                    <a:pt x="44580" y="14648"/>
                    <a:pt x="44564" y="14647"/>
                    <a:pt x="44548" y="14647"/>
                  </a:cubicBezTo>
                  <a:cubicBezTo>
                    <a:pt x="44345" y="14647"/>
                    <a:pt x="44158" y="14734"/>
                    <a:pt x="44021" y="14885"/>
                  </a:cubicBezTo>
                  <a:lnTo>
                    <a:pt x="29770" y="3227"/>
                  </a:lnTo>
                  <a:lnTo>
                    <a:pt x="31774" y="781"/>
                  </a:lnTo>
                  <a:cubicBezTo>
                    <a:pt x="31877" y="840"/>
                    <a:pt x="32010" y="870"/>
                    <a:pt x="32143" y="870"/>
                  </a:cubicBezTo>
                  <a:cubicBezTo>
                    <a:pt x="32290" y="870"/>
                    <a:pt x="32437" y="825"/>
                    <a:pt x="32570" y="737"/>
                  </a:cubicBezTo>
                  <a:close/>
                  <a:moveTo>
                    <a:pt x="68838" y="9108"/>
                  </a:moveTo>
                  <a:lnTo>
                    <a:pt x="72773" y="15769"/>
                  </a:lnTo>
                  <a:lnTo>
                    <a:pt x="63769" y="12232"/>
                  </a:lnTo>
                  <a:cubicBezTo>
                    <a:pt x="63754" y="12158"/>
                    <a:pt x="63739" y="12085"/>
                    <a:pt x="63710" y="12026"/>
                  </a:cubicBezTo>
                  <a:lnTo>
                    <a:pt x="68838" y="9108"/>
                  </a:lnTo>
                  <a:close/>
                  <a:moveTo>
                    <a:pt x="53305" y="8548"/>
                  </a:moveTo>
                  <a:lnTo>
                    <a:pt x="62310" y="12099"/>
                  </a:lnTo>
                  <a:cubicBezTo>
                    <a:pt x="62266" y="12188"/>
                    <a:pt x="62251" y="12291"/>
                    <a:pt x="62251" y="12394"/>
                  </a:cubicBezTo>
                  <a:lnTo>
                    <a:pt x="50903" y="18834"/>
                  </a:lnTo>
                  <a:cubicBezTo>
                    <a:pt x="50800" y="18790"/>
                    <a:pt x="50682" y="18761"/>
                    <a:pt x="50564" y="18761"/>
                  </a:cubicBezTo>
                  <a:cubicBezTo>
                    <a:pt x="50520" y="18761"/>
                    <a:pt x="50491" y="18775"/>
                    <a:pt x="50461" y="18775"/>
                  </a:cubicBezTo>
                  <a:lnTo>
                    <a:pt x="46128" y="14280"/>
                  </a:lnTo>
                  <a:lnTo>
                    <a:pt x="53305" y="8548"/>
                  </a:lnTo>
                  <a:close/>
                  <a:moveTo>
                    <a:pt x="45819" y="14516"/>
                  </a:moveTo>
                  <a:lnTo>
                    <a:pt x="50063" y="18937"/>
                  </a:lnTo>
                  <a:cubicBezTo>
                    <a:pt x="49916" y="19070"/>
                    <a:pt x="49813" y="19262"/>
                    <a:pt x="49798" y="19468"/>
                  </a:cubicBezTo>
                  <a:lnTo>
                    <a:pt x="49695" y="19527"/>
                  </a:lnTo>
                  <a:lnTo>
                    <a:pt x="45244" y="15887"/>
                  </a:lnTo>
                  <a:cubicBezTo>
                    <a:pt x="45406" y="15607"/>
                    <a:pt x="45406" y="15253"/>
                    <a:pt x="45229" y="14988"/>
                  </a:cubicBezTo>
                  <a:lnTo>
                    <a:pt x="45819" y="14516"/>
                  </a:lnTo>
                  <a:close/>
                  <a:moveTo>
                    <a:pt x="16300" y="10744"/>
                  </a:moveTo>
                  <a:lnTo>
                    <a:pt x="20441" y="13499"/>
                  </a:lnTo>
                  <a:cubicBezTo>
                    <a:pt x="20353" y="13706"/>
                    <a:pt x="20338" y="13942"/>
                    <a:pt x="20412" y="14148"/>
                  </a:cubicBezTo>
                  <a:lnTo>
                    <a:pt x="15696" y="19969"/>
                  </a:lnTo>
                  <a:lnTo>
                    <a:pt x="12350" y="15651"/>
                  </a:lnTo>
                  <a:cubicBezTo>
                    <a:pt x="12468" y="15474"/>
                    <a:pt x="12512" y="15268"/>
                    <a:pt x="12483" y="15076"/>
                  </a:cubicBezTo>
                  <a:lnTo>
                    <a:pt x="16300" y="10744"/>
                  </a:lnTo>
                  <a:close/>
                  <a:moveTo>
                    <a:pt x="29519" y="3537"/>
                  </a:moveTo>
                  <a:lnTo>
                    <a:pt x="43859" y="15253"/>
                  </a:lnTo>
                  <a:cubicBezTo>
                    <a:pt x="43829" y="15371"/>
                    <a:pt x="43829" y="15474"/>
                    <a:pt x="43844" y="15592"/>
                  </a:cubicBezTo>
                  <a:lnTo>
                    <a:pt x="34957" y="22681"/>
                  </a:lnTo>
                  <a:lnTo>
                    <a:pt x="21885" y="13986"/>
                  </a:lnTo>
                  <a:cubicBezTo>
                    <a:pt x="21930" y="13720"/>
                    <a:pt x="21841" y="13440"/>
                    <a:pt x="21650" y="13249"/>
                  </a:cubicBezTo>
                  <a:lnTo>
                    <a:pt x="29519" y="3537"/>
                  </a:lnTo>
                  <a:close/>
                  <a:moveTo>
                    <a:pt x="51168" y="20057"/>
                  </a:moveTo>
                  <a:lnTo>
                    <a:pt x="54116" y="23138"/>
                  </a:lnTo>
                  <a:lnTo>
                    <a:pt x="50697" y="20338"/>
                  </a:lnTo>
                  <a:cubicBezTo>
                    <a:pt x="50874" y="20308"/>
                    <a:pt x="51051" y="20220"/>
                    <a:pt x="51168" y="20057"/>
                  </a:cubicBezTo>
                  <a:close/>
                  <a:moveTo>
                    <a:pt x="44006" y="15961"/>
                  </a:moveTo>
                  <a:cubicBezTo>
                    <a:pt x="44144" y="16126"/>
                    <a:pt x="44347" y="16227"/>
                    <a:pt x="44554" y="16227"/>
                  </a:cubicBezTo>
                  <a:cubicBezTo>
                    <a:pt x="44568" y="16227"/>
                    <a:pt x="44582" y="16227"/>
                    <a:pt x="44596" y="16226"/>
                  </a:cubicBezTo>
                  <a:cubicBezTo>
                    <a:pt x="44728" y="16226"/>
                    <a:pt x="44846" y="16211"/>
                    <a:pt x="44949" y="16152"/>
                  </a:cubicBezTo>
                  <a:lnTo>
                    <a:pt x="49326" y="19733"/>
                  </a:lnTo>
                  <a:lnTo>
                    <a:pt x="39673" y="25201"/>
                  </a:lnTo>
                  <a:cubicBezTo>
                    <a:pt x="39541" y="24980"/>
                    <a:pt x="39290" y="24847"/>
                    <a:pt x="39025" y="24847"/>
                  </a:cubicBezTo>
                  <a:cubicBezTo>
                    <a:pt x="38833" y="24847"/>
                    <a:pt x="38656" y="24906"/>
                    <a:pt x="38509" y="25039"/>
                  </a:cubicBezTo>
                  <a:lnTo>
                    <a:pt x="35311" y="22902"/>
                  </a:lnTo>
                  <a:lnTo>
                    <a:pt x="44006" y="15961"/>
                  </a:lnTo>
                  <a:close/>
                  <a:moveTo>
                    <a:pt x="34972" y="23167"/>
                  </a:moveTo>
                  <a:lnTo>
                    <a:pt x="38303" y="25378"/>
                  </a:lnTo>
                  <a:cubicBezTo>
                    <a:pt x="38259" y="25525"/>
                    <a:pt x="38244" y="25672"/>
                    <a:pt x="38273" y="25820"/>
                  </a:cubicBezTo>
                  <a:lnTo>
                    <a:pt x="26675" y="29799"/>
                  </a:lnTo>
                  <a:lnTo>
                    <a:pt x="34972" y="23167"/>
                  </a:lnTo>
                  <a:close/>
                  <a:moveTo>
                    <a:pt x="21738" y="14369"/>
                  </a:moveTo>
                  <a:lnTo>
                    <a:pt x="34633" y="22946"/>
                  </a:lnTo>
                  <a:lnTo>
                    <a:pt x="25570" y="30182"/>
                  </a:lnTo>
                  <a:lnTo>
                    <a:pt x="24656" y="30492"/>
                  </a:lnTo>
                  <a:cubicBezTo>
                    <a:pt x="24549" y="30448"/>
                    <a:pt x="24437" y="30425"/>
                    <a:pt x="24325" y="30425"/>
                  </a:cubicBezTo>
                  <a:cubicBezTo>
                    <a:pt x="24175" y="30425"/>
                    <a:pt x="24025" y="30466"/>
                    <a:pt x="23890" y="30550"/>
                  </a:cubicBezTo>
                  <a:lnTo>
                    <a:pt x="15961" y="20293"/>
                  </a:lnTo>
                  <a:lnTo>
                    <a:pt x="20662" y="14487"/>
                  </a:lnTo>
                  <a:cubicBezTo>
                    <a:pt x="20795" y="14590"/>
                    <a:pt x="20972" y="14649"/>
                    <a:pt x="21149" y="14649"/>
                  </a:cubicBezTo>
                  <a:cubicBezTo>
                    <a:pt x="21370" y="14649"/>
                    <a:pt x="21591" y="14546"/>
                    <a:pt x="21738" y="14369"/>
                  </a:cubicBezTo>
                  <a:close/>
                  <a:moveTo>
                    <a:pt x="49651" y="19999"/>
                  </a:moveTo>
                  <a:lnTo>
                    <a:pt x="56444" y="25540"/>
                  </a:lnTo>
                  <a:lnTo>
                    <a:pt x="62840" y="32216"/>
                  </a:lnTo>
                  <a:cubicBezTo>
                    <a:pt x="62840" y="32231"/>
                    <a:pt x="62826" y="32245"/>
                    <a:pt x="62826" y="32275"/>
                  </a:cubicBezTo>
                  <a:lnTo>
                    <a:pt x="39791" y="25687"/>
                  </a:lnTo>
                  <a:cubicBezTo>
                    <a:pt x="39791" y="25658"/>
                    <a:pt x="39791" y="25628"/>
                    <a:pt x="39791" y="25584"/>
                  </a:cubicBezTo>
                  <a:lnTo>
                    <a:pt x="49651" y="19999"/>
                  </a:lnTo>
                  <a:close/>
                  <a:moveTo>
                    <a:pt x="59009" y="27647"/>
                  </a:moveTo>
                  <a:lnTo>
                    <a:pt x="64918" y="32481"/>
                  </a:lnTo>
                  <a:cubicBezTo>
                    <a:pt x="64889" y="32614"/>
                    <a:pt x="64889" y="32746"/>
                    <a:pt x="64918" y="32864"/>
                  </a:cubicBezTo>
                  <a:lnTo>
                    <a:pt x="64299" y="32687"/>
                  </a:lnTo>
                  <a:cubicBezTo>
                    <a:pt x="64373" y="32245"/>
                    <a:pt x="64123" y="31744"/>
                    <a:pt x="63548" y="31744"/>
                  </a:cubicBezTo>
                  <a:cubicBezTo>
                    <a:pt x="63531" y="31743"/>
                    <a:pt x="63514" y="31742"/>
                    <a:pt x="63498" y="31742"/>
                  </a:cubicBezTo>
                  <a:cubicBezTo>
                    <a:pt x="63353" y="31742"/>
                    <a:pt x="63210" y="31798"/>
                    <a:pt x="63091" y="31877"/>
                  </a:cubicBezTo>
                  <a:lnTo>
                    <a:pt x="59009" y="27647"/>
                  </a:lnTo>
                  <a:close/>
                  <a:moveTo>
                    <a:pt x="64255" y="33085"/>
                  </a:moveTo>
                  <a:lnTo>
                    <a:pt x="64771" y="33233"/>
                  </a:lnTo>
                  <a:lnTo>
                    <a:pt x="64535" y="33380"/>
                  </a:lnTo>
                  <a:lnTo>
                    <a:pt x="64255" y="33085"/>
                  </a:lnTo>
                  <a:close/>
                  <a:moveTo>
                    <a:pt x="12056" y="15887"/>
                  </a:moveTo>
                  <a:lnTo>
                    <a:pt x="15430" y="20279"/>
                  </a:lnTo>
                  <a:lnTo>
                    <a:pt x="4687" y="33542"/>
                  </a:lnTo>
                  <a:lnTo>
                    <a:pt x="752" y="29445"/>
                  </a:lnTo>
                  <a:cubicBezTo>
                    <a:pt x="885" y="29136"/>
                    <a:pt x="841" y="28782"/>
                    <a:pt x="619" y="28517"/>
                  </a:cubicBezTo>
                  <a:lnTo>
                    <a:pt x="11702" y="15961"/>
                  </a:lnTo>
                  <a:lnTo>
                    <a:pt x="11731" y="15961"/>
                  </a:lnTo>
                  <a:cubicBezTo>
                    <a:pt x="11835" y="15961"/>
                    <a:pt x="11952" y="15946"/>
                    <a:pt x="12056" y="15887"/>
                  </a:cubicBezTo>
                  <a:close/>
                  <a:moveTo>
                    <a:pt x="15696" y="20603"/>
                  </a:moveTo>
                  <a:lnTo>
                    <a:pt x="23624" y="30845"/>
                  </a:lnTo>
                  <a:lnTo>
                    <a:pt x="7443" y="36401"/>
                  </a:lnTo>
                  <a:lnTo>
                    <a:pt x="4967" y="33822"/>
                  </a:lnTo>
                  <a:lnTo>
                    <a:pt x="15696" y="20603"/>
                  </a:lnTo>
                  <a:close/>
                  <a:moveTo>
                    <a:pt x="4716" y="34132"/>
                  </a:moveTo>
                  <a:lnTo>
                    <a:pt x="7030" y="36549"/>
                  </a:lnTo>
                  <a:lnTo>
                    <a:pt x="1121" y="38568"/>
                  </a:lnTo>
                  <a:lnTo>
                    <a:pt x="4716" y="34132"/>
                  </a:lnTo>
                  <a:close/>
                  <a:moveTo>
                    <a:pt x="38435" y="26173"/>
                  </a:moveTo>
                  <a:cubicBezTo>
                    <a:pt x="38480" y="26218"/>
                    <a:pt x="38509" y="26262"/>
                    <a:pt x="38568" y="26291"/>
                  </a:cubicBezTo>
                  <a:lnTo>
                    <a:pt x="30772" y="38627"/>
                  </a:lnTo>
                  <a:lnTo>
                    <a:pt x="24877" y="31774"/>
                  </a:lnTo>
                  <a:cubicBezTo>
                    <a:pt x="25039" y="31582"/>
                    <a:pt x="25113" y="31332"/>
                    <a:pt x="25069" y="31081"/>
                  </a:cubicBezTo>
                  <a:lnTo>
                    <a:pt x="25747" y="30536"/>
                  </a:lnTo>
                  <a:lnTo>
                    <a:pt x="38435" y="26173"/>
                  </a:lnTo>
                  <a:close/>
                  <a:moveTo>
                    <a:pt x="39747" y="26085"/>
                  </a:moveTo>
                  <a:lnTo>
                    <a:pt x="62796" y="32673"/>
                  </a:lnTo>
                  <a:cubicBezTo>
                    <a:pt x="62825" y="33047"/>
                    <a:pt x="63149" y="33336"/>
                    <a:pt x="63520" y="33336"/>
                  </a:cubicBezTo>
                  <a:cubicBezTo>
                    <a:pt x="63529" y="33336"/>
                    <a:pt x="63539" y="33336"/>
                    <a:pt x="63548" y="33336"/>
                  </a:cubicBezTo>
                  <a:cubicBezTo>
                    <a:pt x="63666" y="33336"/>
                    <a:pt x="63769" y="33321"/>
                    <a:pt x="63872" y="33277"/>
                  </a:cubicBezTo>
                  <a:lnTo>
                    <a:pt x="64181" y="33601"/>
                  </a:lnTo>
                  <a:lnTo>
                    <a:pt x="52392" y="40749"/>
                  </a:lnTo>
                  <a:lnTo>
                    <a:pt x="39747" y="26085"/>
                  </a:lnTo>
                  <a:close/>
                  <a:moveTo>
                    <a:pt x="23565" y="31287"/>
                  </a:moveTo>
                  <a:cubicBezTo>
                    <a:pt x="23580" y="31449"/>
                    <a:pt x="23639" y="31612"/>
                    <a:pt x="23742" y="31744"/>
                  </a:cubicBezTo>
                  <a:lnTo>
                    <a:pt x="13765" y="41957"/>
                  </a:lnTo>
                  <a:cubicBezTo>
                    <a:pt x="13633" y="41869"/>
                    <a:pt x="13485" y="41825"/>
                    <a:pt x="13323" y="41825"/>
                  </a:cubicBezTo>
                  <a:cubicBezTo>
                    <a:pt x="13305" y="41823"/>
                    <a:pt x="13287" y="41822"/>
                    <a:pt x="13269" y="41822"/>
                  </a:cubicBezTo>
                  <a:cubicBezTo>
                    <a:pt x="13111" y="41822"/>
                    <a:pt x="12956" y="41881"/>
                    <a:pt x="12837" y="41987"/>
                  </a:cubicBezTo>
                  <a:lnTo>
                    <a:pt x="7767" y="36725"/>
                  </a:lnTo>
                  <a:lnTo>
                    <a:pt x="23565" y="31287"/>
                  </a:lnTo>
                  <a:close/>
                  <a:moveTo>
                    <a:pt x="65287" y="33380"/>
                  </a:moveTo>
                  <a:lnTo>
                    <a:pt x="65360" y="33410"/>
                  </a:lnTo>
                  <a:cubicBezTo>
                    <a:pt x="65419" y="33424"/>
                    <a:pt x="65478" y="33454"/>
                    <a:pt x="65552" y="33454"/>
                  </a:cubicBezTo>
                  <a:lnTo>
                    <a:pt x="66422" y="33719"/>
                  </a:lnTo>
                  <a:lnTo>
                    <a:pt x="75588" y="41206"/>
                  </a:lnTo>
                  <a:lnTo>
                    <a:pt x="73775" y="42311"/>
                  </a:lnTo>
                  <a:cubicBezTo>
                    <a:pt x="73628" y="42163"/>
                    <a:pt x="73422" y="42090"/>
                    <a:pt x="73230" y="42090"/>
                  </a:cubicBezTo>
                  <a:cubicBezTo>
                    <a:pt x="73127" y="42090"/>
                    <a:pt x="73039" y="42105"/>
                    <a:pt x="72950" y="42149"/>
                  </a:cubicBezTo>
                  <a:lnTo>
                    <a:pt x="64800" y="33675"/>
                  </a:lnTo>
                  <a:lnTo>
                    <a:pt x="65287" y="33380"/>
                  </a:lnTo>
                  <a:close/>
                  <a:moveTo>
                    <a:pt x="7354" y="36858"/>
                  </a:moveTo>
                  <a:lnTo>
                    <a:pt x="12601" y="42326"/>
                  </a:lnTo>
                  <a:cubicBezTo>
                    <a:pt x="12512" y="42576"/>
                    <a:pt x="12542" y="42841"/>
                    <a:pt x="12675" y="43062"/>
                  </a:cubicBezTo>
                  <a:lnTo>
                    <a:pt x="9639" y="46187"/>
                  </a:lnTo>
                  <a:lnTo>
                    <a:pt x="1062" y="39172"/>
                  </a:lnTo>
                  <a:cubicBezTo>
                    <a:pt x="1076" y="39113"/>
                    <a:pt x="1076" y="39069"/>
                    <a:pt x="1091" y="39010"/>
                  </a:cubicBezTo>
                  <a:lnTo>
                    <a:pt x="7354" y="36858"/>
                  </a:lnTo>
                  <a:close/>
                  <a:moveTo>
                    <a:pt x="39423" y="26336"/>
                  </a:moveTo>
                  <a:lnTo>
                    <a:pt x="52023" y="40955"/>
                  </a:lnTo>
                  <a:lnTo>
                    <a:pt x="39393" y="48604"/>
                  </a:lnTo>
                  <a:lnTo>
                    <a:pt x="31052" y="38936"/>
                  </a:lnTo>
                  <a:lnTo>
                    <a:pt x="38936" y="26439"/>
                  </a:lnTo>
                  <a:lnTo>
                    <a:pt x="39025" y="26439"/>
                  </a:lnTo>
                  <a:cubicBezTo>
                    <a:pt x="39158" y="26439"/>
                    <a:pt x="39305" y="26395"/>
                    <a:pt x="39423" y="26336"/>
                  </a:cubicBezTo>
                  <a:close/>
                  <a:moveTo>
                    <a:pt x="1268" y="39850"/>
                  </a:moveTo>
                  <a:lnTo>
                    <a:pt x="9359" y="46467"/>
                  </a:lnTo>
                  <a:lnTo>
                    <a:pt x="6750" y="49134"/>
                  </a:lnTo>
                  <a:lnTo>
                    <a:pt x="1268" y="39850"/>
                  </a:lnTo>
                  <a:close/>
                  <a:moveTo>
                    <a:pt x="64462" y="33896"/>
                  </a:moveTo>
                  <a:lnTo>
                    <a:pt x="72626" y="42370"/>
                  </a:lnTo>
                  <a:cubicBezTo>
                    <a:pt x="72479" y="42576"/>
                    <a:pt x="72420" y="42841"/>
                    <a:pt x="72479" y="43077"/>
                  </a:cubicBezTo>
                  <a:lnTo>
                    <a:pt x="60600" y="50298"/>
                  </a:lnTo>
                  <a:lnTo>
                    <a:pt x="52642" y="41058"/>
                  </a:lnTo>
                  <a:lnTo>
                    <a:pt x="64462" y="33896"/>
                  </a:lnTo>
                  <a:close/>
                  <a:moveTo>
                    <a:pt x="24067" y="31965"/>
                  </a:moveTo>
                  <a:cubicBezTo>
                    <a:pt x="24140" y="31995"/>
                    <a:pt x="24229" y="32009"/>
                    <a:pt x="24317" y="32009"/>
                  </a:cubicBezTo>
                  <a:cubicBezTo>
                    <a:pt x="24391" y="32009"/>
                    <a:pt x="24464" y="31995"/>
                    <a:pt x="24538" y="31980"/>
                  </a:cubicBezTo>
                  <a:lnTo>
                    <a:pt x="30566" y="38980"/>
                  </a:lnTo>
                  <a:lnTo>
                    <a:pt x="22386" y="51934"/>
                  </a:lnTo>
                  <a:lnTo>
                    <a:pt x="13913" y="43121"/>
                  </a:lnTo>
                  <a:cubicBezTo>
                    <a:pt x="14089" y="42871"/>
                    <a:pt x="14134" y="42547"/>
                    <a:pt x="14016" y="42267"/>
                  </a:cubicBezTo>
                  <a:lnTo>
                    <a:pt x="24067" y="31965"/>
                  </a:lnTo>
                  <a:close/>
                  <a:moveTo>
                    <a:pt x="12969" y="43342"/>
                  </a:moveTo>
                  <a:cubicBezTo>
                    <a:pt x="13073" y="43387"/>
                    <a:pt x="13190" y="43416"/>
                    <a:pt x="13308" y="43416"/>
                  </a:cubicBezTo>
                  <a:cubicBezTo>
                    <a:pt x="13411" y="43416"/>
                    <a:pt x="13500" y="43387"/>
                    <a:pt x="13588" y="43357"/>
                  </a:cubicBezTo>
                  <a:lnTo>
                    <a:pt x="22165" y="52273"/>
                  </a:lnTo>
                  <a:lnTo>
                    <a:pt x="20441" y="55014"/>
                  </a:lnTo>
                  <a:lnTo>
                    <a:pt x="9933" y="46437"/>
                  </a:lnTo>
                  <a:lnTo>
                    <a:pt x="12969" y="43342"/>
                  </a:lnTo>
                  <a:close/>
                  <a:moveTo>
                    <a:pt x="30831" y="39290"/>
                  </a:moveTo>
                  <a:lnTo>
                    <a:pt x="39054" y="48825"/>
                  </a:lnTo>
                  <a:lnTo>
                    <a:pt x="27265" y="55972"/>
                  </a:lnTo>
                  <a:cubicBezTo>
                    <a:pt x="27128" y="55822"/>
                    <a:pt x="26940" y="55735"/>
                    <a:pt x="26749" y="55735"/>
                  </a:cubicBezTo>
                  <a:cubicBezTo>
                    <a:pt x="26734" y="55735"/>
                    <a:pt x="26719" y="55735"/>
                    <a:pt x="26705" y="55737"/>
                  </a:cubicBezTo>
                  <a:cubicBezTo>
                    <a:pt x="26687" y="55735"/>
                    <a:pt x="26669" y="55734"/>
                    <a:pt x="26651" y="55734"/>
                  </a:cubicBezTo>
                  <a:cubicBezTo>
                    <a:pt x="26492" y="55734"/>
                    <a:pt x="26337" y="55793"/>
                    <a:pt x="26218" y="55899"/>
                  </a:cubicBezTo>
                  <a:lnTo>
                    <a:pt x="22666" y="52214"/>
                  </a:lnTo>
                  <a:lnTo>
                    <a:pt x="30831" y="39290"/>
                  </a:lnTo>
                  <a:close/>
                  <a:moveTo>
                    <a:pt x="22445" y="52568"/>
                  </a:moveTo>
                  <a:lnTo>
                    <a:pt x="25982" y="56238"/>
                  </a:lnTo>
                  <a:cubicBezTo>
                    <a:pt x="25923" y="56414"/>
                    <a:pt x="25923" y="56591"/>
                    <a:pt x="25968" y="56768"/>
                  </a:cubicBezTo>
                  <a:lnTo>
                    <a:pt x="24022" y="57947"/>
                  </a:lnTo>
                  <a:lnTo>
                    <a:pt x="20751" y="55265"/>
                  </a:lnTo>
                  <a:lnTo>
                    <a:pt x="22445" y="52568"/>
                  </a:lnTo>
                  <a:close/>
                  <a:moveTo>
                    <a:pt x="52303" y="41265"/>
                  </a:moveTo>
                  <a:lnTo>
                    <a:pt x="60261" y="50490"/>
                  </a:lnTo>
                  <a:lnTo>
                    <a:pt x="47631" y="58153"/>
                  </a:lnTo>
                  <a:lnTo>
                    <a:pt x="39659" y="48928"/>
                  </a:lnTo>
                  <a:lnTo>
                    <a:pt x="52303" y="41265"/>
                  </a:lnTo>
                  <a:close/>
                  <a:moveTo>
                    <a:pt x="6677" y="49783"/>
                  </a:moveTo>
                  <a:lnTo>
                    <a:pt x="12557" y="59716"/>
                  </a:lnTo>
                  <a:lnTo>
                    <a:pt x="12557" y="59716"/>
                  </a:lnTo>
                  <a:lnTo>
                    <a:pt x="958" y="56414"/>
                  </a:lnTo>
                  <a:cubicBezTo>
                    <a:pt x="973" y="56208"/>
                    <a:pt x="899" y="56002"/>
                    <a:pt x="767" y="55840"/>
                  </a:cubicBezTo>
                  <a:lnTo>
                    <a:pt x="6677" y="49783"/>
                  </a:lnTo>
                  <a:close/>
                  <a:moveTo>
                    <a:pt x="9653" y="46732"/>
                  </a:moveTo>
                  <a:lnTo>
                    <a:pt x="20220" y="55353"/>
                  </a:lnTo>
                  <a:lnTo>
                    <a:pt x="16727" y="60909"/>
                  </a:lnTo>
                  <a:lnTo>
                    <a:pt x="13102" y="59878"/>
                  </a:lnTo>
                  <a:lnTo>
                    <a:pt x="6957" y="49488"/>
                  </a:lnTo>
                  <a:lnTo>
                    <a:pt x="9653" y="46732"/>
                  </a:lnTo>
                  <a:close/>
                  <a:moveTo>
                    <a:pt x="20530" y="55619"/>
                  </a:moveTo>
                  <a:lnTo>
                    <a:pt x="23669" y="58168"/>
                  </a:lnTo>
                  <a:lnTo>
                    <a:pt x="18776" y="61130"/>
                  </a:lnTo>
                  <a:cubicBezTo>
                    <a:pt x="18621" y="60983"/>
                    <a:pt x="18423" y="60909"/>
                    <a:pt x="18226" y="60909"/>
                  </a:cubicBezTo>
                  <a:cubicBezTo>
                    <a:pt x="18010" y="60909"/>
                    <a:pt x="17795" y="60997"/>
                    <a:pt x="17641" y="61175"/>
                  </a:cubicBezTo>
                  <a:lnTo>
                    <a:pt x="17125" y="61027"/>
                  </a:lnTo>
                  <a:lnTo>
                    <a:pt x="20530" y="55619"/>
                  </a:lnTo>
                  <a:close/>
                  <a:moveTo>
                    <a:pt x="16904" y="61381"/>
                  </a:moveTo>
                  <a:lnTo>
                    <a:pt x="17464" y="61528"/>
                  </a:lnTo>
                  <a:cubicBezTo>
                    <a:pt x="17449" y="61646"/>
                    <a:pt x="17449" y="61779"/>
                    <a:pt x="17479" y="61897"/>
                  </a:cubicBezTo>
                  <a:lnTo>
                    <a:pt x="15990" y="62825"/>
                  </a:lnTo>
                  <a:lnTo>
                    <a:pt x="16904" y="61381"/>
                  </a:lnTo>
                  <a:close/>
                  <a:moveTo>
                    <a:pt x="13411" y="60379"/>
                  </a:moveTo>
                  <a:lnTo>
                    <a:pt x="16506" y="61263"/>
                  </a:lnTo>
                  <a:lnTo>
                    <a:pt x="15239" y="63282"/>
                  </a:lnTo>
                  <a:lnTo>
                    <a:pt x="15150" y="63326"/>
                  </a:lnTo>
                  <a:lnTo>
                    <a:pt x="13411" y="60379"/>
                  </a:lnTo>
                  <a:close/>
                  <a:moveTo>
                    <a:pt x="23978" y="58433"/>
                  </a:moveTo>
                  <a:lnTo>
                    <a:pt x="32540" y="65434"/>
                  </a:lnTo>
                  <a:lnTo>
                    <a:pt x="32540" y="65434"/>
                  </a:lnTo>
                  <a:lnTo>
                    <a:pt x="18982" y="61558"/>
                  </a:lnTo>
                  <a:cubicBezTo>
                    <a:pt x="18982" y="61528"/>
                    <a:pt x="18967" y="61514"/>
                    <a:pt x="18953" y="61484"/>
                  </a:cubicBezTo>
                  <a:lnTo>
                    <a:pt x="23978" y="58433"/>
                  </a:lnTo>
                  <a:close/>
                  <a:moveTo>
                    <a:pt x="39320" y="49134"/>
                  </a:moveTo>
                  <a:lnTo>
                    <a:pt x="47278" y="58360"/>
                  </a:lnTo>
                  <a:lnTo>
                    <a:pt x="35473" y="65522"/>
                  </a:lnTo>
                  <a:lnTo>
                    <a:pt x="27309" y="57048"/>
                  </a:lnTo>
                  <a:cubicBezTo>
                    <a:pt x="27456" y="56842"/>
                    <a:pt x="27500" y="56577"/>
                    <a:pt x="27441" y="56341"/>
                  </a:cubicBezTo>
                  <a:lnTo>
                    <a:pt x="39320" y="49134"/>
                  </a:lnTo>
                  <a:close/>
                  <a:moveTo>
                    <a:pt x="26159" y="57107"/>
                  </a:moveTo>
                  <a:cubicBezTo>
                    <a:pt x="26307" y="57255"/>
                    <a:pt x="26498" y="57328"/>
                    <a:pt x="26705" y="57328"/>
                  </a:cubicBezTo>
                  <a:cubicBezTo>
                    <a:pt x="26793" y="57328"/>
                    <a:pt x="26896" y="57299"/>
                    <a:pt x="26985" y="57269"/>
                  </a:cubicBezTo>
                  <a:lnTo>
                    <a:pt x="35120" y="65728"/>
                  </a:lnTo>
                  <a:lnTo>
                    <a:pt x="34648" y="66023"/>
                  </a:lnTo>
                  <a:lnTo>
                    <a:pt x="34574" y="66008"/>
                  </a:lnTo>
                  <a:cubicBezTo>
                    <a:pt x="34515" y="65979"/>
                    <a:pt x="34456" y="65964"/>
                    <a:pt x="34383" y="65950"/>
                  </a:cubicBezTo>
                  <a:lnTo>
                    <a:pt x="33498" y="65699"/>
                  </a:lnTo>
                  <a:lnTo>
                    <a:pt x="24347" y="58212"/>
                  </a:lnTo>
                  <a:lnTo>
                    <a:pt x="26159" y="57107"/>
                  </a:lnTo>
                  <a:close/>
                  <a:moveTo>
                    <a:pt x="35400" y="66038"/>
                  </a:moveTo>
                  <a:lnTo>
                    <a:pt x="35680" y="66333"/>
                  </a:lnTo>
                  <a:lnTo>
                    <a:pt x="35164" y="66171"/>
                  </a:lnTo>
                  <a:lnTo>
                    <a:pt x="35400" y="66038"/>
                  </a:lnTo>
                  <a:close/>
                  <a:moveTo>
                    <a:pt x="35002" y="66539"/>
                  </a:moveTo>
                  <a:lnTo>
                    <a:pt x="35621" y="66731"/>
                  </a:lnTo>
                  <a:cubicBezTo>
                    <a:pt x="35547" y="67173"/>
                    <a:pt x="35812" y="67674"/>
                    <a:pt x="36372" y="67674"/>
                  </a:cubicBezTo>
                  <a:cubicBezTo>
                    <a:pt x="36549" y="67674"/>
                    <a:pt x="36711" y="67630"/>
                    <a:pt x="36844" y="67526"/>
                  </a:cubicBezTo>
                  <a:lnTo>
                    <a:pt x="40911" y="71771"/>
                  </a:lnTo>
                  <a:lnTo>
                    <a:pt x="40911" y="71771"/>
                  </a:lnTo>
                  <a:lnTo>
                    <a:pt x="35002" y="66937"/>
                  </a:lnTo>
                  <a:cubicBezTo>
                    <a:pt x="35031" y="66804"/>
                    <a:pt x="35031" y="66672"/>
                    <a:pt x="35002" y="66539"/>
                  </a:cubicBezTo>
                  <a:close/>
                  <a:moveTo>
                    <a:pt x="60527" y="50800"/>
                  </a:moveTo>
                  <a:lnTo>
                    <a:pt x="68868" y="60482"/>
                  </a:lnTo>
                  <a:lnTo>
                    <a:pt x="60983" y="72979"/>
                  </a:lnTo>
                  <a:lnTo>
                    <a:pt x="60895" y="72979"/>
                  </a:lnTo>
                  <a:cubicBezTo>
                    <a:pt x="60762" y="72979"/>
                    <a:pt x="60615" y="73009"/>
                    <a:pt x="60497" y="73082"/>
                  </a:cubicBezTo>
                  <a:lnTo>
                    <a:pt x="47897" y="58463"/>
                  </a:lnTo>
                  <a:lnTo>
                    <a:pt x="60527" y="50800"/>
                  </a:lnTo>
                  <a:close/>
                  <a:moveTo>
                    <a:pt x="69148" y="60791"/>
                  </a:moveTo>
                  <a:lnTo>
                    <a:pt x="75043" y="67644"/>
                  </a:lnTo>
                  <a:cubicBezTo>
                    <a:pt x="74881" y="67836"/>
                    <a:pt x="74807" y="68086"/>
                    <a:pt x="74851" y="68337"/>
                  </a:cubicBezTo>
                  <a:lnTo>
                    <a:pt x="74173" y="68882"/>
                  </a:lnTo>
                  <a:lnTo>
                    <a:pt x="61485" y="73245"/>
                  </a:lnTo>
                  <a:cubicBezTo>
                    <a:pt x="61455" y="73186"/>
                    <a:pt x="61411" y="73156"/>
                    <a:pt x="61367" y="73112"/>
                  </a:cubicBezTo>
                  <a:lnTo>
                    <a:pt x="69148" y="60791"/>
                  </a:lnTo>
                  <a:close/>
                  <a:moveTo>
                    <a:pt x="47543" y="58669"/>
                  </a:moveTo>
                  <a:lnTo>
                    <a:pt x="60188" y="73318"/>
                  </a:lnTo>
                  <a:lnTo>
                    <a:pt x="37124" y="66745"/>
                  </a:lnTo>
                  <a:cubicBezTo>
                    <a:pt x="37095" y="66357"/>
                    <a:pt x="36772" y="66082"/>
                    <a:pt x="36401" y="66082"/>
                  </a:cubicBezTo>
                  <a:cubicBezTo>
                    <a:pt x="36391" y="66082"/>
                    <a:pt x="36382" y="66082"/>
                    <a:pt x="36372" y="66082"/>
                  </a:cubicBezTo>
                  <a:cubicBezTo>
                    <a:pt x="36269" y="66082"/>
                    <a:pt x="36166" y="66097"/>
                    <a:pt x="36063" y="66141"/>
                  </a:cubicBezTo>
                  <a:lnTo>
                    <a:pt x="35753" y="65817"/>
                  </a:lnTo>
                  <a:lnTo>
                    <a:pt x="47543" y="58669"/>
                  </a:lnTo>
                  <a:close/>
                  <a:moveTo>
                    <a:pt x="18953" y="61956"/>
                  </a:moveTo>
                  <a:lnTo>
                    <a:pt x="33322" y="66067"/>
                  </a:lnTo>
                  <a:lnTo>
                    <a:pt x="33602" y="66303"/>
                  </a:lnTo>
                  <a:cubicBezTo>
                    <a:pt x="33528" y="66436"/>
                    <a:pt x="33498" y="66568"/>
                    <a:pt x="33498" y="66731"/>
                  </a:cubicBezTo>
                  <a:lnTo>
                    <a:pt x="21959" y="73731"/>
                  </a:lnTo>
                  <a:cubicBezTo>
                    <a:pt x="21812" y="73569"/>
                    <a:pt x="21605" y="73495"/>
                    <a:pt x="21399" y="73495"/>
                  </a:cubicBezTo>
                  <a:cubicBezTo>
                    <a:pt x="21325" y="73495"/>
                    <a:pt x="21252" y="73510"/>
                    <a:pt x="21178" y="73539"/>
                  </a:cubicBezTo>
                  <a:lnTo>
                    <a:pt x="15666" y="64211"/>
                  </a:lnTo>
                  <a:cubicBezTo>
                    <a:pt x="15696" y="63989"/>
                    <a:pt x="15637" y="63768"/>
                    <a:pt x="15504" y="63577"/>
                  </a:cubicBezTo>
                  <a:lnTo>
                    <a:pt x="17656" y="62265"/>
                  </a:lnTo>
                  <a:cubicBezTo>
                    <a:pt x="17803" y="62413"/>
                    <a:pt x="18009" y="62501"/>
                    <a:pt x="18216" y="62501"/>
                  </a:cubicBezTo>
                  <a:cubicBezTo>
                    <a:pt x="18226" y="62501"/>
                    <a:pt x="18237" y="62502"/>
                    <a:pt x="18248" y="62502"/>
                  </a:cubicBezTo>
                  <a:cubicBezTo>
                    <a:pt x="18574" y="62502"/>
                    <a:pt x="18867" y="62284"/>
                    <a:pt x="18953" y="61956"/>
                  </a:cubicBezTo>
                  <a:close/>
                  <a:moveTo>
                    <a:pt x="14178" y="64373"/>
                  </a:moveTo>
                  <a:cubicBezTo>
                    <a:pt x="14222" y="64476"/>
                    <a:pt x="14266" y="64579"/>
                    <a:pt x="14355" y="64653"/>
                  </a:cubicBezTo>
                  <a:lnTo>
                    <a:pt x="7517" y="75499"/>
                  </a:lnTo>
                  <a:lnTo>
                    <a:pt x="944" y="72920"/>
                  </a:lnTo>
                  <a:cubicBezTo>
                    <a:pt x="958" y="72758"/>
                    <a:pt x="929" y="72596"/>
                    <a:pt x="855" y="72449"/>
                  </a:cubicBezTo>
                  <a:lnTo>
                    <a:pt x="14178" y="64373"/>
                  </a:lnTo>
                  <a:close/>
                  <a:moveTo>
                    <a:pt x="73260" y="69619"/>
                  </a:moveTo>
                  <a:lnTo>
                    <a:pt x="64948" y="76251"/>
                  </a:lnTo>
                  <a:lnTo>
                    <a:pt x="61632" y="74040"/>
                  </a:lnTo>
                  <a:cubicBezTo>
                    <a:pt x="61661" y="73893"/>
                    <a:pt x="61676" y="73746"/>
                    <a:pt x="61647" y="73613"/>
                  </a:cubicBezTo>
                  <a:lnTo>
                    <a:pt x="73260" y="69619"/>
                  </a:lnTo>
                  <a:close/>
                  <a:moveTo>
                    <a:pt x="15445" y="64653"/>
                  </a:moveTo>
                  <a:lnTo>
                    <a:pt x="20824" y="73746"/>
                  </a:lnTo>
                  <a:cubicBezTo>
                    <a:pt x="20647" y="73952"/>
                    <a:pt x="20574" y="74232"/>
                    <a:pt x="20633" y="74512"/>
                  </a:cubicBezTo>
                  <a:lnTo>
                    <a:pt x="14517" y="78240"/>
                  </a:lnTo>
                  <a:lnTo>
                    <a:pt x="7900" y="75647"/>
                  </a:lnTo>
                  <a:lnTo>
                    <a:pt x="14694" y="64859"/>
                  </a:lnTo>
                  <a:cubicBezTo>
                    <a:pt x="14767" y="64874"/>
                    <a:pt x="14826" y="64888"/>
                    <a:pt x="14900" y="64888"/>
                  </a:cubicBezTo>
                  <a:cubicBezTo>
                    <a:pt x="15106" y="64888"/>
                    <a:pt x="15313" y="64800"/>
                    <a:pt x="15445" y="64653"/>
                  </a:cubicBezTo>
                  <a:close/>
                  <a:moveTo>
                    <a:pt x="45804" y="76280"/>
                  </a:moveTo>
                  <a:lnTo>
                    <a:pt x="49238" y="79080"/>
                  </a:lnTo>
                  <a:cubicBezTo>
                    <a:pt x="49046" y="79110"/>
                    <a:pt x="48869" y="79198"/>
                    <a:pt x="48766" y="79346"/>
                  </a:cubicBezTo>
                  <a:lnTo>
                    <a:pt x="45804" y="76280"/>
                  </a:lnTo>
                  <a:close/>
                  <a:moveTo>
                    <a:pt x="37109" y="67143"/>
                  </a:moveTo>
                  <a:lnTo>
                    <a:pt x="60129" y="73716"/>
                  </a:lnTo>
                  <a:cubicBezTo>
                    <a:pt x="60129" y="73760"/>
                    <a:pt x="60129" y="73790"/>
                    <a:pt x="60129" y="73819"/>
                  </a:cubicBezTo>
                  <a:lnTo>
                    <a:pt x="50269" y="79419"/>
                  </a:lnTo>
                  <a:lnTo>
                    <a:pt x="43490" y="73878"/>
                  </a:lnTo>
                  <a:lnTo>
                    <a:pt x="37080" y="67202"/>
                  </a:lnTo>
                  <a:cubicBezTo>
                    <a:pt x="37094" y="67187"/>
                    <a:pt x="37094" y="67158"/>
                    <a:pt x="37109" y="67143"/>
                  </a:cubicBezTo>
                  <a:close/>
                  <a:moveTo>
                    <a:pt x="826" y="73289"/>
                  </a:moveTo>
                  <a:lnTo>
                    <a:pt x="7295" y="75838"/>
                  </a:lnTo>
                  <a:lnTo>
                    <a:pt x="4540" y="80201"/>
                  </a:lnTo>
                  <a:lnTo>
                    <a:pt x="649" y="73495"/>
                  </a:lnTo>
                  <a:cubicBezTo>
                    <a:pt x="723" y="73436"/>
                    <a:pt x="782" y="73362"/>
                    <a:pt x="826" y="73289"/>
                  </a:cubicBezTo>
                  <a:close/>
                  <a:moveTo>
                    <a:pt x="20839" y="74866"/>
                  </a:moveTo>
                  <a:cubicBezTo>
                    <a:pt x="20976" y="75002"/>
                    <a:pt x="21163" y="75088"/>
                    <a:pt x="21354" y="75088"/>
                  </a:cubicBezTo>
                  <a:cubicBezTo>
                    <a:pt x="21369" y="75088"/>
                    <a:pt x="21384" y="75088"/>
                    <a:pt x="21399" y="75087"/>
                  </a:cubicBezTo>
                  <a:cubicBezTo>
                    <a:pt x="21473" y="75087"/>
                    <a:pt x="21546" y="75087"/>
                    <a:pt x="21620" y="75057"/>
                  </a:cubicBezTo>
                  <a:lnTo>
                    <a:pt x="26218" y="82853"/>
                  </a:lnTo>
                  <a:lnTo>
                    <a:pt x="14974" y="78432"/>
                  </a:lnTo>
                  <a:lnTo>
                    <a:pt x="20839" y="74866"/>
                  </a:lnTo>
                  <a:close/>
                  <a:moveTo>
                    <a:pt x="7679" y="75986"/>
                  </a:moveTo>
                  <a:lnTo>
                    <a:pt x="14075" y="78506"/>
                  </a:lnTo>
                  <a:lnTo>
                    <a:pt x="6293" y="83222"/>
                  </a:lnTo>
                  <a:lnTo>
                    <a:pt x="4775" y="80598"/>
                  </a:lnTo>
                  <a:lnTo>
                    <a:pt x="7679" y="75986"/>
                  </a:lnTo>
                  <a:close/>
                  <a:moveTo>
                    <a:pt x="60261" y="74217"/>
                  </a:moveTo>
                  <a:cubicBezTo>
                    <a:pt x="60387" y="74427"/>
                    <a:pt x="60620" y="74557"/>
                    <a:pt x="60870" y="74557"/>
                  </a:cubicBezTo>
                  <a:cubicBezTo>
                    <a:pt x="60883" y="74557"/>
                    <a:pt x="60896" y="74557"/>
                    <a:pt x="60910" y="74556"/>
                  </a:cubicBezTo>
                  <a:cubicBezTo>
                    <a:pt x="60926" y="74557"/>
                    <a:pt x="60942" y="74558"/>
                    <a:pt x="60958" y="74558"/>
                  </a:cubicBezTo>
                  <a:cubicBezTo>
                    <a:pt x="61131" y="74558"/>
                    <a:pt x="61291" y="74486"/>
                    <a:pt x="61426" y="74365"/>
                  </a:cubicBezTo>
                  <a:lnTo>
                    <a:pt x="64638" y="76501"/>
                  </a:lnTo>
                  <a:lnTo>
                    <a:pt x="55929" y="83457"/>
                  </a:lnTo>
                  <a:cubicBezTo>
                    <a:pt x="55791" y="83278"/>
                    <a:pt x="55588" y="83176"/>
                    <a:pt x="55369" y="83176"/>
                  </a:cubicBezTo>
                  <a:cubicBezTo>
                    <a:pt x="55354" y="83176"/>
                    <a:pt x="55339" y="83177"/>
                    <a:pt x="55324" y="83177"/>
                  </a:cubicBezTo>
                  <a:cubicBezTo>
                    <a:pt x="55206" y="83177"/>
                    <a:pt x="55089" y="83207"/>
                    <a:pt x="54971" y="83266"/>
                  </a:cubicBezTo>
                  <a:lnTo>
                    <a:pt x="50623" y="79685"/>
                  </a:lnTo>
                  <a:lnTo>
                    <a:pt x="60261" y="74217"/>
                  </a:lnTo>
                  <a:close/>
                  <a:moveTo>
                    <a:pt x="50255" y="79891"/>
                  </a:moveTo>
                  <a:lnTo>
                    <a:pt x="54705" y="83531"/>
                  </a:lnTo>
                  <a:cubicBezTo>
                    <a:pt x="54529" y="83811"/>
                    <a:pt x="54529" y="84150"/>
                    <a:pt x="54691" y="84430"/>
                  </a:cubicBezTo>
                  <a:lnTo>
                    <a:pt x="54116" y="84902"/>
                  </a:lnTo>
                  <a:lnTo>
                    <a:pt x="49886" y="80495"/>
                  </a:lnTo>
                  <a:cubicBezTo>
                    <a:pt x="50034" y="80348"/>
                    <a:pt x="50122" y="80156"/>
                    <a:pt x="50152" y="79965"/>
                  </a:cubicBezTo>
                  <a:lnTo>
                    <a:pt x="50255" y="79891"/>
                  </a:lnTo>
                  <a:close/>
                  <a:moveTo>
                    <a:pt x="4525" y="80982"/>
                  </a:moveTo>
                  <a:lnTo>
                    <a:pt x="5940" y="83428"/>
                  </a:lnTo>
                  <a:lnTo>
                    <a:pt x="1135" y="86346"/>
                  </a:lnTo>
                  <a:lnTo>
                    <a:pt x="1135" y="86346"/>
                  </a:lnTo>
                  <a:lnTo>
                    <a:pt x="4525" y="80982"/>
                  </a:lnTo>
                  <a:close/>
                  <a:moveTo>
                    <a:pt x="33587" y="67129"/>
                  </a:moveTo>
                  <a:cubicBezTo>
                    <a:pt x="33705" y="67394"/>
                    <a:pt x="33970" y="67541"/>
                    <a:pt x="34250" y="67541"/>
                  </a:cubicBezTo>
                  <a:cubicBezTo>
                    <a:pt x="34471" y="67541"/>
                    <a:pt x="34677" y="67453"/>
                    <a:pt x="34825" y="67291"/>
                  </a:cubicBezTo>
                  <a:lnTo>
                    <a:pt x="43225" y="74158"/>
                  </a:lnTo>
                  <a:lnTo>
                    <a:pt x="48604" y="79773"/>
                  </a:lnTo>
                  <a:cubicBezTo>
                    <a:pt x="48589" y="79950"/>
                    <a:pt x="48619" y="80156"/>
                    <a:pt x="48722" y="80318"/>
                  </a:cubicBezTo>
                  <a:lnTo>
                    <a:pt x="37581" y="86641"/>
                  </a:lnTo>
                  <a:cubicBezTo>
                    <a:pt x="37434" y="86374"/>
                    <a:pt x="37172" y="86246"/>
                    <a:pt x="36912" y="86246"/>
                  </a:cubicBezTo>
                  <a:cubicBezTo>
                    <a:pt x="36598" y="86246"/>
                    <a:pt x="36285" y="86433"/>
                    <a:pt x="36181" y="86788"/>
                  </a:cubicBezTo>
                  <a:lnTo>
                    <a:pt x="26822" y="83104"/>
                  </a:lnTo>
                  <a:lnTo>
                    <a:pt x="21959" y="74866"/>
                  </a:lnTo>
                  <a:cubicBezTo>
                    <a:pt x="22136" y="74645"/>
                    <a:pt x="22210" y="74350"/>
                    <a:pt x="22136" y="74070"/>
                  </a:cubicBezTo>
                  <a:lnTo>
                    <a:pt x="33587" y="67129"/>
                  </a:lnTo>
                  <a:close/>
                  <a:moveTo>
                    <a:pt x="27147" y="83634"/>
                  </a:moveTo>
                  <a:lnTo>
                    <a:pt x="36151" y="87171"/>
                  </a:lnTo>
                  <a:cubicBezTo>
                    <a:pt x="36166" y="87245"/>
                    <a:pt x="36195" y="87319"/>
                    <a:pt x="36225" y="87378"/>
                  </a:cubicBezTo>
                  <a:lnTo>
                    <a:pt x="31096" y="90310"/>
                  </a:lnTo>
                  <a:lnTo>
                    <a:pt x="27147" y="83634"/>
                  </a:lnTo>
                  <a:close/>
                  <a:moveTo>
                    <a:pt x="49032" y="80584"/>
                  </a:moveTo>
                  <a:cubicBezTo>
                    <a:pt x="49116" y="80620"/>
                    <a:pt x="49211" y="80646"/>
                    <a:pt x="49308" y="80646"/>
                  </a:cubicBezTo>
                  <a:cubicBezTo>
                    <a:pt x="49329" y="80646"/>
                    <a:pt x="49350" y="80645"/>
                    <a:pt x="49370" y="80643"/>
                  </a:cubicBezTo>
                  <a:lnTo>
                    <a:pt x="49459" y="80643"/>
                  </a:lnTo>
                  <a:lnTo>
                    <a:pt x="53792" y="85152"/>
                  </a:lnTo>
                  <a:lnTo>
                    <a:pt x="46629" y="90870"/>
                  </a:lnTo>
                  <a:lnTo>
                    <a:pt x="37625" y="87319"/>
                  </a:lnTo>
                  <a:cubicBezTo>
                    <a:pt x="37654" y="87230"/>
                    <a:pt x="37669" y="87127"/>
                    <a:pt x="37669" y="87009"/>
                  </a:cubicBezTo>
                  <a:lnTo>
                    <a:pt x="49032" y="80584"/>
                  </a:lnTo>
                  <a:close/>
                  <a:moveTo>
                    <a:pt x="55899" y="84519"/>
                  </a:moveTo>
                  <a:lnTo>
                    <a:pt x="70150" y="96176"/>
                  </a:lnTo>
                  <a:lnTo>
                    <a:pt x="68161" y="98637"/>
                  </a:lnTo>
                  <a:cubicBezTo>
                    <a:pt x="68043" y="98578"/>
                    <a:pt x="67925" y="98548"/>
                    <a:pt x="67792" y="98548"/>
                  </a:cubicBezTo>
                  <a:cubicBezTo>
                    <a:pt x="67773" y="98547"/>
                    <a:pt x="67754" y="98546"/>
                    <a:pt x="67735" y="98546"/>
                  </a:cubicBezTo>
                  <a:cubicBezTo>
                    <a:pt x="67604" y="98546"/>
                    <a:pt x="67468" y="98589"/>
                    <a:pt x="67365" y="98666"/>
                  </a:cubicBezTo>
                  <a:lnTo>
                    <a:pt x="54381" y="85182"/>
                  </a:lnTo>
                  <a:lnTo>
                    <a:pt x="55000" y="84695"/>
                  </a:lnTo>
                  <a:cubicBezTo>
                    <a:pt x="55103" y="84740"/>
                    <a:pt x="55221" y="84754"/>
                    <a:pt x="55339" y="84754"/>
                  </a:cubicBezTo>
                  <a:cubicBezTo>
                    <a:pt x="55354" y="84755"/>
                    <a:pt x="55369" y="84756"/>
                    <a:pt x="55384" y="84756"/>
                  </a:cubicBezTo>
                  <a:cubicBezTo>
                    <a:pt x="55575" y="84756"/>
                    <a:pt x="55762" y="84669"/>
                    <a:pt x="55899" y="84519"/>
                  </a:cubicBezTo>
                  <a:close/>
                  <a:moveTo>
                    <a:pt x="37374" y="87672"/>
                  </a:moveTo>
                  <a:lnTo>
                    <a:pt x="46261" y="91165"/>
                  </a:lnTo>
                  <a:lnTo>
                    <a:pt x="36814" y="98696"/>
                  </a:lnTo>
                  <a:cubicBezTo>
                    <a:pt x="36667" y="98445"/>
                    <a:pt x="36402" y="98283"/>
                    <a:pt x="36107" y="98283"/>
                  </a:cubicBezTo>
                  <a:cubicBezTo>
                    <a:pt x="36091" y="98281"/>
                    <a:pt x="36074" y="98279"/>
                    <a:pt x="36058" y="98279"/>
                  </a:cubicBezTo>
                  <a:cubicBezTo>
                    <a:pt x="35986" y="98279"/>
                    <a:pt x="35914" y="98303"/>
                    <a:pt x="35842" y="98327"/>
                  </a:cubicBezTo>
                  <a:lnTo>
                    <a:pt x="31288" y="90649"/>
                  </a:lnTo>
                  <a:lnTo>
                    <a:pt x="36490" y="87702"/>
                  </a:lnTo>
                  <a:cubicBezTo>
                    <a:pt x="36621" y="87778"/>
                    <a:pt x="36765" y="87815"/>
                    <a:pt x="36908" y="87815"/>
                  </a:cubicBezTo>
                  <a:cubicBezTo>
                    <a:pt x="37071" y="87815"/>
                    <a:pt x="37233" y="87767"/>
                    <a:pt x="37374" y="87672"/>
                  </a:cubicBezTo>
                  <a:close/>
                  <a:moveTo>
                    <a:pt x="14546" y="78683"/>
                  </a:moveTo>
                  <a:lnTo>
                    <a:pt x="26557" y="83413"/>
                  </a:lnTo>
                  <a:lnTo>
                    <a:pt x="30743" y="90502"/>
                  </a:lnTo>
                  <a:lnTo>
                    <a:pt x="16035" y="98828"/>
                  </a:lnTo>
                  <a:cubicBezTo>
                    <a:pt x="15897" y="98663"/>
                    <a:pt x="15694" y="98562"/>
                    <a:pt x="15475" y="98562"/>
                  </a:cubicBezTo>
                  <a:cubicBezTo>
                    <a:pt x="15460" y="98562"/>
                    <a:pt x="15445" y="98562"/>
                    <a:pt x="15430" y="98563"/>
                  </a:cubicBezTo>
                  <a:cubicBezTo>
                    <a:pt x="15342" y="98563"/>
                    <a:pt x="15268" y="98563"/>
                    <a:pt x="15180" y="98593"/>
                  </a:cubicBezTo>
                  <a:lnTo>
                    <a:pt x="6485" y="83561"/>
                  </a:lnTo>
                  <a:lnTo>
                    <a:pt x="14546" y="78683"/>
                  </a:lnTo>
                  <a:close/>
                  <a:moveTo>
                    <a:pt x="54072" y="85432"/>
                  </a:moveTo>
                  <a:lnTo>
                    <a:pt x="67011" y="98902"/>
                  </a:lnTo>
                  <a:lnTo>
                    <a:pt x="67011" y="98902"/>
                  </a:lnTo>
                  <a:lnTo>
                    <a:pt x="47057" y="91032"/>
                  </a:lnTo>
                  <a:lnTo>
                    <a:pt x="54072" y="85432"/>
                  </a:lnTo>
                  <a:close/>
                  <a:moveTo>
                    <a:pt x="1" y="0"/>
                  </a:moveTo>
                  <a:lnTo>
                    <a:pt x="1" y="855"/>
                  </a:lnTo>
                  <a:cubicBezTo>
                    <a:pt x="30" y="870"/>
                    <a:pt x="45" y="899"/>
                    <a:pt x="74" y="928"/>
                  </a:cubicBezTo>
                  <a:cubicBezTo>
                    <a:pt x="196" y="1050"/>
                    <a:pt x="366" y="1122"/>
                    <a:pt x="553" y="1122"/>
                  </a:cubicBezTo>
                  <a:cubicBezTo>
                    <a:pt x="570" y="1122"/>
                    <a:pt x="587" y="1121"/>
                    <a:pt x="605" y="1120"/>
                  </a:cubicBezTo>
                  <a:lnTo>
                    <a:pt x="619" y="1120"/>
                  </a:lnTo>
                  <a:lnTo>
                    <a:pt x="11127" y="14693"/>
                  </a:lnTo>
                  <a:cubicBezTo>
                    <a:pt x="10862" y="15062"/>
                    <a:pt x="10936" y="15563"/>
                    <a:pt x="11289" y="15843"/>
                  </a:cubicBezTo>
                  <a:lnTo>
                    <a:pt x="281" y="28325"/>
                  </a:lnTo>
                  <a:cubicBezTo>
                    <a:pt x="236" y="28310"/>
                    <a:pt x="192" y="28310"/>
                    <a:pt x="148" y="28310"/>
                  </a:cubicBezTo>
                  <a:lnTo>
                    <a:pt x="1" y="28310"/>
                  </a:lnTo>
                  <a:lnTo>
                    <a:pt x="1" y="29887"/>
                  </a:lnTo>
                  <a:lnTo>
                    <a:pt x="74" y="29887"/>
                  </a:lnTo>
                  <a:cubicBezTo>
                    <a:pt x="236" y="29887"/>
                    <a:pt x="384" y="29843"/>
                    <a:pt x="516" y="29755"/>
                  </a:cubicBezTo>
                  <a:lnTo>
                    <a:pt x="4451" y="33837"/>
                  </a:lnTo>
                  <a:lnTo>
                    <a:pt x="841" y="38288"/>
                  </a:lnTo>
                  <a:cubicBezTo>
                    <a:pt x="708" y="38155"/>
                    <a:pt x="531" y="38096"/>
                    <a:pt x="339" y="38096"/>
                  </a:cubicBezTo>
                  <a:cubicBezTo>
                    <a:pt x="251" y="38096"/>
                    <a:pt x="163" y="38111"/>
                    <a:pt x="74" y="38140"/>
                  </a:cubicBezTo>
                  <a:lnTo>
                    <a:pt x="1" y="38170"/>
                  </a:lnTo>
                  <a:lnTo>
                    <a:pt x="1" y="39629"/>
                  </a:lnTo>
                  <a:cubicBezTo>
                    <a:pt x="30" y="39629"/>
                    <a:pt x="45" y="39643"/>
                    <a:pt x="74" y="39643"/>
                  </a:cubicBezTo>
                  <a:cubicBezTo>
                    <a:pt x="163" y="39673"/>
                    <a:pt x="251" y="39688"/>
                    <a:pt x="339" y="39688"/>
                  </a:cubicBezTo>
                  <a:cubicBezTo>
                    <a:pt x="457" y="39688"/>
                    <a:pt x="575" y="39673"/>
                    <a:pt x="678" y="39614"/>
                  </a:cubicBezTo>
                  <a:lnTo>
                    <a:pt x="6470" y="49429"/>
                  </a:lnTo>
                  <a:lnTo>
                    <a:pt x="398" y="55633"/>
                  </a:lnTo>
                  <a:cubicBezTo>
                    <a:pt x="339" y="55619"/>
                    <a:pt x="266" y="55604"/>
                    <a:pt x="192" y="55604"/>
                  </a:cubicBezTo>
                  <a:cubicBezTo>
                    <a:pt x="148" y="55604"/>
                    <a:pt x="104" y="55604"/>
                    <a:pt x="59" y="55619"/>
                  </a:cubicBezTo>
                  <a:cubicBezTo>
                    <a:pt x="45" y="55619"/>
                    <a:pt x="15" y="55619"/>
                    <a:pt x="1" y="55633"/>
                  </a:cubicBezTo>
                  <a:lnTo>
                    <a:pt x="1" y="57166"/>
                  </a:lnTo>
                  <a:cubicBezTo>
                    <a:pt x="15" y="57181"/>
                    <a:pt x="45" y="57181"/>
                    <a:pt x="59" y="57181"/>
                  </a:cubicBezTo>
                  <a:cubicBezTo>
                    <a:pt x="104" y="57196"/>
                    <a:pt x="148" y="57196"/>
                    <a:pt x="192" y="57196"/>
                  </a:cubicBezTo>
                  <a:cubicBezTo>
                    <a:pt x="204" y="57196"/>
                    <a:pt x="216" y="57196"/>
                    <a:pt x="227" y="57196"/>
                  </a:cubicBezTo>
                  <a:cubicBezTo>
                    <a:pt x="494" y="57196"/>
                    <a:pt x="743" y="57038"/>
                    <a:pt x="870" y="56798"/>
                  </a:cubicBezTo>
                  <a:lnTo>
                    <a:pt x="12837" y="60217"/>
                  </a:lnTo>
                  <a:lnTo>
                    <a:pt x="14679" y="63326"/>
                  </a:lnTo>
                  <a:cubicBezTo>
                    <a:pt x="14399" y="63400"/>
                    <a:pt x="14193" y="63636"/>
                    <a:pt x="14148" y="63931"/>
                  </a:cubicBezTo>
                  <a:lnTo>
                    <a:pt x="590" y="72139"/>
                  </a:lnTo>
                  <a:cubicBezTo>
                    <a:pt x="472" y="72080"/>
                    <a:pt x="339" y="72036"/>
                    <a:pt x="192" y="72036"/>
                  </a:cubicBezTo>
                  <a:cubicBezTo>
                    <a:pt x="148" y="72036"/>
                    <a:pt x="104" y="72036"/>
                    <a:pt x="59" y="72051"/>
                  </a:cubicBezTo>
                  <a:cubicBezTo>
                    <a:pt x="45" y="72051"/>
                    <a:pt x="15" y="72051"/>
                    <a:pt x="1" y="72066"/>
                  </a:cubicBezTo>
                  <a:lnTo>
                    <a:pt x="1" y="73598"/>
                  </a:lnTo>
                  <a:cubicBezTo>
                    <a:pt x="15" y="73613"/>
                    <a:pt x="45" y="73613"/>
                    <a:pt x="59" y="73613"/>
                  </a:cubicBezTo>
                  <a:cubicBezTo>
                    <a:pt x="104" y="73628"/>
                    <a:pt x="148" y="73628"/>
                    <a:pt x="192" y="73628"/>
                  </a:cubicBezTo>
                  <a:lnTo>
                    <a:pt x="266" y="73628"/>
                  </a:lnTo>
                  <a:lnTo>
                    <a:pt x="4304" y="80584"/>
                  </a:lnTo>
                  <a:lnTo>
                    <a:pt x="767" y="86184"/>
                  </a:lnTo>
                  <a:cubicBezTo>
                    <a:pt x="678" y="85889"/>
                    <a:pt x="398" y="85698"/>
                    <a:pt x="104" y="85698"/>
                  </a:cubicBezTo>
                  <a:lnTo>
                    <a:pt x="1" y="85698"/>
                  </a:lnTo>
                  <a:lnTo>
                    <a:pt x="1" y="87274"/>
                  </a:lnTo>
                  <a:lnTo>
                    <a:pt x="74" y="87274"/>
                  </a:lnTo>
                  <a:cubicBezTo>
                    <a:pt x="222" y="87274"/>
                    <a:pt x="384" y="87230"/>
                    <a:pt x="516" y="87142"/>
                  </a:cubicBezTo>
                  <a:cubicBezTo>
                    <a:pt x="561" y="87142"/>
                    <a:pt x="590" y="87127"/>
                    <a:pt x="634" y="87112"/>
                  </a:cubicBezTo>
                  <a:lnTo>
                    <a:pt x="6161" y="83767"/>
                  </a:lnTo>
                  <a:lnTo>
                    <a:pt x="14856" y="98799"/>
                  </a:lnTo>
                  <a:cubicBezTo>
                    <a:pt x="14723" y="98961"/>
                    <a:pt x="14664" y="99182"/>
                    <a:pt x="14679" y="99403"/>
                  </a:cubicBezTo>
                  <a:lnTo>
                    <a:pt x="16212" y="99403"/>
                  </a:lnTo>
                  <a:cubicBezTo>
                    <a:pt x="16212" y="99330"/>
                    <a:pt x="16212" y="99271"/>
                    <a:pt x="16212" y="99197"/>
                  </a:cubicBezTo>
                  <a:lnTo>
                    <a:pt x="30964" y="90826"/>
                  </a:lnTo>
                  <a:lnTo>
                    <a:pt x="35532" y="98563"/>
                  </a:lnTo>
                  <a:cubicBezTo>
                    <a:pt x="35400" y="98711"/>
                    <a:pt x="35341" y="98887"/>
                    <a:pt x="35326" y="99079"/>
                  </a:cubicBezTo>
                  <a:lnTo>
                    <a:pt x="35326" y="99212"/>
                  </a:lnTo>
                  <a:cubicBezTo>
                    <a:pt x="35326" y="99285"/>
                    <a:pt x="35341" y="99344"/>
                    <a:pt x="35355" y="99418"/>
                  </a:cubicBezTo>
                  <a:lnTo>
                    <a:pt x="36888" y="99418"/>
                  </a:lnTo>
                  <a:cubicBezTo>
                    <a:pt x="36903" y="99344"/>
                    <a:pt x="36917" y="99285"/>
                    <a:pt x="36917" y="99212"/>
                  </a:cubicBezTo>
                  <a:lnTo>
                    <a:pt x="36917" y="99138"/>
                  </a:lnTo>
                  <a:lnTo>
                    <a:pt x="46703" y="91327"/>
                  </a:lnTo>
                  <a:lnTo>
                    <a:pt x="67041" y="99330"/>
                  </a:lnTo>
                  <a:lnTo>
                    <a:pt x="67041" y="99418"/>
                  </a:lnTo>
                  <a:lnTo>
                    <a:pt x="68558" y="99418"/>
                  </a:lnTo>
                  <a:cubicBezTo>
                    <a:pt x="68573" y="99241"/>
                    <a:pt x="68544" y="99064"/>
                    <a:pt x="68455" y="98917"/>
                  </a:cubicBezTo>
                  <a:lnTo>
                    <a:pt x="70474" y="96426"/>
                  </a:lnTo>
                  <a:lnTo>
                    <a:pt x="73938" y="99256"/>
                  </a:lnTo>
                  <a:cubicBezTo>
                    <a:pt x="73923" y="99315"/>
                    <a:pt x="73923" y="99359"/>
                    <a:pt x="73938" y="99403"/>
                  </a:cubicBezTo>
                  <a:lnTo>
                    <a:pt x="75456" y="99403"/>
                  </a:lnTo>
                  <a:cubicBezTo>
                    <a:pt x="75470" y="99182"/>
                    <a:pt x="75397" y="98946"/>
                    <a:pt x="75249" y="98784"/>
                  </a:cubicBezTo>
                  <a:lnTo>
                    <a:pt x="76959" y="96839"/>
                  </a:lnTo>
                  <a:lnTo>
                    <a:pt x="76959" y="96235"/>
                  </a:lnTo>
                  <a:lnTo>
                    <a:pt x="74896" y="98578"/>
                  </a:lnTo>
                  <a:cubicBezTo>
                    <a:pt x="74822" y="98563"/>
                    <a:pt x="74748" y="98548"/>
                    <a:pt x="74689" y="98548"/>
                  </a:cubicBezTo>
                  <a:cubicBezTo>
                    <a:pt x="74439" y="98548"/>
                    <a:pt x="74203" y="98666"/>
                    <a:pt x="74070" y="98858"/>
                  </a:cubicBezTo>
                  <a:lnTo>
                    <a:pt x="70710" y="96132"/>
                  </a:lnTo>
                  <a:lnTo>
                    <a:pt x="76959" y="88424"/>
                  </a:lnTo>
                  <a:lnTo>
                    <a:pt x="76959" y="87790"/>
                  </a:lnTo>
                  <a:lnTo>
                    <a:pt x="70401" y="95881"/>
                  </a:lnTo>
                  <a:lnTo>
                    <a:pt x="56076" y="84165"/>
                  </a:lnTo>
                  <a:cubicBezTo>
                    <a:pt x="56105" y="84047"/>
                    <a:pt x="56105" y="83944"/>
                    <a:pt x="56091" y="83826"/>
                  </a:cubicBezTo>
                  <a:lnTo>
                    <a:pt x="64977" y="76737"/>
                  </a:lnTo>
                  <a:lnTo>
                    <a:pt x="76959" y="84710"/>
                  </a:lnTo>
                  <a:lnTo>
                    <a:pt x="76959" y="84239"/>
                  </a:lnTo>
                  <a:lnTo>
                    <a:pt x="65302" y="76472"/>
                  </a:lnTo>
                  <a:lnTo>
                    <a:pt x="74380" y="69236"/>
                  </a:lnTo>
                  <a:lnTo>
                    <a:pt x="75279" y="68926"/>
                  </a:lnTo>
                  <a:cubicBezTo>
                    <a:pt x="75382" y="68971"/>
                    <a:pt x="75500" y="69000"/>
                    <a:pt x="75618" y="69000"/>
                  </a:cubicBezTo>
                  <a:cubicBezTo>
                    <a:pt x="75765" y="69000"/>
                    <a:pt x="75927" y="68956"/>
                    <a:pt x="76045" y="68868"/>
                  </a:cubicBezTo>
                  <a:lnTo>
                    <a:pt x="76973" y="70047"/>
                  </a:lnTo>
                  <a:lnTo>
                    <a:pt x="76973" y="69398"/>
                  </a:lnTo>
                  <a:lnTo>
                    <a:pt x="76325" y="68573"/>
                  </a:lnTo>
                  <a:lnTo>
                    <a:pt x="76959" y="68352"/>
                  </a:lnTo>
                  <a:lnTo>
                    <a:pt x="76959" y="67924"/>
                  </a:lnTo>
                  <a:lnTo>
                    <a:pt x="76369" y="68131"/>
                  </a:lnTo>
                  <a:cubicBezTo>
                    <a:pt x="76369" y="67954"/>
                    <a:pt x="76296" y="67806"/>
                    <a:pt x="76207" y="67674"/>
                  </a:cubicBezTo>
                  <a:lnTo>
                    <a:pt x="76959" y="66893"/>
                  </a:lnTo>
                  <a:lnTo>
                    <a:pt x="76959" y="66318"/>
                  </a:lnTo>
                  <a:lnTo>
                    <a:pt x="75868" y="67438"/>
                  </a:lnTo>
                  <a:cubicBezTo>
                    <a:pt x="75780" y="67409"/>
                    <a:pt x="75691" y="67394"/>
                    <a:pt x="75618" y="67394"/>
                  </a:cubicBezTo>
                  <a:cubicBezTo>
                    <a:pt x="75544" y="67394"/>
                    <a:pt x="75470" y="67409"/>
                    <a:pt x="75397" y="67423"/>
                  </a:cubicBezTo>
                  <a:lnTo>
                    <a:pt x="69369" y="60423"/>
                  </a:lnTo>
                  <a:lnTo>
                    <a:pt x="76959" y="48412"/>
                  </a:lnTo>
                  <a:lnTo>
                    <a:pt x="76959" y="47675"/>
                  </a:lnTo>
                  <a:lnTo>
                    <a:pt x="69089" y="60128"/>
                  </a:lnTo>
                  <a:lnTo>
                    <a:pt x="60866" y="50593"/>
                  </a:lnTo>
                  <a:lnTo>
                    <a:pt x="72655" y="43446"/>
                  </a:lnTo>
                  <a:cubicBezTo>
                    <a:pt x="72792" y="43596"/>
                    <a:pt x="72980" y="43683"/>
                    <a:pt x="73183" y="43683"/>
                  </a:cubicBezTo>
                  <a:cubicBezTo>
                    <a:pt x="73198" y="43683"/>
                    <a:pt x="73214" y="43682"/>
                    <a:pt x="73230" y="43681"/>
                  </a:cubicBezTo>
                  <a:cubicBezTo>
                    <a:pt x="73407" y="43681"/>
                    <a:pt x="73569" y="43622"/>
                    <a:pt x="73717" y="43519"/>
                  </a:cubicBezTo>
                  <a:lnTo>
                    <a:pt x="76959" y="46894"/>
                  </a:lnTo>
                  <a:lnTo>
                    <a:pt x="76959" y="46305"/>
                  </a:lnTo>
                  <a:lnTo>
                    <a:pt x="73952" y="43180"/>
                  </a:lnTo>
                  <a:cubicBezTo>
                    <a:pt x="73997" y="43018"/>
                    <a:pt x="74011" y="42827"/>
                    <a:pt x="73967" y="42665"/>
                  </a:cubicBezTo>
                  <a:lnTo>
                    <a:pt x="75912" y="41471"/>
                  </a:lnTo>
                  <a:lnTo>
                    <a:pt x="76959" y="42326"/>
                  </a:lnTo>
                  <a:lnTo>
                    <a:pt x="76959" y="41825"/>
                  </a:lnTo>
                  <a:lnTo>
                    <a:pt x="76266" y="41250"/>
                  </a:lnTo>
                  <a:lnTo>
                    <a:pt x="76959" y="40837"/>
                  </a:lnTo>
                  <a:lnTo>
                    <a:pt x="76959" y="40366"/>
                  </a:lnTo>
                  <a:lnTo>
                    <a:pt x="75942" y="40984"/>
                  </a:lnTo>
                  <a:lnTo>
                    <a:pt x="67379" y="33984"/>
                  </a:lnTo>
                  <a:lnTo>
                    <a:pt x="76959" y="36725"/>
                  </a:lnTo>
                  <a:lnTo>
                    <a:pt x="76959" y="36313"/>
                  </a:lnTo>
                  <a:lnTo>
                    <a:pt x="66613" y="33351"/>
                  </a:lnTo>
                  <a:lnTo>
                    <a:pt x="66318" y="33115"/>
                  </a:lnTo>
                  <a:cubicBezTo>
                    <a:pt x="66392" y="32982"/>
                    <a:pt x="66436" y="32835"/>
                    <a:pt x="66436" y="32687"/>
                  </a:cubicBezTo>
                  <a:lnTo>
                    <a:pt x="76959" y="26306"/>
                  </a:lnTo>
                  <a:lnTo>
                    <a:pt x="76959" y="25849"/>
                  </a:lnTo>
                  <a:lnTo>
                    <a:pt x="66348" y="32275"/>
                  </a:lnTo>
                  <a:cubicBezTo>
                    <a:pt x="66221" y="32035"/>
                    <a:pt x="65972" y="31876"/>
                    <a:pt x="65705" y="31876"/>
                  </a:cubicBezTo>
                  <a:cubicBezTo>
                    <a:pt x="65694" y="31876"/>
                    <a:pt x="65682" y="31876"/>
                    <a:pt x="65670" y="31877"/>
                  </a:cubicBezTo>
                  <a:cubicBezTo>
                    <a:pt x="65449" y="31877"/>
                    <a:pt x="65243" y="31965"/>
                    <a:pt x="65110" y="32113"/>
                  </a:cubicBezTo>
                  <a:lnTo>
                    <a:pt x="56695" y="25245"/>
                  </a:lnTo>
                  <a:lnTo>
                    <a:pt x="51316" y="19660"/>
                  </a:lnTo>
                  <a:cubicBezTo>
                    <a:pt x="51345" y="19468"/>
                    <a:pt x="51301" y="19276"/>
                    <a:pt x="51213" y="19100"/>
                  </a:cubicBezTo>
                  <a:lnTo>
                    <a:pt x="62354" y="12792"/>
                  </a:lnTo>
                  <a:cubicBezTo>
                    <a:pt x="62501" y="13059"/>
                    <a:pt x="62759" y="13187"/>
                    <a:pt x="63017" y="13187"/>
                  </a:cubicBezTo>
                  <a:cubicBezTo>
                    <a:pt x="63330" y="13187"/>
                    <a:pt x="63641" y="13000"/>
                    <a:pt x="63754" y="12645"/>
                  </a:cubicBezTo>
                  <a:lnTo>
                    <a:pt x="73112" y="16329"/>
                  </a:lnTo>
                  <a:lnTo>
                    <a:pt x="76959" y="22843"/>
                  </a:lnTo>
                  <a:lnTo>
                    <a:pt x="76959" y="22062"/>
                  </a:lnTo>
                  <a:lnTo>
                    <a:pt x="73702" y="16565"/>
                  </a:lnTo>
                  <a:lnTo>
                    <a:pt x="76959" y="17847"/>
                  </a:lnTo>
                  <a:lnTo>
                    <a:pt x="76959" y="17420"/>
                  </a:lnTo>
                  <a:lnTo>
                    <a:pt x="73378" y="16005"/>
                  </a:lnTo>
                  <a:lnTo>
                    <a:pt x="69177" y="8916"/>
                  </a:lnTo>
                  <a:lnTo>
                    <a:pt x="76959" y="4510"/>
                  </a:lnTo>
                  <a:lnTo>
                    <a:pt x="76959" y="4053"/>
                  </a:lnTo>
                  <a:lnTo>
                    <a:pt x="68986" y="8577"/>
                  </a:lnTo>
                  <a:lnTo>
                    <a:pt x="64417" y="840"/>
                  </a:lnTo>
                  <a:cubicBezTo>
                    <a:pt x="64535" y="707"/>
                    <a:pt x="64609" y="516"/>
                    <a:pt x="64624" y="339"/>
                  </a:cubicBezTo>
                  <a:lnTo>
                    <a:pt x="64624" y="206"/>
                  </a:lnTo>
                  <a:cubicBezTo>
                    <a:pt x="64609" y="133"/>
                    <a:pt x="64609" y="74"/>
                    <a:pt x="64579" y="0"/>
                  </a:cubicBezTo>
                  <a:lnTo>
                    <a:pt x="63047" y="0"/>
                  </a:lnTo>
                  <a:cubicBezTo>
                    <a:pt x="63032" y="74"/>
                    <a:pt x="63017" y="133"/>
                    <a:pt x="63017" y="206"/>
                  </a:cubicBezTo>
                  <a:lnTo>
                    <a:pt x="63017" y="280"/>
                  </a:lnTo>
                  <a:lnTo>
                    <a:pt x="53232" y="8091"/>
                  </a:lnTo>
                  <a:lnTo>
                    <a:pt x="32909" y="88"/>
                  </a:lnTo>
                  <a:cubicBezTo>
                    <a:pt x="32909" y="59"/>
                    <a:pt x="32909" y="29"/>
                    <a:pt x="32909" y="0"/>
                  </a:cubicBezTo>
                  <a:lnTo>
                    <a:pt x="31376" y="0"/>
                  </a:lnTo>
                  <a:cubicBezTo>
                    <a:pt x="31362" y="177"/>
                    <a:pt x="31391" y="339"/>
                    <a:pt x="31479" y="501"/>
                  </a:cubicBezTo>
                  <a:lnTo>
                    <a:pt x="29460" y="2977"/>
                  </a:lnTo>
                  <a:lnTo>
                    <a:pt x="26012" y="147"/>
                  </a:lnTo>
                  <a:cubicBezTo>
                    <a:pt x="26012" y="103"/>
                    <a:pt x="26012" y="44"/>
                    <a:pt x="26012" y="0"/>
                  </a:cubicBezTo>
                  <a:lnTo>
                    <a:pt x="24479" y="0"/>
                  </a:lnTo>
                  <a:cubicBezTo>
                    <a:pt x="24464" y="236"/>
                    <a:pt x="24538" y="457"/>
                    <a:pt x="24686" y="634"/>
                  </a:cubicBezTo>
                  <a:lnTo>
                    <a:pt x="16241" y="10228"/>
                  </a:lnTo>
                  <a:lnTo>
                    <a:pt x="1356" y="309"/>
                  </a:lnTo>
                  <a:cubicBezTo>
                    <a:pt x="1356" y="206"/>
                    <a:pt x="1327" y="103"/>
                    <a:pt x="1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5"/>
          <p:cNvSpPr/>
          <p:nvPr/>
        </p:nvSpPr>
        <p:spPr>
          <a:xfrm>
            <a:off x="5473950" y="0"/>
            <a:ext cx="36702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txBox="1">
            <a:spLocks noGrp="1"/>
          </p:cNvSpPr>
          <p:nvPr>
            <p:ph type="title"/>
          </p:nvPr>
        </p:nvSpPr>
        <p:spPr>
          <a:xfrm>
            <a:off x="5980650" y="539500"/>
            <a:ext cx="2116800" cy="749400"/>
          </a:xfrm>
          <a:prstGeom prst="rect">
            <a:avLst/>
          </a:prstGeom>
        </p:spPr>
        <p:txBody>
          <a:bodyPr spcFirstLastPara="1" wrap="square" lIns="91425" tIns="0" rIns="91425" bIns="91425" anchor="t" anchorCtr="0">
            <a:noAutofit/>
          </a:bodyPr>
          <a:lstStyle>
            <a:lvl1pPr lvl="0" algn="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6" name="Google Shape;36;p5"/>
          <p:cNvSpPr txBox="1">
            <a:spLocks noGrp="1"/>
          </p:cNvSpPr>
          <p:nvPr>
            <p:ph type="subTitle" idx="1"/>
          </p:nvPr>
        </p:nvSpPr>
        <p:spPr>
          <a:xfrm>
            <a:off x="5980642" y="1950538"/>
            <a:ext cx="2116800" cy="63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7" name="Google Shape;37;p5"/>
          <p:cNvSpPr txBox="1">
            <a:spLocks noGrp="1"/>
          </p:cNvSpPr>
          <p:nvPr>
            <p:ph type="subTitle" idx="2"/>
          </p:nvPr>
        </p:nvSpPr>
        <p:spPr>
          <a:xfrm>
            <a:off x="5980658" y="1637613"/>
            <a:ext cx="2116800" cy="382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Font typeface="Work Sans"/>
              <a:buNone/>
              <a:defRPr sz="1800">
                <a:latin typeface="Raleway Thin"/>
                <a:ea typeface="Raleway Thin"/>
                <a:cs typeface="Raleway Thin"/>
                <a:sym typeface="Raleway Thin"/>
              </a:defRPr>
            </a:lvl1pPr>
            <a:lvl2pPr lvl="1" rtl="0">
              <a:spcBef>
                <a:spcPts val="1600"/>
              </a:spcBef>
              <a:spcAft>
                <a:spcPts val="0"/>
              </a:spcAft>
              <a:buSzPts val="3000"/>
              <a:buFont typeface="Work Sans"/>
              <a:buNone/>
              <a:defRPr sz="3000" b="1">
                <a:latin typeface="Work Sans"/>
                <a:ea typeface="Work Sans"/>
                <a:cs typeface="Work Sans"/>
                <a:sym typeface="Work Sans"/>
              </a:defRPr>
            </a:lvl2pPr>
            <a:lvl3pPr lvl="2" rtl="0">
              <a:spcBef>
                <a:spcPts val="1600"/>
              </a:spcBef>
              <a:spcAft>
                <a:spcPts val="0"/>
              </a:spcAft>
              <a:buSzPts val="3000"/>
              <a:buFont typeface="Work Sans"/>
              <a:buNone/>
              <a:defRPr sz="3000" b="1">
                <a:latin typeface="Work Sans"/>
                <a:ea typeface="Work Sans"/>
                <a:cs typeface="Work Sans"/>
                <a:sym typeface="Work Sans"/>
              </a:defRPr>
            </a:lvl3pPr>
            <a:lvl4pPr lvl="3" rtl="0">
              <a:spcBef>
                <a:spcPts val="1600"/>
              </a:spcBef>
              <a:spcAft>
                <a:spcPts val="0"/>
              </a:spcAft>
              <a:buSzPts val="3000"/>
              <a:buFont typeface="Work Sans"/>
              <a:buNone/>
              <a:defRPr sz="3000" b="1">
                <a:latin typeface="Work Sans"/>
                <a:ea typeface="Work Sans"/>
                <a:cs typeface="Work Sans"/>
                <a:sym typeface="Work Sans"/>
              </a:defRPr>
            </a:lvl4pPr>
            <a:lvl5pPr lvl="4" rtl="0">
              <a:spcBef>
                <a:spcPts val="1600"/>
              </a:spcBef>
              <a:spcAft>
                <a:spcPts val="0"/>
              </a:spcAft>
              <a:buSzPts val="3000"/>
              <a:buFont typeface="Work Sans"/>
              <a:buNone/>
              <a:defRPr sz="3000" b="1">
                <a:latin typeface="Work Sans"/>
                <a:ea typeface="Work Sans"/>
                <a:cs typeface="Work Sans"/>
                <a:sym typeface="Work Sans"/>
              </a:defRPr>
            </a:lvl5pPr>
            <a:lvl6pPr lvl="5" rtl="0">
              <a:spcBef>
                <a:spcPts val="1600"/>
              </a:spcBef>
              <a:spcAft>
                <a:spcPts val="0"/>
              </a:spcAft>
              <a:buSzPts val="3000"/>
              <a:buFont typeface="Work Sans"/>
              <a:buNone/>
              <a:defRPr sz="3000" b="1">
                <a:latin typeface="Work Sans"/>
                <a:ea typeface="Work Sans"/>
                <a:cs typeface="Work Sans"/>
                <a:sym typeface="Work Sans"/>
              </a:defRPr>
            </a:lvl6pPr>
            <a:lvl7pPr lvl="6" rtl="0">
              <a:spcBef>
                <a:spcPts val="1600"/>
              </a:spcBef>
              <a:spcAft>
                <a:spcPts val="0"/>
              </a:spcAft>
              <a:buSzPts val="3000"/>
              <a:buFont typeface="Work Sans"/>
              <a:buNone/>
              <a:defRPr sz="3000" b="1">
                <a:latin typeface="Work Sans"/>
                <a:ea typeface="Work Sans"/>
                <a:cs typeface="Work Sans"/>
                <a:sym typeface="Work Sans"/>
              </a:defRPr>
            </a:lvl7pPr>
            <a:lvl8pPr lvl="7" rtl="0">
              <a:spcBef>
                <a:spcPts val="1600"/>
              </a:spcBef>
              <a:spcAft>
                <a:spcPts val="0"/>
              </a:spcAft>
              <a:buSzPts val="3000"/>
              <a:buFont typeface="Work Sans"/>
              <a:buNone/>
              <a:defRPr sz="3000" b="1">
                <a:latin typeface="Work Sans"/>
                <a:ea typeface="Work Sans"/>
                <a:cs typeface="Work Sans"/>
                <a:sym typeface="Work Sans"/>
              </a:defRPr>
            </a:lvl8pPr>
            <a:lvl9pPr lvl="8" rtl="0">
              <a:spcBef>
                <a:spcPts val="1600"/>
              </a:spcBef>
              <a:spcAft>
                <a:spcPts val="1600"/>
              </a:spcAft>
              <a:buSzPts val="3000"/>
              <a:buFont typeface="Work Sans"/>
              <a:buNone/>
              <a:defRPr sz="3000" b="1">
                <a:latin typeface="Work Sans"/>
                <a:ea typeface="Work Sans"/>
                <a:cs typeface="Work Sans"/>
                <a:sym typeface="Work Sans"/>
              </a:defRPr>
            </a:lvl9pPr>
          </a:lstStyle>
          <a:p>
            <a:endParaRPr/>
          </a:p>
        </p:txBody>
      </p:sp>
      <p:sp>
        <p:nvSpPr>
          <p:cNvPr id="38" name="Google Shape;38;p5"/>
          <p:cNvSpPr txBox="1">
            <a:spLocks noGrp="1"/>
          </p:cNvSpPr>
          <p:nvPr>
            <p:ph type="subTitle" idx="3"/>
          </p:nvPr>
        </p:nvSpPr>
        <p:spPr>
          <a:xfrm>
            <a:off x="5980660" y="3986525"/>
            <a:ext cx="2116800" cy="63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9" name="Google Shape;39;p5"/>
          <p:cNvSpPr txBox="1">
            <a:spLocks noGrp="1"/>
          </p:cNvSpPr>
          <p:nvPr>
            <p:ph type="subTitle" idx="4"/>
          </p:nvPr>
        </p:nvSpPr>
        <p:spPr>
          <a:xfrm>
            <a:off x="5980663" y="3670200"/>
            <a:ext cx="2116800" cy="382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Font typeface="Work Sans"/>
              <a:buNone/>
              <a:defRPr sz="1800">
                <a:latin typeface="Raleway Thin"/>
                <a:ea typeface="Raleway Thin"/>
                <a:cs typeface="Raleway Thin"/>
                <a:sym typeface="Raleway Thin"/>
              </a:defRPr>
            </a:lvl1pPr>
            <a:lvl2pPr lvl="1" rtl="0">
              <a:spcBef>
                <a:spcPts val="1600"/>
              </a:spcBef>
              <a:spcAft>
                <a:spcPts val="0"/>
              </a:spcAft>
              <a:buSzPts val="3000"/>
              <a:buFont typeface="Work Sans"/>
              <a:buNone/>
              <a:defRPr sz="3000" b="1">
                <a:latin typeface="Work Sans"/>
                <a:ea typeface="Work Sans"/>
                <a:cs typeface="Work Sans"/>
                <a:sym typeface="Work Sans"/>
              </a:defRPr>
            </a:lvl2pPr>
            <a:lvl3pPr lvl="2" rtl="0">
              <a:spcBef>
                <a:spcPts val="1600"/>
              </a:spcBef>
              <a:spcAft>
                <a:spcPts val="0"/>
              </a:spcAft>
              <a:buSzPts val="3000"/>
              <a:buFont typeface="Work Sans"/>
              <a:buNone/>
              <a:defRPr sz="3000" b="1">
                <a:latin typeface="Work Sans"/>
                <a:ea typeface="Work Sans"/>
                <a:cs typeface="Work Sans"/>
                <a:sym typeface="Work Sans"/>
              </a:defRPr>
            </a:lvl3pPr>
            <a:lvl4pPr lvl="3" rtl="0">
              <a:spcBef>
                <a:spcPts val="1600"/>
              </a:spcBef>
              <a:spcAft>
                <a:spcPts val="0"/>
              </a:spcAft>
              <a:buSzPts val="3000"/>
              <a:buFont typeface="Work Sans"/>
              <a:buNone/>
              <a:defRPr sz="3000" b="1">
                <a:latin typeface="Work Sans"/>
                <a:ea typeface="Work Sans"/>
                <a:cs typeface="Work Sans"/>
                <a:sym typeface="Work Sans"/>
              </a:defRPr>
            </a:lvl4pPr>
            <a:lvl5pPr lvl="4" rtl="0">
              <a:spcBef>
                <a:spcPts val="1600"/>
              </a:spcBef>
              <a:spcAft>
                <a:spcPts val="0"/>
              </a:spcAft>
              <a:buSzPts val="3000"/>
              <a:buFont typeface="Work Sans"/>
              <a:buNone/>
              <a:defRPr sz="3000" b="1">
                <a:latin typeface="Work Sans"/>
                <a:ea typeface="Work Sans"/>
                <a:cs typeface="Work Sans"/>
                <a:sym typeface="Work Sans"/>
              </a:defRPr>
            </a:lvl5pPr>
            <a:lvl6pPr lvl="5" rtl="0">
              <a:spcBef>
                <a:spcPts val="1600"/>
              </a:spcBef>
              <a:spcAft>
                <a:spcPts val="0"/>
              </a:spcAft>
              <a:buSzPts val="3000"/>
              <a:buFont typeface="Work Sans"/>
              <a:buNone/>
              <a:defRPr sz="3000" b="1">
                <a:latin typeface="Work Sans"/>
                <a:ea typeface="Work Sans"/>
                <a:cs typeface="Work Sans"/>
                <a:sym typeface="Work Sans"/>
              </a:defRPr>
            </a:lvl6pPr>
            <a:lvl7pPr lvl="6" rtl="0">
              <a:spcBef>
                <a:spcPts val="1600"/>
              </a:spcBef>
              <a:spcAft>
                <a:spcPts val="0"/>
              </a:spcAft>
              <a:buSzPts val="3000"/>
              <a:buFont typeface="Work Sans"/>
              <a:buNone/>
              <a:defRPr sz="3000" b="1">
                <a:latin typeface="Work Sans"/>
                <a:ea typeface="Work Sans"/>
                <a:cs typeface="Work Sans"/>
                <a:sym typeface="Work Sans"/>
              </a:defRPr>
            </a:lvl7pPr>
            <a:lvl8pPr lvl="7" rtl="0">
              <a:spcBef>
                <a:spcPts val="1600"/>
              </a:spcBef>
              <a:spcAft>
                <a:spcPts val="0"/>
              </a:spcAft>
              <a:buSzPts val="3000"/>
              <a:buFont typeface="Work Sans"/>
              <a:buNone/>
              <a:defRPr sz="3000" b="1">
                <a:latin typeface="Work Sans"/>
                <a:ea typeface="Work Sans"/>
                <a:cs typeface="Work Sans"/>
                <a:sym typeface="Work Sans"/>
              </a:defRPr>
            </a:lvl8pPr>
            <a:lvl9pPr lvl="8" rtl="0">
              <a:spcBef>
                <a:spcPts val="1600"/>
              </a:spcBef>
              <a:spcAft>
                <a:spcPts val="1600"/>
              </a:spcAft>
              <a:buSzPts val="3000"/>
              <a:buFont typeface="Work Sans"/>
              <a:buNone/>
              <a:defRPr sz="3000" b="1">
                <a:latin typeface="Work Sans"/>
                <a:ea typeface="Work Sans"/>
                <a:cs typeface="Work Sans"/>
                <a:sym typeface="Work Sans"/>
              </a:defRPr>
            </a:lvl9pPr>
          </a:lstStyle>
          <a:p>
            <a:endParaRPr/>
          </a:p>
        </p:txBody>
      </p:sp>
      <p:cxnSp>
        <p:nvCxnSpPr>
          <p:cNvPr id="40" name="Google Shape;40;p5"/>
          <p:cNvCxnSpPr/>
          <p:nvPr/>
        </p:nvCxnSpPr>
        <p:spPr>
          <a:xfrm>
            <a:off x="5473950" y="0"/>
            <a:ext cx="0" cy="5143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1"/>
        <p:cNvGrpSpPr/>
        <p:nvPr/>
      </p:nvGrpSpPr>
      <p:grpSpPr>
        <a:xfrm>
          <a:off x="0" y="0"/>
          <a:ext cx="0" cy="0"/>
          <a:chOff x="0" y="0"/>
          <a:chExt cx="0" cy="0"/>
        </a:xfrm>
      </p:grpSpPr>
      <p:grpSp>
        <p:nvGrpSpPr>
          <p:cNvPr id="42" name="Google Shape;42;p6"/>
          <p:cNvGrpSpPr/>
          <p:nvPr/>
        </p:nvGrpSpPr>
        <p:grpSpPr>
          <a:xfrm>
            <a:off x="-1" y="45"/>
            <a:ext cx="9143999" cy="5143442"/>
            <a:chOff x="1599575" y="2987725"/>
            <a:chExt cx="4328725" cy="2485475"/>
          </a:xfrm>
        </p:grpSpPr>
        <p:sp>
          <p:nvSpPr>
            <p:cNvPr id="43" name="Google Shape;43;p6"/>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6" name="Google Shape;46;p6"/>
          <p:cNvSpPr/>
          <p:nvPr/>
        </p:nvSpPr>
        <p:spPr>
          <a:xfrm>
            <a:off x="-11275" y="1256350"/>
            <a:ext cx="9155400" cy="388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6"/>
          <p:cNvCxnSpPr/>
          <p:nvPr/>
        </p:nvCxnSpPr>
        <p:spPr>
          <a:xfrm>
            <a:off x="0" y="1256350"/>
            <a:ext cx="91440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48"/>
        <p:cNvGrpSpPr/>
        <p:nvPr/>
      </p:nvGrpSpPr>
      <p:grpSpPr>
        <a:xfrm>
          <a:off x="0" y="0"/>
          <a:ext cx="0" cy="0"/>
          <a:chOff x="0" y="0"/>
          <a:chExt cx="0" cy="0"/>
        </a:xfrm>
      </p:grpSpPr>
      <p:grpSp>
        <p:nvGrpSpPr>
          <p:cNvPr id="49" name="Google Shape;49;p7"/>
          <p:cNvGrpSpPr/>
          <p:nvPr/>
        </p:nvGrpSpPr>
        <p:grpSpPr>
          <a:xfrm rot="10800000" flipH="1">
            <a:off x="93061" y="-70"/>
            <a:ext cx="8957864" cy="5143442"/>
            <a:chOff x="1599575" y="2987725"/>
            <a:chExt cx="4328725" cy="2485475"/>
          </a:xfrm>
        </p:grpSpPr>
        <p:sp>
          <p:nvSpPr>
            <p:cNvPr id="50" name="Google Shape;50;p7"/>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p:nvPr/>
        </p:nvSpPr>
        <p:spPr>
          <a:xfrm flipH="1">
            <a:off x="-12" y="0"/>
            <a:ext cx="45591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txBox="1">
            <a:spLocks noGrp="1"/>
          </p:cNvSpPr>
          <p:nvPr>
            <p:ph type="subTitle" idx="1"/>
          </p:nvPr>
        </p:nvSpPr>
        <p:spPr>
          <a:xfrm>
            <a:off x="713225" y="1718200"/>
            <a:ext cx="3336000" cy="25233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sz="1600"/>
            </a:lvl1pPr>
            <a:lvl2pPr lvl="1">
              <a:spcBef>
                <a:spcPts val="1600"/>
              </a:spcBef>
              <a:spcAft>
                <a:spcPts val="0"/>
              </a:spcAft>
              <a:buSzPts val="1600"/>
              <a:buChar char="○"/>
              <a:defRPr sz="1600"/>
            </a:lvl2pPr>
            <a:lvl3pPr lvl="2">
              <a:spcBef>
                <a:spcPts val="1600"/>
              </a:spcBef>
              <a:spcAft>
                <a:spcPts val="0"/>
              </a:spcAft>
              <a:buSzPts val="1600"/>
              <a:buChar char="■"/>
              <a:defRPr sz="1600"/>
            </a:lvl3pPr>
            <a:lvl4pPr lvl="3">
              <a:spcBef>
                <a:spcPts val="1600"/>
              </a:spcBef>
              <a:spcAft>
                <a:spcPts val="0"/>
              </a:spcAft>
              <a:buSzPts val="1600"/>
              <a:buChar char="●"/>
              <a:defRPr sz="1600"/>
            </a:lvl4pPr>
            <a:lvl5pPr lvl="4">
              <a:spcBef>
                <a:spcPts val="1600"/>
              </a:spcBef>
              <a:spcAft>
                <a:spcPts val="0"/>
              </a:spcAft>
              <a:buSzPts val="1600"/>
              <a:buChar char="○"/>
              <a:defRPr sz="1600"/>
            </a:lvl5pPr>
            <a:lvl6pPr lvl="5">
              <a:spcBef>
                <a:spcPts val="1600"/>
              </a:spcBef>
              <a:spcAft>
                <a:spcPts val="0"/>
              </a:spcAft>
              <a:buSzPts val="1600"/>
              <a:buChar char="■"/>
              <a:defRPr sz="1600"/>
            </a:lvl6pPr>
            <a:lvl7pPr lvl="6">
              <a:spcBef>
                <a:spcPts val="1600"/>
              </a:spcBef>
              <a:spcAft>
                <a:spcPts val="0"/>
              </a:spcAft>
              <a:buSzPts val="1600"/>
              <a:buChar char="●"/>
              <a:defRPr sz="1600"/>
            </a:lvl7pPr>
            <a:lvl8pPr lvl="7">
              <a:spcBef>
                <a:spcPts val="1600"/>
              </a:spcBef>
              <a:spcAft>
                <a:spcPts val="0"/>
              </a:spcAft>
              <a:buSzPts val="1600"/>
              <a:buChar char="○"/>
              <a:defRPr sz="1600"/>
            </a:lvl8pPr>
            <a:lvl9pPr lvl="8">
              <a:spcBef>
                <a:spcPts val="1600"/>
              </a:spcBef>
              <a:spcAft>
                <a:spcPts val="1600"/>
              </a:spcAft>
              <a:buSzPts val="1600"/>
              <a:buChar char="■"/>
              <a:defRPr sz="1600"/>
            </a:lvl9pPr>
          </a:lstStyle>
          <a:p>
            <a:endParaRPr/>
          </a:p>
        </p:txBody>
      </p:sp>
      <p:sp>
        <p:nvSpPr>
          <p:cNvPr id="54" name="Google Shape;54;p7"/>
          <p:cNvSpPr txBox="1">
            <a:spLocks noGrp="1"/>
          </p:cNvSpPr>
          <p:nvPr>
            <p:ph type="title"/>
          </p:nvPr>
        </p:nvSpPr>
        <p:spPr>
          <a:xfrm>
            <a:off x="713225" y="539500"/>
            <a:ext cx="3336000" cy="612900"/>
          </a:xfrm>
          <a:prstGeom prst="rect">
            <a:avLst/>
          </a:prstGeom>
        </p:spPr>
        <p:txBody>
          <a:bodyPr spcFirstLastPara="1" wrap="square" lIns="91425" tIns="0"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cxnSp>
        <p:nvCxnSpPr>
          <p:cNvPr id="55" name="Google Shape;55;p7"/>
          <p:cNvCxnSpPr/>
          <p:nvPr/>
        </p:nvCxnSpPr>
        <p:spPr>
          <a:xfrm>
            <a:off x="4571988" y="0"/>
            <a:ext cx="0" cy="5143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56"/>
        <p:cNvGrpSpPr/>
        <p:nvPr/>
      </p:nvGrpSpPr>
      <p:grpSpPr>
        <a:xfrm>
          <a:off x="0" y="0"/>
          <a:ext cx="0" cy="0"/>
          <a:chOff x="0" y="0"/>
          <a:chExt cx="0" cy="0"/>
        </a:xfrm>
      </p:grpSpPr>
      <p:grpSp>
        <p:nvGrpSpPr>
          <p:cNvPr id="57" name="Google Shape;57;p8"/>
          <p:cNvGrpSpPr/>
          <p:nvPr/>
        </p:nvGrpSpPr>
        <p:grpSpPr>
          <a:xfrm rot="10800000" flipH="1">
            <a:off x="-1" y="45"/>
            <a:ext cx="9143999" cy="5143442"/>
            <a:chOff x="1599575" y="2987725"/>
            <a:chExt cx="4328725" cy="2485475"/>
          </a:xfrm>
        </p:grpSpPr>
        <p:sp>
          <p:nvSpPr>
            <p:cNvPr id="58" name="Google Shape;58;p8"/>
            <p:cNvSpPr/>
            <p:nvPr/>
          </p:nvSpPr>
          <p:spPr>
            <a:xfrm>
              <a:off x="1599575" y="2987725"/>
              <a:ext cx="1846600" cy="2485475"/>
            </a:xfrm>
            <a:custGeom>
              <a:avLst/>
              <a:gdLst/>
              <a:ahLst/>
              <a:cxnLst/>
              <a:rect l="l" t="t" r="r" b="b"/>
              <a:pathLst>
                <a:path w="73864" h="99419" extrusionOk="0">
                  <a:moveTo>
                    <a:pt x="10729" y="693"/>
                  </a:moveTo>
                  <a:lnTo>
                    <a:pt x="20190" y="8254"/>
                  </a:lnTo>
                  <a:lnTo>
                    <a:pt x="11304" y="11746"/>
                  </a:lnTo>
                  <a:cubicBezTo>
                    <a:pt x="11184" y="11654"/>
                    <a:pt x="11042" y="11597"/>
                    <a:pt x="10886" y="11597"/>
                  </a:cubicBezTo>
                  <a:cubicBezTo>
                    <a:pt x="10868" y="11597"/>
                    <a:pt x="10850" y="11597"/>
                    <a:pt x="10832" y="11599"/>
                  </a:cubicBezTo>
                  <a:cubicBezTo>
                    <a:pt x="10813" y="11597"/>
                    <a:pt x="10794" y="11596"/>
                    <a:pt x="10776" y="11596"/>
                  </a:cubicBezTo>
                  <a:cubicBezTo>
                    <a:pt x="10648" y="11596"/>
                    <a:pt x="10522" y="11640"/>
                    <a:pt x="10419" y="11717"/>
                  </a:cubicBezTo>
                  <a:lnTo>
                    <a:pt x="5217" y="8769"/>
                  </a:lnTo>
                  <a:lnTo>
                    <a:pt x="9771" y="1076"/>
                  </a:lnTo>
                  <a:cubicBezTo>
                    <a:pt x="9845" y="1106"/>
                    <a:pt x="9948" y="1121"/>
                    <a:pt x="10036" y="1121"/>
                  </a:cubicBezTo>
                  <a:cubicBezTo>
                    <a:pt x="10331" y="1106"/>
                    <a:pt x="10596" y="944"/>
                    <a:pt x="10729" y="693"/>
                  </a:cubicBezTo>
                  <a:close/>
                  <a:moveTo>
                    <a:pt x="47985" y="546"/>
                  </a:moveTo>
                  <a:cubicBezTo>
                    <a:pt x="48124" y="741"/>
                    <a:pt x="48342" y="857"/>
                    <a:pt x="48576" y="857"/>
                  </a:cubicBezTo>
                  <a:cubicBezTo>
                    <a:pt x="48590" y="857"/>
                    <a:pt x="48604" y="856"/>
                    <a:pt x="48618" y="855"/>
                  </a:cubicBezTo>
                  <a:cubicBezTo>
                    <a:pt x="48677" y="855"/>
                    <a:pt x="48751" y="855"/>
                    <a:pt x="48810" y="826"/>
                  </a:cubicBezTo>
                  <a:lnTo>
                    <a:pt x="57284" y="10435"/>
                  </a:lnTo>
                  <a:lnTo>
                    <a:pt x="53157" y="13191"/>
                  </a:lnTo>
                  <a:cubicBezTo>
                    <a:pt x="53052" y="13111"/>
                    <a:pt x="52910" y="13056"/>
                    <a:pt x="52776" y="13056"/>
                  </a:cubicBezTo>
                  <a:cubicBezTo>
                    <a:pt x="52761" y="13056"/>
                    <a:pt x="52745" y="13056"/>
                    <a:pt x="52730" y="13058"/>
                  </a:cubicBezTo>
                  <a:cubicBezTo>
                    <a:pt x="52671" y="13058"/>
                    <a:pt x="52627" y="13058"/>
                    <a:pt x="52583" y="13073"/>
                  </a:cubicBezTo>
                  <a:lnTo>
                    <a:pt x="44639" y="3287"/>
                  </a:lnTo>
                  <a:lnTo>
                    <a:pt x="47985" y="546"/>
                  </a:lnTo>
                  <a:close/>
                  <a:moveTo>
                    <a:pt x="40940" y="516"/>
                  </a:moveTo>
                  <a:lnTo>
                    <a:pt x="28001" y="13972"/>
                  </a:lnTo>
                  <a:lnTo>
                    <a:pt x="20986" y="8371"/>
                  </a:lnTo>
                  <a:lnTo>
                    <a:pt x="40940" y="516"/>
                  </a:lnTo>
                  <a:close/>
                  <a:moveTo>
                    <a:pt x="72596" y="738"/>
                  </a:moveTo>
                  <a:cubicBezTo>
                    <a:pt x="72655" y="841"/>
                    <a:pt x="72729" y="929"/>
                    <a:pt x="72832" y="1003"/>
                  </a:cubicBezTo>
                  <a:lnTo>
                    <a:pt x="62427" y="14428"/>
                  </a:lnTo>
                  <a:cubicBezTo>
                    <a:pt x="62339" y="14384"/>
                    <a:pt x="62236" y="14370"/>
                    <a:pt x="62133" y="14370"/>
                  </a:cubicBezTo>
                  <a:cubicBezTo>
                    <a:pt x="61897" y="14370"/>
                    <a:pt x="61676" y="14473"/>
                    <a:pt x="61528" y="14650"/>
                  </a:cubicBezTo>
                  <a:lnTo>
                    <a:pt x="57888" y="10508"/>
                  </a:lnTo>
                  <a:lnTo>
                    <a:pt x="72596" y="738"/>
                  </a:lnTo>
                  <a:close/>
                  <a:moveTo>
                    <a:pt x="41279" y="738"/>
                  </a:moveTo>
                  <a:cubicBezTo>
                    <a:pt x="41412" y="811"/>
                    <a:pt x="41559" y="855"/>
                    <a:pt x="41721" y="855"/>
                  </a:cubicBezTo>
                  <a:cubicBezTo>
                    <a:pt x="41839" y="855"/>
                    <a:pt x="41972" y="826"/>
                    <a:pt x="42090" y="767"/>
                  </a:cubicBezTo>
                  <a:lnTo>
                    <a:pt x="44079" y="3228"/>
                  </a:lnTo>
                  <a:lnTo>
                    <a:pt x="29828" y="14885"/>
                  </a:lnTo>
                  <a:cubicBezTo>
                    <a:pt x="29681" y="14723"/>
                    <a:pt x="29475" y="14635"/>
                    <a:pt x="29254" y="14635"/>
                  </a:cubicBezTo>
                  <a:cubicBezTo>
                    <a:pt x="29136" y="14635"/>
                    <a:pt x="29033" y="14664"/>
                    <a:pt x="28929" y="14709"/>
                  </a:cubicBezTo>
                  <a:lnTo>
                    <a:pt x="28310" y="14222"/>
                  </a:lnTo>
                  <a:lnTo>
                    <a:pt x="41279" y="738"/>
                  </a:lnTo>
                  <a:close/>
                  <a:moveTo>
                    <a:pt x="5011" y="9108"/>
                  </a:moveTo>
                  <a:lnTo>
                    <a:pt x="10154" y="12012"/>
                  </a:lnTo>
                  <a:cubicBezTo>
                    <a:pt x="10125" y="12085"/>
                    <a:pt x="10095" y="12144"/>
                    <a:pt x="10080" y="12218"/>
                  </a:cubicBezTo>
                  <a:lnTo>
                    <a:pt x="1076" y="15770"/>
                  </a:lnTo>
                  <a:lnTo>
                    <a:pt x="5011" y="9108"/>
                  </a:lnTo>
                  <a:close/>
                  <a:moveTo>
                    <a:pt x="20544" y="8534"/>
                  </a:moveTo>
                  <a:lnTo>
                    <a:pt x="27721" y="14252"/>
                  </a:lnTo>
                  <a:lnTo>
                    <a:pt x="23403" y="18761"/>
                  </a:lnTo>
                  <a:cubicBezTo>
                    <a:pt x="23359" y="18761"/>
                    <a:pt x="23329" y="18747"/>
                    <a:pt x="23300" y="18747"/>
                  </a:cubicBezTo>
                  <a:cubicBezTo>
                    <a:pt x="23182" y="18747"/>
                    <a:pt x="23064" y="18776"/>
                    <a:pt x="22961" y="18820"/>
                  </a:cubicBezTo>
                  <a:lnTo>
                    <a:pt x="11598" y="12380"/>
                  </a:lnTo>
                  <a:cubicBezTo>
                    <a:pt x="11598" y="12277"/>
                    <a:pt x="11584" y="12174"/>
                    <a:pt x="11539" y="12071"/>
                  </a:cubicBezTo>
                  <a:lnTo>
                    <a:pt x="20544" y="8534"/>
                  </a:lnTo>
                  <a:close/>
                  <a:moveTo>
                    <a:pt x="28030" y="14502"/>
                  </a:moveTo>
                  <a:lnTo>
                    <a:pt x="28620" y="14974"/>
                  </a:lnTo>
                  <a:cubicBezTo>
                    <a:pt x="28458" y="15239"/>
                    <a:pt x="28443" y="15593"/>
                    <a:pt x="28605" y="15873"/>
                  </a:cubicBezTo>
                  <a:lnTo>
                    <a:pt x="24169" y="19513"/>
                  </a:lnTo>
                  <a:lnTo>
                    <a:pt x="24051" y="19454"/>
                  </a:lnTo>
                  <a:cubicBezTo>
                    <a:pt x="24037" y="19248"/>
                    <a:pt x="23933" y="19056"/>
                    <a:pt x="23786" y="18923"/>
                  </a:cubicBezTo>
                  <a:lnTo>
                    <a:pt x="28030" y="14502"/>
                  </a:lnTo>
                  <a:close/>
                  <a:moveTo>
                    <a:pt x="57549" y="10729"/>
                  </a:moveTo>
                  <a:lnTo>
                    <a:pt x="61366" y="15062"/>
                  </a:lnTo>
                  <a:cubicBezTo>
                    <a:pt x="61351" y="15269"/>
                    <a:pt x="61396" y="15475"/>
                    <a:pt x="61499" y="15637"/>
                  </a:cubicBezTo>
                  <a:lnTo>
                    <a:pt x="58153" y="19955"/>
                  </a:lnTo>
                  <a:lnTo>
                    <a:pt x="53437" y="14134"/>
                  </a:lnTo>
                  <a:cubicBezTo>
                    <a:pt x="53511" y="13927"/>
                    <a:pt x="53496" y="13692"/>
                    <a:pt x="53408" y="13485"/>
                  </a:cubicBezTo>
                  <a:lnTo>
                    <a:pt x="57549" y="10729"/>
                  </a:lnTo>
                  <a:close/>
                  <a:moveTo>
                    <a:pt x="44330" y="3538"/>
                  </a:moveTo>
                  <a:lnTo>
                    <a:pt x="52200" y="13250"/>
                  </a:lnTo>
                  <a:cubicBezTo>
                    <a:pt x="52008" y="13441"/>
                    <a:pt x="51920" y="13706"/>
                    <a:pt x="51964" y="13986"/>
                  </a:cubicBezTo>
                  <a:lnTo>
                    <a:pt x="38892" y="22681"/>
                  </a:lnTo>
                  <a:lnTo>
                    <a:pt x="30020" y="15593"/>
                  </a:lnTo>
                  <a:cubicBezTo>
                    <a:pt x="30035" y="15475"/>
                    <a:pt x="30035" y="15357"/>
                    <a:pt x="30005" y="15254"/>
                  </a:cubicBezTo>
                  <a:lnTo>
                    <a:pt x="44330" y="3538"/>
                  </a:lnTo>
                  <a:close/>
                  <a:moveTo>
                    <a:pt x="22695" y="20058"/>
                  </a:moveTo>
                  <a:cubicBezTo>
                    <a:pt x="22813" y="20206"/>
                    <a:pt x="22975" y="20294"/>
                    <a:pt x="23167" y="20323"/>
                  </a:cubicBezTo>
                  <a:lnTo>
                    <a:pt x="19733" y="23124"/>
                  </a:lnTo>
                  <a:lnTo>
                    <a:pt x="19733" y="23124"/>
                  </a:lnTo>
                  <a:lnTo>
                    <a:pt x="22695" y="20058"/>
                  </a:lnTo>
                  <a:close/>
                  <a:moveTo>
                    <a:pt x="29858" y="15961"/>
                  </a:moveTo>
                  <a:lnTo>
                    <a:pt x="38553" y="22902"/>
                  </a:lnTo>
                  <a:lnTo>
                    <a:pt x="35340" y="25054"/>
                  </a:lnTo>
                  <a:cubicBezTo>
                    <a:pt x="35207" y="24921"/>
                    <a:pt x="35016" y="24848"/>
                    <a:pt x="34824" y="24848"/>
                  </a:cubicBezTo>
                  <a:cubicBezTo>
                    <a:pt x="34559" y="24848"/>
                    <a:pt x="34323" y="24980"/>
                    <a:pt x="34176" y="25201"/>
                  </a:cubicBezTo>
                  <a:lnTo>
                    <a:pt x="24538" y="19734"/>
                  </a:lnTo>
                  <a:lnTo>
                    <a:pt x="28900" y="16153"/>
                  </a:lnTo>
                  <a:cubicBezTo>
                    <a:pt x="29018" y="16197"/>
                    <a:pt x="29136" y="16226"/>
                    <a:pt x="29254" y="16226"/>
                  </a:cubicBezTo>
                  <a:cubicBezTo>
                    <a:pt x="29268" y="16227"/>
                    <a:pt x="29283" y="16228"/>
                    <a:pt x="29298" y="16228"/>
                  </a:cubicBezTo>
                  <a:cubicBezTo>
                    <a:pt x="29517" y="16228"/>
                    <a:pt x="29720" y="16127"/>
                    <a:pt x="29858" y="15961"/>
                  </a:cubicBezTo>
                  <a:close/>
                  <a:moveTo>
                    <a:pt x="38892" y="23168"/>
                  </a:moveTo>
                  <a:lnTo>
                    <a:pt x="47189" y="29785"/>
                  </a:lnTo>
                  <a:lnTo>
                    <a:pt x="35591" y="25806"/>
                  </a:lnTo>
                  <a:cubicBezTo>
                    <a:pt x="35605" y="25658"/>
                    <a:pt x="35605" y="25511"/>
                    <a:pt x="35561" y="25378"/>
                  </a:cubicBezTo>
                  <a:lnTo>
                    <a:pt x="38892" y="23168"/>
                  </a:lnTo>
                  <a:close/>
                  <a:moveTo>
                    <a:pt x="52126" y="14355"/>
                  </a:moveTo>
                  <a:cubicBezTo>
                    <a:pt x="52264" y="14534"/>
                    <a:pt x="52467" y="14636"/>
                    <a:pt x="52686" y="14636"/>
                  </a:cubicBezTo>
                  <a:cubicBezTo>
                    <a:pt x="52700" y="14636"/>
                    <a:pt x="52715" y="14636"/>
                    <a:pt x="52730" y="14635"/>
                  </a:cubicBezTo>
                  <a:cubicBezTo>
                    <a:pt x="52748" y="14636"/>
                    <a:pt x="52766" y="14637"/>
                    <a:pt x="52784" y="14637"/>
                  </a:cubicBezTo>
                  <a:cubicBezTo>
                    <a:pt x="52942" y="14637"/>
                    <a:pt x="53097" y="14579"/>
                    <a:pt x="53216" y="14473"/>
                  </a:cubicBezTo>
                  <a:lnTo>
                    <a:pt x="57918" y="20279"/>
                  </a:lnTo>
                  <a:lnTo>
                    <a:pt x="49989" y="30536"/>
                  </a:lnTo>
                  <a:cubicBezTo>
                    <a:pt x="49873" y="30459"/>
                    <a:pt x="49735" y="30416"/>
                    <a:pt x="49594" y="30416"/>
                  </a:cubicBezTo>
                  <a:cubicBezTo>
                    <a:pt x="49576" y="30416"/>
                    <a:pt x="49558" y="30416"/>
                    <a:pt x="49541" y="30418"/>
                  </a:cubicBezTo>
                  <a:lnTo>
                    <a:pt x="49541" y="30418"/>
                  </a:lnTo>
                  <a:cubicBezTo>
                    <a:pt x="49522" y="30416"/>
                    <a:pt x="49503" y="30415"/>
                    <a:pt x="49484" y="30415"/>
                  </a:cubicBezTo>
                  <a:cubicBezTo>
                    <a:pt x="49388" y="30415"/>
                    <a:pt x="49293" y="30441"/>
                    <a:pt x="49208" y="30477"/>
                  </a:cubicBezTo>
                  <a:lnTo>
                    <a:pt x="48309" y="30168"/>
                  </a:lnTo>
                  <a:lnTo>
                    <a:pt x="39231" y="22932"/>
                  </a:lnTo>
                  <a:lnTo>
                    <a:pt x="52126" y="14355"/>
                  </a:lnTo>
                  <a:close/>
                  <a:moveTo>
                    <a:pt x="24199" y="19984"/>
                  </a:moveTo>
                  <a:lnTo>
                    <a:pt x="34058" y="25585"/>
                  </a:lnTo>
                  <a:cubicBezTo>
                    <a:pt x="34058" y="25614"/>
                    <a:pt x="34058" y="25644"/>
                    <a:pt x="34058" y="25688"/>
                  </a:cubicBezTo>
                  <a:lnTo>
                    <a:pt x="11038" y="32261"/>
                  </a:lnTo>
                  <a:lnTo>
                    <a:pt x="11009" y="32202"/>
                  </a:lnTo>
                  <a:lnTo>
                    <a:pt x="17420" y="25540"/>
                  </a:lnTo>
                  <a:lnTo>
                    <a:pt x="24199" y="19984"/>
                  </a:lnTo>
                  <a:close/>
                  <a:moveTo>
                    <a:pt x="14826" y="27648"/>
                  </a:moveTo>
                  <a:lnTo>
                    <a:pt x="10758" y="31892"/>
                  </a:lnTo>
                  <a:cubicBezTo>
                    <a:pt x="10626" y="31789"/>
                    <a:pt x="10463" y="31745"/>
                    <a:pt x="10301" y="31745"/>
                  </a:cubicBezTo>
                  <a:cubicBezTo>
                    <a:pt x="9727" y="31745"/>
                    <a:pt x="9476" y="32246"/>
                    <a:pt x="9550" y="32688"/>
                  </a:cubicBezTo>
                  <a:lnTo>
                    <a:pt x="8931" y="32865"/>
                  </a:lnTo>
                  <a:cubicBezTo>
                    <a:pt x="8946" y="32732"/>
                    <a:pt x="8946" y="32600"/>
                    <a:pt x="8931" y="32482"/>
                  </a:cubicBezTo>
                  <a:lnTo>
                    <a:pt x="14826" y="27648"/>
                  </a:lnTo>
                  <a:close/>
                  <a:moveTo>
                    <a:pt x="9609" y="33086"/>
                  </a:moveTo>
                  <a:lnTo>
                    <a:pt x="9329" y="33381"/>
                  </a:lnTo>
                  <a:lnTo>
                    <a:pt x="9093" y="33233"/>
                  </a:lnTo>
                  <a:lnTo>
                    <a:pt x="9609" y="33086"/>
                  </a:lnTo>
                  <a:close/>
                  <a:moveTo>
                    <a:pt x="61808" y="15887"/>
                  </a:moveTo>
                  <a:cubicBezTo>
                    <a:pt x="61911" y="15932"/>
                    <a:pt x="62015" y="15961"/>
                    <a:pt x="62133" y="15961"/>
                  </a:cubicBezTo>
                  <a:lnTo>
                    <a:pt x="62162" y="15961"/>
                  </a:lnTo>
                  <a:lnTo>
                    <a:pt x="73230" y="28517"/>
                  </a:lnTo>
                  <a:cubicBezTo>
                    <a:pt x="73009" y="28783"/>
                    <a:pt x="72964" y="29136"/>
                    <a:pt x="73097" y="29446"/>
                  </a:cubicBezTo>
                  <a:lnTo>
                    <a:pt x="69162" y="33528"/>
                  </a:lnTo>
                  <a:lnTo>
                    <a:pt x="58419" y="20264"/>
                  </a:lnTo>
                  <a:lnTo>
                    <a:pt x="61808" y="15887"/>
                  </a:lnTo>
                  <a:close/>
                  <a:moveTo>
                    <a:pt x="58168" y="20589"/>
                  </a:moveTo>
                  <a:lnTo>
                    <a:pt x="68882" y="33823"/>
                  </a:lnTo>
                  <a:lnTo>
                    <a:pt x="66406" y="36402"/>
                  </a:lnTo>
                  <a:lnTo>
                    <a:pt x="50239" y="30846"/>
                  </a:lnTo>
                  <a:lnTo>
                    <a:pt x="58168" y="20589"/>
                  </a:lnTo>
                  <a:close/>
                  <a:moveTo>
                    <a:pt x="69133" y="34132"/>
                  </a:moveTo>
                  <a:lnTo>
                    <a:pt x="72743" y="38568"/>
                  </a:lnTo>
                  <a:lnTo>
                    <a:pt x="66819" y="36549"/>
                  </a:lnTo>
                  <a:lnTo>
                    <a:pt x="69133" y="34132"/>
                  </a:lnTo>
                  <a:close/>
                  <a:moveTo>
                    <a:pt x="35429" y="26174"/>
                  </a:moveTo>
                  <a:lnTo>
                    <a:pt x="48117" y="30536"/>
                  </a:lnTo>
                  <a:lnTo>
                    <a:pt x="48795" y="31067"/>
                  </a:lnTo>
                  <a:cubicBezTo>
                    <a:pt x="48751" y="31317"/>
                    <a:pt x="48810" y="31568"/>
                    <a:pt x="48972" y="31774"/>
                  </a:cubicBezTo>
                  <a:lnTo>
                    <a:pt x="48987" y="31774"/>
                  </a:lnTo>
                  <a:lnTo>
                    <a:pt x="43077" y="38612"/>
                  </a:lnTo>
                  <a:lnTo>
                    <a:pt x="35296" y="26292"/>
                  </a:lnTo>
                  <a:cubicBezTo>
                    <a:pt x="35340" y="26263"/>
                    <a:pt x="35384" y="26218"/>
                    <a:pt x="35429" y="26174"/>
                  </a:cubicBezTo>
                  <a:close/>
                  <a:moveTo>
                    <a:pt x="34117" y="26086"/>
                  </a:moveTo>
                  <a:lnTo>
                    <a:pt x="21472" y="40735"/>
                  </a:lnTo>
                  <a:lnTo>
                    <a:pt x="9682" y="33587"/>
                  </a:lnTo>
                  <a:lnTo>
                    <a:pt x="9992" y="33263"/>
                  </a:lnTo>
                  <a:cubicBezTo>
                    <a:pt x="10095" y="33307"/>
                    <a:pt x="10213" y="33322"/>
                    <a:pt x="10316" y="33322"/>
                  </a:cubicBezTo>
                  <a:cubicBezTo>
                    <a:pt x="10326" y="33322"/>
                    <a:pt x="10335" y="33322"/>
                    <a:pt x="10345" y="33322"/>
                  </a:cubicBezTo>
                  <a:cubicBezTo>
                    <a:pt x="10716" y="33322"/>
                    <a:pt x="11039" y="33046"/>
                    <a:pt x="11068" y="32659"/>
                  </a:cubicBezTo>
                  <a:lnTo>
                    <a:pt x="34117" y="26086"/>
                  </a:lnTo>
                  <a:close/>
                  <a:moveTo>
                    <a:pt x="50298" y="31288"/>
                  </a:moveTo>
                  <a:lnTo>
                    <a:pt x="66097" y="36711"/>
                  </a:lnTo>
                  <a:lnTo>
                    <a:pt x="61027" y="41987"/>
                  </a:lnTo>
                  <a:cubicBezTo>
                    <a:pt x="60895" y="41869"/>
                    <a:pt x="60718" y="41810"/>
                    <a:pt x="60541" y="41810"/>
                  </a:cubicBezTo>
                  <a:cubicBezTo>
                    <a:pt x="60379" y="41810"/>
                    <a:pt x="60231" y="41855"/>
                    <a:pt x="60099" y="41943"/>
                  </a:cubicBezTo>
                  <a:lnTo>
                    <a:pt x="50122" y="31730"/>
                  </a:lnTo>
                  <a:cubicBezTo>
                    <a:pt x="50225" y="31597"/>
                    <a:pt x="50284" y="31450"/>
                    <a:pt x="50298" y="31288"/>
                  </a:cubicBezTo>
                  <a:close/>
                  <a:moveTo>
                    <a:pt x="66509" y="36859"/>
                  </a:moveTo>
                  <a:lnTo>
                    <a:pt x="72773" y="39010"/>
                  </a:lnTo>
                  <a:cubicBezTo>
                    <a:pt x="72788" y="39055"/>
                    <a:pt x="72788" y="39114"/>
                    <a:pt x="72802" y="39158"/>
                  </a:cubicBezTo>
                  <a:lnTo>
                    <a:pt x="64225" y="46173"/>
                  </a:lnTo>
                  <a:lnTo>
                    <a:pt x="61175" y="43063"/>
                  </a:lnTo>
                  <a:cubicBezTo>
                    <a:pt x="61307" y="42827"/>
                    <a:pt x="61337" y="42562"/>
                    <a:pt x="61263" y="42326"/>
                  </a:cubicBezTo>
                  <a:lnTo>
                    <a:pt x="66509" y="36859"/>
                  </a:lnTo>
                  <a:close/>
                  <a:moveTo>
                    <a:pt x="34426" y="26336"/>
                  </a:moveTo>
                  <a:cubicBezTo>
                    <a:pt x="34529" y="26400"/>
                    <a:pt x="34643" y="26442"/>
                    <a:pt x="34768" y="26442"/>
                  </a:cubicBezTo>
                  <a:cubicBezTo>
                    <a:pt x="34786" y="26442"/>
                    <a:pt x="34805" y="26441"/>
                    <a:pt x="34824" y="26439"/>
                  </a:cubicBezTo>
                  <a:lnTo>
                    <a:pt x="34913" y="26439"/>
                  </a:lnTo>
                  <a:lnTo>
                    <a:pt x="42812" y="38922"/>
                  </a:lnTo>
                  <a:lnTo>
                    <a:pt x="34456" y="48604"/>
                  </a:lnTo>
                  <a:lnTo>
                    <a:pt x="21811" y="40941"/>
                  </a:lnTo>
                  <a:lnTo>
                    <a:pt x="34426" y="26336"/>
                  </a:lnTo>
                  <a:close/>
                  <a:moveTo>
                    <a:pt x="72581" y="39850"/>
                  </a:moveTo>
                  <a:lnTo>
                    <a:pt x="67099" y="49120"/>
                  </a:lnTo>
                  <a:lnTo>
                    <a:pt x="64505" y="46453"/>
                  </a:lnTo>
                  <a:lnTo>
                    <a:pt x="72581" y="39850"/>
                  </a:lnTo>
                  <a:close/>
                  <a:moveTo>
                    <a:pt x="9402" y="33896"/>
                  </a:moveTo>
                  <a:lnTo>
                    <a:pt x="21207" y="41059"/>
                  </a:lnTo>
                  <a:lnTo>
                    <a:pt x="13249" y="50284"/>
                  </a:lnTo>
                  <a:lnTo>
                    <a:pt x="1371" y="43078"/>
                  </a:lnTo>
                  <a:cubicBezTo>
                    <a:pt x="1430" y="42827"/>
                    <a:pt x="1371" y="42562"/>
                    <a:pt x="1238" y="42356"/>
                  </a:cubicBezTo>
                  <a:lnTo>
                    <a:pt x="9402" y="33896"/>
                  </a:lnTo>
                  <a:close/>
                  <a:moveTo>
                    <a:pt x="49797" y="31951"/>
                  </a:moveTo>
                  <a:lnTo>
                    <a:pt x="59848" y="42253"/>
                  </a:lnTo>
                  <a:cubicBezTo>
                    <a:pt x="59716" y="42533"/>
                    <a:pt x="59760" y="42872"/>
                    <a:pt x="59937" y="43122"/>
                  </a:cubicBezTo>
                  <a:lnTo>
                    <a:pt x="51463" y="51920"/>
                  </a:lnTo>
                  <a:lnTo>
                    <a:pt x="43298" y="38966"/>
                  </a:lnTo>
                  <a:lnTo>
                    <a:pt x="49326" y="31966"/>
                  </a:lnTo>
                  <a:cubicBezTo>
                    <a:pt x="49385" y="31981"/>
                    <a:pt x="49458" y="31995"/>
                    <a:pt x="49532" y="31995"/>
                  </a:cubicBezTo>
                  <a:cubicBezTo>
                    <a:pt x="49621" y="31995"/>
                    <a:pt x="49709" y="31981"/>
                    <a:pt x="49797" y="31951"/>
                  </a:cubicBezTo>
                  <a:close/>
                  <a:moveTo>
                    <a:pt x="60880" y="43328"/>
                  </a:moveTo>
                  <a:lnTo>
                    <a:pt x="63930" y="46423"/>
                  </a:lnTo>
                  <a:lnTo>
                    <a:pt x="53423" y="55015"/>
                  </a:lnTo>
                  <a:lnTo>
                    <a:pt x="51684" y="52274"/>
                  </a:lnTo>
                  <a:lnTo>
                    <a:pt x="60261" y="43358"/>
                  </a:lnTo>
                  <a:cubicBezTo>
                    <a:pt x="60349" y="43387"/>
                    <a:pt x="60438" y="43402"/>
                    <a:pt x="60541" y="43402"/>
                  </a:cubicBezTo>
                  <a:cubicBezTo>
                    <a:pt x="60659" y="43402"/>
                    <a:pt x="60777" y="43387"/>
                    <a:pt x="60880" y="43328"/>
                  </a:cubicBezTo>
                  <a:close/>
                  <a:moveTo>
                    <a:pt x="43033" y="39290"/>
                  </a:moveTo>
                  <a:lnTo>
                    <a:pt x="51197" y="52215"/>
                  </a:lnTo>
                  <a:lnTo>
                    <a:pt x="47646" y="55899"/>
                  </a:lnTo>
                  <a:cubicBezTo>
                    <a:pt x="47526" y="55793"/>
                    <a:pt x="47372" y="55735"/>
                    <a:pt x="47213" y="55735"/>
                  </a:cubicBezTo>
                  <a:cubicBezTo>
                    <a:pt x="47195" y="55735"/>
                    <a:pt x="47177" y="55736"/>
                    <a:pt x="47159" y="55737"/>
                  </a:cubicBezTo>
                  <a:cubicBezTo>
                    <a:pt x="47145" y="55736"/>
                    <a:pt x="47130" y="55736"/>
                    <a:pt x="47115" y="55736"/>
                  </a:cubicBezTo>
                  <a:cubicBezTo>
                    <a:pt x="46924" y="55736"/>
                    <a:pt x="46736" y="55823"/>
                    <a:pt x="46599" y="55973"/>
                  </a:cubicBezTo>
                  <a:lnTo>
                    <a:pt x="34810" y="48825"/>
                  </a:lnTo>
                  <a:lnTo>
                    <a:pt x="43033" y="39290"/>
                  </a:lnTo>
                  <a:close/>
                  <a:moveTo>
                    <a:pt x="51404" y="52569"/>
                  </a:moveTo>
                  <a:lnTo>
                    <a:pt x="53099" y="55266"/>
                  </a:lnTo>
                  <a:lnTo>
                    <a:pt x="49842" y="57933"/>
                  </a:lnTo>
                  <a:lnTo>
                    <a:pt x="47896" y="56754"/>
                  </a:lnTo>
                  <a:cubicBezTo>
                    <a:pt x="47940" y="56577"/>
                    <a:pt x="47940" y="56400"/>
                    <a:pt x="47882" y="56238"/>
                  </a:cubicBezTo>
                  <a:lnTo>
                    <a:pt x="51404" y="52569"/>
                  </a:lnTo>
                  <a:close/>
                  <a:moveTo>
                    <a:pt x="21561" y="41265"/>
                  </a:moveTo>
                  <a:lnTo>
                    <a:pt x="34191" y="48914"/>
                  </a:lnTo>
                  <a:lnTo>
                    <a:pt x="26232" y="58154"/>
                  </a:lnTo>
                  <a:lnTo>
                    <a:pt x="13588" y="50491"/>
                  </a:lnTo>
                  <a:lnTo>
                    <a:pt x="21561" y="41265"/>
                  </a:lnTo>
                  <a:close/>
                  <a:moveTo>
                    <a:pt x="67187" y="49783"/>
                  </a:moveTo>
                  <a:lnTo>
                    <a:pt x="73097" y="55826"/>
                  </a:lnTo>
                  <a:cubicBezTo>
                    <a:pt x="72964" y="55988"/>
                    <a:pt x="72891" y="56194"/>
                    <a:pt x="72891" y="56400"/>
                  </a:cubicBezTo>
                  <a:lnTo>
                    <a:pt x="61307" y="59716"/>
                  </a:lnTo>
                  <a:lnTo>
                    <a:pt x="67187" y="49783"/>
                  </a:lnTo>
                  <a:close/>
                  <a:moveTo>
                    <a:pt x="64196" y="46703"/>
                  </a:moveTo>
                  <a:lnTo>
                    <a:pt x="66893" y="49474"/>
                  </a:lnTo>
                  <a:lnTo>
                    <a:pt x="60747" y="59864"/>
                  </a:lnTo>
                  <a:lnTo>
                    <a:pt x="57137" y="60895"/>
                  </a:lnTo>
                  <a:lnTo>
                    <a:pt x="53629" y="55339"/>
                  </a:lnTo>
                  <a:lnTo>
                    <a:pt x="64196" y="46703"/>
                  </a:lnTo>
                  <a:close/>
                  <a:moveTo>
                    <a:pt x="53305" y="55605"/>
                  </a:moveTo>
                  <a:lnTo>
                    <a:pt x="56739" y="61013"/>
                  </a:lnTo>
                  <a:lnTo>
                    <a:pt x="56223" y="61161"/>
                  </a:lnTo>
                  <a:cubicBezTo>
                    <a:pt x="56085" y="61009"/>
                    <a:pt x="55882" y="60909"/>
                    <a:pt x="55675" y="60909"/>
                  </a:cubicBezTo>
                  <a:cubicBezTo>
                    <a:pt x="55661" y="60909"/>
                    <a:pt x="55647" y="60909"/>
                    <a:pt x="55633" y="60910"/>
                  </a:cubicBezTo>
                  <a:cubicBezTo>
                    <a:pt x="55618" y="60909"/>
                    <a:pt x="55603" y="60908"/>
                    <a:pt x="55588" y="60908"/>
                  </a:cubicBezTo>
                  <a:cubicBezTo>
                    <a:pt x="55397" y="60908"/>
                    <a:pt x="55210" y="60994"/>
                    <a:pt x="55073" y="61131"/>
                  </a:cubicBezTo>
                  <a:lnTo>
                    <a:pt x="50195" y="58154"/>
                  </a:lnTo>
                  <a:lnTo>
                    <a:pt x="53305" y="55605"/>
                  </a:lnTo>
                  <a:close/>
                  <a:moveTo>
                    <a:pt x="56945" y="61367"/>
                  </a:moveTo>
                  <a:lnTo>
                    <a:pt x="57859" y="62811"/>
                  </a:lnTo>
                  <a:lnTo>
                    <a:pt x="56370" y="61897"/>
                  </a:lnTo>
                  <a:cubicBezTo>
                    <a:pt x="56400" y="61780"/>
                    <a:pt x="56400" y="61662"/>
                    <a:pt x="56385" y="61529"/>
                  </a:cubicBezTo>
                  <a:lnTo>
                    <a:pt x="56945" y="61367"/>
                  </a:lnTo>
                  <a:close/>
                  <a:moveTo>
                    <a:pt x="60452" y="60365"/>
                  </a:moveTo>
                  <a:lnTo>
                    <a:pt x="58713" y="63327"/>
                  </a:lnTo>
                  <a:lnTo>
                    <a:pt x="58625" y="63268"/>
                  </a:lnTo>
                  <a:lnTo>
                    <a:pt x="57358" y="61249"/>
                  </a:lnTo>
                  <a:lnTo>
                    <a:pt x="60452" y="60365"/>
                  </a:lnTo>
                  <a:close/>
                  <a:moveTo>
                    <a:pt x="49886" y="58419"/>
                  </a:moveTo>
                  <a:lnTo>
                    <a:pt x="54896" y="61470"/>
                  </a:lnTo>
                  <a:cubicBezTo>
                    <a:pt x="54882" y="61500"/>
                    <a:pt x="54882" y="61514"/>
                    <a:pt x="54882" y="61544"/>
                  </a:cubicBezTo>
                  <a:lnTo>
                    <a:pt x="41309" y="65420"/>
                  </a:lnTo>
                  <a:lnTo>
                    <a:pt x="49886" y="58419"/>
                  </a:lnTo>
                  <a:close/>
                  <a:moveTo>
                    <a:pt x="34544" y="49120"/>
                  </a:moveTo>
                  <a:lnTo>
                    <a:pt x="46423" y="56327"/>
                  </a:lnTo>
                  <a:cubicBezTo>
                    <a:pt x="46364" y="56562"/>
                    <a:pt x="46408" y="56828"/>
                    <a:pt x="46555" y="57034"/>
                  </a:cubicBezTo>
                  <a:lnTo>
                    <a:pt x="38391" y="65523"/>
                  </a:lnTo>
                  <a:lnTo>
                    <a:pt x="26586" y="58360"/>
                  </a:lnTo>
                  <a:lnTo>
                    <a:pt x="34544" y="49120"/>
                  </a:lnTo>
                  <a:close/>
                  <a:moveTo>
                    <a:pt x="47690" y="57108"/>
                  </a:moveTo>
                  <a:lnTo>
                    <a:pt x="49517" y="58213"/>
                  </a:lnTo>
                  <a:lnTo>
                    <a:pt x="40351" y="65700"/>
                  </a:lnTo>
                  <a:lnTo>
                    <a:pt x="39467" y="65950"/>
                  </a:lnTo>
                  <a:cubicBezTo>
                    <a:pt x="39393" y="65950"/>
                    <a:pt x="39334" y="65980"/>
                    <a:pt x="39275" y="65994"/>
                  </a:cubicBezTo>
                  <a:lnTo>
                    <a:pt x="39201" y="66024"/>
                  </a:lnTo>
                  <a:lnTo>
                    <a:pt x="38744" y="65729"/>
                  </a:lnTo>
                  <a:lnTo>
                    <a:pt x="46879" y="57270"/>
                  </a:lnTo>
                  <a:cubicBezTo>
                    <a:pt x="46968" y="57299"/>
                    <a:pt x="47071" y="57314"/>
                    <a:pt x="47159" y="57314"/>
                  </a:cubicBezTo>
                  <a:cubicBezTo>
                    <a:pt x="47366" y="57314"/>
                    <a:pt x="47557" y="57240"/>
                    <a:pt x="47690" y="57108"/>
                  </a:cubicBezTo>
                  <a:close/>
                  <a:moveTo>
                    <a:pt x="38464" y="66024"/>
                  </a:moveTo>
                  <a:lnTo>
                    <a:pt x="38700" y="66171"/>
                  </a:lnTo>
                  <a:lnTo>
                    <a:pt x="38184" y="66319"/>
                  </a:lnTo>
                  <a:lnTo>
                    <a:pt x="38464" y="66024"/>
                  </a:lnTo>
                  <a:close/>
                  <a:moveTo>
                    <a:pt x="38862" y="66525"/>
                  </a:moveTo>
                  <a:lnTo>
                    <a:pt x="38862" y="66525"/>
                  </a:lnTo>
                  <a:cubicBezTo>
                    <a:pt x="38818" y="66658"/>
                    <a:pt x="38818" y="66790"/>
                    <a:pt x="38848" y="66923"/>
                  </a:cubicBezTo>
                  <a:lnTo>
                    <a:pt x="32938" y="71757"/>
                  </a:lnTo>
                  <a:lnTo>
                    <a:pt x="37020" y="67512"/>
                  </a:lnTo>
                  <a:cubicBezTo>
                    <a:pt x="37153" y="67601"/>
                    <a:pt x="37315" y="67660"/>
                    <a:pt x="37477" y="67660"/>
                  </a:cubicBezTo>
                  <a:cubicBezTo>
                    <a:pt x="38052" y="67660"/>
                    <a:pt x="38302" y="67144"/>
                    <a:pt x="38229" y="66702"/>
                  </a:cubicBezTo>
                  <a:lnTo>
                    <a:pt x="38862" y="66525"/>
                  </a:lnTo>
                  <a:close/>
                  <a:moveTo>
                    <a:pt x="13323" y="50785"/>
                  </a:moveTo>
                  <a:lnTo>
                    <a:pt x="25967" y="58449"/>
                  </a:lnTo>
                  <a:lnTo>
                    <a:pt x="13352" y="73068"/>
                  </a:lnTo>
                  <a:cubicBezTo>
                    <a:pt x="13234" y="72995"/>
                    <a:pt x="13101" y="72965"/>
                    <a:pt x="12954" y="72965"/>
                  </a:cubicBezTo>
                  <a:lnTo>
                    <a:pt x="12866" y="72965"/>
                  </a:lnTo>
                  <a:lnTo>
                    <a:pt x="4981" y="60468"/>
                  </a:lnTo>
                  <a:lnTo>
                    <a:pt x="13323" y="50785"/>
                  </a:lnTo>
                  <a:close/>
                  <a:moveTo>
                    <a:pt x="26306" y="58670"/>
                  </a:moveTo>
                  <a:lnTo>
                    <a:pt x="38096" y="65818"/>
                  </a:lnTo>
                  <a:lnTo>
                    <a:pt x="37786" y="66142"/>
                  </a:lnTo>
                  <a:cubicBezTo>
                    <a:pt x="37683" y="66098"/>
                    <a:pt x="37580" y="66068"/>
                    <a:pt x="37462" y="66068"/>
                  </a:cubicBezTo>
                  <a:cubicBezTo>
                    <a:pt x="37079" y="66068"/>
                    <a:pt x="36755" y="66348"/>
                    <a:pt x="36711" y="66731"/>
                  </a:cubicBezTo>
                  <a:lnTo>
                    <a:pt x="13676" y="73319"/>
                  </a:lnTo>
                  <a:lnTo>
                    <a:pt x="26306" y="58670"/>
                  </a:lnTo>
                  <a:close/>
                  <a:moveTo>
                    <a:pt x="54911" y="61942"/>
                  </a:moveTo>
                  <a:cubicBezTo>
                    <a:pt x="54983" y="62270"/>
                    <a:pt x="55275" y="62488"/>
                    <a:pt x="55615" y="62488"/>
                  </a:cubicBezTo>
                  <a:cubicBezTo>
                    <a:pt x="55626" y="62488"/>
                    <a:pt x="55637" y="62487"/>
                    <a:pt x="55648" y="62487"/>
                  </a:cubicBezTo>
                  <a:cubicBezTo>
                    <a:pt x="55854" y="62487"/>
                    <a:pt x="56046" y="62413"/>
                    <a:pt x="56193" y="62251"/>
                  </a:cubicBezTo>
                  <a:lnTo>
                    <a:pt x="58345" y="63563"/>
                  </a:lnTo>
                  <a:cubicBezTo>
                    <a:pt x="58212" y="63740"/>
                    <a:pt x="58153" y="63975"/>
                    <a:pt x="58198" y="64196"/>
                  </a:cubicBezTo>
                  <a:lnTo>
                    <a:pt x="52686" y="73525"/>
                  </a:lnTo>
                  <a:cubicBezTo>
                    <a:pt x="52612" y="73496"/>
                    <a:pt x="52524" y="73496"/>
                    <a:pt x="52450" y="73496"/>
                  </a:cubicBezTo>
                  <a:cubicBezTo>
                    <a:pt x="52435" y="73495"/>
                    <a:pt x="52420" y="73494"/>
                    <a:pt x="52405" y="73494"/>
                  </a:cubicBezTo>
                  <a:cubicBezTo>
                    <a:pt x="52216" y="73494"/>
                    <a:pt x="52041" y="73580"/>
                    <a:pt x="51905" y="73717"/>
                  </a:cubicBezTo>
                  <a:lnTo>
                    <a:pt x="40365" y="66717"/>
                  </a:lnTo>
                  <a:cubicBezTo>
                    <a:pt x="40365" y="66569"/>
                    <a:pt x="40321" y="66422"/>
                    <a:pt x="40248" y="66289"/>
                  </a:cubicBezTo>
                  <a:lnTo>
                    <a:pt x="40542" y="66053"/>
                  </a:lnTo>
                  <a:lnTo>
                    <a:pt x="54911" y="61942"/>
                  </a:lnTo>
                  <a:close/>
                  <a:moveTo>
                    <a:pt x="59671" y="64359"/>
                  </a:moveTo>
                  <a:lnTo>
                    <a:pt x="59671" y="64373"/>
                  </a:lnTo>
                  <a:lnTo>
                    <a:pt x="72979" y="72449"/>
                  </a:lnTo>
                  <a:cubicBezTo>
                    <a:pt x="72920" y="72582"/>
                    <a:pt x="72891" y="72744"/>
                    <a:pt x="72905" y="72906"/>
                  </a:cubicBezTo>
                  <a:lnTo>
                    <a:pt x="66333" y="75485"/>
                  </a:lnTo>
                  <a:lnTo>
                    <a:pt x="59509" y="64653"/>
                  </a:lnTo>
                  <a:cubicBezTo>
                    <a:pt x="59583" y="64565"/>
                    <a:pt x="59627" y="64476"/>
                    <a:pt x="59671" y="64359"/>
                  </a:cubicBezTo>
                  <a:close/>
                  <a:moveTo>
                    <a:pt x="604" y="69605"/>
                  </a:moveTo>
                  <a:lnTo>
                    <a:pt x="12202" y="73599"/>
                  </a:lnTo>
                  <a:cubicBezTo>
                    <a:pt x="12173" y="73731"/>
                    <a:pt x="12188" y="73879"/>
                    <a:pt x="12232" y="74026"/>
                  </a:cubicBezTo>
                  <a:lnTo>
                    <a:pt x="8916" y="76237"/>
                  </a:lnTo>
                  <a:lnTo>
                    <a:pt x="604" y="69605"/>
                  </a:lnTo>
                  <a:close/>
                  <a:moveTo>
                    <a:pt x="58404" y="64653"/>
                  </a:moveTo>
                  <a:cubicBezTo>
                    <a:pt x="58537" y="64801"/>
                    <a:pt x="58743" y="64889"/>
                    <a:pt x="58949" y="64889"/>
                  </a:cubicBezTo>
                  <a:cubicBezTo>
                    <a:pt x="59023" y="64889"/>
                    <a:pt x="59082" y="64874"/>
                    <a:pt x="59156" y="64860"/>
                  </a:cubicBezTo>
                  <a:lnTo>
                    <a:pt x="65964" y="75633"/>
                  </a:lnTo>
                  <a:lnTo>
                    <a:pt x="59347" y="78241"/>
                  </a:lnTo>
                  <a:lnTo>
                    <a:pt x="53202" y="74498"/>
                  </a:lnTo>
                  <a:cubicBezTo>
                    <a:pt x="53261" y="74233"/>
                    <a:pt x="53202" y="73938"/>
                    <a:pt x="53025" y="73731"/>
                  </a:cubicBezTo>
                  <a:lnTo>
                    <a:pt x="58404" y="64653"/>
                  </a:lnTo>
                  <a:close/>
                  <a:moveTo>
                    <a:pt x="28045" y="76281"/>
                  </a:moveTo>
                  <a:lnTo>
                    <a:pt x="25083" y="79346"/>
                  </a:lnTo>
                  <a:cubicBezTo>
                    <a:pt x="24965" y="79199"/>
                    <a:pt x="24803" y="79096"/>
                    <a:pt x="24611" y="79081"/>
                  </a:cubicBezTo>
                  <a:lnTo>
                    <a:pt x="28045" y="76281"/>
                  </a:lnTo>
                  <a:close/>
                  <a:moveTo>
                    <a:pt x="36740" y="67144"/>
                  </a:moveTo>
                  <a:cubicBezTo>
                    <a:pt x="36740" y="67159"/>
                    <a:pt x="36755" y="67173"/>
                    <a:pt x="36770" y="67203"/>
                  </a:cubicBezTo>
                  <a:lnTo>
                    <a:pt x="30359" y="73864"/>
                  </a:lnTo>
                  <a:lnTo>
                    <a:pt x="23580" y="79405"/>
                  </a:lnTo>
                  <a:lnTo>
                    <a:pt x="13720" y="73820"/>
                  </a:lnTo>
                  <a:cubicBezTo>
                    <a:pt x="13720" y="73776"/>
                    <a:pt x="13720" y="73746"/>
                    <a:pt x="13720" y="73717"/>
                  </a:cubicBezTo>
                  <a:lnTo>
                    <a:pt x="36740" y="67144"/>
                  </a:lnTo>
                  <a:close/>
                  <a:moveTo>
                    <a:pt x="73023" y="73289"/>
                  </a:moveTo>
                  <a:cubicBezTo>
                    <a:pt x="73068" y="73363"/>
                    <a:pt x="73127" y="73422"/>
                    <a:pt x="73200" y="73481"/>
                  </a:cubicBezTo>
                  <a:lnTo>
                    <a:pt x="69310" y="80201"/>
                  </a:lnTo>
                  <a:lnTo>
                    <a:pt x="66554" y="75824"/>
                  </a:lnTo>
                  <a:lnTo>
                    <a:pt x="73023" y="73289"/>
                  </a:lnTo>
                  <a:close/>
                  <a:moveTo>
                    <a:pt x="53010" y="74852"/>
                  </a:moveTo>
                  <a:lnTo>
                    <a:pt x="58890" y="78418"/>
                  </a:lnTo>
                  <a:lnTo>
                    <a:pt x="47631" y="82839"/>
                  </a:lnTo>
                  <a:lnTo>
                    <a:pt x="52244" y="75058"/>
                  </a:lnTo>
                  <a:cubicBezTo>
                    <a:pt x="52303" y="75073"/>
                    <a:pt x="52376" y="75087"/>
                    <a:pt x="52450" y="75087"/>
                  </a:cubicBezTo>
                  <a:cubicBezTo>
                    <a:pt x="52656" y="75087"/>
                    <a:pt x="52863" y="75014"/>
                    <a:pt x="53010" y="74852"/>
                  </a:cubicBezTo>
                  <a:close/>
                  <a:moveTo>
                    <a:pt x="66171" y="75972"/>
                  </a:moveTo>
                  <a:lnTo>
                    <a:pt x="69089" y="80584"/>
                  </a:lnTo>
                  <a:lnTo>
                    <a:pt x="67571" y="83222"/>
                  </a:lnTo>
                  <a:lnTo>
                    <a:pt x="59775" y="78492"/>
                  </a:lnTo>
                  <a:lnTo>
                    <a:pt x="66171" y="75972"/>
                  </a:lnTo>
                  <a:close/>
                  <a:moveTo>
                    <a:pt x="13603" y="74203"/>
                  </a:moveTo>
                  <a:lnTo>
                    <a:pt x="23241" y="79671"/>
                  </a:lnTo>
                  <a:lnTo>
                    <a:pt x="18878" y="83237"/>
                  </a:lnTo>
                  <a:cubicBezTo>
                    <a:pt x="18775" y="83193"/>
                    <a:pt x="18643" y="83163"/>
                    <a:pt x="18525" y="83163"/>
                  </a:cubicBezTo>
                  <a:cubicBezTo>
                    <a:pt x="18510" y="83162"/>
                    <a:pt x="18495" y="83162"/>
                    <a:pt x="18480" y="83162"/>
                  </a:cubicBezTo>
                  <a:cubicBezTo>
                    <a:pt x="18261" y="83162"/>
                    <a:pt x="18060" y="83263"/>
                    <a:pt x="17935" y="83429"/>
                  </a:cubicBezTo>
                  <a:lnTo>
                    <a:pt x="9226" y="76502"/>
                  </a:lnTo>
                  <a:lnTo>
                    <a:pt x="12438" y="74365"/>
                  </a:lnTo>
                  <a:cubicBezTo>
                    <a:pt x="12573" y="74473"/>
                    <a:pt x="12733" y="74544"/>
                    <a:pt x="12905" y="74544"/>
                  </a:cubicBezTo>
                  <a:cubicBezTo>
                    <a:pt x="12922" y="74544"/>
                    <a:pt x="12938" y="74543"/>
                    <a:pt x="12954" y="74542"/>
                  </a:cubicBezTo>
                  <a:cubicBezTo>
                    <a:pt x="12967" y="74543"/>
                    <a:pt x="12981" y="74543"/>
                    <a:pt x="12994" y="74543"/>
                  </a:cubicBezTo>
                  <a:cubicBezTo>
                    <a:pt x="13243" y="74543"/>
                    <a:pt x="13463" y="74413"/>
                    <a:pt x="13603" y="74203"/>
                  </a:cubicBezTo>
                  <a:close/>
                  <a:moveTo>
                    <a:pt x="23624" y="79892"/>
                  </a:moveTo>
                  <a:lnTo>
                    <a:pt x="23727" y="79951"/>
                  </a:lnTo>
                  <a:cubicBezTo>
                    <a:pt x="23742" y="80157"/>
                    <a:pt x="23845" y="80349"/>
                    <a:pt x="23992" y="80481"/>
                  </a:cubicBezTo>
                  <a:lnTo>
                    <a:pt x="19748" y="84902"/>
                  </a:lnTo>
                  <a:lnTo>
                    <a:pt x="19159" y="84431"/>
                  </a:lnTo>
                  <a:cubicBezTo>
                    <a:pt x="19335" y="84151"/>
                    <a:pt x="19335" y="83812"/>
                    <a:pt x="19173" y="83517"/>
                  </a:cubicBezTo>
                  <a:lnTo>
                    <a:pt x="23624" y="79892"/>
                  </a:lnTo>
                  <a:close/>
                  <a:moveTo>
                    <a:pt x="69324" y="80968"/>
                  </a:moveTo>
                  <a:lnTo>
                    <a:pt x="72714" y="86332"/>
                  </a:lnTo>
                  <a:lnTo>
                    <a:pt x="67910" y="83429"/>
                  </a:lnTo>
                  <a:lnTo>
                    <a:pt x="69324" y="80968"/>
                  </a:lnTo>
                  <a:close/>
                  <a:moveTo>
                    <a:pt x="40277" y="67129"/>
                  </a:moveTo>
                  <a:lnTo>
                    <a:pt x="51713" y="74070"/>
                  </a:lnTo>
                  <a:cubicBezTo>
                    <a:pt x="51640" y="74350"/>
                    <a:pt x="51713" y="74645"/>
                    <a:pt x="51905" y="74852"/>
                  </a:cubicBezTo>
                  <a:lnTo>
                    <a:pt x="47027" y="83075"/>
                  </a:lnTo>
                  <a:lnTo>
                    <a:pt x="37683" y="86759"/>
                  </a:lnTo>
                  <a:cubicBezTo>
                    <a:pt x="37598" y="86431"/>
                    <a:pt x="37305" y="86213"/>
                    <a:pt x="36978" y="86213"/>
                  </a:cubicBezTo>
                  <a:cubicBezTo>
                    <a:pt x="36968" y="86213"/>
                    <a:pt x="36957" y="86214"/>
                    <a:pt x="36946" y="86214"/>
                  </a:cubicBezTo>
                  <a:cubicBezTo>
                    <a:pt x="36934" y="86213"/>
                    <a:pt x="36922" y="86213"/>
                    <a:pt x="36909" y="86213"/>
                  </a:cubicBezTo>
                  <a:cubicBezTo>
                    <a:pt x="36630" y="86213"/>
                    <a:pt x="36381" y="86372"/>
                    <a:pt x="36269" y="86612"/>
                  </a:cubicBezTo>
                  <a:lnTo>
                    <a:pt x="25127" y="80304"/>
                  </a:lnTo>
                  <a:cubicBezTo>
                    <a:pt x="25230" y="80127"/>
                    <a:pt x="25260" y="79951"/>
                    <a:pt x="25245" y="79759"/>
                  </a:cubicBezTo>
                  <a:lnTo>
                    <a:pt x="30624" y="74159"/>
                  </a:lnTo>
                  <a:lnTo>
                    <a:pt x="39024" y="67291"/>
                  </a:lnTo>
                  <a:cubicBezTo>
                    <a:pt x="39161" y="67442"/>
                    <a:pt x="39349" y="67529"/>
                    <a:pt x="39552" y="67529"/>
                  </a:cubicBezTo>
                  <a:cubicBezTo>
                    <a:pt x="39567" y="67529"/>
                    <a:pt x="39583" y="67528"/>
                    <a:pt x="39599" y="67527"/>
                  </a:cubicBezTo>
                  <a:cubicBezTo>
                    <a:pt x="39612" y="67528"/>
                    <a:pt x="39625" y="67528"/>
                    <a:pt x="39637" y="67528"/>
                  </a:cubicBezTo>
                  <a:cubicBezTo>
                    <a:pt x="39903" y="67528"/>
                    <a:pt x="40151" y="67382"/>
                    <a:pt x="40277" y="67129"/>
                  </a:cubicBezTo>
                  <a:close/>
                  <a:moveTo>
                    <a:pt x="46703" y="83635"/>
                  </a:moveTo>
                  <a:lnTo>
                    <a:pt x="42768" y="90296"/>
                  </a:lnTo>
                  <a:lnTo>
                    <a:pt x="37624" y="87378"/>
                  </a:lnTo>
                  <a:cubicBezTo>
                    <a:pt x="37669" y="87319"/>
                    <a:pt x="37683" y="87246"/>
                    <a:pt x="37698" y="87172"/>
                  </a:cubicBezTo>
                  <a:lnTo>
                    <a:pt x="46703" y="83635"/>
                  </a:lnTo>
                  <a:close/>
                  <a:moveTo>
                    <a:pt x="24832" y="80570"/>
                  </a:moveTo>
                  <a:lnTo>
                    <a:pt x="36180" y="87010"/>
                  </a:lnTo>
                  <a:cubicBezTo>
                    <a:pt x="36180" y="87128"/>
                    <a:pt x="36195" y="87231"/>
                    <a:pt x="36239" y="87319"/>
                  </a:cubicBezTo>
                  <a:lnTo>
                    <a:pt x="27235" y="90871"/>
                  </a:lnTo>
                  <a:lnTo>
                    <a:pt x="20057" y="85138"/>
                  </a:lnTo>
                  <a:lnTo>
                    <a:pt x="24390" y="80643"/>
                  </a:lnTo>
                  <a:lnTo>
                    <a:pt x="24493" y="80643"/>
                  </a:lnTo>
                  <a:cubicBezTo>
                    <a:pt x="24611" y="80643"/>
                    <a:pt x="24714" y="80614"/>
                    <a:pt x="24832" y="80570"/>
                  </a:cubicBezTo>
                  <a:close/>
                  <a:moveTo>
                    <a:pt x="17965" y="84519"/>
                  </a:moveTo>
                  <a:cubicBezTo>
                    <a:pt x="18088" y="84670"/>
                    <a:pt x="18274" y="84757"/>
                    <a:pt x="18477" y="84757"/>
                  </a:cubicBezTo>
                  <a:cubicBezTo>
                    <a:pt x="18493" y="84757"/>
                    <a:pt x="18509" y="84756"/>
                    <a:pt x="18525" y="84755"/>
                  </a:cubicBezTo>
                  <a:cubicBezTo>
                    <a:pt x="18643" y="84755"/>
                    <a:pt x="18746" y="84740"/>
                    <a:pt x="18864" y="84696"/>
                  </a:cubicBezTo>
                  <a:lnTo>
                    <a:pt x="19468" y="85182"/>
                  </a:lnTo>
                  <a:lnTo>
                    <a:pt x="6499" y="98667"/>
                  </a:lnTo>
                  <a:cubicBezTo>
                    <a:pt x="6383" y="98590"/>
                    <a:pt x="6256" y="98546"/>
                    <a:pt x="6118" y="98546"/>
                  </a:cubicBezTo>
                  <a:cubicBezTo>
                    <a:pt x="6098" y="98546"/>
                    <a:pt x="6078" y="98547"/>
                    <a:pt x="6057" y="98549"/>
                  </a:cubicBezTo>
                  <a:cubicBezTo>
                    <a:pt x="5939" y="98549"/>
                    <a:pt x="5807" y="98579"/>
                    <a:pt x="5689" y="98638"/>
                  </a:cubicBezTo>
                  <a:lnTo>
                    <a:pt x="3699" y="96176"/>
                  </a:lnTo>
                  <a:lnTo>
                    <a:pt x="17965" y="84519"/>
                  </a:lnTo>
                  <a:close/>
                  <a:moveTo>
                    <a:pt x="36475" y="87644"/>
                  </a:moveTo>
                  <a:cubicBezTo>
                    <a:pt x="36607" y="87747"/>
                    <a:pt x="36770" y="87806"/>
                    <a:pt x="36946" y="87806"/>
                  </a:cubicBezTo>
                  <a:cubicBezTo>
                    <a:pt x="37094" y="87806"/>
                    <a:pt x="37241" y="87761"/>
                    <a:pt x="37359" y="87688"/>
                  </a:cubicBezTo>
                  <a:lnTo>
                    <a:pt x="42561" y="90635"/>
                  </a:lnTo>
                  <a:lnTo>
                    <a:pt x="38022" y="98328"/>
                  </a:lnTo>
                  <a:cubicBezTo>
                    <a:pt x="37956" y="98295"/>
                    <a:pt x="37881" y="98278"/>
                    <a:pt x="37811" y="98278"/>
                  </a:cubicBezTo>
                  <a:cubicBezTo>
                    <a:pt x="37787" y="98278"/>
                    <a:pt x="37764" y="98280"/>
                    <a:pt x="37742" y="98284"/>
                  </a:cubicBezTo>
                  <a:cubicBezTo>
                    <a:pt x="37448" y="98284"/>
                    <a:pt x="37182" y="98446"/>
                    <a:pt x="37050" y="98697"/>
                  </a:cubicBezTo>
                  <a:lnTo>
                    <a:pt x="27588" y="91151"/>
                  </a:lnTo>
                  <a:lnTo>
                    <a:pt x="36475" y="87644"/>
                  </a:lnTo>
                  <a:close/>
                  <a:moveTo>
                    <a:pt x="59303" y="78668"/>
                  </a:moveTo>
                  <a:lnTo>
                    <a:pt x="67364" y="83561"/>
                  </a:lnTo>
                  <a:lnTo>
                    <a:pt x="58669" y="98579"/>
                  </a:lnTo>
                  <a:cubicBezTo>
                    <a:pt x="58581" y="98564"/>
                    <a:pt x="58507" y="98549"/>
                    <a:pt x="58419" y="98549"/>
                  </a:cubicBezTo>
                  <a:cubicBezTo>
                    <a:pt x="58404" y="98548"/>
                    <a:pt x="58389" y="98548"/>
                    <a:pt x="58374" y="98548"/>
                  </a:cubicBezTo>
                  <a:cubicBezTo>
                    <a:pt x="58155" y="98548"/>
                    <a:pt x="57953" y="98650"/>
                    <a:pt x="57814" y="98829"/>
                  </a:cubicBezTo>
                  <a:lnTo>
                    <a:pt x="43107" y="90488"/>
                  </a:lnTo>
                  <a:lnTo>
                    <a:pt x="47307" y="83399"/>
                  </a:lnTo>
                  <a:lnTo>
                    <a:pt x="59303" y="78668"/>
                  </a:lnTo>
                  <a:close/>
                  <a:moveTo>
                    <a:pt x="19777" y="85433"/>
                  </a:moveTo>
                  <a:lnTo>
                    <a:pt x="26807" y="91048"/>
                  </a:lnTo>
                  <a:lnTo>
                    <a:pt x="6838" y="98888"/>
                  </a:lnTo>
                  <a:lnTo>
                    <a:pt x="19777" y="85433"/>
                  </a:lnTo>
                  <a:close/>
                  <a:moveTo>
                    <a:pt x="9270" y="1"/>
                  </a:moveTo>
                  <a:cubicBezTo>
                    <a:pt x="9255" y="60"/>
                    <a:pt x="9240" y="119"/>
                    <a:pt x="9240" y="192"/>
                  </a:cubicBezTo>
                  <a:lnTo>
                    <a:pt x="9240" y="325"/>
                  </a:lnTo>
                  <a:cubicBezTo>
                    <a:pt x="9240" y="516"/>
                    <a:pt x="9314" y="693"/>
                    <a:pt x="9447" y="841"/>
                  </a:cubicBezTo>
                  <a:lnTo>
                    <a:pt x="4878" y="8563"/>
                  </a:lnTo>
                  <a:lnTo>
                    <a:pt x="0" y="5807"/>
                  </a:lnTo>
                  <a:lnTo>
                    <a:pt x="0" y="6264"/>
                  </a:lnTo>
                  <a:lnTo>
                    <a:pt x="4672" y="8902"/>
                  </a:lnTo>
                  <a:lnTo>
                    <a:pt x="472" y="16005"/>
                  </a:lnTo>
                  <a:lnTo>
                    <a:pt x="0" y="16182"/>
                  </a:lnTo>
                  <a:lnTo>
                    <a:pt x="0" y="16610"/>
                  </a:lnTo>
                  <a:lnTo>
                    <a:pt x="147" y="16551"/>
                  </a:lnTo>
                  <a:lnTo>
                    <a:pt x="0" y="16801"/>
                  </a:lnTo>
                  <a:lnTo>
                    <a:pt x="0" y="17582"/>
                  </a:lnTo>
                  <a:lnTo>
                    <a:pt x="752" y="16315"/>
                  </a:lnTo>
                  <a:lnTo>
                    <a:pt x="10110" y="12631"/>
                  </a:lnTo>
                  <a:cubicBezTo>
                    <a:pt x="10181" y="12959"/>
                    <a:pt x="10474" y="13177"/>
                    <a:pt x="10813" y="13177"/>
                  </a:cubicBezTo>
                  <a:cubicBezTo>
                    <a:pt x="10824" y="13177"/>
                    <a:pt x="10836" y="13176"/>
                    <a:pt x="10847" y="13176"/>
                  </a:cubicBezTo>
                  <a:cubicBezTo>
                    <a:pt x="11127" y="13176"/>
                    <a:pt x="11392" y="13028"/>
                    <a:pt x="11510" y="12778"/>
                  </a:cubicBezTo>
                  <a:lnTo>
                    <a:pt x="22651" y="19100"/>
                  </a:lnTo>
                  <a:cubicBezTo>
                    <a:pt x="22548" y="19262"/>
                    <a:pt x="22519" y="19454"/>
                    <a:pt x="22533" y="19646"/>
                  </a:cubicBezTo>
                  <a:lnTo>
                    <a:pt x="17154" y="25246"/>
                  </a:lnTo>
                  <a:lnTo>
                    <a:pt x="8754" y="32113"/>
                  </a:lnTo>
                  <a:cubicBezTo>
                    <a:pt x="8617" y="31963"/>
                    <a:pt x="8430" y="31876"/>
                    <a:pt x="8239" y="31876"/>
                  </a:cubicBezTo>
                  <a:cubicBezTo>
                    <a:pt x="8224" y="31876"/>
                    <a:pt x="8209" y="31876"/>
                    <a:pt x="8194" y="31877"/>
                  </a:cubicBezTo>
                  <a:cubicBezTo>
                    <a:pt x="8180" y="31877"/>
                    <a:pt x="8167" y="31876"/>
                    <a:pt x="8154" y="31876"/>
                  </a:cubicBezTo>
                  <a:cubicBezTo>
                    <a:pt x="7877" y="31876"/>
                    <a:pt x="7643" y="32022"/>
                    <a:pt x="7516" y="32275"/>
                  </a:cubicBezTo>
                  <a:lnTo>
                    <a:pt x="0" y="27722"/>
                  </a:lnTo>
                  <a:lnTo>
                    <a:pt x="0" y="28178"/>
                  </a:lnTo>
                  <a:lnTo>
                    <a:pt x="7413" y="32673"/>
                  </a:lnTo>
                  <a:cubicBezTo>
                    <a:pt x="7413" y="32821"/>
                    <a:pt x="7457" y="32968"/>
                    <a:pt x="7531" y="33101"/>
                  </a:cubicBezTo>
                  <a:lnTo>
                    <a:pt x="7236" y="33336"/>
                  </a:lnTo>
                  <a:lnTo>
                    <a:pt x="0" y="35414"/>
                  </a:lnTo>
                  <a:lnTo>
                    <a:pt x="0" y="35827"/>
                  </a:lnTo>
                  <a:lnTo>
                    <a:pt x="6470" y="33985"/>
                  </a:lnTo>
                  <a:lnTo>
                    <a:pt x="0" y="39276"/>
                  </a:lnTo>
                  <a:lnTo>
                    <a:pt x="0" y="39791"/>
                  </a:lnTo>
                  <a:lnTo>
                    <a:pt x="7428" y="33705"/>
                  </a:lnTo>
                  <a:lnTo>
                    <a:pt x="8312" y="33454"/>
                  </a:lnTo>
                  <a:cubicBezTo>
                    <a:pt x="8371" y="33440"/>
                    <a:pt x="8444" y="33425"/>
                    <a:pt x="8503" y="33395"/>
                  </a:cubicBezTo>
                  <a:lnTo>
                    <a:pt x="8562" y="33381"/>
                  </a:lnTo>
                  <a:lnTo>
                    <a:pt x="9049" y="33675"/>
                  </a:lnTo>
                  <a:lnTo>
                    <a:pt x="914" y="42135"/>
                  </a:lnTo>
                  <a:cubicBezTo>
                    <a:pt x="811" y="42090"/>
                    <a:pt x="722" y="42076"/>
                    <a:pt x="634" y="42076"/>
                  </a:cubicBezTo>
                  <a:cubicBezTo>
                    <a:pt x="427" y="42076"/>
                    <a:pt x="221" y="42149"/>
                    <a:pt x="88" y="42297"/>
                  </a:cubicBezTo>
                  <a:lnTo>
                    <a:pt x="0" y="42238"/>
                  </a:lnTo>
                  <a:lnTo>
                    <a:pt x="0" y="43638"/>
                  </a:lnTo>
                  <a:lnTo>
                    <a:pt x="133" y="43505"/>
                  </a:lnTo>
                  <a:cubicBezTo>
                    <a:pt x="267" y="43600"/>
                    <a:pt x="414" y="43669"/>
                    <a:pt x="585" y="43669"/>
                  </a:cubicBezTo>
                  <a:cubicBezTo>
                    <a:pt x="601" y="43669"/>
                    <a:pt x="617" y="43669"/>
                    <a:pt x="634" y="43667"/>
                  </a:cubicBezTo>
                  <a:cubicBezTo>
                    <a:pt x="649" y="43668"/>
                    <a:pt x="663" y="43669"/>
                    <a:pt x="678" y="43669"/>
                  </a:cubicBezTo>
                  <a:cubicBezTo>
                    <a:pt x="870" y="43669"/>
                    <a:pt x="1057" y="43582"/>
                    <a:pt x="1194" y="43432"/>
                  </a:cubicBezTo>
                  <a:lnTo>
                    <a:pt x="12984" y="50579"/>
                  </a:lnTo>
                  <a:lnTo>
                    <a:pt x="4760" y="60114"/>
                  </a:lnTo>
                  <a:lnTo>
                    <a:pt x="0" y="52569"/>
                  </a:lnTo>
                  <a:lnTo>
                    <a:pt x="0" y="53320"/>
                  </a:lnTo>
                  <a:lnTo>
                    <a:pt x="4480" y="60424"/>
                  </a:lnTo>
                  <a:lnTo>
                    <a:pt x="0" y="65641"/>
                  </a:lnTo>
                  <a:lnTo>
                    <a:pt x="0" y="66245"/>
                  </a:lnTo>
                  <a:lnTo>
                    <a:pt x="4716" y="60792"/>
                  </a:lnTo>
                  <a:lnTo>
                    <a:pt x="12483" y="73113"/>
                  </a:lnTo>
                  <a:cubicBezTo>
                    <a:pt x="12438" y="73142"/>
                    <a:pt x="12394" y="73186"/>
                    <a:pt x="12365" y="73230"/>
                  </a:cubicBezTo>
                  <a:lnTo>
                    <a:pt x="0" y="68986"/>
                  </a:lnTo>
                  <a:lnTo>
                    <a:pt x="0" y="69635"/>
                  </a:lnTo>
                  <a:lnTo>
                    <a:pt x="8548" y="76458"/>
                  </a:lnTo>
                  <a:lnTo>
                    <a:pt x="0" y="82161"/>
                  </a:lnTo>
                  <a:lnTo>
                    <a:pt x="0" y="82633"/>
                  </a:lnTo>
                  <a:lnTo>
                    <a:pt x="8887" y="76723"/>
                  </a:lnTo>
                  <a:lnTo>
                    <a:pt x="17773" y="83812"/>
                  </a:lnTo>
                  <a:cubicBezTo>
                    <a:pt x="17744" y="83930"/>
                    <a:pt x="17758" y="84033"/>
                    <a:pt x="17773" y="84151"/>
                  </a:cubicBezTo>
                  <a:lnTo>
                    <a:pt x="3449" y="95852"/>
                  </a:lnTo>
                  <a:lnTo>
                    <a:pt x="0" y="91608"/>
                  </a:lnTo>
                  <a:lnTo>
                    <a:pt x="0" y="92242"/>
                  </a:lnTo>
                  <a:lnTo>
                    <a:pt x="3139" y="96117"/>
                  </a:lnTo>
                  <a:lnTo>
                    <a:pt x="0" y="98697"/>
                  </a:lnTo>
                  <a:lnTo>
                    <a:pt x="0" y="99198"/>
                  </a:lnTo>
                  <a:lnTo>
                    <a:pt x="3390" y="96442"/>
                  </a:lnTo>
                  <a:lnTo>
                    <a:pt x="5409" y="98918"/>
                  </a:lnTo>
                  <a:cubicBezTo>
                    <a:pt x="5320" y="99080"/>
                    <a:pt x="5291" y="99242"/>
                    <a:pt x="5291" y="99419"/>
                  </a:cubicBezTo>
                  <a:lnTo>
                    <a:pt x="6823" y="99419"/>
                  </a:lnTo>
                  <a:lnTo>
                    <a:pt x="6823" y="99330"/>
                  </a:lnTo>
                  <a:lnTo>
                    <a:pt x="27146" y="91328"/>
                  </a:lnTo>
                  <a:lnTo>
                    <a:pt x="36932" y="99139"/>
                  </a:lnTo>
                  <a:lnTo>
                    <a:pt x="36932" y="99212"/>
                  </a:lnTo>
                  <a:cubicBezTo>
                    <a:pt x="36932" y="99286"/>
                    <a:pt x="36946" y="99345"/>
                    <a:pt x="36961" y="99419"/>
                  </a:cubicBezTo>
                  <a:lnTo>
                    <a:pt x="38509" y="99419"/>
                  </a:lnTo>
                  <a:cubicBezTo>
                    <a:pt x="38523" y="99345"/>
                    <a:pt x="38523" y="99286"/>
                    <a:pt x="38523" y="99212"/>
                  </a:cubicBezTo>
                  <a:lnTo>
                    <a:pt x="38523" y="99094"/>
                  </a:lnTo>
                  <a:cubicBezTo>
                    <a:pt x="38523" y="98903"/>
                    <a:pt x="38450" y="98711"/>
                    <a:pt x="38332" y="98579"/>
                  </a:cubicBezTo>
                  <a:lnTo>
                    <a:pt x="42900" y="90842"/>
                  </a:lnTo>
                  <a:lnTo>
                    <a:pt x="57652" y="99212"/>
                  </a:lnTo>
                  <a:cubicBezTo>
                    <a:pt x="57652" y="99286"/>
                    <a:pt x="57652" y="99345"/>
                    <a:pt x="57652" y="99419"/>
                  </a:cubicBezTo>
                  <a:lnTo>
                    <a:pt x="59185" y="99419"/>
                  </a:lnTo>
                  <a:cubicBezTo>
                    <a:pt x="59200" y="99198"/>
                    <a:pt x="59141" y="98977"/>
                    <a:pt x="58993" y="98814"/>
                  </a:cubicBezTo>
                  <a:lnTo>
                    <a:pt x="67703" y="83782"/>
                  </a:lnTo>
                  <a:lnTo>
                    <a:pt x="73230" y="87128"/>
                  </a:lnTo>
                  <a:cubicBezTo>
                    <a:pt x="73274" y="87142"/>
                    <a:pt x="73303" y="87157"/>
                    <a:pt x="73348" y="87157"/>
                  </a:cubicBezTo>
                  <a:cubicBezTo>
                    <a:pt x="73466" y="87231"/>
                    <a:pt x="73613" y="87290"/>
                    <a:pt x="73760" y="87290"/>
                  </a:cubicBezTo>
                  <a:lnTo>
                    <a:pt x="73863" y="87290"/>
                  </a:lnTo>
                  <a:lnTo>
                    <a:pt x="73863" y="85713"/>
                  </a:lnTo>
                  <a:lnTo>
                    <a:pt x="73804" y="85713"/>
                  </a:lnTo>
                  <a:cubicBezTo>
                    <a:pt x="73793" y="85712"/>
                    <a:pt x="73781" y="85712"/>
                    <a:pt x="73770" y="85712"/>
                  </a:cubicBezTo>
                  <a:cubicBezTo>
                    <a:pt x="73459" y="85712"/>
                    <a:pt x="73182" y="85901"/>
                    <a:pt x="73082" y="86199"/>
                  </a:cubicBezTo>
                  <a:lnTo>
                    <a:pt x="69560" y="80599"/>
                  </a:lnTo>
                  <a:lnTo>
                    <a:pt x="73583" y="73643"/>
                  </a:lnTo>
                  <a:lnTo>
                    <a:pt x="73672" y="73643"/>
                  </a:lnTo>
                  <a:cubicBezTo>
                    <a:pt x="73716" y="73643"/>
                    <a:pt x="73760" y="73643"/>
                    <a:pt x="73804" y="73628"/>
                  </a:cubicBezTo>
                  <a:cubicBezTo>
                    <a:pt x="73819" y="73628"/>
                    <a:pt x="73849" y="73628"/>
                    <a:pt x="73863" y="73614"/>
                  </a:cubicBezTo>
                  <a:lnTo>
                    <a:pt x="73863" y="72081"/>
                  </a:lnTo>
                  <a:cubicBezTo>
                    <a:pt x="73849" y="72066"/>
                    <a:pt x="73819" y="72066"/>
                    <a:pt x="73804" y="72066"/>
                  </a:cubicBezTo>
                  <a:cubicBezTo>
                    <a:pt x="73760" y="72051"/>
                    <a:pt x="73716" y="72051"/>
                    <a:pt x="73672" y="72051"/>
                  </a:cubicBezTo>
                  <a:cubicBezTo>
                    <a:pt x="73524" y="72051"/>
                    <a:pt x="73392" y="72081"/>
                    <a:pt x="73259" y="72155"/>
                  </a:cubicBezTo>
                  <a:lnTo>
                    <a:pt x="59701" y="63916"/>
                  </a:lnTo>
                  <a:cubicBezTo>
                    <a:pt x="59657" y="63636"/>
                    <a:pt x="59450" y="63401"/>
                    <a:pt x="59170" y="63312"/>
                  </a:cubicBezTo>
                  <a:lnTo>
                    <a:pt x="61012" y="60203"/>
                  </a:lnTo>
                  <a:lnTo>
                    <a:pt x="72994" y="56784"/>
                  </a:lnTo>
                  <a:cubicBezTo>
                    <a:pt x="73106" y="57037"/>
                    <a:pt x="73353" y="57182"/>
                    <a:pt x="73632" y="57182"/>
                  </a:cubicBezTo>
                  <a:cubicBezTo>
                    <a:pt x="73645" y="57182"/>
                    <a:pt x="73658" y="57182"/>
                    <a:pt x="73672" y="57181"/>
                  </a:cubicBezTo>
                  <a:lnTo>
                    <a:pt x="73804" y="57181"/>
                  </a:lnTo>
                  <a:lnTo>
                    <a:pt x="73863" y="57167"/>
                  </a:lnTo>
                  <a:lnTo>
                    <a:pt x="73863" y="55634"/>
                  </a:lnTo>
                  <a:lnTo>
                    <a:pt x="73804" y="55619"/>
                  </a:lnTo>
                  <a:cubicBezTo>
                    <a:pt x="73760" y="55605"/>
                    <a:pt x="73716" y="55605"/>
                    <a:pt x="73672" y="55605"/>
                  </a:cubicBezTo>
                  <a:cubicBezTo>
                    <a:pt x="73598" y="55605"/>
                    <a:pt x="73524" y="55619"/>
                    <a:pt x="73451" y="55634"/>
                  </a:cubicBezTo>
                  <a:lnTo>
                    <a:pt x="67394" y="49430"/>
                  </a:lnTo>
                  <a:lnTo>
                    <a:pt x="73185" y="39629"/>
                  </a:lnTo>
                  <a:cubicBezTo>
                    <a:pt x="73303" y="39674"/>
                    <a:pt x="73421" y="39703"/>
                    <a:pt x="73539" y="39703"/>
                  </a:cubicBezTo>
                  <a:cubicBezTo>
                    <a:pt x="73628" y="39703"/>
                    <a:pt x="73716" y="39688"/>
                    <a:pt x="73790" y="39659"/>
                  </a:cubicBezTo>
                  <a:lnTo>
                    <a:pt x="73863" y="39629"/>
                  </a:lnTo>
                  <a:lnTo>
                    <a:pt x="73863" y="38170"/>
                  </a:lnTo>
                  <a:lnTo>
                    <a:pt x="73804" y="38156"/>
                  </a:lnTo>
                  <a:cubicBezTo>
                    <a:pt x="73716" y="38126"/>
                    <a:pt x="73628" y="38111"/>
                    <a:pt x="73539" y="38111"/>
                  </a:cubicBezTo>
                  <a:cubicBezTo>
                    <a:pt x="73523" y="38110"/>
                    <a:pt x="73507" y="38110"/>
                    <a:pt x="73491" y="38110"/>
                  </a:cubicBezTo>
                  <a:cubicBezTo>
                    <a:pt x="73318" y="38110"/>
                    <a:pt x="73158" y="38180"/>
                    <a:pt x="73023" y="38288"/>
                  </a:cubicBezTo>
                  <a:lnTo>
                    <a:pt x="69427" y="33838"/>
                  </a:lnTo>
                  <a:lnTo>
                    <a:pt x="73362" y="29755"/>
                  </a:lnTo>
                  <a:cubicBezTo>
                    <a:pt x="73480" y="29829"/>
                    <a:pt x="73613" y="29888"/>
                    <a:pt x="73760" y="29888"/>
                  </a:cubicBezTo>
                  <a:lnTo>
                    <a:pt x="73863" y="29888"/>
                  </a:lnTo>
                  <a:lnTo>
                    <a:pt x="73863" y="28311"/>
                  </a:lnTo>
                  <a:lnTo>
                    <a:pt x="73804" y="28311"/>
                  </a:lnTo>
                  <a:cubicBezTo>
                    <a:pt x="73731" y="28311"/>
                    <a:pt x="73657" y="28311"/>
                    <a:pt x="73598" y="28326"/>
                  </a:cubicBezTo>
                  <a:lnTo>
                    <a:pt x="62575" y="15843"/>
                  </a:lnTo>
                  <a:cubicBezTo>
                    <a:pt x="62928" y="15563"/>
                    <a:pt x="63002" y="15047"/>
                    <a:pt x="62751" y="14679"/>
                  </a:cubicBezTo>
                  <a:lnTo>
                    <a:pt x="73244" y="1121"/>
                  </a:lnTo>
                  <a:lnTo>
                    <a:pt x="73274" y="1121"/>
                  </a:lnTo>
                  <a:cubicBezTo>
                    <a:pt x="73290" y="1122"/>
                    <a:pt x="73306" y="1123"/>
                    <a:pt x="73322" y="1123"/>
                  </a:cubicBezTo>
                  <a:cubicBezTo>
                    <a:pt x="73497" y="1123"/>
                    <a:pt x="73669" y="1049"/>
                    <a:pt x="73804" y="914"/>
                  </a:cubicBezTo>
                  <a:cubicBezTo>
                    <a:pt x="73819" y="900"/>
                    <a:pt x="73849" y="870"/>
                    <a:pt x="73863" y="841"/>
                  </a:cubicBezTo>
                  <a:lnTo>
                    <a:pt x="73863" y="1"/>
                  </a:lnTo>
                  <a:lnTo>
                    <a:pt x="72567" y="1"/>
                  </a:lnTo>
                  <a:cubicBezTo>
                    <a:pt x="72522" y="89"/>
                    <a:pt x="72493" y="207"/>
                    <a:pt x="72493" y="310"/>
                  </a:cubicBezTo>
                  <a:lnTo>
                    <a:pt x="57623" y="10214"/>
                  </a:lnTo>
                  <a:lnTo>
                    <a:pt x="49164" y="634"/>
                  </a:lnTo>
                  <a:cubicBezTo>
                    <a:pt x="49326" y="458"/>
                    <a:pt x="49399" y="222"/>
                    <a:pt x="49370" y="1"/>
                  </a:cubicBezTo>
                  <a:lnTo>
                    <a:pt x="47852" y="1"/>
                  </a:lnTo>
                  <a:cubicBezTo>
                    <a:pt x="47837" y="45"/>
                    <a:pt x="47837" y="89"/>
                    <a:pt x="47852" y="148"/>
                  </a:cubicBezTo>
                  <a:lnTo>
                    <a:pt x="44404" y="2978"/>
                  </a:lnTo>
                  <a:lnTo>
                    <a:pt x="42370" y="487"/>
                  </a:lnTo>
                  <a:cubicBezTo>
                    <a:pt x="42458" y="340"/>
                    <a:pt x="42488" y="163"/>
                    <a:pt x="42473" y="1"/>
                  </a:cubicBezTo>
                  <a:lnTo>
                    <a:pt x="40955" y="1"/>
                  </a:lnTo>
                  <a:lnTo>
                    <a:pt x="40955" y="89"/>
                  </a:lnTo>
                  <a:lnTo>
                    <a:pt x="20618" y="8077"/>
                  </a:lnTo>
                  <a:lnTo>
                    <a:pt x="10832" y="266"/>
                  </a:lnTo>
                  <a:lnTo>
                    <a:pt x="10832" y="192"/>
                  </a:lnTo>
                  <a:cubicBezTo>
                    <a:pt x="10832" y="119"/>
                    <a:pt x="10817" y="60"/>
                    <a:pt x="10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8"/>
            <p:cNvSpPr/>
            <p:nvPr/>
          </p:nvSpPr>
          <p:spPr>
            <a:xfrm>
              <a:off x="3442475" y="2987725"/>
              <a:ext cx="2485825" cy="2485475"/>
            </a:xfrm>
            <a:custGeom>
              <a:avLst/>
              <a:gdLst/>
              <a:ahLst/>
              <a:cxnLst/>
              <a:rect l="l" t="t" r="r" b="b"/>
              <a:pathLst>
                <a:path w="99433" h="99419" extrusionOk="0">
                  <a:moveTo>
                    <a:pt x="63135" y="693"/>
                  </a:moveTo>
                  <a:cubicBezTo>
                    <a:pt x="63282" y="944"/>
                    <a:pt x="63533" y="1106"/>
                    <a:pt x="63827" y="1121"/>
                  </a:cubicBezTo>
                  <a:cubicBezTo>
                    <a:pt x="63916" y="1121"/>
                    <a:pt x="64019" y="1106"/>
                    <a:pt x="64107" y="1062"/>
                  </a:cubicBezTo>
                  <a:lnTo>
                    <a:pt x="68646" y="8755"/>
                  </a:lnTo>
                  <a:lnTo>
                    <a:pt x="63459" y="11702"/>
                  </a:lnTo>
                  <a:cubicBezTo>
                    <a:pt x="63325" y="11624"/>
                    <a:pt x="63174" y="11584"/>
                    <a:pt x="63024" y="11584"/>
                  </a:cubicBezTo>
                  <a:cubicBezTo>
                    <a:pt x="62860" y="11584"/>
                    <a:pt x="62698" y="11632"/>
                    <a:pt x="62560" y="11732"/>
                  </a:cubicBezTo>
                  <a:lnTo>
                    <a:pt x="53673" y="8239"/>
                  </a:lnTo>
                  <a:lnTo>
                    <a:pt x="63135" y="693"/>
                  </a:lnTo>
                  <a:close/>
                  <a:moveTo>
                    <a:pt x="25879" y="546"/>
                  </a:moveTo>
                  <a:lnTo>
                    <a:pt x="29224" y="3272"/>
                  </a:lnTo>
                  <a:lnTo>
                    <a:pt x="21310" y="13058"/>
                  </a:lnTo>
                  <a:cubicBezTo>
                    <a:pt x="21251" y="13058"/>
                    <a:pt x="21207" y="13043"/>
                    <a:pt x="21163" y="13043"/>
                  </a:cubicBezTo>
                  <a:cubicBezTo>
                    <a:pt x="21001" y="13043"/>
                    <a:pt x="20853" y="13087"/>
                    <a:pt x="20721" y="13176"/>
                  </a:cubicBezTo>
                  <a:lnTo>
                    <a:pt x="16594" y="10435"/>
                  </a:lnTo>
                  <a:lnTo>
                    <a:pt x="25053" y="826"/>
                  </a:lnTo>
                  <a:cubicBezTo>
                    <a:pt x="25112" y="841"/>
                    <a:pt x="25186" y="855"/>
                    <a:pt x="25260" y="855"/>
                  </a:cubicBezTo>
                  <a:cubicBezTo>
                    <a:pt x="25510" y="855"/>
                    <a:pt x="25746" y="738"/>
                    <a:pt x="25879" y="546"/>
                  </a:cubicBezTo>
                  <a:close/>
                  <a:moveTo>
                    <a:pt x="32923" y="516"/>
                  </a:moveTo>
                  <a:lnTo>
                    <a:pt x="52892" y="8357"/>
                  </a:lnTo>
                  <a:lnTo>
                    <a:pt x="45877" y="13972"/>
                  </a:lnTo>
                  <a:lnTo>
                    <a:pt x="32923" y="516"/>
                  </a:lnTo>
                  <a:close/>
                  <a:moveTo>
                    <a:pt x="1282" y="723"/>
                  </a:moveTo>
                  <a:lnTo>
                    <a:pt x="15975" y="10508"/>
                  </a:lnTo>
                  <a:lnTo>
                    <a:pt x="12335" y="14650"/>
                  </a:lnTo>
                  <a:cubicBezTo>
                    <a:pt x="12188" y="14473"/>
                    <a:pt x="11967" y="14370"/>
                    <a:pt x="11731" y="14370"/>
                  </a:cubicBezTo>
                  <a:cubicBezTo>
                    <a:pt x="11628" y="14370"/>
                    <a:pt x="11525" y="14384"/>
                    <a:pt x="11436" y="14428"/>
                  </a:cubicBezTo>
                  <a:lnTo>
                    <a:pt x="1032" y="988"/>
                  </a:lnTo>
                  <a:cubicBezTo>
                    <a:pt x="1135" y="929"/>
                    <a:pt x="1223" y="826"/>
                    <a:pt x="1282" y="723"/>
                  </a:cubicBezTo>
                  <a:close/>
                  <a:moveTo>
                    <a:pt x="32584" y="738"/>
                  </a:moveTo>
                  <a:lnTo>
                    <a:pt x="45553" y="14222"/>
                  </a:lnTo>
                  <a:lnTo>
                    <a:pt x="44934" y="14709"/>
                  </a:lnTo>
                  <a:cubicBezTo>
                    <a:pt x="44831" y="14664"/>
                    <a:pt x="44713" y="14635"/>
                    <a:pt x="44610" y="14635"/>
                  </a:cubicBezTo>
                  <a:cubicBezTo>
                    <a:pt x="44389" y="14635"/>
                    <a:pt x="44182" y="14723"/>
                    <a:pt x="44035" y="14885"/>
                  </a:cubicBezTo>
                  <a:lnTo>
                    <a:pt x="29784" y="3228"/>
                  </a:lnTo>
                  <a:lnTo>
                    <a:pt x="31774" y="767"/>
                  </a:lnTo>
                  <a:cubicBezTo>
                    <a:pt x="31892" y="826"/>
                    <a:pt x="32024" y="855"/>
                    <a:pt x="32142" y="855"/>
                  </a:cubicBezTo>
                  <a:cubicBezTo>
                    <a:pt x="32304" y="855"/>
                    <a:pt x="32452" y="811"/>
                    <a:pt x="32584" y="738"/>
                  </a:cubicBezTo>
                  <a:close/>
                  <a:moveTo>
                    <a:pt x="68853" y="9094"/>
                  </a:moveTo>
                  <a:lnTo>
                    <a:pt x="72788" y="15755"/>
                  </a:lnTo>
                  <a:lnTo>
                    <a:pt x="63783" y="12218"/>
                  </a:lnTo>
                  <a:cubicBezTo>
                    <a:pt x="63768" y="12144"/>
                    <a:pt x="63754" y="12071"/>
                    <a:pt x="63724" y="12012"/>
                  </a:cubicBezTo>
                  <a:lnTo>
                    <a:pt x="68853" y="9094"/>
                  </a:lnTo>
                  <a:close/>
                  <a:moveTo>
                    <a:pt x="98799" y="13073"/>
                  </a:moveTo>
                  <a:lnTo>
                    <a:pt x="95424" y="18437"/>
                  </a:lnTo>
                  <a:lnTo>
                    <a:pt x="94009" y="15976"/>
                  </a:lnTo>
                  <a:lnTo>
                    <a:pt x="98799" y="13073"/>
                  </a:lnTo>
                  <a:close/>
                  <a:moveTo>
                    <a:pt x="53320" y="8534"/>
                  </a:moveTo>
                  <a:lnTo>
                    <a:pt x="62324" y="12071"/>
                  </a:lnTo>
                  <a:cubicBezTo>
                    <a:pt x="62280" y="12174"/>
                    <a:pt x="62265" y="12277"/>
                    <a:pt x="62265" y="12380"/>
                  </a:cubicBezTo>
                  <a:lnTo>
                    <a:pt x="50917" y="18820"/>
                  </a:lnTo>
                  <a:cubicBezTo>
                    <a:pt x="50814" y="18776"/>
                    <a:pt x="50696" y="18747"/>
                    <a:pt x="50578" y="18747"/>
                  </a:cubicBezTo>
                  <a:lnTo>
                    <a:pt x="50475" y="18747"/>
                  </a:lnTo>
                  <a:lnTo>
                    <a:pt x="46143" y="14252"/>
                  </a:lnTo>
                  <a:lnTo>
                    <a:pt x="53320" y="8534"/>
                  </a:lnTo>
                  <a:close/>
                  <a:moveTo>
                    <a:pt x="45833" y="14502"/>
                  </a:moveTo>
                  <a:lnTo>
                    <a:pt x="50077" y="18923"/>
                  </a:lnTo>
                  <a:cubicBezTo>
                    <a:pt x="49930" y="19056"/>
                    <a:pt x="49827" y="19248"/>
                    <a:pt x="49812" y="19454"/>
                  </a:cubicBezTo>
                  <a:lnTo>
                    <a:pt x="49709" y="19513"/>
                  </a:lnTo>
                  <a:lnTo>
                    <a:pt x="45258" y="15873"/>
                  </a:lnTo>
                  <a:cubicBezTo>
                    <a:pt x="45420" y="15593"/>
                    <a:pt x="45406" y="15254"/>
                    <a:pt x="45244" y="14974"/>
                  </a:cubicBezTo>
                  <a:lnTo>
                    <a:pt x="45833" y="14502"/>
                  </a:lnTo>
                  <a:close/>
                  <a:moveTo>
                    <a:pt x="16314" y="10729"/>
                  </a:moveTo>
                  <a:lnTo>
                    <a:pt x="20455" y="13485"/>
                  </a:lnTo>
                  <a:cubicBezTo>
                    <a:pt x="20367" y="13692"/>
                    <a:pt x="20352" y="13927"/>
                    <a:pt x="20426" y="14134"/>
                  </a:cubicBezTo>
                  <a:lnTo>
                    <a:pt x="15710" y="19955"/>
                  </a:lnTo>
                  <a:lnTo>
                    <a:pt x="12365" y="15637"/>
                  </a:lnTo>
                  <a:cubicBezTo>
                    <a:pt x="12483" y="15460"/>
                    <a:pt x="12527" y="15269"/>
                    <a:pt x="12497" y="15062"/>
                  </a:cubicBezTo>
                  <a:lnTo>
                    <a:pt x="16314" y="10729"/>
                  </a:lnTo>
                  <a:close/>
                  <a:moveTo>
                    <a:pt x="83914" y="575"/>
                  </a:moveTo>
                  <a:cubicBezTo>
                    <a:pt x="84047" y="767"/>
                    <a:pt x="84283" y="870"/>
                    <a:pt x="84519" y="870"/>
                  </a:cubicBezTo>
                  <a:cubicBezTo>
                    <a:pt x="84592" y="870"/>
                    <a:pt x="84681" y="855"/>
                    <a:pt x="84754" y="826"/>
                  </a:cubicBezTo>
                  <a:lnTo>
                    <a:pt x="93449" y="15843"/>
                  </a:lnTo>
                  <a:lnTo>
                    <a:pt x="85403" y="20721"/>
                  </a:lnTo>
                  <a:lnTo>
                    <a:pt x="73392" y="16005"/>
                  </a:lnTo>
                  <a:lnTo>
                    <a:pt x="69192" y="8902"/>
                  </a:lnTo>
                  <a:lnTo>
                    <a:pt x="83914" y="575"/>
                  </a:lnTo>
                  <a:close/>
                  <a:moveTo>
                    <a:pt x="29534" y="3538"/>
                  </a:moveTo>
                  <a:lnTo>
                    <a:pt x="43858" y="15239"/>
                  </a:lnTo>
                  <a:cubicBezTo>
                    <a:pt x="43844" y="15357"/>
                    <a:pt x="43844" y="15460"/>
                    <a:pt x="43858" y="15578"/>
                  </a:cubicBezTo>
                  <a:lnTo>
                    <a:pt x="34972" y="22667"/>
                  </a:lnTo>
                  <a:lnTo>
                    <a:pt x="21914" y="13986"/>
                  </a:lnTo>
                  <a:cubicBezTo>
                    <a:pt x="21959" y="13706"/>
                    <a:pt x="21855" y="13441"/>
                    <a:pt x="21664" y="13250"/>
                  </a:cubicBezTo>
                  <a:lnTo>
                    <a:pt x="29534" y="3538"/>
                  </a:lnTo>
                  <a:close/>
                  <a:moveTo>
                    <a:pt x="51183" y="20058"/>
                  </a:moveTo>
                  <a:lnTo>
                    <a:pt x="54130" y="23124"/>
                  </a:lnTo>
                  <a:lnTo>
                    <a:pt x="54130" y="23124"/>
                  </a:lnTo>
                  <a:lnTo>
                    <a:pt x="50711" y="20323"/>
                  </a:lnTo>
                  <a:cubicBezTo>
                    <a:pt x="50888" y="20309"/>
                    <a:pt x="51065" y="20206"/>
                    <a:pt x="51183" y="20058"/>
                  </a:cubicBezTo>
                  <a:close/>
                  <a:moveTo>
                    <a:pt x="93656" y="16182"/>
                  </a:moveTo>
                  <a:lnTo>
                    <a:pt x="95174" y="18820"/>
                  </a:lnTo>
                  <a:lnTo>
                    <a:pt x="92270" y="23418"/>
                  </a:lnTo>
                  <a:lnTo>
                    <a:pt x="85874" y="20898"/>
                  </a:lnTo>
                  <a:lnTo>
                    <a:pt x="93656" y="16182"/>
                  </a:lnTo>
                  <a:close/>
                  <a:moveTo>
                    <a:pt x="73716" y="16551"/>
                  </a:moveTo>
                  <a:lnTo>
                    <a:pt x="84975" y="20972"/>
                  </a:lnTo>
                  <a:lnTo>
                    <a:pt x="79095" y="24538"/>
                  </a:lnTo>
                  <a:cubicBezTo>
                    <a:pt x="78959" y="24402"/>
                    <a:pt x="78784" y="24316"/>
                    <a:pt x="78595" y="24316"/>
                  </a:cubicBezTo>
                  <a:cubicBezTo>
                    <a:pt x="78580" y="24316"/>
                    <a:pt x="78565" y="24316"/>
                    <a:pt x="78550" y="24317"/>
                  </a:cubicBezTo>
                  <a:cubicBezTo>
                    <a:pt x="78476" y="24317"/>
                    <a:pt x="78403" y="24317"/>
                    <a:pt x="78329" y="24347"/>
                  </a:cubicBezTo>
                  <a:lnTo>
                    <a:pt x="73716" y="16551"/>
                  </a:lnTo>
                  <a:close/>
                  <a:moveTo>
                    <a:pt x="44020" y="15961"/>
                  </a:moveTo>
                  <a:cubicBezTo>
                    <a:pt x="44158" y="16127"/>
                    <a:pt x="44348" y="16228"/>
                    <a:pt x="44566" y="16228"/>
                  </a:cubicBezTo>
                  <a:cubicBezTo>
                    <a:pt x="44580" y="16228"/>
                    <a:pt x="44595" y="16227"/>
                    <a:pt x="44610" y="16226"/>
                  </a:cubicBezTo>
                  <a:cubicBezTo>
                    <a:pt x="44728" y="16226"/>
                    <a:pt x="44860" y="16212"/>
                    <a:pt x="44964" y="16153"/>
                  </a:cubicBezTo>
                  <a:lnTo>
                    <a:pt x="49341" y="19719"/>
                  </a:lnTo>
                  <a:lnTo>
                    <a:pt x="39688" y="25187"/>
                  </a:lnTo>
                  <a:cubicBezTo>
                    <a:pt x="39562" y="24977"/>
                    <a:pt x="39329" y="24847"/>
                    <a:pt x="39079" y="24847"/>
                  </a:cubicBezTo>
                  <a:cubicBezTo>
                    <a:pt x="39066" y="24847"/>
                    <a:pt x="39053" y="24847"/>
                    <a:pt x="39039" y="24848"/>
                  </a:cubicBezTo>
                  <a:cubicBezTo>
                    <a:pt x="39023" y="24847"/>
                    <a:pt x="39007" y="24846"/>
                    <a:pt x="38991" y="24846"/>
                  </a:cubicBezTo>
                  <a:cubicBezTo>
                    <a:pt x="38818" y="24846"/>
                    <a:pt x="38658" y="24918"/>
                    <a:pt x="38523" y="25039"/>
                  </a:cubicBezTo>
                  <a:lnTo>
                    <a:pt x="35311" y="22902"/>
                  </a:lnTo>
                  <a:lnTo>
                    <a:pt x="44020" y="15961"/>
                  </a:lnTo>
                  <a:close/>
                  <a:moveTo>
                    <a:pt x="95409" y="19203"/>
                  </a:moveTo>
                  <a:lnTo>
                    <a:pt x="99300" y="25924"/>
                  </a:lnTo>
                  <a:cubicBezTo>
                    <a:pt x="99226" y="25968"/>
                    <a:pt x="99153" y="26042"/>
                    <a:pt x="99108" y="26115"/>
                  </a:cubicBezTo>
                  <a:lnTo>
                    <a:pt x="92639" y="23580"/>
                  </a:lnTo>
                  <a:lnTo>
                    <a:pt x="95409" y="19203"/>
                  </a:lnTo>
                  <a:close/>
                  <a:moveTo>
                    <a:pt x="34986" y="23168"/>
                  </a:moveTo>
                  <a:lnTo>
                    <a:pt x="38317" y="25378"/>
                  </a:lnTo>
                  <a:cubicBezTo>
                    <a:pt x="38273" y="25511"/>
                    <a:pt x="38258" y="25658"/>
                    <a:pt x="38288" y="25806"/>
                  </a:cubicBezTo>
                  <a:lnTo>
                    <a:pt x="26689" y="29800"/>
                  </a:lnTo>
                  <a:lnTo>
                    <a:pt x="26689" y="29800"/>
                  </a:lnTo>
                  <a:lnTo>
                    <a:pt x="34986" y="23168"/>
                  </a:lnTo>
                  <a:close/>
                  <a:moveTo>
                    <a:pt x="21752" y="14370"/>
                  </a:moveTo>
                  <a:lnTo>
                    <a:pt x="34647" y="22947"/>
                  </a:lnTo>
                  <a:lnTo>
                    <a:pt x="25584" y="30183"/>
                  </a:lnTo>
                  <a:lnTo>
                    <a:pt x="24670" y="30492"/>
                  </a:lnTo>
                  <a:cubicBezTo>
                    <a:pt x="24567" y="30433"/>
                    <a:pt x="24449" y="30418"/>
                    <a:pt x="24346" y="30418"/>
                  </a:cubicBezTo>
                  <a:cubicBezTo>
                    <a:pt x="24184" y="30418"/>
                    <a:pt x="24037" y="30463"/>
                    <a:pt x="23904" y="30536"/>
                  </a:cubicBezTo>
                  <a:lnTo>
                    <a:pt x="15975" y="20279"/>
                  </a:lnTo>
                  <a:lnTo>
                    <a:pt x="20676" y="14473"/>
                  </a:lnTo>
                  <a:cubicBezTo>
                    <a:pt x="20796" y="14579"/>
                    <a:pt x="20951" y="14637"/>
                    <a:pt x="21109" y="14637"/>
                  </a:cubicBezTo>
                  <a:cubicBezTo>
                    <a:pt x="21127" y="14637"/>
                    <a:pt x="21145" y="14636"/>
                    <a:pt x="21163" y="14635"/>
                  </a:cubicBezTo>
                  <a:cubicBezTo>
                    <a:pt x="21177" y="14636"/>
                    <a:pt x="21191" y="14636"/>
                    <a:pt x="21205" y="14636"/>
                  </a:cubicBezTo>
                  <a:cubicBezTo>
                    <a:pt x="21412" y="14636"/>
                    <a:pt x="21614" y="14535"/>
                    <a:pt x="21752" y="14370"/>
                  </a:cubicBezTo>
                  <a:close/>
                  <a:moveTo>
                    <a:pt x="49665" y="19984"/>
                  </a:moveTo>
                  <a:lnTo>
                    <a:pt x="56444" y="25540"/>
                  </a:lnTo>
                  <a:lnTo>
                    <a:pt x="62855" y="32202"/>
                  </a:lnTo>
                  <a:lnTo>
                    <a:pt x="62840" y="32261"/>
                  </a:lnTo>
                  <a:lnTo>
                    <a:pt x="39806" y="25688"/>
                  </a:lnTo>
                  <a:cubicBezTo>
                    <a:pt x="39820" y="25658"/>
                    <a:pt x="39820" y="25614"/>
                    <a:pt x="39806" y="25585"/>
                  </a:cubicBezTo>
                  <a:lnTo>
                    <a:pt x="49665" y="19984"/>
                  </a:lnTo>
                  <a:close/>
                  <a:moveTo>
                    <a:pt x="63768" y="12631"/>
                  </a:moveTo>
                  <a:lnTo>
                    <a:pt x="73127" y="16315"/>
                  </a:lnTo>
                  <a:lnTo>
                    <a:pt x="77990" y="24553"/>
                  </a:lnTo>
                  <a:cubicBezTo>
                    <a:pt x="77798" y="24759"/>
                    <a:pt x="77725" y="25054"/>
                    <a:pt x="77798" y="25334"/>
                  </a:cubicBezTo>
                  <a:lnTo>
                    <a:pt x="77813" y="25349"/>
                  </a:lnTo>
                  <a:lnTo>
                    <a:pt x="66362" y="32275"/>
                  </a:lnTo>
                  <a:cubicBezTo>
                    <a:pt x="66249" y="32035"/>
                    <a:pt x="66001" y="31877"/>
                    <a:pt x="65734" y="31877"/>
                  </a:cubicBezTo>
                  <a:cubicBezTo>
                    <a:pt x="65723" y="31877"/>
                    <a:pt x="65711" y="31877"/>
                    <a:pt x="65699" y="31877"/>
                  </a:cubicBezTo>
                  <a:cubicBezTo>
                    <a:pt x="65478" y="31877"/>
                    <a:pt x="65272" y="31966"/>
                    <a:pt x="65124" y="32128"/>
                  </a:cubicBezTo>
                  <a:lnTo>
                    <a:pt x="56709" y="25246"/>
                  </a:lnTo>
                  <a:lnTo>
                    <a:pt x="51330" y="19646"/>
                  </a:lnTo>
                  <a:cubicBezTo>
                    <a:pt x="51360" y="19454"/>
                    <a:pt x="51315" y="19262"/>
                    <a:pt x="51227" y="19100"/>
                  </a:cubicBezTo>
                  <a:lnTo>
                    <a:pt x="62368" y="12778"/>
                  </a:lnTo>
                  <a:cubicBezTo>
                    <a:pt x="62515" y="13045"/>
                    <a:pt x="62774" y="13173"/>
                    <a:pt x="63032" y="13173"/>
                  </a:cubicBezTo>
                  <a:cubicBezTo>
                    <a:pt x="63344" y="13173"/>
                    <a:pt x="63655" y="12985"/>
                    <a:pt x="63768" y="12631"/>
                  </a:cubicBezTo>
                  <a:close/>
                  <a:moveTo>
                    <a:pt x="59038" y="27633"/>
                  </a:moveTo>
                  <a:lnTo>
                    <a:pt x="64933" y="32467"/>
                  </a:lnTo>
                  <a:cubicBezTo>
                    <a:pt x="64918" y="32600"/>
                    <a:pt x="64918" y="32732"/>
                    <a:pt x="64947" y="32865"/>
                  </a:cubicBezTo>
                  <a:lnTo>
                    <a:pt x="64314" y="32673"/>
                  </a:lnTo>
                  <a:cubicBezTo>
                    <a:pt x="64387" y="32231"/>
                    <a:pt x="64137" y="31730"/>
                    <a:pt x="63562" y="31730"/>
                  </a:cubicBezTo>
                  <a:cubicBezTo>
                    <a:pt x="63400" y="31730"/>
                    <a:pt x="63238" y="31774"/>
                    <a:pt x="63105" y="31877"/>
                  </a:cubicBezTo>
                  <a:lnTo>
                    <a:pt x="59038" y="27633"/>
                  </a:lnTo>
                  <a:close/>
                  <a:moveTo>
                    <a:pt x="64269" y="33086"/>
                  </a:moveTo>
                  <a:lnTo>
                    <a:pt x="64785" y="33233"/>
                  </a:lnTo>
                  <a:lnTo>
                    <a:pt x="64549" y="33366"/>
                  </a:lnTo>
                  <a:lnTo>
                    <a:pt x="64269" y="33086"/>
                  </a:lnTo>
                  <a:close/>
                  <a:moveTo>
                    <a:pt x="12070" y="15887"/>
                  </a:moveTo>
                  <a:lnTo>
                    <a:pt x="15445" y="20279"/>
                  </a:lnTo>
                  <a:lnTo>
                    <a:pt x="4701" y="33543"/>
                  </a:lnTo>
                  <a:lnTo>
                    <a:pt x="766" y="29431"/>
                  </a:lnTo>
                  <a:cubicBezTo>
                    <a:pt x="899" y="29122"/>
                    <a:pt x="855" y="28768"/>
                    <a:pt x="634" y="28517"/>
                  </a:cubicBezTo>
                  <a:lnTo>
                    <a:pt x="11701" y="15946"/>
                  </a:lnTo>
                  <a:lnTo>
                    <a:pt x="11731" y="15946"/>
                  </a:lnTo>
                  <a:cubicBezTo>
                    <a:pt x="11849" y="15946"/>
                    <a:pt x="11967" y="15932"/>
                    <a:pt x="12070" y="15887"/>
                  </a:cubicBezTo>
                  <a:close/>
                  <a:moveTo>
                    <a:pt x="85447" y="21163"/>
                  </a:moveTo>
                  <a:lnTo>
                    <a:pt x="92049" y="23772"/>
                  </a:lnTo>
                  <a:lnTo>
                    <a:pt x="85255" y="34545"/>
                  </a:lnTo>
                  <a:cubicBezTo>
                    <a:pt x="85182" y="34530"/>
                    <a:pt x="85108" y="34530"/>
                    <a:pt x="85049" y="34530"/>
                  </a:cubicBezTo>
                  <a:cubicBezTo>
                    <a:pt x="85033" y="34529"/>
                    <a:pt x="85017" y="34529"/>
                    <a:pt x="85001" y="34529"/>
                  </a:cubicBezTo>
                  <a:cubicBezTo>
                    <a:pt x="84800" y="34529"/>
                    <a:pt x="84626" y="34615"/>
                    <a:pt x="84489" y="34751"/>
                  </a:cubicBezTo>
                  <a:lnTo>
                    <a:pt x="79125" y="25673"/>
                  </a:lnTo>
                  <a:cubicBezTo>
                    <a:pt x="79302" y="25452"/>
                    <a:pt x="79360" y="25172"/>
                    <a:pt x="79287" y="24907"/>
                  </a:cubicBezTo>
                  <a:lnTo>
                    <a:pt x="85447" y="21163"/>
                  </a:lnTo>
                  <a:close/>
                  <a:moveTo>
                    <a:pt x="92432" y="23919"/>
                  </a:moveTo>
                  <a:lnTo>
                    <a:pt x="98991" y="26498"/>
                  </a:lnTo>
                  <a:cubicBezTo>
                    <a:pt x="98976" y="26646"/>
                    <a:pt x="99005" y="26808"/>
                    <a:pt x="99079" y="26955"/>
                  </a:cubicBezTo>
                  <a:lnTo>
                    <a:pt x="85756" y="35031"/>
                  </a:lnTo>
                  <a:cubicBezTo>
                    <a:pt x="85727" y="34928"/>
                    <a:pt x="85668" y="34825"/>
                    <a:pt x="85594" y="34751"/>
                  </a:cubicBezTo>
                  <a:lnTo>
                    <a:pt x="92432" y="23919"/>
                  </a:lnTo>
                  <a:close/>
                  <a:moveTo>
                    <a:pt x="15710" y="20603"/>
                  </a:moveTo>
                  <a:lnTo>
                    <a:pt x="23639" y="30846"/>
                  </a:lnTo>
                  <a:lnTo>
                    <a:pt x="7472" y="36402"/>
                  </a:lnTo>
                  <a:lnTo>
                    <a:pt x="4996" y="33823"/>
                  </a:lnTo>
                  <a:lnTo>
                    <a:pt x="15710" y="20603"/>
                  </a:lnTo>
                  <a:close/>
                  <a:moveTo>
                    <a:pt x="78005" y="25688"/>
                  </a:moveTo>
                  <a:cubicBezTo>
                    <a:pt x="78141" y="25824"/>
                    <a:pt x="78329" y="25910"/>
                    <a:pt x="78520" y="25910"/>
                  </a:cubicBezTo>
                  <a:cubicBezTo>
                    <a:pt x="78535" y="25910"/>
                    <a:pt x="78550" y="25910"/>
                    <a:pt x="78565" y="25909"/>
                  </a:cubicBezTo>
                  <a:cubicBezTo>
                    <a:pt x="78638" y="25909"/>
                    <a:pt x="78712" y="25894"/>
                    <a:pt x="78786" y="25879"/>
                  </a:cubicBezTo>
                  <a:lnTo>
                    <a:pt x="84297" y="35208"/>
                  </a:lnTo>
                  <a:cubicBezTo>
                    <a:pt x="84268" y="35414"/>
                    <a:pt x="84312" y="35650"/>
                    <a:pt x="84430" y="35827"/>
                  </a:cubicBezTo>
                  <a:lnTo>
                    <a:pt x="84445" y="35842"/>
                  </a:lnTo>
                  <a:lnTo>
                    <a:pt x="82293" y="37153"/>
                  </a:lnTo>
                  <a:cubicBezTo>
                    <a:pt x="82146" y="36991"/>
                    <a:pt x="81954" y="36918"/>
                    <a:pt x="81733" y="36918"/>
                  </a:cubicBezTo>
                  <a:cubicBezTo>
                    <a:pt x="81722" y="36917"/>
                    <a:pt x="81712" y="36917"/>
                    <a:pt x="81701" y="36917"/>
                  </a:cubicBezTo>
                  <a:cubicBezTo>
                    <a:pt x="81376" y="36917"/>
                    <a:pt x="81097" y="37135"/>
                    <a:pt x="81011" y="37463"/>
                  </a:cubicBezTo>
                  <a:lnTo>
                    <a:pt x="66642" y="33351"/>
                  </a:lnTo>
                  <a:lnTo>
                    <a:pt x="66347" y="33115"/>
                  </a:lnTo>
                  <a:cubicBezTo>
                    <a:pt x="66436" y="32983"/>
                    <a:pt x="66465" y="32835"/>
                    <a:pt x="66480" y="32688"/>
                  </a:cubicBezTo>
                  <a:lnTo>
                    <a:pt x="78005" y="25688"/>
                  </a:lnTo>
                  <a:close/>
                  <a:moveTo>
                    <a:pt x="83959" y="36593"/>
                  </a:moveTo>
                  <a:lnTo>
                    <a:pt x="83060" y="38038"/>
                  </a:lnTo>
                  <a:lnTo>
                    <a:pt x="82470" y="37876"/>
                  </a:lnTo>
                  <a:cubicBezTo>
                    <a:pt x="82500" y="37743"/>
                    <a:pt x="82485" y="37625"/>
                    <a:pt x="82470" y="37507"/>
                  </a:cubicBezTo>
                  <a:lnTo>
                    <a:pt x="83959" y="36593"/>
                  </a:lnTo>
                  <a:close/>
                  <a:moveTo>
                    <a:pt x="4731" y="34132"/>
                  </a:moveTo>
                  <a:lnTo>
                    <a:pt x="7044" y="36534"/>
                  </a:lnTo>
                  <a:lnTo>
                    <a:pt x="1135" y="38568"/>
                  </a:lnTo>
                  <a:lnTo>
                    <a:pt x="1135" y="38568"/>
                  </a:lnTo>
                  <a:lnTo>
                    <a:pt x="4731" y="34132"/>
                  </a:lnTo>
                  <a:close/>
                  <a:moveTo>
                    <a:pt x="38450" y="26174"/>
                  </a:moveTo>
                  <a:cubicBezTo>
                    <a:pt x="38494" y="26218"/>
                    <a:pt x="38523" y="26263"/>
                    <a:pt x="38568" y="26292"/>
                  </a:cubicBezTo>
                  <a:lnTo>
                    <a:pt x="30801" y="38612"/>
                  </a:lnTo>
                  <a:lnTo>
                    <a:pt x="24906" y="31774"/>
                  </a:lnTo>
                  <a:cubicBezTo>
                    <a:pt x="25068" y="31568"/>
                    <a:pt x="25127" y="31317"/>
                    <a:pt x="25083" y="31067"/>
                  </a:cubicBezTo>
                  <a:lnTo>
                    <a:pt x="25761" y="30536"/>
                  </a:lnTo>
                  <a:lnTo>
                    <a:pt x="38450" y="26174"/>
                  </a:lnTo>
                  <a:close/>
                  <a:moveTo>
                    <a:pt x="84813" y="36063"/>
                  </a:moveTo>
                  <a:lnTo>
                    <a:pt x="86552" y="39040"/>
                  </a:lnTo>
                  <a:lnTo>
                    <a:pt x="83443" y="38141"/>
                  </a:lnTo>
                  <a:lnTo>
                    <a:pt x="84725" y="36122"/>
                  </a:lnTo>
                  <a:lnTo>
                    <a:pt x="84813" y="36063"/>
                  </a:lnTo>
                  <a:close/>
                  <a:moveTo>
                    <a:pt x="39761" y="26086"/>
                  </a:moveTo>
                  <a:lnTo>
                    <a:pt x="62810" y="32673"/>
                  </a:lnTo>
                  <a:cubicBezTo>
                    <a:pt x="62839" y="33047"/>
                    <a:pt x="63163" y="33337"/>
                    <a:pt x="63535" y="33337"/>
                  </a:cubicBezTo>
                  <a:cubicBezTo>
                    <a:pt x="63544" y="33337"/>
                    <a:pt x="63553" y="33337"/>
                    <a:pt x="63562" y="33336"/>
                  </a:cubicBezTo>
                  <a:lnTo>
                    <a:pt x="63577" y="33322"/>
                  </a:lnTo>
                  <a:cubicBezTo>
                    <a:pt x="63680" y="33322"/>
                    <a:pt x="63798" y="33307"/>
                    <a:pt x="63901" y="33263"/>
                  </a:cubicBezTo>
                  <a:lnTo>
                    <a:pt x="64196" y="33587"/>
                  </a:lnTo>
                  <a:lnTo>
                    <a:pt x="52406" y="40735"/>
                  </a:lnTo>
                  <a:lnTo>
                    <a:pt x="39761" y="26086"/>
                  </a:lnTo>
                  <a:close/>
                  <a:moveTo>
                    <a:pt x="67394" y="33985"/>
                  </a:moveTo>
                  <a:lnTo>
                    <a:pt x="80967" y="37846"/>
                  </a:lnTo>
                  <a:cubicBezTo>
                    <a:pt x="80967" y="37876"/>
                    <a:pt x="80967" y="37905"/>
                    <a:pt x="80982" y="37920"/>
                  </a:cubicBezTo>
                  <a:lnTo>
                    <a:pt x="75956" y="40970"/>
                  </a:lnTo>
                  <a:lnTo>
                    <a:pt x="67394" y="33985"/>
                  </a:lnTo>
                  <a:close/>
                  <a:moveTo>
                    <a:pt x="23580" y="31288"/>
                  </a:moveTo>
                  <a:cubicBezTo>
                    <a:pt x="23594" y="31450"/>
                    <a:pt x="23653" y="31612"/>
                    <a:pt x="23757" y="31745"/>
                  </a:cubicBezTo>
                  <a:lnTo>
                    <a:pt x="13779" y="41943"/>
                  </a:lnTo>
                  <a:cubicBezTo>
                    <a:pt x="13647" y="41855"/>
                    <a:pt x="13499" y="41810"/>
                    <a:pt x="13337" y="41810"/>
                  </a:cubicBezTo>
                  <a:cubicBezTo>
                    <a:pt x="13160" y="41810"/>
                    <a:pt x="12984" y="41869"/>
                    <a:pt x="12851" y="41987"/>
                  </a:cubicBezTo>
                  <a:lnTo>
                    <a:pt x="7781" y="36711"/>
                  </a:lnTo>
                  <a:lnTo>
                    <a:pt x="23580" y="31288"/>
                  </a:lnTo>
                  <a:close/>
                  <a:moveTo>
                    <a:pt x="65286" y="33381"/>
                  </a:moveTo>
                  <a:lnTo>
                    <a:pt x="65360" y="33395"/>
                  </a:lnTo>
                  <a:cubicBezTo>
                    <a:pt x="65419" y="33425"/>
                    <a:pt x="65478" y="33440"/>
                    <a:pt x="65552" y="33454"/>
                  </a:cubicBezTo>
                  <a:lnTo>
                    <a:pt x="66436" y="33705"/>
                  </a:lnTo>
                  <a:lnTo>
                    <a:pt x="75588" y="41191"/>
                  </a:lnTo>
                  <a:lnTo>
                    <a:pt x="73775" y="42297"/>
                  </a:lnTo>
                  <a:cubicBezTo>
                    <a:pt x="73640" y="42162"/>
                    <a:pt x="73456" y="42089"/>
                    <a:pt x="73278" y="42089"/>
                  </a:cubicBezTo>
                  <a:cubicBezTo>
                    <a:pt x="73262" y="42089"/>
                    <a:pt x="73246" y="42089"/>
                    <a:pt x="73230" y="42090"/>
                  </a:cubicBezTo>
                  <a:cubicBezTo>
                    <a:pt x="73127" y="42090"/>
                    <a:pt x="73038" y="42105"/>
                    <a:pt x="72950" y="42135"/>
                  </a:cubicBezTo>
                  <a:lnTo>
                    <a:pt x="64815" y="33675"/>
                  </a:lnTo>
                  <a:lnTo>
                    <a:pt x="65286" y="33381"/>
                  </a:lnTo>
                  <a:close/>
                  <a:moveTo>
                    <a:pt x="82308" y="38229"/>
                  </a:moveTo>
                  <a:lnTo>
                    <a:pt x="82809" y="38377"/>
                  </a:lnTo>
                  <a:lnTo>
                    <a:pt x="79405" y="43800"/>
                  </a:lnTo>
                  <a:lnTo>
                    <a:pt x="76280" y="41250"/>
                  </a:lnTo>
                  <a:lnTo>
                    <a:pt x="81173" y="38273"/>
                  </a:lnTo>
                  <a:cubicBezTo>
                    <a:pt x="81321" y="38421"/>
                    <a:pt x="81516" y="38495"/>
                    <a:pt x="81712" y="38495"/>
                  </a:cubicBezTo>
                  <a:cubicBezTo>
                    <a:pt x="81928" y="38495"/>
                    <a:pt x="82146" y="38406"/>
                    <a:pt x="82308" y="38229"/>
                  </a:cubicBezTo>
                  <a:close/>
                  <a:moveTo>
                    <a:pt x="7354" y="36859"/>
                  </a:moveTo>
                  <a:lnTo>
                    <a:pt x="12615" y="42312"/>
                  </a:lnTo>
                  <a:cubicBezTo>
                    <a:pt x="12527" y="42562"/>
                    <a:pt x="12556" y="42827"/>
                    <a:pt x="12689" y="43048"/>
                  </a:cubicBezTo>
                  <a:lnTo>
                    <a:pt x="9638" y="46173"/>
                  </a:lnTo>
                  <a:lnTo>
                    <a:pt x="1061" y="39158"/>
                  </a:lnTo>
                  <a:cubicBezTo>
                    <a:pt x="1076" y="39099"/>
                    <a:pt x="1091" y="39055"/>
                    <a:pt x="1105" y="39010"/>
                  </a:cubicBezTo>
                  <a:lnTo>
                    <a:pt x="1105" y="38996"/>
                  </a:lnTo>
                  <a:lnTo>
                    <a:pt x="7354" y="36859"/>
                  </a:lnTo>
                  <a:close/>
                  <a:moveTo>
                    <a:pt x="75927" y="41457"/>
                  </a:moveTo>
                  <a:lnTo>
                    <a:pt x="79198" y="44139"/>
                  </a:lnTo>
                  <a:lnTo>
                    <a:pt x="77489" y="46836"/>
                  </a:lnTo>
                  <a:lnTo>
                    <a:pt x="73967" y="43166"/>
                  </a:lnTo>
                  <a:cubicBezTo>
                    <a:pt x="74011" y="43004"/>
                    <a:pt x="74026" y="42813"/>
                    <a:pt x="73981" y="42650"/>
                  </a:cubicBezTo>
                  <a:lnTo>
                    <a:pt x="75927" y="41457"/>
                  </a:lnTo>
                  <a:close/>
                  <a:moveTo>
                    <a:pt x="39452" y="26322"/>
                  </a:moveTo>
                  <a:lnTo>
                    <a:pt x="52067" y="40941"/>
                  </a:lnTo>
                  <a:lnTo>
                    <a:pt x="39422" y="48604"/>
                  </a:lnTo>
                  <a:lnTo>
                    <a:pt x="31066" y="38937"/>
                  </a:lnTo>
                  <a:lnTo>
                    <a:pt x="38951" y="26425"/>
                  </a:lnTo>
                  <a:lnTo>
                    <a:pt x="39039" y="26425"/>
                  </a:lnTo>
                  <a:cubicBezTo>
                    <a:pt x="39187" y="26425"/>
                    <a:pt x="39319" y="26395"/>
                    <a:pt x="39452" y="26322"/>
                  </a:cubicBezTo>
                  <a:close/>
                  <a:moveTo>
                    <a:pt x="1282" y="39850"/>
                  </a:moveTo>
                  <a:lnTo>
                    <a:pt x="9373" y="46453"/>
                  </a:lnTo>
                  <a:lnTo>
                    <a:pt x="6764" y="49120"/>
                  </a:lnTo>
                  <a:lnTo>
                    <a:pt x="1282" y="39850"/>
                  </a:lnTo>
                  <a:close/>
                  <a:moveTo>
                    <a:pt x="87407" y="39688"/>
                  </a:moveTo>
                  <a:lnTo>
                    <a:pt x="98991" y="42989"/>
                  </a:lnTo>
                  <a:cubicBezTo>
                    <a:pt x="98976" y="43196"/>
                    <a:pt x="99050" y="43402"/>
                    <a:pt x="99197" y="43564"/>
                  </a:cubicBezTo>
                  <a:lnTo>
                    <a:pt x="93272" y="49621"/>
                  </a:lnTo>
                  <a:lnTo>
                    <a:pt x="87407" y="39688"/>
                  </a:lnTo>
                  <a:close/>
                  <a:moveTo>
                    <a:pt x="64476" y="33896"/>
                  </a:moveTo>
                  <a:lnTo>
                    <a:pt x="72640" y="42370"/>
                  </a:lnTo>
                  <a:cubicBezTo>
                    <a:pt x="72493" y="42562"/>
                    <a:pt x="72434" y="42827"/>
                    <a:pt x="72493" y="43078"/>
                  </a:cubicBezTo>
                  <a:lnTo>
                    <a:pt x="60615" y="50284"/>
                  </a:lnTo>
                  <a:lnTo>
                    <a:pt x="52656" y="41044"/>
                  </a:lnTo>
                  <a:lnTo>
                    <a:pt x="64476" y="33896"/>
                  </a:lnTo>
                  <a:close/>
                  <a:moveTo>
                    <a:pt x="24081" y="31966"/>
                  </a:moveTo>
                  <a:cubicBezTo>
                    <a:pt x="24154" y="31995"/>
                    <a:pt x="24243" y="32010"/>
                    <a:pt x="24331" y="32010"/>
                  </a:cubicBezTo>
                  <a:cubicBezTo>
                    <a:pt x="24405" y="32010"/>
                    <a:pt x="24479" y="31995"/>
                    <a:pt x="24552" y="31981"/>
                  </a:cubicBezTo>
                  <a:lnTo>
                    <a:pt x="30580" y="38966"/>
                  </a:lnTo>
                  <a:lnTo>
                    <a:pt x="22401" y="51920"/>
                  </a:lnTo>
                  <a:lnTo>
                    <a:pt x="13927" y="43122"/>
                  </a:lnTo>
                  <a:cubicBezTo>
                    <a:pt x="14104" y="42872"/>
                    <a:pt x="14148" y="42547"/>
                    <a:pt x="14030" y="42267"/>
                  </a:cubicBezTo>
                  <a:lnTo>
                    <a:pt x="24081" y="31966"/>
                  </a:lnTo>
                  <a:close/>
                  <a:moveTo>
                    <a:pt x="83222" y="38495"/>
                  </a:moveTo>
                  <a:lnTo>
                    <a:pt x="86832" y="39526"/>
                  </a:lnTo>
                  <a:lnTo>
                    <a:pt x="92978" y="49916"/>
                  </a:lnTo>
                  <a:lnTo>
                    <a:pt x="90281" y="52687"/>
                  </a:lnTo>
                  <a:lnTo>
                    <a:pt x="79714" y="44051"/>
                  </a:lnTo>
                  <a:lnTo>
                    <a:pt x="83222" y="38495"/>
                  </a:lnTo>
                  <a:close/>
                  <a:moveTo>
                    <a:pt x="12984" y="43328"/>
                  </a:moveTo>
                  <a:cubicBezTo>
                    <a:pt x="13102" y="43373"/>
                    <a:pt x="13219" y="43402"/>
                    <a:pt x="13337" y="43402"/>
                  </a:cubicBezTo>
                  <a:cubicBezTo>
                    <a:pt x="13426" y="43402"/>
                    <a:pt x="13529" y="43387"/>
                    <a:pt x="13617" y="43358"/>
                  </a:cubicBezTo>
                  <a:lnTo>
                    <a:pt x="22194" y="52274"/>
                  </a:lnTo>
                  <a:lnTo>
                    <a:pt x="20455" y="55015"/>
                  </a:lnTo>
                  <a:lnTo>
                    <a:pt x="9962" y="46423"/>
                  </a:lnTo>
                  <a:lnTo>
                    <a:pt x="12984" y="43328"/>
                  </a:lnTo>
                  <a:close/>
                  <a:moveTo>
                    <a:pt x="30845" y="39276"/>
                  </a:moveTo>
                  <a:lnTo>
                    <a:pt x="39069" y="48811"/>
                  </a:lnTo>
                  <a:lnTo>
                    <a:pt x="27279" y="55958"/>
                  </a:lnTo>
                  <a:cubicBezTo>
                    <a:pt x="27131" y="55811"/>
                    <a:pt x="26925" y="55722"/>
                    <a:pt x="26719" y="55722"/>
                  </a:cubicBezTo>
                  <a:cubicBezTo>
                    <a:pt x="26542" y="55722"/>
                    <a:pt x="26365" y="55781"/>
                    <a:pt x="26232" y="55899"/>
                  </a:cubicBezTo>
                  <a:lnTo>
                    <a:pt x="22681" y="52215"/>
                  </a:lnTo>
                  <a:lnTo>
                    <a:pt x="30845" y="39276"/>
                  </a:lnTo>
                  <a:close/>
                  <a:moveTo>
                    <a:pt x="79508" y="44389"/>
                  </a:moveTo>
                  <a:lnTo>
                    <a:pt x="90001" y="52967"/>
                  </a:lnTo>
                  <a:lnTo>
                    <a:pt x="86980" y="56076"/>
                  </a:lnTo>
                  <a:cubicBezTo>
                    <a:pt x="86862" y="56017"/>
                    <a:pt x="86744" y="56002"/>
                    <a:pt x="86626" y="56002"/>
                  </a:cubicBezTo>
                  <a:cubicBezTo>
                    <a:pt x="86538" y="56002"/>
                    <a:pt x="86434" y="56017"/>
                    <a:pt x="86346" y="56047"/>
                  </a:cubicBezTo>
                  <a:lnTo>
                    <a:pt x="77769" y="47131"/>
                  </a:lnTo>
                  <a:lnTo>
                    <a:pt x="79508" y="44389"/>
                  </a:lnTo>
                  <a:close/>
                  <a:moveTo>
                    <a:pt x="22460" y="52569"/>
                  </a:moveTo>
                  <a:lnTo>
                    <a:pt x="25997" y="56238"/>
                  </a:lnTo>
                  <a:cubicBezTo>
                    <a:pt x="25938" y="56400"/>
                    <a:pt x="25938" y="56592"/>
                    <a:pt x="25982" y="56754"/>
                  </a:cubicBezTo>
                  <a:lnTo>
                    <a:pt x="24037" y="57933"/>
                  </a:lnTo>
                  <a:lnTo>
                    <a:pt x="20765" y="55266"/>
                  </a:lnTo>
                  <a:lnTo>
                    <a:pt x="22460" y="52569"/>
                  </a:lnTo>
                  <a:close/>
                  <a:moveTo>
                    <a:pt x="52317" y="41265"/>
                  </a:moveTo>
                  <a:lnTo>
                    <a:pt x="60276" y="50491"/>
                  </a:lnTo>
                  <a:lnTo>
                    <a:pt x="47646" y="58154"/>
                  </a:lnTo>
                  <a:lnTo>
                    <a:pt x="39673" y="48914"/>
                  </a:lnTo>
                  <a:lnTo>
                    <a:pt x="52317" y="41265"/>
                  </a:lnTo>
                  <a:close/>
                  <a:moveTo>
                    <a:pt x="93184" y="50270"/>
                  </a:moveTo>
                  <a:lnTo>
                    <a:pt x="98681" y="59554"/>
                  </a:lnTo>
                  <a:lnTo>
                    <a:pt x="90590" y="52937"/>
                  </a:lnTo>
                  <a:lnTo>
                    <a:pt x="93184" y="50270"/>
                  </a:lnTo>
                  <a:close/>
                  <a:moveTo>
                    <a:pt x="6691" y="49769"/>
                  </a:moveTo>
                  <a:lnTo>
                    <a:pt x="12556" y="59702"/>
                  </a:lnTo>
                  <a:lnTo>
                    <a:pt x="973" y="56400"/>
                  </a:lnTo>
                  <a:cubicBezTo>
                    <a:pt x="987" y="56194"/>
                    <a:pt x="914" y="55988"/>
                    <a:pt x="781" y="55840"/>
                  </a:cubicBezTo>
                  <a:lnTo>
                    <a:pt x="6691" y="49769"/>
                  </a:lnTo>
                  <a:close/>
                  <a:moveTo>
                    <a:pt x="72684" y="43432"/>
                  </a:moveTo>
                  <a:cubicBezTo>
                    <a:pt x="72808" y="43582"/>
                    <a:pt x="72994" y="43669"/>
                    <a:pt x="73197" y="43669"/>
                  </a:cubicBezTo>
                  <a:cubicBezTo>
                    <a:pt x="73213" y="43669"/>
                    <a:pt x="73229" y="43668"/>
                    <a:pt x="73244" y="43667"/>
                  </a:cubicBezTo>
                  <a:cubicBezTo>
                    <a:pt x="73421" y="43667"/>
                    <a:pt x="73598" y="43608"/>
                    <a:pt x="73731" y="43505"/>
                  </a:cubicBezTo>
                  <a:lnTo>
                    <a:pt x="77283" y="47190"/>
                  </a:lnTo>
                  <a:lnTo>
                    <a:pt x="69118" y="60129"/>
                  </a:lnTo>
                  <a:lnTo>
                    <a:pt x="60895" y="50579"/>
                  </a:lnTo>
                  <a:lnTo>
                    <a:pt x="72684" y="43432"/>
                  </a:lnTo>
                  <a:close/>
                  <a:moveTo>
                    <a:pt x="9668" y="46718"/>
                  </a:moveTo>
                  <a:lnTo>
                    <a:pt x="20234" y="55354"/>
                  </a:lnTo>
                  <a:lnTo>
                    <a:pt x="16742" y="60910"/>
                  </a:lnTo>
                  <a:lnTo>
                    <a:pt x="13116" y="59864"/>
                  </a:lnTo>
                  <a:lnTo>
                    <a:pt x="6971" y="49489"/>
                  </a:lnTo>
                  <a:lnTo>
                    <a:pt x="9668" y="46718"/>
                  </a:lnTo>
                  <a:close/>
                  <a:moveTo>
                    <a:pt x="20559" y="55605"/>
                  </a:moveTo>
                  <a:lnTo>
                    <a:pt x="23683" y="58154"/>
                  </a:lnTo>
                  <a:lnTo>
                    <a:pt x="18790" y="61131"/>
                  </a:lnTo>
                  <a:cubicBezTo>
                    <a:pt x="18643" y="60969"/>
                    <a:pt x="18451" y="60895"/>
                    <a:pt x="18245" y="60895"/>
                  </a:cubicBezTo>
                  <a:cubicBezTo>
                    <a:pt x="18009" y="60895"/>
                    <a:pt x="17803" y="60998"/>
                    <a:pt x="17655" y="61161"/>
                  </a:cubicBezTo>
                  <a:lnTo>
                    <a:pt x="17140" y="61013"/>
                  </a:lnTo>
                  <a:lnTo>
                    <a:pt x="20559" y="55605"/>
                  </a:lnTo>
                  <a:close/>
                  <a:moveTo>
                    <a:pt x="90310" y="53232"/>
                  </a:moveTo>
                  <a:lnTo>
                    <a:pt x="98902" y="60232"/>
                  </a:lnTo>
                  <a:cubicBezTo>
                    <a:pt x="98873" y="60291"/>
                    <a:pt x="98858" y="60335"/>
                    <a:pt x="98858" y="60394"/>
                  </a:cubicBezTo>
                  <a:lnTo>
                    <a:pt x="98873" y="60394"/>
                  </a:lnTo>
                  <a:lnTo>
                    <a:pt x="92609" y="62546"/>
                  </a:lnTo>
                  <a:lnTo>
                    <a:pt x="87348" y="57078"/>
                  </a:lnTo>
                  <a:cubicBezTo>
                    <a:pt x="87437" y="56843"/>
                    <a:pt x="87407" y="56562"/>
                    <a:pt x="87274" y="56341"/>
                  </a:cubicBezTo>
                  <a:lnTo>
                    <a:pt x="90310" y="53232"/>
                  </a:lnTo>
                  <a:close/>
                  <a:moveTo>
                    <a:pt x="16904" y="61367"/>
                  </a:moveTo>
                  <a:lnTo>
                    <a:pt x="17478" y="61529"/>
                  </a:lnTo>
                  <a:cubicBezTo>
                    <a:pt x="17464" y="61647"/>
                    <a:pt x="17464" y="61765"/>
                    <a:pt x="17493" y="61897"/>
                  </a:cubicBezTo>
                  <a:lnTo>
                    <a:pt x="16005" y="62811"/>
                  </a:lnTo>
                  <a:lnTo>
                    <a:pt x="16904" y="61367"/>
                  </a:lnTo>
                  <a:close/>
                  <a:moveTo>
                    <a:pt x="13426" y="60365"/>
                  </a:moveTo>
                  <a:lnTo>
                    <a:pt x="16521" y="61249"/>
                  </a:lnTo>
                  <a:lnTo>
                    <a:pt x="15253" y="63283"/>
                  </a:lnTo>
                  <a:lnTo>
                    <a:pt x="15165" y="63327"/>
                  </a:lnTo>
                  <a:lnTo>
                    <a:pt x="13426" y="60365"/>
                  </a:lnTo>
                  <a:close/>
                  <a:moveTo>
                    <a:pt x="98828" y="60836"/>
                  </a:moveTo>
                  <a:lnTo>
                    <a:pt x="95233" y="65272"/>
                  </a:lnTo>
                  <a:lnTo>
                    <a:pt x="92904" y="62855"/>
                  </a:lnTo>
                  <a:lnTo>
                    <a:pt x="98828" y="60836"/>
                  </a:lnTo>
                  <a:close/>
                  <a:moveTo>
                    <a:pt x="23992" y="58434"/>
                  </a:moveTo>
                  <a:lnTo>
                    <a:pt x="32555" y="65420"/>
                  </a:lnTo>
                  <a:lnTo>
                    <a:pt x="18982" y="61558"/>
                  </a:lnTo>
                  <a:cubicBezTo>
                    <a:pt x="18982" y="61529"/>
                    <a:pt x="18982" y="61500"/>
                    <a:pt x="18967" y="61485"/>
                  </a:cubicBezTo>
                  <a:lnTo>
                    <a:pt x="23992" y="58434"/>
                  </a:lnTo>
                  <a:close/>
                  <a:moveTo>
                    <a:pt x="39334" y="49120"/>
                  </a:moveTo>
                  <a:lnTo>
                    <a:pt x="47292" y="58360"/>
                  </a:lnTo>
                  <a:lnTo>
                    <a:pt x="35487" y="65523"/>
                  </a:lnTo>
                  <a:lnTo>
                    <a:pt x="27323" y="57034"/>
                  </a:lnTo>
                  <a:cubicBezTo>
                    <a:pt x="27470" y="56828"/>
                    <a:pt x="27515" y="56577"/>
                    <a:pt x="27456" y="56327"/>
                  </a:cubicBezTo>
                  <a:lnTo>
                    <a:pt x="39334" y="49120"/>
                  </a:lnTo>
                  <a:close/>
                  <a:moveTo>
                    <a:pt x="26174" y="57108"/>
                  </a:moveTo>
                  <a:cubicBezTo>
                    <a:pt x="26310" y="57231"/>
                    <a:pt x="26485" y="57316"/>
                    <a:pt x="26674" y="57316"/>
                  </a:cubicBezTo>
                  <a:cubicBezTo>
                    <a:pt x="26689" y="57316"/>
                    <a:pt x="26704" y="57315"/>
                    <a:pt x="26719" y="57314"/>
                  </a:cubicBezTo>
                  <a:cubicBezTo>
                    <a:pt x="26807" y="57314"/>
                    <a:pt x="26910" y="57299"/>
                    <a:pt x="26999" y="57270"/>
                  </a:cubicBezTo>
                  <a:lnTo>
                    <a:pt x="35134" y="65729"/>
                  </a:lnTo>
                  <a:lnTo>
                    <a:pt x="34662" y="66009"/>
                  </a:lnTo>
                  <a:lnTo>
                    <a:pt x="34589" y="65994"/>
                  </a:lnTo>
                  <a:cubicBezTo>
                    <a:pt x="34530" y="65965"/>
                    <a:pt x="34471" y="65950"/>
                    <a:pt x="34397" y="65950"/>
                  </a:cubicBezTo>
                  <a:lnTo>
                    <a:pt x="33513" y="65685"/>
                  </a:lnTo>
                  <a:lnTo>
                    <a:pt x="24361" y="58213"/>
                  </a:lnTo>
                  <a:lnTo>
                    <a:pt x="26174" y="57108"/>
                  </a:lnTo>
                  <a:close/>
                  <a:moveTo>
                    <a:pt x="35414" y="66024"/>
                  </a:moveTo>
                  <a:lnTo>
                    <a:pt x="35694" y="66319"/>
                  </a:lnTo>
                  <a:lnTo>
                    <a:pt x="35178" y="66156"/>
                  </a:lnTo>
                  <a:lnTo>
                    <a:pt x="35414" y="66024"/>
                  </a:lnTo>
                  <a:close/>
                  <a:moveTo>
                    <a:pt x="77563" y="47484"/>
                  </a:moveTo>
                  <a:lnTo>
                    <a:pt x="86036" y="56282"/>
                  </a:lnTo>
                  <a:cubicBezTo>
                    <a:pt x="85860" y="56533"/>
                    <a:pt x="85815" y="56857"/>
                    <a:pt x="85933" y="57137"/>
                  </a:cubicBezTo>
                  <a:lnTo>
                    <a:pt x="85933" y="57152"/>
                  </a:lnTo>
                  <a:lnTo>
                    <a:pt x="75882" y="67453"/>
                  </a:lnTo>
                  <a:cubicBezTo>
                    <a:pt x="75809" y="67424"/>
                    <a:pt x="75720" y="67409"/>
                    <a:pt x="75632" y="67409"/>
                  </a:cubicBezTo>
                  <a:cubicBezTo>
                    <a:pt x="75558" y="67409"/>
                    <a:pt x="75485" y="67409"/>
                    <a:pt x="75411" y="67439"/>
                  </a:cubicBezTo>
                  <a:lnTo>
                    <a:pt x="69383" y="60438"/>
                  </a:lnTo>
                  <a:lnTo>
                    <a:pt x="77563" y="47484"/>
                  </a:lnTo>
                  <a:close/>
                  <a:moveTo>
                    <a:pt x="87127" y="57417"/>
                  </a:moveTo>
                  <a:lnTo>
                    <a:pt x="92197" y="62693"/>
                  </a:lnTo>
                  <a:lnTo>
                    <a:pt x="76384" y="68117"/>
                  </a:lnTo>
                  <a:cubicBezTo>
                    <a:pt x="76369" y="67954"/>
                    <a:pt x="76310" y="67792"/>
                    <a:pt x="76207" y="67660"/>
                  </a:cubicBezTo>
                  <a:lnTo>
                    <a:pt x="86184" y="57461"/>
                  </a:lnTo>
                  <a:cubicBezTo>
                    <a:pt x="86316" y="57550"/>
                    <a:pt x="86464" y="57594"/>
                    <a:pt x="86626" y="57594"/>
                  </a:cubicBezTo>
                  <a:cubicBezTo>
                    <a:pt x="86803" y="57594"/>
                    <a:pt x="86980" y="57535"/>
                    <a:pt x="87127" y="57417"/>
                  </a:cubicBezTo>
                  <a:close/>
                  <a:moveTo>
                    <a:pt x="35016" y="66540"/>
                  </a:moveTo>
                  <a:lnTo>
                    <a:pt x="35635" y="66717"/>
                  </a:lnTo>
                  <a:cubicBezTo>
                    <a:pt x="35561" y="67159"/>
                    <a:pt x="35826" y="67660"/>
                    <a:pt x="36386" y="67660"/>
                  </a:cubicBezTo>
                  <a:cubicBezTo>
                    <a:pt x="36405" y="67661"/>
                    <a:pt x="36423" y="67662"/>
                    <a:pt x="36441" y="67662"/>
                  </a:cubicBezTo>
                  <a:cubicBezTo>
                    <a:pt x="36596" y="67662"/>
                    <a:pt x="36739" y="67606"/>
                    <a:pt x="36858" y="67527"/>
                  </a:cubicBezTo>
                  <a:lnTo>
                    <a:pt x="40926" y="71757"/>
                  </a:lnTo>
                  <a:lnTo>
                    <a:pt x="35016" y="66923"/>
                  </a:lnTo>
                  <a:cubicBezTo>
                    <a:pt x="35045" y="66790"/>
                    <a:pt x="35045" y="66658"/>
                    <a:pt x="35016" y="66540"/>
                  </a:cubicBezTo>
                  <a:close/>
                  <a:moveTo>
                    <a:pt x="60541" y="50785"/>
                  </a:moveTo>
                  <a:lnTo>
                    <a:pt x="68882" y="60468"/>
                  </a:lnTo>
                  <a:lnTo>
                    <a:pt x="60998" y="72965"/>
                  </a:lnTo>
                  <a:lnTo>
                    <a:pt x="60909" y="72965"/>
                  </a:lnTo>
                  <a:cubicBezTo>
                    <a:pt x="60777" y="72965"/>
                    <a:pt x="60629" y="73009"/>
                    <a:pt x="60511" y="73083"/>
                  </a:cubicBezTo>
                  <a:lnTo>
                    <a:pt x="47911" y="58449"/>
                  </a:lnTo>
                  <a:lnTo>
                    <a:pt x="60541" y="50785"/>
                  </a:lnTo>
                  <a:close/>
                  <a:moveTo>
                    <a:pt x="69162" y="60792"/>
                  </a:moveTo>
                  <a:lnTo>
                    <a:pt x="75057" y="67630"/>
                  </a:lnTo>
                  <a:cubicBezTo>
                    <a:pt x="74895" y="67822"/>
                    <a:pt x="74821" y="68087"/>
                    <a:pt x="74866" y="68338"/>
                  </a:cubicBezTo>
                  <a:lnTo>
                    <a:pt x="74880" y="68338"/>
                  </a:lnTo>
                  <a:lnTo>
                    <a:pt x="74217" y="68883"/>
                  </a:lnTo>
                  <a:lnTo>
                    <a:pt x="61499" y="73230"/>
                  </a:lnTo>
                  <a:cubicBezTo>
                    <a:pt x="61469" y="73186"/>
                    <a:pt x="61425" y="73142"/>
                    <a:pt x="61381" y="73113"/>
                  </a:cubicBezTo>
                  <a:lnTo>
                    <a:pt x="69162" y="60792"/>
                  </a:lnTo>
                  <a:close/>
                  <a:moveTo>
                    <a:pt x="47557" y="58655"/>
                  </a:moveTo>
                  <a:lnTo>
                    <a:pt x="60202" y="73319"/>
                  </a:lnTo>
                  <a:lnTo>
                    <a:pt x="37153" y="66731"/>
                  </a:lnTo>
                  <a:cubicBezTo>
                    <a:pt x="37110" y="66357"/>
                    <a:pt x="36800" y="66068"/>
                    <a:pt x="36415" y="66068"/>
                  </a:cubicBezTo>
                  <a:cubicBezTo>
                    <a:pt x="36406" y="66068"/>
                    <a:pt x="36396" y="66068"/>
                    <a:pt x="36386" y="66068"/>
                  </a:cubicBezTo>
                  <a:cubicBezTo>
                    <a:pt x="36283" y="66068"/>
                    <a:pt x="36180" y="66083"/>
                    <a:pt x="36077" y="66127"/>
                  </a:cubicBezTo>
                  <a:lnTo>
                    <a:pt x="35767" y="65818"/>
                  </a:lnTo>
                  <a:lnTo>
                    <a:pt x="47557" y="58655"/>
                  </a:lnTo>
                  <a:close/>
                  <a:moveTo>
                    <a:pt x="18967" y="61956"/>
                  </a:moveTo>
                  <a:lnTo>
                    <a:pt x="33336" y="66053"/>
                  </a:lnTo>
                  <a:lnTo>
                    <a:pt x="33616" y="66289"/>
                  </a:lnTo>
                  <a:cubicBezTo>
                    <a:pt x="33542" y="66422"/>
                    <a:pt x="33513" y="66569"/>
                    <a:pt x="33513" y="66717"/>
                  </a:cubicBezTo>
                  <a:lnTo>
                    <a:pt x="21973" y="73717"/>
                  </a:lnTo>
                  <a:cubicBezTo>
                    <a:pt x="21837" y="73580"/>
                    <a:pt x="21649" y="73494"/>
                    <a:pt x="21458" y="73494"/>
                  </a:cubicBezTo>
                  <a:cubicBezTo>
                    <a:pt x="21443" y="73494"/>
                    <a:pt x="21428" y="73495"/>
                    <a:pt x="21413" y="73496"/>
                  </a:cubicBezTo>
                  <a:cubicBezTo>
                    <a:pt x="21340" y="73496"/>
                    <a:pt x="21266" y="73510"/>
                    <a:pt x="21192" y="73525"/>
                  </a:cubicBezTo>
                  <a:lnTo>
                    <a:pt x="15681" y="64211"/>
                  </a:lnTo>
                  <a:cubicBezTo>
                    <a:pt x="15710" y="63975"/>
                    <a:pt x="15651" y="63754"/>
                    <a:pt x="15518" y="63577"/>
                  </a:cubicBezTo>
                  <a:lnTo>
                    <a:pt x="15533" y="63577"/>
                  </a:lnTo>
                  <a:lnTo>
                    <a:pt x="17670" y="62266"/>
                  </a:lnTo>
                  <a:cubicBezTo>
                    <a:pt x="17807" y="62403"/>
                    <a:pt x="17994" y="62488"/>
                    <a:pt x="18185" y="62488"/>
                  </a:cubicBezTo>
                  <a:cubicBezTo>
                    <a:pt x="18200" y="62488"/>
                    <a:pt x="18215" y="62488"/>
                    <a:pt x="18230" y="62487"/>
                  </a:cubicBezTo>
                  <a:cubicBezTo>
                    <a:pt x="18241" y="62487"/>
                    <a:pt x="18251" y="62488"/>
                    <a:pt x="18262" y="62488"/>
                  </a:cubicBezTo>
                  <a:cubicBezTo>
                    <a:pt x="18588" y="62488"/>
                    <a:pt x="18881" y="62270"/>
                    <a:pt x="18967" y="61956"/>
                  </a:cubicBezTo>
                  <a:close/>
                  <a:moveTo>
                    <a:pt x="14192" y="64373"/>
                  </a:moveTo>
                  <a:cubicBezTo>
                    <a:pt x="14236" y="64476"/>
                    <a:pt x="14280" y="64565"/>
                    <a:pt x="14369" y="64653"/>
                  </a:cubicBezTo>
                  <a:lnTo>
                    <a:pt x="7531" y="75485"/>
                  </a:lnTo>
                  <a:lnTo>
                    <a:pt x="958" y="72906"/>
                  </a:lnTo>
                  <a:cubicBezTo>
                    <a:pt x="973" y="72744"/>
                    <a:pt x="943" y="72582"/>
                    <a:pt x="870" y="72449"/>
                  </a:cubicBezTo>
                  <a:lnTo>
                    <a:pt x="14192" y="64373"/>
                  </a:lnTo>
                  <a:close/>
                  <a:moveTo>
                    <a:pt x="73274" y="69605"/>
                  </a:moveTo>
                  <a:lnTo>
                    <a:pt x="64962" y="76237"/>
                  </a:lnTo>
                  <a:lnTo>
                    <a:pt x="61646" y="74011"/>
                  </a:lnTo>
                  <a:cubicBezTo>
                    <a:pt x="61676" y="73879"/>
                    <a:pt x="61690" y="73731"/>
                    <a:pt x="61661" y="73584"/>
                  </a:cubicBezTo>
                  <a:lnTo>
                    <a:pt x="73274" y="69605"/>
                  </a:lnTo>
                  <a:close/>
                  <a:moveTo>
                    <a:pt x="15474" y="64653"/>
                  </a:moveTo>
                  <a:lnTo>
                    <a:pt x="20839" y="73731"/>
                  </a:lnTo>
                  <a:cubicBezTo>
                    <a:pt x="20662" y="73938"/>
                    <a:pt x="20588" y="74233"/>
                    <a:pt x="20662" y="74498"/>
                  </a:cubicBezTo>
                  <a:lnTo>
                    <a:pt x="14531" y="78241"/>
                  </a:lnTo>
                  <a:lnTo>
                    <a:pt x="7914" y="75633"/>
                  </a:lnTo>
                  <a:lnTo>
                    <a:pt x="14708" y="64845"/>
                  </a:lnTo>
                  <a:cubicBezTo>
                    <a:pt x="14782" y="64874"/>
                    <a:pt x="14841" y="64874"/>
                    <a:pt x="14914" y="64874"/>
                  </a:cubicBezTo>
                  <a:cubicBezTo>
                    <a:pt x="15121" y="64874"/>
                    <a:pt x="15327" y="64801"/>
                    <a:pt x="15474" y="64653"/>
                  </a:cubicBezTo>
                  <a:close/>
                  <a:moveTo>
                    <a:pt x="92491" y="63003"/>
                  </a:moveTo>
                  <a:lnTo>
                    <a:pt x="94967" y="65582"/>
                  </a:lnTo>
                  <a:lnTo>
                    <a:pt x="84253" y="78801"/>
                  </a:lnTo>
                  <a:lnTo>
                    <a:pt x="76325" y="68559"/>
                  </a:lnTo>
                  <a:lnTo>
                    <a:pt x="92491" y="63003"/>
                  </a:lnTo>
                  <a:close/>
                  <a:moveTo>
                    <a:pt x="45818" y="76266"/>
                  </a:moveTo>
                  <a:lnTo>
                    <a:pt x="49252" y="79066"/>
                  </a:lnTo>
                  <a:cubicBezTo>
                    <a:pt x="49061" y="79096"/>
                    <a:pt x="48884" y="79184"/>
                    <a:pt x="48781" y="79332"/>
                  </a:cubicBezTo>
                  <a:lnTo>
                    <a:pt x="45818" y="76266"/>
                  </a:lnTo>
                  <a:close/>
                  <a:moveTo>
                    <a:pt x="37123" y="67129"/>
                  </a:moveTo>
                  <a:lnTo>
                    <a:pt x="60143" y="73717"/>
                  </a:lnTo>
                  <a:cubicBezTo>
                    <a:pt x="60143" y="73746"/>
                    <a:pt x="60143" y="73790"/>
                    <a:pt x="60143" y="73820"/>
                  </a:cubicBezTo>
                  <a:lnTo>
                    <a:pt x="50284" y="79405"/>
                  </a:lnTo>
                  <a:lnTo>
                    <a:pt x="43505" y="73864"/>
                  </a:lnTo>
                  <a:lnTo>
                    <a:pt x="37094" y="67203"/>
                  </a:lnTo>
                  <a:cubicBezTo>
                    <a:pt x="37109" y="67173"/>
                    <a:pt x="37109" y="67159"/>
                    <a:pt x="37123" y="67129"/>
                  </a:cubicBezTo>
                  <a:close/>
                  <a:moveTo>
                    <a:pt x="855" y="73289"/>
                  </a:moveTo>
                  <a:lnTo>
                    <a:pt x="7310" y="75824"/>
                  </a:lnTo>
                  <a:lnTo>
                    <a:pt x="4554" y="80201"/>
                  </a:lnTo>
                  <a:lnTo>
                    <a:pt x="663" y="73481"/>
                  </a:lnTo>
                  <a:cubicBezTo>
                    <a:pt x="737" y="73422"/>
                    <a:pt x="796" y="73363"/>
                    <a:pt x="855" y="73289"/>
                  </a:cubicBezTo>
                  <a:close/>
                  <a:moveTo>
                    <a:pt x="20853" y="74852"/>
                  </a:moveTo>
                  <a:cubicBezTo>
                    <a:pt x="21001" y="74999"/>
                    <a:pt x="21207" y="75087"/>
                    <a:pt x="21413" y="75087"/>
                  </a:cubicBezTo>
                  <a:lnTo>
                    <a:pt x="21413" y="75073"/>
                  </a:lnTo>
                  <a:cubicBezTo>
                    <a:pt x="21487" y="75073"/>
                    <a:pt x="21561" y="75073"/>
                    <a:pt x="21634" y="75043"/>
                  </a:cubicBezTo>
                  <a:lnTo>
                    <a:pt x="26232" y="82839"/>
                  </a:lnTo>
                  <a:lnTo>
                    <a:pt x="14988" y="78418"/>
                  </a:lnTo>
                  <a:lnTo>
                    <a:pt x="20853" y="74852"/>
                  </a:lnTo>
                  <a:close/>
                  <a:moveTo>
                    <a:pt x="7693" y="75986"/>
                  </a:moveTo>
                  <a:lnTo>
                    <a:pt x="14089" y="78506"/>
                  </a:lnTo>
                  <a:lnTo>
                    <a:pt x="6293" y="83222"/>
                  </a:lnTo>
                  <a:lnTo>
                    <a:pt x="4775" y="80584"/>
                  </a:lnTo>
                  <a:lnTo>
                    <a:pt x="7693" y="75986"/>
                  </a:lnTo>
                  <a:close/>
                  <a:moveTo>
                    <a:pt x="60261" y="74203"/>
                  </a:moveTo>
                  <a:cubicBezTo>
                    <a:pt x="60401" y="74413"/>
                    <a:pt x="60620" y="74543"/>
                    <a:pt x="60869" y="74543"/>
                  </a:cubicBezTo>
                  <a:cubicBezTo>
                    <a:pt x="60883" y="74543"/>
                    <a:pt x="60896" y="74543"/>
                    <a:pt x="60909" y="74542"/>
                  </a:cubicBezTo>
                  <a:cubicBezTo>
                    <a:pt x="60926" y="74543"/>
                    <a:pt x="60942" y="74544"/>
                    <a:pt x="60958" y="74544"/>
                  </a:cubicBezTo>
                  <a:cubicBezTo>
                    <a:pt x="61133" y="74544"/>
                    <a:pt x="61304" y="74473"/>
                    <a:pt x="61425" y="74365"/>
                  </a:cubicBezTo>
                  <a:lnTo>
                    <a:pt x="64638" y="76502"/>
                  </a:lnTo>
                  <a:lnTo>
                    <a:pt x="55943" y="83443"/>
                  </a:lnTo>
                  <a:cubicBezTo>
                    <a:pt x="55805" y="83278"/>
                    <a:pt x="55602" y="83177"/>
                    <a:pt x="55395" y="83177"/>
                  </a:cubicBezTo>
                  <a:cubicBezTo>
                    <a:pt x="55381" y="83177"/>
                    <a:pt x="55367" y="83177"/>
                    <a:pt x="55353" y="83178"/>
                  </a:cubicBezTo>
                  <a:cubicBezTo>
                    <a:pt x="55331" y="83176"/>
                    <a:pt x="55308" y="83174"/>
                    <a:pt x="55286" y="83174"/>
                  </a:cubicBezTo>
                  <a:cubicBezTo>
                    <a:pt x="55180" y="83174"/>
                    <a:pt x="55083" y="83203"/>
                    <a:pt x="54985" y="83252"/>
                  </a:cubicBezTo>
                  <a:lnTo>
                    <a:pt x="50623" y="79671"/>
                  </a:lnTo>
                  <a:lnTo>
                    <a:pt x="60261" y="74203"/>
                  </a:lnTo>
                  <a:close/>
                  <a:moveTo>
                    <a:pt x="95247" y="65876"/>
                  </a:moveTo>
                  <a:lnTo>
                    <a:pt x="99197" y="69959"/>
                  </a:lnTo>
                  <a:cubicBezTo>
                    <a:pt x="99064" y="70268"/>
                    <a:pt x="99108" y="70622"/>
                    <a:pt x="99330" y="70872"/>
                  </a:cubicBezTo>
                  <a:lnTo>
                    <a:pt x="88247" y="83443"/>
                  </a:lnTo>
                  <a:lnTo>
                    <a:pt x="88218" y="83443"/>
                  </a:lnTo>
                  <a:cubicBezTo>
                    <a:pt x="88100" y="83443"/>
                    <a:pt x="87982" y="83458"/>
                    <a:pt x="87879" y="83502"/>
                  </a:cubicBezTo>
                  <a:lnTo>
                    <a:pt x="84489" y="79140"/>
                  </a:lnTo>
                  <a:lnTo>
                    <a:pt x="95247" y="65876"/>
                  </a:lnTo>
                  <a:close/>
                  <a:moveTo>
                    <a:pt x="50254" y="79877"/>
                  </a:moveTo>
                  <a:lnTo>
                    <a:pt x="54690" y="83517"/>
                  </a:lnTo>
                  <a:cubicBezTo>
                    <a:pt x="54528" y="83797"/>
                    <a:pt x="54543" y="84136"/>
                    <a:pt x="54705" y="84416"/>
                  </a:cubicBezTo>
                  <a:lnTo>
                    <a:pt x="54115" y="84888"/>
                  </a:lnTo>
                  <a:lnTo>
                    <a:pt x="49886" y="80466"/>
                  </a:lnTo>
                  <a:cubicBezTo>
                    <a:pt x="50033" y="80334"/>
                    <a:pt x="50122" y="80157"/>
                    <a:pt x="50136" y="79951"/>
                  </a:cubicBezTo>
                  <a:lnTo>
                    <a:pt x="50254" y="79877"/>
                  </a:lnTo>
                  <a:close/>
                  <a:moveTo>
                    <a:pt x="76059" y="68868"/>
                  </a:moveTo>
                  <a:lnTo>
                    <a:pt x="83988" y="79125"/>
                  </a:lnTo>
                  <a:lnTo>
                    <a:pt x="79287" y="84917"/>
                  </a:lnTo>
                  <a:cubicBezTo>
                    <a:pt x="79154" y="84814"/>
                    <a:pt x="78977" y="84755"/>
                    <a:pt x="78800" y="84755"/>
                  </a:cubicBezTo>
                  <a:cubicBezTo>
                    <a:pt x="78787" y="84754"/>
                    <a:pt x="78774" y="84754"/>
                    <a:pt x="78761" y="84754"/>
                  </a:cubicBezTo>
                  <a:cubicBezTo>
                    <a:pt x="78540" y="84754"/>
                    <a:pt x="78336" y="84868"/>
                    <a:pt x="78211" y="85035"/>
                  </a:cubicBezTo>
                  <a:lnTo>
                    <a:pt x="65316" y="76458"/>
                  </a:lnTo>
                  <a:lnTo>
                    <a:pt x="74394" y="69222"/>
                  </a:lnTo>
                  <a:lnTo>
                    <a:pt x="75293" y="68912"/>
                  </a:lnTo>
                  <a:cubicBezTo>
                    <a:pt x="75396" y="68957"/>
                    <a:pt x="75514" y="68986"/>
                    <a:pt x="75632" y="68986"/>
                  </a:cubicBezTo>
                  <a:cubicBezTo>
                    <a:pt x="75779" y="68986"/>
                    <a:pt x="75927" y="68942"/>
                    <a:pt x="76059" y="68868"/>
                  </a:cubicBezTo>
                  <a:close/>
                  <a:moveTo>
                    <a:pt x="4539" y="80968"/>
                  </a:moveTo>
                  <a:lnTo>
                    <a:pt x="5954" y="83414"/>
                  </a:lnTo>
                  <a:lnTo>
                    <a:pt x="1150" y="86332"/>
                  </a:lnTo>
                  <a:lnTo>
                    <a:pt x="1150" y="86332"/>
                  </a:lnTo>
                  <a:lnTo>
                    <a:pt x="4539" y="80968"/>
                  </a:lnTo>
                  <a:close/>
                  <a:moveTo>
                    <a:pt x="33601" y="67114"/>
                  </a:moveTo>
                  <a:cubicBezTo>
                    <a:pt x="33719" y="67380"/>
                    <a:pt x="33984" y="67527"/>
                    <a:pt x="34264" y="67527"/>
                  </a:cubicBezTo>
                  <a:cubicBezTo>
                    <a:pt x="34485" y="67527"/>
                    <a:pt x="34692" y="67439"/>
                    <a:pt x="34839" y="67277"/>
                  </a:cubicBezTo>
                  <a:lnTo>
                    <a:pt x="43239" y="74144"/>
                  </a:lnTo>
                  <a:lnTo>
                    <a:pt x="48618" y="79759"/>
                  </a:lnTo>
                  <a:cubicBezTo>
                    <a:pt x="48589" y="79951"/>
                    <a:pt x="48633" y="80142"/>
                    <a:pt x="48736" y="80319"/>
                  </a:cubicBezTo>
                  <a:lnTo>
                    <a:pt x="37595" y="86627"/>
                  </a:lnTo>
                  <a:cubicBezTo>
                    <a:pt x="37462" y="86376"/>
                    <a:pt x="37197" y="86229"/>
                    <a:pt x="36917" y="86229"/>
                  </a:cubicBezTo>
                  <a:cubicBezTo>
                    <a:pt x="36906" y="86228"/>
                    <a:pt x="36896" y="86228"/>
                    <a:pt x="36885" y="86228"/>
                  </a:cubicBezTo>
                  <a:cubicBezTo>
                    <a:pt x="36559" y="86228"/>
                    <a:pt x="36266" y="86446"/>
                    <a:pt x="36180" y="86774"/>
                  </a:cubicBezTo>
                  <a:lnTo>
                    <a:pt x="26822" y="83090"/>
                  </a:lnTo>
                  <a:lnTo>
                    <a:pt x="21973" y="74852"/>
                  </a:lnTo>
                  <a:cubicBezTo>
                    <a:pt x="22150" y="74630"/>
                    <a:pt x="22224" y="74336"/>
                    <a:pt x="22150" y="74056"/>
                  </a:cubicBezTo>
                  <a:lnTo>
                    <a:pt x="33601" y="67114"/>
                  </a:lnTo>
                  <a:close/>
                  <a:moveTo>
                    <a:pt x="84253" y="79435"/>
                  </a:moveTo>
                  <a:lnTo>
                    <a:pt x="87584" y="83753"/>
                  </a:lnTo>
                  <a:cubicBezTo>
                    <a:pt x="87481" y="83930"/>
                    <a:pt x="87437" y="84121"/>
                    <a:pt x="87466" y="84328"/>
                  </a:cubicBezTo>
                  <a:lnTo>
                    <a:pt x="83634" y="88660"/>
                  </a:lnTo>
                  <a:lnTo>
                    <a:pt x="79493" y="85905"/>
                  </a:lnTo>
                  <a:cubicBezTo>
                    <a:pt x="79582" y="85698"/>
                    <a:pt x="79596" y="85477"/>
                    <a:pt x="79523" y="85256"/>
                  </a:cubicBezTo>
                  <a:lnTo>
                    <a:pt x="84253" y="79435"/>
                  </a:lnTo>
                  <a:close/>
                  <a:moveTo>
                    <a:pt x="27161" y="83635"/>
                  </a:moveTo>
                  <a:lnTo>
                    <a:pt x="36165" y="87172"/>
                  </a:lnTo>
                  <a:cubicBezTo>
                    <a:pt x="36180" y="87246"/>
                    <a:pt x="36210" y="87305"/>
                    <a:pt x="36239" y="87378"/>
                  </a:cubicBezTo>
                  <a:lnTo>
                    <a:pt x="31111" y="90296"/>
                  </a:lnTo>
                  <a:lnTo>
                    <a:pt x="27161" y="83635"/>
                  </a:lnTo>
                  <a:close/>
                  <a:moveTo>
                    <a:pt x="49046" y="80555"/>
                  </a:moveTo>
                  <a:cubicBezTo>
                    <a:pt x="49149" y="80614"/>
                    <a:pt x="49267" y="80629"/>
                    <a:pt x="49385" y="80629"/>
                  </a:cubicBezTo>
                  <a:lnTo>
                    <a:pt x="49473" y="80629"/>
                  </a:lnTo>
                  <a:lnTo>
                    <a:pt x="53806" y="85138"/>
                  </a:lnTo>
                  <a:lnTo>
                    <a:pt x="46644" y="90856"/>
                  </a:lnTo>
                  <a:lnTo>
                    <a:pt x="37639" y="87319"/>
                  </a:lnTo>
                  <a:cubicBezTo>
                    <a:pt x="37669" y="87216"/>
                    <a:pt x="37683" y="87113"/>
                    <a:pt x="37683" y="87010"/>
                  </a:cubicBezTo>
                  <a:lnTo>
                    <a:pt x="49046" y="80555"/>
                  </a:lnTo>
                  <a:close/>
                  <a:moveTo>
                    <a:pt x="64992" y="76723"/>
                  </a:moveTo>
                  <a:lnTo>
                    <a:pt x="78049" y="85418"/>
                  </a:lnTo>
                  <a:cubicBezTo>
                    <a:pt x="78005" y="85683"/>
                    <a:pt x="78093" y="85963"/>
                    <a:pt x="78285" y="86155"/>
                  </a:cubicBezTo>
                  <a:lnTo>
                    <a:pt x="70415" y="95867"/>
                  </a:lnTo>
                  <a:lnTo>
                    <a:pt x="56090" y="84151"/>
                  </a:lnTo>
                  <a:cubicBezTo>
                    <a:pt x="56120" y="84033"/>
                    <a:pt x="56120" y="83930"/>
                    <a:pt x="56105" y="83812"/>
                  </a:cubicBezTo>
                  <a:lnTo>
                    <a:pt x="64992" y="76723"/>
                  </a:lnTo>
                  <a:close/>
                  <a:moveTo>
                    <a:pt x="55913" y="84519"/>
                  </a:moveTo>
                  <a:lnTo>
                    <a:pt x="70164" y="96176"/>
                  </a:lnTo>
                  <a:lnTo>
                    <a:pt x="68175" y="98623"/>
                  </a:lnTo>
                  <a:cubicBezTo>
                    <a:pt x="68062" y="98563"/>
                    <a:pt x="67937" y="98533"/>
                    <a:pt x="67813" y="98533"/>
                  </a:cubicBezTo>
                  <a:cubicBezTo>
                    <a:pt x="67661" y="98533"/>
                    <a:pt x="67509" y="98578"/>
                    <a:pt x="67379" y="98667"/>
                  </a:cubicBezTo>
                  <a:lnTo>
                    <a:pt x="54395" y="85182"/>
                  </a:lnTo>
                  <a:lnTo>
                    <a:pt x="55014" y="84681"/>
                  </a:lnTo>
                  <a:cubicBezTo>
                    <a:pt x="55118" y="84726"/>
                    <a:pt x="55235" y="84755"/>
                    <a:pt x="55353" y="84755"/>
                  </a:cubicBezTo>
                  <a:cubicBezTo>
                    <a:pt x="55560" y="84755"/>
                    <a:pt x="55766" y="84667"/>
                    <a:pt x="55913" y="84519"/>
                  </a:cubicBezTo>
                  <a:close/>
                  <a:moveTo>
                    <a:pt x="87628" y="84755"/>
                  </a:moveTo>
                  <a:cubicBezTo>
                    <a:pt x="87752" y="84921"/>
                    <a:pt x="87954" y="85022"/>
                    <a:pt x="88173" y="85022"/>
                  </a:cubicBezTo>
                  <a:cubicBezTo>
                    <a:pt x="88188" y="85022"/>
                    <a:pt x="88203" y="85021"/>
                    <a:pt x="88218" y="85020"/>
                  </a:cubicBezTo>
                  <a:cubicBezTo>
                    <a:pt x="88321" y="85020"/>
                    <a:pt x="88424" y="85006"/>
                    <a:pt x="88527" y="84961"/>
                  </a:cubicBezTo>
                  <a:lnTo>
                    <a:pt x="98932" y="98402"/>
                  </a:lnTo>
                  <a:cubicBezTo>
                    <a:pt x="98828" y="98461"/>
                    <a:pt x="98740" y="98564"/>
                    <a:pt x="98681" y="98667"/>
                  </a:cubicBezTo>
                  <a:lnTo>
                    <a:pt x="83973" y="88881"/>
                  </a:lnTo>
                  <a:lnTo>
                    <a:pt x="87628" y="84755"/>
                  </a:lnTo>
                  <a:close/>
                  <a:moveTo>
                    <a:pt x="37389" y="87658"/>
                  </a:moveTo>
                  <a:lnTo>
                    <a:pt x="46275" y="91166"/>
                  </a:lnTo>
                  <a:lnTo>
                    <a:pt x="36829" y="98697"/>
                  </a:lnTo>
                  <a:cubicBezTo>
                    <a:pt x="36681" y="98446"/>
                    <a:pt x="36416" y="98284"/>
                    <a:pt x="36121" y="98269"/>
                  </a:cubicBezTo>
                  <a:cubicBezTo>
                    <a:pt x="36033" y="98269"/>
                    <a:pt x="35944" y="98284"/>
                    <a:pt x="35856" y="98313"/>
                  </a:cubicBezTo>
                  <a:lnTo>
                    <a:pt x="31302" y="90635"/>
                  </a:lnTo>
                  <a:lnTo>
                    <a:pt x="36504" y="87688"/>
                  </a:lnTo>
                  <a:cubicBezTo>
                    <a:pt x="36636" y="87771"/>
                    <a:pt x="36781" y="87812"/>
                    <a:pt x="36925" y="87812"/>
                  </a:cubicBezTo>
                  <a:cubicBezTo>
                    <a:pt x="37087" y="87812"/>
                    <a:pt x="37248" y="87760"/>
                    <a:pt x="37389" y="87658"/>
                  </a:cubicBezTo>
                  <a:close/>
                  <a:moveTo>
                    <a:pt x="14546" y="78683"/>
                  </a:moveTo>
                  <a:lnTo>
                    <a:pt x="26557" y="83399"/>
                  </a:lnTo>
                  <a:lnTo>
                    <a:pt x="30757" y="90503"/>
                  </a:lnTo>
                  <a:lnTo>
                    <a:pt x="16049" y="98829"/>
                  </a:lnTo>
                  <a:cubicBezTo>
                    <a:pt x="15911" y="98650"/>
                    <a:pt x="15708" y="98548"/>
                    <a:pt x="15489" y="98548"/>
                  </a:cubicBezTo>
                  <a:cubicBezTo>
                    <a:pt x="15474" y="98548"/>
                    <a:pt x="15460" y="98548"/>
                    <a:pt x="15445" y="98549"/>
                  </a:cubicBezTo>
                  <a:cubicBezTo>
                    <a:pt x="15356" y="98549"/>
                    <a:pt x="15283" y="98564"/>
                    <a:pt x="15194" y="98593"/>
                  </a:cubicBezTo>
                  <a:lnTo>
                    <a:pt x="6499" y="83561"/>
                  </a:lnTo>
                  <a:lnTo>
                    <a:pt x="14546" y="78683"/>
                  </a:lnTo>
                  <a:close/>
                  <a:moveTo>
                    <a:pt x="79243" y="86214"/>
                  </a:moveTo>
                  <a:lnTo>
                    <a:pt x="83369" y="88955"/>
                  </a:lnTo>
                  <a:lnTo>
                    <a:pt x="74910" y="98564"/>
                  </a:lnTo>
                  <a:cubicBezTo>
                    <a:pt x="74836" y="98549"/>
                    <a:pt x="74762" y="98534"/>
                    <a:pt x="74703" y="98534"/>
                  </a:cubicBezTo>
                  <a:cubicBezTo>
                    <a:pt x="74453" y="98534"/>
                    <a:pt x="74217" y="98652"/>
                    <a:pt x="74070" y="98859"/>
                  </a:cubicBezTo>
                  <a:lnTo>
                    <a:pt x="70724" y="96117"/>
                  </a:lnTo>
                  <a:lnTo>
                    <a:pt x="78653" y="86332"/>
                  </a:lnTo>
                  <a:cubicBezTo>
                    <a:pt x="78712" y="86347"/>
                    <a:pt x="78756" y="86347"/>
                    <a:pt x="78800" y="86347"/>
                  </a:cubicBezTo>
                  <a:cubicBezTo>
                    <a:pt x="78963" y="86347"/>
                    <a:pt x="79125" y="86302"/>
                    <a:pt x="79243" y="86214"/>
                  </a:cubicBezTo>
                  <a:close/>
                  <a:moveTo>
                    <a:pt x="54086" y="85418"/>
                  </a:moveTo>
                  <a:lnTo>
                    <a:pt x="67025" y="98873"/>
                  </a:lnTo>
                  <a:lnTo>
                    <a:pt x="67025" y="98873"/>
                  </a:lnTo>
                  <a:lnTo>
                    <a:pt x="47071" y="91033"/>
                  </a:lnTo>
                  <a:lnTo>
                    <a:pt x="54086" y="85418"/>
                  </a:lnTo>
                  <a:close/>
                  <a:moveTo>
                    <a:pt x="0" y="1"/>
                  </a:moveTo>
                  <a:lnTo>
                    <a:pt x="0" y="841"/>
                  </a:lnTo>
                  <a:cubicBezTo>
                    <a:pt x="30" y="870"/>
                    <a:pt x="44" y="900"/>
                    <a:pt x="74" y="914"/>
                  </a:cubicBezTo>
                  <a:cubicBezTo>
                    <a:pt x="221" y="1047"/>
                    <a:pt x="413" y="1121"/>
                    <a:pt x="604" y="1121"/>
                  </a:cubicBezTo>
                  <a:lnTo>
                    <a:pt x="619" y="1121"/>
                  </a:lnTo>
                  <a:lnTo>
                    <a:pt x="11127" y="14679"/>
                  </a:lnTo>
                  <a:cubicBezTo>
                    <a:pt x="10876" y="15047"/>
                    <a:pt x="10950" y="15563"/>
                    <a:pt x="11304" y="15843"/>
                  </a:cubicBezTo>
                  <a:lnTo>
                    <a:pt x="295" y="28326"/>
                  </a:lnTo>
                  <a:cubicBezTo>
                    <a:pt x="236" y="28311"/>
                    <a:pt x="192" y="28311"/>
                    <a:pt x="147" y="28296"/>
                  </a:cubicBezTo>
                  <a:lnTo>
                    <a:pt x="15" y="28296"/>
                  </a:lnTo>
                  <a:lnTo>
                    <a:pt x="15" y="29873"/>
                  </a:lnTo>
                  <a:lnTo>
                    <a:pt x="74" y="29873"/>
                  </a:lnTo>
                  <a:cubicBezTo>
                    <a:pt x="236" y="29873"/>
                    <a:pt x="398" y="29829"/>
                    <a:pt x="531" y="29741"/>
                  </a:cubicBezTo>
                  <a:lnTo>
                    <a:pt x="4451" y="33838"/>
                  </a:lnTo>
                  <a:lnTo>
                    <a:pt x="855" y="38273"/>
                  </a:lnTo>
                  <a:cubicBezTo>
                    <a:pt x="707" y="38156"/>
                    <a:pt x="531" y="38097"/>
                    <a:pt x="339" y="38097"/>
                  </a:cubicBezTo>
                  <a:cubicBezTo>
                    <a:pt x="251" y="38097"/>
                    <a:pt x="162" y="38111"/>
                    <a:pt x="88" y="38141"/>
                  </a:cubicBezTo>
                  <a:lnTo>
                    <a:pt x="15" y="38170"/>
                  </a:lnTo>
                  <a:lnTo>
                    <a:pt x="15" y="39615"/>
                  </a:lnTo>
                  <a:cubicBezTo>
                    <a:pt x="30" y="39629"/>
                    <a:pt x="59" y="39644"/>
                    <a:pt x="74" y="39644"/>
                  </a:cubicBezTo>
                  <a:cubicBezTo>
                    <a:pt x="162" y="39674"/>
                    <a:pt x="251" y="39688"/>
                    <a:pt x="339" y="39688"/>
                  </a:cubicBezTo>
                  <a:cubicBezTo>
                    <a:pt x="457" y="39688"/>
                    <a:pt x="575" y="39659"/>
                    <a:pt x="693" y="39615"/>
                  </a:cubicBezTo>
                  <a:lnTo>
                    <a:pt x="6484" y="49415"/>
                  </a:lnTo>
                  <a:lnTo>
                    <a:pt x="413" y="55634"/>
                  </a:lnTo>
                  <a:cubicBezTo>
                    <a:pt x="354" y="55605"/>
                    <a:pt x="280" y="55605"/>
                    <a:pt x="206" y="55605"/>
                  </a:cubicBezTo>
                  <a:lnTo>
                    <a:pt x="74" y="55605"/>
                  </a:lnTo>
                  <a:cubicBezTo>
                    <a:pt x="59" y="55619"/>
                    <a:pt x="30" y="55619"/>
                    <a:pt x="15" y="55619"/>
                  </a:cubicBezTo>
                  <a:lnTo>
                    <a:pt x="15" y="57167"/>
                  </a:lnTo>
                  <a:cubicBezTo>
                    <a:pt x="30" y="57167"/>
                    <a:pt x="59" y="57181"/>
                    <a:pt x="74" y="57181"/>
                  </a:cubicBezTo>
                  <a:cubicBezTo>
                    <a:pt x="118" y="57181"/>
                    <a:pt x="162" y="57196"/>
                    <a:pt x="206" y="57196"/>
                  </a:cubicBezTo>
                  <a:cubicBezTo>
                    <a:pt x="486" y="57196"/>
                    <a:pt x="752" y="57049"/>
                    <a:pt x="884" y="56784"/>
                  </a:cubicBezTo>
                  <a:lnTo>
                    <a:pt x="12851" y="60203"/>
                  </a:lnTo>
                  <a:lnTo>
                    <a:pt x="14693" y="63327"/>
                  </a:lnTo>
                  <a:cubicBezTo>
                    <a:pt x="14413" y="63401"/>
                    <a:pt x="14207" y="63636"/>
                    <a:pt x="14163" y="63916"/>
                  </a:cubicBezTo>
                  <a:lnTo>
                    <a:pt x="604" y="72140"/>
                  </a:lnTo>
                  <a:cubicBezTo>
                    <a:pt x="486" y="72066"/>
                    <a:pt x="354" y="72037"/>
                    <a:pt x="206" y="72037"/>
                  </a:cubicBezTo>
                  <a:lnTo>
                    <a:pt x="74" y="72037"/>
                  </a:lnTo>
                  <a:cubicBezTo>
                    <a:pt x="59" y="72051"/>
                    <a:pt x="30" y="72051"/>
                    <a:pt x="15" y="72051"/>
                  </a:cubicBezTo>
                  <a:lnTo>
                    <a:pt x="15" y="73599"/>
                  </a:lnTo>
                  <a:cubicBezTo>
                    <a:pt x="30" y="73599"/>
                    <a:pt x="59" y="73614"/>
                    <a:pt x="74" y="73614"/>
                  </a:cubicBezTo>
                  <a:cubicBezTo>
                    <a:pt x="103" y="73614"/>
                    <a:pt x="133" y="73620"/>
                    <a:pt x="162" y="73620"/>
                  </a:cubicBezTo>
                  <a:cubicBezTo>
                    <a:pt x="177" y="73620"/>
                    <a:pt x="192" y="73618"/>
                    <a:pt x="206" y="73614"/>
                  </a:cubicBezTo>
                  <a:lnTo>
                    <a:pt x="280" y="73614"/>
                  </a:lnTo>
                  <a:lnTo>
                    <a:pt x="4318" y="80584"/>
                  </a:lnTo>
                  <a:lnTo>
                    <a:pt x="781" y="86185"/>
                  </a:lnTo>
                  <a:cubicBezTo>
                    <a:pt x="693" y="85890"/>
                    <a:pt x="413" y="85698"/>
                    <a:pt x="118" y="85698"/>
                  </a:cubicBezTo>
                  <a:lnTo>
                    <a:pt x="15" y="85698"/>
                  </a:lnTo>
                  <a:lnTo>
                    <a:pt x="15" y="87275"/>
                  </a:lnTo>
                  <a:lnTo>
                    <a:pt x="74" y="87275"/>
                  </a:lnTo>
                  <a:cubicBezTo>
                    <a:pt x="236" y="87275"/>
                    <a:pt x="398" y="87216"/>
                    <a:pt x="531" y="87128"/>
                  </a:cubicBezTo>
                  <a:cubicBezTo>
                    <a:pt x="560" y="87128"/>
                    <a:pt x="604" y="87128"/>
                    <a:pt x="634" y="87098"/>
                  </a:cubicBezTo>
                  <a:lnTo>
                    <a:pt x="6160" y="83753"/>
                  </a:lnTo>
                  <a:lnTo>
                    <a:pt x="14870" y="98785"/>
                  </a:lnTo>
                  <a:cubicBezTo>
                    <a:pt x="14737" y="98962"/>
                    <a:pt x="14664" y="99183"/>
                    <a:pt x="14693" y="99404"/>
                  </a:cubicBezTo>
                  <a:lnTo>
                    <a:pt x="16211" y="99404"/>
                  </a:lnTo>
                  <a:cubicBezTo>
                    <a:pt x="16226" y="99330"/>
                    <a:pt x="16226" y="99271"/>
                    <a:pt x="16211" y="99198"/>
                  </a:cubicBezTo>
                  <a:lnTo>
                    <a:pt x="30978" y="90827"/>
                  </a:lnTo>
                  <a:lnTo>
                    <a:pt x="35546" y="98564"/>
                  </a:lnTo>
                  <a:cubicBezTo>
                    <a:pt x="35414" y="98711"/>
                    <a:pt x="35340" y="98888"/>
                    <a:pt x="35340" y="99080"/>
                  </a:cubicBezTo>
                  <a:lnTo>
                    <a:pt x="35340" y="99212"/>
                  </a:lnTo>
                  <a:cubicBezTo>
                    <a:pt x="35340" y="99271"/>
                    <a:pt x="35355" y="99345"/>
                    <a:pt x="35370" y="99404"/>
                  </a:cubicBezTo>
                  <a:lnTo>
                    <a:pt x="36902" y="99404"/>
                  </a:lnTo>
                  <a:cubicBezTo>
                    <a:pt x="36917" y="99345"/>
                    <a:pt x="36932" y="99271"/>
                    <a:pt x="36932" y="99212"/>
                  </a:cubicBezTo>
                  <a:lnTo>
                    <a:pt x="36932" y="99139"/>
                  </a:lnTo>
                  <a:lnTo>
                    <a:pt x="46717" y="91328"/>
                  </a:lnTo>
                  <a:lnTo>
                    <a:pt x="67055" y="99315"/>
                  </a:lnTo>
                  <a:lnTo>
                    <a:pt x="67055" y="99404"/>
                  </a:lnTo>
                  <a:lnTo>
                    <a:pt x="68573" y="99404"/>
                  </a:lnTo>
                  <a:cubicBezTo>
                    <a:pt x="68587" y="99242"/>
                    <a:pt x="68558" y="99065"/>
                    <a:pt x="68470" y="98918"/>
                  </a:cubicBezTo>
                  <a:lnTo>
                    <a:pt x="70489" y="96427"/>
                  </a:lnTo>
                  <a:lnTo>
                    <a:pt x="73937" y="99257"/>
                  </a:lnTo>
                  <a:cubicBezTo>
                    <a:pt x="73937" y="99301"/>
                    <a:pt x="73937" y="99360"/>
                    <a:pt x="73937" y="99404"/>
                  </a:cubicBezTo>
                  <a:lnTo>
                    <a:pt x="75470" y="99404"/>
                  </a:lnTo>
                  <a:cubicBezTo>
                    <a:pt x="75485" y="99183"/>
                    <a:pt x="75411" y="98947"/>
                    <a:pt x="75263" y="98770"/>
                  </a:cubicBezTo>
                  <a:lnTo>
                    <a:pt x="83708" y="89191"/>
                  </a:lnTo>
                  <a:lnTo>
                    <a:pt x="98593" y="99094"/>
                  </a:lnTo>
                  <a:cubicBezTo>
                    <a:pt x="98593" y="99212"/>
                    <a:pt x="98622" y="99315"/>
                    <a:pt x="98652" y="99419"/>
                  </a:cubicBezTo>
                  <a:lnTo>
                    <a:pt x="99433" y="99419"/>
                  </a:lnTo>
                  <a:lnTo>
                    <a:pt x="99433" y="98299"/>
                  </a:lnTo>
                  <a:lnTo>
                    <a:pt x="99344" y="98299"/>
                  </a:lnTo>
                  <a:lnTo>
                    <a:pt x="88837" y="84740"/>
                  </a:lnTo>
                  <a:cubicBezTo>
                    <a:pt x="89087" y="84372"/>
                    <a:pt x="89013" y="83856"/>
                    <a:pt x="88674" y="83576"/>
                  </a:cubicBezTo>
                  <a:lnTo>
                    <a:pt x="99418" y="71388"/>
                  </a:lnTo>
                  <a:lnTo>
                    <a:pt x="99418" y="69635"/>
                  </a:lnTo>
                  <a:lnTo>
                    <a:pt x="95513" y="65552"/>
                  </a:lnTo>
                  <a:lnTo>
                    <a:pt x="99108" y="61116"/>
                  </a:lnTo>
                  <a:cubicBezTo>
                    <a:pt x="99197" y="61190"/>
                    <a:pt x="99300" y="61249"/>
                    <a:pt x="99418" y="61278"/>
                  </a:cubicBezTo>
                  <a:lnTo>
                    <a:pt x="99418" y="59731"/>
                  </a:lnTo>
                  <a:cubicBezTo>
                    <a:pt x="99374" y="59746"/>
                    <a:pt x="99330" y="59760"/>
                    <a:pt x="99285" y="59775"/>
                  </a:cubicBezTo>
                  <a:lnTo>
                    <a:pt x="93479" y="49975"/>
                  </a:lnTo>
                  <a:lnTo>
                    <a:pt x="99418" y="43903"/>
                  </a:lnTo>
                  <a:lnTo>
                    <a:pt x="99418" y="42282"/>
                  </a:lnTo>
                  <a:cubicBezTo>
                    <a:pt x="99271" y="42341"/>
                    <a:pt x="99153" y="42459"/>
                    <a:pt x="99079" y="42606"/>
                  </a:cubicBezTo>
                  <a:lnTo>
                    <a:pt x="87112" y="39202"/>
                  </a:lnTo>
                  <a:lnTo>
                    <a:pt x="85270" y="36078"/>
                  </a:lnTo>
                  <a:cubicBezTo>
                    <a:pt x="85535" y="36004"/>
                    <a:pt x="85742" y="35768"/>
                    <a:pt x="85786" y="35488"/>
                  </a:cubicBezTo>
                  <a:lnTo>
                    <a:pt x="99344" y="27265"/>
                  </a:lnTo>
                  <a:cubicBezTo>
                    <a:pt x="99374" y="27265"/>
                    <a:pt x="99388" y="27279"/>
                    <a:pt x="99418" y="27294"/>
                  </a:cubicBezTo>
                  <a:lnTo>
                    <a:pt x="99418" y="25349"/>
                  </a:lnTo>
                  <a:lnTo>
                    <a:pt x="95645" y="18820"/>
                  </a:lnTo>
                  <a:lnTo>
                    <a:pt x="99167" y="13220"/>
                  </a:lnTo>
                  <a:cubicBezTo>
                    <a:pt x="99212" y="13367"/>
                    <a:pt x="99300" y="13485"/>
                    <a:pt x="99418" y="13574"/>
                  </a:cubicBezTo>
                  <a:lnTo>
                    <a:pt x="99418" y="12262"/>
                  </a:lnTo>
                  <a:cubicBezTo>
                    <a:pt x="99388" y="12262"/>
                    <a:pt x="99344" y="12277"/>
                    <a:pt x="99315" y="12292"/>
                  </a:cubicBezTo>
                  <a:lnTo>
                    <a:pt x="93788" y="15637"/>
                  </a:lnTo>
                  <a:lnTo>
                    <a:pt x="85093" y="605"/>
                  </a:lnTo>
                  <a:cubicBezTo>
                    <a:pt x="85226" y="428"/>
                    <a:pt x="85285" y="207"/>
                    <a:pt x="85270" y="1"/>
                  </a:cubicBezTo>
                  <a:lnTo>
                    <a:pt x="83737" y="1"/>
                  </a:lnTo>
                  <a:cubicBezTo>
                    <a:pt x="83737" y="60"/>
                    <a:pt x="83737" y="133"/>
                    <a:pt x="83737" y="192"/>
                  </a:cubicBezTo>
                  <a:lnTo>
                    <a:pt x="68985" y="8563"/>
                  </a:lnTo>
                  <a:lnTo>
                    <a:pt x="64417" y="841"/>
                  </a:lnTo>
                  <a:cubicBezTo>
                    <a:pt x="64549" y="693"/>
                    <a:pt x="64608" y="516"/>
                    <a:pt x="64623" y="325"/>
                  </a:cubicBezTo>
                  <a:lnTo>
                    <a:pt x="64623" y="192"/>
                  </a:lnTo>
                  <a:cubicBezTo>
                    <a:pt x="64623" y="133"/>
                    <a:pt x="64608" y="60"/>
                    <a:pt x="64594" y="1"/>
                  </a:cubicBezTo>
                  <a:lnTo>
                    <a:pt x="63061" y="1"/>
                  </a:lnTo>
                  <a:cubicBezTo>
                    <a:pt x="63046" y="60"/>
                    <a:pt x="63032" y="133"/>
                    <a:pt x="63032" y="192"/>
                  </a:cubicBezTo>
                  <a:lnTo>
                    <a:pt x="63032" y="266"/>
                  </a:lnTo>
                  <a:lnTo>
                    <a:pt x="53246" y="8077"/>
                  </a:lnTo>
                  <a:lnTo>
                    <a:pt x="32923" y="89"/>
                  </a:lnTo>
                  <a:cubicBezTo>
                    <a:pt x="32923" y="60"/>
                    <a:pt x="32923" y="30"/>
                    <a:pt x="32923" y="1"/>
                  </a:cubicBezTo>
                  <a:lnTo>
                    <a:pt x="31391" y="1"/>
                  </a:lnTo>
                  <a:cubicBezTo>
                    <a:pt x="31376" y="163"/>
                    <a:pt x="31405" y="340"/>
                    <a:pt x="31494" y="487"/>
                  </a:cubicBezTo>
                  <a:lnTo>
                    <a:pt x="29475" y="2978"/>
                  </a:lnTo>
                  <a:lnTo>
                    <a:pt x="26026" y="148"/>
                  </a:lnTo>
                  <a:cubicBezTo>
                    <a:pt x="26026" y="89"/>
                    <a:pt x="26026" y="45"/>
                    <a:pt x="26026" y="1"/>
                  </a:cubicBezTo>
                  <a:lnTo>
                    <a:pt x="24493" y="1"/>
                  </a:lnTo>
                  <a:cubicBezTo>
                    <a:pt x="24479" y="222"/>
                    <a:pt x="24552" y="458"/>
                    <a:pt x="24700" y="620"/>
                  </a:cubicBezTo>
                  <a:lnTo>
                    <a:pt x="16255" y="10214"/>
                  </a:lnTo>
                  <a:lnTo>
                    <a:pt x="1371" y="310"/>
                  </a:lnTo>
                  <a:cubicBezTo>
                    <a:pt x="1371" y="207"/>
                    <a:pt x="1341" y="89"/>
                    <a:pt x="1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8"/>
          <p:cNvSpPr txBox="1">
            <a:spLocks noGrp="1"/>
          </p:cNvSpPr>
          <p:nvPr>
            <p:ph type="title"/>
          </p:nvPr>
        </p:nvSpPr>
        <p:spPr>
          <a:xfrm>
            <a:off x="808975" y="1961600"/>
            <a:ext cx="7526400" cy="6711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1" name="Google Shape;61;p8"/>
          <p:cNvSpPr txBox="1">
            <a:spLocks noGrp="1"/>
          </p:cNvSpPr>
          <p:nvPr>
            <p:ph type="subTitle" idx="1"/>
          </p:nvPr>
        </p:nvSpPr>
        <p:spPr>
          <a:xfrm>
            <a:off x="808100" y="2632700"/>
            <a:ext cx="7526400" cy="3039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62" name="Google Shape;62;p8"/>
          <p:cNvSpPr/>
          <p:nvPr/>
        </p:nvSpPr>
        <p:spPr>
          <a:xfrm>
            <a:off x="-11275" y="3817075"/>
            <a:ext cx="9155400" cy="1326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8"/>
          <p:cNvCxnSpPr/>
          <p:nvPr/>
        </p:nvCxnSpPr>
        <p:spPr>
          <a:xfrm>
            <a:off x="0" y="3817080"/>
            <a:ext cx="9144000" cy="0"/>
          </a:xfrm>
          <a:prstGeom prst="straightConnector1">
            <a:avLst/>
          </a:prstGeom>
          <a:noFill/>
          <a:ln w="9525" cap="flat" cmpd="sng">
            <a:solidFill>
              <a:schemeClr val="dk2"/>
            </a:solidFill>
            <a:prstDash val="solid"/>
            <a:round/>
            <a:headEnd type="none" w="med" len="med"/>
            <a:tailEnd type="none" w="med" len="med"/>
          </a:ln>
        </p:spPr>
      </p:cxnSp>
      <p:sp>
        <p:nvSpPr>
          <p:cNvPr id="64" name="Google Shape;64;p8"/>
          <p:cNvSpPr/>
          <p:nvPr/>
        </p:nvSpPr>
        <p:spPr>
          <a:xfrm rot="10800000" flipH="1">
            <a:off x="-11275" y="-75"/>
            <a:ext cx="9155400" cy="1326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 name="Google Shape;65;p8"/>
          <p:cNvCxnSpPr/>
          <p:nvPr/>
        </p:nvCxnSpPr>
        <p:spPr>
          <a:xfrm>
            <a:off x="0" y="1326220"/>
            <a:ext cx="91440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9"/>
          <p:cNvSpPr/>
          <p:nvPr/>
        </p:nvSpPr>
        <p:spPr>
          <a:xfrm>
            <a:off x="-11275" y="-50"/>
            <a:ext cx="51549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txBox="1">
            <a:spLocks noGrp="1"/>
          </p:cNvSpPr>
          <p:nvPr>
            <p:ph type="title"/>
          </p:nvPr>
        </p:nvSpPr>
        <p:spPr>
          <a:xfrm flipH="1">
            <a:off x="5480525" y="1123250"/>
            <a:ext cx="3038100" cy="21780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9" name="Google Shape;69;p9"/>
          <p:cNvSpPr txBox="1">
            <a:spLocks noGrp="1"/>
          </p:cNvSpPr>
          <p:nvPr>
            <p:ph type="subTitle" idx="1"/>
          </p:nvPr>
        </p:nvSpPr>
        <p:spPr>
          <a:xfrm flipH="1">
            <a:off x="5480525" y="3472600"/>
            <a:ext cx="3038100" cy="930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cxnSp>
        <p:nvCxnSpPr>
          <p:cNvPr id="70" name="Google Shape;70;p9"/>
          <p:cNvCxnSpPr/>
          <p:nvPr/>
        </p:nvCxnSpPr>
        <p:spPr>
          <a:xfrm>
            <a:off x="5143500" y="0"/>
            <a:ext cx="0" cy="5143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pic>
        <p:nvPicPr>
          <p:cNvPr id="72" name="Google Shape;72;p10"/>
          <p:cNvPicPr preferRelativeResize="0"/>
          <p:nvPr/>
        </p:nvPicPr>
        <p:blipFill rotWithShape="1">
          <a:blip r:embed="rId2">
            <a:alphaModFix/>
          </a:blip>
          <a:srcRect l="97447"/>
          <a:stretch/>
        </p:blipFill>
        <p:spPr>
          <a:xfrm flipH="1">
            <a:off x="-1" y="0"/>
            <a:ext cx="233550" cy="5143500"/>
          </a:xfrm>
          <a:prstGeom prst="rect">
            <a:avLst/>
          </a:prstGeom>
          <a:noFill/>
          <a:ln>
            <a:noFill/>
          </a:ln>
        </p:spPr>
      </p:pic>
      <p:sp>
        <p:nvSpPr>
          <p:cNvPr id="73" name="Google Shape;73;p10"/>
          <p:cNvSpPr txBox="1">
            <a:spLocks noGrp="1"/>
          </p:cNvSpPr>
          <p:nvPr>
            <p:ph type="title"/>
          </p:nvPr>
        </p:nvSpPr>
        <p:spPr>
          <a:xfrm>
            <a:off x="808475" y="706200"/>
            <a:ext cx="4455000" cy="1201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cxnSp>
        <p:nvCxnSpPr>
          <p:cNvPr id="74" name="Google Shape;74;p10"/>
          <p:cNvCxnSpPr/>
          <p:nvPr/>
        </p:nvCxnSpPr>
        <p:spPr>
          <a:xfrm>
            <a:off x="245125" y="-4800"/>
            <a:ext cx="0" cy="5148300"/>
          </a:xfrm>
          <a:prstGeom prst="straightConnector1">
            <a:avLst/>
          </a:prstGeom>
          <a:noFill/>
          <a:ln w="9525" cap="flat" cmpd="sng">
            <a:solidFill>
              <a:schemeClr val="dk2"/>
            </a:solidFill>
            <a:prstDash val="solid"/>
            <a:round/>
            <a:headEnd type="none" w="med" len="med"/>
            <a:tailEnd type="none" w="med" len="med"/>
          </a:ln>
        </p:spPr>
      </p:cxnSp>
      <p:pic>
        <p:nvPicPr>
          <p:cNvPr id="75" name="Google Shape;75;p10"/>
          <p:cNvPicPr preferRelativeResize="0"/>
          <p:nvPr/>
        </p:nvPicPr>
        <p:blipFill rotWithShape="1">
          <a:blip r:embed="rId2">
            <a:alphaModFix/>
          </a:blip>
          <a:srcRect r="97447"/>
          <a:stretch/>
        </p:blipFill>
        <p:spPr>
          <a:xfrm flipH="1">
            <a:off x="8910449" y="0"/>
            <a:ext cx="233550" cy="5143500"/>
          </a:xfrm>
          <a:prstGeom prst="rect">
            <a:avLst/>
          </a:prstGeom>
          <a:noFill/>
          <a:ln>
            <a:noFill/>
          </a:ln>
        </p:spPr>
      </p:pic>
      <p:cxnSp>
        <p:nvCxnSpPr>
          <p:cNvPr id="76" name="Google Shape;76;p10"/>
          <p:cNvCxnSpPr/>
          <p:nvPr/>
        </p:nvCxnSpPr>
        <p:spPr>
          <a:xfrm>
            <a:off x="8898875" y="-4800"/>
            <a:ext cx="0" cy="5148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1pPr>
            <a:lvl2pPr lvl="1"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2pPr>
            <a:lvl3pPr lvl="2"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3pPr>
            <a:lvl4pPr lvl="3"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4pPr>
            <a:lvl5pPr lvl="4"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5pPr>
            <a:lvl6pPr lvl="5"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6pPr>
            <a:lvl7pPr lvl="6"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7pPr>
            <a:lvl8pPr lvl="7"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8pPr>
            <a:lvl9pPr lvl="8" algn="ctr">
              <a:spcBef>
                <a:spcPts val="0"/>
              </a:spcBef>
              <a:spcAft>
                <a:spcPts val="0"/>
              </a:spcAft>
              <a:buClr>
                <a:schemeClr val="dk1"/>
              </a:buClr>
              <a:buSzPts val="3600"/>
              <a:buFont typeface="Raleway Thin"/>
              <a:buNone/>
              <a:defRPr sz="3600">
                <a:solidFill>
                  <a:schemeClr val="dk1"/>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1pPr>
            <a:lvl2pPr marL="914400" lvl="1"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2pPr>
            <a:lvl3pPr marL="1371600" lvl="2"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3pPr>
            <a:lvl4pPr marL="1828800" lvl="3"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4pPr>
            <a:lvl5pPr marL="2286000" lvl="4"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5pPr>
            <a:lvl6pPr marL="2743200" lvl="5"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6pPr>
            <a:lvl7pPr marL="3200400" lvl="6"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7pPr>
            <a:lvl8pPr marL="3657600" lvl="7" indent="-330200">
              <a:lnSpc>
                <a:spcPct val="100000"/>
              </a:lnSpc>
              <a:spcBef>
                <a:spcPts val="1600"/>
              </a:spcBef>
              <a:spcAft>
                <a:spcPts val="0"/>
              </a:spcAft>
              <a:buClr>
                <a:schemeClr val="dk1"/>
              </a:buClr>
              <a:buSzPts val="1600"/>
              <a:buFont typeface="Barlow"/>
              <a:buChar char="○"/>
              <a:defRPr sz="1600">
                <a:solidFill>
                  <a:schemeClr val="dk1"/>
                </a:solidFill>
                <a:latin typeface="Barlow"/>
                <a:ea typeface="Barlow"/>
                <a:cs typeface="Barlow"/>
                <a:sym typeface="Barlow"/>
              </a:defRPr>
            </a:lvl8pPr>
            <a:lvl9pPr marL="4114800" lvl="8" indent="-330200">
              <a:lnSpc>
                <a:spcPct val="100000"/>
              </a:lnSpc>
              <a:spcBef>
                <a:spcPts val="1600"/>
              </a:spcBef>
              <a:spcAft>
                <a:spcPts val="1600"/>
              </a:spcAft>
              <a:buClr>
                <a:schemeClr val="dk1"/>
              </a:buClr>
              <a:buSzPts val="1600"/>
              <a:buFont typeface="Barlow"/>
              <a:buChar char="■"/>
              <a:defRPr sz="1600">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248" name="Google Shape;248;p25"/>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s://www.healthline.com/health/mens-health/orchiectomy" TargetMode="External"/><Relationship Id="rId2" Type="http://schemas.openxmlformats.org/officeDocument/2006/relationships/hyperlink" Target="https://www.healthline.com/health/undescended-testicle-repair" TargetMode="External"/><Relationship Id="rId1" Type="http://schemas.openxmlformats.org/officeDocument/2006/relationships/slideLayout" Target="../slideLayouts/slideLayout8.xml"/><Relationship Id="rId5" Type="http://schemas.openxmlformats.org/officeDocument/2006/relationships/hyperlink" Target="https://www.healthline.com/health/sutures" TargetMode="External"/><Relationship Id="rId4" Type="http://schemas.openxmlformats.org/officeDocument/2006/relationships/hyperlink" Target="https://www.healthline.com/health/side-effects-of-general-anesthesia"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customXml" Target="../ink/ink3.xml"/><Relationship Id="rId5" Type="http://schemas.openxmlformats.org/officeDocument/2006/relationships/image" Target="../media/image45.png"/><Relationship Id="rId4" Type="http://schemas.openxmlformats.org/officeDocument/2006/relationships/customXml" Target="../ink/ink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27"/>
          <p:cNvSpPr txBox="1">
            <a:spLocks noGrp="1"/>
          </p:cNvSpPr>
          <p:nvPr>
            <p:ph type="ctrTitle"/>
          </p:nvPr>
        </p:nvSpPr>
        <p:spPr>
          <a:xfrm>
            <a:off x="363682" y="899731"/>
            <a:ext cx="8780318" cy="425416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Inguinoscrotal</a:t>
            </a:r>
            <a:r>
              <a:rPr lang="en-US" dirty="0"/>
              <a:t> Conditions </a:t>
            </a:r>
          </a:p>
        </p:txBody>
      </p:sp>
      <p:sp>
        <p:nvSpPr>
          <p:cNvPr id="2" name="Google Shape;254;p27">
            <a:extLst>
              <a:ext uri="{FF2B5EF4-FFF2-40B4-BE49-F238E27FC236}">
                <a16:creationId xmlns:a16="http://schemas.microsoft.com/office/drawing/2014/main" id="{47C3B6FB-E311-F04B-AD52-875C303ADB23}"/>
              </a:ext>
            </a:extLst>
          </p:cNvPr>
          <p:cNvSpPr txBox="1">
            <a:spLocks noGrp="1"/>
          </p:cNvSpPr>
          <p:nvPr/>
        </p:nvSpPr>
        <p:spPr>
          <a:xfrm>
            <a:off x="637832" y="2247493"/>
            <a:ext cx="8232017" cy="25634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Barlow"/>
              <a:buNone/>
              <a:defRPr sz="1600" b="0" i="0" u="none" strike="noStrike" cap="none">
                <a:solidFill>
                  <a:srgbClr val="212121"/>
                </a:solidFill>
                <a:latin typeface="Barlow"/>
                <a:ea typeface="Barlow"/>
                <a:cs typeface="Barlow"/>
                <a:sym typeface="Barlow"/>
              </a:defRPr>
            </a:lvl1pPr>
            <a:lvl2pPr marL="914400" marR="0" lvl="1"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2pPr>
            <a:lvl3pPr marL="1371600" marR="0" lvl="2"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3pPr>
            <a:lvl4pPr marL="1828800" marR="0" lvl="3"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4pPr>
            <a:lvl5pPr marL="2286000" marR="0" lvl="4"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5pPr>
            <a:lvl6pPr marL="2743200" marR="0" lvl="5"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6pPr>
            <a:lvl7pPr marL="3200400" marR="0" lvl="6"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7pPr>
            <a:lvl8pPr marL="3657600" marR="0" lvl="7"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8pPr>
            <a:lvl9pPr marL="4114800" marR="0" lvl="8" indent="-330200" algn="ctr" rtl="0">
              <a:lnSpc>
                <a:spcPct val="100000"/>
              </a:lnSpc>
              <a:spcBef>
                <a:spcPts val="0"/>
              </a:spcBef>
              <a:spcAft>
                <a:spcPts val="0"/>
              </a:spcAft>
              <a:buClr>
                <a:schemeClr val="dk1"/>
              </a:buClr>
              <a:buSzPts val="1600"/>
              <a:buFont typeface="Barlow"/>
              <a:buNone/>
              <a:defRPr sz="1600" b="0" i="0" u="none" strike="noStrike" cap="none">
                <a:solidFill>
                  <a:schemeClr val="dk1"/>
                </a:solidFill>
                <a:latin typeface="Barlow"/>
                <a:ea typeface="Barlow"/>
                <a:cs typeface="Barlow"/>
                <a:sym typeface="Barlow"/>
              </a:defRPr>
            </a:lvl9pPr>
          </a:lstStyle>
          <a:p>
            <a:pPr marL="0" lvl="0" indent="0" algn="l" rtl="0">
              <a:spcBef>
                <a:spcPts val="0"/>
              </a:spcBef>
              <a:spcAft>
                <a:spcPts val="0"/>
              </a:spcAft>
              <a:buNone/>
            </a:pPr>
            <a:r>
              <a:rPr lang="en-US" dirty="0"/>
              <a:t> </a:t>
            </a:r>
            <a:r>
              <a:rPr lang="en-US" dirty="0" smtClean="0"/>
              <a:t>Done by :</a:t>
            </a:r>
          </a:p>
          <a:p>
            <a:pPr marL="0" lvl="0" indent="0" algn="l" rtl="0">
              <a:spcBef>
                <a:spcPts val="0"/>
              </a:spcBef>
              <a:spcAft>
                <a:spcPts val="0"/>
              </a:spcAft>
              <a:buNone/>
            </a:pPr>
            <a:r>
              <a:rPr lang="en-US" dirty="0" smtClean="0"/>
              <a:t> </a:t>
            </a:r>
            <a:r>
              <a:rPr lang="en-US" dirty="0" err="1" smtClean="0"/>
              <a:t>yakeen</a:t>
            </a:r>
            <a:r>
              <a:rPr lang="en-US" dirty="0" smtClean="0"/>
              <a:t> </a:t>
            </a:r>
            <a:r>
              <a:rPr lang="en-US" dirty="0" err="1" smtClean="0"/>
              <a:t>alrawashdeh</a:t>
            </a:r>
            <a:r>
              <a:rPr lang="en-US" dirty="0" smtClean="0"/>
              <a:t> </a:t>
            </a:r>
          </a:p>
          <a:p>
            <a:pPr marL="0" lvl="0" indent="0" algn="l" rtl="0">
              <a:spcBef>
                <a:spcPts val="0"/>
              </a:spcBef>
              <a:spcAft>
                <a:spcPts val="0"/>
              </a:spcAft>
              <a:buNone/>
            </a:pPr>
            <a:r>
              <a:rPr lang="en-US" dirty="0" smtClean="0"/>
              <a:t>Lara </a:t>
            </a:r>
            <a:r>
              <a:rPr lang="en-US" dirty="0" err="1" smtClean="0"/>
              <a:t>aldmour</a:t>
            </a:r>
            <a:endParaRPr lang="en-US" dirty="0" smtClean="0"/>
          </a:p>
          <a:p>
            <a:pPr marL="0" lvl="0" indent="0" algn="l" rtl="0">
              <a:spcBef>
                <a:spcPts val="0"/>
              </a:spcBef>
              <a:spcAft>
                <a:spcPts val="0"/>
              </a:spcAft>
              <a:buNone/>
            </a:pPr>
            <a:r>
              <a:rPr lang="en-US" dirty="0" err="1" smtClean="0"/>
              <a:t>Musab</a:t>
            </a:r>
            <a:r>
              <a:rPr lang="en-US" dirty="0" smtClean="0"/>
              <a:t> </a:t>
            </a:r>
            <a:r>
              <a:rPr lang="en-US" dirty="0" err="1" smtClean="0"/>
              <a:t>alsoud</a:t>
            </a:r>
            <a:r>
              <a:rPr lang="en-US" dirty="0" smtClean="0"/>
              <a:t> </a:t>
            </a:r>
          </a:p>
          <a:p>
            <a:pPr marL="0" lvl="0" indent="0" algn="l" rtl="0">
              <a:spcBef>
                <a:spcPts val="0"/>
              </a:spcBef>
              <a:spcAft>
                <a:spcPts val="0"/>
              </a:spcAft>
              <a:buNone/>
            </a:pPr>
            <a:r>
              <a:rPr lang="en-US" dirty="0" smtClean="0"/>
              <a:t>Ahmad </a:t>
            </a:r>
            <a:r>
              <a:rPr lang="en-US" dirty="0" err="1" smtClean="0"/>
              <a:t>daradkeh</a:t>
            </a:r>
            <a:endParaRPr lang="en-US" dirty="0" smtClean="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Supervised by : </a:t>
            </a:r>
            <a:r>
              <a:rPr lang="en-US" dirty="0" err="1" smtClean="0"/>
              <a:t>DR_Mahmoud</a:t>
            </a:r>
            <a:r>
              <a:rPr lang="en-US" dirty="0" smtClean="0"/>
              <a:t> </a:t>
            </a:r>
            <a:r>
              <a:rPr lang="en-US" dirty="0" err="1" smtClean="0"/>
              <a:t>awaysheh</a:t>
            </a:r>
            <a:endParaRPr lang="en-US" dirty="0" smtClean="0"/>
          </a:p>
          <a:p>
            <a:pPr marL="0" lvl="0" indent="0" algn="l" rtl="0">
              <a:spcBef>
                <a:spcPts val="0"/>
              </a:spcBef>
              <a:spcAft>
                <a:spcPts val="0"/>
              </a:spcAft>
              <a:buNone/>
            </a:pPr>
            <a:endParaRPr 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4"/>
          <p:cNvSpPr/>
          <p:nvPr/>
        </p:nvSpPr>
        <p:spPr>
          <a:xfrm>
            <a:off x="154965" y="1152848"/>
            <a:ext cx="5163160" cy="3117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4"/>
          <p:cNvSpPr txBox="1">
            <a:spLocks noGrp="1"/>
          </p:cNvSpPr>
          <p:nvPr>
            <p:ph type="title"/>
          </p:nvPr>
        </p:nvSpPr>
        <p:spPr>
          <a:xfrm>
            <a:off x="6236162" y="539500"/>
            <a:ext cx="2116800" cy="749400"/>
          </a:xfrm>
          <a:prstGeom prst="rect">
            <a:avLst/>
          </a:prstGeom>
        </p:spPr>
        <p:txBody>
          <a:bodyPr spcFirstLastPara="1" wrap="square" lIns="91425" tIns="0" rIns="91425" bIns="91425" anchor="t" anchorCtr="0">
            <a:noAutofit/>
          </a:bodyPr>
          <a:lstStyle/>
          <a:p>
            <a:pPr marL="0" lvl="0" indent="0" algn="r" rtl="0">
              <a:spcBef>
                <a:spcPts val="0"/>
              </a:spcBef>
              <a:spcAft>
                <a:spcPts val="0"/>
              </a:spcAft>
              <a:buNone/>
            </a:pPr>
            <a:r>
              <a:rPr lang="en-US" dirty="0"/>
              <a:t>Scrotum</a:t>
            </a:r>
            <a:endParaRPr dirty="0"/>
          </a:p>
        </p:txBody>
      </p:sp>
      <p:pic>
        <p:nvPicPr>
          <p:cNvPr id="7" name="Picture 6">
            <a:extLst>
              <a:ext uri="{FF2B5EF4-FFF2-40B4-BE49-F238E27FC236}">
                <a16:creationId xmlns:a16="http://schemas.microsoft.com/office/drawing/2014/main" id="{5B8F7139-41B6-8246-ABBB-BE44787F77A9}"/>
              </a:ext>
            </a:extLst>
          </p:cNvPr>
          <p:cNvPicPr>
            <a:picLocks noChangeAspect="1"/>
          </p:cNvPicPr>
          <p:nvPr/>
        </p:nvPicPr>
        <p:blipFill>
          <a:blip r:embed="rId3"/>
          <a:stretch>
            <a:fillRect/>
          </a:stretch>
        </p:blipFill>
        <p:spPr>
          <a:xfrm>
            <a:off x="0" y="1288900"/>
            <a:ext cx="5476849" cy="3111400"/>
          </a:xfrm>
          <a:prstGeom prst="rect">
            <a:avLst/>
          </a:prstGeom>
        </p:spPr>
      </p:pic>
      <p:sp>
        <p:nvSpPr>
          <p:cNvPr id="9" name="Subtitle 8">
            <a:extLst>
              <a:ext uri="{FF2B5EF4-FFF2-40B4-BE49-F238E27FC236}">
                <a16:creationId xmlns:a16="http://schemas.microsoft.com/office/drawing/2014/main" id="{4B4B1A8F-844D-3048-AECC-537A082FCCB4}"/>
              </a:ext>
            </a:extLst>
          </p:cNvPr>
          <p:cNvSpPr>
            <a:spLocks noGrp="1"/>
          </p:cNvSpPr>
          <p:nvPr>
            <p:ph type="subTitle" idx="2"/>
          </p:nvPr>
        </p:nvSpPr>
        <p:spPr>
          <a:xfrm>
            <a:off x="5318125" y="1163239"/>
            <a:ext cx="3952875" cy="2569050"/>
          </a:xfrm>
        </p:spPr>
        <p:txBody>
          <a:bodyPr/>
          <a:lstStyle/>
          <a:p>
            <a:pPr algn="ctr"/>
            <a:r>
              <a:rPr lang="en-US" dirty="0"/>
              <a:t>The scrotum is an outpouching of the lower part the anterior abdominal wall and contains the </a:t>
            </a:r>
            <a:r>
              <a:rPr lang="en-US" dirty="0" smtClean="0"/>
              <a:t>testis </a:t>
            </a:r>
            <a:r>
              <a:rPr lang="en-US" dirty="0"/>
              <a:t>, the epididymis , and the lower ends of the spermatic cords . </a:t>
            </a:r>
            <a:endParaRPr lang="en-JO"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9" name="Google Shape;309;p32"/>
          <p:cNvSpPr txBox="1">
            <a:spLocks noGrp="1"/>
          </p:cNvSpPr>
          <p:nvPr>
            <p:ph type="title"/>
          </p:nvPr>
        </p:nvSpPr>
        <p:spPr>
          <a:xfrm>
            <a:off x="0" y="2100294"/>
            <a:ext cx="41436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US" sz="3200" dirty="0" err="1"/>
              <a:t>HESSELBACH</a:t>
            </a:r>
            <a:r>
              <a:rPr lang="en-US" sz="3200" dirty="0"/>
              <a:t> TRIANGLE</a:t>
            </a:r>
            <a:endParaRPr sz="3200" dirty="0"/>
          </a:p>
        </p:txBody>
      </p:sp>
      <p:sp>
        <p:nvSpPr>
          <p:cNvPr id="16" name="TextBox 15">
            <a:extLst>
              <a:ext uri="{FF2B5EF4-FFF2-40B4-BE49-F238E27FC236}">
                <a16:creationId xmlns:a16="http://schemas.microsoft.com/office/drawing/2014/main" id="{4DF80838-7658-3A47-8133-5205547EC649}"/>
              </a:ext>
            </a:extLst>
          </p:cNvPr>
          <p:cNvSpPr txBox="1"/>
          <p:nvPr/>
        </p:nvSpPr>
        <p:spPr>
          <a:xfrm>
            <a:off x="3524250" y="702173"/>
            <a:ext cx="5429250" cy="969496"/>
          </a:xfrm>
          <a:prstGeom prst="rect">
            <a:avLst/>
          </a:prstGeom>
          <a:noFill/>
        </p:spPr>
        <p:txBody>
          <a:bodyPr wrap="square">
            <a:spAutoFit/>
          </a:bodyPr>
          <a:lstStyle/>
          <a:p>
            <a:r>
              <a:rPr lang="en-US" sz="1900" dirty="0">
                <a:latin typeface="Biome" panose="020B0604020202020204" pitchFamily="34" charset="0"/>
                <a:cs typeface="Biome" panose="020B0604020202020204" pitchFamily="34" charset="0"/>
              </a:rPr>
              <a:t>■   Medially:  </a:t>
            </a:r>
            <a:r>
              <a:rPr lang="en-US" sz="1900" dirty="0" err="1">
                <a:latin typeface="Biome" panose="020B0604020202020204" pitchFamily="34" charset="0"/>
                <a:cs typeface="Biome" panose="020B0604020202020204" pitchFamily="34" charset="0"/>
              </a:rPr>
              <a:t>rectusabdominis</a:t>
            </a:r>
            <a:r>
              <a:rPr lang="en-US" sz="1900" dirty="0">
                <a:latin typeface="Biome" panose="020B0604020202020204" pitchFamily="34" charset="0"/>
                <a:cs typeface="Biome" panose="020B0604020202020204" pitchFamily="34" charset="0"/>
              </a:rPr>
              <a:t>  muscle</a:t>
            </a:r>
          </a:p>
          <a:p>
            <a:r>
              <a:rPr lang="en-US" sz="1900" dirty="0">
                <a:latin typeface="Biome" panose="020B0604020202020204" pitchFamily="34" charset="0"/>
                <a:cs typeface="Biome" panose="020B0604020202020204" pitchFamily="34" charset="0"/>
              </a:rPr>
              <a:t>■   Laterally: inferior epigastric vessels</a:t>
            </a:r>
          </a:p>
          <a:p>
            <a:r>
              <a:rPr lang="en-US" sz="1900" dirty="0">
                <a:latin typeface="Biome" panose="020B0604020202020204" pitchFamily="34" charset="0"/>
                <a:cs typeface="Biome" panose="020B0604020202020204" pitchFamily="34" charset="0"/>
              </a:rPr>
              <a:t>■   Inferiorly: inguinal ligament</a:t>
            </a:r>
            <a:endParaRPr lang="en-JO" sz="1900" dirty="0">
              <a:latin typeface="Biome" panose="020B0604020202020204" pitchFamily="34" charset="0"/>
              <a:cs typeface="Biome" panose="020B0604020202020204" pitchFamily="34" charset="0"/>
            </a:endParaRPr>
          </a:p>
        </p:txBody>
      </p:sp>
      <p:pic>
        <p:nvPicPr>
          <p:cNvPr id="12" name="Picture 11">
            <a:extLst>
              <a:ext uri="{FF2B5EF4-FFF2-40B4-BE49-F238E27FC236}">
                <a16:creationId xmlns:a16="http://schemas.microsoft.com/office/drawing/2014/main" id="{1BAE6442-1BAC-7647-9B8D-F5287E4EF0D0}"/>
              </a:ext>
            </a:extLst>
          </p:cNvPr>
          <p:cNvPicPr>
            <a:picLocks noChangeAspect="1"/>
          </p:cNvPicPr>
          <p:nvPr/>
        </p:nvPicPr>
        <p:blipFill>
          <a:blip r:embed="rId3"/>
          <a:stretch>
            <a:fillRect/>
          </a:stretch>
        </p:blipFill>
        <p:spPr>
          <a:xfrm>
            <a:off x="4809900" y="1911931"/>
            <a:ext cx="4143600" cy="3231569"/>
          </a:xfrm>
          <a:prstGeom prst="rect">
            <a:avLst/>
          </a:prstGeom>
        </p:spPr>
      </p:pic>
      <p:sp>
        <p:nvSpPr>
          <p:cNvPr id="21" name="TextBox 20">
            <a:extLst>
              <a:ext uri="{FF2B5EF4-FFF2-40B4-BE49-F238E27FC236}">
                <a16:creationId xmlns:a16="http://schemas.microsoft.com/office/drawing/2014/main" id="{B1FC25A8-9809-6B46-B4E7-8DC61B4C9402}"/>
              </a:ext>
            </a:extLst>
          </p:cNvPr>
          <p:cNvSpPr txBox="1"/>
          <p:nvPr/>
        </p:nvSpPr>
        <p:spPr>
          <a:xfrm>
            <a:off x="3917157" y="190700"/>
            <a:ext cx="4643436" cy="384721"/>
          </a:xfrm>
          <a:prstGeom prst="rect">
            <a:avLst/>
          </a:prstGeom>
          <a:noFill/>
        </p:spPr>
        <p:txBody>
          <a:bodyPr wrap="square">
            <a:spAutoFit/>
          </a:bodyPr>
          <a:lstStyle/>
          <a:p>
            <a:r>
              <a:rPr lang="en-US" sz="1900" b="1" dirty="0">
                <a:latin typeface="Bernard MT Condensed" panose="020F0502020204030204" pitchFamily="34" charset="0"/>
              </a:rPr>
              <a:t>Borders of </a:t>
            </a:r>
            <a:r>
              <a:rPr lang="en-US" sz="1900" b="1" dirty="0" err="1">
                <a:latin typeface="Bernard MT Condensed" panose="020F0502020204030204" pitchFamily="34" charset="0"/>
              </a:rPr>
              <a:t>Hesselbach'striangle</a:t>
            </a:r>
            <a:endParaRPr lang="en-JO" sz="1900" b="1" dirty="0">
              <a:latin typeface="Bernard MT Condensed" panose="020F0502020204030204" pitchFamily="34" charset="0"/>
            </a:endParaRPr>
          </a:p>
        </p:txBody>
      </p:sp>
    </p:spTree>
    <p:extLst>
      <p:ext uri="{BB962C8B-B14F-4D97-AF65-F5344CB8AC3E}">
        <p14:creationId xmlns:p14="http://schemas.microsoft.com/office/powerpoint/2010/main" val="595354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4"/>
          <p:cNvSpPr txBox="1">
            <a:spLocks noGrp="1"/>
          </p:cNvSpPr>
          <p:nvPr>
            <p:ph type="title"/>
          </p:nvPr>
        </p:nvSpPr>
        <p:spPr>
          <a:xfrm>
            <a:off x="2914797" y="2362650"/>
            <a:ext cx="3314400" cy="52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INGUINAL HERNIA</a:t>
            </a:r>
            <a:endParaRPr dirty="0"/>
          </a:p>
        </p:txBody>
      </p:sp>
      <p:sp>
        <p:nvSpPr>
          <p:cNvPr id="930" name="Google Shape;930;p44"/>
          <p:cNvSpPr txBox="1">
            <a:spLocks noGrp="1"/>
          </p:cNvSpPr>
          <p:nvPr>
            <p:ph type="title" idx="2"/>
          </p:nvPr>
        </p:nvSpPr>
        <p:spPr>
          <a:xfrm>
            <a:off x="3704097" y="1425388"/>
            <a:ext cx="1735800" cy="8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a:t>
            </a:r>
            <a:r>
              <a:rPr lang="en-US" dirty="0"/>
              <a:t>1</a:t>
            </a:r>
            <a:endParaRPr dirty="0"/>
          </a:p>
        </p:txBody>
      </p:sp>
    </p:spTree>
    <p:extLst>
      <p:ext uri="{BB962C8B-B14F-4D97-AF65-F5344CB8AC3E}">
        <p14:creationId xmlns:p14="http://schemas.microsoft.com/office/powerpoint/2010/main" val="1976361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 name="Title 2">
            <a:extLst>
              <a:ext uri="{FF2B5EF4-FFF2-40B4-BE49-F238E27FC236}">
                <a16:creationId xmlns:a16="http://schemas.microsoft.com/office/drawing/2014/main" id="{29BDC158-D16D-2A40-96AF-973A4D8FEA8D}"/>
              </a:ext>
            </a:extLst>
          </p:cNvPr>
          <p:cNvSpPr>
            <a:spLocks noGrp="1"/>
          </p:cNvSpPr>
          <p:nvPr>
            <p:ph type="title"/>
          </p:nvPr>
        </p:nvSpPr>
        <p:spPr>
          <a:xfrm>
            <a:off x="560591" y="354772"/>
            <a:ext cx="7717500" cy="612900"/>
          </a:xfrm>
        </p:spPr>
        <p:txBody>
          <a:bodyPr/>
          <a:lstStyle/>
          <a:p>
            <a:r>
              <a:rPr lang="en-US" dirty="0"/>
              <a:t>INGUINAL HERNIA</a:t>
            </a:r>
            <a:endParaRPr lang="en-JO" dirty="0"/>
          </a:p>
        </p:txBody>
      </p:sp>
      <p:sp>
        <p:nvSpPr>
          <p:cNvPr id="5" name="Subtitle 4">
            <a:extLst>
              <a:ext uri="{FF2B5EF4-FFF2-40B4-BE49-F238E27FC236}">
                <a16:creationId xmlns:a16="http://schemas.microsoft.com/office/drawing/2014/main" id="{07CEC838-6AD9-8D48-AF6D-16ED8CAD19CA}"/>
              </a:ext>
            </a:extLst>
          </p:cNvPr>
          <p:cNvSpPr>
            <a:spLocks noGrp="1"/>
          </p:cNvSpPr>
          <p:nvPr>
            <p:ph type="subTitle" idx="1"/>
          </p:nvPr>
        </p:nvSpPr>
        <p:spPr>
          <a:xfrm>
            <a:off x="246350" y="1730175"/>
            <a:ext cx="8723025" cy="2019664"/>
          </a:xfrm>
        </p:spPr>
        <p:txBody>
          <a:bodyPr/>
          <a:lstStyle/>
          <a:p>
            <a:pPr marL="469900" indent="-342900">
              <a:buFont typeface="Wingdings" pitchFamily="2" charset="2"/>
              <a:buChar char="q"/>
            </a:pPr>
            <a:r>
              <a:rPr lang="en-US" sz="1900" dirty="0"/>
              <a:t>A hernia is the protrusion of part of the abdominal contents beyond the normal confines of the abdominal wall</a:t>
            </a:r>
          </a:p>
          <a:p>
            <a:pPr marL="469900" indent="-342900">
              <a:buFont typeface="Wingdings" pitchFamily="2" charset="2"/>
              <a:buChar char="q"/>
            </a:pPr>
            <a:r>
              <a:rPr lang="en-US" sz="1900" dirty="0"/>
              <a:t> Consists of three parts: the sac, contents of the sac, covering of the sac</a:t>
            </a:r>
          </a:p>
          <a:p>
            <a:pPr marL="469900" indent="-342900">
              <a:buFont typeface="Wingdings" pitchFamily="2" charset="2"/>
              <a:buChar char="q"/>
            </a:pPr>
            <a:r>
              <a:rPr lang="en-US" sz="1900" dirty="0"/>
              <a:t> Hernial coverings are formed from the layers of the abdominal wall through which the hernial sac passes</a:t>
            </a:r>
            <a:endParaRPr lang="en-JO" sz="1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 name="Title 2">
            <a:extLst>
              <a:ext uri="{FF2B5EF4-FFF2-40B4-BE49-F238E27FC236}">
                <a16:creationId xmlns:a16="http://schemas.microsoft.com/office/drawing/2014/main" id="{29BDC158-D16D-2A40-96AF-973A4D8FEA8D}"/>
              </a:ext>
            </a:extLst>
          </p:cNvPr>
          <p:cNvSpPr>
            <a:spLocks noGrp="1"/>
          </p:cNvSpPr>
          <p:nvPr>
            <p:ph type="title"/>
          </p:nvPr>
        </p:nvSpPr>
        <p:spPr/>
        <p:txBody>
          <a:bodyPr/>
          <a:lstStyle/>
          <a:p>
            <a:r>
              <a:rPr lang="en-US" dirty="0"/>
              <a:t>ETIOLOGY </a:t>
            </a:r>
            <a:endParaRPr lang="en-JO" dirty="0"/>
          </a:p>
        </p:txBody>
      </p:sp>
      <p:sp>
        <p:nvSpPr>
          <p:cNvPr id="5" name="Subtitle 4">
            <a:extLst>
              <a:ext uri="{FF2B5EF4-FFF2-40B4-BE49-F238E27FC236}">
                <a16:creationId xmlns:a16="http://schemas.microsoft.com/office/drawing/2014/main" id="{07CEC838-6AD9-8D48-AF6D-16ED8CAD19CA}"/>
              </a:ext>
            </a:extLst>
          </p:cNvPr>
          <p:cNvSpPr>
            <a:spLocks noGrp="1"/>
          </p:cNvSpPr>
          <p:nvPr>
            <p:ph type="subTitle" idx="1"/>
          </p:nvPr>
        </p:nvSpPr>
        <p:spPr>
          <a:xfrm>
            <a:off x="210462" y="1396799"/>
            <a:ext cx="8723025" cy="3000575"/>
          </a:xfrm>
        </p:spPr>
        <p:txBody>
          <a:bodyPr/>
          <a:lstStyle/>
          <a:p>
            <a:pPr marL="469900" indent="-342900">
              <a:buFont typeface="Wingdings" pitchFamily="2" charset="2"/>
              <a:buChar char="§"/>
            </a:pPr>
            <a:r>
              <a:rPr lang="en-US" sz="1900" dirty="0"/>
              <a:t>Congenital </a:t>
            </a:r>
          </a:p>
          <a:p>
            <a:pPr marL="469900" indent="-342900">
              <a:buFont typeface="Courier New" panose="02070309020205020404" pitchFamily="49" charset="0"/>
              <a:buChar char="o"/>
            </a:pPr>
            <a:r>
              <a:rPr lang="en-US" sz="1900" dirty="0"/>
              <a:t>All hernias in infants and children are indirect</a:t>
            </a:r>
          </a:p>
          <a:p>
            <a:pPr marL="469900" indent="-342900">
              <a:buFont typeface="Courier New" panose="02070309020205020404" pitchFamily="49" charset="0"/>
              <a:buChar char="o"/>
            </a:pPr>
            <a:r>
              <a:rPr lang="en-US" sz="1900" dirty="0"/>
              <a:t>They occur as a result of the failure of obliteration of the </a:t>
            </a:r>
            <a:r>
              <a:rPr lang="en-US" sz="1900" dirty="0" err="1"/>
              <a:t>processus</a:t>
            </a:r>
            <a:r>
              <a:rPr lang="en-US" sz="1900" dirty="0"/>
              <a:t> </a:t>
            </a:r>
            <a:r>
              <a:rPr lang="en-US" sz="1900" dirty="0" err="1"/>
              <a:t>vaginalis</a:t>
            </a:r>
            <a:r>
              <a:rPr lang="en-US" sz="1900" dirty="0"/>
              <a:t>. </a:t>
            </a:r>
          </a:p>
        </p:txBody>
      </p:sp>
    </p:spTree>
    <p:extLst>
      <p:ext uri="{BB962C8B-B14F-4D97-AF65-F5344CB8AC3E}">
        <p14:creationId xmlns:p14="http://schemas.microsoft.com/office/powerpoint/2010/main" val="208672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E585B7-E0B5-2F40-A702-55E7CD0184AA}"/>
              </a:ext>
            </a:extLst>
          </p:cNvPr>
          <p:cNvSpPr>
            <a:spLocks noGrp="1"/>
          </p:cNvSpPr>
          <p:nvPr>
            <p:ph type="subTitle" idx="1"/>
          </p:nvPr>
        </p:nvSpPr>
        <p:spPr>
          <a:xfrm>
            <a:off x="355742" y="1465937"/>
            <a:ext cx="8280258" cy="2573776"/>
          </a:xfrm>
        </p:spPr>
        <p:txBody>
          <a:bodyPr/>
          <a:lstStyle/>
          <a:p>
            <a:pPr marL="127000" indent="0"/>
            <a:r>
              <a:rPr lang="en-US" sz="1600" b="1" dirty="0"/>
              <a:t>Acquired Hernia ~ Direct or Indirect</a:t>
            </a:r>
            <a:r>
              <a:rPr lang="en-US" sz="1600" dirty="0"/>
              <a:t> </a:t>
            </a:r>
          </a:p>
          <a:p>
            <a:pPr marL="469900" indent="-342900">
              <a:buFont typeface="Courier New" panose="02070309020205020404" pitchFamily="49" charset="0"/>
              <a:buChar char="o"/>
            </a:pPr>
            <a:r>
              <a:rPr lang="en-US" sz="1600" dirty="0"/>
              <a:t>Over age 25 the most common cause of inguinal hernia is attenuation or degeneration and fatty transformation of the aponeurotic tissues of the inguinal floor.</a:t>
            </a:r>
          </a:p>
          <a:p>
            <a:pPr marL="469900" indent="-342900">
              <a:buFont typeface="Courier New" panose="02070309020205020404" pitchFamily="49" charset="0"/>
              <a:buChar char="o"/>
            </a:pPr>
            <a:r>
              <a:rPr lang="en-US" sz="1600" dirty="0"/>
              <a:t>This can lead either to</a:t>
            </a:r>
          </a:p>
          <a:p>
            <a:pPr marL="127000" indent="0"/>
            <a:r>
              <a:rPr lang="en-US" sz="1600" dirty="0"/>
              <a:t>            </a:t>
            </a:r>
            <a:r>
              <a:rPr lang="tr-TR" sz="1600" dirty="0"/>
              <a:t>-</a:t>
            </a:r>
            <a:r>
              <a:rPr lang="en-US" sz="1600" dirty="0"/>
              <a:t> direct weakness and bulging of the inguinal floor,</a:t>
            </a:r>
          </a:p>
          <a:p>
            <a:pPr marL="127000" indent="0"/>
            <a:r>
              <a:rPr lang="en-US" sz="1600" dirty="0"/>
              <a:t>            </a:t>
            </a:r>
            <a:r>
              <a:rPr lang="tr-TR" sz="1600" dirty="0"/>
              <a:t>- </a:t>
            </a:r>
            <a:r>
              <a:rPr lang="en-US" sz="1600" dirty="0"/>
              <a:t>indirect hernia through a weak internal ring</a:t>
            </a:r>
          </a:p>
          <a:p>
            <a:pPr marL="127000" indent="0"/>
            <a:r>
              <a:rPr lang="en-US" sz="1600" dirty="0"/>
              <a:t>            </a:t>
            </a:r>
            <a:r>
              <a:rPr lang="ar-SA" sz="1600" dirty="0"/>
              <a:t>-</a:t>
            </a:r>
            <a:r>
              <a:rPr lang="en-US" sz="1600" dirty="0"/>
              <a:t> or a combination of the two.</a:t>
            </a:r>
          </a:p>
        </p:txBody>
      </p:sp>
      <p:sp>
        <p:nvSpPr>
          <p:cNvPr id="14" name="Title 2">
            <a:extLst>
              <a:ext uri="{FF2B5EF4-FFF2-40B4-BE49-F238E27FC236}">
                <a16:creationId xmlns:a16="http://schemas.microsoft.com/office/drawing/2014/main" id="{C2941393-93D6-0E40-8BDA-6F1F30413CF6}"/>
              </a:ext>
            </a:extLst>
          </p:cNvPr>
          <p:cNvSpPr>
            <a:spLocks noGrp="1"/>
          </p:cNvSpPr>
          <p:nvPr>
            <p:ph type="title"/>
          </p:nvPr>
        </p:nvSpPr>
        <p:spPr>
          <a:xfrm>
            <a:off x="713225" y="539500"/>
            <a:ext cx="7717500" cy="612900"/>
          </a:xfrm>
        </p:spPr>
        <p:txBody>
          <a:bodyPr/>
          <a:lstStyle/>
          <a:p>
            <a:r>
              <a:rPr lang="en-US" dirty="0"/>
              <a:t>ETIOLOGY </a:t>
            </a:r>
            <a:endParaRPr lang="en-JO" dirty="0"/>
          </a:p>
        </p:txBody>
      </p:sp>
    </p:spTree>
    <p:extLst>
      <p:ext uri="{BB962C8B-B14F-4D97-AF65-F5344CB8AC3E}">
        <p14:creationId xmlns:p14="http://schemas.microsoft.com/office/powerpoint/2010/main" val="3421793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EA5370-DA66-BD4E-B83A-347C82BB8124}"/>
              </a:ext>
            </a:extLst>
          </p:cNvPr>
          <p:cNvSpPr>
            <a:spLocks noGrp="1"/>
          </p:cNvSpPr>
          <p:nvPr>
            <p:ph type="subTitle" idx="1"/>
          </p:nvPr>
        </p:nvSpPr>
        <p:spPr>
          <a:xfrm>
            <a:off x="-25" y="1351926"/>
            <a:ext cx="9143999" cy="2937962"/>
          </a:xfrm>
        </p:spPr>
        <p:txBody>
          <a:bodyPr/>
          <a:lstStyle/>
          <a:p>
            <a:r>
              <a:rPr lang="en-US" b="1" dirty="0"/>
              <a:t>Conditions associated with a higher incidence of hernias:</a:t>
            </a:r>
            <a:r>
              <a:rPr lang="ar-SA" b="1" dirty="0"/>
              <a:t> </a:t>
            </a:r>
          </a:p>
          <a:p>
            <a:pPr>
              <a:buFont typeface="Wingdings" pitchFamily="2" charset="2"/>
              <a:buChar char="q"/>
            </a:pPr>
            <a:r>
              <a:rPr lang="en-US" dirty="0"/>
              <a:t>Premature babies</a:t>
            </a:r>
            <a:endParaRPr lang="ar-SA" dirty="0"/>
          </a:p>
          <a:p>
            <a:pPr>
              <a:buFont typeface="Wingdings" pitchFamily="2" charset="2"/>
              <a:buChar char="q"/>
            </a:pPr>
            <a:r>
              <a:rPr lang="en-US" dirty="0"/>
              <a:t> Family history</a:t>
            </a:r>
            <a:endParaRPr lang="ar-SA" dirty="0"/>
          </a:p>
          <a:p>
            <a:pPr>
              <a:buFont typeface="Wingdings" pitchFamily="2" charset="2"/>
              <a:buChar char="q"/>
            </a:pPr>
            <a:r>
              <a:rPr lang="en-US" dirty="0"/>
              <a:t> Ascites and VP shunt</a:t>
            </a:r>
            <a:endParaRPr lang="ar-SA" dirty="0"/>
          </a:p>
          <a:p>
            <a:pPr>
              <a:buFont typeface="Wingdings" pitchFamily="2" charset="2"/>
              <a:buChar char="q"/>
            </a:pPr>
            <a:r>
              <a:rPr lang="en-US" dirty="0"/>
              <a:t>Abdominal wall defects</a:t>
            </a:r>
          </a:p>
          <a:p>
            <a:pPr>
              <a:buFont typeface="Wingdings" pitchFamily="2" charset="2"/>
              <a:buChar char="q"/>
            </a:pPr>
            <a:r>
              <a:rPr lang="en-US" dirty="0"/>
              <a:t>Severe constipation  </a:t>
            </a:r>
          </a:p>
          <a:p>
            <a:pPr>
              <a:buFont typeface="Wingdings" pitchFamily="2" charset="2"/>
              <a:buChar char="q"/>
            </a:pPr>
            <a:r>
              <a:rPr lang="en-US" dirty="0"/>
              <a:t>COPD</a:t>
            </a:r>
          </a:p>
          <a:p>
            <a:pPr>
              <a:buFont typeface="Wingdings" pitchFamily="2" charset="2"/>
              <a:buChar char="q"/>
            </a:pPr>
            <a:r>
              <a:rPr lang="en-US" dirty="0"/>
              <a:t>Prostatitis </a:t>
            </a:r>
          </a:p>
          <a:p>
            <a:pPr>
              <a:buFont typeface="Wingdings" pitchFamily="2" charset="2"/>
              <a:buChar char="q"/>
            </a:pPr>
            <a:r>
              <a:rPr lang="en-US" dirty="0"/>
              <a:t>Chronic retention of the urine </a:t>
            </a:r>
            <a:endParaRPr lang="ar-SA" dirty="0"/>
          </a:p>
          <a:p>
            <a:pPr>
              <a:buFont typeface="Wingdings" pitchFamily="2" charset="2"/>
              <a:buChar char="q"/>
            </a:pPr>
            <a:r>
              <a:rPr lang="en-US" dirty="0"/>
              <a:t> Ambiguous genitalia and hypospadias</a:t>
            </a:r>
            <a:endParaRPr lang="ar-SA" dirty="0"/>
          </a:p>
          <a:p>
            <a:pPr>
              <a:buFont typeface="Wingdings" pitchFamily="2" charset="2"/>
              <a:buChar char="q"/>
            </a:pPr>
            <a:r>
              <a:rPr lang="en-US" dirty="0" err="1"/>
              <a:t>Extrophy</a:t>
            </a:r>
            <a:r>
              <a:rPr lang="en-US" dirty="0"/>
              <a:t> of the bladder</a:t>
            </a:r>
            <a:endParaRPr lang="ar-SA" dirty="0"/>
          </a:p>
          <a:p>
            <a:pPr>
              <a:buFont typeface="Wingdings" pitchFamily="2" charset="2"/>
              <a:buChar char="q"/>
            </a:pPr>
            <a:r>
              <a:rPr lang="en-US" dirty="0"/>
              <a:t> Undescended testicle (almost always associated with inguinal hernia)</a:t>
            </a:r>
            <a:endParaRPr lang="ar-SA" dirty="0"/>
          </a:p>
        </p:txBody>
      </p:sp>
      <p:sp>
        <p:nvSpPr>
          <p:cNvPr id="2" name="Title 2">
            <a:extLst>
              <a:ext uri="{FF2B5EF4-FFF2-40B4-BE49-F238E27FC236}">
                <a16:creationId xmlns:a16="http://schemas.microsoft.com/office/drawing/2014/main" id="{1F1C6F09-43CB-CD4D-9998-CD2F47B5C5D7}"/>
              </a:ext>
            </a:extLst>
          </p:cNvPr>
          <p:cNvSpPr>
            <a:spLocks noGrp="1"/>
          </p:cNvSpPr>
          <p:nvPr>
            <p:ph type="title"/>
          </p:nvPr>
        </p:nvSpPr>
        <p:spPr>
          <a:xfrm>
            <a:off x="713225" y="539500"/>
            <a:ext cx="7717500" cy="612900"/>
          </a:xfrm>
        </p:spPr>
        <p:txBody>
          <a:bodyPr/>
          <a:lstStyle/>
          <a:p>
            <a:r>
              <a:rPr lang="en-US" dirty="0"/>
              <a:t>ETIOLOGY </a:t>
            </a:r>
            <a:endParaRPr lang="en-JO" dirty="0"/>
          </a:p>
        </p:txBody>
      </p:sp>
    </p:spTree>
    <p:extLst>
      <p:ext uri="{BB962C8B-B14F-4D97-AF65-F5344CB8AC3E}">
        <p14:creationId xmlns:p14="http://schemas.microsoft.com/office/powerpoint/2010/main" val="1911784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6"/>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US"/>
              <a:t>INDIRECT INGUINAL HERNIA</a:t>
            </a:r>
            <a:endParaRPr lang="en-US" dirty="0"/>
          </a:p>
        </p:txBody>
      </p:sp>
      <p:sp>
        <p:nvSpPr>
          <p:cNvPr id="17" name="Subtitle 16">
            <a:extLst>
              <a:ext uri="{FF2B5EF4-FFF2-40B4-BE49-F238E27FC236}">
                <a16:creationId xmlns:a16="http://schemas.microsoft.com/office/drawing/2014/main" id="{F1313D2A-FC0E-7D41-AEA8-3D9892C35E50}"/>
              </a:ext>
            </a:extLst>
          </p:cNvPr>
          <p:cNvSpPr>
            <a:spLocks noGrp="1"/>
          </p:cNvSpPr>
          <p:nvPr>
            <p:ph type="subTitle" idx="7"/>
          </p:nvPr>
        </p:nvSpPr>
        <p:spPr>
          <a:xfrm>
            <a:off x="0" y="1506682"/>
            <a:ext cx="5588000" cy="3498956"/>
          </a:xfrm>
        </p:spPr>
        <p:txBody>
          <a:bodyPr/>
          <a:lstStyle/>
          <a:p>
            <a:pPr algn="l">
              <a:buFont typeface="Wingdings" pitchFamily="2" charset="2"/>
              <a:buChar char="§"/>
            </a:pPr>
            <a:r>
              <a:rPr lang="en-US" dirty="0"/>
              <a:t> It is the most common form of hernia</a:t>
            </a:r>
          </a:p>
          <a:p>
            <a:pPr algn="l">
              <a:buFont typeface="Wingdings" pitchFamily="2" charset="2"/>
              <a:buChar char="§"/>
            </a:pPr>
            <a:r>
              <a:rPr lang="en-US" dirty="0"/>
              <a:t>Hernia through the internal ring of the inguinal canal , traveling down </a:t>
            </a:r>
            <a:r>
              <a:rPr lang="en-US" dirty="0" smtClean="0"/>
              <a:t>toward </a:t>
            </a:r>
            <a:r>
              <a:rPr lang="en-US" dirty="0"/>
              <a:t>the external ring ; it may enter the scrotum upon exiting the external ring ( i.e.,if complete ); think of the hernia sac traveling indirectly through the abdominal wall from the internal ring to the external ring . </a:t>
            </a:r>
          </a:p>
          <a:p>
            <a:pPr algn="l">
              <a:buFont typeface="Wingdings" pitchFamily="2" charset="2"/>
              <a:buChar char="§"/>
            </a:pPr>
            <a:r>
              <a:rPr lang="en-US" dirty="0"/>
              <a:t>Caused by patent </a:t>
            </a:r>
            <a:r>
              <a:rPr lang="en-US" dirty="0" err="1"/>
              <a:t>processus</a:t>
            </a:r>
            <a:r>
              <a:rPr lang="en-US" dirty="0"/>
              <a:t> </a:t>
            </a:r>
            <a:r>
              <a:rPr lang="en-US" dirty="0" err="1"/>
              <a:t>vaginalis</a:t>
            </a:r>
            <a:r>
              <a:rPr lang="en-US" dirty="0"/>
              <a:t> (i.e.,congenital)</a:t>
            </a:r>
          </a:p>
          <a:p>
            <a:pPr algn="l">
              <a:buFont typeface="Wingdings" pitchFamily="2" charset="2"/>
              <a:buChar char="§"/>
            </a:pPr>
            <a:r>
              <a:rPr lang="en-US" dirty="0"/>
              <a:t>Lateral to the inferior epigastric blood vessels (outside  </a:t>
            </a:r>
            <a:r>
              <a:rPr lang="en-US" dirty="0" err="1"/>
              <a:t>Hesselbach's</a:t>
            </a:r>
            <a:r>
              <a:rPr lang="en-US" dirty="0"/>
              <a:t> triangle)</a:t>
            </a:r>
          </a:p>
          <a:p>
            <a:pPr algn="l">
              <a:buFont typeface="Wingdings" pitchFamily="2" charset="2"/>
              <a:buChar char="§"/>
            </a:pPr>
            <a:endParaRPr lang="en-JO" dirty="0"/>
          </a:p>
        </p:txBody>
      </p:sp>
      <p:pic>
        <p:nvPicPr>
          <p:cNvPr id="26" name="Picture 26">
            <a:extLst>
              <a:ext uri="{FF2B5EF4-FFF2-40B4-BE49-F238E27FC236}">
                <a16:creationId xmlns:a16="http://schemas.microsoft.com/office/drawing/2014/main" id="{1B1E08F6-FC94-0D4E-AABA-758C478F597F}"/>
              </a:ext>
            </a:extLst>
          </p:cNvPr>
          <p:cNvPicPr>
            <a:picLocks noChangeAspect="1"/>
          </p:cNvPicPr>
          <p:nvPr/>
        </p:nvPicPr>
        <p:blipFill>
          <a:blip r:embed="rId3"/>
          <a:stretch>
            <a:fillRect/>
          </a:stretch>
        </p:blipFill>
        <p:spPr>
          <a:xfrm>
            <a:off x="5461000" y="1433945"/>
            <a:ext cx="3681242" cy="37095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0AC7E2F4-BAA7-BF45-879E-4BE86E2652DC}"/>
              </a:ext>
            </a:extLst>
          </p:cNvPr>
          <p:cNvSpPr>
            <a:spLocks noGrp="1"/>
          </p:cNvSpPr>
          <p:nvPr>
            <p:ph type="subTitle" idx="8"/>
          </p:nvPr>
        </p:nvSpPr>
        <p:spPr>
          <a:xfrm>
            <a:off x="0" y="1465119"/>
            <a:ext cx="6261100" cy="3674726"/>
          </a:xfrm>
        </p:spPr>
        <p:txBody>
          <a:bodyPr/>
          <a:lstStyle/>
          <a:p>
            <a:pPr algn="l">
              <a:buFont typeface="Arial" panose="020B0604020202020204" pitchFamily="34" charset="0"/>
              <a:buChar char="•"/>
            </a:pPr>
            <a:r>
              <a:rPr lang="en-US" sz="1600" dirty="0"/>
              <a:t>Hernia within the floor of </a:t>
            </a:r>
            <a:r>
              <a:rPr lang="en-US" sz="1600" dirty="0" err="1"/>
              <a:t>Hesselbach’s</a:t>
            </a:r>
            <a:r>
              <a:rPr lang="en-US" sz="1600" dirty="0"/>
              <a:t> triangle, i.e. the hernia sac does not traverse the internal ring.                                                       (think: directly through the abdominal wall)</a:t>
            </a:r>
          </a:p>
          <a:p>
            <a:pPr algn="l">
              <a:buFont typeface="Arial" panose="020B0604020202020204" pitchFamily="34" charset="0"/>
              <a:buChar char="•"/>
            </a:pPr>
            <a:endParaRPr lang="en-US" sz="1600" dirty="0"/>
          </a:p>
          <a:p>
            <a:pPr algn="l">
              <a:buFont typeface="Arial" panose="020B0604020202020204" pitchFamily="34" charset="0"/>
              <a:buChar char="•"/>
            </a:pPr>
            <a:r>
              <a:rPr lang="en-US" sz="1600" dirty="0"/>
              <a:t> Cause by an acquired defect from mechanical breakdown over the years </a:t>
            </a:r>
          </a:p>
          <a:p>
            <a:pPr algn="l">
              <a:buFont typeface="Arial" panose="020B0604020202020204" pitchFamily="34" charset="0"/>
              <a:buChar char="•"/>
            </a:pPr>
            <a:r>
              <a:rPr lang="en-US" sz="1600" dirty="0"/>
              <a:t>Medial to the inferior epigastric blood vessels (within  </a:t>
            </a:r>
            <a:r>
              <a:rPr lang="en-US" sz="1600" dirty="0" err="1"/>
              <a:t>Hesselbach's</a:t>
            </a:r>
            <a:r>
              <a:rPr lang="en-US" sz="1600" dirty="0"/>
              <a:t> triangle)</a:t>
            </a:r>
          </a:p>
          <a:p>
            <a:pPr algn="l">
              <a:buFont typeface="Arial" panose="020B0604020202020204" pitchFamily="34" charset="0"/>
              <a:buChar char="•"/>
            </a:pPr>
            <a:r>
              <a:rPr lang="en-US" sz="1600" dirty="0"/>
              <a:t>Only herniates through the superficial  (external) ring</a:t>
            </a:r>
          </a:p>
          <a:p>
            <a:pPr algn="l">
              <a:buFont typeface="Arial" panose="020B0604020202020204" pitchFamily="34" charset="0"/>
              <a:buChar char="•"/>
            </a:pPr>
            <a:endParaRPr lang="en-US" sz="1600" b="0" i="0" dirty="0">
              <a:solidFill>
                <a:srgbClr val="000000"/>
              </a:solidFill>
              <a:effectLst/>
              <a:latin typeface="Arial" panose="020B0604020202020204" pitchFamily="34" charset="0"/>
            </a:endParaRPr>
          </a:p>
          <a:p>
            <a:pPr algn="l">
              <a:buFont typeface="Arial" panose="020B0604020202020204" pitchFamily="34" charset="0"/>
              <a:buChar char="•"/>
            </a:pPr>
            <a:endParaRPr lang="en-US" sz="1600" dirty="0">
              <a:solidFill>
                <a:srgbClr val="000000"/>
              </a:solidFill>
              <a:effectLst/>
              <a:latin typeface="Arial" panose="020B0604020202020204" pitchFamily="34" charset="0"/>
            </a:endParaRPr>
          </a:p>
          <a:p>
            <a:pPr algn="l">
              <a:buFont typeface="Arial" panose="020B0604020202020204" pitchFamily="34" charset="0"/>
              <a:buChar char="•"/>
            </a:pPr>
            <a:endParaRPr lang="en-JO" sz="1600" dirty="0"/>
          </a:p>
        </p:txBody>
      </p:sp>
      <p:pic>
        <p:nvPicPr>
          <p:cNvPr id="11" name="Picture 11">
            <a:extLst>
              <a:ext uri="{FF2B5EF4-FFF2-40B4-BE49-F238E27FC236}">
                <a16:creationId xmlns:a16="http://schemas.microsoft.com/office/drawing/2014/main" id="{95123B63-9698-5549-B615-531FC479BEDE}"/>
              </a:ext>
            </a:extLst>
          </p:cNvPr>
          <p:cNvPicPr>
            <a:picLocks noChangeAspect="1"/>
          </p:cNvPicPr>
          <p:nvPr/>
        </p:nvPicPr>
        <p:blipFill>
          <a:blip r:embed="rId2"/>
          <a:stretch>
            <a:fillRect/>
          </a:stretch>
        </p:blipFill>
        <p:spPr>
          <a:xfrm>
            <a:off x="6261100" y="1402774"/>
            <a:ext cx="2882900" cy="3747462"/>
          </a:xfrm>
          <a:prstGeom prst="rect">
            <a:avLst/>
          </a:prstGeom>
        </p:spPr>
      </p:pic>
      <p:sp>
        <p:nvSpPr>
          <p:cNvPr id="13" name="Google Shape;401;p36">
            <a:extLst>
              <a:ext uri="{FF2B5EF4-FFF2-40B4-BE49-F238E27FC236}">
                <a16:creationId xmlns:a16="http://schemas.microsoft.com/office/drawing/2014/main" id="{58FFC099-C15B-9B4A-A7A6-6B7789E786AD}"/>
              </a:ext>
            </a:extLst>
          </p:cNvPr>
          <p:cNvSpPr txBox="1">
            <a:spLocks/>
          </p:cNvSpPr>
          <p:nvPr/>
        </p:nvSpPr>
        <p:spPr>
          <a:xfrm>
            <a:off x="713250" y="559825"/>
            <a:ext cx="7717500" cy="612900"/>
          </a:xfrm>
          <a:prstGeom prst="rect">
            <a:avLst/>
          </a:prstGeom>
          <a:noFill/>
          <a:ln>
            <a:noFill/>
          </a:ln>
        </p:spPr>
        <p:txBody>
          <a:bodyPr spcFirstLastPara="1" wrap="square" lIns="91425" tIns="0"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1pPr>
            <a:lvl2pPr marR="0" lvl="1"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2pPr>
            <a:lvl3pPr marR="0" lvl="2"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3pPr>
            <a:lvl4pPr marR="0" lvl="3"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4pPr>
            <a:lvl5pPr marR="0" lvl="4"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5pPr>
            <a:lvl6pPr marR="0" lvl="5"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6pPr>
            <a:lvl7pPr marR="0" lvl="6"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7pPr>
            <a:lvl8pPr marR="0" lvl="7"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8pPr>
            <a:lvl9pPr marR="0" lvl="8"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9pPr>
          </a:lstStyle>
          <a:p>
            <a:r>
              <a:rPr lang="en-US" dirty="0"/>
              <a:t>DIRECT INGUINAL HERNIA</a:t>
            </a:r>
          </a:p>
        </p:txBody>
      </p:sp>
    </p:spTree>
    <p:extLst>
      <p:ext uri="{BB962C8B-B14F-4D97-AF65-F5344CB8AC3E}">
        <p14:creationId xmlns:p14="http://schemas.microsoft.com/office/powerpoint/2010/main" val="3876033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title"/>
          </p:nvPr>
        </p:nvSpPr>
        <p:spPr>
          <a:xfrm>
            <a:off x="713250" y="303622"/>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US" dirty="0"/>
              <a:t>DIFFERENTIAL DIAGNOSIS</a:t>
            </a:r>
            <a:br>
              <a:rPr lang="en-US" dirty="0"/>
            </a:br>
            <a:r>
              <a:rPr lang="en-US" dirty="0"/>
              <a:t>of inguinal hernia </a:t>
            </a:r>
            <a:endParaRPr dirty="0"/>
          </a:p>
        </p:txBody>
      </p:sp>
      <p:sp>
        <p:nvSpPr>
          <p:cNvPr id="435" name="Google Shape;435;p37"/>
          <p:cNvSpPr/>
          <p:nvPr/>
        </p:nvSpPr>
        <p:spPr>
          <a:xfrm>
            <a:off x="863779" y="1720195"/>
            <a:ext cx="615661" cy="61566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01</a:t>
            </a:r>
            <a:endParaRPr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Google Shape;435;p37">
            <a:extLst>
              <a:ext uri="{FF2B5EF4-FFF2-40B4-BE49-F238E27FC236}">
                <a16:creationId xmlns:a16="http://schemas.microsoft.com/office/drawing/2014/main" id="{1493FAC0-0F72-234A-981C-F726B22A9713}"/>
              </a:ext>
            </a:extLst>
          </p:cNvPr>
          <p:cNvSpPr/>
          <p:nvPr/>
        </p:nvSpPr>
        <p:spPr>
          <a:xfrm>
            <a:off x="975347" y="3448773"/>
            <a:ext cx="615661" cy="61566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06</a:t>
            </a:r>
            <a:endParaRPr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Google Shape;435;p37">
            <a:extLst>
              <a:ext uri="{FF2B5EF4-FFF2-40B4-BE49-F238E27FC236}">
                <a16:creationId xmlns:a16="http://schemas.microsoft.com/office/drawing/2014/main" id="{6B3A4E93-3CCE-BB46-88D1-4E09D849CC00}"/>
              </a:ext>
            </a:extLst>
          </p:cNvPr>
          <p:cNvSpPr/>
          <p:nvPr/>
        </p:nvSpPr>
        <p:spPr>
          <a:xfrm>
            <a:off x="2544601" y="3450738"/>
            <a:ext cx="615661" cy="61566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07</a:t>
            </a:r>
            <a:endParaRPr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Google Shape;435;p37">
            <a:extLst>
              <a:ext uri="{FF2B5EF4-FFF2-40B4-BE49-F238E27FC236}">
                <a16:creationId xmlns:a16="http://schemas.microsoft.com/office/drawing/2014/main" id="{E9859BA4-DA42-9B4A-888B-5169D9279AC3}"/>
              </a:ext>
            </a:extLst>
          </p:cNvPr>
          <p:cNvSpPr/>
          <p:nvPr/>
        </p:nvSpPr>
        <p:spPr>
          <a:xfrm>
            <a:off x="4274453" y="3448773"/>
            <a:ext cx="615661" cy="61566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08</a:t>
            </a:r>
            <a:endParaRPr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Google Shape;435;p37">
            <a:extLst>
              <a:ext uri="{FF2B5EF4-FFF2-40B4-BE49-F238E27FC236}">
                <a16:creationId xmlns:a16="http://schemas.microsoft.com/office/drawing/2014/main" id="{B75283BF-C6B1-F247-ACBD-88D8AD7FA803}"/>
              </a:ext>
            </a:extLst>
          </p:cNvPr>
          <p:cNvSpPr/>
          <p:nvPr/>
        </p:nvSpPr>
        <p:spPr>
          <a:xfrm>
            <a:off x="2472761" y="1712415"/>
            <a:ext cx="615661" cy="61566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02</a:t>
            </a:r>
            <a:endParaRPr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Google Shape;435;p37">
            <a:extLst>
              <a:ext uri="{FF2B5EF4-FFF2-40B4-BE49-F238E27FC236}">
                <a16:creationId xmlns:a16="http://schemas.microsoft.com/office/drawing/2014/main" id="{CD421CCB-65E3-5E4F-9736-0B6EB8DF173A}"/>
              </a:ext>
            </a:extLst>
          </p:cNvPr>
          <p:cNvSpPr/>
          <p:nvPr/>
        </p:nvSpPr>
        <p:spPr>
          <a:xfrm>
            <a:off x="5923691" y="3386022"/>
            <a:ext cx="615661" cy="61566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09</a:t>
            </a:r>
            <a:endParaRPr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Google Shape;435;p37">
            <a:extLst>
              <a:ext uri="{FF2B5EF4-FFF2-40B4-BE49-F238E27FC236}">
                <a16:creationId xmlns:a16="http://schemas.microsoft.com/office/drawing/2014/main" id="{C3D6DEAF-4F6A-6C42-8C11-028B630F2372}"/>
              </a:ext>
            </a:extLst>
          </p:cNvPr>
          <p:cNvSpPr/>
          <p:nvPr/>
        </p:nvSpPr>
        <p:spPr>
          <a:xfrm>
            <a:off x="7820031" y="3414805"/>
            <a:ext cx="615661" cy="61566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10</a:t>
            </a:r>
            <a:endParaRPr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Google Shape;435;p37">
            <a:extLst>
              <a:ext uri="{FF2B5EF4-FFF2-40B4-BE49-F238E27FC236}">
                <a16:creationId xmlns:a16="http://schemas.microsoft.com/office/drawing/2014/main" id="{70127EDA-336F-5948-A9F5-582F4767F63E}"/>
              </a:ext>
            </a:extLst>
          </p:cNvPr>
          <p:cNvSpPr/>
          <p:nvPr/>
        </p:nvSpPr>
        <p:spPr>
          <a:xfrm>
            <a:off x="5827288" y="1710423"/>
            <a:ext cx="615661" cy="61566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04</a:t>
            </a:r>
            <a:endParaRPr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Google Shape;435;p37">
            <a:extLst>
              <a:ext uri="{FF2B5EF4-FFF2-40B4-BE49-F238E27FC236}">
                <a16:creationId xmlns:a16="http://schemas.microsoft.com/office/drawing/2014/main" id="{C4E1CA51-459C-384B-90F4-E61820261B1C}"/>
              </a:ext>
            </a:extLst>
          </p:cNvPr>
          <p:cNvSpPr/>
          <p:nvPr/>
        </p:nvSpPr>
        <p:spPr>
          <a:xfrm>
            <a:off x="7744100" y="1720195"/>
            <a:ext cx="615661" cy="61566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05</a:t>
            </a:r>
            <a:endParaRPr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4" name="Google Shape;435;p37">
            <a:extLst>
              <a:ext uri="{FF2B5EF4-FFF2-40B4-BE49-F238E27FC236}">
                <a16:creationId xmlns:a16="http://schemas.microsoft.com/office/drawing/2014/main" id="{ECF529B6-DFF6-234E-8BC1-18190F8A5448}"/>
              </a:ext>
            </a:extLst>
          </p:cNvPr>
          <p:cNvSpPr/>
          <p:nvPr/>
        </p:nvSpPr>
        <p:spPr>
          <a:xfrm>
            <a:off x="4165804" y="1720195"/>
            <a:ext cx="615661" cy="61566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03</a:t>
            </a:r>
            <a:endParaRPr sz="1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5" name="Google Shape;967;p47">
            <a:extLst>
              <a:ext uri="{FF2B5EF4-FFF2-40B4-BE49-F238E27FC236}">
                <a16:creationId xmlns:a16="http://schemas.microsoft.com/office/drawing/2014/main" id="{794B4049-1183-BF4D-AAD3-C7008D8E2CF0}"/>
              </a:ext>
            </a:extLst>
          </p:cNvPr>
          <p:cNvSpPr txBox="1"/>
          <p:nvPr/>
        </p:nvSpPr>
        <p:spPr>
          <a:xfrm>
            <a:off x="1989630" y="4139200"/>
            <a:ext cx="1725599" cy="7571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a:solidFill>
                  <a:schemeClr val="dk1"/>
                </a:solidFill>
                <a:latin typeface="Raleway Thin"/>
                <a:ea typeface="Raleway Thin"/>
                <a:cs typeface="Raleway Thin"/>
                <a:sym typeface="Raleway Thin"/>
              </a:rPr>
              <a:t>Varicocele </a:t>
            </a:r>
            <a:endParaRPr sz="1800" dirty="0">
              <a:solidFill>
                <a:schemeClr val="dk1"/>
              </a:solidFill>
              <a:latin typeface="Raleway Thin"/>
              <a:ea typeface="Raleway Thin"/>
              <a:cs typeface="Raleway Thin"/>
              <a:sym typeface="Raleway Thin"/>
            </a:endParaRPr>
          </a:p>
        </p:txBody>
      </p:sp>
      <p:sp>
        <p:nvSpPr>
          <p:cNvPr id="36" name="Google Shape;967;p47">
            <a:extLst>
              <a:ext uri="{FF2B5EF4-FFF2-40B4-BE49-F238E27FC236}">
                <a16:creationId xmlns:a16="http://schemas.microsoft.com/office/drawing/2014/main" id="{29F5FE59-F92B-4643-9A2B-F10B177BF40F}"/>
              </a:ext>
            </a:extLst>
          </p:cNvPr>
          <p:cNvSpPr txBox="1"/>
          <p:nvPr/>
        </p:nvSpPr>
        <p:spPr>
          <a:xfrm>
            <a:off x="237792" y="4139200"/>
            <a:ext cx="1725599" cy="85241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a:solidFill>
                  <a:schemeClr val="dk1"/>
                </a:solidFill>
                <a:latin typeface="Raleway Thin"/>
                <a:ea typeface="Raleway Thin"/>
                <a:cs typeface="Raleway Thin"/>
                <a:sym typeface="Raleway Thin"/>
              </a:rPr>
              <a:t>Lipoma</a:t>
            </a:r>
            <a:endParaRPr sz="1800" dirty="0">
              <a:solidFill>
                <a:schemeClr val="dk1"/>
              </a:solidFill>
              <a:latin typeface="Raleway Thin"/>
              <a:ea typeface="Raleway Thin"/>
              <a:cs typeface="Raleway Thin"/>
              <a:sym typeface="Raleway Thin"/>
            </a:endParaRPr>
          </a:p>
        </p:txBody>
      </p:sp>
      <p:sp>
        <p:nvSpPr>
          <p:cNvPr id="37" name="Google Shape;967;p47">
            <a:extLst>
              <a:ext uri="{FF2B5EF4-FFF2-40B4-BE49-F238E27FC236}">
                <a16:creationId xmlns:a16="http://schemas.microsoft.com/office/drawing/2014/main" id="{12AD7D38-A10F-5247-BFCF-A86CDE77B2BC}"/>
              </a:ext>
            </a:extLst>
          </p:cNvPr>
          <p:cNvSpPr txBox="1"/>
          <p:nvPr/>
        </p:nvSpPr>
        <p:spPr>
          <a:xfrm>
            <a:off x="1989631" y="2414380"/>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a:solidFill>
                  <a:schemeClr val="dk1"/>
                </a:solidFill>
                <a:latin typeface="Raleway Thin"/>
                <a:ea typeface="Raleway Thin"/>
                <a:cs typeface="Raleway Thin"/>
                <a:sym typeface="Raleway Thin"/>
              </a:rPr>
              <a:t>Psoas </a:t>
            </a:r>
            <a:r>
              <a:rPr lang="en-US" sz="1800" dirty="0">
                <a:solidFill>
                  <a:schemeClr val="dk1"/>
                </a:solidFill>
                <a:latin typeface="Raleway Thin"/>
                <a:ea typeface="Raleway Thin"/>
                <a:cs typeface="Raleway Thin"/>
                <a:sym typeface="Raleway Thin"/>
              </a:rPr>
              <a:t>abscess</a:t>
            </a:r>
            <a:endParaRPr sz="1800" dirty="0">
              <a:solidFill>
                <a:schemeClr val="dk1"/>
              </a:solidFill>
              <a:latin typeface="Raleway Thin"/>
              <a:ea typeface="Raleway Thin"/>
              <a:cs typeface="Raleway Thin"/>
              <a:sym typeface="Raleway Thin"/>
            </a:endParaRPr>
          </a:p>
        </p:txBody>
      </p:sp>
      <p:sp>
        <p:nvSpPr>
          <p:cNvPr id="38" name="Google Shape;967;p47">
            <a:extLst>
              <a:ext uri="{FF2B5EF4-FFF2-40B4-BE49-F238E27FC236}">
                <a16:creationId xmlns:a16="http://schemas.microsoft.com/office/drawing/2014/main" id="{0EC2F968-000D-1744-BC62-E2DBE72061F4}"/>
              </a:ext>
            </a:extLst>
          </p:cNvPr>
          <p:cNvSpPr txBox="1"/>
          <p:nvPr/>
        </p:nvSpPr>
        <p:spPr>
          <a:xfrm>
            <a:off x="237792" y="2403586"/>
            <a:ext cx="1755965" cy="80811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a:solidFill>
                  <a:schemeClr val="dk1"/>
                </a:solidFill>
                <a:latin typeface="Raleway Thin"/>
                <a:ea typeface="Raleway Thin"/>
                <a:cs typeface="Raleway Thin"/>
                <a:sym typeface="Raleway Thin"/>
              </a:rPr>
              <a:t>Lymphadenopathy </a:t>
            </a:r>
          </a:p>
        </p:txBody>
      </p:sp>
      <p:sp>
        <p:nvSpPr>
          <p:cNvPr id="39" name="Google Shape;967;p47">
            <a:extLst>
              <a:ext uri="{FF2B5EF4-FFF2-40B4-BE49-F238E27FC236}">
                <a16:creationId xmlns:a16="http://schemas.microsoft.com/office/drawing/2014/main" id="{BD36CCDA-8F3C-7044-B3E7-B53E4969BE6E}"/>
              </a:ext>
            </a:extLst>
          </p:cNvPr>
          <p:cNvSpPr txBox="1"/>
          <p:nvPr/>
        </p:nvSpPr>
        <p:spPr>
          <a:xfrm>
            <a:off x="7022212" y="2349947"/>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a:solidFill>
                  <a:schemeClr val="dk1"/>
                </a:solidFill>
                <a:latin typeface="Raleway Thin"/>
                <a:ea typeface="Raleway Thin"/>
                <a:cs typeface="Raleway Thin"/>
                <a:sym typeface="Raleway Thin"/>
              </a:rPr>
              <a:t>Saphenous </a:t>
            </a:r>
            <a:r>
              <a:rPr lang="en-US" sz="1800" dirty="0" err="1">
                <a:solidFill>
                  <a:schemeClr val="dk1"/>
                </a:solidFill>
                <a:latin typeface="Raleway Thin"/>
                <a:ea typeface="Raleway Thin"/>
                <a:cs typeface="Raleway Thin"/>
                <a:sym typeface="Raleway Thin"/>
              </a:rPr>
              <a:t>varix</a:t>
            </a:r>
            <a:r>
              <a:rPr lang="en-US" sz="1800" dirty="0">
                <a:solidFill>
                  <a:schemeClr val="dk1"/>
                </a:solidFill>
                <a:latin typeface="Raleway Thin"/>
                <a:ea typeface="Raleway Thin"/>
                <a:cs typeface="Raleway Thin"/>
                <a:sym typeface="Raleway Thin"/>
              </a:rPr>
              <a:t> </a:t>
            </a:r>
            <a:endParaRPr sz="1800" dirty="0">
              <a:solidFill>
                <a:schemeClr val="dk1"/>
              </a:solidFill>
              <a:latin typeface="Raleway Thin"/>
              <a:ea typeface="Raleway Thin"/>
              <a:cs typeface="Raleway Thin"/>
              <a:sym typeface="Raleway Thin"/>
            </a:endParaRPr>
          </a:p>
        </p:txBody>
      </p:sp>
      <p:sp>
        <p:nvSpPr>
          <p:cNvPr id="40" name="Google Shape;967;p47">
            <a:extLst>
              <a:ext uri="{FF2B5EF4-FFF2-40B4-BE49-F238E27FC236}">
                <a16:creationId xmlns:a16="http://schemas.microsoft.com/office/drawing/2014/main" id="{964DB045-E6C6-E849-8202-769B0B0B633A}"/>
              </a:ext>
            </a:extLst>
          </p:cNvPr>
          <p:cNvSpPr txBox="1"/>
          <p:nvPr/>
        </p:nvSpPr>
        <p:spPr>
          <a:xfrm>
            <a:off x="5368721" y="2373750"/>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a:solidFill>
                  <a:schemeClr val="dk1"/>
                </a:solidFill>
                <a:latin typeface="Raleway Thin"/>
                <a:ea typeface="Raleway Thin"/>
                <a:cs typeface="Raleway Thin"/>
                <a:sym typeface="Raleway Thin"/>
              </a:rPr>
              <a:t>Hydrocele of the cord</a:t>
            </a:r>
            <a:endParaRPr sz="1800" dirty="0">
              <a:solidFill>
                <a:schemeClr val="dk1"/>
              </a:solidFill>
              <a:latin typeface="Raleway Thin"/>
              <a:ea typeface="Raleway Thin"/>
              <a:cs typeface="Raleway Thin"/>
              <a:sym typeface="Raleway Thin"/>
            </a:endParaRPr>
          </a:p>
        </p:txBody>
      </p:sp>
      <p:sp>
        <p:nvSpPr>
          <p:cNvPr id="41" name="Google Shape;967;p47">
            <a:extLst>
              <a:ext uri="{FF2B5EF4-FFF2-40B4-BE49-F238E27FC236}">
                <a16:creationId xmlns:a16="http://schemas.microsoft.com/office/drawing/2014/main" id="{719CB5DB-3150-B646-9A9A-A1B71C33AFD5}"/>
              </a:ext>
            </a:extLst>
          </p:cNvPr>
          <p:cNvSpPr txBox="1"/>
          <p:nvPr/>
        </p:nvSpPr>
        <p:spPr>
          <a:xfrm>
            <a:off x="3772731" y="2411349"/>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a:solidFill>
                  <a:schemeClr val="dk1"/>
                </a:solidFill>
                <a:latin typeface="Raleway Thin"/>
                <a:ea typeface="Raleway Thin"/>
                <a:cs typeface="Raleway Thin"/>
                <a:sym typeface="Raleway Thin"/>
              </a:rPr>
              <a:t>Ectopic testis</a:t>
            </a:r>
            <a:endParaRPr sz="1800" dirty="0">
              <a:solidFill>
                <a:schemeClr val="dk1"/>
              </a:solidFill>
              <a:latin typeface="Raleway Thin"/>
              <a:ea typeface="Raleway Thin"/>
              <a:cs typeface="Raleway Thin"/>
              <a:sym typeface="Raleway Thin"/>
            </a:endParaRPr>
          </a:p>
        </p:txBody>
      </p:sp>
      <p:sp>
        <p:nvSpPr>
          <p:cNvPr id="42" name="Google Shape;967;p47">
            <a:extLst>
              <a:ext uri="{FF2B5EF4-FFF2-40B4-BE49-F238E27FC236}">
                <a16:creationId xmlns:a16="http://schemas.microsoft.com/office/drawing/2014/main" id="{7D927767-130D-AF4A-A2CA-2007E3B7D867}"/>
              </a:ext>
            </a:extLst>
          </p:cNvPr>
          <p:cNvSpPr txBox="1"/>
          <p:nvPr/>
        </p:nvSpPr>
        <p:spPr>
          <a:xfrm>
            <a:off x="3772731" y="4112100"/>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a:solidFill>
                  <a:schemeClr val="dk1"/>
                </a:solidFill>
                <a:latin typeface="Raleway Thin"/>
                <a:ea typeface="Raleway Thin"/>
                <a:cs typeface="Raleway Thin"/>
                <a:sym typeface="Raleway Thin"/>
              </a:rPr>
              <a:t>Testicular torsion</a:t>
            </a:r>
            <a:endParaRPr sz="1800" dirty="0">
              <a:solidFill>
                <a:schemeClr val="dk1"/>
              </a:solidFill>
              <a:latin typeface="Raleway Thin"/>
              <a:ea typeface="Raleway Thin"/>
              <a:cs typeface="Raleway Thin"/>
              <a:sym typeface="Raleway Thin"/>
            </a:endParaRPr>
          </a:p>
        </p:txBody>
      </p:sp>
      <p:sp>
        <p:nvSpPr>
          <p:cNvPr id="43" name="Google Shape;967;p47">
            <a:extLst>
              <a:ext uri="{FF2B5EF4-FFF2-40B4-BE49-F238E27FC236}">
                <a16:creationId xmlns:a16="http://schemas.microsoft.com/office/drawing/2014/main" id="{0C40238E-68F4-4E47-ABD9-1D8583118448}"/>
              </a:ext>
            </a:extLst>
          </p:cNvPr>
          <p:cNvSpPr txBox="1"/>
          <p:nvPr/>
        </p:nvSpPr>
        <p:spPr>
          <a:xfrm>
            <a:off x="5368721" y="4099534"/>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a:solidFill>
                  <a:schemeClr val="dk1"/>
                </a:solidFill>
                <a:latin typeface="Raleway Thin"/>
                <a:ea typeface="Raleway Thin"/>
                <a:cs typeface="Raleway Thin"/>
                <a:sym typeface="Raleway Thin"/>
              </a:rPr>
              <a:t>Femoral artery aneurysm </a:t>
            </a:r>
            <a:endParaRPr sz="1800" dirty="0">
              <a:solidFill>
                <a:schemeClr val="dk1"/>
              </a:solidFill>
              <a:latin typeface="Raleway Thin"/>
              <a:ea typeface="Raleway Thin"/>
              <a:cs typeface="Raleway Thin"/>
              <a:sym typeface="Raleway Thin"/>
            </a:endParaRPr>
          </a:p>
        </p:txBody>
      </p:sp>
      <p:sp>
        <p:nvSpPr>
          <p:cNvPr id="44" name="Google Shape;967;p47">
            <a:extLst>
              <a:ext uri="{FF2B5EF4-FFF2-40B4-BE49-F238E27FC236}">
                <a16:creationId xmlns:a16="http://schemas.microsoft.com/office/drawing/2014/main" id="{F4061AE0-397C-7E49-8DC6-44850071E2D4}"/>
              </a:ext>
            </a:extLst>
          </p:cNvPr>
          <p:cNvSpPr txBox="1"/>
          <p:nvPr/>
        </p:nvSpPr>
        <p:spPr>
          <a:xfrm>
            <a:off x="7022212" y="4171832"/>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a:solidFill>
                  <a:schemeClr val="dk1"/>
                </a:solidFill>
                <a:latin typeface="Raleway Thin"/>
                <a:ea typeface="Raleway Thin"/>
                <a:cs typeface="Raleway Thin"/>
                <a:sym typeface="Raleway Thin"/>
              </a:rPr>
              <a:t>Abscess</a:t>
            </a:r>
            <a:endParaRPr sz="1800" dirty="0">
              <a:solidFill>
                <a:schemeClr val="dk1"/>
              </a:solidFill>
              <a:latin typeface="Raleway Thin"/>
              <a:ea typeface="Raleway Thin"/>
              <a:cs typeface="Raleway Thin"/>
              <a:sym typeface="Raleway Th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a:t>Table of contents</a:t>
            </a:r>
            <a:endParaRPr/>
          </a:p>
        </p:txBody>
      </p:sp>
      <p:sp>
        <p:nvSpPr>
          <p:cNvPr id="267" name="Google Shape;267;p29"/>
          <p:cNvSpPr txBox="1">
            <a:spLocks noGrp="1"/>
          </p:cNvSpPr>
          <p:nvPr>
            <p:ph type="title" idx="2"/>
          </p:nvPr>
        </p:nvSpPr>
        <p:spPr>
          <a:xfrm>
            <a:off x="329483" y="2824227"/>
            <a:ext cx="727200" cy="40139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69" name="Google Shape;269;p29"/>
          <p:cNvSpPr txBox="1">
            <a:spLocks noGrp="1"/>
          </p:cNvSpPr>
          <p:nvPr>
            <p:ph type="subTitle" idx="3"/>
          </p:nvPr>
        </p:nvSpPr>
        <p:spPr>
          <a:xfrm>
            <a:off x="7325018" y="3220541"/>
            <a:ext cx="1793147" cy="518668"/>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Testicular Tumors </a:t>
            </a:r>
            <a:endParaRPr dirty="0"/>
          </a:p>
        </p:txBody>
      </p:sp>
      <p:sp>
        <p:nvSpPr>
          <p:cNvPr id="270" name="Google Shape;270;p29"/>
          <p:cNvSpPr txBox="1">
            <a:spLocks noGrp="1"/>
          </p:cNvSpPr>
          <p:nvPr>
            <p:ph type="title" idx="4"/>
          </p:nvPr>
        </p:nvSpPr>
        <p:spPr>
          <a:xfrm>
            <a:off x="1525611" y="2824227"/>
            <a:ext cx="7272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72" name="Google Shape;272;p29"/>
          <p:cNvSpPr txBox="1">
            <a:spLocks noGrp="1"/>
          </p:cNvSpPr>
          <p:nvPr>
            <p:ph type="subTitle" idx="6"/>
          </p:nvPr>
        </p:nvSpPr>
        <p:spPr>
          <a:xfrm>
            <a:off x="-272176" y="3302765"/>
            <a:ext cx="1781332" cy="518669"/>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 Inguinal hernia </a:t>
            </a:r>
            <a:endParaRPr dirty="0"/>
          </a:p>
        </p:txBody>
      </p:sp>
      <p:sp>
        <p:nvSpPr>
          <p:cNvPr id="273" name="Google Shape;273;p29"/>
          <p:cNvSpPr txBox="1">
            <a:spLocks noGrp="1"/>
          </p:cNvSpPr>
          <p:nvPr>
            <p:ph type="title" idx="7"/>
          </p:nvPr>
        </p:nvSpPr>
        <p:spPr>
          <a:xfrm>
            <a:off x="2913676" y="2824292"/>
            <a:ext cx="858646" cy="4262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75" name="Google Shape;275;p29"/>
          <p:cNvSpPr txBox="1">
            <a:spLocks noGrp="1"/>
          </p:cNvSpPr>
          <p:nvPr>
            <p:ph type="subTitle" idx="9"/>
          </p:nvPr>
        </p:nvSpPr>
        <p:spPr>
          <a:xfrm>
            <a:off x="2560455" y="3298216"/>
            <a:ext cx="1955100" cy="313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Undescended Testis </a:t>
            </a:r>
            <a:endParaRPr dirty="0"/>
          </a:p>
        </p:txBody>
      </p:sp>
      <p:sp>
        <p:nvSpPr>
          <p:cNvPr id="276" name="Google Shape;276;p29"/>
          <p:cNvSpPr txBox="1">
            <a:spLocks noGrp="1"/>
          </p:cNvSpPr>
          <p:nvPr>
            <p:ph type="title" idx="13"/>
          </p:nvPr>
        </p:nvSpPr>
        <p:spPr>
          <a:xfrm>
            <a:off x="4757030" y="2824227"/>
            <a:ext cx="861764"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78" name="Google Shape;278;p29"/>
          <p:cNvSpPr txBox="1">
            <a:spLocks noGrp="1"/>
          </p:cNvSpPr>
          <p:nvPr>
            <p:ph type="subTitle" idx="15"/>
          </p:nvPr>
        </p:nvSpPr>
        <p:spPr>
          <a:xfrm>
            <a:off x="954923" y="3298527"/>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Hydrocele </a:t>
            </a:r>
            <a:endParaRPr dirty="0"/>
          </a:p>
        </p:txBody>
      </p:sp>
      <p:sp>
        <p:nvSpPr>
          <p:cNvPr id="13" name="Google Shape;276;p29">
            <a:extLst>
              <a:ext uri="{FF2B5EF4-FFF2-40B4-BE49-F238E27FC236}">
                <a16:creationId xmlns:a16="http://schemas.microsoft.com/office/drawing/2014/main" id="{72FD635C-B38C-B047-BE91-17DD9608068C}"/>
              </a:ext>
            </a:extLst>
          </p:cNvPr>
          <p:cNvSpPr txBox="1">
            <a:spLocks noGrp="1"/>
          </p:cNvSpPr>
          <p:nvPr>
            <p:ph type="title" idx="13"/>
          </p:nvPr>
        </p:nvSpPr>
        <p:spPr>
          <a:xfrm>
            <a:off x="6282249" y="2824227"/>
            <a:ext cx="861764"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a:t>
            </a:r>
            <a:r>
              <a:rPr lang="en-US" dirty="0"/>
              <a:t>5</a:t>
            </a:r>
            <a:endParaRPr dirty="0"/>
          </a:p>
        </p:txBody>
      </p:sp>
      <p:sp>
        <p:nvSpPr>
          <p:cNvPr id="14" name="Google Shape;278;p29">
            <a:extLst>
              <a:ext uri="{FF2B5EF4-FFF2-40B4-BE49-F238E27FC236}">
                <a16:creationId xmlns:a16="http://schemas.microsoft.com/office/drawing/2014/main" id="{512F0B42-33B7-E94B-BBD0-F0C74E8B4F04}"/>
              </a:ext>
            </a:extLst>
          </p:cNvPr>
          <p:cNvSpPr txBox="1">
            <a:spLocks noGrp="1"/>
          </p:cNvSpPr>
          <p:nvPr>
            <p:ph type="subTitle" idx="15"/>
          </p:nvPr>
        </p:nvSpPr>
        <p:spPr>
          <a:xfrm>
            <a:off x="4356675" y="3291625"/>
            <a:ext cx="1955100" cy="313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Varicocele</a:t>
            </a:r>
            <a:endParaRPr dirty="0"/>
          </a:p>
        </p:txBody>
      </p:sp>
      <p:sp>
        <p:nvSpPr>
          <p:cNvPr id="15" name="Google Shape;276;p29">
            <a:extLst>
              <a:ext uri="{FF2B5EF4-FFF2-40B4-BE49-F238E27FC236}">
                <a16:creationId xmlns:a16="http://schemas.microsoft.com/office/drawing/2014/main" id="{89EACB15-9E46-474C-85FC-335CD4ED5316}"/>
              </a:ext>
            </a:extLst>
          </p:cNvPr>
          <p:cNvSpPr txBox="1">
            <a:spLocks noGrp="1"/>
          </p:cNvSpPr>
          <p:nvPr>
            <p:ph type="title" idx="13"/>
          </p:nvPr>
        </p:nvSpPr>
        <p:spPr>
          <a:xfrm rot="10800000" flipV="1">
            <a:off x="7914933" y="2937579"/>
            <a:ext cx="705745" cy="3130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a:t>
            </a:r>
            <a:r>
              <a:rPr lang="en-US" dirty="0"/>
              <a:t>6</a:t>
            </a:r>
            <a:endParaRPr dirty="0"/>
          </a:p>
        </p:txBody>
      </p:sp>
      <p:sp>
        <p:nvSpPr>
          <p:cNvPr id="16" name="Google Shape;278;p29">
            <a:extLst>
              <a:ext uri="{FF2B5EF4-FFF2-40B4-BE49-F238E27FC236}">
                <a16:creationId xmlns:a16="http://schemas.microsoft.com/office/drawing/2014/main" id="{A2361F9D-7805-554C-BECE-E683B953CD53}"/>
              </a:ext>
            </a:extLst>
          </p:cNvPr>
          <p:cNvSpPr txBox="1">
            <a:spLocks noGrp="1"/>
          </p:cNvSpPr>
          <p:nvPr>
            <p:ph type="subTitle" idx="15"/>
          </p:nvPr>
        </p:nvSpPr>
        <p:spPr>
          <a:xfrm>
            <a:off x="5942643" y="3291625"/>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Testicular   Torsion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8"/>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t>C</a:t>
            </a:r>
            <a:r>
              <a:rPr lang="en-US" dirty="0" err="1"/>
              <a:t>omplications</a:t>
            </a:r>
            <a:r>
              <a:rPr lang="en-US" dirty="0"/>
              <a:t> </a:t>
            </a:r>
            <a:endParaRPr dirty="0"/>
          </a:p>
        </p:txBody>
      </p:sp>
      <p:sp>
        <p:nvSpPr>
          <p:cNvPr id="2" name="Google Shape;658;p43">
            <a:extLst>
              <a:ext uri="{FF2B5EF4-FFF2-40B4-BE49-F238E27FC236}">
                <a16:creationId xmlns:a16="http://schemas.microsoft.com/office/drawing/2014/main" id="{29F4C58B-A978-814D-8F94-04E42E59F634}"/>
              </a:ext>
            </a:extLst>
          </p:cNvPr>
          <p:cNvSpPr txBox="1"/>
          <p:nvPr/>
        </p:nvSpPr>
        <p:spPr>
          <a:xfrm>
            <a:off x="142875" y="1412874"/>
            <a:ext cx="9001125" cy="36036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spcAft>
                <a:spcPts val="1600"/>
              </a:spcAft>
              <a:buNone/>
              <a:defRPr sz="1800">
                <a:solidFill>
                  <a:schemeClr val="dk1"/>
                </a:solidFill>
                <a:latin typeface="Raleway Thin"/>
                <a:ea typeface="Raleway Thin"/>
                <a:cs typeface="Raleway Thin"/>
              </a:defRPr>
            </a:lvl1pPr>
          </a:lstStyle>
          <a:p>
            <a:pPr algn="l"/>
            <a:r>
              <a:rPr lang="en-US" dirty="0"/>
              <a:t>Complications of an inguinal hernia include:</a:t>
            </a:r>
          </a:p>
          <a:p>
            <a:pPr algn="l"/>
            <a:r>
              <a:rPr lang="en-US" dirty="0">
                <a:solidFill>
                  <a:schemeClr val="accent1">
                    <a:lumMod val="75000"/>
                  </a:schemeClr>
                </a:solidFill>
              </a:rPr>
              <a:t>Pressure on surrounding tissues.</a:t>
            </a:r>
            <a:r>
              <a:rPr lang="en-US" dirty="0"/>
              <a:t> Most inguinal hernias enlarge over time if not repaired surgically. In men, large hernias can extend into the scrotum, causing pain and swelling.</a:t>
            </a:r>
          </a:p>
          <a:p>
            <a:pPr algn="l"/>
            <a:r>
              <a:rPr lang="en-US" dirty="0">
                <a:solidFill>
                  <a:schemeClr val="accent1">
                    <a:lumMod val="75000"/>
                  </a:schemeClr>
                </a:solidFill>
              </a:rPr>
              <a:t>Incarcerated hernia.</a:t>
            </a:r>
            <a:r>
              <a:rPr lang="en-US" dirty="0"/>
              <a:t> If the contents of the hernia become trapped in the weak point in the abdominal wall, it can obstruct the bowel, leading to severe pain, nausea, vomiting, and the inability to have a bowel movement or pass gas.</a:t>
            </a:r>
          </a:p>
          <a:p>
            <a:pPr algn="l"/>
            <a:r>
              <a:rPr lang="en-US" dirty="0">
                <a:solidFill>
                  <a:schemeClr val="accent1">
                    <a:lumMod val="75000"/>
                  </a:schemeClr>
                </a:solidFill>
              </a:rPr>
              <a:t>Strangulation.</a:t>
            </a:r>
            <a:r>
              <a:rPr lang="en-US" dirty="0"/>
              <a:t> An incarcerated hernia can cut off blood flow to part of the intestine. Strangulation can lead to the death of the affected bowel tissue. A strangulated hernia is life-threatening and requires immediate surgery.</a:t>
            </a:r>
          </a:p>
          <a:p>
            <a:pPr algn="l"/>
            <a:endParaRPr dirty="0">
              <a:sym typeface="Barl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1DDF8-0038-8146-870D-E14D2A29D406}"/>
              </a:ext>
            </a:extLst>
          </p:cNvPr>
          <p:cNvSpPr>
            <a:spLocks noGrp="1"/>
          </p:cNvSpPr>
          <p:nvPr>
            <p:ph type="title"/>
          </p:nvPr>
        </p:nvSpPr>
        <p:spPr/>
        <p:txBody>
          <a:bodyPr/>
          <a:lstStyle/>
          <a:p>
            <a:r>
              <a:rPr lang="en-US" dirty="0"/>
              <a:t>Prevention </a:t>
            </a:r>
            <a:endParaRPr lang="en-JO" dirty="0"/>
          </a:p>
        </p:txBody>
      </p:sp>
      <p:sp>
        <p:nvSpPr>
          <p:cNvPr id="4" name="TextBox 3">
            <a:extLst>
              <a:ext uri="{FF2B5EF4-FFF2-40B4-BE49-F238E27FC236}">
                <a16:creationId xmlns:a16="http://schemas.microsoft.com/office/drawing/2014/main" id="{36CC78DE-16E3-A44A-A7F3-A47646C55DA3}"/>
              </a:ext>
            </a:extLst>
          </p:cNvPr>
          <p:cNvSpPr txBox="1"/>
          <p:nvPr/>
        </p:nvSpPr>
        <p:spPr>
          <a:xfrm>
            <a:off x="32275" y="1317625"/>
            <a:ext cx="9079400" cy="36988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800">
                <a:solidFill>
                  <a:schemeClr val="dk1"/>
                </a:solidFill>
                <a:latin typeface="Raleway Thin"/>
                <a:ea typeface="Raleway Thin"/>
                <a:cs typeface="Raleway Thin"/>
              </a:defRPr>
            </a:lvl1pPr>
          </a:lstStyle>
          <a:p>
            <a:r>
              <a:rPr lang="en-US" sz="1700" dirty="0"/>
              <a:t>We can't prevent the congenital defect that makes the patient susceptible to an inguinal hernia. We can, however, reduce strain on the abdominal muscles and tissues. For example:</a:t>
            </a:r>
          </a:p>
          <a:p>
            <a:r>
              <a:rPr lang="en-US" sz="1700" dirty="0">
                <a:solidFill>
                  <a:schemeClr val="accent1">
                    <a:lumMod val="50000"/>
                  </a:schemeClr>
                </a:solidFill>
              </a:rPr>
              <a:t>Maintain a healthy weight</a:t>
            </a:r>
            <a:r>
              <a:rPr lang="en-US" sz="1700" dirty="0"/>
              <a:t>. </a:t>
            </a:r>
          </a:p>
          <a:p>
            <a:r>
              <a:rPr lang="en-US" sz="1700" dirty="0">
                <a:solidFill>
                  <a:schemeClr val="accent1">
                    <a:lumMod val="50000"/>
                  </a:schemeClr>
                </a:solidFill>
              </a:rPr>
              <a:t>Emphasize high-fiber foods. </a:t>
            </a:r>
            <a:r>
              <a:rPr lang="en-US" sz="1700" dirty="0"/>
              <a:t>Fruits, vegetables and whole grains contain fiber that can help prevent constipation and straining.</a:t>
            </a:r>
          </a:p>
          <a:p>
            <a:r>
              <a:rPr lang="en-US" sz="1700" dirty="0">
                <a:solidFill>
                  <a:schemeClr val="accent1">
                    <a:lumMod val="50000"/>
                  </a:schemeClr>
                </a:solidFill>
              </a:rPr>
              <a:t>Lift heavy objects carefully or avoid heavy lifting.</a:t>
            </a:r>
            <a:r>
              <a:rPr lang="en-US" sz="1700" dirty="0"/>
              <a:t> </a:t>
            </a:r>
          </a:p>
          <a:p>
            <a:r>
              <a:rPr lang="en-US" sz="1700" dirty="0">
                <a:solidFill>
                  <a:schemeClr val="accent1">
                    <a:lumMod val="50000"/>
                  </a:schemeClr>
                </a:solidFill>
              </a:rPr>
              <a:t>Stop smoking. </a:t>
            </a:r>
            <a:r>
              <a:rPr lang="en-US" sz="1700" dirty="0"/>
              <a:t>Besides its role in many serious diseases, smoking often causes a chronic cough that can lead to or aggravate an inguinal hernia.</a:t>
            </a:r>
          </a:p>
        </p:txBody>
      </p:sp>
    </p:spTree>
    <p:extLst>
      <p:ext uri="{BB962C8B-B14F-4D97-AF65-F5344CB8AC3E}">
        <p14:creationId xmlns:p14="http://schemas.microsoft.com/office/powerpoint/2010/main" val="2079983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F88C-905F-5049-99D7-B17456EBBFF6}"/>
              </a:ext>
            </a:extLst>
          </p:cNvPr>
          <p:cNvSpPr>
            <a:spLocks noGrp="1"/>
          </p:cNvSpPr>
          <p:nvPr>
            <p:ph type="title"/>
          </p:nvPr>
        </p:nvSpPr>
        <p:spPr/>
        <p:txBody>
          <a:bodyPr/>
          <a:lstStyle/>
          <a:p>
            <a:r>
              <a:rPr lang="en-US" dirty="0"/>
              <a:t>Treatment </a:t>
            </a:r>
            <a:endParaRPr lang="en-JO" dirty="0"/>
          </a:p>
        </p:txBody>
      </p:sp>
      <p:sp>
        <p:nvSpPr>
          <p:cNvPr id="4" name="TextBox 3">
            <a:extLst>
              <a:ext uri="{FF2B5EF4-FFF2-40B4-BE49-F238E27FC236}">
                <a16:creationId xmlns:a16="http://schemas.microsoft.com/office/drawing/2014/main" id="{87C03A59-48AF-944F-AF65-94D3C7189E65}"/>
              </a:ext>
            </a:extLst>
          </p:cNvPr>
          <p:cNvSpPr txBox="1"/>
          <p:nvPr/>
        </p:nvSpPr>
        <p:spPr>
          <a:xfrm>
            <a:off x="0" y="1448365"/>
            <a:ext cx="9143999" cy="24314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700">
                <a:solidFill>
                  <a:schemeClr val="dk1"/>
                </a:solidFill>
                <a:latin typeface="Raleway Thin"/>
                <a:ea typeface="Raleway Thin"/>
                <a:cs typeface="Raleway Thin"/>
              </a:defRPr>
            </a:lvl1pPr>
          </a:lstStyle>
          <a:p>
            <a:r>
              <a:rPr lang="en-US" dirty="0"/>
              <a:t>Management of a hernia:</a:t>
            </a:r>
          </a:p>
          <a:p>
            <a:pPr marL="285750" indent="-285750">
              <a:buFont typeface="Arial" panose="020B0604020202020204" pitchFamily="34" charset="0"/>
              <a:buChar char="•"/>
            </a:pPr>
            <a:r>
              <a:rPr lang="en-US" dirty="0"/>
              <a:t>Uncomplicated hernias must be operated ( open or laparoscopic) . They will not resolve spontaneously.</a:t>
            </a:r>
          </a:p>
          <a:p>
            <a:pPr marL="285750" indent="-285750">
              <a:buFont typeface="Arial" panose="020B0604020202020204" pitchFamily="34" charset="0"/>
              <a:buChar char="•"/>
            </a:pPr>
            <a:r>
              <a:rPr lang="en-US" dirty="0"/>
              <a:t>The procedure of choice is </a:t>
            </a:r>
            <a:r>
              <a:rPr lang="en-US" dirty="0" err="1"/>
              <a:t>herniotomy</a:t>
            </a:r>
            <a:r>
              <a:rPr lang="en-US" dirty="0"/>
              <a:t> : ligation and excision of the patent </a:t>
            </a:r>
            <a:r>
              <a:rPr lang="en-US" dirty="0" err="1"/>
              <a:t>processus</a:t>
            </a:r>
            <a:r>
              <a:rPr lang="en-US" dirty="0"/>
              <a:t> </a:t>
            </a:r>
            <a:r>
              <a:rPr lang="en-US" dirty="0" err="1"/>
              <a:t>vaginlalis</a:t>
            </a:r>
            <a:r>
              <a:rPr lang="en-US" dirty="0"/>
              <a:t> </a:t>
            </a:r>
          </a:p>
          <a:p>
            <a:pPr marL="285750" indent="-285750">
              <a:buFont typeface="Arial" panose="020B0604020202020204" pitchFamily="34" charset="0"/>
              <a:buChar char="•"/>
            </a:pPr>
            <a:r>
              <a:rPr lang="en-US" dirty="0" err="1"/>
              <a:t>Hernioplasty</a:t>
            </a:r>
            <a:r>
              <a:rPr lang="en-US" dirty="0"/>
              <a:t> : </a:t>
            </a:r>
            <a:r>
              <a:rPr lang="en-US" dirty="0" err="1"/>
              <a:t>herniotomy</a:t>
            </a:r>
            <a:r>
              <a:rPr lang="en-US" dirty="0"/>
              <a:t> plus reinforcement of the posterior wall of the inguinal canal with a synthetic mesh </a:t>
            </a:r>
          </a:p>
          <a:p>
            <a:pPr marL="285750" indent="-285750">
              <a:buFont typeface="Arial" panose="020B0604020202020204" pitchFamily="34" charset="0"/>
              <a:buChar char="•"/>
            </a:pPr>
            <a:r>
              <a:rPr lang="en-US" dirty="0" err="1"/>
              <a:t>Herniorrhaphy</a:t>
            </a:r>
            <a:r>
              <a:rPr lang="en-US" dirty="0"/>
              <a:t> : </a:t>
            </a:r>
            <a:r>
              <a:rPr lang="en-US" dirty="0" err="1"/>
              <a:t>herniotomy</a:t>
            </a:r>
            <a:r>
              <a:rPr lang="en-US" dirty="0"/>
              <a:t> plus repair of the posterior wall of the inguinal canal </a:t>
            </a:r>
          </a:p>
        </p:txBody>
      </p:sp>
    </p:spTree>
    <p:extLst>
      <p:ext uri="{BB962C8B-B14F-4D97-AF65-F5344CB8AC3E}">
        <p14:creationId xmlns:p14="http://schemas.microsoft.com/office/powerpoint/2010/main" val="1951582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4"/>
          <p:cNvSpPr txBox="1">
            <a:spLocks noGrp="1"/>
          </p:cNvSpPr>
          <p:nvPr>
            <p:ph type="title"/>
          </p:nvPr>
        </p:nvSpPr>
        <p:spPr>
          <a:xfrm>
            <a:off x="2914797" y="2362650"/>
            <a:ext cx="3314400" cy="52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HYDROCELE </a:t>
            </a:r>
            <a:endParaRPr dirty="0"/>
          </a:p>
        </p:txBody>
      </p:sp>
      <p:sp>
        <p:nvSpPr>
          <p:cNvPr id="930" name="Google Shape;930;p44"/>
          <p:cNvSpPr txBox="1">
            <a:spLocks noGrp="1"/>
          </p:cNvSpPr>
          <p:nvPr>
            <p:ph type="title" idx="2"/>
          </p:nvPr>
        </p:nvSpPr>
        <p:spPr>
          <a:xfrm>
            <a:off x="3704097" y="1425388"/>
            <a:ext cx="1735800" cy="8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a:t>
            </a:r>
            <a:r>
              <a:rPr lang="tr-TR" dirty="0"/>
              <a:t>2</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9"/>
          <p:cNvSpPr txBox="1">
            <a:spLocks noGrp="1"/>
          </p:cNvSpPr>
          <p:nvPr>
            <p:ph type="title"/>
          </p:nvPr>
        </p:nvSpPr>
        <p:spPr>
          <a:xfrm>
            <a:off x="713225" y="539500"/>
            <a:ext cx="7717500" cy="6129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US" dirty="0"/>
              <a:t>HYDROCELE </a:t>
            </a:r>
            <a:endParaRPr dirty="0"/>
          </a:p>
        </p:txBody>
      </p:sp>
      <p:grpSp>
        <p:nvGrpSpPr>
          <p:cNvPr id="534" name="Google Shape;534;p39"/>
          <p:cNvGrpSpPr/>
          <p:nvPr/>
        </p:nvGrpSpPr>
        <p:grpSpPr>
          <a:xfrm>
            <a:off x="7169615" y="3253471"/>
            <a:ext cx="312635" cy="340547"/>
            <a:chOff x="4075452" y="4266796"/>
            <a:chExt cx="312635" cy="340547"/>
          </a:xfrm>
        </p:grpSpPr>
        <p:sp>
          <p:nvSpPr>
            <p:cNvPr id="535" name="Google Shape;535;p39"/>
            <p:cNvSpPr/>
            <p:nvPr/>
          </p:nvSpPr>
          <p:spPr>
            <a:xfrm>
              <a:off x="4075452" y="4266796"/>
              <a:ext cx="312635" cy="340547"/>
            </a:xfrm>
            <a:custGeom>
              <a:avLst/>
              <a:gdLst/>
              <a:ahLst/>
              <a:cxnLst/>
              <a:rect l="l" t="t" r="r" b="b"/>
              <a:pathLst>
                <a:path w="14124" h="15385" extrusionOk="0">
                  <a:moveTo>
                    <a:pt x="6161" y="1655"/>
                  </a:moveTo>
                  <a:lnTo>
                    <a:pt x="6443" y="1937"/>
                  </a:lnTo>
                  <a:cubicBezTo>
                    <a:pt x="6499" y="1965"/>
                    <a:pt x="7512" y="2893"/>
                    <a:pt x="7512" y="4075"/>
                  </a:cubicBezTo>
                  <a:cubicBezTo>
                    <a:pt x="7456" y="4835"/>
                    <a:pt x="7146" y="5538"/>
                    <a:pt x="6612" y="6072"/>
                  </a:cubicBezTo>
                  <a:lnTo>
                    <a:pt x="6612" y="6776"/>
                  </a:lnTo>
                  <a:cubicBezTo>
                    <a:pt x="7005" y="6494"/>
                    <a:pt x="7456" y="6326"/>
                    <a:pt x="7962" y="6326"/>
                  </a:cubicBezTo>
                  <a:lnTo>
                    <a:pt x="9312" y="6326"/>
                  </a:lnTo>
                  <a:lnTo>
                    <a:pt x="9312" y="6776"/>
                  </a:lnTo>
                  <a:cubicBezTo>
                    <a:pt x="9284" y="8014"/>
                    <a:pt x="8300" y="8998"/>
                    <a:pt x="7062" y="9026"/>
                  </a:cubicBezTo>
                  <a:lnTo>
                    <a:pt x="6612" y="9026"/>
                  </a:lnTo>
                  <a:lnTo>
                    <a:pt x="6612" y="9927"/>
                  </a:lnTo>
                  <a:lnTo>
                    <a:pt x="5711" y="9927"/>
                  </a:lnTo>
                  <a:lnTo>
                    <a:pt x="5711" y="9026"/>
                  </a:lnTo>
                  <a:lnTo>
                    <a:pt x="5261" y="9026"/>
                  </a:lnTo>
                  <a:cubicBezTo>
                    <a:pt x="3995" y="9026"/>
                    <a:pt x="3010" y="8014"/>
                    <a:pt x="3010" y="6776"/>
                  </a:cubicBezTo>
                  <a:lnTo>
                    <a:pt x="3010" y="6326"/>
                  </a:lnTo>
                  <a:lnTo>
                    <a:pt x="4361" y="6326"/>
                  </a:lnTo>
                  <a:cubicBezTo>
                    <a:pt x="4839" y="6326"/>
                    <a:pt x="5317" y="6494"/>
                    <a:pt x="5711" y="6804"/>
                  </a:cubicBezTo>
                  <a:lnTo>
                    <a:pt x="5711" y="6072"/>
                  </a:lnTo>
                  <a:cubicBezTo>
                    <a:pt x="5177" y="5538"/>
                    <a:pt x="4839" y="4835"/>
                    <a:pt x="4811" y="4075"/>
                  </a:cubicBezTo>
                  <a:cubicBezTo>
                    <a:pt x="4811" y="2893"/>
                    <a:pt x="5796" y="1965"/>
                    <a:pt x="5852" y="1937"/>
                  </a:cubicBezTo>
                  <a:lnTo>
                    <a:pt x="6161" y="1655"/>
                  </a:lnTo>
                  <a:close/>
                  <a:moveTo>
                    <a:pt x="6147" y="0"/>
                  </a:moveTo>
                  <a:cubicBezTo>
                    <a:pt x="5736" y="0"/>
                    <a:pt x="5317" y="44"/>
                    <a:pt x="4895" y="136"/>
                  </a:cubicBezTo>
                  <a:cubicBezTo>
                    <a:pt x="2645" y="643"/>
                    <a:pt x="900" y="2415"/>
                    <a:pt x="422" y="4666"/>
                  </a:cubicBezTo>
                  <a:cubicBezTo>
                    <a:pt x="0" y="6635"/>
                    <a:pt x="619" y="8689"/>
                    <a:pt x="2110" y="10095"/>
                  </a:cubicBezTo>
                  <a:lnTo>
                    <a:pt x="2110" y="15384"/>
                  </a:lnTo>
                  <a:lnTo>
                    <a:pt x="8412" y="15384"/>
                  </a:lnTo>
                  <a:lnTo>
                    <a:pt x="8412" y="12627"/>
                  </a:lnTo>
                  <a:lnTo>
                    <a:pt x="12013" y="12627"/>
                  </a:lnTo>
                  <a:lnTo>
                    <a:pt x="12013" y="9927"/>
                  </a:lnTo>
                  <a:lnTo>
                    <a:pt x="14123" y="9927"/>
                  </a:lnTo>
                  <a:lnTo>
                    <a:pt x="12013" y="5763"/>
                  </a:lnTo>
                  <a:cubicBezTo>
                    <a:pt x="11939" y="2509"/>
                    <a:pt x="9254" y="0"/>
                    <a:pt x="6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9"/>
            <p:cNvSpPr/>
            <p:nvPr/>
          </p:nvSpPr>
          <p:spPr>
            <a:xfrm>
              <a:off x="4223026" y="4426722"/>
              <a:ext cx="36766" cy="19966"/>
            </a:xfrm>
            <a:custGeom>
              <a:avLst/>
              <a:gdLst/>
              <a:ahLst/>
              <a:cxnLst/>
              <a:rect l="l" t="t" r="r" b="b"/>
              <a:pathLst>
                <a:path w="1661" h="902" extrusionOk="0">
                  <a:moveTo>
                    <a:pt x="1295" y="1"/>
                  </a:moveTo>
                  <a:cubicBezTo>
                    <a:pt x="704" y="1"/>
                    <a:pt x="198" y="367"/>
                    <a:pt x="1" y="901"/>
                  </a:cubicBezTo>
                  <a:lnTo>
                    <a:pt x="395" y="901"/>
                  </a:lnTo>
                  <a:cubicBezTo>
                    <a:pt x="957" y="901"/>
                    <a:pt x="1464" y="535"/>
                    <a:pt x="1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9"/>
            <p:cNvSpPr/>
            <p:nvPr/>
          </p:nvSpPr>
          <p:spPr>
            <a:xfrm>
              <a:off x="4201865" y="4332072"/>
              <a:ext cx="19944" cy="49848"/>
            </a:xfrm>
            <a:custGeom>
              <a:avLst/>
              <a:gdLst/>
              <a:ahLst/>
              <a:cxnLst/>
              <a:rect l="l" t="t" r="r" b="b"/>
              <a:pathLst>
                <a:path w="901" h="2252" extrusionOk="0">
                  <a:moveTo>
                    <a:pt x="450" y="1"/>
                  </a:moveTo>
                  <a:cubicBezTo>
                    <a:pt x="169" y="310"/>
                    <a:pt x="0" y="704"/>
                    <a:pt x="0" y="1126"/>
                  </a:cubicBezTo>
                  <a:cubicBezTo>
                    <a:pt x="0" y="1520"/>
                    <a:pt x="169" y="1942"/>
                    <a:pt x="450" y="2251"/>
                  </a:cubicBezTo>
                  <a:cubicBezTo>
                    <a:pt x="704" y="1942"/>
                    <a:pt x="872" y="1520"/>
                    <a:pt x="901" y="1126"/>
                  </a:cubicBezTo>
                  <a:cubicBezTo>
                    <a:pt x="844" y="704"/>
                    <a:pt x="704" y="310"/>
                    <a:pt x="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9"/>
            <p:cNvSpPr/>
            <p:nvPr/>
          </p:nvSpPr>
          <p:spPr>
            <a:xfrm>
              <a:off x="4163262" y="4426722"/>
              <a:ext cx="36744" cy="19966"/>
            </a:xfrm>
            <a:custGeom>
              <a:avLst/>
              <a:gdLst/>
              <a:ahLst/>
              <a:cxnLst/>
              <a:rect l="l" t="t" r="r" b="b"/>
              <a:pathLst>
                <a:path w="1660" h="902" extrusionOk="0">
                  <a:moveTo>
                    <a:pt x="0" y="1"/>
                  </a:moveTo>
                  <a:cubicBezTo>
                    <a:pt x="197" y="535"/>
                    <a:pt x="703" y="901"/>
                    <a:pt x="1294" y="901"/>
                  </a:cubicBezTo>
                  <a:lnTo>
                    <a:pt x="1660" y="901"/>
                  </a:lnTo>
                  <a:cubicBezTo>
                    <a:pt x="1463" y="367"/>
                    <a:pt x="957" y="1"/>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216700C-E0DD-F446-9F1E-B2BFBACC43F6}"/>
              </a:ext>
            </a:extLst>
          </p:cNvPr>
          <p:cNvSpPr txBox="1"/>
          <p:nvPr/>
        </p:nvSpPr>
        <p:spPr>
          <a:xfrm>
            <a:off x="-25" y="1190908"/>
            <a:ext cx="9143999" cy="18027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700">
                <a:solidFill>
                  <a:schemeClr val="dk1"/>
                </a:solidFill>
                <a:latin typeface="Raleway Thin"/>
                <a:ea typeface="Raleway Thin"/>
                <a:cs typeface="Raleway Thin"/>
              </a:defRPr>
            </a:lvl1pPr>
          </a:lstStyle>
          <a:p>
            <a:r>
              <a:rPr lang="en-US"/>
              <a:t> Hydrocele</a:t>
            </a:r>
            <a:r>
              <a:rPr lang="en-US" dirty="0"/>
              <a:t>  is a type of swelling in the scrotum that occurs when fluid collects in the thin sheath surrounding a testicle</a:t>
            </a:r>
          </a:p>
          <a:p>
            <a:r>
              <a:rPr lang="en-US" dirty="0"/>
              <a:t> Common in newborns and usually disappears without treatment by age 1. </a:t>
            </a:r>
          </a:p>
          <a:p>
            <a:r>
              <a:rPr lang="en-US" dirty="0"/>
              <a:t>Older boys and adult men can develop </a:t>
            </a:r>
            <a:r>
              <a:rPr lang="en-US"/>
              <a:t>a hydrocele</a:t>
            </a:r>
            <a:r>
              <a:rPr lang="en-US" dirty="0"/>
              <a:t> due to inflammation or injury within the scrotum.</a:t>
            </a:r>
          </a:p>
          <a:p>
            <a:r>
              <a:rPr lang="en-US"/>
              <a:t> U</a:t>
            </a:r>
            <a:r>
              <a:rPr lang="en-US" dirty="0"/>
              <a:t>sually isn't painful or harmful and might not need any treatment. </a:t>
            </a:r>
            <a:endParaRPr lang="en-JO" dirty="0"/>
          </a:p>
        </p:txBody>
      </p:sp>
      <p:pic>
        <p:nvPicPr>
          <p:cNvPr id="4" name="Picture 3">
            <a:extLst>
              <a:ext uri="{FF2B5EF4-FFF2-40B4-BE49-F238E27FC236}">
                <a16:creationId xmlns:a16="http://schemas.microsoft.com/office/drawing/2014/main" id="{B5EDE7B0-455B-D648-9DD7-B4BABFBA80C0}"/>
              </a:ext>
            </a:extLst>
          </p:cNvPr>
          <p:cNvPicPr>
            <a:picLocks noChangeAspect="1"/>
          </p:cNvPicPr>
          <p:nvPr/>
        </p:nvPicPr>
        <p:blipFill>
          <a:blip r:embed="rId3"/>
          <a:stretch>
            <a:fillRect/>
          </a:stretch>
        </p:blipFill>
        <p:spPr>
          <a:xfrm>
            <a:off x="1419199" y="3508555"/>
            <a:ext cx="6629400" cy="161088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9" name="Google Shape;309;p32"/>
          <p:cNvSpPr txBox="1">
            <a:spLocks noGrp="1"/>
          </p:cNvSpPr>
          <p:nvPr>
            <p:ph type="title"/>
          </p:nvPr>
        </p:nvSpPr>
        <p:spPr>
          <a:xfrm>
            <a:off x="3333749" y="150667"/>
            <a:ext cx="5191126" cy="294694"/>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US" sz="3200" dirty="0"/>
              <a:t>TYPES OF HYDROCELES</a:t>
            </a:r>
            <a:endParaRPr sz="3200" dirty="0"/>
          </a:p>
        </p:txBody>
      </p:sp>
      <p:sp>
        <p:nvSpPr>
          <p:cNvPr id="16" name="TextBox 15">
            <a:extLst>
              <a:ext uri="{FF2B5EF4-FFF2-40B4-BE49-F238E27FC236}">
                <a16:creationId xmlns:a16="http://schemas.microsoft.com/office/drawing/2014/main" id="{4DF80838-7658-3A47-8133-5205547EC649}"/>
              </a:ext>
            </a:extLst>
          </p:cNvPr>
          <p:cNvSpPr txBox="1"/>
          <p:nvPr/>
        </p:nvSpPr>
        <p:spPr>
          <a:xfrm>
            <a:off x="3524250" y="702173"/>
            <a:ext cx="5429250" cy="42934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700">
                <a:solidFill>
                  <a:schemeClr val="dk1"/>
                </a:solidFill>
                <a:latin typeface="Raleway Thin"/>
                <a:ea typeface="Raleway Thin"/>
                <a:cs typeface="Raleway Thin"/>
              </a:defRPr>
            </a:lvl1pPr>
          </a:lstStyle>
          <a:p>
            <a:r>
              <a:rPr lang="en-US" dirty="0"/>
              <a:t>The two types of hydroceles are : </a:t>
            </a:r>
          </a:p>
          <a:p>
            <a:r>
              <a:rPr lang="en-US" sz="1900" dirty="0">
                <a:ln w="0"/>
                <a:solidFill>
                  <a:srgbClr val="51B199"/>
                </a:solidFill>
                <a:effectLst>
                  <a:outerShdw blurRad="38100" dist="25400" dir="5400000" algn="ctr" rotWithShape="0">
                    <a:srgbClr val="6E747A">
                      <a:alpha val="43000"/>
                    </a:srgbClr>
                  </a:outerShdw>
                </a:effectLst>
              </a:rPr>
              <a:t>Noncommunicating</a:t>
            </a:r>
          </a:p>
          <a:p>
            <a:r>
              <a:rPr lang="en-US" dirty="0"/>
              <a:t>A noncommunicating hydrocele occurs when the sac closes, but your body doesn’t absorb the fluid. The remaining fluid is typically absorbed into the body within a year.</a:t>
            </a:r>
          </a:p>
          <a:p>
            <a:r>
              <a:rPr lang="en-US" sz="1900" dirty="0">
                <a:ln w="0"/>
                <a:solidFill>
                  <a:srgbClr val="51B199"/>
                </a:solidFill>
                <a:effectLst>
                  <a:outerShdw blurRad="38100" dist="25400" dir="5400000" algn="ctr" rotWithShape="0">
                    <a:srgbClr val="6E747A">
                      <a:alpha val="43000"/>
                    </a:srgbClr>
                  </a:outerShdw>
                </a:effectLst>
              </a:rPr>
              <a:t>Communicating</a:t>
            </a:r>
          </a:p>
          <a:p>
            <a:r>
              <a:rPr lang="en-US" dirty="0"/>
              <a:t>A communicating hydrocele occurs when the sac surrounding your testicle doesn’t close all the way. This allows fluid to flow in and out.</a:t>
            </a:r>
          </a:p>
        </p:txBody>
      </p:sp>
    </p:spTree>
    <p:extLst>
      <p:ext uri="{BB962C8B-B14F-4D97-AF65-F5344CB8AC3E}">
        <p14:creationId xmlns:p14="http://schemas.microsoft.com/office/powerpoint/2010/main" val="4238633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7F5E-230F-3E40-9BA6-707562DD6BCE}"/>
              </a:ext>
            </a:extLst>
          </p:cNvPr>
          <p:cNvSpPr>
            <a:spLocks noGrp="1"/>
          </p:cNvSpPr>
          <p:nvPr>
            <p:ph type="title"/>
          </p:nvPr>
        </p:nvSpPr>
        <p:spPr>
          <a:xfrm>
            <a:off x="4287000" y="54483"/>
            <a:ext cx="4143600" cy="612900"/>
          </a:xfrm>
        </p:spPr>
        <p:txBody>
          <a:bodyPr/>
          <a:lstStyle/>
          <a:p>
            <a:r>
              <a:rPr lang="en-US" dirty="0"/>
              <a:t>CLINICAL </a:t>
            </a:r>
            <a:r>
              <a:rPr lang="en-US" dirty="0" err="1"/>
              <a:t>MENIFESTATIONS</a:t>
            </a:r>
            <a:r>
              <a:rPr lang="en-US" dirty="0"/>
              <a:t/>
            </a:r>
            <a:br>
              <a:rPr lang="en-US" dirty="0"/>
            </a:br>
            <a:endParaRPr lang="en-JO" dirty="0"/>
          </a:p>
        </p:txBody>
      </p:sp>
      <p:sp>
        <p:nvSpPr>
          <p:cNvPr id="12" name="TextBox 11">
            <a:extLst>
              <a:ext uri="{FF2B5EF4-FFF2-40B4-BE49-F238E27FC236}">
                <a16:creationId xmlns:a16="http://schemas.microsoft.com/office/drawing/2014/main" id="{80FCC414-867E-534E-BE24-C370D0054F50}"/>
              </a:ext>
            </a:extLst>
          </p:cNvPr>
          <p:cNvSpPr txBox="1"/>
          <p:nvPr/>
        </p:nvSpPr>
        <p:spPr>
          <a:xfrm>
            <a:off x="3586724" y="944258"/>
            <a:ext cx="6890776" cy="36215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700">
                <a:solidFill>
                  <a:schemeClr val="dk1"/>
                </a:solidFill>
                <a:latin typeface="Raleway Thin"/>
                <a:ea typeface="Raleway Thin"/>
                <a:cs typeface="Raleway Thin"/>
              </a:defRPr>
            </a:lvl1pPr>
          </a:lstStyle>
          <a:p>
            <a:endParaRPr lang="en-US" dirty="0"/>
          </a:p>
          <a:p>
            <a:r>
              <a:rPr lang="en-US" dirty="0"/>
              <a:t> Swelling of scrotum</a:t>
            </a:r>
          </a:p>
          <a:p>
            <a:r>
              <a:rPr lang="en-US" dirty="0"/>
              <a:t> Pain sometime</a:t>
            </a:r>
          </a:p>
          <a:p>
            <a:r>
              <a:rPr lang="en-US" dirty="0"/>
              <a:t> Redness of scrotum</a:t>
            </a:r>
          </a:p>
          <a:p>
            <a:r>
              <a:rPr lang="en-US" dirty="0"/>
              <a:t> Feeling of pressure at base of penis present.</a:t>
            </a:r>
          </a:p>
          <a:p>
            <a:r>
              <a:rPr lang="en-US" dirty="0"/>
              <a:t> Testicular torsion</a:t>
            </a:r>
          </a:p>
          <a:p>
            <a:r>
              <a:rPr lang="en-US" dirty="0"/>
              <a:t> Infertility</a:t>
            </a:r>
            <a:endParaRPr lang="en-JO" dirty="0"/>
          </a:p>
        </p:txBody>
      </p:sp>
    </p:spTree>
    <p:extLst>
      <p:ext uri="{BB962C8B-B14F-4D97-AF65-F5344CB8AC3E}">
        <p14:creationId xmlns:p14="http://schemas.microsoft.com/office/powerpoint/2010/main" val="3983672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1F197-A54B-D848-851B-A4D21B43EECE}"/>
              </a:ext>
            </a:extLst>
          </p:cNvPr>
          <p:cNvSpPr>
            <a:spLocks noGrp="1"/>
          </p:cNvSpPr>
          <p:nvPr>
            <p:ph type="title"/>
          </p:nvPr>
        </p:nvSpPr>
        <p:spPr>
          <a:xfrm>
            <a:off x="4243996" y="-65535"/>
            <a:ext cx="4143600" cy="612900"/>
          </a:xfrm>
        </p:spPr>
        <p:txBody>
          <a:bodyPr/>
          <a:lstStyle/>
          <a:p>
            <a:r>
              <a:rPr lang="en-US" dirty="0"/>
              <a:t>DIAGNOSTIC EVALUATIONS</a:t>
            </a:r>
            <a:br>
              <a:rPr lang="en-US" dirty="0"/>
            </a:br>
            <a:endParaRPr lang="en-JO" dirty="0"/>
          </a:p>
        </p:txBody>
      </p:sp>
      <p:sp>
        <p:nvSpPr>
          <p:cNvPr id="12" name="TextBox 11">
            <a:extLst>
              <a:ext uri="{FF2B5EF4-FFF2-40B4-BE49-F238E27FC236}">
                <a16:creationId xmlns:a16="http://schemas.microsoft.com/office/drawing/2014/main" id="{1B016BC2-D8A8-7548-A572-2DBD9C5B2E56}"/>
              </a:ext>
            </a:extLst>
          </p:cNvPr>
          <p:cNvSpPr txBox="1"/>
          <p:nvPr/>
        </p:nvSpPr>
        <p:spPr>
          <a:xfrm>
            <a:off x="3474171" y="1021303"/>
            <a:ext cx="5683250" cy="40110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700">
                <a:solidFill>
                  <a:schemeClr val="dk1"/>
                </a:solidFill>
                <a:latin typeface="Raleway Thin"/>
                <a:ea typeface="Raleway Thin"/>
                <a:cs typeface="Raleway Thin"/>
              </a:defRPr>
            </a:lvl1pPr>
          </a:lstStyle>
          <a:p>
            <a:r>
              <a:rPr lang="en-US" sz="1600" dirty="0"/>
              <a:t> History taking </a:t>
            </a:r>
          </a:p>
          <a:p>
            <a:r>
              <a:rPr lang="en-US" sz="1600" dirty="0"/>
              <a:t> Physical examination</a:t>
            </a:r>
          </a:p>
          <a:p>
            <a:r>
              <a:rPr lang="en-US" sz="1600" dirty="0"/>
              <a:t> </a:t>
            </a:r>
            <a:r>
              <a:rPr lang="en-US" sz="1600" b="1" i="1" dirty="0">
                <a:solidFill>
                  <a:srgbClr val="51B199"/>
                </a:solidFill>
              </a:rPr>
              <a:t>Transillumination</a:t>
            </a:r>
            <a:r>
              <a:rPr lang="en-US" sz="1600" dirty="0"/>
              <a:t>: It is a test used to identify </a:t>
            </a:r>
          </a:p>
          <a:p>
            <a:r>
              <a:rPr lang="en-US" sz="1600" dirty="0"/>
              <a:t>abnormalities in an organ or body cavity. The test is </a:t>
            </a:r>
          </a:p>
          <a:p>
            <a:r>
              <a:rPr lang="en-US" sz="1600" dirty="0"/>
              <a:t>performed in a dark room, with a bright light shined at </a:t>
            </a:r>
          </a:p>
          <a:p>
            <a:r>
              <a:rPr lang="en-US" sz="1600" dirty="0"/>
              <a:t>a specific body part to see the structures beneath the skin</a:t>
            </a:r>
          </a:p>
          <a:p>
            <a:r>
              <a:rPr lang="en-US" sz="1600" dirty="0"/>
              <a:t> Ultrasound of scrotum done to rule out presence of  fluid</a:t>
            </a:r>
          </a:p>
          <a:p>
            <a:r>
              <a:rPr lang="en-US" sz="1600" dirty="0"/>
              <a:t> Blood test done to rule out infection.</a:t>
            </a:r>
            <a:endParaRPr lang="en-JO" sz="1600" dirty="0"/>
          </a:p>
        </p:txBody>
      </p:sp>
    </p:spTree>
    <p:extLst>
      <p:ext uri="{BB962C8B-B14F-4D97-AF65-F5344CB8AC3E}">
        <p14:creationId xmlns:p14="http://schemas.microsoft.com/office/powerpoint/2010/main" val="4218664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2"/>
        <p:cNvGrpSpPr/>
        <p:nvPr/>
      </p:nvGrpSpPr>
      <p:grpSpPr>
        <a:xfrm>
          <a:off x="0" y="0"/>
          <a:ext cx="0" cy="0"/>
          <a:chOff x="0" y="0"/>
          <a:chExt cx="0" cy="0"/>
        </a:xfrm>
      </p:grpSpPr>
      <p:sp>
        <p:nvSpPr>
          <p:cNvPr id="543" name="Google Shape;543;p40"/>
          <p:cNvSpPr txBox="1">
            <a:spLocks noGrp="1"/>
          </p:cNvSpPr>
          <p:nvPr>
            <p:ph type="title"/>
          </p:nvPr>
        </p:nvSpPr>
        <p:spPr>
          <a:xfrm>
            <a:off x="760850" y="0"/>
            <a:ext cx="8171014" cy="6008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t>Transillumination</a:t>
            </a:r>
            <a:endParaRPr dirty="0"/>
          </a:p>
        </p:txBody>
      </p:sp>
      <p:pic>
        <p:nvPicPr>
          <p:cNvPr id="3" name="Picture 2">
            <a:extLst>
              <a:ext uri="{FF2B5EF4-FFF2-40B4-BE49-F238E27FC236}">
                <a16:creationId xmlns:a16="http://schemas.microsoft.com/office/drawing/2014/main" id="{1596BB03-B643-9740-9A47-657E44D144DA}"/>
              </a:ext>
            </a:extLst>
          </p:cNvPr>
          <p:cNvPicPr>
            <a:picLocks noChangeAspect="1"/>
          </p:cNvPicPr>
          <p:nvPr/>
        </p:nvPicPr>
        <p:blipFill>
          <a:blip r:embed="rId4"/>
          <a:stretch>
            <a:fillRect/>
          </a:stretch>
        </p:blipFill>
        <p:spPr>
          <a:xfrm>
            <a:off x="212136" y="600900"/>
            <a:ext cx="8725489" cy="4542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6008-CD85-3C43-B3B0-CE788697584B}"/>
              </a:ext>
            </a:extLst>
          </p:cNvPr>
          <p:cNvSpPr>
            <a:spLocks noGrp="1"/>
          </p:cNvSpPr>
          <p:nvPr>
            <p:ph type="title"/>
          </p:nvPr>
        </p:nvSpPr>
        <p:spPr>
          <a:xfrm>
            <a:off x="4277662" y="0"/>
            <a:ext cx="4143600" cy="612900"/>
          </a:xfrm>
        </p:spPr>
        <p:txBody>
          <a:bodyPr/>
          <a:lstStyle/>
          <a:p>
            <a:r>
              <a:rPr lang="en-US" sz="3400" dirty="0"/>
              <a:t>COMPLICATIONS </a:t>
            </a:r>
            <a:endParaRPr lang="en-JO" sz="3400" dirty="0"/>
          </a:p>
        </p:txBody>
      </p:sp>
      <p:sp>
        <p:nvSpPr>
          <p:cNvPr id="12" name="TextBox 11">
            <a:extLst>
              <a:ext uri="{FF2B5EF4-FFF2-40B4-BE49-F238E27FC236}">
                <a16:creationId xmlns:a16="http://schemas.microsoft.com/office/drawing/2014/main" id="{B1C1E78E-D0AC-BC44-9D1D-8CCE4CBD47AB}"/>
              </a:ext>
            </a:extLst>
          </p:cNvPr>
          <p:cNvSpPr txBox="1"/>
          <p:nvPr/>
        </p:nvSpPr>
        <p:spPr>
          <a:xfrm>
            <a:off x="3517156" y="413795"/>
            <a:ext cx="4571066" cy="4780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600">
                <a:solidFill>
                  <a:schemeClr val="dk1"/>
                </a:solidFill>
                <a:latin typeface="Raleway Thin"/>
                <a:ea typeface="Raleway Thin"/>
                <a:cs typeface="Raleway Thin"/>
              </a:defRPr>
            </a:lvl1pPr>
          </a:lstStyle>
          <a:p>
            <a:pPr marL="285750" indent="-285750">
              <a:buFont typeface="Arial" panose="020B0604020202020204" pitchFamily="34" charset="0"/>
              <a:buChar char="•"/>
            </a:pPr>
            <a:r>
              <a:rPr lang="en-US" sz="1100" dirty="0"/>
              <a:t>sexual dysfunction </a:t>
            </a:r>
          </a:p>
          <a:p>
            <a:pPr marL="285750" indent="-285750">
              <a:buFont typeface="Arial" panose="020B0604020202020204" pitchFamily="34" charset="0"/>
              <a:buChar char="•"/>
            </a:pPr>
            <a:r>
              <a:rPr lang="en-US" sz="1100" dirty="0"/>
              <a:t>Infertility</a:t>
            </a:r>
          </a:p>
          <a:p>
            <a:pPr marL="285750" indent="-285750">
              <a:buFont typeface="Arial" panose="020B0604020202020204" pitchFamily="34" charset="0"/>
              <a:buChar char="•"/>
            </a:pPr>
            <a:r>
              <a:rPr lang="en-US" sz="1100" dirty="0"/>
              <a:t>Rupture </a:t>
            </a:r>
          </a:p>
          <a:p>
            <a:pPr marL="285750" indent="-285750">
              <a:buFont typeface="Arial" panose="020B0604020202020204" pitchFamily="34" charset="0"/>
              <a:buChar char="•"/>
            </a:pPr>
            <a:r>
              <a:rPr lang="en-US" sz="1100" dirty="0"/>
              <a:t>Pain</a:t>
            </a:r>
          </a:p>
          <a:p>
            <a:pPr marL="285750" indent="-285750">
              <a:buFont typeface="Arial" panose="020B0604020202020204" pitchFamily="34" charset="0"/>
              <a:buChar char="•"/>
            </a:pPr>
            <a:r>
              <a:rPr lang="en-US" sz="1100" dirty="0"/>
              <a:t> </a:t>
            </a:r>
            <a:r>
              <a:rPr lang="en-US" sz="1100" dirty="0" err="1"/>
              <a:t>pyocele</a:t>
            </a:r>
            <a:endParaRPr lang="en-US" sz="1100" dirty="0"/>
          </a:p>
          <a:p>
            <a:pPr marL="285750" indent="-285750">
              <a:buFont typeface="Arial" panose="020B0604020202020204" pitchFamily="34" charset="0"/>
              <a:buChar char="•"/>
            </a:pPr>
            <a:r>
              <a:rPr lang="en-US" sz="1100" dirty="0"/>
              <a:t>infection </a:t>
            </a:r>
          </a:p>
          <a:p>
            <a:pPr marL="285750" indent="-285750">
              <a:buFont typeface="Arial" panose="020B0604020202020204" pitchFamily="34" charset="0"/>
              <a:buChar char="•"/>
            </a:pPr>
            <a:r>
              <a:rPr lang="en-US" sz="1100" dirty="0"/>
              <a:t> Fournier's gangrene</a:t>
            </a:r>
          </a:p>
          <a:p>
            <a:pPr marL="285750" indent="-285750">
              <a:buFont typeface="Arial" panose="020B0604020202020204" pitchFamily="34" charset="0"/>
              <a:buChar char="•"/>
            </a:pPr>
            <a:r>
              <a:rPr lang="en-US" sz="1100" dirty="0"/>
              <a:t> hematocele</a:t>
            </a:r>
          </a:p>
          <a:p>
            <a:pPr marL="285750" indent="-285750">
              <a:buFont typeface="Arial" panose="020B0604020202020204" pitchFamily="34" charset="0"/>
              <a:buChar char="•"/>
            </a:pPr>
            <a:r>
              <a:rPr lang="en-US" sz="1100" dirty="0"/>
              <a:t>Intertrigo</a:t>
            </a:r>
          </a:p>
          <a:p>
            <a:pPr marL="285750" indent="-285750">
              <a:buFont typeface="Arial" panose="020B0604020202020204" pitchFamily="34" charset="0"/>
              <a:buChar char="•"/>
            </a:pPr>
            <a:r>
              <a:rPr lang="en-US" sz="1100" dirty="0"/>
              <a:t>scrotal calculi</a:t>
            </a:r>
          </a:p>
          <a:p>
            <a:pPr marL="285750" indent="-285750">
              <a:buFont typeface="Arial" panose="020B0604020202020204" pitchFamily="34" charset="0"/>
              <a:buChar char="•"/>
            </a:pPr>
            <a:r>
              <a:rPr lang="en-US" sz="1100" dirty="0"/>
              <a:t>hydrocele stones</a:t>
            </a:r>
          </a:p>
          <a:p>
            <a:pPr marL="285750" indent="-285750">
              <a:buFont typeface="Arial" panose="020B0604020202020204" pitchFamily="34" charset="0"/>
              <a:buChar char="•"/>
            </a:pPr>
            <a:r>
              <a:rPr lang="en-US" sz="1100" dirty="0"/>
              <a:t>appendicitis</a:t>
            </a:r>
          </a:p>
          <a:p>
            <a:pPr marL="285750" indent="-285750">
              <a:buFont typeface="Arial" panose="020B0604020202020204" pitchFamily="34" charset="0"/>
              <a:buChar char="•"/>
            </a:pPr>
            <a:r>
              <a:rPr lang="en-US" sz="1100" dirty="0"/>
              <a:t>testicular ischemia.</a:t>
            </a:r>
            <a:endParaRPr lang="en-JO" sz="1100" dirty="0"/>
          </a:p>
        </p:txBody>
      </p:sp>
    </p:spTree>
    <p:extLst>
      <p:ext uri="{BB962C8B-B14F-4D97-AF65-F5344CB8AC3E}">
        <p14:creationId xmlns:p14="http://schemas.microsoft.com/office/powerpoint/2010/main" val="175973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0"/>
          <p:cNvSpPr txBox="1">
            <a:spLocks noGrp="1"/>
          </p:cNvSpPr>
          <p:nvPr>
            <p:ph type="subTitle" idx="1"/>
          </p:nvPr>
        </p:nvSpPr>
        <p:spPr>
          <a:xfrm>
            <a:off x="179133" y="1152400"/>
            <a:ext cx="4252051" cy="2523300"/>
          </a:xfrm>
          <a:prstGeom prst="rect">
            <a:avLst/>
          </a:prstGeom>
        </p:spPr>
        <p:txBody>
          <a:bodyPr spcFirstLastPara="1" wrap="square" lIns="91425" tIns="91425" rIns="91425" bIns="91425" anchor="t" anchorCtr="0">
            <a:noAutofit/>
          </a:bodyPr>
          <a:lstStyle/>
          <a:p>
            <a:pPr marL="127000" indent="0">
              <a:buNone/>
            </a:pPr>
            <a:r>
              <a:rPr lang="en-US" b="1" i="0" dirty="0">
                <a:solidFill>
                  <a:srgbClr val="000000"/>
                </a:solidFill>
                <a:effectLst/>
                <a:latin typeface="Arial Rounded MT Bold" panose="020F0704030504030204" pitchFamily="34" charset="77"/>
              </a:rPr>
              <a:t>LAYERS OF ANTERIOR ABDOMINAL WALL</a:t>
            </a:r>
            <a:r>
              <a:rPr lang="en-US" b="0" i="0" dirty="0">
                <a:solidFill>
                  <a:srgbClr val="000000"/>
                </a:solidFill>
                <a:effectLst/>
                <a:latin typeface="Arial Rounded MT Bold" panose="020F0704030504030204" pitchFamily="34" charset="77"/>
              </a:rPr>
              <a:t>:</a:t>
            </a:r>
          </a:p>
          <a:p>
            <a:pPr marL="127000" indent="0">
              <a:buNone/>
            </a:pPr>
            <a:endParaRPr lang="en-US" dirty="0">
              <a:solidFill>
                <a:srgbClr val="000000"/>
              </a:solidFill>
              <a:effectLst/>
              <a:latin typeface="Arial Rounded MT Bold" panose="020F0704030504030204" pitchFamily="34" charset="77"/>
            </a:endParaRPr>
          </a:p>
          <a:p>
            <a:pPr marL="127000" indent="0">
              <a:buNone/>
            </a:pPr>
            <a:r>
              <a:rPr lang="en-US" b="0" i="0" dirty="0">
                <a:solidFill>
                  <a:srgbClr val="000000"/>
                </a:solidFill>
                <a:effectLst/>
                <a:latin typeface="Arial Rounded MT Bold" panose="020F0704030504030204" pitchFamily="34" charset="77"/>
              </a:rPr>
              <a:t>1. Skin</a:t>
            </a:r>
            <a:endParaRPr lang="en-US" dirty="0">
              <a:solidFill>
                <a:srgbClr val="000000"/>
              </a:solidFill>
              <a:effectLst/>
              <a:latin typeface="Arial Rounded MT Bold" panose="020F0704030504030204" pitchFamily="34" charset="77"/>
            </a:endParaRPr>
          </a:p>
          <a:p>
            <a:pPr marL="127000" indent="0">
              <a:buNone/>
            </a:pPr>
            <a:r>
              <a:rPr lang="en-US" b="0" i="0" dirty="0">
                <a:solidFill>
                  <a:srgbClr val="000000"/>
                </a:solidFill>
                <a:effectLst/>
                <a:latin typeface="Arial Rounded MT Bold" panose="020F0704030504030204" pitchFamily="34" charset="77"/>
              </a:rPr>
              <a:t>2. Subcutaneous tissue :</a:t>
            </a:r>
            <a:endParaRPr lang="en-US" dirty="0">
              <a:solidFill>
                <a:srgbClr val="000000"/>
              </a:solidFill>
              <a:effectLst/>
              <a:latin typeface="Arial Rounded MT Bold" panose="020F0704030504030204" pitchFamily="34" charset="77"/>
            </a:endParaRPr>
          </a:p>
          <a:p>
            <a:pPr>
              <a:buFont typeface="Arial" panose="020B0604020202020204" pitchFamily="34" charset="0"/>
              <a:buChar char="•"/>
            </a:pPr>
            <a:r>
              <a:rPr lang="en-US" b="0" i="0" dirty="0">
                <a:solidFill>
                  <a:srgbClr val="000000"/>
                </a:solidFill>
                <a:effectLst/>
                <a:latin typeface="Arial Rounded MT Bold" panose="020F0704030504030204" pitchFamily="34" charset="77"/>
              </a:rPr>
              <a:t>Camper’s fatty layer</a:t>
            </a:r>
            <a:endParaRPr lang="en-US" dirty="0">
              <a:solidFill>
                <a:srgbClr val="000000"/>
              </a:solidFill>
              <a:effectLst/>
              <a:latin typeface="Arial Rounded MT Bold" panose="020F0704030504030204" pitchFamily="34" charset="77"/>
            </a:endParaRPr>
          </a:p>
          <a:p>
            <a:pPr>
              <a:buFont typeface="Arial" panose="020B0604020202020204" pitchFamily="34" charset="0"/>
              <a:buChar char="•"/>
            </a:pPr>
            <a:r>
              <a:rPr lang="en-US" b="0" i="0" dirty="0" err="1">
                <a:solidFill>
                  <a:srgbClr val="000000"/>
                </a:solidFill>
                <a:effectLst/>
                <a:latin typeface="Arial Rounded MT Bold" panose="020F0704030504030204" pitchFamily="34" charset="77"/>
              </a:rPr>
              <a:t>Scarpa’s</a:t>
            </a:r>
            <a:r>
              <a:rPr lang="en-US" b="0" i="0" dirty="0">
                <a:solidFill>
                  <a:srgbClr val="000000"/>
                </a:solidFill>
                <a:effectLst/>
                <a:latin typeface="Arial Rounded MT Bold" panose="020F0704030504030204" pitchFamily="34" charset="77"/>
              </a:rPr>
              <a:t> membranous layer</a:t>
            </a:r>
            <a:endParaRPr lang="en-US" dirty="0">
              <a:solidFill>
                <a:srgbClr val="000000"/>
              </a:solidFill>
              <a:effectLst/>
              <a:latin typeface="Arial Rounded MT Bold" panose="020F0704030504030204" pitchFamily="34" charset="77"/>
            </a:endParaRPr>
          </a:p>
          <a:p>
            <a:pPr marL="127000" indent="0">
              <a:buNone/>
            </a:pPr>
            <a:r>
              <a:rPr lang="en-US" b="0" i="0" dirty="0">
                <a:solidFill>
                  <a:srgbClr val="000000"/>
                </a:solidFill>
                <a:effectLst/>
                <a:latin typeface="Arial Rounded MT Bold" panose="020F0704030504030204" pitchFamily="34" charset="77"/>
              </a:rPr>
              <a:t>3. External oblique muscle</a:t>
            </a:r>
            <a:endParaRPr lang="en-US" dirty="0">
              <a:solidFill>
                <a:srgbClr val="000000"/>
              </a:solidFill>
              <a:effectLst/>
              <a:latin typeface="Arial Rounded MT Bold" panose="020F0704030504030204" pitchFamily="34" charset="77"/>
            </a:endParaRPr>
          </a:p>
          <a:p>
            <a:pPr marL="127000" indent="0">
              <a:buNone/>
            </a:pPr>
            <a:r>
              <a:rPr lang="en-US" b="0" i="0" dirty="0">
                <a:solidFill>
                  <a:srgbClr val="000000"/>
                </a:solidFill>
                <a:effectLst/>
                <a:latin typeface="Arial Rounded MT Bold" panose="020F0704030504030204" pitchFamily="34" charset="77"/>
              </a:rPr>
              <a:t>4. Internal oblique muscle</a:t>
            </a:r>
            <a:endParaRPr lang="en-US" dirty="0">
              <a:solidFill>
                <a:srgbClr val="000000"/>
              </a:solidFill>
              <a:effectLst/>
              <a:latin typeface="Arial Rounded MT Bold" panose="020F0704030504030204" pitchFamily="34" charset="77"/>
            </a:endParaRPr>
          </a:p>
          <a:p>
            <a:pPr marL="127000" indent="0">
              <a:buNone/>
            </a:pPr>
            <a:r>
              <a:rPr lang="en-US" b="0" i="0" dirty="0">
                <a:solidFill>
                  <a:srgbClr val="000000"/>
                </a:solidFill>
                <a:effectLst/>
                <a:latin typeface="Arial Rounded MT Bold" panose="020F0704030504030204" pitchFamily="34" charset="77"/>
              </a:rPr>
              <a:t>5. Transverse </a:t>
            </a:r>
            <a:r>
              <a:rPr lang="en-US" b="0" i="0" dirty="0" err="1">
                <a:solidFill>
                  <a:srgbClr val="000000"/>
                </a:solidFill>
                <a:effectLst/>
                <a:latin typeface="Arial Rounded MT Bold" panose="020F0704030504030204" pitchFamily="34" charset="77"/>
              </a:rPr>
              <a:t>abdominis</a:t>
            </a:r>
            <a:r>
              <a:rPr lang="en-US" b="0" i="0" dirty="0">
                <a:solidFill>
                  <a:srgbClr val="000000"/>
                </a:solidFill>
                <a:effectLst/>
                <a:latin typeface="Arial Rounded MT Bold" panose="020F0704030504030204" pitchFamily="34" charset="77"/>
              </a:rPr>
              <a:t> muscle</a:t>
            </a:r>
            <a:endParaRPr lang="en-US" dirty="0">
              <a:solidFill>
                <a:srgbClr val="000000"/>
              </a:solidFill>
              <a:effectLst/>
              <a:latin typeface="Arial Rounded MT Bold" panose="020F0704030504030204" pitchFamily="34" charset="77"/>
            </a:endParaRPr>
          </a:p>
          <a:p>
            <a:pPr marL="127000" indent="0">
              <a:buNone/>
            </a:pPr>
            <a:r>
              <a:rPr lang="en-US" b="0" i="0" dirty="0">
                <a:solidFill>
                  <a:srgbClr val="000000"/>
                </a:solidFill>
                <a:effectLst/>
                <a:latin typeface="Arial Rounded MT Bold" panose="020F0704030504030204" pitchFamily="34" charset="77"/>
              </a:rPr>
              <a:t>6. Rectus </a:t>
            </a:r>
            <a:r>
              <a:rPr lang="en-US" b="0" i="0" dirty="0" err="1">
                <a:solidFill>
                  <a:srgbClr val="000000"/>
                </a:solidFill>
                <a:effectLst/>
                <a:latin typeface="Arial Rounded MT Bold" panose="020F0704030504030204" pitchFamily="34" charset="77"/>
              </a:rPr>
              <a:t>abdominis</a:t>
            </a:r>
            <a:r>
              <a:rPr lang="en-US" b="0" i="0" dirty="0">
                <a:solidFill>
                  <a:srgbClr val="000000"/>
                </a:solidFill>
                <a:effectLst/>
                <a:latin typeface="Arial Rounded MT Bold" panose="020F0704030504030204" pitchFamily="34" charset="77"/>
              </a:rPr>
              <a:t> muscle [ medial ]</a:t>
            </a:r>
            <a:endParaRPr lang="en-US" dirty="0">
              <a:solidFill>
                <a:srgbClr val="000000"/>
              </a:solidFill>
              <a:effectLst/>
              <a:latin typeface="Arial Rounded MT Bold" panose="020F0704030504030204" pitchFamily="34" charset="77"/>
            </a:endParaRPr>
          </a:p>
          <a:p>
            <a:pPr marL="127000" indent="0">
              <a:buNone/>
            </a:pPr>
            <a:r>
              <a:rPr lang="en-US" b="0" i="0" dirty="0">
                <a:solidFill>
                  <a:srgbClr val="000000"/>
                </a:solidFill>
                <a:effectLst/>
                <a:latin typeface="Arial Rounded MT Bold" panose="020F0704030504030204" pitchFamily="34" charset="77"/>
              </a:rPr>
              <a:t>7. Fascia </a:t>
            </a:r>
            <a:r>
              <a:rPr lang="en-US" b="0" i="0" dirty="0" err="1">
                <a:solidFill>
                  <a:srgbClr val="000000"/>
                </a:solidFill>
                <a:effectLst/>
                <a:latin typeface="Arial Rounded MT Bold" panose="020F0704030504030204" pitchFamily="34" charset="77"/>
              </a:rPr>
              <a:t>transversalis</a:t>
            </a:r>
            <a:endParaRPr lang="en-US" dirty="0">
              <a:solidFill>
                <a:srgbClr val="000000"/>
              </a:solidFill>
              <a:effectLst/>
              <a:latin typeface="Arial Rounded MT Bold" panose="020F0704030504030204" pitchFamily="34" charset="77"/>
            </a:endParaRPr>
          </a:p>
          <a:p>
            <a:pPr marL="127000" indent="0">
              <a:buNone/>
            </a:pPr>
            <a:r>
              <a:rPr lang="en-US" b="0" i="0" dirty="0">
                <a:solidFill>
                  <a:srgbClr val="000000"/>
                </a:solidFill>
                <a:effectLst/>
                <a:latin typeface="Arial Rounded MT Bold" panose="020F0704030504030204" pitchFamily="34" charset="77"/>
              </a:rPr>
              <a:t>8. </a:t>
            </a:r>
            <a:r>
              <a:rPr lang="en-US" b="0" i="0" dirty="0" err="1">
                <a:solidFill>
                  <a:srgbClr val="000000"/>
                </a:solidFill>
                <a:effectLst/>
                <a:latin typeface="Arial Rounded MT Bold" panose="020F0704030504030204" pitchFamily="34" charset="77"/>
              </a:rPr>
              <a:t>Preperitoneal</a:t>
            </a:r>
            <a:r>
              <a:rPr lang="en-US" b="0" i="0" dirty="0">
                <a:solidFill>
                  <a:srgbClr val="000000"/>
                </a:solidFill>
                <a:effectLst/>
                <a:latin typeface="Arial Rounded MT Bold" panose="020F0704030504030204" pitchFamily="34" charset="77"/>
              </a:rPr>
              <a:t> pad of fat</a:t>
            </a:r>
            <a:endParaRPr lang="en-US" dirty="0">
              <a:solidFill>
                <a:srgbClr val="000000"/>
              </a:solidFill>
              <a:effectLst/>
              <a:latin typeface="Arial Rounded MT Bold" panose="020F0704030504030204" pitchFamily="34" charset="77"/>
            </a:endParaRPr>
          </a:p>
          <a:p>
            <a:pPr marL="127000" indent="0">
              <a:buNone/>
            </a:pPr>
            <a:r>
              <a:rPr lang="en-US" b="0" i="0" dirty="0">
                <a:solidFill>
                  <a:srgbClr val="000000"/>
                </a:solidFill>
                <a:effectLst/>
                <a:latin typeface="Arial Rounded MT Bold" panose="020F0704030504030204" pitchFamily="34" charset="77"/>
              </a:rPr>
              <a:t>9. Parietal peritoneum</a:t>
            </a:r>
            <a:endParaRPr lang="en-US" dirty="0">
              <a:solidFill>
                <a:srgbClr val="000000"/>
              </a:solidFill>
              <a:effectLst/>
              <a:latin typeface="Arial Rounded MT Bold" panose="020F0704030504030204" pitchFamily="34" charset="77"/>
            </a:endParaRPr>
          </a:p>
          <a:p>
            <a:pPr marL="0" lvl="0" indent="0" algn="l" rtl="0">
              <a:spcBef>
                <a:spcPts val="0"/>
              </a:spcBef>
              <a:spcAft>
                <a:spcPts val="0"/>
              </a:spcAft>
              <a:buNone/>
            </a:pPr>
            <a:endParaRPr lang="en-US" dirty="0"/>
          </a:p>
        </p:txBody>
      </p:sp>
      <p:sp>
        <p:nvSpPr>
          <p:cNvPr id="284" name="Google Shape;284;p30"/>
          <p:cNvSpPr txBox="1">
            <a:spLocks noGrp="1"/>
          </p:cNvSpPr>
          <p:nvPr>
            <p:ph type="title"/>
          </p:nvPr>
        </p:nvSpPr>
        <p:spPr>
          <a:xfrm>
            <a:off x="713225" y="539500"/>
            <a:ext cx="3336000" cy="6129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US" dirty="0"/>
              <a:t>Anatomy </a:t>
            </a:r>
            <a:endParaRPr dirty="0"/>
          </a:p>
        </p:txBody>
      </p:sp>
      <p:pic>
        <p:nvPicPr>
          <p:cNvPr id="4" name="Picture 3">
            <a:extLst>
              <a:ext uri="{FF2B5EF4-FFF2-40B4-BE49-F238E27FC236}">
                <a16:creationId xmlns:a16="http://schemas.microsoft.com/office/drawing/2014/main" id="{D2E515B3-D5D8-5E4C-8865-574F7012D337}"/>
              </a:ext>
            </a:extLst>
          </p:cNvPr>
          <p:cNvPicPr>
            <a:picLocks noChangeAspect="1"/>
          </p:cNvPicPr>
          <p:nvPr/>
        </p:nvPicPr>
        <p:blipFill rotWithShape="1">
          <a:blip r:embed="rId3"/>
          <a:srcRect r="2317" b="9962"/>
          <a:stretch/>
        </p:blipFill>
        <p:spPr>
          <a:xfrm>
            <a:off x="4965276" y="276973"/>
            <a:ext cx="3870089" cy="458955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78DA-C141-8644-B475-76A707918D28}"/>
              </a:ext>
            </a:extLst>
          </p:cNvPr>
          <p:cNvSpPr>
            <a:spLocks noGrp="1"/>
          </p:cNvSpPr>
          <p:nvPr>
            <p:ph type="title"/>
          </p:nvPr>
        </p:nvSpPr>
        <p:spPr>
          <a:xfrm>
            <a:off x="4287000" y="-3325"/>
            <a:ext cx="4143600" cy="612900"/>
          </a:xfrm>
        </p:spPr>
        <p:txBody>
          <a:bodyPr/>
          <a:lstStyle/>
          <a:p>
            <a:r>
              <a:rPr lang="en-US" dirty="0"/>
              <a:t>TREATMENT </a:t>
            </a:r>
            <a:endParaRPr lang="en-JO" dirty="0"/>
          </a:p>
        </p:txBody>
      </p:sp>
      <p:sp>
        <p:nvSpPr>
          <p:cNvPr id="12" name="TextBox 11">
            <a:extLst>
              <a:ext uri="{FF2B5EF4-FFF2-40B4-BE49-F238E27FC236}">
                <a16:creationId xmlns:a16="http://schemas.microsoft.com/office/drawing/2014/main" id="{263A43C1-0727-0C44-887A-B190A7185774}"/>
              </a:ext>
            </a:extLst>
          </p:cNvPr>
          <p:cNvSpPr txBox="1"/>
          <p:nvPr/>
        </p:nvSpPr>
        <p:spPr>
          <a:xfrm>
            <a:off x="3538666" y="616188"/>
            <a:ext cx="5799018" cy="4559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600">
                <a:solidFill>
                  <a:schemeClr val="dk1"/>
                </a:solidFill>
                <a:latin typeface="Raleway Thin"/>
                <a:ea typeface="Raleway Thin"/>
                <a:cs typeface="Raleway Thin"/>
              </a:defRPr>
            </a:lvl1pPr>
          </a:lstStyle>
          <a:p>
            <a:r>
              <a:rPr lang="en-US" dirty="0"/>
              <a:t>In baby boys, a hydrocele sometimes disappears on its own. But for males of any age, it's important for a doctor to evaluate a hydrocele because it can be associated with an underlying testicular condition.</a:t>
            </a:r>
          </a:p>
          <a:p>
            <a:endParaRPr lang="en-US" dirty="0"/>
          </a:p>
          <a:p>
            <a:r>
              <a:rPr lang="en-US" dirty="0"/>
              <a:t>A hydrocele that doesn't disappear on its own might need to be surgically removed, typically as an outpatient procedure. The surgery to remove a hydrocele (</a:t>
            </a:r>
            <a:r>
              <a:rPr lang="en-US" dirty="0" err="1"/>
              <a:t>hydrocelectomy</a:t>
            </a:r>
            <a:r>
              <a:rPr lang="en-US" dirty="0"/>
              <a:t>) can be done under general or regional anesthesia. An incision is made in the scrotum or lower abdomen to remove the hydrocele. If a hydrocele is found during surgery to repair an inguinal hernia, the surgeon might remove the hydrocele even if it's causing no discomfort.</a:t>
            </a:r>
          </a:p>
          <a:p>
            <a:endParaRPr lang="en-US" dirty="0"/>
          </a:p>
        </p:txBody>
      </p:sp>
    </p:spTree>
    <p:extLst>
      <p:ext uri="{BB962C8B-B14F-4D97-AF65-F5344CB8AC3E}">
        <p14:creationId xmlns:p14="http://schemas.microsoft.com/office/powerpoint/2010/main" val="1960638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4"/>
          <p:cNvSpPr txBox="1">
            <a:spLocks noGrp="1"/>
          </p:cNvSpPr>
          <p:nvPr>
            <p:ph type="title"/>
          </p:nvPr>
        </p:nvSpPr>
        <p:spPr>
          <a:xfrm>
            <a:off x="2765385" y="2390664"/>
            <a:ext cx="3631306" cy="53706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UNDESCENDED TESTIS </a:t>
            </a:r>
            <a:endParaRPr dirty="0"/>
          </a:p>
        </p:txBody>
      </p:sp>
      <p:sp>
        <p:nvSpPr>
          <p:cNvPr id="930" name="Google Shape;930;p44"/>
          <p:cNvSpPr txBox="1">
            <a:spLocks noGrp="1"/>
          </p:cNvSpPr>
          <p:nvPr>
            <p:ph type="title" idx="2"/>
          </p:nvPr>
        </p:nvSpPr>
        <p:spPr>
          <a:xfrm>
            <a:off x="3704097" y="1425388"/>
            <a:ext cx="1735800" cy="8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a:t>
            </a:r>
            <a:r>
              <a:rPr lang="en-US" dirty="0"/>
              <a:t>3</a:t>
            </a:r>
            <a:endParaRPr dirty="0"/>
          </a:p>
        </p:txBody>
      </p:sp>
    </p:spTree>
    <p:extLst>
      <p:ext uri="{BB962C8B-B14F-4D97-AF65-F5344CB8AC3E}">
        <p14:creationId xmlns:p14="http://schemas.microsoft.com/office/powerpoint/2010/main" val="2399534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1"/>
          <p:cNvSpPr/>
          <p:nvPr/>
        </p:nvSpPr>
        <p:spPr>
          <a:xfrm rot="16200000">
            <a:off x="2842892" y="-1276031"/>
            <a:ext cx="3400326" cy="8693900"/>
          </a:xfrm>
          <a:prstGeom prst="rect">
            <a:avLst/>
          </a:prstGeom>
          <a:noFill/>
          <a:ln w="9525" cap="flat" cmpd="sng">
            <a:solidFill>
              <a:schemeClr val="dk1"/>
            </a:solidFill>
            <a:prstDash val="solid"/>
            <a:round/>
            <a:headEnd type="none" w="sm" len="sm"/>
            <a:tailEnd type="none" w="sm" len="sm"/>
          </a:ln>
        </p:spPr>
        <p:txBody>
          <a:bodyPr spcFirstLastPara="1" wrap="square" lIns="0" tIns="0" rIns="0" bIns="0" anchor="b" anchorCtr="0">
            <a:noAutofit/>
          </a:bodyPr>
          <a:lstStyle/>
          <a:p>
            <a:pPr marL="0" lvl="0" indent="0" algn="l" rtl="0">
              <a:spcBef>
                <a:spcPts val="0"/>
              </a:spcBef>
              <a:spcAft>
                <a:spcPts val="0"/>
              </a:spcAft>
              <a:buNone/>
            </a:pPr>
            <a:endParaRPr sz="3000">
              <a:solidFill>
                <a:srgbClr val="F2F2EB"/>
              </a:solidFill>
              <a:latin typeface="Raleway Thin"/>
              <a:ea typeface="Raleway Thin"/>
              <a:cs typeface="Raleway Thin"/>
              <a:sym typeface="Raleway Thin"/>
            </a:endParaRPr>
          </a:p>
        </p:txBody>
      </p:sp>
      <p:sp>
        <p:nvSpPr>
          <p:cNvPr id="579" name="Google Shape;579;p41"/>
          <p:cNvSpPr txBox="1"/>
          <p:nvPr/>
        </p:nvSpPr>
        <p:spPr>
          <a:xfrm>
            <a:off x="2779300" y="2247250"/>
            <a:ext cx="9690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Raleway Thin"/>
                <a:ea typeface="Raleway Thin"/>
                <a:cs typeface="Raleway Thin"/>
                <a:sym typeface="Raleway Thin"/>
              </a:rPr>
              <a:t>380</a:t>
            </a:r>
            <a:endParaRPr sz="3000">
              <a:solidFill>
                <a:schemeClr val="lt1"/>
              </a:solidFill>
              <a:latin typeface="Raleway Thin"/>
              <a:ea typeface="Raleway Thin"/>
              <a:cs typeface="Raleway Thin"/>
              <a:sym typeface="Raleway Thin"/>
            </a:endParaRPr>
          </a:p>
        </p:txBody>
      </p:sp>
      <p:sp>
        <p:nvSpPr>
          <p:cNvPr id="580" name="Google Shape;580;p41"/>
          <p:cNvSpPr txBox="1"/>
          <p:nvPr/>
        </p:nvSpPr>
        <p:spPr>
          <a:xfrm>
            <a:off x="4598200" y="2247250"/>
            <a:ext cx="9690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Raleway Thin"/>
                <a:ea typeface="Raleway Thin"/>
                <a:cs typeface="Raleway Thin"/>
                <a:sym typeface="Raleway Thin"/>
              </a:rPr>
              <a:t>75%</a:t>
            </a:r>
            <a:endParaRPr sz="3000">
              <a:solidFill>
                <a:schemeClr val="lt1"/>
              </a:solidFill>
              <a:latin typeface="Raleway Thin"/>
              <a:ea typeface="Raleway Thin"/>
              <a:cs typeface="Raleway Thin"/>
              <a:sym typeface="Raleway Thin"/>
            </a:endParaRPr>
          </a:p>
        </p:txBody>
      </p:sp>
      <p:sp>
        <p:nvSpPr>
          <p:cNvPr id="581" name="Google Shape;581;p41"/>
          <p:cNvSpPr txBox="1"/>
          <p:nvPr/>
        </p:nvSpPr>
        <p:spPr>
          <a:xfrm>
            <a:off x="960350" y="2247250"/>
            <a:ext cx="9690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Raleway Thin"/>
                <a:ea typeface="Raleway Thin"/>
                <a:cs typeface="Raleway Thin"/>
                <a:sym typeface="Raleway Thin"/>
              </a:rPr>
              <a:t>6</a:t>
            </a:r>
            <a:endParaRPr sz="3000">
              <a:solidFill>
                <a:schemeClr val="lt1"/>
              </a:solidFill>
              <a:latin typeface="Raleway Thin"/>
              <a:ea typeface="Raleway Thin"/>
              <a:cs typeface="Raleway Thin"/>
              <a:sym typeface="Raleway Thin"/>
            </a:endParaRPr>
          </a:p>
        </p:txBody>
      </p:sp>
      <p:sp>
        <p:nvSpPr>
          <p:cNvPr id="582" name="Google Shape;582;p41"/>
          <p:cNvSpPr/>
          <p:nvPr/>
        </p:nvSpPr>
        <p:spPr>
          <a:xfrm>
            <a:off x="6169975" y="3256850"/>
            <a:ext cx="2260800" cy="112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dk1"/>
              </a:solidFill>
              <a:latin typeface="Barlow"/>
              <a:ea typeface="Barlow"/>
              <a:cs typeface="Barlow"/>
              <a:sym typeface="Barlow"/>
            </a:endParaRPr>
          </a:p>
        </p:txBody>
      </p:sp>
      <p:sp>
        <p:nvSpPr>
          <p:cNvPr id="588" name="Google Shape;588;p41"/>
          <p:cNvSpPr/>
          <p:nvPr/>
        </p:nvSpPr>
        <p:spPr>
          <a:xfrm flipH="1">
            <a:off x="2029891" y="4386660"/>
            <a:ext cx="58584" cy="159138"/>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1"/>
          <p:cNvSpPr/>
          <p:nvPr/>
        </p:nvSpPr>
        <p:spPr>
          <a:xfrm flipH="1">
            <a:off x="1951718" y="4386660"/>
            <a:ext cx="58584" cy="159138"/>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1"/>
          <p:cNvSpPr/>
          <p:nvPr/>
        </p:nvSpPr>
        <p:spPr>
          <a:xfrm flipH="1">
            <a:off x="1873538" y="4386660"/>
            <a:ext cx="58590" cy="159138"/>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1"/>
          <p:cNvSpPr/>
          <p:nvPr/>
        </p:nvSpPr>
        <p:spPr>
          <a:xfrm flipH="1">
            <a:off x="3820528" y="4386660"/>
            <a:ext cx="58584" cy="159138"/>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1"/>
          <p:cNvSpPr/>
          <p:nvPr/>
        </p:nvSpPr>
        <p:spPr>
          <a:xfrm flipH="1">
            <a:off x="3742355" y="4386660"/>
            <a:ext cx="58584" cy="159138"/>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1"/>
          <p:cNvSpPr/>
          <p:nvPr/>
        </p:nvSpPr>
        <p:spPr>
          <a:xfrm flipH="1">
            <a:off x="3664175" y="4386660"/>
            <a:ext cx="58590" cy="159138"/>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1"/>
          <p:cNvSpPr/>
          <p:nvPr/>
        </p:nvSpPr>
        <p:spPr>
          <a:xfrm flipH="1">
            <a:off x="3586002" y="4386660"/>
            <a:ext cx="58584" cy="159079"/>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1"/>
          <p:cNvSpPr/>
          <p:nvPr/>
        </p:nvSpPr>
        <p:spPr>
          <a:xfrm flipH="1">
            <a:off x="3507829" y="4386660"/>
            <a:ext cx="58584" cy="159138"/>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1"/>
          <p:cNvSpPr/>
          <p:nvPr/>
        </p:nvSpPr>
        <p:spPr>
          <a:xfrm flipH="1">
            <a:off x="3429656" y="4386660"/>
            <a:ext cx="58584" cy="159138"/>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1"/>
          <p:cNvSpPr/>
          <p:nvPr/>
        </p:nvSpPr>
        <p:spPr>
          <a:xfrm flipH="1">
            <a:off x="3351476" y="4386660"/>
            <a:ext cx="58590" cy="159138"/>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1"/>
          <p:cNvSpPr/>
          <p:nvPr/>
        </p:nvSpPr>
        <p:spPr>
          <a:xfrm flipH="1">
            <a:off x="3273303" y="4386660"/>
            <a:ext cx="58584" cy="159079"/>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flipH="1">
            <a:off x="3195130" y="4386660"/>
            <a:ext cx="58584" cy="159138"/>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1"/>
          <p:cNvSpPr/>
          <p:nvPr/>
        </p:nvSpPr>
        <p:spPr>
          <a:xfrm flipH="1">
            <a:off x="5605703" y="4386660"/>
            <a:ext cx="58584" cy="159138"/>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TextBox 101">
            <a:extLst>
              <a:ext uri="{FF2B5EF4-FFF2-40B4-BE49-F238E27FC236}">
                <a16:creationId xmlns:a16="http://schemas.microsoft.com/office/drawing/2014/main" id="{6DFE46BE-2567-314B-9D2C-48F58660600D}"/>
              </a:ext>
            </a:extLst>
          </p:cNvPr>
          <p:cNvSpPr txBox="1"/>
          <p:nvPr/>
        </p:nvSpPr>
        <p:spPr>
          <a:xfrm>
            <a:off x="253995" y="1322863"/>
            <a:ext cx="8533284" cy="1248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600">
                <a:solidFill>
                  <a:schemeClr val="dk1"/>
                </a:solidFill>
                <a:latin typeface="Raleway Thin"/>
                <a:ea typeface="Raleway Thin"/>
                <a:cs typeface="Raleway Thin"/>
              </a:defRPr>
            </a:lvl1pPr>
          </a:lstStyle>
          <a:p>
            <a:r>
              <a:rPr lang="en-US" sz="1400" dirty="0"/>
              <a:t>An undescended testicle (cryptorchidism) is a testicle that hasn't moved into its proper position in the bag of skin hanging below the penis (scrotum) before birth. Usually just one testicle is affected, but about 10 percent of the time both testicles are undescended.</a:t>
            </a:r>
          </a:p>
          <a:p>
            <a:r>
              <a:rPr lang="en-US" sz="1400" dirty="0"/>
              <a:t>An undescended testicle is uncommon in general, but common among baby boys born prematurely.</a:t>
            </a:r>
          </a:p>
          <a:p>
            <a:r>
              <a:rPr lang="en-US" sz="1400" dirty="0"/>
              <a:t>The vast majority of the time, the undescended testicle moves into the proper position on its own, within the first few months of life</a:t>
            </a:r>
          </a:p>
        </p:txBody>
      </p:sp>
      <p:sp>
        <p:nvSpPr>
          <p:cNvPr id="3" name="Google Shape;929;p44">
            <a:extLst>
              <a:ext uri="{FF2B5EF4-FFF2-40B4-BE49-F238E27FC236}">
                <a16:creationId xmlns:a16="http://schemas.microsoft.com/office/drawing/2014/main" id="{83FE9FC3-B91B-5F4C-8F4C-E2E8FE49A018}"/>
              </a:ext>
            </a:extLst>
          </p:cNvPr>
          <p:cNvSpPr txBox="1">
            <a:spLocks/>
          </p:cNvSpPr>
          <p:nvPr/>
        </p:nvSpPr>
        <p:spPr>
          <a:xfrm>
            <a:off x="1714538" y="515485"/>
            <a:ext cx="5418265" cy="381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1pPr>
            <a:lvl2pPr marR="0" lvl="1"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2pPr>
            <a:lvl3pPr marR="0" lvl="2"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3pPr>
            <a:lvl4pPr marR="0" lvl="3"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4pPr>
            <a:lvl5pPr marR="0" lvl="4"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5pPr>
            <a:lvl6pPr marR="0" lvl="5"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6pPr>
            <a:lvl7pPr marR="0" lvl="6"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7pPr>
            <a:lvl8pPr marR="0" lvl="7"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8pPr>
            <a:lvl9pPr marR="0" lvl="8"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9pPr>
          </a:lstStyle>
          <a:p>
            <a:r>
              <a:rPr lang="en-US" dirty="0"/>
              <a:t>UNDESCENDED TESTIS </a:t>
            </a:r>
          </a:p>
        </p:txBody>
      </p:sp>
      <p:pic>
        <p:nvPicPr>
          <p:cNvPr id="8" name="Picture 7">
            <a:extLst>
              <a:ext uri="{FF2B5EF4-FFF2-40B4-BE49-F238E27FC236}">
                <a16:creationId xmlns:a16="http://schemas.microsoft.com/office/drawing/2014/main" id="{A56C9384-FEFE-8948-8B04-06E56D2742D0}"/>
              </a:ext>
            </a:extLst>
          </p:cNvPr>
          <p:cNvPicPr>
            <a:picLocks noChangeAspect="1"/>
          </p:cNvPicPr>
          <p:nvPr/>
        </p:nvPicPr>
        <p:blipFill>
          <a:blip r:embed="rId3"/>
          <a:stretch>
            <a:fillRect/>
          </a:stretch>
        </p:blipFill>
        <p:spPr>
          <a:xfrm>
            <a:off x="196104" y="3313350"/>
            <a:ext cx="8693901" cy="183014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4FD48-31D4-ED47-A0D7-86FD82B56D0D}"/>
              </a:ext>
            </a:extLst>
          </p:cNvPr>
          <p:cNvSpPr>
            <a:spLocks noGrp="1"/>
          </p:cNvSpPr>
          <p:nvPr>
            <p:ph type="title"/>
          </p:nvPr>
        </p:nvSpPr>
        <p:spPr/>
        <p:txBody>
          <a:bodyPr/>
          <a:lstStyle/>
          <a:p>
            <a:r>
              <a:rPr lang="en-US" dirty="0"/>
              <a:t>INCIDENCE</a:t>
            </a:r>
            <a:endParaRPr lang="en-JO" dirty="0"/>
          </a:p>
        </p:txBody>
      </p:sp>
      <p:sp>
        <p:nvSpPr>
          <p:cNvPr id="4" name="TextBox 3">
            <a:extLst>
              <a:ext uri="{FF2B5EF4-FFF2-40B4-BE49-F238E27FC236}">
                <a16:creationId xmlns:a16="http://schemas.microsoft.com/office/drawing/2014/main" id="{6E75890C-A8F8-8E4F-A13E-1C157E16FC84}"/>
              </a:ext>
            </a:extLst>
          </p:cNvPr>
          <p:cNvSpPr txBox="1"/>
          <p:nvPr/>
        </p:nvSpPr>
        <p:spPr>
          <a:xfrm>
            <a:off x="149413" y="1438088"/>
            <a:ext cx="8759264" cy="3548530"/>
          </a:xfrm>
          <a:prstGeom prst="rect">
            <a:avLst/>
          </a:prstGeom>
          <a:noFill/>
          <a:ln>
            <a:solidFill>
              <a:schemeClr val="bg1">
                <a:lumMod val="10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600">
                <a:solidFill>
                  <a:schemeClr val="dk1"/>
                </a:solidFill>
                <a:latin typeface="Raleway Thin"/>
                <a:ea typeface="Raleway Thin"/>
                <a:cs typeface="Raleway Thin"/>
              </a:defRPr>
            </a:lvl1pPr>
          </a:lstStyle>
          <a:p>
            <a:r>
              <a:rPr lang="en-US" dirty="0"/>
              <a:t>About 4% of boys are born with one or both testes incompletely descended.</a:t>
            </a:r>
          </a:p>
          <a:p>
            <a:r>
              <a:rPr lang="en-US" dirty="0"/>
              <a:t>About 2/3 of these reach the scrotum during the 3 months of life, but full descent after that is uncommon.</a:t>
            </a:r>
          </a:p>
          <a:p>
            <a:r>
              <a:rPr lang="en-US" dirty="0"/>
              <a:t>The incidence of testicular </a:t>
            </a:r>
            <a:r>
              <a:rPr lang="en-US" dirty="0" err="1"/>
              <a:t>maldescent</a:t>
            </a:r>
            <a:r>
              <a:rPr lang="en-US" dirty="0"/>
              <a:t> at the age of one year is around 1%.</a:t>
            </a:r>
          </a:p>
          <a:p>
            <a:r>
              <a:rPr lang="en-US" dirty="0"/>
              <a:t> The condition is sometimes missed in the neonatal  period and only discovered later in life.</a:t>
            </a:r>
          </a:p>
          <a:p>
            <a:r>
              <a:rPr lang="en-US" dirty="0"/>
              <a:t>In a few cases, the presence of a  hernia, testicular pain or acute torsion directs attention to the abnormality.</a:t>
            </a:r>
          </a:p>
          <a:p>
            <a:r>
              <a:rPr lang="en-US" dirty="0"/>
              <a:t>In 10% of cases, there is a family history.</a:t>
            </a:r>
            <a:endParaRPr lang="en-JO" dirty="0"/>
          </a:p>
        </p:txBody>
      </p:sp>
    </p:spTree>
    <p:extLst>
      <p:ext uri="{BB962C8B-B14F-4D97-AF65-F5344CB8AC3E}">
        <p14:creationId xmlns:p14="http://schemas.microsoft.com/office/powerpoint/2010/main" val="3972661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D416-0FAC-A444-B652-D0C9482C0DC3}"/>
              </a:ext>
            </a:extLst>
          </p:cNvPr>
          <p:cNvSpPr>
            <a:spLocks noGrp="1"/>
          </p:cNvSpPr>
          <p:nvPr>
            <p:ph type="title"/>
          </p:nvPr>
        </p:nvSpPr>
        <p:spPr/>
        <p:txBody>
          <a:bodyPr/>
          <a:lstStyle/>
          <a:p>
            <a:r>
              <a:rPr lang="en-US" dirty="0"/>
              <a:t>PATHOLOGY </a:t>
            </a:r>
            <a:endParaRPr lang="en-JO" dirty="0"/>
          </a:p>
        </p:txBody>
      </p:sp>
      <p:pic>
        <p:nvPicPr>
          <p:cNvPr id="5" name="Picture 4">
            <a:extLst>
              <a:ext uri="{FF2B5EF4-FFF2-40B4-BE49-F238E27FC236}">
                <a16:creationId xmlns:a16="http://schemas.microsoft.com/office/drawing/2014/main" id="{47DB154A-33AD-6A4E-A749-22732FCF29A7}"/>
              </a:ext>
            </a:extLst>
          </p:cNvPr>
          <p:cNvPicPr>
            <a:picLocks noChangeAspect="1"/>
          </p:cNvPicPr>
          <p:nvPr/>
        </p:nvPicPr>
        <p:blipFill>
          <a:blip r:embed="rId2"/>
          <a:stretch>
            <a:fillRect/>
          </a:stretch>
        </p:blipFill>
        <p:spPr>
          <a:xfrm>
            <a:off x="259773" y="1340427"/>
            <a:ext cx="8395252" cy="3605645"/>
          </a:xfrm>
          <a:prstGeom prst="rect">
            <a:avLst/>
          </a:prstGeom>
        </p:spPr>
      </p:pic>
    </p:spTree>
    <p:extLst>
      <p:ext uri="{BB962C8B-B14F-4D97-AF65-F5344CB8AC3E}">
        <p14:creationId xmlns:p14="http://schemas.microsoft.com/office/powerpoint/2010/main" val="2391753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9A9AC-3E06-674C-A6EC-74E09219CF2A}"/>
              </a:ext>
            </a:extLst>
          </p:cNvPr>
          <p:cNvSpPr>
            <a:spLocks noGrp="1"/>
          </p:cNvSpPr>
          <p:nvPr>
            <p:ph type="title"/>
          </p:nvPr>
        </p:nvSpPr>
        <p:spPr/>
        <p:txBody>
          <a:bodyPr/>
          <a:lstStyle/>
          <a:p>
            <a:endParaRPr lang="en-JO"/>
          </a:p>
        </p:txBody>
      </p:sp>
      <p:pic>
        <p:nvPicPr>
          <p:cNvPr id="5" name="Picture 4">
            <a:extLst>
              <a:ext uri="{FF2B5EF4-FFF2-40B4-BE49-F238E27FC236}">
                <a16:creationId xmlns:a16="http://schemas.microsoft.com/office/drawing/2014/main" id="{F9AFB0EA-E406-3B4D-A97E-3C53AE5B5846}"/>
              </a:ext>
            </a:extLst>
          </p:cNvPr>
          <p:cNvPicPr>
            <a:picLocks noChangeAspect="1"/>
          </p:cNvPicPr>
          <p:nvPr/>
        </p:nvPicPr>
        <p:blipFill>
          <a:blip r:embed="rId2"/>
          <a:stretch>
            <a:fillRect/>
          </a:stretch>
        </p:blipFill>
        <p:spPr>
          <a:xfrm>
            <a:off x="238124" y="0"/>
            <a:ext cx="8651875" cy="5143500"/>
          </a:xfrm>
          <a:prstGeom prst="rect">
            <a:avLst/>
          </a:prstGeom>
        </p:spPr>
      </p:pic>
    </p:spTree>
    <p:extLst>
      <p:ext uri="{BB962C8B-B14F-4D97-AF65-F5344CB8AC3E}">
        <p14:creationId xmlns:p14="http://schemas.microsoft.com/office/powerpoint/2010/main" val="968524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7324-24CF-3E42-8D56-228087C0F78A}"/>
              </a:ext>
            </a:extLst>
          </p:cNvPr>
          <p:cNvSpPr>
            <a:spLocks noGrp="1"/>
          </p:cNvSpPr>
          <p:nvPr>
            <p:ph type="title"/>
          </p:nvPr>
        </p:nvSpPr>
        <p:spPr/>
        <p:txBody>
          <a:bodyPr/>
          <a:lstStyle/>
          <a:p>
            <a:r>
              <a:rPr lang="en-US" dirty="0"/>
              <a:t>COMPLICATIONS </a:t>
            </a:r>
            <a:endParaRPr lang="en-JO" dirty="0"/>
          </a:p>
        </p:txBody>
      </p:sp>
      <p:sp>
        <p:nvSpPr>
          <p:cNvPr id="7" name="TextBox 6">
            <a:extLst>
              <a:ext uri="{FF2B5EF4-FFF2-40B4-BE49-F238E27FC236}">
                <a16:creationId xmlns:a16="http://schemas.microsoft.com/office/drawing/2014/main" id="{5DEA354D-017D-5844-8BCC-2CEDEB91439E}"/>
              </a:ext>
            </a:extLst>
          </p:cNvPr>
          <p:cNvSpPr txBox="1"/>
          <p:nvPr/>
        </p:nvSpPr>
        <p:spPr>
          <a:xfrm>
            <a:off x="0" y="1294477"/>
            <a:ext cx="9144000" cy="25545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600">
                <a:solidFill>
                  <a:schemeClr val="dk1"/>
                </a:solidFill>
                <a:latin typeface="Raleway Thin"/>
                <a:ea typeface="Raleway Thin"/>
                <a:cs typeface="Raleway Thin"/>
              </a:defRPr>
            </a:lvl1pPr>
          </a:lstStyle>
          <a:p>
            <a:pPr marL="285750" indent="-285750">
              <a:buFont typeface="Wingdings" pitchFamily="2" charset="2"/>
              <a:buChar char="q"/>
            </a:pPr>
            <a:r>
              <a:rPr lang="en-US" dirty="0"/>
              <a:t>Infertility. This is most common when both </a:t>
            </a:r>
            <a:r>
              <a:rPr lang="en-US" dirty="0" smtClean="0"/>
              <a:t>testes </a:t>
            </a:r>
            <a:r>
              <a:rPr lang="en-US" dirty="0"/>
              <a:t>don’t descend.</a:t>
            </a:r>
          </a:p>
          <a:p>
            <a:pPr marL="285750" indent="-285750">
              <a:buFont typeface="Wingdings" pitchFamily="2" charset="2"/>
              <a:buChar char="q"/>
            </a:pPr>
            <a:r>
              <a:rPr lang="en-US" dirty="0"/>
              <a:t>Testicular tumors. This risk increases greatly by age 30 or 40. Men with undescended </a:t>
            </a:r>
            <a:r>
              <a:rPr lang="en-US" dirty="0" smtClean="0"/>
              <a:t>testes </a:t>
            </a:r>
            <a:r>
              <a:rPr lang="en-US" dirty="0"/>
              <a:t>will need to do monthly testicular self-exams.</a:t>
            </a:r>
          </a:p>
          <a:p>
            <a:pPr marL="285750" indent="-285750">
              <a:buFont typeface="Wingdings" pitchFamily="2" charset="2"/>
              <a:buChar char="q"/>
            </a:pPr>
            <a:r>
              <a:rPr lang="en-US" dirty="0"/>
              <a:t>Inguinal hernia. This is a weakened area in the lower belly wall or inguinal canal where intestines may push through.</a:t>
            </a:r>
          </a:p>
          <a:p>
            <a:pPr marL="285750" indent="-285750">
              <a:buFont typeface="Wingdings" pitchFamily="2" charset="2"/>
              <a:buChar char="q"/>
            </a:pPr>
            <a:r>
              <a:rPr lang="en-US" dirty="0"/>
              <a:t>Testicular torsion. This is a painful twisting of the </a:t>
            </a:r>
            <a:r>
              <a:rPr lang="en-US" dirty="0" smtClean="0"/>
              <a:t>testes </a:t>
            </a:r>
            <a:r>
              <a:rPr lang="en-US" dirty="0"/>
              <a:t>that can decrease blood supply to the </a:t>
            </a:r>
            <a:r>
              <a:rPr lang="en-US" dirty="0" smtClean="0"/>
              <a:t>testes</a:t>
            </a:r>
            <a:r>
              <a:rPr lang="en-US" dirty="0"/>
              <a:t>.</a:t>
            </a:r>
            <a:endParaRPr lang="en-JO" dirty="0"/>
          </a:p>
        </p:txBody>
      </p:sp>
    </p:spTree>
    <p:extLst>
      <p:ext uri="{BB962C8B-B14F-4D97-AF65-F5344CB8AC3E}">
        <p14:creationId xmlns:p14="http://schemas.microsoft.com/office/powerpoint/2010/main" val="865558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4FD7A-9AC9-2E47-BB2A-D2344876406B}"/>
              </a:ext>
            </a:extLst>
          </p:cNvPr>
          <p:cNvSpPr>
            <a:spLocks noGrp="1"/>
          </p:cNvSpPr>
          <p:nvPr>
            <p:ph type="title"/>
          </p:nvPr>
        </p:nvSpPr>
        <p:spPr/>
        <p:txBody>
          <a:bodyPr/>
          <a:lstStyle/>
          <a:p>
            <a:r>
              <a:rPr lang="en-US" dirty="0"/>
              <a:t>CLINICAL FEATURES </a:t>
            </a:r>
            <a:endParaRPr lang="en-JO" dirty="0"/>
          </a:p>
        </p:txBody>
      </p:sp>
      <p:sp>
        <p:nvSpPr>
          <p:cNvPr id="4" name="TextBox 3">
            <a:extLst>
              <a:ext uri="{FF2B5EF4-FFF2-40B4-BE49-F238E27FC236}">
                <a16:creationId xmlns:a16="http://schemas.microsoft.com/office/drawing/2014/main" id="{069A9C89-6EF0-F142-9CAE-F19C3D9B806E}"/>
              </a:ext>
            </a:extLst>
          </p:cNvPr>
          <p:cNvSpPr txBox="1"/>
          <p:nvPr/>
        </p:nvSpPr>
        <p:spPr>
          <a:xfrm>
            <a:off x="0" y="1534547"/>
            <a:ext cx="9144000" cy="3785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None/>
              <a:defRPr sz="1600">
                <a:solidFill>
                  <a:schemeClr val="dk1"/>
                </a:solidFill>
                <a:latin typeface="Raleway Thin"/>
                <a:ea typeface="Raleway Thin"/>
                <a:cs typeface="Raleway Thin"/>
              </a:defRPr>
            </a:lvl1pPr>
          </a:lstStyle>
          <a:p>
            <a:pPr marL="285750" indent="-285750">
              <a:buFont typeface="Arial" panose="020B0604020202020204" pitchFamily="34" charset="0"/>
              <a:buChar char="•"/>
            </a:pPr>
            <a:r>
              <a:rPr lang="en-US" dirty="0"/>
              <a:t>You can’t inspect or palpate the testicle in the scrotum. When both are undescended, the scrotum looks flat and smaller than you’d expect it to be . Some boys have what’s called a retractile testicle. It may move up into their inguinal canal when they are cold or scared but moves back down on its own. It’s generally not a problem. The difference is that an undescended testicle stays up -- it doesn’t move back and forth.	</a:t>
            </a:r>
          </a:p>
          <a:p>
            <a:pPr marL="285750" indent="-285750">
              <a:buFont typeface="Arial" panose="020B0604020202020204" pitchFamily="34" charset="0"/>
              <a:buChar char="•"/>
            </a:pPr>
            <a:r>
              <a:rPr lang="en-US" dirty="0"/>
              <a:t>A  retractile  </a:t>
            </a:r>
            <a:r>
              <a:rPr lang="en-US" dirty="0" smtClean="0"/>
              <a:t>testes  </a:t>
            </a:r>
            <a:r>
              <a:rPr lang="en-US" dirty="0"/>
              <a:t>can  be gently  milked  from  its  position  in the  inguinal region to the  bottom of the scrotum.</a:t>
            </a:r>
          </a:p>
          <a:p>
            <a:pPr marL="285750" indent="-285750">
              <a:buFont typeface="Arial" panose="020B0604020202020204" pitchFamily="34" charset="0"/>
              <a:buChar char="•"/>
            </a:pPr>
            <a:r>
              <a:rPr lang="en-US" dirty="0"/>
              <a:t> Retractile </a:t>
            </a:r>
            <a:r>
              <a:rPr lang="en-US" dirty="0" smtClean="0"/>
              <a:t>testes  </a:t>
            </a:r>
            <a:r>
              <a:rPr lang="en-US" dirty="0"/>
              <a:t>require  no treatment</a:t>
            </a:r>
            <a:endParaRPr lang="en-JO" dirty="0"/>
          </a:p>
        </p:txBody>
      </p:sp>
    </p:spTree>
    <p:extLst>
      <p:ext uri="{BB962C8B-B14F-4D97-AF65-F5344CB8AC3E}">
        <p14:creationId xmlns:p14="http://schemas.microsoft.com/office/powerpoint/2010/main" val="1252370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471A-4283-8341-9BDF-60D4DCE659E2}"/>
              </a:ext>
            </a:extLst>
          </p:cNvPr>
          <p:cNvSpPr>
            <a:spLocks noGrp="1"/>
          </p:cNvSpPr>
          <p:nvPr>
            <p:ph type="title"/>
          </p:nvPr>
        </p:nvSpPr>
        <p:spPr/>
        <p:txBody>
          <a:bodyPr/>
          <a:lstStyle/>
          <a:p>
            <a:r>
              <a:rPr lang="en-US"/>
              <a:t>TREATMENT </a:t>
            </a:r>
            <a:endParaRPr lang="en-JO"/>
          </a:p>
        </p:txBody>
      </p:sp>
      <p:sp>
        <p:nvSpPr>
          <p:cNvPr id="4" name="TextBox 3">
            <a:extLst>
              <a:ext uri="{FF2B5EF4-FFF2-40B4-BE49-F238E27FC236}">
                <a16:creationId xmlns:a16="http://schemas.microsoft.com/office/drawing/2014/main" id="{2AE32588-267D-604C-9E9E-A51DE2BD9C06}"/>
              </a:ext>
            </a:extLst>
          </p:cNvPr>
          <p:cNvSpPr txBox="1"/>
          <p:nvPr/>
        </p:nvSpPr>
        <p:spPr>
          <a:xfrm>
            <a:off x="0" y="1272937"/>
            <a:ext cx="9143999" cy="1077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The goal of treatment is to move the undescended testicle to its proper location in the scrotum. Treatment before 1 year of age might lower the risk of complications of an undescended testicle, such as infertility and testicular cancer. Earlier is better, but it's recommended that surgery takes place before the child is 18 months old.</a:t>
            </a:r>
            <a:endParaRPr lang="en-JO" dirty="0"/>
          </a:p>
        </p:txBody>
      </p:sp>
      <p:sp>
        <p:nvSpPr>
          <p:cNvPr id="6" name="TextBox 5">
            <a:extLst>
              <a:ext uri="{FF2B5EF4-FFF2-40B4-BE49-F238E27FC236}">
                <a16:creationId xmlns:a16="http://schemas.microsoft.com/office/drawing/2014/main" id="{B2F9803A-25FF-8447-ADD5-5020D2283995}"/>
              </a:ext>
            </a:extLst>
          </p:cNvPr>
          <p:cNvSpPr txBox="1"/>
          <p:nvPr/>
        </p:nvSpPr>
        <p:spPr>
          <a:xfrm>
            <a:off x="0" y="2470692"/>
            <a:ext cx="9143999" cy="13849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pPr marL="0" indent="0">
              <a:buNone/>
            </a:pPr>
            <a:r>
              <a:rPr lang="en-US" sz="1700" b="1" dirty="0">
                <a:ln w="0"/>
                <a:solidFill>
                  <a:schemeClr val="accent2"/>
                </a:solidFill>
                <a:effectLst>
                  <a:outerShdw blurRad="38100" dist="25400" dir="5400000" algn="ctr" rotWithShape="0">
                    <a:srgbClr val="6E747A">
                      <a:alpha val="43000"/>
                    </a:srgbClr>
                  </a:outerShdw>
                </a:effectLst>
              </a:rPr>
              <a:t>Surgery </a:t>
            </a:r>
          </a:p>
          <a:p>
            <a:r>
              <a:rPr lang="en-US" dirty="0"/>
              <a:t>An undescended testicle is usually corrected with surgery. The surgeon carefully manipulates the testicle into the scrotum and stitches it into place (</a:t>
            </a:r>
            <a:r>
              <a:rPr lang="en-US" dirty="0" err="1"/>
              <a:t>orchiopexy</a:t>
            </a:r>
            <a:r>
              <a:rPr lang="en-US" dirty="0"/>
              <a:t>). This procedure can be done either with a laparoscope or with open surgery.</a:t>
            </a:r>
          </a:p>
          <a:p>
            <a:r>
              <a:rPr lang="en-US" dirty="0"/>
              <a:t>After surgery, the surgeon will monitor the testicle to see that it continues to develop, function properly and stay in place. Monitoring might include </a:t>
            </a:r>
            <a:r>
              <a:rPr lang="tr-TR" dirty="0"/>
              <a:t>: </a:t>
            </a:r>
            <a:r>
              <a:rPr lang="en-US" dirty="0"/>
              <a:t>Physical exams</a:t>
            </a:r>
            <a:r>
              <a:rPr lang="tr-TR" dirty="0"/>
              <a:t> ,</a:t>
            </a:r>
            <a:r>
              <a:rPr lang="en-US" dirty="0"/>
              <a:t>Ultrasound exams of the scrotum</a:t>
            </a:r>
            <a:r>
              <a:rPr lang="tr-TR" dirty="0"/>
              <a:t> </a:t>
            </a:r>
            <a:r>
              <a:rPr lang="en-US" dirty="0"/>
              <a:t>and Tests of hormone levels</a:t>
            </a:r>
          </a:p>
          <a:p>
            <a:endParaRPr lang="en-US" dirty="0"/>
          </a:p>
        </p:txBody>
      </p:sp>
    </p:spTree>
    <p:extLst>
      <p:ext uri="{BB962C8B-B14F-4D97-AF65-F5344CB8AC3E}">
        <p14:creationId xmlns:p14="http://schemas.microsoft.com/office/powerpoint/2010/main" val="1626255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5792EC-5639-0542-BD8E-735132C0B931}"/>
              </a:ext>
            </a:extLst>
          </p:cNvPr>
          <p:cNvSpPr txBox="1"/>
          <p:nvPr/>
        </p:nvSpPr>
        <p:spPr>
          <a:xfrm>
            <a:off x="0" y="1556088"/>
            <a:ext cx="9143999" cy="32111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pPr marL="0" indent="0">
              <a:buNone/>
            </a:pPr>
            <a:r>
              <a:rPr lang="en-US" sz="1800" b="1" dirty="0">
                <a:ln w="0"/>
                <a:solidFill>
                  <a:srgbClr val="51B199"/>
                </a:solidFill>
                <a:effectLst>
                  <a:outerShdw blurRad="38100" dist="25400" dir="5400000" algn="ctr" rotWithShape="0">
                    <a:srgbClr val="6E747A">
                      <a:alpha val="43000"/>
                    </a:srgbClr>
                  </a:outerShdw>
                </a:effectLst>
              </a:rPr>
              <a:t>Hormone treatment</a:t>
            </a:r>
          </a:p>
          <a:p>
            <a:r>
              <a:rPr lang="en-US" dirty="0"/>
              <a:t>Hormone treatment involves the injection of human chorionic gonadotropin (HCG). This hormone could cause the testicle to move to your son's scrotum. Hormone treatment is not usually recommended because it is much less effective than surgery</a:t>
            </a:r>
            <a:br>
              <a:rPr lang="en-US" dirty="0"/>
            </a:br>
            <a:endParaRPr lang="en-JO" dirty="0"/>
          </a:p>
        </p:txBody>
      </p:sp>
    </p:spTree>
    <p:extLst>
      <p:ext uri="{BB962C8B-B14F-4D97-AF65-F5344CB8AC3E}">
        <p14:creationId xmlns:p14="http://schemas.microsoft.com/office/powerpoint/2010/main" val="1564341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1"/>
          <p:cNvSpPr txBox="1">
            <a:spLocks noGrp="1"/>
          </p:cNvSpPr>
          <p:nvPr>
            <p:ph type="title"/>
          </p:nvPr>
        </p:nvSpPr>
        <p:spPr>
          <a:xfrm>
            <a:off x="793750" y="0"/>
            <a:ext cx="6651625" cy="2590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100" dirty="0"/>
              <a:t>Anatomy of INGUINAl REGION </a:t>
            </a:r>
            <a:endParaRPr sz="3100" dirty="0"/>
          </a:p>
        </p:txBody>
      </p:sp>
      <p:sp>
        <p:nvSpPr>
          <p:cNvPr id="290" name="Google Shape;290;p31"/>
          <p:cNvSpPr txBox="1">
            <a:spLocks noGrp="1"/>
          </p:cNvSpPr>
          <p:nvPr>
            <p:ph type="subTitle" idx="1"/>
          </p:nvPr>
        </p:nvSpPr>
        <p:spPr>
          <a:xfrm>
            <a:off x="1" y="754587"/>
            <a:ext cx="5079998" cy="3505686"/>
          </a:xfrm>
          <a:prstGeom prst="rect">
            <a:avLst/>
          </a:prstGeom>
        </p:spPr>
        <p:txBody>
          <a:bodyPr spcFirstLastPara="1" wrap="square" lIns="91425" tIns="91425" rIns="91425" bIns="91425" anchor="t" anchorCtr="0">
            <a:noAutofit/>
          </a:bodyPr>
          <a:lstStyle/>
          <a:p>
            <a:pPr>
              <a:buFont typeface="Wingdings" pitchFamily="2" charset="2"/>
              <a:buChar char="§"/>
            </a:pPr>
            <a:r>
              <a:rPr lang="en-US" b="0" i="0" dirty="0">
                <a:solidFill>
                  <a:srgbClr val="1F497D"/>
                </a:solidFill>
                <a:effectLst/>
                <a:latin typeface="Arial Rounded MT Bold" panose="020F0704030504030204" pitchFamily="34" charset="77"/>
                <a:cs typeface="Gill Sans" panose="020B0502020104020203" pitchFamily="34" charset="-79"/>
              </a:rPr>
              <a:t>extending between the ASIS and pubic tubercle, is an important area anatomically and clinically</a:t>
            </a:r>
            <a:r>
              <a:rPr lang="en-US" b="0" i="0" dirty="0" smtClean="0">
                <a:solidFill>
                  <a:srgbClr val="1F497D"/>
                </a:solidFill>
                <a:effectLst/>
                <a:latin typeface="Arial Rounded MT Bold" panose="020F0704030504030204" pitchFamily="34" charset="77"/>
                <a:cs typeface="Gill Sans" panose="020B0502020104020203" pitchFamily="34" charset="-79"/>
              </a:rPr>
              <a:t>.</a:t>
            </a:r>
          </a:p>
          <a:p>
            <a:pPr>
              <a:buFont typeface="Wingdings" pitchFamily="2" charset="2"/>
              <a:buChar char="§"/>
            </a:pPr>
            <a:endParaRPr lang="en-US" b="0" i="0" dirty="0">
              <a:solidFill>
                <a:srgbClr val="1F497D"/>
              </a:solidFill>
              <a:effectLst/>
              <a:latin typeface="Arial Rounded MT Bold" panose="020F0704030504030204" pitchFamily="34" charset="77"/>
              <a:cs typeface="Gill Sans" panose="020B0502020104020203" pitchFamily="34" charset="-79"/>
            </a:endParaRPr>
          </a:p>
          <a:p>
            <a:pPr>
              <a:buFont typeface="Wingdings" pitchFamily="2" charset="2"/>
              <a:buChar char="§"/>
            </a:pPr>
            <a:r>
              <a:rPr lang="en-US" b="0" i="0" u="sng" dirty="0">
                <a:solidFill>
                  <a:srgbClr val="0D0D0D"/>
                </a:solidFill>
                <a:effectLst/>
                <a:latin typeface="Arial Rounded MT Bold" panose="020F0704030504030204" pitchFamily="34" charset="77"/>
                <a:cs typeface="Gill Sans" panose="020B0502020104020203" pitchFamily="34" charset="-79"/>
              </a:rPr>
              <a:t>Anatomically</a:t>
            </a:r>
            <a:r>
              <a:rPr lang="en-US" b="0" i="0" dirty="0">
                <a:solidFill>
                  <a:srgbClr val="0D0D0D"/>
                </a:solidFill>
                <a:effectLst/>
                <a:latin typeface="Arial Rounded MT Bold" panose="020F0704030504030204" pitchFamily="34" charset="77"/>
                <a:cs typeface="Gill Sans" panose="020B0502020104020203" pitchFamily="34" charset="-79"/>
              </a:rPr>
              <a:t> because it is a region where structures exit and enter the abdominal </a:t>
            </a:r>
            <a:r>
              <a:rPr lang="en-US" b="0" i="0" dirty="0" smtClean="0">
                <a:solidFill>
                  <a:srgbClr val="0D0D0D"/>
                </a:solidFill>
                <a:effectLst/>
                <a:latin typeface="Arial Rounded MT Bold" panose="020F0704030504030204" pitchFamily="34" charset="77"/>
                <a:cs typeface="Gill Sans" panose="020B0502020104020203" pitchFamily="34" charset="-79"/>
              </a:rPr>
              <a:t>cavity</a:t>
            </a:r>
          </a:p>
          <a:p>
            <a:pPr>
              <a:buFont typeface="Wingdings" pitchFamily="2" charset="2"/>
              <a:buChar char="§"/>
            </a:pPr>
            <a:endParaRPr lang="en-US" dirty="0">
              <a:solidFill>
                <a:srgbClr val="0D0D0D"/>
              </a:solidFill>
              <a:latin typeface="Arial Rounded MT Bold" panose="020F0704030504030204" pitchFamily="34" charset="77"/>
              <a:cs typeface="Gill Sans" panose="020B0502020104020203" pitchFamily="34" charset="-79"/>
            </a:endParaRPr>
          </a:p>
          <a:p>
            <a:pPr>
              <a:buFont typeface="Wingdings" pitchFamily="2" charset="2"/>
              <a:buChar char="§"/>
            </a:pPr>
            <a:endParaRPr lang="en-US" dirty="0">
              <a:solidFill>
                <a:srgbClr val="0D0D0D"/>
              </a:solidFill>
              <a:effectLst/>
              <a:latin typeface="Arial Rounded MT Bold" panose="020F0704030504030204" pitchFamily="34" charset="77"/>
              <a:cs typeface="Gill Sans" panose="020B0502020104020203" pitchFamily="34" charset="-79"/>
            </a:endParaRPr>
          </a:p>
          <a:p>
            <a:pPr>
              <a:buFont typeface="Wingdings" pitchFamily="2" charset="2"/>
              <a:buChar char="§"/>
            </a:pPr>
            <a:r>
              <a:rPr lang="en-US" b="0" i="0" u="sng" dirty="0">
                <a:solidFill>
                  <a:srgbClr val="0D0D0D"/>
                </a:solidFill>
                <a:effectLst/>
                <a:latin typeface="Arial Rounded MT Bold" panose="020F0704030504030204" pitchFamily="34" charset="77"/>
                <a:cs typeface="Gill Sans" panose="020B0502020104020203" pitchFamily="34" charset="-79"/>
              </a:rPr>
              <a:t>Clinically</a:t>
            </a:r>
            <a:r>
              <a:rPr lang="en-US" b="0" i="0" dirty="0">
                <a:solidFill>
                  <a:srgbClr val="0D0D0D"/>
                </a:solidFill>
                <a:effectLst/>
                <a:latin typeface="Arial Rounded MT Bold" panose="020F0704030504030204" pitchFamily="34" charset="77"/>
                <a:cs typeface="Gill Sans" panose="020B0502020104020203" pitchFamily="34" charset="-79"/>
              </a:rPr>
              <a:t> because it has a potential sites of herniation</a:t>
            </a:r>
            <a:endParaRPr lang="en-US" dirty="0">
              <a:solidFill>
                <a:srgbClr val="0D0D0D"/>
              </a:solidFill>
              <a:effectLst/>
              <a:latin typeface="Arial Rounded MT Bold" panose="020F0704030504030204" pitchFamily="34" charset="77"/>
              <a:cs typeface="Gill Sans" panose="020B0502020104020203" pitchFamily="34" charset="-79"/>
            </a:endParaRPr>
          </a:p>
          <a:p>
            <a:pPr marL="285750" lvl="0" indent="-285750" algn="l" rtl="0">
              <a:spcBef>
                <a:spcPts val="0"/>
              </a:spcBef>
              <a:spcAft>
                <a:spcPts val="1600"/>
              </a:spcAft>
              <a:buFont typeface="Wingdings" pitchFamily="2" charset="2"/>
              <a:buChar char="§"/>
            </a:pPr>
            <a:endParaRPr dirty="0">
              <a:latin typeface="Arial Rounded MT Bold" panose="020F0704030504030204" pitchFamily="34" charset="77"/>
            </a:endParaRPr>
          </a:p>
        </p:txBody>
      </p:sp>
      <p:pic>
        <p:nvPicPr>
          <p:cNvPr id="5" name="Picture 4">
            <a:extLst>
              <a:ext uri="{FF2B5EF4-FFF2-40B4-BE49-F238E27FC236}">
                <a16:creationId xmlns:a16="http://schemas.microsoft.com/office/drawing/2014/main" id="{480F3546-6C90-4B41-B05C-AD7214E6A2D5}"/>
              </a:ext>
            </a:extLst>
          </p:cNvPr>
          <p:cNvPicPr>
            <a:picLocks noChangeAspect="1"/>
          </p:cNvPicPr>
          <p:nvPr/>
        </p:nvPicPr>
        <p:blipFill>
          <a:blip r:embed="rId3"/>
          <a:stretch>
            <a:fillRect/>
          </a:stretch>
        </p:blipFill>
        <p:spPr>
          <a:xfrm>
            <a:off x="5079999" y="754587"/>
            <a:ext cx="4064000" cy="363537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4"/>
          <p:cNvSpPr txBox="1">
            <a:spLocks noGrp="1"/>
          </p:cNvSpPr>
          <p:nvPr>
            <p:ph type="title"/>
          </p:nvPr>
        </p:nvSpPr>
        <p:spPr>
          <a:xfrm>
            <a:off x="2914797" y="2376513"/>
            <a:ext cx="3314400" cy="52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VARICOCELE </a:t>
            </a:r>
            <a:endParaRPr dirty="0"/>
          </a:p>
        </p:txBody>
      </p:sp>
      <p:sp>
        <p:nvSpPr>
          <p:cNvPr id="930" name="Google Shape;930;p44"/>
          <p:cNvSpPr txBox="1">
            <a:spLocks noGrp="1"/>
          </p:cNvSpPr>
          <p:nvPr>
            <p:ph type="title" idx="2"/>
          </p:nvPr>
        </p:nvSpPr>
        <p:spPr>
          <a:xfrm>
            <a:off x="3704097" y="1425388"/>
            <a:ext cx="1735800" cy="8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a:t>
            </a:r>
            <a:r>
              <a:rPr lang="en-US" dirty="0"/>
              <a:t>4</a:t>
            </a:r>
            <a:endParaRPr dirty="0"/>
          </a:p>
        </p:txBody>
      </p:sp>
    </p:spTree>
    <p:extLst>
      <p:ext uri="{BB962C8B-B14F-4D97-AF65-F5344CB8AC3E}">
        <p14:creationId xmlns:p14="http://schemas.microsoft.com/office/powerpoint/2010/main" val="471435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3"/>
          <p:cNvSpPr txBox="1">
            <a:spLocks noGrp="1"/>
          </p:cNvSpPr>
          <p:nvPr>
            <p:ph type="title"/>
          </p:nvPr>
        </p:nvSpPr>
        <p:spPr>
          <a:xfrm>
            <a:off x="-182645" y="214313"/>
            <a:ext cx="6081566" cy="787936"/>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US" sz="2700" dirty="0"/>
              <a:t>NORMAL ANATOMY OF </a:t>
            </a:r>
            <a:r>
              <a:rPr lang="en-US" sz="2700" dirty="0" err="1"/>
              <a:t>PAMPINIFORM</a:t>
            </a:r>
            <a:r>
              <a:rPr lang="en-US" sz="2700" dirty="0"/>
              <a:t> </a:t>
            </a:r>
            <a:endParaRPr sz="2700" dirty="0"/>
          </a:p>
        </p:txBody>
      </p:sp>
      <p:sp>
        <p:nvSpPr>
          <p:cNvPr id="9" name="TextBox 8">
            <a:extLst>
              <a:ext uri="{FF2B5EF4-FFF2-40B4-BE49-F238E27FC236}">
                <a16:creationId xmlns:a16="http://schemas.microsoft.com/office/drawing/2014/main" id="{6B5348A6-3030-4442-8051-DC74D4EE6409}"/>
              </a:ext>
            </a:extLst>
          </p:cNvPr>
          <p:cNvSpPr txBox="1"/>
          <p:nvPr/>
        </p:nvSpPr>
        <p:spPr>
          <a:xfrm>
            <a:off x="1" y="1125301"/>
            <a:ext cx="6285864" cy="38951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Font typeface="Arial" panose="020B0604020202020204" pitchFamily="34" charset="0"/>
              <a:buNone/>
              <a:defRPr sz="1800" b="1">
                <a:ln w="0"/>
                <a:solidFill>
                  <a:srgbClr val="51B199"/>
                </a:solidFill>
                <a:effectLst>
                  <a:outerShdw blurRad="38100" dist="25400" dir="5400000" algn="ctr" rotWithShape="0">
                    <a:srgbClr val="6E747A">
                      <a:alpha val="43000"/>
                    </a:srgbClr>
                  </a:outerShdw>
                </a:effectLst>
                <a:latin typeface="Raleway Thin"/>
                <a:ea typeface="Raleway Thin"/>
                <a:cs typeface="Raleway Thin"/>
              </a:defRPr>
            </a:lvl1pPr>
          </a:lstStyle>
          <a:p>
            <a:pPr marL="285750" indent="-285750">
              <a:buFont typeface="Arial" panose="020B0604020202020204" pitchFamily="34" charset="0"/>
              <a:buChar char="•"/>
            </a:pPr>
            <a:r>
              <a:rPr lang="en-US" dirty="0"/>
              <a:t>Union of multiple spermatic veins from back of testis and epididymis.</a:t>
            </a:r>
          </a:p>
          <a:p>
            <a:pPr marL="285750" indent="-285750">
              <a:buFont typeface="Arial" panose="020B0604020202020204" pitchFamily="34" charset="0"/>
              <a:buChar char="•"/>
            </a:pPr>
            <a:r>
              <a:rPr lang="en-US" dirty="0"/>
              <a:t>Ascend along cord </a:t>
            </a:r>
            <a:r>
              <a:rPr lang="en-US" dirty="0" err="1"/>
              <a:t>infront</a:t>
            </a:r>
            <a:r>
              <a:rPr lang="en-US" dirty="0"/>
              <a:t> of the ductus deferens below the superficial inguinal ring.They unite to form 3-4 veins--inguinal canal—enter </a:t>
            </a:r>
            <a:r>
              <a:rPr lang="en-US" dirty="0" err="1"/>
              <a:t>abdo</a:t>
            </a:r>
            <a:r>
              <a:rPr lang="en-US" dirty="0"/>
              <a:t> thru deep ring--forms 2 veins which unite—testicular </a:t>
            </a:r>
            <a:r>
              <a:rPr lang="en-US" dirty="0" smtClean="0"/>
              <a:t>vein– IVC</a:t>
            </a:r>
            <a:endParaRPr lang="en-US" dirty="0"/>
          </a:p>
          <a:p>
            <a:pPr marL="285750" indent="-285750">
              <a:buFont typeface="Arial" panose="020B0604020202020204" pitchFamily="34" charset="0"/>
              <a:buChar char="•"/>
            </a:pPr>
            <a:r>
              <a:rPr lang="en-US" dirty="0"/>
              <a:t>Drain from testes , epididymis and vas </a:t>
            </a:r>
            <a:r>
              <a:rPr lang="en-US" dirty="0" err="1"/>
              <a:t>deferens-drain</a:t>
            </a:r>
            <a:r>
              <a:rPr lang="en-US" dirty="0"/>
              <a:t> into spermatic veins </a:t>
            </a:r>
          </a:p>
          <a:p>
            <a:pPr marL="285750" indent="-285750">
              <a:buFont typeface="Arial" panose="020B0604020202020204" pitchFamily="34" charset="0"/>
              <a:buChar char="•"/>
            </a:pPr>
            <a:r>
              <a:rPr lang="en-US" dirty="0"/>
              <a:t>Left spermatic vein drains into renal vein and right  spermatic into inferior vena cava and then into the </a:t>
            </a:r>
            <a:r>
              <a:rPr lang="en-US" dirty="0" err="1"/>
              <a:t>rt</a:t>
            </a:r>
            <a:r>
              <a:rPr lang="en-US" dirty="0"/>
              <a:t>  renal vein.  </a:t>
            </a:r>
            <a:endParaRPr lang="en-JO" dirty="0"/>
          </a:p>
        </p:txBody>
      </p:sp>
      <p:pic>
        <p:nvPicPr>
          <p:cNvPr id="6" name="Picture 7">
            <a:extLst>
              <a:ext uri="{FF2B5EF4-FFF2-40B4-BE49-F238E27FC236}">
                <a16:creationId xmlns:a16="http://schemas.microsoft.com/office/drawing/2014/main" id="{0EB0C737-5547-AF49-907D-B434D783BCDB}"/>
              </a:ext>
            </a:extLst>
          </p:cNvPr>
          <p:cNvPicPr>
            <a:picLocks noChangeAspect="1"/>
          </p:cNvPicPr>
          <p:nvPr/>
        </p:nvPicPr>
        <p:blipFill rotWithShape="1">
          <a:blip r:embed="rId3"/>
          <a:srcRect r="52879"/>
          <a:stretch/>
        </p:blipFill>
        <p:spPr>
          <a:xfrm>
            <a:off x="6285865" y="2496622"/>
            <a:ext cx="2858135" cy="2646878"/>
          </a:xfrm>
          <a:prstGeom prst="rect">
            <a:avLst/>
          </a:prstGeom>
        </p:spPr>
      </p:pic>
      <p:pic>
        <p:nvPicPr>
          <p:cNvPr id="8" name="Picture 9">
            <a:extLst>
              <a:ext uri="{FF2B5EF4-FFF2-40B4-BE49-F238E27FC236}">
                <a16:creationId xmlns:a16="http://schemas.microsoft.com/office/drawing/2014/main" id="{E54A221D-48DD-DE47-86DF-6D32BED61CF2}"/>
              </a:ext>
            </a:extLst>
          </p:cNvPr>
          <p:cNvPicPr>
            <a:picLocks noChangeAspect="1"/>
          </p:cNvPicPr>
          <p:nvPr/>
        </p:nvPicPr>
        <p:blipFill rotWithShape="1">
          <a:blip r:embed="rId3"/>
          <a:srcRect l="52879"/>
          <a:stretch/>
        </p:blipFill>
        <p:spPr>
          <a:xfrm>
            <a:off x="6285865" y="0"/>
            <a:ext cx="2858135" cy="252386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5E06-87BF-9347-B3E6-F4CAD2C1EADC}"/>
              </a:ext>
            </a:extLst>
          </p:cNvPr>
          <p:cNvSpPr>
            <a:spLocks noGrp="1"/>
          </p:cNvSpPr>
          <p:nvPr>
            <p:ph type="title"/>
          </p:nvPr>
        </p:nvSpPr>
        <p:spPr/>
        <p:txBody>
          <a:bodyPr/>
          <a:lstStyle/>
          <a:p>
            <a:r>
              <a:rPr lang="en-US" dirty="0"/>
              <a:t>VARICOCELE </a:t>
            </a:r>
            <a:endParaRPr lang="en-JO" dirty="0"/>
          </a:p>
        </p:txBody>
      </p:sp>
      <p:sp>
        <p:nvSpPr>
          <p:cNvPr id="4" name="TextBox 3">
            <a:extLst>
              <a:ext uri="{FF2B5EF4-FFF2-40B4-BE49-F238E27FC236}">
                <a16:creationId xmlns:a16="http://schemas.microsoft.com/office/drawing/2014/main" id="{1FDC2D45-3B99-274B-86B4-414A37AFCA1E}"/>
              </a:ext>
            </a:extLst>
          </p:cNvPr>
          <p:cNvSpPr txBox="1"/>
          <p:nvPr/>
        </p:nvSpPr>
        <p:spPr>
          <a:xfrm>
            <a:off x="0" y="1448366"/>
            <a:ext cx="9143999" cy="3406061"/>
          </a:xfrm>
          <a:prstGeom prst="rect">
            <a:avLst/>
          </a:prstGeom>
          <a:noFill/>
        </p:spPr>
        <p:txBody>
          <a:bodyPr wrap="square">
            <a:spAutoFit/>
          </a:bodyPr>
          <a:lstStyle/>
          <a:p>
            <a:pPr marL="285750" indent="-285750">
              <a:spcAft>
                <a:spcPts val="1600"/>
              </a:spcAft>
              <a:buFont typeface="Arial" panose="020B0604020202020204" pitchFamily="34" charset="0"/>
              <a:buChar char="•"/>
            </a:pPr>
            <a:r>
              <a:rPr lang="en-US" sz="1800" b="1" dirty="0">
                <a:ln w="0"/>
                <a:solidFill>
                  <a:srgbClr val="51B199"/>
                </a:solidFill>
                <a:effectLst>
                  <a:outerShdw blurRad="38100" dist="25400" dir="5400000" algn="ctr" rotWithShape="0">
                    <a:srgbClr val="6E747A">
                      <a:alpha val="43000"/>
                    </a:srgbClr>
                  </a:outerShdw>
                </a:effectLst>
                <a:latin typeface="Raleway Thin"/>
              </a:rPr>
              <a:t>Dilatation and </a:t>
            </a:r>
            <a:r>
              <a:rPr lang="en-US" sz="1800" b="1" dirty="0" err="1">
                <a:ln w="0"/>
                <a:solidFill>
                  <a:srgbClr val="51B199"/>
                </a:solidFill>
                <a:effectLst>
                  <a:outerShdw blurRad="38100" dist="25400" dir="5400000" algn="ctr" rotWithShape="0">
                    <a:srgbClr val="6E747A">
                      <a:alpha val="43000"/>
                    </a:srgbClr>
                  </a:outerShdw>
                </a:effectLst>
                <a:latin typeface="Raleway Thin"/>
              </a:rPr>
              <a:t>tortuosity</a:t>
            </a:r>
            <a:r>
              <a:rPr lang="en-US" sz="1800" b="1" dirty="0">
                <a:ln w="0"/>
                <a:solidFill>
                  <a:srgbClr val="51B199"/>
                </a:solidFill>
                <a:effectLst>
                  <a:outerShdw blurRad="38100" dist="25400" dir="5400000" algn="ctr" rotWithShape="0">
                    <a:srgbClr val="6E747A">
                      <a:alpha val="43000"/>
                    </a:srgbClr>
                  </a:outerShdw>
                </a:effectLst>
                <a:latin typeface="Raleway Thin"/>
              </a:rPr>
              <a:t> of the </a:t>
            </a:r>
            <a:r>
              <a:rPr lang="en-US" sz="1800" b="1" dirty="0" err="1">
                <a:ln w="0"/>
                <a:solidFill>
                  <a:srgbClr val="51B199"/>
                </a:solidFill>
                <a:effectLst>
                  <a:outerShdw blurRad="38100" dist="25400" dir="5400000" algn="ctr" rotWithShape="0">
                    <a:srgbClr val="6E747A">
                      <a:alpha val="43000"/>
                    </a:srgbClr>
                  </a:outerShdw>
                </a:effectLst>
                <a:latin typeface="Raleway Thin"/>
              </a:rPr>
              <a:t>pampiniform</a:t>
            </a:r>
            <a:r>
              <a:rPr lang="en-US" sz="1800" b="1" dirty="0">
                <a:ln w="0"/>
                <a:solidFill>
                  <a:srgbClr val="51B199"/>
                </a:solidFill>
                <a:effectLst>
                  <a:outerShdw blurRad="38100" dist="25400" dir="5400000" algn="ctr" rotWithShape="0">
                    <a:srgbClr val="6E747A">
                      <a:alpha val="43000"/>
                    </a:srgbClr>
                  </a:outerShdw>
                </a:effectLst>
                <a:latin typeface="Raleway Thin"/>
              </a:rPr>
              <a:t> plexus and so also of the testicular veins. </a:t>
            </a:r>
          </a:p>
          <a:p>
            <a:pPr marL="285750" indent="-285750">
              <a:spcAft>
                <a:spcPts val="1600"/>
              </a:spcAft>
              <a:buFont typeface="Arial" panose="020B0604020202020204" pitchFamily="34" charset="0"/>
              <a:buChar char="•"/>
            </a:pPr>
            <a:r>
              <a:rPr lang="en-US" sz="1800" b="1" dirty="0">
                <a:ln w="0"/>
                <a:solidFill>
                  <a:srgbClr val="51B199"/>
                </a:solidFill>
                <a:effectLst>
                  <a:outerShdw blurRad="38100" dist="25400" dir="5400000" algn="ctr" rotWithShape="0">
                    <a:srgbClr val="6E747A">
                      <a:alpha val="43000"/>
                    </a:srgbClr>
                  </a:outerShdw>
                </a:effectLst>
                <a:latin typeface="Raleway Thin"/>
              </a:rPr>
              <a:t> Seen commonly in men aged 15-30yrs and rarely after 40yrs.   </a:t>
            </a:r>
          </a:p>
          <a:p>
            <a:pPr marL="285750" indent="-285750">
              <a:spcAft>
                <a:spcPts val="1600"/>
              </a:spcAft>
              <a:buFont typeface="Arial" panose="020B0604020202020204" pitchFamily="34" charset="0"/>
              <a:buChar char="•"/>
            </a:pPr>
            <a:r>
              <a:rPr lang="en-US" sz="1800" b="1" dirty="0">
                <a:ln w="0"/>
                <a:solidFill>
                  <a:srgbClr val="51B199"/>
                </a:solidFill>
                <a:effectLst>
                  <a:outerShdw blurRad="38100" dist="25400" dir="5400000" algn="ctr" rotWithShape="0">
                    <a:srgbClr val="6E747A">
                      <a:alpha val="43000"/>
                    </a:srgbClr>
                  </a:outerShdw>
                </a:effectLst>
                <a:latin typeface="Raleway Thin"/>
              </a:rPr>
              <a:t>Occur in 15-20% of all males and infertile males. </a:t>
            </a:r>
          </a:p>
          <a:p>
            <a:pPr marL="285750" indent="-285750">
              <a:spcAft>
                <a:spcPts val="1600"/>
              </a:spcAft>
              <a:buFont typeface="Arial" panose="020B0604020202020204" pitchFamily="34" charset="0"/>
              <a:buChar char="•"/>
            </a:pPr>
            <a:r>
              <a:rPr lang="en-US" sz="1800" b="1" dirty="0">
                <a:ln w="0"/>
                <a:solidFill>
                  <a:srgbClr val="51B199"/>
                </a:solidFill>
                <a:effectLst>
                  <a:outerShdw blurRad="38100" dist="25400" dir="5400000" algn="ctr" rotWithShape="0">
                    <a:srgbClr val="6E747A">
                      <a:alpha val="43000"/>
                    </a:srgbClr>
                  </a:outerShdw>
                </a:effectLst>
                <a:latin typeface="Raleway Thin"/>
              </a:rPr>
              <a:t>Normal small vessels of plexus- 0.5-1.5mm Diameter greater than 2mm- Varicocele.</a:t>
            </a:r>
          </a:p>
          <a:p>
            <a:pPr marL="285750" indent="-285750">
              <a:spcAft>
                <a:spcPts val="1600"/>
              </a:spcAft>
              <a:buFont typeface="Arial" panose="020B0604020202020204" pitchFamily="34" charset="0"/>
              <a:buChar char="•"/>
            </a:pPr>
            <a:r>
              <a:rPr lang="en-US" sz="1800" b="1" dirty="0">
                <a:ln w="0"/>
                <a:solidFill>
                  <a:srgbClr val="51B199"/>
                </a:solidFill>
                <a:effectLst>
                  <a:outerShdw blurRad="38100" dist="25400" dir="5400000" algn="ctr" rotWithShape="0">
                    <a:srgbClr val="6E747A">
                      <a:alpha val="43000"/>
                    </a:srgbClr>
                  </a:outerShdw>
                </a:effectLst>
                <a:latin typeface="Raleway Thin"/>
              </a:rPr>
              <a:t>Seen commonly on the left side –5 reasons : 1-longer   2-enters at right angle to the renal vein 3-left testicular artery arching over it 4-a loaded sigmoid colon.   5- compressed b/w the aorta and SMA.</a:t>
            </a:r>
            <a:endParaRPr lang="en-JO" sz="1800" b="1" dirty="0">
              <a:ln w="0"/>
              <a:solidFill>
                <a:srgbClr val="51B199"/>
              </a:solidFill>
              <a:effectLst>
                <a:outerShdw blurRad="38100" dist="25400" dir="5400000" algn="ctr" rotWithShape="0">
                  <a:srgbClr val="6E747A">
                    <a:alpha val="43000"/>
                  </a:srgbClr>
                </a:outerShdw>
              </a:effectLst>
              <a:latin typeface="Raleway Thin"/>
            </a:endParaRPr>
          </a:p>
        </p:txBody>
      </p:sp>
    </p:spTree>
    <p:extLst>
      <p:ext uri="{BB962C8B-B14F-4D97-AF65-F5344CB8AC3E}">
        <p14:creationId xmlns:p14="http://schemas.microsoft.com/office/powerpoint/2010/main" val="637813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20695-7CCC-784B-A8C0-E3025ED1B1B9}"/>
              </a:ext>
            </a:extLst>
          </p:cNvPr>
          <p:cNvSpPr>
            <a:spLocks noGrp="1"/>
          </p:cNvSpPr>
          <p:nvPr>
            <p:ph type="title"/>
          </p:nvPr>
        </p:nvSpPr>
        <p:spPr/>
        <p:txBody>
          <a:bodyPr/>
          <a:lstStyle/>
          <a:p>
            <a:r>
              <a:rPr lang="en-US" dirty="0"/>
              <a:t>Etiology </a:t>
            </a:r>
            <a:endParaRPr lang="en-JO" dirty="0"/>
          </a:p>
        </p:txBody>
      </p:sp>
      <p:sp>
        <p:nvSpPr>
          <p:cNvPr id="4" name="TextBox 3">
            <a:extLst>
              <a:ext uri="{FF2B5EF4-FFF2-40B4-BE49-F238E27FC236}">
                <a16:creationId xmlns:a16="http://schemas.microsoft.com/office/drawing/2014/main" id="{C2D52725-DD20-1440-971D-19CD7FC500B9}"/>
              </a:ext>
            </a:extLst>
          </p:cNvPr>
          <p:cNvSpPr txBox="1"/>
          <p:nvPr/>
        </p:nvSpPr>
        <p:spPr>
          <a:xfrm>
            <a:off x="0" y="1470360"/>
            <a:ext cx="8913737" cy="32603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Font typeface="Arial" panose="020B0604020202020204" pitchFamily="34" charset="0"/>
              <a:buNone/>
              <a:defRPr sz="1800" b="1">
                <a:ln w="0"/>
                <a:solidFill>
                  <a:srgbClr val="51B199"/>
                </a:solidFill>
                <a:effectLst>
                  <a:outerShdw blurRad="38100" dist="25400" dir="5400000" algn="ctr" rotWithShape="0">
                    <a:srgbClr val="6E747A">
                      <a:alpha val="43000"/>
                    </a:srgbClr>
                  </a:outerShdw>
                </a:effectLst>
                <a:latin typeface="Raleway Thin"/>
                <a:ea typeface="Raleway Thin"/>
                <a:cs typeface="Raleway Thin"/>
              </a:defRPr>
            </a:lvl1pPr>
          </a:lstStyle>
          <a:p>
            <a:r>
              <a:rPr lang="en-US" dirty="0"/>
              <a:t>1.</a:t>
            </a:r>
            <a:r>
              <a:rPr lang="en-US" sz="2100" dirty="0">
                <a:solidFill>
                  <a:schemeClr val="accent2">
                    <a:lumMod val="50000"/>
                  </a:schemeClr>
                </a:solidFill>
              </a:rPr>
              <a:t>Idiopathic/Primary</a:t>
            </a:r>
            <a:r>
              <a:rPr lang="en-US" dirty="0"/>
              <a:t> – due to incompetency of valves. 90% occur on the left side</a:t>
            </a:r>
          </a:p>
          <a:p>
            <a:r>
              <a:rPr lang="en-US" dirty="0"/>
              <a:t>2. </a:t>
            </a:r>
            <a:r>
              <a:rPr lang="en-US" sz="2100" dirty="0">
                <a:solidFill>
                  <a:schemeClr val="accent2">
                    <a:lumMod val="50000"/>
                  </a:schemeClr>
                </a:solidFill>
              </a:rPr>
              <a:t>Secondary</a:t>
            </a:r>
            <a:r>
              <a:rPr lang="en-US" dirty="0"/>
              <a:t> </a:t>
            </a:r>
          </a:p>
          <a:p>
            <a:pPr marL="285750" indent="-285750">
              <a:buFont typeface="Courier New" panose="02070309020205020404" pitchFamily="49" charset="0"/>
              <a:buChar char="o"/>
            </a:pPr>
            <a:r>
              <a:rPr lang="en-US" dirty="0"/>
              <a:t>Pelvic or abdominal mass. </a:t>
            </a:r>
          </a:p>
          <a:p>
            <a:pPr marL="285750" indent="-285750">
              <a:buFont typeface="Courier New" panose="02070309020205020404" pitchFamily="49" charset="0"/>
              <a:buChar char="o"/>
            </a:pPr>
            <a:r>
              <a:rPr lang="en-US" dirty="0"/>
              <a:t>Lt renal cell carcinoma with tumor thrombus in left renal vein. </a:t>
            </a:r>
          </a:p>
          <a:p>
            <a:pPr marL="285750" indent="-285750">
              <a:buFont typeface="Courier New" panose="02070309020205020404" pitchFamily="49" charset="0"/>
              <a:buChar char="o"/>
            </a:pPr>
            <a:r>
              <a:rPr lang="en-US" dirty="0"/>
              <a:t>Nutcracker syndrome- SMA compressing left renal vein. Other conditions- Retroperitoneal fibrosis or adhesions</a:t>
            </a:r>
            <a:endParaRPr lang="en-JO" dirty="0"/>
          </a:p>
        </p:txBody>
      </p:sp>
    </p:spTree>
    <p:extLst>
      <p:ext uri="{BB962C8B-B14F-4D97-AF65-F5344CB8AC3E}">
        <p14:creationId xmlns:p14="http://schemas.microsoft.com/office/powerpoint/2010/main" val="2852334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2110-A45E-DB4A-903B-90B45EFAE11B}"/>
              </a:ext>
            </a:extLst>
          </p:cNvPr>
          <p:cNvSpPr>
            <a:spLocks noGrp="1"/>
          </p:cNvSpPr>
          <p:nvPr>
            <p:ph type="title"/>
          </p:nvPr>
        </p:nvSpPr>
        <p:spPr/>
        <p:txBody>
          <a:bodyPr/>
          <a:lstStyle/>
          <a:p>
            <a:r>
              <a:rPr lang="en-US" dirty="0"/>
              <a:t>GRADING </a:t>
            </a:r>
            <a:endParaRPr lang="en-JO" dirty="0"/>
          </a:p>
        </p:txBody>
      </p:sp>
      <p:sp>
        <p:nvSpPr>
          <p:cNvPr id="4" name="TextBox 3">
            <a:extLst>
              <a:ext uri="{FF2B5EF4-FFF2-40B4-BE49-F238E27FC236}">
                <a16:creationId xmlns:a16="http://schemas.microsoft.com/office/drawing/2014/main" id="{890BA0F9-9998-5E48-B307-E3221A2C9A54}"/>
              </a:ext>
            </a:extLst>
          </p:cNvPr>
          <p:cNvSpPr txBox="1"/>
          <p:nvPr/>
        </p:nvSpPr>
        <p:spPr>
          <a:xfrm>
            <a:off x="-50" y="1278266"/>
            <a:ext cx="9144049"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spcAft>
                <a:spcPts val="1600"/>
              </a:spcAft>
              <a:buFont typeface="Arial" panose="020B0604020202020204" pitchFamily="34" charset="0"/>
              <a:buNone/>
              <a:defRPr sz="1800" b="1">
                <a:ln w="0"/>
                <a:solidFill>
                  <a:srgbClr val="51B199"/>
                </a:solidFill>
                <a:effectLst>
                  <a:outerShdw blurRad="38100" dist="25400" dir="5400000" algn="ctr" rotWithShape="0">
                    <a:srgbClr val="6E747A">
                      <a:alpha val="43000"/>
                    </a:srgbClr>
                  </a:outerShdw>
                </a:effectLst>
                <a:latin typeface="Raleway Thin"/>
                <a:ea typeface="Raleway Thin"/>
                <a:cs typeface="Raleway Thin"/>
              </a:defRPr>
            </a:lvl1pPr>
          </a:lstStyle>
          <a:p>
            <a:pPr marL="285750" indent="-285750">
              <a:buFont typeface="Arial" panose="020B0604020202020204" pitchFamily="34" charset="0"/>
              <a:buChar char="•"/>
            </a:pPr>
            <a:r>
              <a:rPr lang="en-US" dirty="0"/>
              <a:t>Despite having a congenital background it is not diagnosed before the age of 10 years.</a:t>
            </a:r>
            <a:endParaRPr lang="en-JO" dirty="0"/>
          </a:p>
        </p:txBody>
      </p:sp>
      <p:sp>
        <p:nvSpPr>
          <p:cNvPr id="6" name="TextBox 5">
            <a:extLst>
              <a:ext uri="{FF2B5EF4-FFF2-40B4-BE49-F238E27FC236}">
                <a16:creationId xmlns:a16="http://schemas.microsoft.com/office/drawing/2014/main" id="{E9314D96-1382-1841-BF95-A45EB9B12B93}"/>
              </a:ext>
            </a:extLst>
          </p:cNvPr>
          <p:cNvSpPr txBox="1"/>
          <p:nvPr/>
        </p:nvSpPr>
        <p:spPr>
          <a:xfrm>
            <a:off x="0" y="1891166"/>
            <a:ext cx="9144048" cy="523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Subclinical : Non-palpable enlargement of the venous plexus of the spermatic tone, which is diagnosed only by ultrasound, angiography, or any other imaging method.</a:t>
            </a:r>
            <a:endParaRPr lang="en-JO" dirty="0"/>
          </a:p>
        </p:txBody>
      </p:sp>
      <p:sp>
        <p:nvSpPr>
          <p:cNvPr id="8" name="TextBox 7">
            <a:extLst>
              <a:ext uri="{FF2B5EF4-FFF2-40B4-BE49-F238E27FC236}">
                <a16:creationId xmlns:a16="http://schemas.microsoft.com/office/drawing/2014/main" id="{1E99F263-5778-2549-A0CB-D8F556746576}"/>
              </a:ext>
            </a:extLst>
          </p:cNvPr>
          <p:cNvSpPr txBox="1"/>
          <p:nvPr/>
        </p:nvSpPr>
        <p:spPr>
          <a:xfrm>
            <a:off x="0" y="2475941"/>
            <a:ext cx="9445624" cy="10499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Grade I: Small varicocele which  is palpable  only when  patient </a:t>
            </a:r>
            <a:r>
              <a:rPr lang="en-US"/>
              <a:t>performs </a:t>
            </a:r>
            <a:r>
              <a:rPr lang="en-US" dirty="0" err="1"/>
              <a:t>Valsalva</a:t>
            </a:r>
            <a:r>
              <a:rPr lang="en-US" err="1"/>
              <a:t>`</a:t>
            </a:r>
            <a:r>
              <a:rPr lang="en-US"/>
              <a:t>s</a:t>
            </a:r>
            <a:r>
              <a:rPr lang="en-US" dirty="0"/>
              <a:t> maneuver (expiration against a closed glottis).</a:t>
            </a:r>
            <a:endParaRPr lang="en-JO" dirty="0"/>
          </a:p>
        </p:txBody>
      </p:sp>
      <p:sp>
        <p:nvSpPr>
          <p:cNvPr id="10" name="TextBox 9">
            <a:extLst>
              <a:ext uri="{FF2B5EF4-FFF2-40B4-BE49-F238E27FC236}">
                <a16:creationId xmlns:a16="http://schemas.microsoft.com/office/drawing/2014/main" id="{3B2D6A9D-7FDC-4842-8BB2-97EE6C944147}"/>
              </a:ext>
            </a:extLst>
          </p:cNvPr>
          <p:cNvSpPr txBox="1"/>
          <p:nvPr/>
        </p:nvSpPr>
        <p:spPr>
          <a:xfrm>
            <a:off x="0" y="3156526"/>
            <a:ext cx="9318625" cy="523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Grade II: Moderate sized.  Easily </a:t>
            </a:r>
            <a:r>
              <a:rPr lang="en-US"/>
              <a:t>palpable  distension</a:t>
            </a:r>
            <a:r>
              <a:rPr lang="en-US" dirty="0"/>
              <a:t> on upright examination without </a:t>
            </a:r>
            <a:r>
              <a:rPr lang="en-US"/>
              <a:t>performing Valsalva's</a:t>
            </a:r>
            <a:r>
              <a:rPr lang="en-US" dirty="0"/>
              <a:t>  maneuver.</a:t>
            </a:r>
            <a:endParaRPr lang="en-JO" dirty="0"/>
          </a:p>
        </p:txBody>
      </p:sp>
      <p:sp>
        <p:nvSpPr>
          <p:cNvPr id="12" name="TextBox 11">
            <a:extLst>
              <a:ext uri="{FF2B5EF4-FFF2-40B4-BE49-F238E27FC236}">
                <a16:creationId xmlns:a16="http://schemas.microsoft.com/office/drawing/2014/main" id="{C9918783-A086-014A-AC46-E5942EF8C05B}"/>
              </a:ext>
            </a:extLst>
          </p:cNvPr>
          <p:cNvSpPr txBox="1"/>
          <p:nvPr/>
        </p:nvSpPr>
        <p:spPr>
          <a:xfrm>
            <a:off x="-50" y="3741301"/>
            <a:ext cx="9143999" cy="584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Grade Ill:  Large varicocele visible through the scrotal skin on upright examination without palpation.</a:t>
            </a:r>
            <a:endParaRPr lang="en-JO" dirty="0"/>
          </a:p>
        </p:txBody>
      </p:sp>
      <p:sp>
        <p:nvSpPr>
          <p:cNvPr id="14" name="TextBox 13">
            <a:extLst>
              <a:ext uri="{FF2B5EF4-FFF2-40B4-BE49-F238E27FC236}">
                <a16:creationId xmlns:a16="http://schemas.microsoft.com/office/drawing/2014/main" id="{D77EA1FF-923A-C444-9B2A-550981763923}"/>
              </a:ext>
            </a:extLst>
          </p:cNvPr>
          <p:cNvSpPr txBox="1"/>
          <p:nvPr/>
        </p:nvSpPr>
        <p:spPr>
          <a:xfrm>
            <a:off x="0" y="4326076"/>
            <a:ext cx="9016949" cy="584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Grade IV :Very large varicosities become visible immediately when the patient stands up ; the varicosities are hypertensive , and </a:t>
            </a:r>
            <a:r>
              <a:rPr lang="en-US"/>
              <a:t>subcutaneous varices</a:t>
            </a:r>
            <a:r>
              <a:rPr lang="en-US" dirty="0"/>
              <a:t> are present too.</a:t>
            </a:r>
            <a:endParaRPr lang="en-JO" dirty="0"/>
          </a:p>
        </p:txBody>
      </p:sp>
    </p:spTree>
    <p:extLst>
      <p:ext uri="{BB962C8B-B14F-4D97-AF65-F5344CB8AC3E}">
        <p14:creationId xmlns:p14="http://schemas.microsoft.com/office/powerpoint/2010/main" val="4220414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864E-5855-B645-854B-C811CF3AE477}"/>
              </a:ext>
            </a:extLst>
          </p:cNvPr>
          <p:cNvSpPr>
            <a:spLocks noGrp="1"/>
          </p:cNvSpPr>
          <p:nvPr>
            <p:ph type="title"/>
          </p:nvPr>
        </p:nvSpPr>
        <p:spPr/>
        <p:txBody>
          <a:bodyPr/>
          <a:lstStyle/>
          <a:p>
            <a:r>
              <a:rPr lang="en-US" dirty="0"/>
              <a:t>CLINICAL FEATURES </a:t>
            </a:r>
            <a:endParaRPr lang="en-JO" dirty="0"/>
          </a:p>
        </p:txBody>
      </p:sp>
      <p:sp>
        <p:nvSpPr>
          <p:cNvPr id="4" name="TextBox 3">
            <a:extLst>
              <a:ext uri="{FF2B5EF4-FFF2-40B4-BE49-F238E27FC236}">
                <a16:creationId xmlns:a16="http://schemas.microsoft.com/office/drawing/2014/main" id="{851EF350-A5D8-1C4C-8B4B-7DD56FBBE5EA}"/>
              </a:ext>
            </a:extLst>
          </p:cNvPr>
          <p:cNvSpPr txBox="1"/>
          <p:nvPr/>
        </p:nvSpPr>
        <p:spPr>
          <a:xfrm>
            <a:off x="0" y="1152400"/>
            <a:ext cx="9016999" cy="3991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sz="1300" dirty="0"/>
              <a:t>The patient may have aching or dragging pain particularly after prolonged standing. </a:t>
            </a:r>
          </a:p>
          <a:p>
            <a:r>
              <a:rPr lang="en-US" sz="1300" dirty="0"/>
              <a:t>It can be differentiated from an </a:t>
            </a:r>
            <a:r>
              <a:rPr lang="en-US" sz="1300" dirty="0" err="1"/>
              <a:t>omentocele</a:t>
            </a:r>
            <a:r>
              <a:rPr lang="en-US" sz="1300" dirty="0"/>
              <a:t> by the peculiar feel of the  bag of worms. </a:t>
            </a:r>
          </a:p>
          <a:p>
            <a:r>
              <a:rPr lang="en-US" sz="1300" dirty="0"/>
              <a:t>Many varicoceles are asymptomatic and found incidentally. </a:t>
            </a:r>
          </a:p>
          <a:p>
            <a:r>
              <a:rPr lang="en-US" sz="1300" dirty="0"/>
              <a:t>It is more common on the left side for reasons stated above. </a:t>
            </a:r>
          </a:p>
          <a:p>
            <a:r>
              <a:rPr lang="en-US" sz="1300" dirty="0"/>
              <a:t>Infertility: Varicocele is often associated with infertility. The scrotal temperature is usually higher in the presence of varicocele and this may impair spermatogenesis.</a:t>
            </a:r>
          </a:p>
          <a:p>
            <a:r>
              <a:rPr lang="en-US" sz="1300" dirty="0"/>
              <a:t>Bow sign- hold varicocele b/w thumb and fingers, patient is asked to bow- reduced in size .</a:t>
            </a:r>
          </a:p>
          <a:p>
            <a:r>
              <a:rPr lang="en-US" sz="1300" dirty="0"/>
              <a:t>On lying down it gets reduced; On standing up it reappears. </a:t>
            </a:r>
          </a:p>
          <a:p>
            <a:r>
              <a:rPr lang="en-US" sz="1300" dirty="0"/>
              <a:t>Long standing cases- affected side testis is reduced in size and softer, Testis size can be measured by </a:t>
            </a:r>
            <a:r>
              <a:rPr lang="en-US" sz="1300" dirty="0" err="1"/>
              <a:t>Prader</a:t>
            </a:r>
            <a:r>
              <a:rPr lang="en-US" sz="1300" dirty="0"/>
              <a:t> </a:t>
            </a:r>
            <a:r>
              <a:rPr lang="en-US" sz="1300" dirty="0" err="1"/>
              <a:t>orchidometer</a:t>
            </a:r>
            <a:r>
              <a:rPr lang="en-US" sz="1300" dirty="0"/>
              <a:t> .s</a:t>
            </a:r>
          </a:p>
          <a:p>
            <a:r>
              <a:rPr lang="en-US" sz="1300" dirty="0"/>
              <a:t>cough impulse may  present.</a:t>
            </a:r>
            <a:endParaRPr lang="en-JO" sz="1300" dirty="0"/>
          </a:p>
        </p:txBody>
      </p:sp>
    </p:spTree>
    <p:extLst>
      <p:ext uri="{BB962C8B-B14F-4D97-AF65-F5344CB8AC3E}">
        <p14:creationId xmlns:p14="http://schemas.microsoft.com/office/powerpoint/2010/main" val="3498239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56ABB-723C-614B-82F3-5A5F9CF21C05}"/>
              </a:ext>
            </a:extLst>
          </p:cNvPr>
          <p:cNvSpPr>
            <a:spLocks noGrp="1"/>
          </p:cNvSpPr>
          <p:nvPr>
            <p:ph type="title"/>
          </p:nvPr>
        </p:nvSpPr>
        <p:spPr/>
        <p:txBody>
          <a:bodyPr/>
          <a:lstStyle/>
          <a:p>
            <a:r>
              <a:rPr lang="en-US" b="1" i="0" dirty="0">
                <a:solidFill>
                  <a:schemeClr val="tx1"/>
                </a:solidFill>
                <a:effectLst/>
                <a:latin typeface="Helvetica" pitchFamily="2" charset="0"/>
              </a:rPr>
              <a:t>Bag of Worms Appearance </a:t>
            </a:r>
            <a:r>
              <a:rPr lang="en-US" b="1" dirty="0">
                <a:solidFill>
                  <a:schemeClr val="tx1"/>
                </a:solidFill>
                <a:effectLst/>
                <a:latin typeface="Helvetica" pitchFamily="2" charset="0"/>
              </a:rPr>
              <a:t/>
            </a:r>
            <a:br>
              <a:rPr lang="en-US" b="1" dirty="0">
                <a:solidFill>
                  <a:schemeClr val="tx1"/>
                </a:solidFill>
                <a:effectLst/>
                <a:latin typeface="Helvetica" pitchFamily="2" charset="0"/>
              </a:rPr>
            </a:br>
            <a:endParaRPr lang="en-JO" b="1" dirty="0">
              <a:solidFill>
                <a:schemeClr val="tx1"/>
              </a:solidFill>
            </a:endParaRPr>
          </a:p>
        </p:txBody>
      </p:sp>
      <p:pic>
        <p:nvPicPr>
          <p:cNvPr id="5" name="Picture 4">
            <a:extLst>
              <a:ext uri="{FF2B5EF4-FFF2-40B4-BE49-F238E27FC236}">
                <a16:creationId xmlns:a16="http://schemas.microsoft.com/office/drawing/2014/main" id="{65512F68-EC41-FE40-8CE4-A64473B2A857}"/>
              </a:ext>
            </a:extLst>
          </p:cNvPr>
          <p:cNvPicPr>
            <a:picLocks noChangeAspect="1"/>
          </p:cNvPicPr>
          <p:nvPr/>
        </p:nvPicPr>
        <p:blipFill>
          <a:blip r:embed="rId2"/>
          <a:stretch>
            <a:fillRect/>
          </a:stretch>
        </p:blipFill>
        <p:spPr>
          <a:xfrm>
            <a:off x="371475" y="1301750"/>
            <a:ext cx="3987800" cy="3841750"/>
          </a:xfrm>
          <a:prstGeom prst="rect">
            <a:avLst/>
          </a:prstGeom>
        </p:spPr>
      </p:pic>
      <p:pic>
        <p:nvPicPr>
          <p:cNvPr id="8" name="Picture 7">
            <a:extLst>
              <a:ext uri="{FF2B5EF4-FFF2-40B4-BE49-F238E27FC236}">
                <a16:creationId xmlns:a16="http://schemas.microsoft.com/office/drawing/2014/main" id="{33049C2D-8159-F64B-815B-956332F57B54}"/>
              </a:ext>
            </a:extLst>
          </p:cNvPr>
          <p:cNvPicPr>
            <a:picLocks noChangeAspect="1"/>
          </p:cNvPicPr>
          <p:nvPr/>
        </p:nvPicPr>
        <p:blipFill>
          <a:blip r:embed="rId3"/>
          <a:stretch>
            <a:fillRect/>
          </a:stretch>
        </p:blipFill>
        <p:spPr>
          <a:xfrm>
            <a:off x="4571975" y="1301750"/>
            <a:ext cx="4343400" cy="3841750"/>
          </a:xfrm>
          <a:prstGeom prst="rect">
            <a:avLst/>
          </a:prstGeom>
        </p:spPr>
      </p:pic>
    </p:spTree>
    <p:extLst>
      <p:ext uri="{BB962C8B-B14F-4D97-AF65-F5344CB8AC3E}">
        <p14:creationId xmlns:p14="http://schemas.microsoft.com/office/powerpoint/2010/main" val="3782642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A08F-8E3F-474D-B197-5CFE0D63F117}"/>
              </a:ext>
            </a:extLst>
          </p:cNvPr>
          <p:cNvSpPr>
            <a:spLocks noGrp="1"/>
          </p:cNvSpPr>
          <p:nvPr>
            <p:ph type="title"/>
          </p:nvPr>
        </p:nvSpPr>
        <p:spPr/>
        <p:txBody>
          <a:bodyPr/>
          <a:lstStyle/>
          <a:p>
            <a:r>
              <a:rPr lang="en-US" dirty="0"/>
              <a:t>COMPLICATIONS</a:t>
            </a:r>
            <a:endParaRPr lang="en-JO" dirty="0"/>
          </a:p>
        </p:txBody>
      </p:sp>
      <p:sp>
        <p:nvSpPr>
          <p:cNvPr id="4" name="TextBox 3">
            <a:extLst>
              <a:ext uri="{FF2B5EF4-FFF2-40B4-BE49-F238E27FC236}">
                <a16:creationId xmlns:a16="http://schemas.microsoft.com/office/drawing/2014/main" id="{6F38878A-42BA-DF4A-9256-1EB0FC1C4613}"/>
              </a:ext>
            </a:extLst>
          </p:cNvPr>
          <p:cNvSpPr txBox="1"/>
          <p:nvPr/>
        </p:nvSpPr>
        <p:spPr>
          <a:xfrm>
            <a:off x="436563" y="1746250"/>
            <a:ext cx="8501062" cy="2390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sz="1800"/>
              <a:t>Haemorrhage</a:t>
            </a:r>
            <a:r>
              <a:rPr lang="en-US" sz="1800" dirty="0"/>
              <a:t> and </a:t>
            </a:r>
            <a:r>
              <a:rPr lang="en-US" sz="1800"/>
              <a:t>scrotal  haematoma</a:t>
            </a:r>
            <a:endParaRPr lang="en-US" sz="1800" dirty="0"/>
          </a:p>
          <a:p>
            <a:r>
              <a:rPr lang="en-US" sz="1800"/>
              <a:t>Infection:  Pyocele</a:t>
            </a:r>
            <a:endParaRPr lang="en-US" sz="1800" dirty="0"/>
          </a:p>
          <a:p>
            <a:r>
              <a:rPr lang="en-US" sz="1800"/>
              <a:t>Injury </a:t>
            </a:r>
            <a:r>
              <a:rPr lang="en-US" sz="1800" dirty="0"/>
              <a:t>to </a:t>
            </a:r>
            <a:r>
              <a:rPr lang="en-US" sz="1800"/>
              <a:t>testicular </a:t>
            </a:r>
            <a:r>
              <a:rPr lang="en-US" sz="1800" dirty="0"/>
              <a:t>artery</a:t>
            </a:r>
          </a:p>
          <a:p>
            <a:r>
              <a:rPr lang="en-US" sz="1800"/>
              <a:t>Injury to ilioinguinal</a:t>
            </a:r>
            <a:r>
              <a:rPr lang="en-US" sz="1800" dirty="0"/>
              <a:t>  nerve </a:t>
            </a:r>
            <a:r>
              <a:rPr lang="en-US" sz="1800"/>
              <a:t>and </a:t>
            </a:r>
            <a:r>
              <a:rPr lang="en-US" sz="1800" dirty="0"/>
              <a:t>pain</a:t>
            </a:r>
          </a:p>
          <a:p>
            <a:r>
              <a:rPr lang="en-US" sz="1800"/>
              <a:t>Recurrence-5-10</a:t>
            </a:r>
            <a:r>
              <a:rPr lang="en-US" sz="1800" dirty="0"/>
              <a:t>%Shrinkage of the affected testicle (  atrophy) Infertility</a:t>
            </a:r>
            <a:endParaRPr lang="en-JO" sz="1800" dirty="0"/>
          </a:p>
        </p:txBody>
      </p:sp>
    </p:spTree>
    <p:extLst>
      <p:ext uri="{BB962C8B-B14F-4D97-AF65-F5344CB8AC3E}">
        <p14:creationId xmlns:p14="http://schemas.microsoft.com/office/powerpoint/2010/main" val="1058693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E977E-8D82-0B46-B356-749A5472A3A8}"/>
              </a:ext>
            </a:extLst>
          </p:cNvPr>
          <p:cNvSpPr>
            <a:spLocks noGrp="1"/>
          </p:cNvSpPr>
          <p:nvPr>
            <p:ph type="title"/>
          </p:nvPr>
        </p:nvSpPr>
        <p:spPr/>
        <p:txBody>
          <a:bodyPr/>
          <a:lstStyle/>
          <a:p>
            <a:r>
              <a:rPr lang="en-US" dirty="0"/>
              <a:t>TREATMENT </a:t>
            </a:r>
            <a:endParaRPr lang="en-JO" dirty="0"/>
          </a:p>
        </p:txBody>
      </p:sp>
      <p:sp>
        <p:nvSpPr>
          <p:cNvPr id="4" name="TextBox 3">
            <a:extLst>
              <a:ext uri="{FF2B5EF4-FFF2-40B4-BE49-F238E27FC236}">
                <a16:creationId xmlns:a16="http://schemas.microsoft.com/office/drawing/2014/main" id="{9FBD150E-6F78-E34A-B283-F46E7FC858C3}"/>
              </a:ext>
            </a:extLst>
          </p:cNvPr>
          <p:cNvSpPr txBox="1"/>
          <p:nvPr/>
        </p:nvSpPr>
        <p:spPr>
          <a:xfrm>
            <a:off x="-111124" y="1271479"/>
            <a:ext cx="9255124" cy="41260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American Urological Society recommends that varicocele treatment should be offered to the male partner of a couple attempting to conceive when all of the following are </a:t>
            </a:r>
            <a:r>
              <a:rPr lang="en-US"/>
              <a:t>present:</a:t>
            </a:r>
            <a:endParaRPr lang="en-US" dirty="0"/>
          </a:p>
          <a:p>
            <a:r>
              <a:rPr lang="en-US" dirty="0"/>
              <a:t>A varicocele is palpable</a:t>
            </a:r>
            <a:r>
              <a:rPr lang="en-US"/>
              <a:t>. </a:t>
            </a:r>
            <a:endParaRPr lang="en-US" dirty="0"/>
          </a:p>
          <a:p>
            <a:r>
              <a:rPr lang="en-US" dirty="0"/>
              <a:t>The couple has documented infertility</a:t>
            </a:r>
            <a:r>
              <a:rPr lang="en-US"/>
              <a:t>. </a:t>
            </a:r>
            <a:endParaRPr lang="en-US" dirty="0"/>
          </a:p>
          <a:p>
            <a:r>
              <a:rPr lang="en-US" dirty="0"/>
              <a:t>The female has normal fertility or potentially correctable </a:t>
            </a:r>
            <a:r>
              <a:rPr lang="en-US"/>
              <a:t>infertility.</a:t>
            </a:r>
            <a:endParaRPr lang="en-US" dirty="0"/>
          </a:p>
          <a:p>
            <a:r>
              <a:rPr lang="en-US" dirty="0"/>
              <a:t>The male partner has one or more abnormal semen parameters or sperm function test results</a:t>
            </a:r>
            <a:r>
              <a:rPr lang="en-US"/>
              <a:t>. </a:t>
            </a:r>
            <a:endParaRPr lang="en-US" dirty="0"/>
          </a:p>
          <a:p>
            <a:r>
              <a:rPr lang="en-US" dirty="0"/>
              <a:t>The indications in adolescents- presence of significant testicular asymmetry (&gt;20%) demonstrated on serial examinations, testicular pain, and abnormal semen analysis results</a:t>
            </a:r>
            <a:r>
              <a:rPr lang="en-US"/>
              <a:t>. </a:t>
            </a:r>
            <a:endParaRPr lang="en-US" dirty="0"/>
          </a:p>
        </p:txBody>
      </p:sp>
    </p:spTree>
    <p:extLst>
      <p:ext uri="{BB962C8B-B14F-4D97-AF65-F5344CB8AC3E}">
        <p14:creationId xmlns:p14="http://schemas.microsoft.com/office/powerpoint/2010/main" val="1282695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6981-3F2F-0045-9695-9AE43A296CC1}"/>
              </a:ext>
            </a:extLst>
          </p:cNvPr>
          <p:cNvSpPr>
            <a:spLocks noGrp="1"/>
          </p:cNvSpPr>
          <p:nvPr>
            <p:ph type="title"/>
          </p:nvPr>
        </p:nvSpPr>
        <p:spPr/>
        <p:txBody>
          <a:bodyPr/>
          <a:lstStyle/>
          <a:p>
            <a:r>
              <a:rPr lang="en-US" dirty="0"/>
              <a:t>Surgical Procedure</a:t>
            </a:r>
            <a:r>
              <a:rPr lang="en-JO" dirty="0"/>
              <a:t/>
            </a:r>
            <a:br>
              <a:rPr lang="en-JO" dirty="0"/>
            </a:br>
            <a:endParaRPr lang="en-JO" dirty="0"/>
          </a:p>
        </p:txBody>
      </p:sp>
      <p:sp>
        <p:nvSpPr>
          <p:cNvPr id="4" name="TextBox 3">
            <a:extLst>
              <a:ext uri="{FF2B5EF4-FFF2-40B4-BE49-F238E27FC236}">
                <a16:creationId xmlns:a16="http://schemas.microsoft.com/office/drawing/2014/main" id="{4D912698-DC66-BA4F-A761-B7DCE00664A1}"/>
              </a:ext>
            </a:extLst>
          </p:cNvPr>
          <p:cNvSpPr txBox="1"/>
          <p:nvPr/>
        </p:nvSpPr>
        <p:spPr>
          <a:xfrm>
            <a:off x="0" y="1771531"/>
            <a:ext cx="9001125" cy="26366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err="1"/>
              <a:t>VARICOCELECTOMY</a:t>
            </a:r>
            <a:r>
              <a:rPr lang="en-US" dirty="0"/>
              <a:t>- The most common approaches are :</a:t>
            </a:r>
          </a:p>
          <a:p>
            <a:r>
              <a:rPr lang="en-US" dirty="0"/>
              <a:t>Inguinal (groin)-easier and safer. </a:t>
            </a:r>
          </a:p>
          <a:p>
            <a:r>
              <a:rPr lang="en-US" dirty="0"/>
              <a:t>Sub-Inguinal Approach.</a:t>
            </a:r>
          </a:p>
          <a:p>
            <a:r>
              <a:rPr lang="en-US" dirty="0"/>
              <a:t>Retroperitoneal (abdominal) ( </a:t>
            </a:r>
            <a:r>
              <a:rPr lang="en-US" dirty="0" err="1"/>
              <a:t>Palomo’s</a:t>
            </a:r>
            <a:r>
              <a:rPr lang="en-US" dirty="0"/>
              <a:t> operation)           Open &amp; Laparoscopic </a:t>
            </a:r>
          </a:p>
          <a:p>
            <a:r>
              <a:rPr lang="en-US" dirty="0"/>
              <a:t>Scrotal approach- For Gr 4</a:t>
            </a:r>
          </a:p>
        </p:txBody>
      </p:sp>
      <p:cxnSp>
        <p:nvCxnSpPr>
          <p:cNvPr id="11" name="Straight Arrow Connector 10">
            <a:extLst>
              <a:ext uri="{FF2B5EF4-FFF2-40B4-BE49-F238E27FC236}">
                <a16:creationId xmlns:a16="http://schemas.microsoft.com/office/drawing/2014/main" id="{BDEF9F45-D398-B949-BFCC-3591AB4A6E3B}"/>
              </a:ext>
            </a:extLst>
          </p:cNvPr>
          <p:cNvCxnSpPr>
            <a:cxnSpLocks/>
          </p:cNvCxnSpPr>
          <p:nvPr/>
        </p:nvCxnSpPr>
        <p:spPr>
          <a:xfrm>
            <a:off x="5254625" y="3365500"/>
            <a:ext cx="444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208783E-B48F-4048-9062-8056981A49F5}"/>
              </a:ext>
            </a:extLst>
          </p:cNvPr>
          <p:cNvSpPr txBox="1"/>
          <p:nvPr/>
        </p:nvSpPr>
        <p:spPr>
          <a:xfrm>
            <a:off x="2266156" y="2417862"/>
            <a:ext cx="4595812" cy="307777"/>
          </a:xfrm>
          <a:prstGeom prst="rect">
            <a:avLst/>
          </a:prstGeom>
          <a:noFill/>
        </p:spPr>
        <p:txBody>
          <a:bodyPr wrap="square">
            <a:spAutoFit/>
          </a:bodyPr>
          <a:lstStyle/>
          <a:p>
            <a:endParaRPr lang="en-JO" dirty="0"/>
          </a:p>
        </p:txBody>
      </p:sp>
    </p:spTree>
    <p:extLst>
      <p:ext uri="{BB962C8B-B14F-4D97-AF65-F5344CB8AC3E}">
        <p14:creationId xmlns:p14="http://schemas.microsoft.com/office/powerpoint/2010/main" val="2753395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C244-839D-904F-ACD8-6E002EEB848E}"/>
              </a:ext>
            </a:extLst>
          </p:cNvPr>
          <p:cNvSpPr>
            <a:spLocks noGrp="1"/>
          </p:cNvSpPr>
          <p:nvPr>
            <p:ph type="title"/>
          </p:nvPr>
        </p:nvSpPr>
        <p:spPr>
          <a:xfrm>
            <a:off x="680536" y="198149"/>
            <a:ext cx="5197975" cy="707301"/>
          </a:xfrm>
        </p:spPr>
        <p:txBody>
          <a:bodyPr/>
          <a:lstStyle/>
          <a:p>
            <a:r>
              <a:rPr lang="en-US" dirty="0"/>
              <a:t>INGUINAL CANAL </a:t>
            </a:r>
            <a:endParaRPr lang="en-JO" dirty="0"/>
          </a:p>
        </p:txBody>
      </p:sp>
      <p:sp>
        <p:nvSpPr>
          <p:cNvPr id="3" name="Subtitle 2">
            <a:extLst>
              <a:ext uri="{FF2B5EF4-FFF2-40B4-BE49-F238E27FC236}">
                <a16:creationId xmlns:a16="http://schemas.microsoft.com/office/drawing/2014/main" id="{75AAF869-5D60-4943-950F-BB00D26A63DB}"/>
              </a:ext>
            </a:extLst>
          </p:cNvPr>
          <p:cNvSpPr>
            <a:spLocks noGrp="1"/>
          </p:cNvSpPr>
          <p:nvPr>
            <p:ph type="subTitle" idx="1"/>
          </p:nvPr>
        </p:nvSpPr>
        <p:spPr>
          <a:xfrm>
            <a:off x="-6602" y="777874"/>
            <a:ext cx="4800853" cy="3587751"/>
          </a:xfrm>
        </p:spPr>
        <p:txBody>
          <a:bodyPr/>
          <a:lstStyle/>
          <a:p>
            <a:r>
              <a:rPr lang="en-US" dirty="0"/>
              <a:t>4-6 cm long oblique passage above the inguinal ligament , from the deep to superficial ring </a:t>
            </a:r>
          </a:p>
          <a:p>
            <a:endParaRPr lang="en-US" dirty="0"/>
          </a:p>
          <a:p>
            <a:r>
              <a:rPr lang="en-US" dirty="0"/>
              <a:t>The inguinal canal has 2 openings : </a:t>
            </a:r>
          </a:p>
          <a:p>
            <a:r>
              <a:rPr lang="en-US" dirty="0"/>
              <a:t>1- Deep ( Internal ) inguinal ring </a:t>
            </a:r>
          </a:p>
          <a:p>
            <a:r>
              <a:rPr lang="en-US" b="0" i="0" dirty="0">
                <a:solidFill>
                  <a:srgbClr val="638764"/>
                </a:solidFill>
                <a:effectLst/>
                <a:latin typeface="Gill Sans" panose="020B0502020104020203" pitchFamily="34" charset="-79"/>
                <a:cs typeface="Gill Sans" panose="020B0502020104020203" pitchFamily="34" charset="-79"/>
              </a:rPr>
              <a:t>oval opening in the </a:t>
            </a:r>
            <a:r>
              <a:rPr lang="en-US" b="1" i="0" dirty="0" err="1">
                <a:solidFill>
                  <a:srgbClr val="8EB4E3"/>
                </a:solidFill>
                <a:effectLst/>
                <a:latin typeface="Helvetica" pitchFamily="2" charset="0"/>
                <a:cs typeface="Gill Sans" panose="020B0502020104020203" pitchFamily="34" charset="-79"/>
              </a:rPr>
              <a:t>transversalis</a:t>
            </a:r>
            <a:r>
              <a:rPr lang="en-US" b="1" i="0" dirty="0">
                <a:solidFill>
                  <a:srgbClr val="8EB4E3"/>
                </a:solidFill>
                <a:effectLst/>
                <a:latin typeface="Helvetica" pitchFamily="2" charset="0"/>
                <a:cs typeface="Gill Sans" panose="020B0502020104020203" pitchFamily="34" charset="-79"/>
              </a:rPr>
              <a:t> fascia</a:t>
            </a:r>
            <a:r>
              <a:rPr lang="en-US" b="0" i="0" dirty="0">
                <a:solidFill>
                  <a:srgbClr val="8EB4E3"/>
                </a:solidFill>
                <a:effectLst/>
                <a:latin typeface="Gill Sans" panose="020B0502020104020203" pitchFamily="34" charset="-79"/>
                <a:cs typeface="Gill Sans" panose="020B0502020104020203" pitchFamily="34" charset="-79"/>
              </a:rPr>
              <a:t> </a:t>
            </a:r>
            <a:r>
              <a:rPr lang="en-US" b="0" i="0" dirty="0">
                <a:solidFill>
                  <a:srgbClr val="638764"/>
                </a:solidFill>
                <a:effectLst/>
                <a:latin typeface="Gill Sans" panose="020B0502020104020203" pitchFamily="34" charset="-79"/>
                <a:cs typeface="Gill Sans" panose="020B0502020104020203" pitchFamily="34" charset="-79"/>
              </a:rPr>
              <a:t>which lies 0.5 inch above the mid inguinal ligament between ASIS and pubic tubercle, related to it medially is the inferior epigastric artery</a:t>
            </a:r>
            <a:endParaRPr lang="en-US" b="0" i="0" dirty="0">
              <a:solidFill>
                <a:srgbClr val="638764"/>
              </a:solidFill>
              <a:effectLst/>
              <a:latin typeface="Wingdings-Regular"/>
              <a:cs typeface="Gill Sans" panose="020B0502020104020203" pitchFamily="34" charset="-79"/>
            </a:endParaRPr>
          </a:p>
          <a:p>
            <a:r>
              <a:rPr lang="en-US" dirty="0"/>
              <a:t>2- Superficial ( external ) inguinal ring </a:t>
            </a:r>
          </a:p>
          <a:p>
            <a:r>
              <a:rPr lang="en-US" b="0" i="0" dirty="0">
                <a:solidFill>
                  <a:srgbClr val="638764"/>
                </a:solidFill>
                <a:effectLst/>
                <a:latin typeface="Gill Sans" panose="020B0502020104020203" pitchFamily="34" charset="-79"/>
                <a:cs typeface="Gill Sans" panose="020B0502020104020203" pitchFamily="34" charset="-79"/>
              </a:rPr>
              <a:t>triangular defect in the </a:t>
            </a:r>
            <a:r>
              <a:rPr lang="en-US" b="1" i="0" dirty="0">
                <a:solidFill>
                  <a:srgbClr val="8EB4E3"/>
                </a:solidFill>
                <a:effectLst/>
                <a:latin typeface="Helvetica" pitchFamily="2" charset="0"/>
                <a:cs typeface="Gill Sans" panose="020B0502020104020203" pitchFamily="34" charset="-79"/>
              </a:rPr>
              <a:t>external oblique aponeurosis</a:t>
            </a:r>
            <a:r>
              <a:rPr lang="en-US" b="0" i="0" dirty="0">
                <a:solidFill>
                  <a:srgbClr val="8EB4E3"/>
                </a:solidFill>
                <a:effectLst/>
                <a:latin typeface="Gill Sans" panose="020B0502020104020203" pitchFamily="34" charset="-79"/>
                <a:cs typeface="Gill Sans" panose="020B0502020104020203" pitchFamily="34" charset="-79"/>
              </a:rPr>
              <a:t> </a:t>
            </a:r>
            <a:r>
              <a:rPr lang="en-US" b="0" i="0" dirty="0">
                <a:solidFill>
                  <a:srgbClr val="638764"/>
                </a:solidFill>
                <a:effectLst/>
                <a:latin typeface="Gill Sans" panose="020B0502020104020203" pitchFamily="34" charset="-79"/>
                <a:cs typeface="Gill Sans" panose="020B0502020104020203" pitchFamily="34" charset="-79"/>
              </a:rPr>
              <a:t>which lies immediately </a:t>
            </a:r>
            <a:r>
              <a:rPr lang="en-US" b="0" i="0" u="sng" dirty="0">
                <a:solidFill>
                  <a:srgbClr val="638764"/>
                </a:solidFill>
                <a:effectLst/>
                <a:latin typeface="Gill Sans" panose="020B0502020104020203" pitchFamily="34" charset="-79"/>
                <a:cs typeface="Gill Sans" panose="020B0502020104020203" pitchFamily="34" charset="-79"/>
              </a:rPr>
              <a:t>above and medial </a:t>
            </a:r>
            <a:r>
              <a:rPr lang="en-US" b="0" i="0" dirty="0">
                <a:solidFill>
                  <a:srgbClr val="638764"/>
                </a:solidFill>
                <a:effectLst/>
                <a:latin typeface="Gill Sans" panose="020B0502020104020203" pitchFamily="34" charset="-79"/>
                <a:cs typeface="Gill Sans" panose="020B0502020104020203" pitchFamily="34" charset="-79"/>
              </a:rPr>
              <a:t>to the pubic tubercle and gives attachment to the external spermatic fascia.</a:t>
            </a:r>
            <a:endParaRPr lang="en-US" b="0" i="0" dirty="0">
              <a:solidFill>
                <a:srgbClr val="638764"/>
              </a:solidFill>
              <a:effectLst/>
              <a:latin typeface="Wingdings-Regular"/>
              <a:cs typeface="Gill Sans" panose="020B0502020104020203" pitchFamily="34" charset="-79"/>
            </a:endParaRPr>
          </a:p>
          <a:p>
            <a:endParaRPr lang="en-JO" dirty="0"/>
          </a:p>
        </p:txBody>
      </p:sp>
      <p:pic>
        <p:nvPicPr>
          <p:cNvPr id="6" name="Picture 5">
            <a:extLst>
              <a:ext uri="{FF2B5EF4-FFF2-40B4-BE49-F238E27FC236}">
                <a16:creationId xmlns:a16="http://schemas.microsoft.com/office/drawing/2014/main" id="{C13F019D-F572-6343-9865-E7C70C65D1BB}"/>
              </a:ext>
            </a:extLst>
          </p:cNvPr>
          <p:cNvPicPr>
            <a:picLocks noChangeAspect="1"/>
          </p:cNvPicPr>
          <p:nvPr/>
        </p:nvPicPr>
        <p:blipFill rotWithShape="1">
          <a:blip r:embed="rId2"/>
          <a:srcRect l="1760" t="6439" r="1760"/>
          <a:stretch/>
        </p:blipFill>
        <p:spPr>
          <a:xfrm>
            <a:off x="4798871" y="777874"/>
            <a:ext cx="4349751" cy="3587751"/>
          </a:xfrm>
          <a:prstGeom prst="rect">
            <a:avLst/>
          </a:prstGeom>
        </p:spPr>
      </p:pic>
    </p:spTree>
    <p:extLst>
      <p:ext uri="{BB962C8B-B14F-4D97-AF65-F5344CB8AC3E}">
        <p14:creationId xmlns:p14="http://schemas.microsoft.com/office/powerpoint/2010/main" val="2388248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509E-DA51-104B-BEE1-565B64925BD7}"/>
              </a:ext>
            </a:extLst>
          </p:cNvPr>
          <p:cNvSpPr>
            <a:spLocks noGrp="1"/>
          </p:cNvSpPr>
          <p:nvPr>
            <p:ph type="title"/>
          </p:nvPr>
        </p:nvSpPr>
        <p:spPr/>
        <p:txBody>
          <a:bodyPr/>
          <a:lstStyle/>
          <a:p>
            <a:r>
              <a:rPr lang="en-US" dirty="0"/>
              <a:t>VARICOCELE </a:t>
            </a:r>
            <a:endParaRPr lang="en-JO" dirty="0"/>
          </a:p>
        </p:txBody>
      </p:sp>
      <p:sp>
        <p:nvSpPr>
          <p:cNvPr id="4" name="TextBox 3">
            <a:extLst>
              <a:ext uri="{FF2B5EF4-FFF2-40B4-BE49-F238E27FC236}">
                <a16:creationId xmlns:a16="http://schemas.microsoft.com/office/drawing/2014/main" id="{B458A753-3EFC-6E4E-BFEC-99679C4E8147}"/>
              </a:ext>
            </a:extLst>
          </p:cNvPr>
          <p:cNvSpPr txBox="1"/>
          <p:nvPr/>
        </p:nvSpPr>
        <p:spPr>
          <a:xfrm>
            <a:off x="63500" y="1302087"/>
            <a:ext cx="9080500" cy="21852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pPr marL="0" indent="0">
              <a:buNone/>
            </a:pPr>
            <a:r>
              <a:rPr lang="en-US" sz="1800" b="1" dirty="0"/>
              <a:t>   Scrotal approach</a:t>
            </a:r>
          </a:p>
          <a:p>
            <a:r>
              <a:rPr lang="en-US" sz="1400" dirty="0"/>
              <a:t>The very 1st approach for varicocele repair employed in the early 1900s </a:t>
            </a:r>
          </a:p>
          <a:p>
            <a:r>
              <a:rPr lang="en-US" sz="1400" dirty="0"/>
              <a:t>Involves mass ligation &amp; Excision of the varicosed veins.</a:t>
            </a:r>
          </a:p>
          <a:p>
            <a:r>
              <a:rPr lang="en-US" sz="1400" dirty="0"/>
              <a:t>Not preferred practically due to the high incidence of testicular artery injury with subsequent impairment of the testicular blood supply, testicular atrophy &amp; more impaired spermatogenesis &amp; fertility.</a:t>
            </a:r>
          </a:p>
        </p:txBody>
      </p:sp>
      <p:sp>
        <p:nvSpPr>
          <p:cNvPr id="6" name="TextBox 5">
            <a:extLst>
              <a:ext uri="{FF2B5EF4-FFF2-40B4-BE49-F238E27FC236}">
                <a16:creationId xmlns:a16="http://schemas.microsoft.com/office/drawing/2014/main" id="{71ABEA81-022C-6C44-AD96-D1BFFA1F058B}"/>
              </a:ext>
            </a:extLst>
          </p:cNvPr>
          <p:cNvSpPr txBox="1"/>
          <p:nvPr/>
        </p:nvSpPr>
        <p:spPr>
          <a:xfrm>
            <a:off x="15850" y="3511393"/>
            <a:ext cx="9112250" cy="21852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pPr marL="0" indent="0">
              <a:buNone/>
            </a:pPr>
            <a:r>
              <a:rPr lang="en-US" sz="1700" b="1" dirty="0"/>
              <a:t>Inguinal and sub-inguinal approach</a:t>
            </a:r>
            <a:r>
              <a:rPr lang="en-US" sz="1300" dirty="0"/>
              <a:t> </a:t>
            </a:r>
          </a:p>
          <a:p>
            <a:r>
              <a:rPr lang="en-US" sz="1300" dirty="0"/>
              <a:t>Allows access to external spermatic and </a:t>
            </a:r>
            <a:r>
              <a:rPr lang="en-US" sz="1300" dirty="0" err="1"/>
              <a:t>gubernacular</a:t>
            </a:r>
            <a:r>
              <a:rPr lang="en-US" sz="1300" dirty="0"/>
              <a:t> veins which causes recurrences if not ligated.</a:t>
            </a:r>
          </a:p>
          <a:p>
            <a:r>
              <a:rPr lang="en-US" sz="1300" dirty="0"/>
              <a:t>Inguinal : The incision begins at the external ring and extended laterally 2 to 3.5 cm along </a:t>
            </a:r>
            <a:r>
              <a:rPr lang="en-US" sz="1300" dirty="0" err="1"/>
              <a:t>Langer</a:t>
            </a:r>
            <a:r>
              <a:rPr lang="en-US" sz="1300" dirty="0"/>
              <a:t> lines.</a:t>
            </a:r>
          </a:p>
          <a:p>
            <a:r>
              <a:rPr lang="en-US" sz="1300" dirty="0"/>
              <a:t>Sub-Inguinal : The incision is placed in the skin lines just below the external ring.</a:t>
            </a:r>
          </a:p>
        </p:txBody>
      </p:sp>
    </p:spTree>
    <p:extLst>
      <p:ext uri="{BB962C8B-B14F-4D97-AF65-F5344CB8AC3E}">
        <p14:creationId xmlns:p14="http://schemas.microsoft.com/office/powerpoint/2010/main" val="1092937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5A1D6-3FEA-034B-BD64-110490E27BD1}"/>
              </a:ext>
            </a:extLst>
          </p:cNvPr>
          <p:cNvSpPr>
            <a:spLocks noGrp="1"/>
          </p:cNvSpPr>
          <p:nvPr>
            <p:ph type="title"/>
          </p:nvPr>
        </p:nvSpPr>
        <p:spPr/>
        <p:txBody>
          <a:bodyPr/>
          <a:lstStyle/>
          <a:p>
            <a:r>
              <a:rPr lang="en-US" b="1" dirty="0"/>
              <a:t>Retroperitoneal approaches</a:t>
            </a:r>
            <a:br>
              <a:rPr lang="en-US" b="1" dirty="0"/>
            </a:br>
            <a:endParaRPr lang="en-JO" dirty="0"/>
          </a:p>
        </p:txBody>
      </p:sp>
      <p:sp>
        <p:nvSpPr>
          <p:cNvPr id="4" name="TextBox 3">
            <a:extLst>
              <a:ext uri="{FF2B5EF4-FFF2-40B4-BE49-F238E27FC236}">
                <a16:creationId xmlns:a16="http://schemas.microsoft.com/office/drawing/2014/main" id="{127FFAA6-1834-2746-93EC-958C70BBF62E}"/>
              </a:ext>
            </a:extLst>
          </p:cNvPr>
          <p:cNvSpPr txBox="1"/>
          <p:nvPr/>
        </p:nvSpPr>
        <p:spPr>
          <a:xfrm>
            <a:off x="0" y="1295275"/>
            <a:ext cx="9144000" cy="20313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Incision at the level of the internal ring near to the Anterior Superior Iliac Spine.</a:t>
            </a:r>
          </a:p>
          <a:p>
            <a:r>
              <a:rPr lang="en-US" dirty="0"/>
              <a:t>Splitting of the External &amp; Internal Oblique Muscles. </a:t>
            </a:r>
          </a:p>
          <a:p>
            <a:r>
              <a:rPr lang="en-US" dirty="0"/>
              <a:t>Exposure of the Internal Spermatic Artery &amp; Vein </a:t>
            </a:r>
            <a:r>
              <a:rPr lang="en-US" dirty="0" err="1"/>
              <a:t>retroperitoneaelly</a:t>
            </a:r>
            <a:r>
              <a:rPr lang="en-US" dirty="0"/>
              <a:t> near the ureter where only one or two large veins are present &amp; the testicular artery is not yet branched &amp; so easy to separate.</a:t>
            </a:r>
          </a:p>
          <a:p>
            <a:r>
              <a:rPr lang="en-US" dirty="0"/>
              <a:t>High recurrence rate 15% due to preservation of the testicular artery &amp; the peri-arterial </a:t>
            </a:r>
            <a:r>
              <a:rPr lang="en-US" dirty="0" err="1"/>
              <a:t>venae</a:t>
            </a:r>
            <a:r>
              <a:rPr lang="en-US" dirty="0"/>
              <a:t> </a:t>
            </a:r>
            <a:r>
              <a:rPr lang="en-US" dirty="0" err="1"/>
              <a:t>comitatntes</a:t>
            </a:r>
            <a:r>
              <a:rPr lang="en-US" dirty="0"/>
              <a:t> which communicates with the larger internal spermatic veins causing recurrence.</a:t>
            </a:r>
          </a:p>
          <a:p>
            <a:r>
              <a:rPr lang="en-US" dirty="0"/>
              <a:t>Recurrence is prevented by intentional artery ligation, However it may cause testicular atrophy &amp; subsequent azoospermia.</a:t>
            </a:r>
          </a:p>
        </p:txBody>
      </p:sp>
    </p:spTree>
    <p:extLst>
      <p:ext uri="{BB962C8B-B14F-4D97-AF65-F5344CB8AC3E}">
        <p14:creationId xmlns:p14="http://schemas.microsoft.com/office/powerpoint/2010/main" val="471650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4C80-F38A-C44D-9B41-32AEB8983984}"/>
              </a:ext>
            </a:extLst>
          </p:cNvPr>
          <p:cNvSpPr>
            <a:spLocks noGrp="1"/>
          </p:cNvSpPr>
          <p:nvPr>
            <p:ph type="title"/>
          </p:nvPr>
        </p:nvSpPr>
        <p:spPr>
          <a:xfrm>
            <a:off x="-379349" y="127290"/>
            <a:ext cx="4590894" cy="364595"/>
          </a:xfrm>
        </p:spPr>
        <p:txBody>
          <a:bodyPr/>
          <a:lstStyle/>
          <a:p>
            <a:r>
              <a:rPr lang="en-US" dirty="0"/>
              <a:t>Operative complications</a:t>
            </a:r>
            <a:br>
              <a:rPr lang="en-US" dirty="0"/>
            </a:br>
            <a:endParaRPr lang="en-JO" dirty="0"/>
          </a:p>
        </p:txBody>
      </p:sp>
      <p:sp>
        <p:nvSpPr>
          <p:cNvPr id="4" name="TextBox 3">
            <a:extLst>
              <a:ext uri="{FF2B5EF4-FFF2-40B4-BE49-F238E27FC236}">
                <a16:creationId xmlns:a16="http://schemas.microsoft.com/office/drawing/2014/main" id="{D6990E19-BDDB-0B48-8A00-DBF43152EFE0}"/>
              </a:ext>
            </a:extLst>
          </p:cNvPr>
          <p:cNvSpPr txBox="1"/>
          <p:nvPr/>
        </p:nvSpPr>
        <p:spPr>
          <a:xfrm>
            <a:off x="1" y="1409809"/>
            <a:ext cx="3714749" cy="2964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pPr marL="0" indent="0">
              <a:buNone/>
            </a:pPr>
            <a:r>
              <a:rPr lang="en-US" dirty="0"/>
              <a:t> 1. Hydrocele: The most common complication with incidence 3 -33% (Average 7%).</a:t>
            </a:r>
          </a:p>
          <a:p>
            <a:pPr marL="0" indent="0">
              <a:buNone/>
            </a:pPr>
            <a:r>
              <a:rPr lang="en-US" dirty="0"/>
              <a:t> 2. Testicular artery injury: Injury or ligation of the testicular artery carries with it the risk of testicular atrophy and/or impaired spermatogenesis. (which is less likely to occur in children due to compensatory </a:t>
            </a:r>
            <a:r>
              <a:rPr lang="en-US" dirty="0" err="1"/>
              <a:t>neovascularization</a:t>
            </a:r>
            <a:r>
              <a:rPr lang="en-US" dirty="0"/>
              <a:t>).</a:t>
            </a:r>
          </a:p>
        </p:txBody>
      </p:sp>
      <p:pic>
        <p:nvPicPr>
          <p:cNvPr id="7" name="Picture 6">
            <a:extLst>
              <a:ext uri="{FF2B5EF4-FFF2-40B4-BE49-F238E27FC236}">
                <a16:creationId xmlns:a16="http://schemas.microsoft.com/office/drawing/2014/main" id="{F96343B1-0E21-204A-B775-E69B7893A516}"/>
              </a:ext>
            </a:extLst>
          </p:cNvPr>
          <p:cNvPicPr>
            <a:picLocks noChangeAspect="1"/>
          </p:cNvPicPr>
          <p:nvPr/>
        </p:nvPicPr>
        <p:blipFill>
          <a:blip r:embed="rId2"/>
          <a:stretch>
            <a:fillRect/>
          </a:stretch>
        </p:blipFill>
        <p:spPr>
          <a:xfrm>
            <a:off x="3714750" y="1260662"/>
            <a:ext cx="5429249" cy="3882838"/>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67C5BC7E-B1A8-B049-A192-E9203C879CC6}"/>
                  </a:ext>
                </a:extLst>
              </p14:cNvPr>
              <p14:cNvContentPartPr/>
              <p14:nvPr/>
            </p14:nvContentPartPr>
            <p14:xfrm>
              <a:off x="3702675" y="-567276"/>
              <a:ext cx="360" cy="6130800"/>
            </p14:xfrm>
          </p:contentPart>
        </mc:Choice>
        <mc:Fallback xmlns="">
          <p:pic>
            <p:nvPicPr>
              <p:cNvPr id="10" name="Ink 9">
                <a:extLst>
                  <a:ext uri="{FF2B5EF4-FFF2-40B4-BE49-F238E27FC236}">
                    <a16:creationId xmlns:a16="http://schemas.microsoft.com/office/drawing/2014/main" id="{67C5BC7E-B1A8-B049-A192-E9203C879CC6}"/>
                  </a:ext>
                </a:extLst>
              </p:cNvPr>
              <p:cNvPicPr/>
              <p:nvPr/>
            </p:nvPicPr>
            <p:blipFill>
              <a:blip r:embed="rId4"/>
              <a:stretch>
                <a:fillRect/>
              </a:stretch>
            </p:blipFill>
            <p:spPr>
              <a:xfrm>
                <a:off x="3667035" y="-603276"/>
                <a:ext cx="72000" cy="6202440"/>
              </a:xfrm>
              <a:prstGeom prst="rect">
                <a:avLst/>
              </a:prstGeom>
            </p:spPr>
          </p:pic>
        </mc:Fallback>
      </mc:AlternateContent>
      <p:sp>
        <p:nvSpPr>
          <p:cNvPr id="13" name="Title 1">
            <a:extLst>
              <a:ext uri="{FF2B5EF4-FFF2-40B4-BE49-F238E27FC236}">
                <a16:creationId xmlns:a16="http://schemas.microsoft.com/office/drawing/2014/main" id="{20E9F028-4290-454E-AEE2-DA1C8DAEA040}"/>
              </a:ext>
            </a:extLst>
          </p:cNvPr>
          <p:cNvSpPr txBox="1">
            <a:spLocks/>
          </p:cNvSpPr>
          <p:nvPr/>
        </p:nvSpPr>
        <p:spPr>
          <a:xfrm>
            <a:off x="4012610" y="444386"/>
            <a:ext cx="4590894" cy="364595"/>
          </a:xfrm>
          <a:prstGeom prst="rect">
            <a:avLst/>
          </a:prstGeom>
          <a:noFill/>
          <a:ln>
            <a:noFill/>
          </a:ln>
        </p:spPr>
        <p:txBody>
          <a:bodyPr spcFirstLastPara="1" wrap="square" lIns="91425" tIns="0"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1pPr>
            <a:lvl2pPr marR="0" lvl="1"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2pPr>
            <a:lvl3pPr marR="0" lvl="2"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3pPr>
            <a:lvl4pPr marR="0" lvl="3"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4pPr>
            <a:lvl5pPr marR="0" lvl="4"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5pPr>
            <a:lvl6pPr marR="0" lvl="5"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6pPr>
            <a:lvl7pPr marR="0" lvl="6"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7pPr>
            <a:lvl8pPr marR="0" lvl="7"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8pPr>
            <a:lvl9pPr marR="0" lvl="8"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9pPr>
          </a:lstStyle>
          <a:p>
            <a:r>
              <a:rPr lang="en-US" dirty="0"/>
              <a:t>SUMMARY </a:t>
            </a:r>
            <a:endParaRPr lang="en-JO" dirty="0"/>
          </a:p>
        </p:txBody>
      </p:sp>
    </p:spTree>
    <p:extLst>
      <p:ext uri="{BB962C8B-B14F-4D97-AF65-F5344CB8AC3E}">
        <p14:creationId xmlns:p14="http://schemas.microsoft.com/office/powerpoint/2010/main" val="736700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4"/>
          <p:cNvSpPr txBox="1">
            <a:spLocks noGrp="1"/>
          </p:cNvSpPr>
          <p:nvPr>
            <p:ph type="title"/>
          </p:nvPr>
        </p:nvSpPr>
        <p:spPr>
          <a:xfrm>
            <a:off x="2914797" y="2376513"/>
            <a:ext cx="3314400" cy="52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TESTICULAR TORSION</a:t>
            </a:r>
            <a:endParaRPr dirty="0"/>
          </a:p>
        </p:txBody>
      </p:sp>
      <p:sp>
        <p:nvSpPr>
          <p:cNvPr id="930" name="Google Shape;930;p44"/>
          <p:cNvSpPr txBox="1">
            <a:spLocks noGrp="1"/>
          </p:cNvSpPr>
          <p:nvPr>
            <p:ph type="title" idx="2"/>
          </p:nvPr>
        </p:nvSpPr>
        <p:spPr>
          <a:xfrm>
            <a:off x="3704097" y="1425388"/>
            <a:ext cx="1735800" cy="8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a:t>
            </a:r>
            <a:r>
              <a:rPr lang="en-US" dirty="0"/>
              <a:t>5</a:t>
            </a:r>
            <a:endParaRPr dirty="0"/>
          </a:p>
        </p:txBody>
      </p:sp>
    </p:spTree>
    <p:extLst>
      <p:ext uri="{BB962C8B-B14F-4D97-AF65-F5344CB8AC3E}">
        <p14:creationId xmlns:p14="http://schemas.microsoft.com/office/powerpoint/2010/main" val="484331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48"/>
          <p:cNvSpPr txBox="1">
            <a:spLocks noGrp="1"/>
          </p:cNvSpPr>
          <p:nvPr>
            <p:ph type="title"/>
          </p:nvPr>
        </p:nvSpPr>
        <p:spPr>
          <a:xfrm flipH="1">
            <a:off x="5480525" y="1123250"/>
            <a:ext cx="3038100" cy="217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TESTICULAR TORSION</a:t>
            </a:r>
            <a:endParaRPr dirty="0"/>
          </a:p>
        </p:txBody>
      </p:sp>
      <p:sp>
        <p:nvSpPr>
          <p:cNvPr id="5" name="TextBox 4">
            <a:extLst>
              <a:ext uri="{FF2B5EF4-FFF2-40B4-BE49-F238E27FC236}">
                <a16:creationId xmlns:a16="http://schemas.microsoft.com/office/drawing/2014/main" id="{4AACAD75-5621-1647-94BF-E873E2D75F04}"/>
              </a:ext>
            </a:extLst>
          </p:cNvPr>
          <p:cNvSpPr txBox="1"/>
          <p:nvPr/>
        </p:nvSpPr>
        <p:spPr>
          <a:xfrm>
            <a:off x="-34465" y="182917"/>
            <a:ext cx="5136029" cy="22672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Testicular torsion occurs when a testicle rotates, twisting the spermatic cord that brings blood to the scrotum. The reduced blood flow causes sudden and often severe pain and swelling.</a:t>
            </a:r>
          </a:p>
          <a:p>
            <a:r>
              <a:rPr lang="en-US" dirty="0"/>
              <a:t>Testicular torsion is most common between ages 12 and 18, but it can occur at any age, even before birth.</a:t>
            </a:r>
          </a:p>
        </p:txBody>
      </p:sp>
      <p:sp>
        <p:nvSpPr>
          <p:cNvPr id="7" name="TextBox 6">
            <a:extLst>
              <a:ext uri="{FF2B5EF4-FFF2-40B4-BE49-F238E27FC236}">
                <a16:creationId xmlns:a16="http://schemas.microsoft.com/office/drawing/2014/main" id="{485C4014-CBEA-BA4D-AF53-9EA6E9CF37F4}"/>
              </a:ext>
            </a:extLst>
          </p:cNvPr>
          <p:cNvSpPr txBox="1"/>
          <p:nvPr/>
        </p:nvSpPr>
        <p:spPr>
          <a:xfrm>
            <a:off x="0" y="2687770"/>
            <a:ext cx="4599080" cy="15696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Testicular torsion usually requires emergency surgery. If treated quickly, the testicle can usually be saved. But when blood flow has been cut off for too long, a testicle might become so badly damaged that it has to be removed.</a:t>
            </a:r>
            <a:endParaRPr lang="en-JO" dirty="0"/>
          </a:p>
        </p:txBody>
      </p:sp>
    </p:spTree>
    <p:extLst>
      <p:ext uri="{BB962C8B-B14F-4D97-AF65-F5344CB8AC3E}">
        <p14:creationId xmlns:p14="http://schemas.microsoft.com/office/powerpoint/2010/main" val="28552901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8F8255-B791-264C-ABA1-444FF4EE5C67}"/>
              </a:ext>
            </a:extLst>
          </p:cNvPr>
          <p:cNvPicPr>
            <a:picLocks noChangeAspect="1"/>
          </p:cNvPicPr>
          <p:nvPr/>
        </p:nvPicPr>
        <p:blipFill>
          <a:blip r:embed="rId2"/>
          <a:stretch>
            <a:fillRect/>
          </a:stretch>
        </p:blipFill>
        <p:spPr>
          <a:xfrm>
            <a:off x="304426" y="3937000"/>
            <a:ext cx="8535147" cy="1206500"/>
          </a:xfrm>
          <a:prstGeom prst="rect">
            <a:avLst/>
          </a:prstGeom>
        </p:spPr>
      </p:pic>
      <p:sp>
        <p:nvSpPr>
          <p:cNvPr id="8" name="TextBox 7">
            <a:extLst>
              <a:ext uri="{FF2B5EF4-FFF2-40B4-BE49-F238E27FC236}">
                <a16:creationId xmlns:a16="http://schemas.microsoft.com/office/drawing/2014/main" id="{101A30E9-EA17-8043-A200-ABCAD80EA648}"/>
              </a:ext>
            </a:extLst>
          </p:cNvPr>
          <p:cNvSpPr txBox="1"/>
          <p:nvPr/>
        </p:nvSpPr>
        <p:spPr>
          <a:xfrm>
            <a:off x="0" y="373062"/>
            <a:ext cx="8839573" cy="35639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sz="1100" dirty="0"/>
              <a:t>Twisting of testis along with spermatic cord   &gt;&gt;  Strangulation  &gt;&gt;    Necrosis </a:t>
            </a:r>
          </a:p>
          <a:p>
            <a:r>
              <a:rPr lang="en-US" sz="1100" dirty="0"/>
              <a:t>Common in neonates and in puberty. </a:t>
            </a:r>
          </a:p>
          <a:p>
            <a:r>
              <a:rPr lang="en-US" sz="1100" dirty="0"/>
              <a:t>Inversion of testis .</a:t>
            </a:r>
          </a:p>
          <a:p>
            <a:r>
              <a:rPr lang="en-US" sz="1100" dirty="0"/>
              <a:t>Strong muscular exertion or blunt trauma can trigger it .</a:t>
            </a:r>
          </a:p>
          <a:p>
            <a:r>
              <a:rPr lang="en-US" sz="1100" dirty="0"/>
              <a:t>Undescended testis undergo torsion frequently .</a:t>
            </a:r>
          </a:p>
          <a:p>
            <a:r>
              <a:rPr lang="en-US" sz="1100" dirty="0"/>
              <a:t>High insertion of tunica </a:t>
            </a:r>
            <a:r>
              <a:rPr lang="en-US" sz="1100" dirty="0" err="1"/>
              <a:t>vaginalis</a:t>
            </a:r>
            <a:r>
              <a:rPr lang="en-US" sz="1100" dirty="0"/>
              <a:t>- bell clapper deformity-predisposes .</a:t>
            </a:r>
          </a:p>
          <a:p>
            <a:r>
              <a:rPr lang="en-US" sz="1100" dirty="0" err="1"/>
              <a:t>Seperation</a:t>
            </a:r>
            <a:r>
              <a:rPr lang="en-US" sz="1100" dirty="0"/>
              <a:t> of the epididymis from the body of testis permits torsion of testis on the pedicle that connects the testis with the epididymis.</a:t>
            </a:r>
          </a:p>
          <a:p>
            <a:r>
              <a:rPr lang="en-US" sz="1100" dirty="0"/>
              <a:t>There are 3 types of torsion- </a:t>
            </a:r>
            <a:r>
              <a:rPr lang="en-US" sz="1100" dirty="0" err="1"/>
              <a:t>Extravaginal</a:t>
            </a:r>
            <a:r>
              <a:rPr lang="en-US" sz="1100" dirty="0"/>
              <a:t>, </a:t>
            </a:r>
            <a:r>
              <a:rPr lang="en-US" sz="1100" dirty="0" err="1"/>
              <a:t>intravaginal</a:t>
            </a:r>
            <a:r>
              <a:rPr lang="en-US" sz="1100" dirty="0"/>
              <a:t> and </a:t>
            </a:r>
            <a:r>
              <a:rPr lang="en-US" sz="1100" dirty="0" err="1"/>
              <a:t>mesorchial</a:t>
            </a:r>
            <a:r>
              <a:rPr lang="en-US" sz="1100" dirty="0"/>
              <a:t>. </a:t>
            </a:r>
          </a:p>
          <a:p>
            <a:r>
              <a:rPr lang="en-US" sz="1100" dirty="0" err="1"/>
              <a:t>Extravaginal</a:t>
            </a:r>
            <a:r>
              <a:rPr lang="en-US" sz="1100" dirty="0"/>
              <a:t> in neonates, </a:t>
            </a:r>
            <a:r>
              <a:rPr lang="en-US" sz="1100" dirty="0" err="1"/>
              <a:t>intravaginal</a:t>
            </a:r>
            <a:r>
              <a:rPr lang="en-US" sz="1100" dirty="0"/>
              <a:t> in adolescents.</a:t>
            </a:r>
          </a:p>
        </p:txBody>
      </p:sp>
      <p:sp>
        <p:nvSpPr>
          <p:cNvPr id="10" name="Title 1">
            <a:extLst>
              <a:ext uri="{FF2B5EF4-FFF2-40B4-BE49-F238E27FC236}">
                <a16:creationId xmlns:a16="http://schemas.microsoft.com/office/drawing/2014/main" id="{8F1E6E4D-B1B8-1244-82C2-FDFEBF363BBB}"/>
              </a:ext>
            </a:extLst>
          </p:cNvPr>
          <p:cNvSpPr>
            <a:spLocks noGrp="1"/>
          </p:cNvSpPr>
          <p:nvPr>
            <p:ph type="title"/>
          </p:nvPr>
        </p:nvSpPr>
        <p:spPr>
          <a:xfrm flipH="1">
            <a:off x="2670650" y="0"/>
            <a:ext cx="3038100" cy="2253500"/>
          </a:xfrm>
        </p:spPr>
        <p:txBody>
          <a:bodyPr/>
          <a:lstStyle/>
          <a:p>
            <a:r>
              <a:rPr lang="en-US" sz="2200" dirty="0"/>
              <a:t>PATHOPHYSIOLOGY</a:t>
            </a:r>
            <a:endParaRPr lang="en-JO" sz="2200" dirty="0"/>
          </a:p>
        </p:txBody>
      </p:sp>
    </p:spTree>
    <p:extLst>
      <p:ext uri="{BB962C8B-B14F-4D97-AF65-F5344CB8AC3E}">
        <p14:creationId xmlns:p14="http://schemas.microsoft.com/office/powerpoint/2010/main" val="28594546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1D9A-62C1-7146-AB6D-9E49293C6E8B}"/>
              </a:ext>
            </a:extLst>
          </p:cNvPr>
          <p:cNvSpPr>
            <a:spLocks noGrp="1"/>
          </p:cNvSpPr>
          <p:nvPr>
            <p:ph type="title"/>
          </p:nvPr>
        </p:nvSpPr>
        <p:spPr>
          <a:xfrm>
            <a:off x="555050" y="1"/>
            <a:ext cx="8033900" cy="698500"/>
          </a:xfrm>
        </p:spPr>
        <p:txBody>
          <a:bodyPr/>
          <a:lstStyle/>
          <a:p>
            <a:r>
              <a:rPr lang="en-US" sz="3400" dirty="0"/>
              <a:t>TYPES OF TESTICULAR TORSION </a:t>
            </a:r>
            <a:endParaRPr lang="en-JO" sz="3400" dirty="0"/>
          </a:p>
        </p:txBody>
      </p:sp>
      <p:sp>
        <p:nvSpPr>
          <p:cNvPr id="3" name="TextBox 2">
            <a:extLst>
              <a:ext uri="{FF2B5EF4-FFF2-40B4-BE49-F238E27FC236}">
                <a16:creationId xmlns:a16="http://schemas.microsoft.com/office/drawing/2014/main" id="{7D809DE1-2315-CB48-9A7B-1EA55DE2CC1A}"/>
              </a:ext>
            </a:extLst>
          </p:cNvPr>
          <p:cNvSpPr txBox="1"/>
          <p:nvPr/>
        </p:nvSpPr>
        <p:spPr>
          <a:xfrm>
            <a:off x="292099" y="544612"/>
            <a:ext cx="33750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n w="0"/>
                <a:solidFill>
                  <a:schemeClr val="accent1"/>
                </a:solidFill>
                <a:effectLst>
                  <a:outerShdw blurRad="38100" dist="25400" dir="5400000" algn="ctr" rotWithShape="0">
                    <a:srgbClr val="6E747A">
                      <a:alpha val="43000"/>
                    </a:srgbClr>
                  </a:outerShdw>
                </a:effectLst>
              </a:rPr>
              <a:t>1- </a:t>
            </a:r>
            <a:r>
              <a:rPr lang="en-US" dirty="0" err="1">
                <a:ln w="0"/>
                <a:solidFill>
                  <a:schemeClr val="accent1"/>
                </a:solidFill>
                <a:effectLst>
                  <a:outerShdw blurRad="38100" dist="25400" dir="5400000" algn="ctr" rotWithShape="0">
                    <a:srgbClr val="6E747A">
                      <a:alpha val="43000"/>
                    </a:srgbClr>
                  </a:outerShdw>
                </a:effectLst>
              </a:rPr>
              <a:t>INTRAVAGINAL</a:t>
            </a:r>
            <a:r>
              <a:rPr lang="en-US" dirty="0">
                <a:ln w="0"/>
                <a:solidFill>
                  <a:schemeClr val="accent1"/>
                </a:solidFill>
                <a:effectLst>
                  <a:outerShdw blurRad="38100" dist="25400" dir="5400000" algn="ctr" rotWithShape="0">
                    <a:srgbClr val="6E747A">
                      <a:alpha val="43000"/>
                    </a:srgbClr>
                  </a:outerShdw>
                </a:effectLst>
              </a:rPr>
              <a:t> TORSION </a:t>
            </a:r>
            <a:endParaRPr lang="en-JO" dirty="0">
              <a:ln w="0"/>
              <a:solidFill>
                <a:schemeClr val="accent1"/>
              </a:solidFill>
              <a:effectLst>
                <a:outerShdw blurRad="38100" dist="25400" dir="5400000" algn="ctr" rotWithShape="0">
                  <a:srgbClr val="6E747A">
                    <a:alpha val="43000"/>
                  </a:srgbClr>
                </a:outerShdw>
              </a:effectLst>
            </a:endParaRPr>
          </a:p>
        </p:txBody>
      </p:sp>
      <p:sp>
        <p:nvSpPr>
          <p:cNvPr id="5" name="TextBox 4">
            <a:extLst>
              <a:ext uri="{FF2B5EF4-FFF2-40B4-BE49-F238E27FC236}">
                <a16:creationId xmlns:a16="http://schemas.microsoft.com/office/drawing/2014/main" id="{3261A348-8E33-5B44-9631-F614683CEABE}"/>
              </a:ext>
            </a:extLst>
          </p:cNvPr>
          <p:cNvSpPr txBox="1"/>
          <p:nvPr/>
        </p:nvSpPr>
        <p:spPr>
          <a:xfrm>
            <a:off x="292099" y="852389"/>
            <a:ext cx="6264276" cy="41372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pPr marL="0" indent="0">
              <a:buNone/>
            </a:pPr>
            <a:r>
              <a:rPr lang="en-US" sz="1400" dirty="0"/>
              <a:t>■  In  17% of males and 40% bilaterally</a:t>
            </a:r>
          </a:p>
          <a:p>
            <a:pPr marL="0" indent="0">
              <a:buNone/>
            </a:pPr>
            <a:r>
              <a:rPr lang="en-US" sz="1400" dirty="0"/>
              <a:t>■ In  a  mature attachment, tunica </a:t>
            </a:r>
          </a:p>
          <a:p>
            <a:pPr marL="0" indent="0">
              <a:buNone/>
            </a:pPr>
            <a:r>
              <a:rPr lang="en-US" sz="1400" dirty="0" err="1"/>
              <a:t>vaginalis</a:t>
            </a:r>
            <a:r>
              <a:rPr lang="en-US" sz="1400" dirty="0"/>
              <a:t> is attached securely to </a:t>
            </a:r>
          </a:p>
          <a:p>
            <a:pPr marL="0" indent="0">
              <a:buNone/>
            </a:pPr>
            <a:r>
              <a:rPr lang="en-US" sz="1400" dirty="0"/>
              <a:t>the  posterior lateral  aspect of </a:t>
            </a:r>
          </a:p>
          <a:p>
            <a:pPr marL="0" indent="0">
              <a:buNone/>
            </a:pPr>
            <a:r>
              <a:rPr lang="en-US" sz="1400" dirty="0"/>
              <a:t>testicle</a:t>
            </a:r>
          </a:p>
          <a:p>
            <a:pPr marL="0" indent="0">
              <a:buNone/>
            </a:pPr>
            <a:r>
              <a:rPr lang="en-US" sz="1400" dirty="0"/>
              <a:t>■  But if the attachment of tunica</a:t>
            </a:r>
          </a:p>
          <a:p>
            <a:pPr marL="0" indent="0">
              <a:buNone/>
            </a:pPr>
            <a:r>
              <a:rPr lang="en-US" sz="1400" dirty="0" err="1"/>
              <a:t>vaginalis</a:t>
            </a:r>
            <a:r>
              <a:rPr lang="en-US" sz="1400" dirty="0"/>
              <a:t> is inappropriately high, </a:t>
            </a:r>
          </a:p>
          <a:p>
            <a:pPr marL="0" indent="0">
              <a:buNone/>
            </a:pPr>
            <a:r>
              <a:rPr lang="en-US" sz="1400" dirty="0"/>
              <a:t>spermatic cord can rotate within</a:t>
            </a:r>
          </a:p>
          <a:p>
            <a:pPr marL="0" indent="0">
              <a:buNone/>
            </a:pPr>
            <a:r>
              <a:rPr lang="en-US" sz="1400" dirty="0"/>
              <a:t>■ Common at adolescents</a:t>
            </a:r>
          </a:p>
          <a:p>
            <a:pPr marL="0" indent="0">
              <a:buNone/>
            </a:pPr>
            <a:r>
              <a:rPr lang="en-US" sz="1400" dirty="0"/>
              <a:t>■ Associated with  bell clapper deformity</a:t>
            </a:r>
          </a:p>
        </p:txBody>
      </p:sp>
      <p:pic>
        <p:nvPicPr>
          <p:cNvPr id="8" name="Picture 8">
            <a:extLst>
              <a:ext uri="{FF2B5EF4-FFF2-40B4-BE49-F238E27FC236}">
                <a16:creationId xmlns:a16="http://schemas.microsoft.com/office/drawing/2014/main" id="{93F73967-94F8-E34D-A049-5643FB20C93C}"/>
              </a:ext>
            </a:extLst>
          </p:cNvPr>
          <p:cNvPicPr>
            <a:picLocks noChangeAspect="1"/>
          </p:cNvPicPr>
          <p:nvPr/>
        </p:nvPicPr>
        <p:blipFill>
          <a:blip r:embed="rId2"/>
          <a:stretch>
            <a:fillRect/>
          </a:stretch>
        </p:blipFill>
        <p:spPr>
          <a:xfrm>
            <a:off x="4372169" y="852389"/>
            <a:ext cx="4368412" cy="4064000"/>
          </a:xfrm>
          <a:prstGeom prst="rect">
            <a:avLst/>
          </a:prstGeom>
        </p:spPr>
      </p:pic>
    </p:spTree>
    <p:extLst>
      <p:ext uri="{BB962C8B-B14F-4D97-AF65-F5344CB8AC3E}">
        <p14:creationId xmlns:p14="http://schemas.microsoft.com/office/powerpoint/2010/main" val="32023397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0FC3FA-9C03-384B-BAC9-BFF5DFE5866D}"/>
              </a:ext>
            </a:extLst>
          </p:cNvPr>
          <p:cNvSpPr txBox="1"/>
          <p:nvPr/>
        </p:nvSpPr>
        <p:spPr>
          <a:xfrm>
            <a:off x="682625" y="258862"/>
            <a:ext cx="4572000" cy="323165"/>
          </a:xfrm>
          <a:prstGeom prst="rect">
            <a:avLst/>
          </a:prstGeom>
          <a:noFill/>
        </p:spPr>
        <p:txBody>
          <a:bodyPr wrap="square">
            <a:spAutoFit/>
          </a:bodyPr>
          <a:lstStyle/>
          <a:p>
            <a:r>
              <a:rPr lang="en-US" sz="1500" dirty="0">
                <a:ln w="0"/>
                <a:solidFill>
                  <a:schemeClr val="accent1"/>
                </a:solidFill>
                <a:effectLst>
                  <a:outerShdw blurRad="38100" dist="25400" dir="5400000" algn="ctr" rotWithShape="0">
                    <a:srgbClr val="6E747A">
                      <a:alpha val="43000"/>
                    </a:srgbClr>
                  </a:outerShdw>
                </a:effectLst>
              </a:rPr>
              <a:t>2- </a:t>
            </a:r>
            <a:r>
              <a:rPr lang="en-US" sz="1500" dirty="0" err="1">
                <a:ln w="0"/>
                <a:solidFill>
                  <a:schemeClr val="accent1"/>
                </a:solidFill>
                <a:effectLst>
                  <a:outerShdw blurRad="38100" dist="25400" dir="5400000" algn="ctr" rotWithShape="0">
                    <a:srgbClr val="6E747A">
                      <a:alpha val="43000"/>
                    </a:srgbClr>
                  </a:outerShdw>
                </a:effectLst>
              </a:rPr>
              <a:t>EXTRAVAGINAL</a:t>
            </a:r>
            <a:r>
              <a:rPr lang="en-US" sz="1500" dirty="0">
                <a:ln w="0"/>
                <a:solidFill>
                  <a:schemeClr val="accent1"/>
                </a:solidFill>
                <a:effectLst>
                  <a:outerShdw blurRad="38100" dist="25400" dir="5400000" algn="ctr" rotWithShape="0">
                    <a:srgbClr val="6E747A">
                      <a:alpha val="43000"/>
                    </a:srgbClr>
                  </a:outerShdw>
                </a:effectLst>
              </a:rPr>
              <a:t>  TORSION</a:t>
            </a:r>
            <a:endParaRPr lang="en-JO" sz="1500" b="1" dirty="0"/>
          </a:p>
        </p:txBody>
      </p:sp>
      <p:sp>
        <p:nvSpPr>
          <p:cNvPr id="6" name="TextBox 5">
            <a:extLst>
              <a:ext uri="{FF2B5EF4-FFF2-40B4-BE49-F238E27FC236}">
                <a16:creationId xmlns:a16="http://schemas.microsoft.com/office/drawing/2014/main" id="{13C83462-18CB-884A-B446-C8FC0FA3C16A}"/>
              </a:ext>
            </a:extLst>
          </p:cNvPr>
          <p:cNvSpPr txBox="1"/>
          <p:nvPr/>
        </p:nvSpPr>
        <p:spPr>
          <a:xfrm>
            <a:off x="230187" y="697697"/>
            <a:ext cx="8683625" cy="17338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pPr marL="0" indent="0">
              <a:buNone/>
            </a:pPr>
            <a:r>
              <a:rPr lang="en-US"/>
              <a:t>■        </a:t>
            </a:r>
            <a:r>
              <a:rPr lang="en-US" dirty="0"/>
              <a:t>Most often occurs in newborns without the 'bell clapper</a:t>
            </a:r>
            <a:r>
              <a:rPr lang="en-US"/>
              <a:t>'  deformity</a:t>
            </a:r>
            <a:endParaRPr lang="en-US" dirty="0"/>
          </a:p>
          <a:p>
            <a:pPr marL="0" indent="0">
              <a:buNone/>
            </a:pPr>
            <a:r>
              <a:rPr lang="en-US"/>
              <a:t>■        </a:t>
            </a:r>
            <a:r>
              <a:rPr lang="en-US" dirty="0"/>
              <a:t>It is thought to result from a  poor or absent attachment of </a:t>
            </a:r>
            <a:r>
              <a:rPr lang="en-US"/>
              <a:t>the </a:t>
            </a:r>
            <a:r>
              <a:rPr lang="en-US" dirty="0"/>
              <a:t>testis to scrotal wall, allowing a  rotation of testis, epididymis, and tunica </a:t>
            </a:r>
            <a:r>
              <a:rPr lang="en-US"/>
              <a:t>vaginal is </a:t>
            </a:r>
            <a:r>
              <a:rPr lang="en-US" dirty="0"/>
              <a:t>as a  unit of the cord at the level of </a:t>
            </a:r>
            <a:r>
              <a:rPr lang="en-US"/>
              <a:t>external  ring</a:t>
            </a:r>
            <a:endParaRPr lang="en-US" dirty="0"/>
          </a:p>
          <a:p>
            <a:pPr marL="0" indent="0">
              <a:buNone/>
            </a:pPr>
            <a:endParaRPr lang="en-US" dirty="0"/>
          </a:p>
        </p:txBody>
      </p:sp>
      <p:pic>
        <p:nvPicPr>
          <p:cNvPr id="9" name="Picture 8">
            <a:extLst>
              <a:ext uri="{FF2B5EF4-FFF2-40B4-BE49-F238E27FC236}">
                <a16:creationId xmlns:a16="http://schemas.microsoft.com/office/drawing/2014/main" id="{38EA8E6F-AE98-644E-8D86-480E21C13DE6}"/>
              </a:ext>
            </a:extLst>
          </p:cNvPr>
          <p:cNvPicPr>
            <a:picLocks noChangeAspect="1"/>
          </p:cNvPicPr>
          <p:nvPr/>
        </p:nvPicPr>
        <p:blipFill>
          <a:blip r:embed="rId2"/>
          <a:stretch>
            <a:fillRect/>
          </a:stretch>
        </p:blipFill>
        <p:spPr>
          <a:xfrm>
            <a:off x="3016250" y="2244725"/>
            <a:ext cx="5245100" cy="2781300"/>
          </a:xfrm>
          <a:prstGeom prst="rect">
            <a:avLst/>
          </a:prstGeom>
        </p:spPr>
      </p:pic>
    </p:spTree>
    <p:extLst>
      <p:ext uri="{BB962C8B-B14F-4D97-AF65-F5344CB8AC3E}">
        <p14:creationId xmlns:p14="http://schemas.microsoft.com/office/powerpoint/2010/main" val="13716070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5533-974A-7141-8639-D2E6E61391F7}"/>
              </a:ext>
            </a:extLst>
          </p:cNvPr>
          <p:cNvSpPr>
            <a:spLocks noGrp="1"/>
          </p:cNvSpPr>
          <p:nvPr>
            <p:ph type="title"/>
          </p:nvPr>
        </p:nvSpPr>
        <p:spPr>
          <a:xfrm>
            <a:off x="205224" y="0"/>
            <a:ext cx="6049525" cy="1631946"/>
          </a:xfrm>
        </p:spPr>
        <p:txBody>
          <a:bodyPr/>
          <a:lstStyle/>
          <a:p>
            <a:r>
              <a:rPr lang="en-US" dirty="0"/>
              <a:t>CLINICAL FEATURES </a:t>
            </a:r>
            <a:endParaRPr lang="en-JO" dirty="0"/>
          </a:p>
        </p:txBody>
      </p:sp>
      <p:sp>
        <p:nvSpPr>
          <p:cNvPr id="4" name="TextBox 3">
            <a:extLst>
              <a:ext uri="{FF2B5EF4-FFF2-40B4-BE49-F238E27FC236}">
                <a16:creationId xmlns:a16="http://schemas.microsoft.com/office/drawing/2014/main" id="{81305DA7-7819-AF4C-B5E7-36585F6FB595}"/>
              </a:ext>
            </a:extLst>
          </p:cNvPr>
          <p:cNvSpPr txBox="1"/>
          <p:nvPr/>
        </p:nvSpPr>
        <p:spPr>
          <a:xfrm>
            <a:off x="205224" y="525354"/>
            <a:ext cx="8733552" cy="47610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Most common  age - between  10 and 25 years old, although a few cases occur in infancy.</a:t>
            </a:r>
          </a:p>
          <a:p>
            <a:r>
              <a:rPr lang="en-US" dirty="0"/>
              <a:t>Typically, there is a sudden agonizing pain in the groin and the lower abdomen.</a:t>
            </a:r>
          </a:p>
          <a:p>
            <a:r>
              <a:rPr lang="en-US" dirty="0"/>
              <a:t>Sudden severe pain in </a:t>
            </a:r>
            <a:r>
              <a:rPr lang="en-US" dirty="0" err="1"/>
              <a:t>hemiscrotum</a:t>
            </a:r>
            <a:r>
              <a:rPr lang="en-US" dirty="0"/>
              <a:t> or both sides. </a:t>
            </a:r>
          </a:p>
          <a:p>
            <a:r>
              <a:rPr lang="en-US" dirty="0"/>
              <a:t>Nausea &amp; vomiting. </a:t>
            </a:r>
          </a:p>
          <a:p>
            <a:r>
              <a:rPr lang="en-US" dirty="0"/>
              <a:t>Scrotal skin edematous and erythematous. </a:t>
            </a:r>
          </a:p>
          <a:p>
            <a:r>
              <a:rPr lang="en-US" dirty="0"/>
              <a:t>Testis </a:t>
            </a:r>
            <a:r>
              <a:rPr lang="en-US" dirty="0" err="1"/>
              <a:t>exquisitively</a:t>
            </a:r>
            <a:r>
              <a:rPr lang="en-US" dirty="0"/>
              <a:t> tender .</a:t>
            </a:r>
          </a:p>
          <a:p>
            <a:r>
              <a:rPr lang="en-US" dirty="0"/>
              <a:t>Affected testis at higher level because of twisting  &gt;&gt;    Deming’s sign. </a:t>
            </a:r>
          </a:p>
          <a:p>
            <a:r>
              <a:rPr lang="en-US" dirty="0"/>
              <a:t>Normal testis lying horizontally  &gt;&gt;   Angel’s sign. </a:t>
            </a:r>
          </a:p>
          <a:p>
            <a:r>
              <a:rPr lang="en-US" dirty="0"/>
              <a:t>Pain not relieved on elevation of scrotum  &gt;&gt;   </a:t>
            </a:r>
            <a:r>
              <a:rPr lang="en-US" dirty="0" err="1"/>
              <a:t>Prehn’s</a:t>
            </a:r>
            <a:r>
              <a:rPr lang="en-US" dirty="0"/>
              <a:t> sign .</a:t>
            </a:r>
          </a:p>
          <a:p>
            <a:r>
              <a:rPr lang="en-US" dirty="0" err="1"/>
              <a:t>Cremastric</a:t>
            </a:r>
            <a:r>
              <a:rPr lang="en-US" dirty="0"/>
              <a:t> reflex absent in affected side .</a:t>
            </a:r>
          </a:p>
        </p:txBody>
      </p:sp>
    </p:spTree>
    <p:extLst>
      <p:ext uri="{BB962C8B-B14F-4D97-AF65-F5344CB8AC3E}">
        <p14:creationId xmlns:p14="http://schemas.microsoft.com/office/powerpoint/2010/main" val="37642647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09D2-52B0-2943-A680-6226DCB46976}"/>
              </a:ext>
            </a:extLst>
          </p:cNvPr>
          <p:cNvSpPr>
            <a:spLocks noGrp="1"/>
          </p:cNvSpPr>
          <p:nvPr>
            <p:ph type="title"/>
          </p:nvPr>
        </p:nvSpPr>
        <p:spPr>
          <a:xfrm>
            <a:off x="856100" y="105299"/>
            <a:ext cx="6509900" cy="783701"/>
          </a:xfrm>
        </p:spPr>
        <p:txBody>
          <a:bodyPr/>
          <a:lstStyle/>
          <a:p>
            <a:r>
              <a:rPr lang="en-US" dirty="0"/>
              <a:t>CLINICAL FEATURES </a:t>
            </a:r>
            <a:endParaRPr lang="en-JO" dirty="0"/>
          </a:p>
        </p:txBody>
      </p:sp>
      <p:pic>
        <p:nvPicPr>
          <p:cNvPr id="5" name="Picture 4">
            <a:extLst>
              <a:ext uri="{FF2B5EF4-FFF2-40B4-BE49-F238E27FC236}">
                <a16:creationId xmlns:a16="http://schemas.microsoft.com/office/drawing/2014/main" id="{D86483DB-27F2-FF4A-8B86-57DC1C416B47}"/>
              </a:ext>
            </a:extLst>
          </p:cNvPr>
          <p:cNvPicPr>
            <a:picLocks noChangeAspect="1"/>
          </p:cNvPicPr>
          <p:nvPr/>
        </p:nvPicPr>
        <p:blipFill>
          <a:blip r:embed="rId2"/>
          <a:stretch>
            <a:fillRect/>
          </a:stretch>
        </p:blipFill>
        <p:spPr>
          <a:xfrm>
            <a:off x="856100" y="782400"/>
            <a:ext cx="7523730" cy="4361100"/>
          </a:xfrm>
          <a:prstGeom prst="rect">
            <a:avLst/>
          </a:prstGeom>
        </p:spPr>
      </p:pic>
    </p:spTree>
    <p:extLst>
      <p:ext uri="{BB962C8B-B14F-4D97-AF65-F5344CB8AC3E}">
        <p14:creationId xmlns:p14="http://schemas.microsoft.com/office/powerpoint/2010/main" val="1963597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5901-709F-AC45-82BB-5F626D8CA9E4}"/>
              </a:ext>
            </a:extLst>
          </p:cNvPr>
          <p:cNvSpPr>
            <a:spLocks noGrp="1"/>
          </p:cNvSpPr>
          <p:nvPr>
            <p:ph type="title"/>
          </p:nvPr>
        </p:nvSpPr>
        <p:spPr>
          <a:xfrm>
            <a:off x="834550" y="166400"/>
            <a:ext cx="3466500" cy="643800"/>
          </a:xfrm>
        </p:spPr>
        <p:txBody>
          <a:bodyPr/>
          <a:lstStyle/>
          <a:p>
            <a:r>
              <a:rPr lang="en-US" dirty="0"/>
              <a:t>BOUNDARIES</a:t>
            </a:r>
            <a:endParaRPr lang="en-JO" dirty="0"/>
          </a:p>
        </p:txBody>
      </p:sp>
      <p:sp>
        <p:nvSpPr>
          <p:cNvPr id="3" name="Subtitle 2">
            <a:extLst>
              <a:ext uri="{FF2B5EF4-FFF2-40B4-BE49-F238E27FC236}">
                <a16:creationId xmlns:a16="http://schemas.microsoft.com/office/drawing/2014/main" id="{8309E764-C57B-E449-B368-F2400454839D}"/>
              </a:ext>
            </a:extLst>
          </p:cNvPr>
          <p:cNvSpPr>
            <a:spLocks noGrp="1"/>
          </p:cNvSpPr>
          <p:nvPr>
            <p:ph type="subTitle" idx="1"/>
          </p:nvPr>
        </p:nvSpPr>
        <p:spPr>
          <a:xfrm>
            <a:off x="1" y="699075"/>
            <a:ext cx="5683250" cy="2221925"/>
          </a:xfrm>
        </p:spPr>
        <p:txBody>
          <a:bodyPr/>
          <a:lstStyle/>
          <a:p>
            <a:r>
              <a:rPr lang="en-US" dirty="0"/>
              <a:t>Superior ( Roof ) : </a:t>
            </a:r>
            <a:r>
              <a:rPr lang="en-US" b="1" i="0" dirty="0">
                <a:solidFill>
                  <a:srgbClr val="000000"/>
                </a:solidFill>
                <a:effectLst/>
                <a:latin typeface="Arial-BoldMT"/>
              </a:rPr>
              <a:t> </a:t>
            </a:r>
            <a:r>
              <a:rPr lang="en-US" b="0" i="0" dirty="0">
                <a:solidFill>
                  <a:srgbClr val="000000"/>
                </a:solidFill>
                <a:effectLst/>
                <a:latin typeface="Arial" panose="020B0604020202020204" pitchFamily="34" charset="0"/>
              </a:rPr>
              <a:t>internal oblique </a:t>
            </a:r>
            <a:r>
              <a:rPr lang="en-US" b="0" i="0" dirty="0">
                <a:solidFill>
                  <a:srgbClr val="C45911"/>
                </a:solidFill>
                <a:effectLst/>
                <a:latin typeface="Arial" panose="020B0604020202020204" pitchFamily="34" charset="0"/>
              </a:rPr>
              <a:t>m</a:t>
            </a:r>
            <a:r>
              <a:rPr lang="en-US" b="0" i="0" dirty="0">
                <a:solidFill>
                  <a:srgbClr val="000000"/>
                </a:solidFill>
                <a:effectLst/>
                <a:latin typeface="Arial" panose="020B0604020202020204" pitchFamily="34" charset="0"/>
              </a:rPr>
              <a:t>uscle, </a:t>
            </a:r>
            <a:r>
              <a:rPr lang="en-US" b="0" i="0" dirty="0" err="1">
                <a:solidFill>
                  <a:srgbClr val="000000"/>
                </a:solidFill>
                <a:effectLst/>
                <a:latin typeface="Arial" panose="020B0604020202020204" pitchFamily="34" charset="0"/>
              </a:rPr>
              <a:t>transversus</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abdominis</a:t>
            </a:r>
            <a:r>
              <a:rPr lang="en-US" b="0" i="0" dirty="0">
                <a:solidFill>
                  <a:srgbClr val="000000"/>
                </a:solidFill>
                <a:effectLst/>
                <a:latin typeface="Arial" panose="020B0604020202020204" pitchFamily="34" charset="0"/>
              </a:rPr>
              <a:t> </a:t>
            </a:r>
            <a:r>
              <a:rPr lang="en-US" b="0" i="0" dirty="0">
                <a:solidFill>
                  <a:srgbClr val="C45911"/>
                </a:solidFill>
                <a:effectLst/>
                <a:latin typeface="Arial" panose="020B0604020202020204" pitchFamily="34" charset="0"/>
              </a:rPr>
              <a:t>m</a:t>
            </a:r>
            <a:r>
              <a:rPr lang="en-US" b="0" i="0" dirty="0">
                <a:solidFill>
                  <a:srgbClr val="000000"/>
                </a:solidFill>
                <a:effectLst/>
                <a:latin typeface="Arial" panose="020B0604020202020204" pitchFamily="34" charset="0"/>
              </a:rPr>
              <a:t>uscles </a:t>
            </a:r>
            <a:r>
              <a:rPr lang="en-US" i="0" dirty="0">
                <a:ln w="0"/>
                <a:solidFill>
                  <a:srgbClr val="FFC000"/>
                </a:solidFill>
                <a:effectLst>
                  <a:outerShdw blurRad="38100" dist="25400" dir="5400000" algn="ctr" rotWithShape="0">
                    <a:srgbClr val="6E747A">
                      <a:alpha val="43000"/>
                    </a:srgbClr>
                  </a:outerShdw>
                </a:effectLst>
                <a:latin typeface="Arial" panose="020B0604020202020204" pitchFamily="34" charset="0"/>
              </a:rPr>
              <a:t>2M </a:t>
            </a:r>
            <a:endParaRPr lang="en-US" dirty="0">
              <a:ln w="0"/>
              <a:solidFill>
                <a:srgbClr val="FFC000"/>
              </a:solidFill>
              <a:effectLst>
                <a:outerShdw blurRad="38100" dist="25400" dir="5400000" algn="ctr" rotWithShape="0">
                  <a:srgbClr val="6E747A">
                    <a:alpha val="43000"/>
                  </a:srgbClr>
                </a:outerShdw>
              </a:effectLst>
              <a:latin typeface="Arial" panose="020B0604020202020204" pitchFamily="34" charset="0"/>
            </a:endParaRPr>
          </a:p>
          <a:p>
            <a:endParaRPr lang="en-US" dirty="0"/>
          </a:p>
          <a:p>
            <a:r>
              <a:rPr lang="en-US" dirty="0"/>
              <a:t>Anterior wall : </a:t>
            </a:r>
            <a:r>
              <a:rPr lang="en-US" b="0" i="0" dirty="0">
                <a:solidFill>
                  <a:srgbClr val="C45911"/>
                </a:solidFill>
                <a:effectLst/>
                <a:latin typeface="Arial" panose="020B0604020202020204" pitchFamily="34" charset="0"/>
              </a:rPr>
              <a:t>a</a:t>
            </a:r>
            <a:r>
              <a:rPr lang="en-US" b="0" i="0" dirty="0">
                <a:solidFill>
                  <a:srgbClr val="000000"/>
                </a:solidFill>
                <a:effectLst/>
                <a:latin typeface="Arial" panose="020B0604020202020204" pitchFamily="34" charset="0"/>
              </a:rPr>
              <a:t>poneurosis of internal oblique muscle, </a:t>
            </a:r>
            <a:r>
              <a:rPr lang="en-US" b="0" i="0" dirty="0">
                <a:solidFill>
                  <a:srgbClr val="C45911"/>
                </a:solidFill>
                <a:effectLst/>
                <a:latin typeface="Arial" panose="020B0604020202020204" pitchFamily="34" charset="0"/>
              </a:rPr>
              <a:t>a</a:t>
            </a:r>
            <a:r>
              <a:rPr lang="en-US" b="0" i="0" dirty="0">
                <a:solidFill>
                  <a:srgbClr val="000000"/>
                </a:solidFill>
                <a:effectLst/>
                <a:latin typeface="Arial" panose="020B0604020202020204" pitchFamily="34" charset="0"/>
              </a:rPr>
              <a:t>poneurosis of external oblique muscle  </a:t>
            </a:r>
            <a:r>
              <a:rPr lang="en-US" b="1" i="0" dirty="0">
                <a:solidFill>
                  <a:srgbClr val="C45911"/>
                </a:solidFill>
                <a:effectLst/>
                <a:latin typeface="Arial-BoldMT"/>
              </a:rPr>
              <a:t>2A</a:t>
            </a:r>
            <a:endParaRPr lang="en-US" dirty="0">
              <a:solidFill>
                <a:srgbClr val="000000"/>
              </a:solidFill>
              <a:effectLst/>
              <a:latin typeface="Arial" panose="020B0604020202020204" pitchFamily="34" charset="0"/>
            </a:endParaRPr>
          </a:p>
          <a:p>
            <a:endParaRPr lang="en-US" dirty="0"/>
          </a:p>
          <a:p>
            <a:r>
              <a:rPr lang="en-US" dirty="0"/>
              <a:t>Inferior ( Floor ) : </a:t>
            </a:r>
            <a:r>
              <a:rPr lang="en-US" b="0" i="0" dirty="0">
                <a:solidFill>
                  <a:srgbClr val="000000"/>
                </a:solidFill>
                <a:effectLst/>
                <a:latin typeface="Arial" panose="020B0604020202020204" pitchFamily="34" charset="0"/>
              </a:rPr>
              <a:t>Inguinal  </a:t>
            </a:r>
            <a:r>
              <a:rPr lang="en-US" b="0" i="0" dirty="0">
                <a:solidFill>
                  <a:srgbClr val="C45911"/>
                </a:solidFill>
                <a:effectLst/>
                <a:latin typeface="Arial" panose="020B0604020202020204" pitchFamily="34" charset="0"/>
              </a:rPr>
              <a:t>l</a:t>
            </a:r>
            <a:r>
              <a:rPr lang="en-US" b="0" i="0" dirty="0">
                <a:solidFill>
                  <a:srgbClr val="000000"/>
                </a:solidFill>
                <a:effectLst/>
                <a:latin typeface="Arial" panose="020B0604020202020204" pitchFamily="34" charset="0"/>
              </a:rPr>
              <a:t>igament,  lacunar </a:t>
            </a:r>
            <a:r>
              <a:rPr lang="en-US" b="0" i="0" dirty="0">
                <a:solidFill>
                  <a:srgbClr val="C45911"/>
                </a:solidFill>
                <a:effectLst/>
                <a:latin typeface="Arial" panose="020B0604020202020204" pitchFamily="34" charset="0"/>
              </a:rPr>
              <a:t>l</a:t>
            </a:r>
            <a:r>
              <a:rPr lang="en-US" b="0" i="0" dirty="0">
                <a:solidFill>
                  <a:srgbClr val="000000"/>
                </a:solidFill>
                <a:effectLst/>
                <a:latin typeface="Arial" panose="020B0604020202020204" pitchFamily="34" charset="0"/>
              </a:rPr>
              <a:t>igament (medially) </a:t>
            </a:r>
            <a:r>
              <a:rPr lang="en-US" i="0" dirty="0">
                <a:ln w="0"/>
                <a:solidFill>
                  <a:srgbClr val="FFC000"/>
                </a:solidFill>
                <a:effectLst>
                  <a:outerShdw blurRad="38100" dist="25400" dir="5400000" algn="ctr" rotWithShape="0">
                    <a:srgbClr val="6E747A">
                      <a:alpha val="43000"/>
                    </a:srgbClr>
                  </a:outerShdw>
                </a:effectLst>
                <a:latin typeface="Arial" panose="020B0604020202020204" pitchFamily="34" charset="0"/>
              </a:rPr>
              <a:t>2L</a:t>
            </a:r>
            <a:endParaRPr lang="en-US" dirty="0">
              <a:ln w="0"/>
              <a:solidFill>
                <a:srgbClr val="FFC000"/>
              </a:solidFill>
              <a:effectLst>
                <a:outerShdw blurRad="38100" dist="25400" dir="5400000" algn="ctr" rotWithShape="0">
                  <a:srgbClr val="6E747A">
                    <a:alpha val="43000"/>
                  </a:srgbClr>
                </a:outerShdw>
              </a:effectLst>
              <a:latin typeface="Arial" panose="020B0604020202020204" pitchFamily="34" charset="0"/>
            </a:endParaRPr>
          </a:p>
          <a:p>
            <a:endParaRPr lang="en-US" dirty="0"/>
          </a:p>
          <a:p>
            <a:r>
              <a:rPr lang="en-US" dirty="0"/>
              <a:t>Posterior wall : </a:t>
            </a:r>
            <a:r>
              <a:rPr lang="en-US" b="0" i="0" dirty="0">
                <a:solidFill>
                  <a:srgbClr val="C45911"/>
                </a:solidFill>
                <a:effectLst/>
                <a:latin typeface="Arial" panose="020B0604020202020204" pitchFamily="34" charset="0"/>
              </a:rPr>
              <a:t>T</a:t>
            </a:r>
            <a:r>
              <a:rPr lang="en-US" b="0" i="0" dirty="0">
                <a:solidFill>
                  <a:srgbClr val="000000"/>
                </a:solidFill>
                <a:effectLst/>
                <a:latin typeface="Arial" panose="020B0604020202020204" pitchFamily="34" charset="0"/>
              </a:rPr>
              <a:t>ransversal is fascia laterally; conjoint </a:t>
            </a:r>
            <a:r>
              <a:rPr lang="en-US" b="0" i="0" dirty="0">
                <a:solidFill>
                  <a:srgbClr val="C45911"/>
                </a:solidFill>
                <a:effectLst/>
                <a:latin typeface="Arial" panose="020B0604020202020204" pitchFamily="34" charset="0"/>
              </a:rPr>
              <a:t>t</a:t>
            </a:r>
            <a:r>
              <a:rPr lang="en-US" b="0" i="0" dirty="0">
                <a:solidFill>
                  <a:srgbClr val="000000"/>
                </a:solidFill>
                <a:effectLst/>
                <a:latin typeface="Arial" panose="020B0604020202020204" pitchFamily="34" charset="0"/>
              </a:rPr>
              <a:t>endon medially</a:t>
            </a:r>
            <a:r>
              <a:rPr lang="en-US" b="0" i="0" dirty="0">
                <a:solidFill>
                  <a:srgbClr val="000000"/>
                </a:solidFill>
                <a:latin typeface="Arial" panose="020B0604020202020204" pitchFamily="34" charset="0"/>
              </a:rPr>
              <a:t> </a:t>
            </a:r>
            <a:r>
              <a:rPr lang="en-US" dirty="0">
                <a:ln w="0"/>
                <a:solidFill>
                  <a:srgbClr val="FFC000"/>
                </a:solidFill>
                <a:effectLst>
                  <a:outerShdw blurRad="38100" dist="25400" dir="5400000" algn="ctr" rotWithShape="0">
                    <a:srgbClr val="6E747A">
                      <a:alpha val="43000"/>
                    </a:srgbClr>
                  </a:outerShdw>
                </a:effectLst>
                <a:latin typeface="Arial" panose="020B0604020202020204" pitchFamily="34" charset="0"/>
              </a:rPr>
              <a:t>2T </a:t>
            </a:r>
          </a:p>
          <a:p>
            <a:endParaRPr lang="en-JO" dirty="0"/>
          </a:p>
        </p:txBody>
      </p:sp>
      <p:pic>
        <p:nvPicPr>
          <p:cNvPr id="11" name="Picture 10">
            <a:extLst>
              <a:ext uri="{FF2B5EF4-FFF2-40B4-BE49-F238E27FC236}">
                <a16:creationId xmlns:a16="http://schemas.microsoft.com/office/drawing/2014/main" id="{E929397A-264A-EE43-9632-DE97C9BC0DA1}"/>
              </a:ext>
            </a:extLst>
          </p:cNvPr>
          <p:cNvPicPr>
            <a:picLocks noChangeAspect="1"/>
          </p:cNvPicPr>
          <p:nvPr/>
        </p:nvPicPr>
        <p:blipFill>
          <a:blip r:embed="rId2"/>
          <a:stretch>
            <a:fillRect/>
          </a:stretch>
        </p:blipFill>
        <p:spPr>
          <a:xfrm>
            <a:off x="5285440" y="762575"/>
            <a:ext cx="3858559" cy="3634226"/>
          </a:xfrm>
          <a:prstGeom prst="rect">
            <a:avLst/>
          </a:prstGeom>
        </p:spPr>
      </p:pic>
    </p:spTree>
    <p:extLst>
      <p:ext uri="{BB962C8B-B14F-4D97-AF65-F5344CB8AC3E}">
        <p14:creationId xmlns:p14="http://schemas.microsoft.com/office/powerpoint/2010/main" val="1280735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E850D-F0D0-5D4A-9CCA-9D852DF26832}"/>
              </a:ext>
            </a:extLst>
          </p:cNvPr>
          <p:cNvSpPr>
            <a:spLocks noGrp="1"/>
          </p:cNvSpPr>
          <p:nvPr>
            <p:ph type="title"/>
          </p:nvPr>
        </p:nvSpPr>
        <p:spPr/>
        <p:txBody>
          <a:bodyPr/>
          <a:lstStyle/>
          <a:p>
            <a:r>
              <a:rPr lang="en-US" dirty="0"/>
              <a:t>TREATMENT </a:t>
            </a:r>
            <a:endParaRPr lang="en-JO" dirty="0"/>
          </a:p>
        </p:txBody>
      </p:sp>
      <p:sp>
        <p:nvSpPr>
          <p:cNvPr id="5" name="TextBox 4">
            <a:extLst>
              <a:ext uri="{FF2B5EF4-FFF2-40B4-BE49-F238E27FC236}">
                <a16:creationId xmlns:a16="http://schemas.microsoft.com/office/drawing/2014/main" id="{C8F3F9D3-49CA-1C42-930C-500342D65DFE}"/>
              </a:ext>
            </a:extLst>
          </p:cNvPr>
          <p:cNvSpPr txBox="1"/>
          <p:nvPr/>
        </p:nvSpPr>
        <p:spPr>
          <a:xfrm>
            <a:off x="-142875" y="945664"/>
            <a:ext cx="5175250" cy="32521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Torsion of the testes is a medical emergency, but many adolescents are hesitant to say that they’re hurting or seek treatment right away. You should never ignore sharp testicular pain.</a:t>
            </a:r>
          </a:p>
          <a:p>
            <a:r>
              <a:rPr lang="en-US" dirty="0"/>
              <a:t>It’s possible for some to experience what’s known as intermittent torsion. This causes a testicle to twist and untwist. Because the condition is likely to recur, it’s important to seek treatment, even if the pain becomes sharp and then subsides.</a:t>
            </a:r>
          </a:p>
        </p:txBody>
      </p:sp>
    </p:spTree>
    <p:extLst>
      <p:ext uri="{BB962C8B-B14F-4D97-AF65-F5344CB8AC3E}">
        <p14:creationId xmlns:p14="http://schemas.microsoft.com/office/powerpoint/2010/main" val="826125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F804-06F7-A841-BB68-63CD14B4BA09}"/>
              </a:ext>
            </a:extLst>
          </p:cNvPr>
          <p:cNvSpPr>
            <a:spLocks noGrp="1"/>
          </p:cNvSpPr>
          <p:nvPr>
            <p:ph type="title"/>
          </p:nvPr>
        </p:nvSpPr>
        <p:spPr/>
        <p:txBody>
          <a:bodyPr/>
          <a:lstStyle/>
          <a:p>
            <a:pPr algn="ctr"/>
            <a:r>
              <a:rPr lang="en-US" dirty="0"/>
              <a:t>SURGICAL REPAIR</a:t>
            </a:r>
            <a:endParaRPr lang="en-JO" dirty="0"/>
          </a:p>
        </p:txBody>
      </p:sp>
      <p:sp>
        <p:nvSpPr>
          <p:cNvPr id="5" name="TextBox 4">
            <a:extLst>
              <a:ext uri="{FF2B5EF4-FFF2-40B4-BE49-F238E27FC236}">
                <a16:creationId xmlns:a16="http://schemas.microsoft.com/office/drawing/2014/main" id="{9F466099-387D-624C-8102-62E8333B5AEA}"/>
              </a:ext>
            </a:extLst>
          </p:cNvPr>
          <p:cNvSpPr txBox="1"/>
          <p:nvPr/>
        </p:nvSpPr>
        <p:spPr>
          <a:xfrm>
            <a:off x="0" y="167035"/>
            <a:ext cx="5080000" cy="48494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sz="1400" dirty="0"/>
              <a:t>Surgical repair, </a:t>
            </a:r>
            <a:r>
              <a:rPr lang="en-US" sz="1400"/>
              <a:t>or </a:t>
            </a:r>
            <a:r>
              <a:rPr lang="en-US" sz="1400">
                <a:hlinkClick r:id="rId2"/>
              </a:rPr>
              <a:t>orchiopexy</a:t>
            </a:r>
            <a:r>
              <a:rPr lang="en-US" sz="1400" dirty="0"/>
              <a:t>, is usually required to treat testicular torsion. In rare cases, your doctor may be able to untwist the spermatic cord by hand. This procedure is called “manual detorsion.”</a:t>
            </a:r>
          </a:p>
          <a:p>
            <a:r>
              <a:rPr lang="en-US" sz="1400" dirty="0"/>
              <a:t>Surgery is performed as quickly as possible to restore blood flow to the testicles. If blood flow is cut off for more than six hours, testicular tissue can die. The affected testicle would then need to </a:t>
            </a:r>
            <a:r>
              <a:rPr lang="en-US" sz="1400"/>
              <a:t>be </a:t>
            </a:r>
            <a:r>
              <a:rPr lang="en-US" sz="1400">
                <a:hlinkClick r:id="rId3"/>
              </a:rPr>
              <a:t>removed</a:t>
            </a:r>
            <a:r>
              <a:rPr lang="en-US" sz="1400" dirty="0"/>
              <a:t>.</a:t>
            </a:r>
          </a:p>
          <a:p>
            <a:r>
              <a:rPr lang="en-US" sz="1400" dirty="0"/>
              <a:t>Surgical detorsion is performed </a:t>
            </a:r>
            <a:r>
              <a:rPr lang="en-US" sz="1400"/>
              <a:t>under </a:t>
            </a:r>
            <a:r>
              <a:rPr lang="en-US" sz="1400">
                <a:hlinkClick r:id="rId4"/>
              </a:rPr>
              <a:t>general anesthesia</a:t>
            </a:r>
            <a:r>
              <a:rPr lang="en-US" sz="1400" dirty="0"/>
              <a:t>. You’ll be asleep and unaware of the procedure.</a:t>
            </a:r>
          </a:p>
          <a:p>
            <a:r>
              <a:rPr lang="en-US" sz="1400" dirty="0"/>
              <a:t>Your doctor will make a small incision in your scrotum and untwist the cord. </a:t>
            </a:r>
            <a:r>
              <a:rPr lang="en-US" sz="1400"/>
              <a:t>Tiny </a:t>
            </a:r>
            <a:r>
              <a:rPr lang="en-US" sz="1400">
                <a:hlinkClick r:id="rId5"/>
              </a:rPr>
              <a:t>sutures</a:t>
            </a:r>
            <a:r>
              <a:rPr lang="en-US" sz="1400" dirty="0"/>
              <a:t> will be used to keep the testicle in place in the scrotum. This prevents rotation from occurring again. The surgeon then closes the incision with stitches.</a:t>
            </a:r>
          </a:p>
        </p:txBody>
      </p:sp>
    </p:spTree>
    <p:extLst>
      <p:ext uri="{BB962C8B-B14F-4D97-AF65-F5344CB8AC3E}">
        <p14:creationId xmlns:p14="http://schemas.microsoft.com/office/powerpoint/2010/main" val="31483376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0EA2-FF1A-0343-A2E3-317EEB8C40FE}"/>
              </a:ext>
            </a:extLst>
          </p:cNvPr>
          <p:cNvSpPr>
            <a:spLocks noGrp="1"/>
          </p:cNvSpPr>
          <p:nvPr>
            <p:ph type="title"/>
          </p:nvPr>
        </p:nvSpPr>
        <p:spPr>
          <a:xfrm>
            <a:off x="713800" y="88900"/>
            <a:ext cx="7716400" cy="2081609"/>
          </a:xfrm>
        </p:spPr>
        <p:txBody>
          <a:bodyPr/>
          <a:lstStyle/>
          <a:p>
            <a:r>
              <a:rPr lang="en-US" dirty="0"/>
              <a:t>TESTICULAR TORSION </a:t>
            </a:r>
            <a:r>
              <a:rPr lang="en-US" dirty="0" err="1"/>
              <a:t>MINDMAP</a:t>
            </a:r>
            <a:r>
              <a:rPr lang="en-US" dirty="0"/>
              <a:t> </a:t>
            </a:r>
            <a:endParaRPr lang="en-JO" dirty="0"/>
          </a:p>
        </p:txBody>
      </p:sp>
      <p:pic>
        <p:nvPicPr>
          <p:cNvPr id="6" name="Picture 5">
            <a:extLst>
              <a:ext uri="{FF2B5EF4-FFF2-40B4-BE49-F238E27FC236}">
                <a16:creationId xmlns:a16="http://schemas.microsoft.com/office/drawing/2014/main" id="{0C9B18CE-4B78-504A-BFFF-DB3DFF630803}"/>
              </a:ext>
            </a:extLst>
          </p:cNvPr>
          <p:cNvPicPr>
            <a:picLocks noChangeAspect="1"/>
          </p:cNvPicPr>
          <p:nvPr/>
        </p:nvPicPr>
        <p:blipFill>
          <a:blip r:embed="rId2"/>
          <a:stretch>
            <a:fillRect/>
          </a:stretch>
        </p:blipFill>
        <p:spPr>
          <a:xfrm>
            <a:off x="301625" y="746125"/>
            <a:ext cx="8556626" cy="4308475"/>
          </a:xfrm>
          <a:prstGeom prst="rect">
            <a:avLst/>
          </a:prstGeom>
        </p:spPr>
      </p:pic>
    </p:spTree>
    <p:extLst>
      <p:ext uri="{BB962C8B-B14F-4D97-AF65-F5344CB8AC3E}">
        <p14:creationId xmlns:p14="http://schemas.microsoft.com/office/powerpoint/2010/main" val="2744536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4"/>
          <p:cNvSpPr txBox="1">
            <a:spLocks noGrp="1"/>
          </p:cNvSpPr>
          <p:nvPr>
            <p:ph type="title"/>
          </p:nvPr>
        </p:nvSpPr>
        <p:spPr>
          <a:xfrm>
            <a:off x="2914797" y="2376513"/>
            <a:ext cx="3314400" cy="52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TESTICULAR TUMOR</a:t>
            </a:r>
            <a:endParaRPr dirty="0"/>
          </a:p>
        </p:txBody>
      </p:sp>
      <p:sp>
        <p:nvSpPr>
          <p:cNvPr id="930" name="Google Shape;930;p44"/>
          <p:cNvSpPr txBox="1">
            <a:spLocks noGrp="1"/>
          </p:cNvSpPr>
          <p:nvPr>
            <p:ph type="title" idx="2"/>
          </p:nvPr>
        </p:nvSpPr>
        <p:spPr>
          <a:xfrm>
            <a:off x="3704097" y="1425388"/>
            <a:ext cx="1735800" cy="8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a:t>
            </a:r>
            <a:r>
              <a:rPr lang="en-US" dirty="0"/>
              <a:t>7</a:t>
            </a:r>
            <a:endParaRPr dirty="0"/>
          </a:p>
        </p:txBody>
      </p:sp>
    </p:spTree>
    <p:extLst>
      <p:ext uri="{BB962C8B-B14F-4D97-AF65-F5344CB8AC3E}">
        <p14:creationId xmlns:p14="http://schemas.microsoft.com/office/powerpoint/2010/main" val="1908351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9A9AC-3E06-674C-A6EC-74E09219CF2A}"/>
              </a:ext>
            </a:extLst>
          </p:cNvPr>
          <p:cNvSpPr>
            <a:spLocks noGrp="1"/>
          </p:cNvSpPr>
          <p:nvPr>
            <p:ph type="title"/>
          </p:nvPr>
        </p:nvSpPr>
        <p:spPr>
          <a:xfrm>
            <a:off x="538600" y="0"/>
            <a:ext cx="4455000" cy="1201800"/>
          </a:xfrm>
        </p:spPr>
        <p:txBody>
          <a:bodyPr/>
          <a:lstStyle/>
          <a:p>
            <a:r>
              <a:rPr lang="en-US" dirty="0"/>
              <a:t>Testicular Tumors</a:t>
            </a:r>
            <a:endParaRPr lang="en-JO" dirty="0"/>
          </a:p>
        </p:txBody>
      </p:sp>
      <p:sp>
        <p:nvSpPr>
          <p:cNvPr id="4" name="TextBox 3">
            <a:extLst>
              <a:ext uri="{FF2B5EF4-FFF2-40B4-BE49-F238E27FC236}">
                <a16:creationId xmlns:a16="http://schemas.microsoft.com/office/drawing/2014/main" id="{F051CDCA-5F3B-AA42-99DC-64C4F6ACE352}"/>
              </a:ext>
            </a:extLst>
          </p:cNvPr>
          <p:cNvSpPr txBox="1"/>
          <p:nvPr/>
        </p:nvSpPr>
        <p:spPr>
          <a:xfrm>
            <a:off x="0" y="758934"/>
            <a:ext cx="8588375" cy="43845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Testicular cancer occurs in the testicles (testes), which are located inside the scrotum, a loose bag of skin underneath the penis. The testicles produce male sex hormones and sperm for reproduction.</a:t>
            </a:r>
          </a:p>
          <a:p>
            <a:r>
              <a:rPr lang="en-US" dirty="0"/>
              <a:t>Compared with other types of cancer, testicular cancer is rare. But testicular cancer is the most common cancer in American males between the ages of 15 and 35.</a:t>
            </a:r>
          </a:p>
          <a:p>
            <a:r>
              <a:rPr lang="en-US" dirty="0"/>
              <a:t>Testicular cancer is highly treatable, even when                                                    cancer has spread beyond the testicle. Depending                                                       on the type and stage of testicular cancer, you may                                             receive one of several treatments, or a combination</a:t>
            </a:r>
            <a:r>
              <a:rPr lang="en-US" b="0" i="0" u="none" strike="noStrike" dirty="0">
                <a:solidFill>
                  <a:srgbClr val="111111"/>
                </a:solidFill>
                <a:effectLst/>
                <a:latin typeface="Helvetica" pitchFamily="2" charset="0"/>
              </a:rPr>
              <a:t>.</a:t>
            </a:r>
            <a:endParaRPr lang="en-US" dirty="0"/>
          </a:p>
        </p:txBody>
      </p:sp>
      <p:pic>
        <p:nvPicPr>
          <p:cNvPr id="7" name="Picture 6">
            <a:extLst>
              <a:ext uri="{FF2B5EF4-FFF2-40B4-BE49-F238E27FC236}">
                <a16:creationId xmlns:a16="http://schemas.microsoft.com/office/drawing/2014/main" id="{6D3CE5C8-2E6F-084F-A154-7E94F8B6B3D3}"/>
              </a:ext>
            </a:extLst>
          </p:cNvPr>
          <p:cNvPicPr>
            <a:picLocks noChangeAspect="1"/>
          </p:cNvPicPr>
          <p:nvPr/>
        </p:nvPicPr>
        <p:blipFill>
          <a:blip r:embed="rId2"/>
          <a:stretch>
            <a:fillRect/>
          </a:stretch>
        </p:blipFill>
        <p:spPr>
          <a:xfrm>
            <a:off x="5111751" y="2571750"/>
            <a:ext cx="3746499" cy="2571750"/>
          </a:xfrm>
          <a:prstGeom prst="rect">
            <a:avLst/>
          </a:prstGeom>
        </p:spPr>
      </p:pic>
    </p:spTree>
    <p:extLst>
      <p:ext uri="{BB962C8B-B14F-4D97-AF65-F5344CB8AC3E}">
        <p14:creationId xmlns:p14="http://schemas.microsoft.com/office/powerpoint/2010/main" val="600969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9A9AC-3E06-674C-A6EC-74E09219CF2A}"/>
              </a:ext>
            </a:extLst>
          </p:cNvPr>
          <p:cNvSpPr>
            <a:spLocks noGrp="1"/>
          </p:cNvSpPr>
          <p:nvPr>
            <p:ph type="title"/>
          </p:nvPr>
        </p:nvSpPr>
        <p:spPr>
          <a:xfrm>
            <a:off x="361037" y="-1"/>
            <a:ext cx="8671838" cy="2167259"/>
          </a:xfrm>
        </p:spPr>
        <p:txBody>
          <a:bodyPr/>
          <a:lstStyle/>
          <a:p>
            <a:r>
              <a:rPr lang="en-US" i="0" dirty="0" err="1">
                <a:ln w="0"/>
                <a:solidFill>
                  <a:schemeClr val="accent1"/>
                </a:solidFill>
                <a:effectLst>
                  <a:outerShdw blurRad="38100" dist="25400" dir="5400000" algn="ctr" rotWithShape="0">
                    <a:srgbClr val="6E747A">
                      <a:alpha val="43000"/>
                    </a:srgbClr>
                  </a:outerShdw>
                </a:effectLst>
                <a:latin typeface="TimesNewRomanPS-BoldMT"/>
              </a:rPr>
              <a:t>AETIOLOGY</a:t>
            </a:r>
            <a:r>
              <a:rPr lang="en-US" i="0" dirty="0">
                <a:ln w="0"/>
                <a:solidFill>
                  <a:schemeClr val="accent1"/>
                </a:solidFill>
                <a:effectLst>
                  <a:outerShdw blurRad="38100" dist="25400" dir="5400000" algn="ctr" rotWithShape="0">
                    <a:srgbClr val="6E747A">
                      <a:alpha val="43000"/>
                    </a:srgbClr>
                  </a:outerShdw>
                </a:effectLst>
                <a:latin typeface="TimesNewRomanPS-BoldMT"/>
              </a:rPr>
              <a:t> OF TESTICULAR </a:t>
            </a:r>
            <a:r>
              <a:rPr lang="en-US" i="0" dirty="0" err="1">
                <a:ln w="0"/>
                <a:solidFill>
                  <a:schemeClr val="accent1"/>
                </a:solidFill>
                <a:effectLst>
                  <a:outerShdw blurRad="38100" dist="25400" dir="5400000" algn="ctr" rotWithShape="0">
                    <a:srgbClr val="6E747A">
                      <a:alpha val="43000"/>
                    </a:srgbClr>
                  </a:outerShdw>
                </a:effectLst>
                <a:latin typeface="TimesNewRomanPS-BoldMT"/>
              </a:rPr>
              <a:t>TUMOUR</a:t>
            </a:r>
            <a:r>
              <a:rPr lang="en-US"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
            </a:r>
            <a:br>
              <a:rPr lang="en-US"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br>
            <a:endParaRPr lang="en-JO" dirty="0">
              <a:ln w="0"/>
              <a:solidFill>
                <a:schemeClr val="accent1"/>
              </a:solidFill>
              <a:effectLst>
                <a:outerShdw blurRad="38100" dist="25400" dir="5400000" algn="ctr" rotWithShape="0">
                  <a:srgbClr val="6E747A">
                    <a:alpha val="43000"/>
                  </a:srgbClr>
                </a:outerShdw>
              </a:effectLst>
            </a:endParaRPr>
          </a:p>
        </p:txBody>
      </p:sp>
      <p:sp>
        <p:nvSpPr>
          <p:cNvPr id="4" name="TextBox 3">
            <a:extLst>
              <a:ext uri="{FF2B5EF4-FFF2-40B4-BE49-F238E27FC236}">
                <a16:creationId xmlns:a16="http://schemas.microsoft.com/office/drawing/2014/main" id="{8DE21BC2-064E-084D-8906-B199E533450C}"/>
              </a:ext>
            </a:extLst>
          </p:cNvPr>
          <p:cNvSpPr txBox="1"/>
          <p:nvPr/>
        </p:nvSpPr>
        <p:spPr>
          <a:xfrm>
            <a:off x="361037" y="878233"/>
            <a:ext cx="5730875" cy="41960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a:t>Cryptorchidism</a:t>
            </a:r>
            <a:endParaRPr lang="en-US" dirty="0"/>
          </a:p>
          <a:p>
            <a:r>
              <a:rPr lang="en-US" dirty="0"/>
              <a:t>Klinefelter's </a:t>
            </a:r>
            <a:r>
              <a:rPr lang="en-US"/>
              <a:t>syndrome </a:t>
            </a:r>
            <a:endParaRPr lang="en-US" dirty="0"/>
          </a:p>
          <a:p>
            <a:r>
              <a:rPr lang="en-US" dirty="0"/>
              <a:t>Testicular </a:t>
            </a:r>
            <a:r>
              <a:rPr lang="en-US"/>
              <a:t>atrophy </a:t>
            </a:r>
            <a:endParaRPr lang="en-US" dirty="0"/>
          </a:p>
          <a:p>
            <a:r>
              <a:rPr lang="en-US"/>
              <a:t>Trauma</a:t>
            </a:r>
            <a:endParaRPr lang="en-US" dirty="0"/>
          </a:p>
          <a:p>
            <a:r>
              <a:rPr lang="en-US" dirty="0"/>
              <a:t>Sex </a:t>
            </a:r>
            <a:r>
              <a:rPr lang="en-US"/>
              <a:t>hormone fluctuations</a:t>
            </a:r>
            <a:r>
              <a:rPr lang="en-US" dirty="0"/>
              <a:t>, estrogen , administration </a:t>
            </a:r>
            <a:r>
              <a:rPr lang="en-US"/>
              <a:t>during  pregnancy</a:t>
            </a:r>
            <a:endParaRPr lang="en-US" dirty="0"/>
          </a:p>
          <a:p>
            <a:r>
              <a:rPr lang="en-US"/>
              <a:t>Race</a:t>
            </a:r>
            <a:endParaRPr lang="en-US" dirty="0"/>
          </a:p>
          <a:p>
            <a:r>
              <a:rPr lang="en-US" dirty="0"/>
              <a:t>Carcinoma </a:t>
            </a:r>
            <a:r>
              <a:rPr lang="en-US"/>
              <a:t>in situ</a:t>
            </a:r>
            <a:endParaRPr lang="en-US" dirty="0"/>
          </a:p>
          <a:p>
            <a:r>
              <a:rPr lang="en-US" dirty="0"/>
              <a:t>Previous </a:t>
            </a:r>
            <a:r>
              <a:rPr lang="en-US"/>
              <a:t>testicular cancer</a:t>
            </a:r>
            <a:endParaRPr lang="en-US" dirty="0"/>
          </a:p>
          <a:p>
            <a:endParaRPr lang="en-US" dirty="0"/>
          </a:p>
        </p:txBody>
      </p:sp>
    </p:spTree>
    <p:extLst>
      <p:ext uri="{BB962C8B-B14F-4D97-AF65-F5344CB8AC3E}">
        <p14:creationId xmlns:p14="http://schemas.microsoft.com/office/powerpoint/2010/main" val="35021387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BB2194-5C4D-9442-9C99-B4B321254CA2}"/>
              </a:ext>
            </a:extLst>
          </p:cNvPr>
          <p:cNvPicPr>
            <a:picLocks noChangeAspect="1"/>
          </p:cNvPicPr>
          <p:nvPr/>
        </p:nvPicPr>
        <p:blipFill>
          <a:blip r:embed="rId2"/>
          <a:stretch>
            <a:fillRect/>
          </a:stretch>
        </p:blipFill>
        <p:spPr>
          <a:xfrm>
            <a:off x="495300" y="94435"/>
            <a:ext cx="8153400" cy="4622800"/>
          </a:xfrm>
          <a:prstGeom prst="rect">
            <a:avLst/>
          </a:prstGeom>
        </p:spPr>
      </p:pic>
    </p:spTree>
    <p:extLst>
      <p:ext uri="{BB962C8B-B14F-4D97-AF65-F5344CB8AC3E}">
        <p14:creationId xmlns:p14="http://schemas.microsoft.com/office/powerpoint/2010/main" val="1468971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FF8D-9C43-3048-8F93-CC5F89D1171C}"/>
              </a:ext>
            </a:extLst>
          </p:cNvPr>
          <p:cNvSpPr>
            <a:spLocks noGrp="1"/>
          </p:cNvSpPr>
          <p:nvPr>
            <p:ph type="title"/>
          </p:nvPr>
        </p:nvSpPr>
        <p:spPr>
          <a:xfrm>
            <a:off x="0" y="341890"/>
            <a:ext cx="4161168" cy="674110"/>
          </a:xfrm>
        </p:spPr>
        <p:txBody>
          <a:bodyPr/>
          <a:lstStyle/>
          <a:p>
            <a:r>
              <a:rPr lang="en-US" i="0" dirty="0">
                <a:ln w="0"/>
                <a:solidFill>
                  <a:schemeClr val="accent1"/>
                </a:solidFill>
                <a:effectLst>
                  <a:outerShdw blurRad="38100" dist="25400" dir="5400000" algn="ctr" rotWithShape="0">
                    <a:srgbClr val="6E747A">
                      <a:alpha val="43000"/>
                    </a:srgbClr>
                  </a:outerShdw>
                </a:effectLst>
                <a:latin typeface="Helvetica" pitchFamily="2" charset="0"/>
              </a:rPr>
              <a:t>Metastatic testicular </a:t>
            </a:r>
            <a:r>
              <a:rPr lang="en-US" i="0" dirty="0" err="1">
                <a:ln w="0"/>
                <a:solidFill>
                  <a:schemeClr val="accent1"/>
                </a:solidFill>
                <a:effectLst>
                  <a:outerShdw blurRad="38100" dist="25400" dir="5400000" algn="ctr" rotWithShape="0">
                    <a:srgbClr val="6E747A">
                      <a:alpha val="43000"/>
                    </a:srgbClr>
                  </a:outerShdw>
                </a:effectLst>
                <a:latin typeface="Helvetica" pitchFamily="2" charset="0"/>
              </a:rPr>
              <a:t>Tumour</a:t>
            </a:r>
            <a:r>
              <a:rPr lang="en-US" dirty="0">
                <a:ln w="0"/>
                <a:solidFill>
                  <a:schemeClr val="accent1"/>
                </a:solidFill>
                <a:effectLst>
                  <a:outerShdw blurRad="38100" dist="25400" dir="5400000" algn="ctr" rotWithShape="0">
                    <a:srgbClr val="6E747A">
                      <a:alpha val="43000"/>
                    </a:srgbClr>
                  </a:outerShdw>
                </a:effectLst>
                <a:latin typeface="Helvetica" pitchFamily="2" charset="0"/>
              </a:rPr>
              <a:t/>
            </a:r>
            <a:br>
              <a:rPr lang="en-US" dirty="0">
                <a:ln w="0"/>
                <a:solidFill>
                  <a:schemeClr val="accent1"/>
                </a:solidFill>
                <a:effectLst>
                  <a:outerShdw blurRad="38100" dist="25400" dir="5400000" algn="ctr" rotWithShape="0">
                    <a:srgbClr val="6E747A">
                      <a:alpha val="43000"/>
                    </a:srgbClr>
                  </a:outerShdw>
                </a:effectLst>
                <a:latin typeface="Helvetica" pitchFamily="2" charset="0"/>
              </a:rPr>
            </a:br>
            <a:endParaRPr lang="en-JO" dirty="0">
              <a:ln w="0"/>
              <a:solidFill>
                <a:schemeClr val="accent1"/>
              </a:solidFill>
              <a:effectLst>
                <a:outerShdw blurRad="38100" dist="25400" dir="5400000" algn="ctr" rotWithShape="0">
                  <a:srgbClr val="6E747A">
                    <a:alpha val="43000"/>
                  </a:srgbClr>
                </a:outerShdw>
              </a:effectLst>
            </a:endParaRPr>
          </a:p>
        </p:txBody>
      </p:sp>
      <p:sp>
        <p:nvSpPr>
          <p:cNvPr id="4" name="TextBox 3">
            <a:extLst>
              <a:ext uri="{FF2B5EF4-FFF2-40B4-BE49-F238E27FC236}">
                <a16:creationId xmlns:a16="http://schemas.microsoft.com/office/drawing/2014/main" id="{C373BCD0-5F5C-0A48-8BDD-038D219E8073}"/>
              </a:ext>
            </a:extLst>
          </p:cNvPr>
          <p:cNvSpPr txBox="1"/>
          <p:nvPr/>
        </p:nvSpPr>
        <p:spPr>
          <a:xfrm>
            <a:off x="609811" y="1522912"/>
            <a:ext cx="2941545" cy="25955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pPr marL="0" indent="0">
              <a:buNone/>
            </a:pPr>
            <a:r>
              <a:rPr lang="en-US" dirty="0"/>
              <a:t>In decreasing </a:t>
            </a:r>
            <a:r>
              <a:rPr lang="en-US"/>
              <a:t>order </a:t>
            </a:r>
            <a:endParaRPr lang="en-US" dirty="0"/>
          </a:p>
          <a:p>
            <a:pPr marL="0" indent="0">
              <a:buNone/>
            </a:pPr>
            <a:r>
              <a:rPr lang="en-US" dirty="0"/>
              <a:t>      </a:t>
            </a:r>
            <a:r>
              <a:rPr lang="en-US"/>
              <a:t>Prostate </a:t>
            </a:r>
            <a:endParaRPr lang="en-US" dirty="0"/>
          </a:p>
          <a:p>
            <a:pPr marL="0" indent="0">
              <a:buNone/>
            </a:pPr>
            <a:r>
              <a:rPr lang="en-US" dirty="0"/>
              <a:t>      </a:t>
            </a:r>
            <a:r>
              <a:rPr lang="en-US"/>
              <a:t>Lung </a:t>
            </a:r>
            <a:endParaRPr lang="en-US" dirty="0"/>
          </a:p>
          <a:p>
            <a:pPr marL="0" indent="0">
              <a:buNone/>
            </a:pPr>
            <a:r>
              <a:rPr lang="en-US" dirty="0"/>
              <a:t>      </a:t>
            </a:r>
            <a:r>
              <a:rPr lang="en-US"/>
              <a:t>Gut </a:t>
            </a:r>
            <a:endParaRPr lang="en-US" dirty="0"/>
          </a:p>
          <a:p>
            <a:pPr marL="0" indent="0">
              <a:buNone/>
            </a:pPr>
            <a:r>
              <a:rPr lang="en-US" dirty="0"/>
              <a:t>      </a:t>
            </a:r>
            <a:r>
              <a:rPr lang="en-US"/>
              <a:t>Melanoma </a:t>
            </a:r>
            <a:endParaRPr lang="en-US" dirty="0"/>
          </a:p>
          <a:p>
            <a:pPr marL="0" indent="0">
              <a:buNone/>
            </a:pPr>
            <a:r>
              <a:rPr lang="en-US" dirty="0"/>
              <a:t>      </a:t>
            </a:r>
            <a:r>
              <a:rPr lang="en-US"/>
              <a:t>Kidney </a:t>
            </a:r>
            <a:endParaRPr lang="en-US" dirty="0"/>
          </a:p>
        </p:txBody>
      </p:sp>
      <p:pic>
        <p:nvPicPr>
          <p:cNvPr id="7" name="Picture 6">
            <a:extLst>
              <a:ext uri="{FF2B5EF4-FFF2-40B4-BE49-F238E27FC236}">
                <a16:creationId xmlns:a16="http://schemas.microsoft.com/office/drawing/2014/main" id="{4D8F2B6F-E5F0-B54D-82A7-4BF4A02097DB}"/>
              </a:ext>
            </a:extLst>
          </p:cNvPr>
          <p:cNvPicPr>
            <a:picLocks noChangeAspect="1"/>
          </p:cNvPicPr>
          <p:nvPr/>
        </p:nvPicPr>
        <p:blipFill>
          <a:blip r:embed="rId2"/>
          <a:stretch>
            <a:fillRect/>
          </a:stretch>
        </p:blipFill>
        <p:spPr>
          <a:xfrm flipH="1">
            <a:off x="609811" y="2106328"/>
            <a:ext cx="326814" cy="2166453"/>
          </a:xfrm>
          <a:prstGeom prst="rect">
            <a:avLst/>
          </a:prstGeom>
          <a:noFill/>
          <a:ln>
            <a:noFill/>
          </a:ln>
        </p:spPr>
      </p:pic>
      <p:sp>
        <p:nvSpPr>
          <p:cNvPr id="12" name="TextBox 11">
            <a:extLst>
              <a:ext uri="{FF2B5EF4-FFF2-40B4-BE49-F238E27FC236}">
                <a16:creationId xmlns:a16="http://schemas.microsoft.com/office/drawing/2014/main" id="{6F57F28A-DE7C-7441-BA12-DB221C864332}"/>
              </a:ext>
            </a:extLst>
          </p:cNvPr>
          <p:cNvSpPr txBox="1"/>
          <p:nvPr/>
        </p:nvSpPr>
        <p:spPr>
          <a:xfrm>
            <a:off x="4572000" y="1349374"/>
            <a:ext cx="4572000" cy="32677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pPr marL="0" indent="0">
              <a:buNone/>
            </a:pPr>
            <a:r>
              <a:rPr lang="en-US" sz="1300" dirty="0"/>
              <a:t>Blood (Distant metastases in decreasing order </a:t>
            </a:r>
          </a:p>
          <a:p>
            <a:pPr marL="0" indent="0">
              <a:buNone/>
            </a:pPr>
            <a:r>
              <a:rPr lang="en-US" sz="1300" dirty="0"/>
              <a:t>         Lung </a:t>
            </a:r>
          </a:p>
          <a:p>
            <a:pPr marL="0" indent="0">
              <a:buNone/>
            </a:pPr>
            <a:r>
              <a:rPr lang="en-US" sz="1300" dirty="0"/>
              <a:t>         Liver </a:t>
            </a:r>
          </a:p>
          <a:p>
            <a:pPr marL="0" indent="0">
              <a:buNone/>
            </a:pPr>
            <a:r>
              <a:rPr lang="en-US" sz="1300" dirty="0"/>
              <a:t>         Brain</a:t>
            </a:r>
          </a:p>
          <a:p>
            <a:pPr marL="0" indent="0">
              <a:buNone/>
            </a:pPr>
            <a:r>
              <a:rPr lang="en-US" sz="1300" dirty="0"/>
              <a:t>         Bone </a:t>
            </a:r>
          </a:p>
          <a:p>
            <a:pPr marL="0" indent="0">
              <a:buNone/>
            </a:pPr>
            <a:r>
              <a:rPr lang="en-US" sz="1300" dirty="0"/>
              <a:t>         Kidney </a:t>
            </a:r>
          </a:p>
          <a:p>
            <a:pPr marL="0" indent="0">
              <a:buNone/>
            </a:pPr>
            <a:r>
              <a:rPr lang="en-US" sz="1300" dirty="0"/>
              <a:t>         Adrenal </a:t>
            </a:r>
          </a:p>
          <a:p>
            <a:pPr marL="0" indent="0">
              <a:buNone/>
            </a:pPr>
            <a:r>
              <a:rPr lang="en-US" sz="1300" dirty="0"/>
              <a:t>         GIT</a:t>
            </a:r>
          </a:p>
          <a:p>
            <a:pPr marL="0" indent="0">
              <a:buNone/>
            </a:pPr>
            <a:r>
              <a:rPr lang="en-US" sz="1300" dirty="0"/>
              <a:t>         Spleen</a:t>
            </a:r>
          </a:p>
        </p:txBody>
      </p:sp>
      <p:pic>
        <p:nvPicPr>
          <p:cNvPr id="18" name="Picture 17">
            <a:extLst>
              <a:ext uri="{FF2B5EF4-FFF2-40B4-BE49-F238E27FC236}">
                <a16:creationId xmlns:a16="http://schemas.microsoft.com/office/drawing/2014/main" id="{97573F00-255A-D442-96EE-A348BFDB526D}"/>
              </a:ext>
            </a:extLst>
          </p:cNvPr>
          <p:cNvPicPr>
            <a:picLocks noChangeAspect="1"/>
          </p:cNvPicPr>
          <p:nvPr/>
        </p:nvPicPr>
        <p:blipFill>
          <a:blip r:embed="rId3"/>
          <a:stretch>
            <a:fillRect/>
          </a:stretch>
        </p:blipFill>
        <p:spPr>
          <a:xfrm flipH="1">
            <a:off x="4670492" y="2021505"/>
            <a:ext cx="188229" cy="2595582"/>
          </a:xfrm>
          <a:prstGeom prst="rect">
            <a:avLst/>
          </a:prstGeom>
        </p:spPr>
      </p:pic>
      <p:sp>
        <p:nvSpPr>
          <p:cNvPr id="20" name="TextBox 19">
            <a:extLst>
              <a:ext uri="{FF2B5EF4-FFF2-40B4-BE49-F238E27FC236}">
                <a16:creationId xmlns:a16="http://schemas.microsoft.com/office/drawing/2014/main" id="{5CB4EDD9-FFF7-9E4F-8510-AA7CE5DCBDEE}"/>
              </a:ext>
            </a:extLst>
          </p:cNvPr>
          <p:cNvSpPr txBox="1"/>
          <p:nvPr/>
        </p:nvSpPr>
        <p:spPr>
          <a:xfrm>
            <a:off x="4161168" y="394331"/>
            <a:ext cx="4572000" cy="646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2400"/>
              <a:buFont typeface="Raleway Thin"/>
              <a:buNone/>
              <a:defRPr sz="3600">
                <a:ln w="0"/>
                <a:solidFill>
                  <a:schemeClr val="accent1"/>
                </a:solidFill>
                <a:effectLst>
                  <a:outerShdw blurRad="38100" dist="25400" dir="5400000" algn="ctr" rotWithShape="0">
                    <a:srgbClr val="6E747A">
                      <a:alpha val="43000"/>
                    </a:srgbClr>
                  </a:outerShdw>
                </a:effectLst>
                <a:latin typeface="Helvetica" pitchFamily="2" charset="0"/>
                <a:ea typeface="Raleway Thin"/>
                <a:cs typeface="Raleway Thin"/>
                <a:sym typeface="Raleway Thin"/>
              </a:defRPr>
            </a:lvl1pPr>
            <a:lvl2pPr algn="ctr">
              <a:buClr>
                <a:schemeClr val="dk1"/>
              </a:buClr>
              <a:buSzPts val="3600"/>
              <a:buFont typeface="Raleway Thin"/>
              <a:buNone/>
              <a:defRPr sz="3600">
                <a:solidFill>
                  <a:schemeClr val="dk1"/>
                </a:solidFill>
                <a:latin typeface="Raleway Thin"/>
                <a:ea typeface="Raleway Thin"/>
                <a:cs typeface="Raleway Thin"/>
                <a:sym typeface="Raleway Thin"/>
              </a:defRPr>
            </a:lvl2pPr>
            <a:lvl3pPr algn="ctr">
              <a:buClr>
                <a:schemeClr val="dk1"/>
              </a:buClr>
              <a:buSzPts val="3600"/>
              <a:buFont typeface="Raleway Thin"/>
              <a:buNone/>
              <a:defRPr sz="3600">
                <a:solidFill>
                  <a:schemeClr val="dk1"/>
                </a:solidFill>
                <a:latin typeface="Raleway Thin"/>
                <a:ea typeface="Raleway Thin"/>
                <a:cs typeface="Raleway Thin"/>
                <a:sym typeface="Raleway Thin"/>
              </a:defRPr>
            </a:lvl3pPr>
            <a:lvl4pPr algn="ctr">
              <a:buClr>
                <a:schemeClr val="dk1"/>
              </a:buClr>
              <a:buSzPts val="3600"/>
              <a:buFont typeface="Raleway Thin"/>
              <a:buNone/>
              <a:defRPr sz="3600">
                <a:solidFill>
                  <a:schemeClr val="dk1"/>
                </a:solidFill>
                <a:latin typeface="Raleway Thin"/>
                <a:ea typeface="Raleway Thin"/>
                <a:cs typeface="Raleway Thin"/>
                <a:sym typeface="Raleway Thin"/>
              </a:defRPr>
            </a:lvl4pPr>
            <a:lvl5pPr algn="ctr">
              <a:buClr>
                <a:schemeClr val="dk1"/>
              </a:buClr>
              <a:buSzPts val="3600"/>
              <a:buFont typeface="Raleway Thin"/>
              <a:buNone/>
              <a:defRPr sz="3600">
                <a:solidFill>
                  <a:schemeClr val="dk1"/>
                </a:solidFill>
                <a:latin typeface="Raleway Thin"/>
                <a:ea typeface="Raleway Thin"/>
                <a:cs typeface="Raleway Thin"/>
                <a:sym typeface="Raleway Thin"/>
              </a:defRPr>
            </a:lvl5pPr>
            <a:lvl6pPr algn="ctr">
              <a:buClr>
                <a:schemeClr val="dk1"/>
              </a:buClr>
              <a:buSzPts val="3600"/>
              <a:buFont typeface="Raleway Thin"/>
              <a:buNone/>
              <a:defRPr sz="3600">
                <a:solidFill>
                  <a:schemeClr val="dk1"/>
                </a:solidFill>
                <a:latin typeface="Raleway Thin"/>
                <a:ea typeface="Raleway Thin"/>
                <a:cs typeface="Raleway Thin"/>
                <a:sym typeface="Raleway Thin"/>
              </a:defRPr>
            </a:lvl6pPr>
            <a:lvl7pPr algn="ctr">
              <a:buClr>
                <a:schemeClr val="dk1"/>
              </a:buClr>
              <a:buSzPts val="3600"/>
              <a:buFont typeface="Raleway Thin"/>
              <a:buNone/>
              <a:defRPr sz="3600">
                <a:solidFill>
                  <a:schemeClr val="dk1"/>
                </a:solidFill>
                <a:latin typeface="Raleway Thin"/>
                <a:ea typeface="Raleway Thin"/>
                <a:cs typeface="Raleway Thin"/>
                <a:sym typeface="Raleway Thin"/>
              </a:defRPr>
            </a:lvl7pPr>
            <a:lvl8pPr algn="ctr">
              <a:buClr>
                <a:schemeClr val="dk1"/>
              </a:buClr>
              <a:buSzPts val="3600"/>
              <a:buFont typeface="Raleway Thin"/>
              <a:buNone/>
              <a:defRPr sz="3600">
                <a:solidFill>
                  <a:schemeClr val="dk1"/>
                </a:solidFill>
                <a:latin typeface="Raleway Thin"/>
                <a:ea typeface="Raleway Thin"/>
                <a:cs typeface="Raleway Thin"/>
                <a:sym typeface="Raleway Thin"/>
              </a:defRPr>
            </a:lvl8pPr>
            <a:lvl9pPr algn="ctr">
              <a:buClr>
                <a:schemeClr val="dk1"/>
              </a:buClr>
              <a:buSzPts val="3600"/>
              <a:buFont typeface="Raleway Thin"/>
              <a:buNone/>
              <a:defRPr sz="3600">
                <a:solidFill>
                  <a:schemeClr val="dk1"/>
                </a:solidFill>
                <a:latin typeface="Raleway Thin"/>
                <a:ea typeface="Raleway Thin"/>
                <a:cs typeface="Raleway Thin"/>
                <a:sym typeface="Raleway Thin"/>
              </a:defRPr>
            </a:lvl9pPr>
          </a:lstStyle>
          <a:p>
            <a:r>
              <a:rPr lang="en-US" dirty="0"/>
              <a:t>Spread </a:t>
            </a:r>
            <a:r>
              <a:rPr lang="en-US"/>
              <a:t>of Tumour </a:t>
            </a:r>
            <a:endParaRPr lang="en-US" dirty="0"/>
          </a:p>
        </p:txBody>
      </p:sp>
      <p:grpSp>
        <p:nvGrpSpPr>
          <p:cNvPr id="24" name="Group 23">
            <a:extLst>
              <a:ext uri="{FF2B5EF4-FFF2-40B4-BE49-F238E27FC236}">
                <a16:creationId xmlns:a16="http://schemas.microsoft.com/office/drawing/2014/main" id="{F9033D50-A1F5-4C4F-A54E-52A13280EF5B}"/>
              </a:ext>
            </a:extLst>
          </p:cNvPr>
          <p:cNvGrpSpPr/>
          <p:nvPr/>
        </p:nvGrpSpPr>
        <p:grpSpPr>
          <a:xfrm>
            <a:off x="4102640" y="27590"/>
            <a:ext cx="360" cy="5073120"/>
            <a:chOff x="4102640" y="27590"/>
            <a:chExt cx="360" cy="5073120"/>
          </a:xfrm>
        </p:grpSpPr>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01DF2668-F3B8-0C41-AECE-EA60A6A24C52}"/>
                    </a:ext>
                  </a:extLst>
                </p14:cNvPr>
                <p14:cNvContentPartPr/>
                <p14:nvPr/>
              </p14:nvContentPartPr>
              <p14:xfrm>
                <a:off x="4102640" y="27590"/>
                <a:ext cx="360" cy="4978080"/>
              </p14:xfrm>
            </p:contentPart>
          </mc:Choice>
          <mc:Fallback xmlns="">
            <p:pic>
              <p:nvPicPr>
                <p:cNvPr id="22" name="Ink 21">
                  <a:extLst>
                    <a:ext uri="{FF2B5EF4-FFF2-40B4-BE49-F238E27FC236}">
                      <a16:creationId xmlns:a16="http://schemas.microsoft.com/office/drawing/2014/main" id="{01DF2668-F3B8-0C41-AECE-EA60A6A24C52}"/>
                    </a:ext>
                  </a:extLst>
                </p:cNvPr>
                <p:cNvPicPr/>
                <p:nvPr/>
              </p:nvPicPr>
              <p:blipFill>
                <a:blip r:embed="rId5"/>
                <a:stretch>
                  <a:fillRect/>
                </a:stretch>
              </p:blipFill>
              <p:spPr>
                <a:xfrm>
                  <a:off x="4066640" y="-8410"/>
                  <a:ext cx="72000" cy="5049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1EE8CF7E-B16A-1D49-B653-0332A623FEC4}"/>
                    </a:ext>
                  </a:extLst>
                </p14:cNvPr>
                <p14:cNvContentPartPr/>
                <p14:nvPr/>
              </p14:nvContentPartPr>
              <p14:xfrm>
                <a:off x="4102640" y="4862390"/>
                <a:ext cx="360" cy="238320"/>
              </p14:xfrm>
            </p:contentPart>
          </mc:Choice>
          <mc:Fallback xmlns="">
            <p:pic>
              <p:nvPicPr>
                <p:cNvPr id="23" name="Ink 22">
                  <a:extLst>
                    <a:ext uri="{FF2B5EF4-FFF2-40B4-BE49-F238E27FC236}">
                      <a16:creationId xmlns:a16="http://schemas.microsoft.com/office/drawing/2014/main" id="{1EE8CF7E-B16A-1D49-B653-0332A623FEC4}"/>
                    </a:ext>
                  </a:extLst>
                </p:cNvPr>
                <p:cNvPicPr/>
                <p:nvPr/>
              </p:nvPicPr>
              <p:blipFill>
                <a:blip r:embed="rId7"/>
                <a:stretch>
                  <a:fillRect/>
                </a:stretch>
              </p:blipFill>
              <p:spPr>
                <a:xfrm>
                  <a:off x="4066640" y="4826390"/>
                  <a:ext cx="72000" cy="309960"/>
                </a:xfrm>
                <a:prstGeom prst="rect">
                  <a:avLst/>
                </a:prstGeom>
              </p:spPr>
            </p:pic>
          </mc:Fallback>
        </mc:AlternateContent>
      </p:grpSp>
    </p:spTree>
    <p:extLst>
      <p:ext uri="{BB962C8B-B14F-4D97-AF65-F5344CB8AC3E}">
        <p14:creationId xmlns:p14="http://schemas.microsoft.com/office/powerpoint/2010/main" val="14754000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4782A-4698-A84A-B5D0-B6CF9C8B54A1}"/>
              </a:ext>
            </a:extLst>
          </p:cNvPr>
          <p:cNvSpPr>
            <a:spLocks noGrp="1"/>
          </p:cNvSpPr>
          <p:nvPr>
            <p:ph type="title"/>
          </p:nvPr>
        </p:nvSpPr>
        <p:spPr>
          <a:xfrm>
            <a:off x="864504" y="164582"/>
            <a:ext cx="4455000" cy="1201800"/>
          </a:xfrm>
          <a:noFill/>
          <a:ln>
            <a:noFill/>
          </a:ln>
        </p:spPr>
        <p:txBody>
          <a:bodyPr spcFirstLastPara="1" wrap="square" lIns="91425" tIns="91425" rIns="91425" bIns="91425" anchor="t" anchorCtr="0">
            <a:noAutofit/>
          </a:bodyPr>
          <a:lstStyle/>
          <a:p>
            <a:pPr>
              <a:buSzPts val="3600"/>
            </a:pPr>
            <a:r>
              <a:rPr lang="en-US">
                <a:solidFill>
                  <a:schemeClr val="dk1"/>
                </a:solidFill>
              </a:rPr>
              <a:t>Incidence</a:t>
            </a:r>
            <a:r>
              <a:rPr lang="en-US" dirty="0">
                <a:solidFill>
                  <a:schemeClr val="dk1"/>
                </a:solidFill>
              </a:rPr>
              <a:t/>
            </a:r>
            <a:br>
              <a:rPr lang="en-US" dirty="0">
                <a:solidFill>
                  <a:schemeClr val="dk1"/>
                </a:solidFill>
              </a:rPr>
            </a:br>
            <a:endParaRPr lang="en-JO" dirty="0">
              <a:solidFill>
                <a:schemeClr val="dk1"/>
              </a:solidFill>
            </a:endParaRPr>
          </a:p>
        </p:txBody>
      </p:sp>
      <p:sp>
        <p:nvSpPr>
          <p:cNvPr id="6" name="TextBox 5">
            <a:extLst>
              <a:ext uri="{FF2B5EF4-FFF2-40B4-BE49-F238E27FC236}">
                <a16:creationId xmlns:a16="http://schemas.microsoft.com/office/drawing/2014/main" id="{31933D00-401F-EB4D-BBD2-676C617F7044}"/>
              </a:ext>
            </a:extLst>
          </p:cNvPr>
          <p:cNvSpPr txBox="1"/>
          <p:nvPr/>
        </p:nvSpPr>
        <p:spPr>
          <a:xfrm>
            <a:off x="541618" y="1448366"/>
            <a:ext cx="7793907" cy="3241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Age – most common solid tumor of men between 20-30 years </a:t>
            </a:r>
          </a:p>
          <a:p>
            <a:r>
              <a:rPr lang="en-US" dirty="0"/>
              <a:t>Race – White : Black = 4:1 in U.S.</a:t>
            </a:r>
          </a:p>
          <a:p>
            <a:r>
              <a:rPr lang="en-US" dirty="0"/>
              <a:t>Side – Right &gt; Left </a:t>
            </a:r>
          </a:p>
          <a:p>
            <a:r>
              <a:rPr lang="en-US" dirty="0"/>
              <a:t>Socio-economic status – high : low = 2:1</a:t>
            </a:r>
          </a:p>
          <a:p>
            <a:r>
              <a:rPr lang="en-US" dirty="0"/>
              <a:t>Geographical </a:t>
            </a:r>
          </a:p>
          <a:p>
            <a:pPr lvl="2"/>
            <a:r>
              <a:rPr lang="en-US" dirty="0"/>
              <a:t>           -Highest in Scandinavia, Germany, Switzerland </a:t>
            </a:r>
          </a:p>
          <a:p>
            <a:pPr lvl="2"/>
            <a:r>
              <a:rPr lang="en-US" dirty="0"/>
              <a:t>           -Intermediate – USA &amp; UK </a:t>
            </a:r>
          </a:p>
          <a:p>
            <a:pPr lvl="2"/>
            <a:r>
              <a:rPr lang="en-US" dirty="0"/>
              <a:t>           -Low – Africa and Asia </a:t>
            </a:r>
          </a:p>
        </p:txBody>
      </p:sp>
    </p:spTree>
    <p:extLst>
      <p:ext uri="{BB962C8B-B14F-4D97-AF65-F5344CB8AC3E}">
        <p14:creationId xmlns:p14="http://schemas.microsoft.com/office/powerpoint/2010/main" val="2531114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3707-B242-0D45-8517-1E7853079535}"/>
              </a:ext>
            </a:extLst>
          </p:cNvPr>
          <p:cNvSpPr>
            <a:spLocks noGrp="1"/>
          </p:cNvSpPr>
          <p:nvPr>
            <p:ph type="title"/>
          </p:nvPr>
        </p:nvSpPr>
        <p:spPr>
          <a:xfrm>
            <a:off x="0" y="166450"/>
            <a:ext cx="8651875" cy="2124434"/>
          </a:xfrm>
          <a:noFill/>
          <a:ln>
            <a:noFill/>
          </a:ln>
        </p:spPr>
        <p:txBody>
          <a:bodyPr spcFirstLastPara="1" wrap="square" lIns="91425" tIns="91425" rIns="91425" bIns="91425" anchor="t" anchorCtr="0">
            <a:noAutofit/>
          </a:bodyPr>
          <a:lstStyle/>
          <a:p>
            <a:pPr>
              <a:buSzPts val="3600"/>
            </a:pPr>
            <a:r>
              <a:rPr lang="en-US" sz="3300" dirty="0">
                <a:solidFill>
                  <a:schemeClr val="dk1"/>
                </a:solidFill>
              </a:rPr>
              <a:t>Age wise incidence of testicular </a:t>
            </a:r>
            <a:r>
              <a:rPr lang="en-US" sz="3300" dirty="0" err="1">
                <a:solidFill>
                  <a:schemeClr val="dk1"/>
                </a:solidFill>
              </a:rPr>
              <a:t>tumour</a:t>
            </a:r>
            <a:r>
              <a:rPr lang="en-US" sz="3300" dirty="0">
                <a:solidFill>
                  <a:schemeClr val="dk1"/>
                </a:solidFill>
              </a:rPr>
              <a:t/>
            </a:r>
            <a:br>
              <a:rPr lang="en-US" sz="3300" dirty="0">
                <a:solidFill>
                  <a:schemeClr val="dk1"/>
                </a:solidFill>
              </a:rPr>
            </a:br>
            <a:endParaRPr lang="en-JO" sz="3300" dirty="0">
              <a:solidFill>
                <a:schemeClr val="dk1"/>
              </a:solidFill>
            </a:endParaRPr>
          </a:p>
        </p:txBody>
      </p:sp>
      <p:sp>
        <p:nvSpPr>
          <p:cNvPr id="6" name="TextBox 5">
            <a:extLst>
              <a:ext uri="{FF2B5EF4-FFF2-40B4-BE49-F238E27FC236}">
                <a16:creationId xmlns:a16="http://schemas.microsoft.com/office/drawing/2014/main" id="{262086C6-76BC-A546-835F-6F93CB0E7C14}"/>
              </a:ext>
            </a:extLst>
          </p:cNvPr>
          <p:cNvSpPr txBox="1"/>
          <p:nvPr/>
        </p:nvSpPr>
        <p:spPr>
          <a:xfrm>
            <a:off x="677022" y="971375"/>
            <a:ext cx="8198970" cy="34983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pPr marL="0" indent="0">
              <a:buNone/>
            </a:pPr>
            <a:r>
              <a:rPr lang="en-US" dirty="0"/>
              <a:t>     </a:t>
            </a:r>
            <a:r>
              <a:rPr lang="en-US" b="1" dirty="0" err="1">
                <a:ln w="0"/>
                <a:solidFill>
                  <a:schemeClr val="accent1"/>
                </a:solidFill>
                <a:effectLst>
                  <a:outerShdw blurRad="38100" dist="25400" dir="5400000" algn="ctr" rotWithShape="0">
                    <a:srgbClr val="6E747A">
                      <a:alpha val="43000"/>
                    </a:srgbClr>
                  </a:outerShdw>
                </a:effectLst>
              </a:rPr>
              <a:t>Tumour</a:t>
            </a:r>
            <a:r>
              <a:rPr lang="en-US" b="1" dirty="0">
                <a:ln w="0"/>
                <a:solidFill>
                  <a:schemeClr val="accent1"/>
                </a:solidFill>
                <a:effectLst>
                  <a:outerShdw blurRad="38100" dist="25400" dir="5400000" algn="ctr" rotWithShape="0">
                    <a:srgbClr val="6E747A">
                      <a:alpha val="43000"/>
                    </a:srgbClr>
                  </a:outerShdw>
                </a:effectLst>
              </a:rPr>
              <a:t> Type                                                                  Age group (years)</a:t>
            </a:r>
            <a:endParaRPr lang="en-US" b="1" dirty="0"/>
          </a:p>
          <a:p>
            <a:pPr marL="0" indent="0">
              <a:buNone/>
            </a:pPr>
            <a:r>
              <a:rPr lang="en-US" dirty="0"/>
              <a:t>1- </a:t>
            </a:r>
            <a:r>
              <a:rPr lang="en-US" dirty="0" err="1"/>
              <a:t>Seminoma</a:t>
            </a:r>
            <a:r>
              <a:rPr lang="en-US" dirty="0"/>
              <a:t>                                                                                  35-40</a:t>
            </a:r>
          </a:p>
          <a:p>
            <a:pPr marL="0" indent="0">
              <a:buNone/>
            </a:pPr>
            <a:r>
              <a:rPr lang="en-US" dirty="0"/>
              <a:t>2- Pure </a:t>
            </a:r>
            <a:r>
              <a:rPr lang="en-US" dirty="0" err="1"/>
              <a:t>Terratoma</a:t>
            </a:r>
            <a:r>
              <a:rPr lang="en-US" dirty="0"/>
              <a:t>                                                           Pediatric age group</a:t>
            </a:r>
          </a:p>
          <a:p>
            <a:pPr marL="0" indent="0">
              <a:buNone/>
            </a:pPr>
            <a:r>
              <a:rPr lang="en-US" dirty="0"/>
              <a:t>3- Embryonal                                                                               CA 25-30</a:t>
            </a:r>
          </a:p>
          <a:p>
            <a:pPr marL="0" indent="0">
              <a:buNone/>
            </a:pPr>
            <a:r>
              <a:rPr lang="en-US" dirty="0"/>
              <a:t>4- </a:t>
            </a:r>
            <a:r>
              <a:rPr lang="en-US" dirty="0" err="1"/>
              <a:t>Chorio</a:t>
            </a:r>
            <a:r>
              <a:rPr lang="en-US" dirty="0"/>
              <a:t>                                                                                       CA 25-35</a:t>
            </a:r>
          </a:p>
          <a:p>
            <a:pPr marL="0" indent="0">
              <a:buNone/>
            </a:pPr>
            <a:r>
              <a:rPr lang="en-US" dirty="0"/>
              <a:t>5- Yolk sac.                                                                         </a:t>
            </a:r>
            <a:r>
              <a:rPr lang="en-US" dirty="0" err="1"/>
              <a:t>Tumour</a:t>
            </a:r>
            <a:r>
              <a:rPr lang="en-US" dirty="0"/>
              <a:t> infancy &amp; child hood</a:t>
            </a:r>
          </a:p>
          <a:p>
            <a:pPr marL="0" indent="0">
              <a:buNone/>
            </a:pPr>
            <a:r>
              <a:rPr lang="en-US" dirty="0"/>
              <a:t>6- Mixed </a:t>
            </a:r>
            <a:r>
              <a:rPr lang="en-US" dirty="0" err="1"/>
              <a:t>terrato</a:t>
            </a:r>
            <a:r>
              <a:rPr lang="en-US" dirty="0"/>
              <a:t>.                                                                          CA 25-30 </a:t>
            </a:r>
          </a:p>
          <a:p>
            <a:pPr marL="0" indent="0">
              <a:buNone/>
            </a:pPr>
            <a:r>
              <a:rPr lang="en-US" dirty="0"/>
              <a:t>7- Lymphoma.                                                                                    &gt; 50</a:t>
            </a:r>
          </a:p>
        </p:txBody>
      </p:sp>
    </p:spTree>
    <p:extLst>
      <p:ext uri="{BB962C8B-B14F-4D97-AF65-F5344CB8AC3E}">
        <p14:creationId xmlns:p14="http://schemas.microsoft.com/office/powerpoint/2010/main" val="2278447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9" name="Google Shape;309;p32"/>
          <p:cNvSpPr txBox="1">
            <a:spLocks noGrp="1"/>
          </p:cNvSpPr>
          <p:nvPr>
            <p:ph type="title"/>
          </p:nvPr>
        </p:nvSpPr>
        <p:spPr>
          <a:xfrm>
            <a:off x="762000" y="1081648"/>
            <a:ext cx="2921769" cy="491683"/>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US" dirty="0"/>
              <a:t>Structures passing through the inguinal canal </a:t>
            </a:r>
            <a:endParaRPr dirty="0"/>
          </a:p>
        </p:txBody>
      </p:sp>
      <p:sp>
        <p:nvSpPr>
          <p:cNvPr id="310" name="Google Shape;310;p32"/>
          <p:cNvSpPr txBox="1">
            <a:spLocks noGrp="1"/>
          </p:cNvSpPr>
          <p:nvPr>
            <p:ph type="subTitle" idx="1"/>
          </p:nvPr>
        </p:nvSpPr>
        <p:spPr>
          <a:xfrm>
            <a:off x="3330735" y="3800351"/>
            <a:ext cx="3549899" cy="1191570"/>
          </a:xfrm>
          <a:prstGeom prst="rect">
            <a:avLst/>
          </a:prstGeom>
        </p:spPr>
        <p:txBody>
          <a:bodyPr spcFirstLastPara="1" wrap="square" lIns="91425" tIns="91425" rIns="91425" bIns="91425" anchor="t" anchorCtr="0">
            <a:noAutofit/>
          </a:bodyPr>
          <a:lstStyle/>
          <a:p>
            <a:pPr marL="412750" indent="-285750" algn="l">
              <a:buFont typeface="Arial" panose="020B0604020202020204" pitchFamily="34" charset="0"/>
              <a:buChar char="•"/>
            </a:pPr>
            <a:r>
              <a:rPr lang="en-US" b="1" i="0" dirty="0">
                <a:solidFill>
                  <a:srgbClr val="000000"/>
                </a:solidFill>
                <a:effectLst/>
                <a:latin typeface="Berlin Sans FB" panose="020E0602020502020306" pitchFamily="34" charset="77"/>
              </a:rPr>
              <a:t>Round ligament</a:t>
            </a:r>
            <a:endParaRPr lang="en-US" b="1" dirty="0">
              <a:solidFill>
                <a:srgbClr val="000000"/>
              </a:solidFill>
              <a:effectLst/>
              <a:latin typeface="Berlin Sans FB" panose="020E0602020502020306" pitchFamily="34" charset="77"/>
            </a:endParaRPr>
          </a:p>
          <a:p>
            <a:pPr marL="412750" indent="-285750" algn="l">
              <a:buFont typeface="Arial" panose="020B0604020202020204" pitchFamily="34" charset="0"/>
              <a:buChar char="•"/>
            </a:pPr>
            <a:r>
              <a:rPr lang="en-US" b="1" i="0" dirty="0">
                <a:solidFill>
                  <a:srgbClr val="000000"/>
                </a:solidFill>
                <a:effectLst/>
                <a:latin typeface="Berlin Sans FB" panose="020E0602020502020306" pitchFamily="34" charset="77"/>
              </a:rPr>
              <a:t>Genital  branch of the </a:t>
            </a:r>
            <a:r>
              <a:rPr lang="en-US" b="1" i="0" dirty="0" err="1">
                <a:solidFill>
                  <a:srgbClr val="000000"/>
                </a:solidFill>
                <a:effectLst/>
                <a:latin typeface="Berlin Sans FB" panose="020E0602020502020306" pitchFamily="34" charset="77"/>
              </a:rPr>
              <a:t>genitofemoral</a:t>
            </a:r>
            <a:r>
              <a:rPr lang="en-US" b="1" i="0" dirty="0">
                <a:solidFill>
                  <a:srgbClr val="000000"/>
                </a:solidFill>
                <a:effectLst/>
                <a:latin typeface="Berlin Sans FB" panose="020E0602020502020306" pitchFamily="34" charset="77"/>
              </a:rPr>
              <a:t> nerve</a:t>
            </a:r>
            <a:endParaRPr lang="en-US" b="1" dirty="0">
              <a:solidFill>
                <a:srgbClr val="000000"/>
              </a:solidFill>
              <a:effectLst/>
              <a:latin typeface="Berlin Sans FB" panose="020E0602020502020306" pitchFamily="34" charset="77"/>
            </a:endParaRPr>
          </a:p>
          <a:p>
            <a:pPr marL="412750" indent="-285750" algn="l">
              <a:buFont typeface="Arial" panose="020B0604020202020204" pitchFamily="34" charset="0"/>
              <a:buChar char="•"/>
            </a:pPr>
            <a:r>
              <a:rPr lang="en-US" b="1" i="0" dirty="0" err="1">
                <a:solidFill>
                  <a:srgbClr val="000000"/>
                </a:solidFill>
                <a:effectLst/>
                <a:latin typeface="Berlin Sans FB" panose="020E0602020502020306" pitchFamily="34" charset="77"/>
              </a:rPr>
              <a:t>llioinguinal</a:t>
            </a:r>
            <a:r>
              <a:rPr lang="en-US" b="1" i="0" dirty="0">
                <a:solidFill>
                  <a:srgbClr val="000000"/>
                </a:solidFill>
                <a:effectLst/>
                <a:latin typeface="Berlin Sans FB" panose="020E0602020502020306" pitchFamily="34" charset="77"/>
              </a:rPr>
              <a:t> nerve.</a:t>
            </a:r>
            <a:endParaRPr lang="en-US" b="1" dirty="0">
              <a:solidFill>
                <a:srgbClr val="000000"/>
              </a:solidFill>
              <a:effectLst/>
              <a:latin typeface="Berlin Sans FB" panose="020E0602020502020306" pitchFamily="34" charset="77"/>
            </a:endParaRPr>
          </a:p>
        </p:txBody>
      </p:sp>
      <p:sp>
        <p:nvSpPr>
          <p:cNvPr id="311" name="Google Shape;311;p32"/>
          <p:cNvSpPr txBox="1">
            <a:spLocks noGrp="1"/>
          </p:cNvSpPr>
          <p:nvPr>
            <p:ph type="subTitle" idx="2"/>
          </p:nvPr>
        </p:nvSpPr>
        <p:spPr>
          <a:xfrm rot="10800000" flipV="1">
            <a:off x="3498601" y="3006817"/>
            <a:ext cx="1327399" cy="531813"/>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Females :</a:t>
            </a:r>
            <a:endParaRPr dirty="0"/>
          </a:p>
        </p:txBody>
      </p:sp>
      <p:sp>
        <p:nvSpPr>
          <p:cNvPr id="316" name="Google Shape;316;p32"/>
          <p:cNvSpPr txBox="1">
            <a:spLocks noGrp="1"/>
          </p:cNvSpPr>
          <p:nvPr>
            <p:ph type="subTitle" idx="7"/>
          </p:nvPr>
        </p:nvSpPr>
        <p:spPr>
          <a:xfrm>
            <a:off x="3498601" y="534976"/>
            <a:ext cx="3445532" cy="1578796"/>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b="1" dirty="0">
                <a:latin typeface="Berlin Sans FB" panose="020F0502020204030204" pitchFamily="34" charset="0"/>
              </a:rPr>
              <a:t>Spermatic cord</a:t>
            </a:r>
            <a:r>
              <a:rPr lang="en-US" dirty="0">
                <a:latin typeface="Berlin Sans FB" panose="020F0502020204030204" pitchFamily="34" charset="0"/>
              </a:rPr>
              <a:t> ( with the genital branch of the </a:t>
            </a:r>
            <a:r>
              <a:rPr lang="en-US" dirty="0" err="1">
                <a:latin typeface="Berlin Sans FB" panose="020F0502020204030204" pitchFamily="34" charset="0"/>
              </a:rPr>
              <a:t>genitofemoral</a:t>
            </a:r>
            <a:r>
              <a:rPr lang="en-US" dirty="0">
                <a:latin typeface="Berlin Sans FB" panose="020F0502020204030204" pitchFamily="34" charset="0"/>
              </a:rPr>
              <a:t> nerve )</a:t>
            </a:r>
          </a:p>
          <a:p>
            <a:pPr marL="0" lvl="0" indent="0" algn="l" rtl="0">
              <a:spcBef>
                <a:spcPts val="0"/>
              </a:spcBef>
              <a:spcAft>
                <a:spcPts val="1600"/>
              </a:spcAft>
              <a:buNone/>
            </a:pPr>
            <a:r>
              <a:rPr lang="en-US" b="1" i="0" dirty="0" err="1">
                <a:solidFill>
                  <a:srgbClr val="000000"/>
                </a:solidFill>
                <a:effectLst/>
                <a:latin typeface="Berlin Sans FB" panose="020F0502020204030204" pitchFamily="34" charset="0"/>
              </a:rPr>
              <a:t>llioinguinal</a:t>
            </a:r>
            <a:r>
              <a:rPr lang="en-US" b="1" i="0" dirty="0">
                <a:solidFill>
                  <a:srgbClr val="000000"/>
                </a:solidFill>
                <a:effectLst/>
                <a:latin typeface="Berlin Sans FB" panose="020F0502020204030204" pitchFamily="34" charset="0"/>
              </a:rPr>
              <a:t> nerve </a:t>
            </a:r>
            <a:r>
              <a:rPr lang="en-US" b="0" i="0" dirty="0">
                <a:solidFill>
                  <a:srgbClr val="000000"/>
                </a:solidFill>
                <a:effectLst/>
                <a:latin typeface="Berlin Sans FB" panose="020F0502020204030204" pitchFamily="34" charset="0"/>
              </a:rPr>
              <a:t>(passes through</a:t>
            </a:r>
            <a:r>
              <a:rPr lang="en-US" dirty="0">
                <a:solidFill>
                  <a:srgbClr val="000000"/>
                </a:solidFill>
                <a:latin typeface="Berlin Sans FB" panose="020F0502020204030204" pitchFamily="34" charset="0"/>
              </a:rPr>
              <a:t> </a:t>
            </a:r>
            <a:r>
              <a:rPr lang="en-US" b="0" i="0" dirty="0">
                <a:solidFill>
                  <a:srgbClr val="000000"/>
                </a:solidFill>
                <a:effectLst/>
                <a:latin typeface="Berlin Sans FB" panose="020F0502020204030204" pitchFamily="34" charset="0"/>
              </a:rPr>
              <a:t>superficial  ring but does not completely run through the entire inguinal canal}</a:t>
            </a:r>
            <a:endParaRPr lang="en-US" dirty="0">
              <a:solidFill>
                <a:srgbClr val="000000"/>
              </a:solidFill>
              <a:effectLst/>
              <a:latin typeface="Berlin Sans FB" panose="020F0502020204030204" pitchFamily="34" charset="0"/>
            </a:endParaRPr>
          </a:p>
          <a:p>
            <a:pPr marL="0" lvl="0" indent="0" algn="ctr" rtl="0">
              <a:spcBef>
                <a:spcPts val="0"/>
              </a:spcBef>
              <a:spcAft>
                <a:spcPts val="1600"/>
              </a:spcAft>
              <a:buNone/>
            </a:pPr>
            <a:endParaRPr dirty="0"/>
          </a:p>
        </p:txBody>
      </p:sp>
      <p:sp>
        <p:nvSpPr>
          <p:cNvPr id="317" name="Google Shape;317;p32"/>
          <p:cNvSpPr txBox="1">
            <a:spLocks noGrp="1"/>
          </p:cNvSpPr>
          <p:nvPr>
            <p:ph type="subTitle" idx="8"/>
          </p:nvPr>
        </p:nvSpPr>
        <p:spPr>
          <a:xfrm>
            <a:off x="3572644" y="162975"/>
            <a:ext cx="1742700" cy="372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MALES : </a:t>
            </a:r>
            <a:endParaRPr dirty="0"/>
          </a:p>
        </p:txBody>
      </p:sp>
      <p:pic>
        <p:nvPicPr>
          <p:cNvPr id="11" name="Picture 11">
            <a:extLst>
              <a:ext uri="{FF2B5EF4-FFF2-40B4-BE49-F238E27FC236}">
                <a16:creationId xmlns:a16="http://schemas.microsoft.com/office/drawing/2014/main" id="{4C45C2C7-95F5-1C4F-B3B3-B803D62B2C46}"/>
              </a:ext>
            </a:extLst>
          </p:cNvPr>
          <p:cNvPicPr>
            <a:picLocks noChangeAspect="1"/>
          </p:cNvPicPr>
          <p:nvPr/>
        </p:nvPicPr>
        <p:blipFill rotWithShape="1">
          <a:blip r:embed="rId3"/>
          <a:srcRect t="52159"/>
          <a:stretch/>
        </p:blipFill>
        <p:spPr>
          <a:xfrm>
            <a:off x="6610759" y="3127743"/>
            <a:ext cx="2494731" cy="1944250"/>
          </a:xfrm>
          <a:prstGeom prst="rect">
            <a:avLst/>
          </a:prstGeom>
        </p:spPr>
      </p:pic>
      <p:pic>
        <p:nvPicPr>
          <p:cNvPr id="12" name="Picture 12">
            <a:extLst>
              <a:ext uri="{FF2B5EF4-FFF2-40B4-BE49-F238E27FC236}">
                <a16:creationId xmlns:a16="http://schemas.microsoft.com/office/drawing/2014/main" id="{97C67918-C328-2A40-A05A-A4DCAC53FC12}"/>
              </a:ext>
            </a:extLst>
          </p:cNvPr>
          <p:cNvPicPr>
            <a:picLocks noChangeAspect="1"/>
          </p:cNvPicPr>
          <p:nvPr/>
        </p:nvPicPr>
        <p:blipFill rotWithShape="1">
          <a:blip r:embed="rId3"/>
          <a:srcRect r="5091" b="49197"/>
          <a:stretch/>
        </p:blipFill>
        <p:spPr>
          <a:xfrm>
            <a:off x="6776269" y="541019"/>
            <a:ext cx="2367731" cy="206462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76604-15F8-B049-B084-51C16D99C72B}"/>
              </a:ext>
            </a:extLst>
          </p:cNvPr>
          <p:cNvSpPr>
            <a:spLocks noGrp="1"/>
          </p:cNvSpPr>
          <p:nvPr>
            <p:ph type="title"/>
          </p:nvPr>
        </p:nvSpPr>
        <p:spPr>
          <a:xfrm>
            <a:off x="1078350" y="0"/>
            <a:ext cx="4455000" cy="1201800"/>
          </a:xfrm>
        </p:spPr>
        <p:txBody>
          <a:bodyPr/>
          <a:lstStyle/>
          <a:p>
            <a:r>
              <a:rPr lang="en-US" dirty="0"/>
              <a:t>ETIOLOGY </a:t>
            </a:r>
            <a:endParaRPr lang="en-JO" dirty="0"/>
          </a:p>
        </p:txBody>
      </p:sp>
      <p:sp>
        <p:nvSpPr>
          <p:cNvPr id="4" name="TextBox 3">
            <a:extLst>
              <a:ext uri="{FF2B5EF4-FFF2-40B4-BE49-F238E27FC236}">
                <a16:creationId xmlns:a16="http://schemas.microsoft.com/office/drawing/2014/main" id="{B27ECE73-369F-A744-95C0-0FDC14E72297}"/>
              </a:ext>
            </a:extLst>
          </p:cNvPr>
          <p:cNvSpPr txBox="1"/>
          <p:nvPr/>
        </p:nvSpPr>
        <p:spPr>
          <a:xfrm>
            <a:off x="468313" y="746882"/>
            <a:ext cx="8207374" cy="43601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ln w="0"/>
                <a:solidFill>
                  <a:schemeClr val="accent1"/>
                </a:solidFill>
                <a:effectLst>
                  <a:outerShdw blurRad="38100" dist="25400" dir="5400000" algn="ctr" rotWithShape="0">
                    <a:srgbClr val="6E747A">
                      <a:alpha val="43000"/>
                    </a:srgbClr>
                  </a:outerShdw>
                </a:effectLst>
              </a:rPr>
              <a:t>Congenital </a:t>
            </a:r>
            <a:r>
              <a:rPr lang="en-US" dirty="0"/>
              <a:t>– 3-14 times common in undescended testes </a:t>
            </a:r>
          </a:p>
          <a:p>
            <a:r>
              <a:rPr lang="en-US" dirty="0"/>
              <a:t>Abnormal germ cell morphology  </a:t>
            </a:r>
          </a:p>
          <a:p>
            <a:r>
              <a:rPr lang="en-US" dirty="0"/>
              <a:t>Elevated temperature </a:t>
            </a:r>
          </a:p>
          <a:p>
            <a:r>
              <a:rPr lang="en-US" dirty="0"/>
              <a:t>Interference with blood supply</a:t>
            </a:r>
          </a:p>
          <a:p>
            <a:r>
              <a:rPr lang="en-US" dirty="0"/>
              <a:t>Gonadal </a:t>
            </a:r>
            <a:r>
              <a:rPr lang="en-US" dirty="0" err="1"/>
              <a:t>dysgenesis</a:t>
            </a:r>
            <a:endParaRPr lang="en-US" dirty="0"/>
          </a:p>
          <a:p>
            <a:r>
              <a:rPr lang="en-US" dirty="0"/>
              <a:t>Endocrine dysfunction</a:t>
            </a:r>
          </a:p>
          <a:p>
            <a:r>
              <a:rPr lang="en-US" dirty="0">
                <a:ln w="0"/>
                <a:solidFill>
                  <a:schemeClr val="accent1"/>
                </a:solidFill>
                <a:effectLst>
                  <a:outerShdw blurRad="38100" dist="25400" dir="5400000" algn="ctr" rotWithShape="0">
                    <a:srgbClr val="6E747A">
                      <a:alpha val="43000"/>
                    </a:srgbClr>
                  </a:outerShdw>
                </a:effectLst>
              </a:rPr>
              <a:t>Acquired  :</a:t>
            </a:r>
          </a:p>
          <a:p>
            <a:pPr lvl="2"/>
            <a:r>
              <a:rPr lang="en-US" sz="1600" dirty="0">
                <a:solidFill>
                  <a:schemeClr val="dk1"/>
                </a:solidFill>
                <a:latin typeface="Raleway Thin"/>
              </a:rPr>
              <a:t>Trauma – co incidence </a:t>
            </a:r>
          </a:p>
          <a:p>
            <a:pPr lvl="2"/>
            <a:r>
              <a:rPr lang="en-US" sz="1600" dirty="0">
                <a:solidFill>
                  <a:schemeClr val="dk1"/>
                </a:solidFill>
                <a:latin typeface="Raleway Thin"/>
              </a:rPr>
              <a:t>Endocrine – sex hormone fluctuation </a:t>
            </a:r>
          </a:p>
          <a:p>
            <a:pPr lvl="2"/>
            <a:r>
              <a:rPr lang="en-US" sz="1600" dirty="0">
                <a:solidFill>
                  <a:schemeClr val="dk1"/>
                </a:solidFill>
                <a:latin typeface="Raleway Thin"/>
              </a:rPr>
              <a:t>Infection – Mumps induced atrophy/   non-specific infections</a:t>
            </a:r>
            <a:r>
              <a:rPr lang="en-US" dirty="0"/>
              <a:t> </a:t>
            </a:r>
          </a:p>
        </p:txBody>
      </p:sp>
    </p:spTree>
    <p:extLst>
      <p:ext uri="{BB962C8B-B14F-4D97-AF65-F5344CB8AC3E}">
        <p14:creationId xmlns:p14="http://schemas.microsoft.com/office/powerpoint/2010/main" val="10594398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28692-AC63-6941-923F-C73303458080}"/>
              </a:ext>
            </a:extLst>
          </p:cNvPr>
          <p:cNvSpPr>
            <a:spLocks noGrp="1"/>
          </p:cNvSpPr>
          <p:nvPr>
            <p:ph type="title"/>
          </p:nvPr>
        </p:nvSpPr>
        <p:spPr>
          <a:xfrm>
            <a:off x="792600" y="220778"/>
            <a:ext cx="5906650" cy="796702"/>
          </a:xfrm>
        </p:spPr>
        <p:txBody>
          <a:bodyPr/>
          <a:lstStyle/>
          <a:p>
            <a:r>
              <a:rPr lang="en-US" dirty="0"/>
              <a:t>SPREAD OF TUMOR</a:t>
            </a:r>
            <a:endParaRPr lang="en-JO" dirty="0"/>
          </a:p>
        </p:txBody>
      </p:sp>
      <p:sp>
        <p:nvSpPr>
          <p:cNvPr id="4" name="TextBox 3">
            <a:extLst>
              <a:ext uri="{FF2B5EF4-FFF2-40B4-BE49-F238E27FC236}">
                <a16:creationId xmlns:a16="http://schemas.microsoft.com/office/drawing/2014/main" id="{486BAD4B-1548-CA43-88C1-809DFF3BE53E}"/>
              </a:ext>
            </a:extLst>
          </p:cNvPr>
          <p:cNvSpPr txBox="1"/>
          <p:nvPr/>
        </p:nvSpPr>
        <p:spPr>
          <a:xfrm>
            <a:off x="428625" y="1017479"/>
            <a:ext cx="8445499" cy="37446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stStyle>
          <a:p>
            <a:r>
              <a:rPr lang="en-US" dirty="0"/>
              <a:t>Local </a:t>
            </a:r>
          </a:p>
          <a:p>
            <a:r>
              <a:rPr lang="en-US" dirty="0"/>
              <a:t>Lymphatic –</a:t>
            </a:r>
          </a:p>
          <a:p>
            <a:endParaRPr lang="en-US" dirty="0"/>
          </a:p>
          <a:p>
            <a:pPr lvl="3"/>
            <a:r>
              <a:rPr lang="en-US" sz="1600" dirty="0">
                <a:solidFill>
                  <a:schemeClr val="dk1"/>
                </a:solidFill>
                <a:latin typeface="Raleway Thin"/>
              </a:rPr>
              <a:t>- Right→ inter </a:t>
            </a:r>
            <a:r>
              <a:rPr lang="en-US" sz="1600" dirty="0" err="1">
                <a:solidFill>
                  <a:schemeClr val="dk1"/>
                </a:solidFill>
                <a:latin typeface="Raleway Thin"/>
              </a:rPr>
              <a:t>aortocaval</a:t>
            </a:r>
            <a:r>
              <a:rPr lang="en-US" sz="1600" dirty="0">
                <a:solidFill>
                  <a:schemeClr val="dk1"/>
                </a:solidFill>
                <a:latin typeface="Raleway Thin"/>
              </a:rPr>
              <a:t> at L2 → </a:t>
            </a:r>
            <a:r>
              <a:rPr lang="en-US" sz="1600" dirty="0" err="1">
                <a:solidFill>
                  <a:schemeClr val="dk1"/>
                </a:solidFill>
                <a:latin typeface="Raleway Thin"/>
              </a:rPr>
              <a:t>precaval</a:t>
            </a:r>
            <a:r>
              <a:rPr lang="en-US" sz="1600" dirty="0">
                <a:solidFill>
                  <a:schemeClr val="dk1"/>
                </a:solidFill>
                <a:latin typeface="Raleway Thin"/>
              </a:rPr>
              <a:t> → </a:t>
            </a:r>
            <a:r>
              <a:rPr lang="en-US" sz="1600" dirty="0" err="1">
                <a:solidFill>
                  <a:schemeClr val="dk1"/>
                </a:solidFill>
                <a:latin typeface="Raleway Thin"/>
              </a:rPr>
              <a:t>preaortic</a:t>
            </a:r>
            <a:r>
              <a:rPr lang="en-US" sz="1600" dirty="0">
                <a:solidFill>
                  <a:schemeClr val="dk1"/>
                </a:solidFill>
                <a:latin typeface="Raleway Thin"/>
              </a:rPr>
              <a:t> → Right common iliac → Right ext. iliac</a:t>
            </a:r>
          </a:p>
          <a:p>
            <a:pPr lvl="3"/>
            <a:endParaRPr lang="en-US" sz="1600" dirty="0">
              <a:solidFill>
                <a:schemeClr val="dk1"/>
              </a:solidFill>
              <a:latin typeface="Raleway Thin"/>
            </a:endParaRPr>
          </a:p>
          <a:p>
            <a:pPr lvl="3"/>
            <a:r>
              <a:rPr lang="en-US" sz="1600" dirty="0">
                <a:solidFill>
                  <a:schemeClr val="dk1"/>
                </a:solidFill>
                <a:latin typeface="Raleway Thin"/>
              </a:rPr>
              <a:t>- Left → </a:t>
            </a:r>
            <a:r>
              <a:rPr lang="en-US" sz="1600" dirty="0" err="1">
                <a:solidFill>
                  <a:schemeClr val="dk1"/>
                </a:solidFill>
                <a:latin typeface="Raleway Thin"/>
              </a:rPr>
              <a:t>Paraortic</a:t>
            </a:r>
            <a:r>
              <a:rPr lang="en-US" sz="1600" dirty="0">
                <a:solidFill>
                  <a:schemeClr val="dk1"/>
                </a:solidFill>
                <a:latin typeface="Raleway Thin"/>
              </a:rPr>
              <a:t> at renal </a:t>
            </a:r>
            <a:r>
              <a:rPr lang="en-US" sz="1600" dirty="0" err="1">
                <a:solidFill>
                  <a:schemeClr val="dk1"/>
                </a:solidFill>
                <a:latin typeface="Raleway Thin"/>
              </a:rPr>
              <a:t>hilium</a:t>
            </a:r>
            <a:r>
              <a:rPr lang="en-US" sz="1600" dirty="0">
                <a:solidFill>
                  <a:schemeClr val="dk1"/>
                </a:solidFill>
                <a:latin typeface="Raleway Thin"/>
              </a:rPr>
              <a:t> → </a:t>
            </a:r>
            <a:r>
              <a:rPr lang="en-US" sz="1600" dirty="0" err="1">
                <a:solidFill>
                  <a:schemeClr val="dk1"/>
                </a:solidFill>
                <a:latin typeface="Raleway Thin"/>
              </a:rPr>
              <a:t>preaortic</a:t>
            </a:r>
            <a:r>
              <a:rPr lang="en-US" sz="1600" dirty="0">
                <a:solidFill>
                  <a:schemeClr val="dk1"/>
                </a:solidFill>
                <a:latin typeface="Raleway Thin"/>
              </a:rPr>
              <a:t> → common iliac → Left ext. iliac </a:t>
            </a:r>
          </a:p>
          <a:p>
            <a:pPr lvl="3"/>
            <a:endParaRPr lang="en-US" sz="1600" dirty="0">
              <a:solidFill>
                <a:schemeClr val="dk1"/>
              </a:solidFill>
              <a:latin typeface="Raleway Thin"/>
            </a:endParaRPr>
          </a:p>
          <a:p>
            <a:pPr lvl="3"/>
            <a:r>
              <a:rPr lang="en-US" sz="1600" dirty="0">
                <a:solidFill>
                  <a:srgbClr val="51B199"/>
                </a:solidFill>
                <a:latin typeface="Raleway Thin"/>
              </a:rPr>
              <a:t>(Cross metastasis more common in right side </a:t>
            </a:r>
            <a:r>
              <a:rPr lang="en-US" sz="1600" dirty="0" err="1">
                <a:solidFill>
                  <a:srgbClr val="51B199"/>
                </a:solidFill>
                <a:latin typeface="Raleway Thin"/>
              </a:rPr>
              <a:t>tumour</a:t>
            </a:r>
            <a:r>
              <a:rPr lang="en-US" sz="1600" dirty="0">
                <a:solidFill>
                  <a:srgbClr val="51B199"/>
                </a:solidFill>
                <a:latin typeface="Raleway Thin"/>
              </a:rPr>
              <a:t>)</a:t>
            </a:r>
          </a:p>
        </p:txBody>
      </p:sp>
    </p:spTree>
    <p:extLst>
      <p:ext uri="{BB962C8B-B14F-4D97-AF65-F5344CB8AC3E}">
        <p14:creationId xmlns:p14="http://schemas.microsoft.com/office/powerpoint/2010/main" val="957608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7FC0-BAEB-0B43-B099-B164CC95E270}"/>
              </a:ext>
            </a:extLst>
          </p:cNvPr>
          <p:cNvSpPr>
            <a:spLocks noGrp="1"/>
          </p:cNvSpPr>
          <p:nvPr>
            <p:ph type="title"/>
          </p:nvPr>
        </p:nvSpPr>
        <p:spPr/>
        <p:txBody>
          <a:bodyPr/>
          <a:lstStyle/>
          <a:p>
            <a:endParaRPr lang="en-JO"/>
          </a:p>
        </p:txBody>
      </p:sp>
      <p:pic>
        <p:nvPicPr>
          <p:cNvPr id="3" name="Picture 3">
            <a:extLst>
              <a:ext uri="{FF2B5EF4-FFF2-40B4-BE49-F238E27FC236}">
                <a16:creationId xmlns:a16="http://schemas.microsoft.com/office/drawing/2014/main" id="{F4F624F7-6D9B-ED47-BBF9-E3BF225BB65A}"/>
              </a:ext>
            </a:extLst>
          </p:cNvPr>
          <p:cNvPicPr>
            <a:picLocks noChangeAspect="1"/>
          </p:cNvPicPr>
          <p:nvPr/>
        </p:nvPicPr>
        <p:blipFill>
          <a:blip r:embed="rId2"/>
          <a:stretch>
            <a:fillRect/>
          </a:stretch>
        </p:blipFill>
        <p:spPr>
          <a:xfrm>
            <a:off x="2021999" y="12009"/>
            <a:ext cx="5084397" cy="5135241"/>
          </a:xfrm>
          <a:prstGeom prst="rect">
            <a:avLst/>
          </a:prstGeom>
        </p:spPr>
      </p:pic>
    </p:spTree>
    <p:extLst>
      <p:ext uri="{BB962C8B-B14F-4D97-AF65-F5344CB8AC3E}">
        <p14:creationId xmlns:p14="http://schemas.microsoft.com/office/powerpoint/2010/main" val="42325797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6081-7904-B642-9204-49ADF6D806D6}"/>
              </a:ext>
            </a:extLst>
          </p:cNvPr>
          <p:cNvSpPr>
            <a:spLocks noGrp="1"/>
          </p:cNvSpPr>
          <p:nvPr>
            <p:ph type="title"/>
          </p:nvPr>
        </p:nvSpPr>
        <p:spPr>
          <a:xfrm>
            <a:off x="808476" y="166450"/>
            <a:ext cx="6621025" cy="1786116"/>
          </a:xfrm>
          <a:noFill/>
          <a:ln>
            <a:noFill/>
          </a:ln>
        </p:spPr>
        <p:txBody>
          <a:bodyPr spcFirstLastPara="1" wrap="square" lIns="91425" tIns="91425" rIns="91425" bIns="91425" anchor="t" anchorCtr="0">
            <a:noAutofit/>
          </a:bodyPr>
          <a:lstStyle/>
          <a:p>
            <a:r>
              <a:rPr lang="en-US" dirty="0"/>
              <a:t>Clinical Staging </a:t>
            </a:r>
            <a:r>
              <a:rPr lang="en-US"/>
              <a:t/>
            </a:r>
            <a:br>
              <a:rPr lang="en-US"/>
            </a:br>
            <a:r>
              <a:rPr lang="en-US"/>
              <a:t>(Boden</a:t>
            </a:r>
            <a:r>
              <a:rPr lang="en-US" dirty="0"/>
              <a:t> and Gibbs – </a:t>
            </a:r>
            <a:r>
              <a:rPr lang="en-US"/>
              <a:t>1971)</a:t>
            </a:r>
            <a:r>
              <a:rPr lang="en-US" dirty="0"/>
              <a:t/>
            </a:r>
            <a:br>
              <a:rPr lang="en-US" dirty="0"/>
            </a:br>
            <a:endParaRPr lang="en-JO" dirty="0"/>
          </a:p>
        </p:txBody>
      </p:sp>
      <p:sp>
        <p:nvSpPr>
          <p:cNvPr id="4" name="TextBox 3">
            <a:extLst>
              <a:ext uri="{FF2B5EF4-FFF2-40B4-BE49-F238E27FC236}">
                <a16:creationId xmlns:a16="http://schemas.microsoft.com/office/drawing/2014/main" id="{FDF817FB-0404-E444-B613-D7C6A8F56FC5}"/>
              </a:ext>
            </a:extLst>
          </p:cNvPr>
          <p:cNvSpPr txBox="1"/>
          <p:nvPr/>
        </p:nvSpPr>
        <p:spPr>
          <a:xfrm>
            <a:off x="619125" y="1556088"/>
            <a:ext cx="7716399" cy="31188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vl4pPr>
              <a:defRPr sz="1600">
                <a:solidFill>
                  <a:schemeClr val="dk1"/>
                </a:solidFill>
                <a:latin typeface="Raleway Thin"/>
              </a:defRPr>
            </a:lvl4pPr>
          </a:lstStyle>
          <a:p>
            <a:r>
              <a:rPr lang="en-US" dirty="0"/>
              <a:t>Stage I (A) – confined to testis with no spread through capsule or spermatic cord </a:t>
            </a:r>
          </a:p>
          <a:p>
            <a:r>
              <a:rPr lang="en-US" dirty="0"/>
              <a:t>Stage II (B) – Clinical or radiological evidence of spread beyond testis but with in regional L.N. </a:t>
            </a:r>
          </a:p>
          <a:p>
            <a:pPr lvl="2"/>
            <a:r>
              <a:rPr lang="en-US" sz="1600" dirty="0">
                <a:solidFill>
                  <a:schemeClr val="dk1"/>
                </a:solidFill>
                <a:latin typeface="Raleway Thin"/>
              </a:rPr>
              <a:t>        - B1 -&lt;2cm </a:t>
            </a:r>
          </a:p>
          <a:p>
            <a:pPr lvl="2"/>
            <a:r>
              <a:rPr lang="en-US" sz="1600" dirty="0">
                <a:solidFill>
                  <a:schemeClr val="dk1"/>
                </a:solidFill>
                <a:latin typeface="Raleway Thin"/>
              </a:rPr>
              <a:t>        - B2 -2-5cm </a:t>
            </a:r>
          </a:p>
          <a:p>
            <a:pPr lvl="2"/>
            <a:r>
              <a:rPr lang="en-US" sz="1600" dirty="0">
                <a:solidFill>
                  <a:schemeClr val="dk1"/>
                </a:solidFill>
                <a:latin typeface="Raleway Thin"/>
              </a:rPr>
              <a:t>        - B3 - &gt;5cm</a:t>
            </a:r>
          </a:p>
          <a:p>
            <a:pPr lvl="2"/>
            <a:endParaRPr lang="en-US" sz="1600" dirty="0">
              <a:solidFill>
                <a:schemeClr val="dk1"/>
              </a:solidFill>
              <a:latin typeface="Raleway Thin"/>
            </a:endParaRPr>
          </a:p>
          <a:p>
            <a:r>
              <a:rPr lang="en-US" dirty="0"/>
              <a:t>Stage III (C) - Disseminated above diaphragm / visceral disease </a:t>
            </a:r>
          </a:p>
        </p:txBody>
      </p:sp>
    </p:spTree>
    <p:extLst>
      <p:ext uri="{BB962C8B-B14F-4D97-AF65-F5344CB8AC3E}">
        <p14:creationId xmlns:p14="http://schemas.microsoft.com/office/powerpoint/2010/main" val="44648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5A96-1AC7-D646-B6EC-C2CAE86B84E7}"/>
              </a:ext>
            </a:extLst>
          </p:cNvPr>
          <p:cNvSpPr>
            <a:spLocks noGrp="1"/>
          </p:cNvSpPr>
          <p:nvPr>
            <p:ph type="title"/>
          </p:nvPr>
        </p:nvSpPr>
        <p:spPr>
          <a:xfrm>
            <a:off x="952501" y="0"/>
            <a:ext cx="6240025" cy="1683336"/>
          </a:xfrm>
        </p:spPr>
        <p:txBody>
          <a:bodyPr/>
          <a:lstStyle/>
          <a:p>
            <a:r>
              <a:rPr lang="en-US" dirty="0"/>
              <a:t>CLINICAL FEATURES </a:t>
            </a:r>
            <a:endParaRPr lang="en-JO" dirty="0"/>
          </a:p>
        </p:txBody>
      </p:sp>
      <p:sp>
        <p:nvSpPr>
          <p:cNvPr id="4" name="TextBox 3">
            <a:extLst>
              <a:ext uri="{FF2B5EF4-FFF2-40B4-BE49-F238E27FC236}">
                <a16:creationId xmlns:a16="http://schemas.microsoft.com/office/drawing/2014/main" id="{06C9F6F3-D77E-0A42-9D7D-02B093E5EBE9}"/>
              </a:ext>
            </a:extLst>
          </p:cNvPr>
          <p:cNvSpPr txBox="1"/>
          <p:nvPr/>
        </p:nvSpPr>
        <p:spPr>
          <a:xfrm>
            <a:off x="777876" y="841668"/>
            <a:ext cx="8048624" cy="39908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vl3pPr>
              <a:defRPr sz="1600">
                <a:solidFill>
                  <a:schemeClr val="dk1"/>
                </a:solidFill>
                <a:latin typeface="Raleway Thin"/>
              </a:defRPr>
            </a:lvl3pPr>
            <a:lvl4pPr>
              <a:defRPr sz="1600">
                <a:solidFill>
                  <a:schemeClr val="dk1"/>
                </a:solidFill>
                <a:latin typeface="Raleway Thin"/>
              </a:defRPr>
            </a:lvl4pPr>
          </a:lstStyle>
          <a:p>
            <a:pPr marL="0" indent="0">
              <a:buNone/>
            </a:pPr>
            <a:r>
              <a:rPr lang="en-US" sz="1700" dirty="0">
                <a:ln w="0"/>
                <a:solidFill>
                  <a:schemeClr val="accent1"/>
                </a:solidFill>
                <a:effectLst>
                  <a:outerShdw blurRad="38100" dist="25400" dir="5400000" algn="ctr" rotWithShape="0">
                    <a:srgbClr val="6E747A">
                      <a:alpha val="43000"/>
                    </a:srgbClr>
                  </a:outerShdw>
                </a:effectLst>
              </a:rPr>
              <a:t>A. Presentations</a:t>
            </a:r>
          </a:p>
          <a:p>
            <a:r>
              <a:rPr lang="en-US" sz="1700" dirty="0"/>
              <a:t>Gradually increasing lump / hardness in testis</a:t>
            </a:r>
          </a:p>
          <a:p>
            <a:r>
              <a:rPr lang="en-US" sz="1700" dirty="0"/>
              <a:t>Abnormal sensitivity – numbness / heaviness / Pain </a:t>
            </a:r>
          </a:p>
          <a:p>
            <a:r>
              <a:rPr lang="en-US" sz="1700" dirty="0"/>
              <a:t>Loss of sexual activity </a:t>
            </a:r>
          </a:p>
          <a:p>
            <a:r>
              <a:rPr lang="en-US" sz="1700" dirty="0"/>
              <a:t>Dull ache in lower abdomen / groin </a:t>
            </a:r>
          </a:p>
          <a:p>
            <a:r>
              <a:rPr lang="en-US" sz="1700" dirty="0" err="1"/>
              <a:t>Haemospermia</a:t>
            </a:r>
            <a:r>
              <a:rPr lang="en-US" sz="1700" dirty="0"/>
              <a:t> </a:t>
            </a:r>
          </a:p>
          <a:p>
            <a:r>
              <a:rPr lang="en-US" sz="1700" dirty="0"/>
              <a:t>General weakness </a:t>
            </a:r>
          </a:p>
          <a:p>
            <a:r>
              <a:rPr lang="en-US" sz="1700" dirty="0">
                <a:solidFill>
                  <a:schemeClr val="accent2">
                    <a:lumMod val="75000"/>
                  </a:schemeClr>
                </a:solidFill>
              </a:rPr>
              <a:t>Metastatic presentations (Contd.)  </a:t>
            </a:r>
          </a:p>
        </p:txBody>
      </p:sp>
    </p:spTree>
    <p:extLst>
      <p:ext uri="{BB962C8B-B14F-4D97-AF65-F5344CB8AC3E}">
        <p14:creationId xmlns:p14="http://schemas.microsoft.com/office/powerpoint/2010/main" val="4039612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7A26EB-3323-3A4E-80A8-0596A6D87A06}"/>
              </a:ext>
            </a:extLst>
          </p:cNvPr>
          <p:cNvSpPr txBox="1"/>
          <p:nvPr/>
        </p:nvSpPr>
        <p:spPr>
          <a:xfrm>
            <a:off x="412750" y="333376"/>
            <a:ext cx="7715250" cy="48101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vl3pPr>
              <a:defRPr sz="1600">
                <a:solidFill>
                  <a:schemeClr val="dk1"/>
                </a:solidFill>
                <a:latin typeface="Raleway Thin"/>
              </a:defRPr>
            </a:lvl3pPr>
            <a:lvl4pPr>
              <a:defRPr sz="1600">
                <a:solidFill>
                  <a:schemeClr val="dk1"/>
                </a:solidFill>
                <a:latin typeface="Raleway Thin"/>
              </a:defRPr>
            </a:lvl4pPr>
          </a:lstStyle>
          <a:p>
            <a:pPr marL="0" indent="0">
              <a:buNone/>
            </a:pPr>
            <a:r>
              <a:rPr lang="en-US" dirty="0">
                <a:solidFill>
                  <a:schemeClr val="accent2">
                    <a:lumMod val="75000"/>
                  </a:schemeClr>
                </a:solidFill>
              </a:rPr>
              <a:t>- Metastatic presentations </a:t>
            </a:r>
          </a:p>
          <a:p>
            <a:pPr marL="285750" lvl="2" indent="-285750">
              <a:buFont typeface="Arial" panose="020B0604020202020204" pitchFamily="34" charset="0"/>
              <a:buChar char="•"/>
            </a:pPr>
            <a:r>
              <a:rPr lang="en-US" dirty="0"/>
              <a:t>Cough and Dyspnoea </a:t>
            </a:r>
          </a:p>
          <a:p>
            <a:pPr marL="285750" lvl="2" indent="-285750">
              <a:buFont typeface="Arial" panose="020B0604020202020204" pitchFamily="34" charset="0"/>
              <a:buChar char="•"/>
            </a:pPr>
            <a:r>
              <a:rPr lang="en-US" dirty="0"/>
              <a:t>Anorexia </a:t>
            </a:r>
          </a:p>
          <a:p>
            <a:pPr marL="285750" lvl="2" indent="-285750">
              <a:buFont typeface="Arial" panose="020B0604020202020204" pitchFamily="34" charset="0"/>
              <a:buChar char="•"/>
            </a:pPr>
            <a:r>
              <a:rPr lang="en-US" dirty="0"/>
              <a:t>Nausea / Vomiting (retro duodenal LN) </a:t>
            </a:r>
          </a:p>
          <a:p>
            <a:pPr marL="285750" lvl="2" indent="-285750">
              <a:buFont typeface="Arial" panose="020B0604020202020204" pitchFamily="34" charset="0"/>
              <a:buChar char="•"/>
            </a:pPr>
            <a:r>
              <a:rPr lang="en-US" dirty="0"/>
              <a:t>Neck mass</a:t>
            </a:r>
          </a:p>
          <a:p>
            <a:pPr marL="285750" lvl="2" indent="-285750">
              <a:buFont typeface="Arial" panose="020B0604020202020204" pitchFamily="34" charset="0"/>
              <a:buChar char="•"/>
            </a:pPr>
            <a:r>
              <a:rPr lang="en-US" dirty="0"/>
              <a:t>Swelling lower extremity (IVC obstruction) </a:t>
            </a:r>
          </a:p>
          <a:p>
            <a:pPr marL="285750" lvl="2" indent="-285750">
              <a:buFont typeface="Arial" panose="020B0604020202020204" pitchFamily="34" charset="0"/>
              <a:buChar char="•"/>
            </a:pPr>
            <a:r>
              <a:rPr lang="en-US" dirty="0"/>
              <a:t>Back pain (retroperitoneal L. N.)</a:t>
            </a:r>
          </a:p>
          <a:p>
            <a:pPr marL="285750" lvl="2" indent="-285750">
              <a:buFont typeface="Arial" panose="020B0604020202020204" pitchFamily="34" charset="0"/>
              <a:buChar char="•"/>
            </a:pPr>
            <a:r>
              <a:rPr lang="en-US" dirty="0" err="1"/>
              <a:t>Gynaecomastia</a:t>
            </a:r>
            <a:r>
              <a:rPr lang="en-US" dirty="0"/>
              <a:t> </a:t>
            </a:r>
          </a:p>
          <a:p>
            <a:pPr marL="285750" lvl="2" indent="-285750">
              <a:buFont typeface="Arial" panose="020B0604020202020204" pitchFamily="34" charset="0"/>
              <a:buChar char="•"/>
            </a:pPr>
            <a:r>
              <a:rPr lang="en-US" dirty="0"/>
              <a:t>Bone pains </a:t>
            </a:r>
          </a:p>
          <a:p>
            <a:pPr marL="285750" lvl="2" indent="-285750">
              <a:buFont typeface="Arial" panose="020B0604020202020204" pitchFamily="34" charset="0"/>
              <a:buChar char="•"/>
            </a:pPr>
            <a:r>
              <a:rPr lang="en-US" dirty="0"/>
              <a:t>Unilateral limb swelling (L.N metastasis) </a:t>
            </a:r>
          </a:p>
          <a:p>
            <a:pPr lvl="2"/>
            <a:endParaRPr lang="en-US" dirty="0"/>
          </a:p>
          <a:p>
            <a:pPr marL="0" indent="0">
              <a:buNone/>
            </a:pPr>
            <a:r>
              <a:rPr lang="en-US" b="1" dirty="0">
                <a:ln w="0"/>
                <a:solidFill>
                  <a:schemeClr val="accent1"/>
                </a:solidFill>
                <a:effectLst>
                  <a:outerShdw blurRad="38100" dist="25400" dir="5400000" algn="ctr" rotWithShape="0">
                    <a:srgbClr val="6E747A">
                      <a:alpha val="43000"/>
                    </a:srgbClr>
                  </a:outerShdw>
                </a:effectLst>
              </a:rPr>
              <a:t>B. Signs</a:t>
            </a:r>
            <a:r>
              <a:rPr lang="en-US" dirty="0"/>
              <a:t> </a:t>
            </a:r>
          </a:p>
          <a:p>
            <a:pPr marL="0" indent="0">
              <a:buNone/>
            </a:pPr>
            <a:r>
              <a:rPr lang="en-US" dirty="0"/>
              <a:t>     - Local </a:t>
            </a:r>
          </a:p>
          <a:p>
            <a:pPr lvl="2"/>
            <a:r>
              <a:rPr lang="en-US" dirty="0"/>
              <a:t>     - Systemic </a:t>
            </a:r>
          </a:p>
        </p:txBody>
      </p:sp>
    </p:spTree>
    <p:extLst>
      <p:ext uri="{BB962C8B-B14F-4D97-AF65-F5344CB8AC3E}">
        <p14:creationId xmlns:p14="http://schemas.microsoft.com/office/powerpoint/2010/main" val="1305237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6566-2D8C-E042-80DB-94F22DEDBC10}"/>
              </a:ext>
            </a:extLst>
          </p:cNvPr>
          <p:cNvSpPr>
            <a:spLocks noGrp="1"/>
          </p:cNvSpPr>
          <p:nvPr>
            <p:ph type="title"/>
          </p:nvPr>
        </p:nvSpPr>
        <p:spPr>
          <a:xfrm>
            <a:off x="1618100" y="368535"/>
            <a:ext cx="4455000" cy="1201800"/>
          </a:xfrm>
        </p:spPr>
        <p:txBody>
          <a:bodyPr/>
          <a:lstStyle/>
          <a:p>
            <a:r>
              <a:rPr lang="en-US" dirty="0"/>
              <a:t>INVESTIGATIONS </a:t>
            </a:r>
            <a:endParaRPr lang="en-JO" dirty="0"/>
          </a:p>
        </p:txBody>
      </p:sp>
      <p:sp>
        <p:nvSpPr>
          <p:cNvPr id="4" name="TextBox 3">
            <a:extLst>
              <a:ext uri="{FF2B5EF4-FFF2-40B4-BE49-F238E27FC236}">
                <a16:creationId xmlns:a16="http://schemas.microsoft.com/office/drawing/2014/main" id="{A38035BD-BFF8-FD4E-8C08-DE9B45A9C9FD}"/>
              </a:ext>
            </a:extLst>
          </p:cNvPr>
          <p:cNvSpPr txBox="1"/>
          <p:nvPr/>
        </p:nvSpPr>
        <p:spPr>
          <a:xfrm>
            <a:off x="603250" y="1336500"/>
            <a:ext cx="6191250" cy="28828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spcAft>
                <a:spcPts val="1600"/>
              </a:spcAft>
              <a:buFont typeface="Arial" panose="020B0604020202020204" pitchFamily="34" charset="0"/>
              <a:buChar char="•"/>
              <a:defRPr sz="1600">
                <a:solidFill>
                  <a:schemeClr val="dk1"/>
                </a:solidFill>
                <a:latin typeface="Raleway Thin"/>
                <a:ea typeface="Raleway Thin"/>
                <a:cs typeface="Raleway Thin"/>
              </a:defRPr>
            </a:lvl1pPr>
            <a:lvl3pPr>
              <a:defRPr sz="1600">
                <a:solidFill>
                  <a:schemeClr val="dk1"/>
                </a:solidFill>
                <a:latin typeface="Raleway Thin"/>
              </a:defRPr>
            </a:lvl3pPr>
            <a:lvl4pPr>
              <a:defRPr sz="1600">
                <a:solidFill>
                  <a:schemeClr val="dk1"/>
                </a:solidFill>
                <a:latin typeface="Raleway Thin"/>
              </a:defRPr>
            </a:lvl4pPr>
          </a:lstStyle>
          <a:p>
            <a:r>
              <a:rPr lang="en-US" sz="1800"/>
              <a:t>Haematological</a:t>
            </a:r>
            <a:r>
              <a:rPr lang="en-US" sz="1800" dirty="0"/>
              <a:t> – Hb%, Bl. urea/S. creatinine</a:t>
            </a:r>
            <a:r>
              <a:rPr lang="en-US" sz="1800"/>
              <a:t>, LFT</a:t>
            </a:r>
            <a:endParaRPr lang="en-US" sz="1800" dirty="0"/>
          </a:p>
          <a:p>
            <a:r>
              <a:rPr lang="en-US" sz="1800"/>
              <a:t>Tumour</a:t>
            </a:r>
            <a:r>
              <a:rPr lang="en-US" sz="1800" dirty="0"/>
              <a:t> markers – AFP</a:t>
            </a:r>
            <a:r>
              <a:rPr lang="en-US" sz="1800"/>
              <a:t>, </a:t>
            </a:r>
            <a:r>
              <a:rPr lang="el-GR" sz="1800"/>
              <a:t>β</a:t>
            </a:r>
            <a:r>
              <a:rPr lang="en-US" sz="1800" dirty="0"/>
              <a:t>HCG</a:t>
            </a:r>
            <a:r>
              <a:rPr lang="en-US" sz="1800"/>
              <a:t>, LDH</a:t>
            </a:r>
            <a:endParaRPr lang="en-US" sz="1800" dirty="0"/>
          </a:p>
          <a:p>
            <a:r>
              <a:rPr lang="en-US" sz="1800" dirty="0"/>
              <a:t>Scrotal Ultrasound – Usually homogenous</a:t>
            </a:r>
            <a:r>
              <a:rPr lang="en-US" sz="1800"/>
              <a:t>, hypoechoic</a:t>
            </a:r>
            <a:r>
              <a:rPr lang="en-US" sz="1800" dirty="0"/>
              <a:t>, intra </a:t>
            </a:r>
            <a:r>
              <a:rPr lang="en-US" sz="1800"/>
              <a:t>testicular mass</a:t>
            </a:r>
            <a:endParaRPr lang="en-US" sz="1800" dirty="0"/>
          </a:p>
          <a:p>
            <a:r>
              <a:rPr lang="en-US" sz="1800" dirty="0"/>
              <a:t>X-ray </a:t>
            </a:r>
            <a:r>
              <a:rPr lang="en-US" sz="1800"/>
              <a:t>chest </a:t>
            </a:r>
            <a:endParaRPr lang="en-US" sz="1800" dirty="0"/>
          </a:p>
          <a:p>
            <a:r>
              <a:rPr lang="en-US" sz="1800" dirty="0"/>
              <a:t>CT / MRI – </a:t>
            </a:r>
            <a:r>
              <a:rPr lang="en-US" sz="1800"/>
              <a:t>abdomen </a:t>
            </a:r>
            <a:endParaRPr lang="en-US" sz="1800" dirty="0"/>
          </a:p>
        </p:txBody>
      </p:sp>
    </p:spTree>
    <p:extLst>
      <p:ext uri="{BB962C8B-B14F-4D97-AF65-F5344CB8AC3E}">
        <p14:creationId xmlns:p14="http://schemas.microsoft.com/office/powerpoint/2010/main" val="32021704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98B6-0EAF-7D4C-BC5F-175F1E92806F}"/>
              </a:ext>
            </a:extLst>
          </p:cNvPr>
          <p:cNvSpPr>
            <a:spLocks noGrp="1"/>
          </p:cNvSpPr>
          <p:nvPr>
            <p:ph type="title"/>
          </p:nvPr>
        </p:nvSpPr>
        <p:spPr>
          <a:xfrm>
            <a:off x="808474" y="706199"/>
            <a:ext cx="6778623" cy="1828631"/>
          </a:xfrm>
        </p:spPr>
        <p:txBody>
          <a:bodyPr/>
          <a:lstStyle/>
          <a:p>
            <a:r>
              <a:rPr lang="en-US" dirty="0" err="1"/>
              <a:t>TUMOUR</a:t>
            </a:r>
            <a:r>
              <a:rPr lang="en-US" dirty="0"/>
              <a:t> MARKERS </a:t>
            </a:r>
            <a:endParaRPr lang="en-JO" dirty="0"/>
          </a:p>
        </p:txBody>
      </p:sp>
      <p:pic>
        <p:nvPicPr>
          <p:cNvPr id="5" name="Picture 5">
            <a:extLst>
              <a:ext uri="{FF2B5EF4-FFF2-40B4-BE49-F238E27FC236}">
                <a16:creationId xmlns:a16="http://schemas.microsoft.com/office/drawing/2014/main" id="{99BB2769-43B8-754D-A569-92B1A218501C}"/>
              </a:ext>
            </a:extLst>
          </p:cNvPr>
          <p:cNvPicPr>
            <a:picLocks noChangeAspect="1"/>
          </p:cNvPicPr>
          <p:nvPr/>
        </p:nvPicPr>
        <p:blipFill>
          <a:blip r:embed="rId2"/>
          <a:stretch>
            <a:fillRect/>
          </a:stretch>
        </p:blipFill>
        <p:spPr>
          <a:xfrm>
            <a:off x="984251" y="1703625"/>
            <a:ext cx="6778624" cy="2852500"/>
          </a:xfrm>
          <a:prstGeom prst="rect">
            <a:avLst/>
          </a:prstGeom>
        </p:spPr>
      </p:pic>
    </p:spTree>
    <p:extLst>
      <p:ext uri="{BB962C8B-B14F-4D97-AF65-F5344CB8AC3E}">
        <p14:creationId xmlns:p14="http://schemas.microsoft.com/office/powerpoint/2010/main" val="14782246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53"/>
          <p:cNvSpPr txBox="1">
            <a:spLocks noGrp="1"/>
          </p:cNvSpPr>
          <p:nvPr>
            <p:ph type="title"/>
          </p:nvPr>
        </p:nvSpPr>
        <p:spPr>
          <a:xfrm>
            <a:off x="2297206" y="550956"/>
            <a:ext cx="4538382" cy="4043456"/>
          </a:xfrm>
          <a:prstGeom prst="rect">
            <a:avLst/>
          </a:prstGeom>
          <a:solidFill>
            <a:srgbClr val="D9F5F4"/>
          </a:solidFill>
        </p:spPr>
        <p:txBody>
          <a:bodyPr spcFirstLastPara="1" wrap="square" lIns="91425" tIns="91425" rIns="91425" bIns="91425" anchor="t" anchorCtr="0">
            <a:noAutofit/>
          </a:bodyPr>
          <a:lstStyle/>
          <a:p>
            <a:pPr marL="0" lvl="0" indent="0" algn="ctr" rtl="0">
              <a:spcBef>
                <a:spcPts val="0"/>
              </a:spcBef>
              <a:spcAft>
                <a:spcPts val="0"/>
              </a:spcAft>
              <a:buNone/>
            </a:pPr>
            <a:r>
              <a:rPr lang="en-US" dirty="0"/>
              <a:t>STAY SAFE AND </a:t>
            </a:r>
            <a:r>
              <a:rPr lang="en" dirty="0"/>
              <a:t>Thank</a:t>
            </a:r>
            <a:r>
              <a:rPr lang="en-US" dirty="0"/>
              <a:t> YOU </a:t>
            </a:r>
            <a:r>
              <a:rPr lang="en" dirty="0"/>
              <a:t>!</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2" name="Picture 1">
            <a:extLst>
              <a:ext uri="{FF2B5EF4-FFF2-40B4-BE49-F238E27FC236}">
                <a16:creationId xmlns:a16="http://schemas.microsoft.com/office/drawing/2014/main" id="{ABD715A2-375C-E542-8ABB-6E339F54F24D}"/>
              </a:ext>
            </a:extLst>
          </p:cNvPr>
          <p:cNvPicPr>
            <a:picLocks noChangeAspect="1"/>
          </p:cNvPicPr>
          <p:nvPr/>
        </p:nvPicPr>
        <p:blipFill rotWithShape="1">
          <a:blip r:embed="rId3"/>
          <a:srcRect l="10815" t="28724"/>
          <a:stretch/>
        </p:blipFill>
        <p:spPr>
          <a:xfrm>
            <a:off x="17899" y="0"/>
            <a:ext cx="4554101" cy="5143500"/>
          </a:xfrm>
          <a:prstGeom prst="rect">
            <a:avLst/>
          </a:prstGeom>
        </p:spPr>
      </p:pic>
      <p:sp>
        <p:nvSpPr>
          <p:cNvPr id="8" name="Google Shape;309;p32">
            <a:extLst>
              <a:ext uri="{FF2B5EF4-FFF2-40B4-BE49-F238E27FC236}">
                <a16:creationId xmlns:a16="http://schemas.microsoft.com/office/drawing/2014/main" id="{C329EF22-2302-794A-89A1-1D76C4BF479E}"/>
              </a:ext>
            </a:extLst>
          </p:cNvPr>
          <p:cNvSpPr txBox="1">
            <a:spLocks noGrp="1"/>
          </p:cNvSpPr>
          <p:nvPr/>
        </p:nvSpPr>
        <p:spPr>
          <a:xfrm>
            <a:off x="4572000" y="1958850"/>
            <a:ext cx="4143600" cy="612900"/>
          </a:xfrm>
          <a:prstGeom prst="rect">
            <a:avLst/>
          </a:prstGeom>
          <a:noFill/>
          <a:ln>
            <a:noFill/>
          </a:ln>
        </p:spPr>
        <p:txBody>
          <a:bodyPr spcFirstLastPara="1" wrap="square" lIns="91425" tIns="0"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1pPr>
            <a:lvl2pPr marR="0" lvl="1"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2pPr>
            <a:lvl3pPr marR="0" lvl="2"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3pPr>
            <a:lvl4pPr marR="0" lvl="3"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4pPr>
            <a:lvl5pPr marR="0" lvl="4"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5pPr>
            <a:lvl6pPr marR="0" lvl="5"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6pPr>
            <a:lvl7pPr marR="0" lvl="6"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7pPr>
            <a:lvl8pPr marR="0" lvl="7"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8pPr>
            <a:lvl9pPr marR="0" lvl="8"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9pPr>
          </a:lstStyle>
          <a:p>
            <a:pPr marL="0" lvl="0" indent="0" algn="ctr" rtl="0">
              <a:spcBef>
                <a:spcPts val="0"/>
              </a:spcBef>
              <a:spcAft>
                <a:spcPts val="0"/>
              </a:spcAft>
              <a:buNone/>
            </a:pPr>
            <a:r>
              <a:rPr lang="en-US" dirty="0"/>
              <a:t>Spermatic cord CONTENTS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11" name="Picture 10">
            <a:extLst>
              <a:ext uri="{FF2B5EF4-FFF2-40B4-BE49-F238E27FC236}">
                <a16:creationId xmlns:a16="http://schemas.microsoft.com/office/drawing/2014/main" id="{214F04A6-EFE6-8B40-94B8-7573E39F9616}"/>
              </a:ext>
            </a:extLst>
          </p:cNvPr>
          <p:cNvPicPr>
            <a:picLocks noChangeAspect="1"/>
          </p:cNvPicPr>
          <p:nvPr/>
        </p:nvPicPr>
        <p:blipFill rotWithShape="1">
          <a:blip r:embed="rId3"/>
          <a:srcRect l="1392" t="8125"/>
          <a:stretch/>
        </p:blipFill>
        <p:spPr>
          <a:xfrm>
            <a:off x="3556000" y="0"/>
            <a:ext cx="5588000" cy="5080000"/>
          </a:xfrm>
          <a:prstGeom prst="rect">
            <a:avLst/>
          </a:prstGeom>
        </p:spPr>
      </p:pic>
      <p:sp>
        <p:nvSpPr>
          <p:cNvPr id="14" name="Google Shape;309;p32">
            <a:extLst>
              <a:ext uri="{FF2B5EF4-FFF2-40B4-BE49-F238E27FC236}">
                <a16:creationId xmlns:a16="http://schemas.microsoft.com/office/drawing/2014/main" id="{A938723B-D80D-2C49-BD10-3A1F2007AF4F}"/>
              </a:ext>
            </a:extLst>
          </p:cNvPr>
          <p:cNvSpPr txBox="1">
            <a:spLocks noGrp="1"/>
          </p:cNvSpPr>
          <p:nvPr/>
        </p:nvSpPr>
        <p:spPr>
          <a:xfrm>
            <a:off x="111125" y="1927100"/>
            <a:ext cx="4143600" cy="612900"/>
          </a:xfrm>
          <a:prstGeom prst="rect">
            <a:avLst/>
          </a:prstGeom>
          <a:noFill/>
          <a:ln>
            <a:noFill/>
          </a:ln>
        </p:spPr>
        <p:txBody>
          <a:bodyPr spcFirstLastPara="1" wrap="square" lIns="91425" tIns="0"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1pPr>
            <a:lvl2pPr marR="0" lvl="1"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2pPr>
            <a:lvl3pPr marR="0" lvl="2"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3pPr>
            <a:lvl4pPr marR="0" lvl="3"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4pPr>
            <a:lvl5pPr marR="0" lvl="4"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5pPr>
            <a:lvl6pPr marR="0" lvl="5"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6pPr>
            <a:lvl7pPr marR="0" lvl="6"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7pPr>
            <a:lvl8pPr marR="0" lvl="7"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8pPr>
            <a:lvl9pPr marR="0" lvl="8" algn="ctr" rtl="0">
              <a:lnSpc>
                <a:spcPct val="100000"/>
              </a:lnSpc>
              <a:spcBef>
                <a:spcPts val="0"/>
              </a:spcBef>
              <a:spcAft>
                <a:spcPts val="0"/>
              </a:spcAft>
              <a:buClr>
                <a:schemeClr val="dk1"/>
              </a:buClr>
              <a:buSzPts val="3600"/>
              <a:buFont typeface="Raleway Thin"/>
              <a:buNone/>
              <a:defRPr sz="3600" b="0" i="0" u="none" strike="noStrike" cap="none">
                <a:solidFill>
                  <a:schemeClr val="dk1"/>
                </a:solidFill>
                <a:latin typeface="Raleway Thin"/>
                <a:ea typeface="Raleway Thin"/>
                <a:cs typeface="Raleway Thin"/>
                <a:sym typeface="Raleway Thin"/>
              </a:defRPr>
            </a:lvl9pPr>
          </a:lstStyle>
          <a:p>
            <a:pPr marL="0" lvl="0" indent="0" algn="ctr" rtl="0">
              <a:spcBef>
                <a:spcPts val="0"/>
              </a:spcBef>
              <a:spcAft>
                <a:spcPts val="0"/>
              </a:spcAft>
              <a:buNone/>
            </a:pPr>
            <a:r>
              <a:rPr lang="en-US" sz="2800" dirty="0"/>
              <a:t>Spermatic cord CONTENTS</a:t>
            </a:r>
            <a:endParaRPr sz="2800" dirty="0"/>
          </a:p>
        </p:txBody>
      </p:sp>
    </p:spTree>
    <p:extLst>
      <p:ext uri="{BB962C8B-B14F-4D97-AF65-F5344CB8AC3E}">
        <p14:creationId xmlns:p14="http://schemas.microsoft.com/office/powerpoint/2010/main" val="2518549677"/>
      </p:ext>
    </p:extLst>
  </p:cSld>
  <p:clrMapOvr>
    <a:masterClrMapping/>
  </p:clrMapOvr>
</p:sld>
</file>

<file path=ppt/theme/theme1.xml><?xml version="1.0" encoding="utf-8"?>
<a:theme xmlns:a="http://schemas.openxmlformats.org/drawingml/2006/main" name="Watercolor Medical Breakthrough by Slidesgo">
  <a:themeElements>
    <a:clrScheme name="Simple Light">
      <a:dk1>
        <a:srgbClr val="212121"/>
      </a:dk1>
      <a:lt1>
        <a:srgbClr val="F2F2EB"/>
      </a:lt1>
      <a:dk2>
        <a:srgbClr val="212121"/>
      </a:dk2>
      <a:lt2>
        <a:srgbClr val="F2F2EB"/>
      </a:lt2>
      <a:accent1>
        <a:srgbClr val="30D2C3"/>
      </a:accent1>
      <a:accent2>
        <a:srgbClr val="00B3A3"/>
      </a:accent2>
      <a:accent3>
        <a:srgbClr val="7AE3CA"/>
      </a:accent3>
      <a:accent4>
        <a:srgbClr val="84F0E8"/>
      </a:accent4>
      <a:accent5>
        <a:srgbClr val="F2F2EB"/>
      </a:accent5>
      <a:accent6>
        <a:srgbClr val="F2F2EB"/>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2695</Words>
  <Application>Microsoft Office PowerPoint</Application>
  <PresentationFormat>On-screen Show (16:9)</PresentationFormat>
  <Paragraphs>474</Paragraphs>
  <Slides>78</Slides>
  <Notes>27</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78</vt:i4>
      </vt:variant>
    </vt:vector>
  </HeadingPairs>
  <TitlesOfParts>
    <vt:vector size="101" baseType="lpstr">
      <vt:lpstr>Barlow</vt:lpstr>
      <vt:lpstr>Courier New</vt:lpstr>
      <vt:lpstr>Proxima Nova</vt:lpstr>
      <vt:lpstr>Gill Sans</vt:lpstr>
      <vt:lpstr>TimesNewRomanPS-BoldMT</vt:lpstr>
      <vt:lpstr>Arial</vt:lpstr>
      <vt:lpstr>Bernard MT Condensed</vt:lpstr>
      <vt:lpstr>Helvetica</vt:lpstr>
      <vt:lpstr>Biome</vt:lpstr>
      <vt:lpstr>Raleway Thin</vt:lpstr>
      <vt:lpstr>Wingdings</vt:lpstr>
      <vt:lpstr>Livvic</vt:lpstr>
      <vt:lpstr>Barlow Black</vt:lpstr>
      <vt:lpstr>Arial-BoldMT</vt:lpstr>
      <vt:lpstr>Arial Rounded MT Bold</vt:lpstr>
      <vt:lpstr>Wingdings-Regular</vt:lpstr>
      <vt:lpstr>Proxima Nova Semibold</vt:lpstr>
      <vt:lpstr>Berlin Sans FB</vt:lpstr>
      <vt:lpstr>Work Sans</vt:lpstr>
      <vt:lpstr>Times New Roman</vt:lpstr>
      <vt:lpstr>Roboto Condensed Light</vt:lpstr>
      <vt:lpstr>Watercolor Medical Breakthrough by Slidesgo</vt:lpstr>
      <vt:lpstr>Slidesgo Final Pages</vt:lpstr>
      <vt:lpstr>Inguinoscrotal Conditions </vt:lpstr>
      <vt:lpstr>Table of contents</vt:lpstr>
      <vt:lpstr>Anatomy </vt:lpstr>
      <vt:lpstr>Anatomy of INGUINAl REGION </vt:lpstr>
      <vt:lpstr>INGUINAL CANAL </vt:lpstr>
      <vt:lpstr>BOUNDARIES</vt:lpstr>
      <vt:lpstr>Structures passing through the inguinal canal </vt:lpstr>
      <vt:lpstr>PowerPoint Presentation</vt:lpstr>
      <vt:lpstr>PowerPoint Presentation</vt:lpstr>
      <vt:lpstr>Scrotum</vt:lpstr>
      <vt:lpstr>HESSELBACH TRIANGLE</vt:lpstr>
      <vt:lpstr>INGUINAL HERNIA</vt:lpstr>
      <vt:lpstr>INGUINAL HERNIA</vt:lpstr>
      <vt:lpstr>ETIOLOGY </vt:lpstr>
      <vt:lpstr>ETIOLOGY </vt:lpstr>
      <vt:lpstr>ETIOLOGY </vt:lpstr>
      <vt:lpstr>INDIRECT INGUINAL HERNIA</vt:lpstr>
      <vt:lpstr>PowerPoint Presentation</vt:lpstr>
      <vt:lpstr>DIFFERENTIAL DIAGNOSIS of inguinal hernia </vt:lpstr>
      <vt:lpstr>Complications </vt:lpstr>
      <vt:lpstr>Prevention </vt:lpstr>
      <vt:lpstr>Treatment </vt:lpstr>
      <vt:lpstr>HYDROCELE </vt:lpstr>
      <vt:lpstr>HYDROCELE </vt:lpstr>
      <vt:lpstr>TYPES OF HYDROCELES</vt:lpstr>
      <vt:lpstr>CLINICAL MENIFESTATIONS </vt:lpstr>
      <vt:lpstr>DIAGNOSTIC EVALUATIONS </vt:lpstr>
      <vt:lpstr>Transillumination</vt:lpstr>
      <vt:lpstr>COMPLICATIONS </vt:lpstr>
      <vt:lpstr>TREATMENT </vt:lpstr>
      <vt:lpstr>UNDESCENDED TESTIS </vt:lpstr>
      <vt:lpstr>PowerPoint Presentation</vt:lpstr>
      <vt:lpstr>INCIDENCE</vt:lpstr>
      <vt:lpstr>PATHOLOGY </vt:lpstr>
      <vt:lpstr>PowerPoint Presentation</vt:lpstr>
      <vt:lpstr>COMPLICATIONS </vt:lpstr>
      <vt:lpstr>CLINICAL FEATURES </vt:lpstr>
      <vt:lpstr>TREATMENT </vt:lpstr>
      <vt:lpstr>PowerPoint Presentation</vt:lpstr>
      <vt:lpstr>VARICOCELE </vt:lpstr>
      <vt:lpstr>NORMAL ANATOMY OF PAMPINIFORM </vt:lpstr>
      <vt:lpstr>VARICOCELE </vt:lpstr>
      <vt:lpstr>Etiology </vt:lpstr>
      <vt:lpstr>GRADING </vt:lpstr>
      <vt:lpstr>CLINICAL FEATURES </vt:lpstr>
      <vt:lpstr>Bag of Worms Appearance  </vt:lpstr>
      <vt:lpstr>COMPLICATIONS</vt:lpstr>
      <vt:lpstr>TREATMENT </vt:lpstr>
      <vt:lpstr>Surgical Procedure </vt:lpstr>
      <vt:lpstr>VARICOCELE </vt:lpstr>
      <vt:lpstr>Retroperitoneal approaches </vt:lpstr>
      <vt:lpstr>Operative complications </vt:lpstr>
      <vt:lpstr>TESTICULAR TORSION</vt:lpstr>
      <vt:lpstr>TESTICULAR TORSION</vt:lpstr>
      <vt:lpstr>PATHOPHYSIOLOGY</vt:lpstr>
      <vt:lpstr>TYPES OF TESTICULAR TORSION </vt:lpstr>
      <vt:lpstr>PowerPoint Presentation</vt:lpstr>
      <vt:lpstr>CLINICAL FEATURES </vt:lpstr>
      <vt:lpstr>CLINICAL FEATURES </vt:lpstr>
      <vt:lpstr>TREATMENT </vt:lpstr>
      <vt:lpstr>SURGICAL REPAIR</vt:lpstr>
      <vt:lpstr>TESTICULAR TORSION MINDMAP </vt:lpstr>
      <vt:lpstr>TESTICULAR TUMOR</vt:lpstr>
      <vt:lpstr>Testicular Tumors</vt:lpstr>
      <vt:lpstr>AETIOLOGY OF TESTICULAR TUMOUR </vt:lpstr>
      <vt:lpstr>PowerPoint Presentation</vt:lpstr>
      <vt:lpstr>Metastatic testicular Tumour </vt:lpstr>
      <vt:lpstr>Incidence </vt:lpstr>
      <vt:lpstr>Age wise incidence of testicular tumour </vt:lpstr>
      <vt:lpstr>ETIOLOGY </vt:lpstr>
      <vt:lpstr>SPREAD OF TUMOR</vt:lpstr>
      <vt:lpstr>PowerPoint Presentation</vt:lpstr>
      <vt:lpstr>Clinical Staging  (Boden and Gibbs – 1971) </vt:lpstr>
      <vt:lpstr>CLINICAL FEATURES </vt:lpstr>
      <vt:lpstr>PowerPoint Presentation</vt:lpstr>
      <vt:lpstr>INVESTIGATIONS </vt:lpstr>
      <vt:lpstr>TUMOUR MARKERS </vt:lpstr>
      <vt:lpstr>STAY SAFE AND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Inguinoscrotal Conditions </dc:title>
  <cp:lastModifiedBy>admin</cp:lastModifiedBy>
  <cp:revision>17</cp:revision>
  <dcterms:modified xsi:type="dcterms:W3CDTF">2021-11-16T21:46:04Z</dcterms:modified>
</cp:coreProperties>
</file>