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Lst>
  <p:notesMasterIdLst>
    <p:notesMasterId r:id="rId47"/>
  </p:notesMasterIdLst>
  <p:handoutMasterIdLst>
    <p:handoutMasterId r:id="rId48"/>
  </p:handoutMasterIdLst>
  <p:sldIdLst>
    <p:sldId id="256" r:id="rId2"/>
    <p:sldId id="257" r:id="rId3"/>
    <p:sldId id="259" r:id="rId4"/>
    <p:sldId id="306" r:id="rId5"/>
    <p:sldId id="307" r:id="rId6"/>
    <p:sldId id="308" r:id="rId7"/>
    <p:sldId id="339" r:id="rId8"/>
    <p:sldId id="310" r:id="rId9"/>
    <p:sldId id="261" r:id="rId10"/>
    <p:sldId id="262" r:id="rId11"/>
    <p:sldId id="344" r:id="rId12"/>
    <p:sldId id="338" r:id="rId13"/>
    <p:sldId id="343" r:id="rId14"/>
    <p:sldId id="340" r:id="rId15"/>
    <p:sldId id="311" r:id="rId16"/>
    <p:sldId id="349" r:id="rId17"/>
    <p:sldId id="337" r:id="rId18"/>
    <p:sldId id="348" r:id="rId19"/>
    <p:sldId id="312" r:id="rId20"/>
    <p:sldId id="341" r:id="rId21"/>
    <p:sldId id="346" r:id="rId22"/>
    <p:sldId id="347" r:id="rId23"/>
    <p:sldId id="316" r:id="rId24"/>
    <p:sldId id="350" r:id="rId25"/>
    <p:sldId id="317" r:id="rId26"/>
    <p:sldId id="318" r:id="rId27"/>
    <p:sldId id="319" r:id="rId28"/>
    <p:sldId id="320" r:id="rId29"/>
    <p:sldId id="321" r:id="rId30"/>
    <p:sldId id="334" r:id="rId31"/>
    <p:sldId id="322" r:id="rId32"/>
    <p:sldId id="323" r:id="rId33"/>
    <p:sldId id="335" r:id="rId34"/>
    <p:sldId id="324" r:id="rId35"/>
    <p:sldId id="336" r:id="rId36"/>
    <p:sldId id="326" r:id="rId37"/>
    <p:sldId id="325" r:id="rId38"/>
    <p:sldId id="327" r:id="rId39"/>
    <p:sldId id="266" r:id="rId40"/>
    <p:sldId id="351" r:id="rId41"/>
    <p:sldId id="267" r:id="rId42"/>
    <p:sldId id="331" r:id="rId43"/>
    <p:sldId id="332" r:id="rId44"/>
    <p:sldId id="352" r:id="rId45"/>
    <p:sldId id="287" r:id="rId46"/>
  </p:sldIdLst>
  <p:sldSz cx="9144000" cy="5143500" type="screen16x9"/>
  <p:notesSz cx="6858000" cy="9144000"/>
  <p:embeddedFontLst>
    <p:embeddedFont>
      <p:font typeface="Abadi Extra Light" panose="020B0204020104020204" pitchFamily="34" charset="0"/>
      <p:regular r:id="rId49"/>
    </p:embeddedFont>
    <p:embeddedFont>
      <p:font typeface="Aharoni" panose="02010803020104030203" pitchFamily="2" charset="-79"/>
      <p:bold r:id="rId50"/>
    </p:embeddedFont>
    <p:embeddedFont>
      <p:font typeface="Algerian" panose="04020705040A02060702" pitchFamily="82" charset="0"/>
      <p:regular r:id="rId51"/>
    </p:embeddedFont>
    <p:embeddedFont>
      <p:font typeface="Amasis MT Pro Black" panose="02040A04050005020304" pitchFamily="18" charset="0"/>
      <p:bold r:id="rId52"/>
      <p:boldItalic r:id="rId53"/>
    </p:embeddedFont>
    <p:embeddedFont>
      <p:font typeface="Andalus" panose="02020603050405020304" pitchFamily="18" charset="-78"/>
      <p:regular r:id="rId54"/>
    </p:embeddedFont>
    <p:embeddedFont>
      <p:font typeface="Arial Black" panose="020B0A04020102020204" pitchFamily="34" charset="0"/>
      <p:bold r:id="rId55"/>
    </p:embeddedFont>
    <p:embeddedFont>
      <p:font typeface="Bahnschrift" panose="020B0502040204020203" pitchFamily="34" charset="0"/>
      <p:regular r:id="rId56"/>
      <p:bold r:id="rId57"/>
    </p:embeddedFont>
    <p:embeddedFont>
      <p:font typeface="Bahnschrift Condensed" panose="020B0502040204020203" pitchFamily="34" charset="0"/>
      <p:regular r:id="rId58"/>
      <p:bold r:id="rId59"/>
    </p:embeddedFont>
    <p:embeddedFont>
      <p:font typeface="Calibri" panose="020F0502020204030204" pitchFamily="34" charset="0"/>
      <p:regular r:id="rId60"/>
      <p:bold r:id="rId61"/>
      <p:italic r:id="rId62"/>
      <p:boldItalic r:id="rId63"/>
    </p:embeddedFont>
    <p:embeddedFont>
      <p:font typeface="Comic Sans MS" panose="030F0702030302020204" pitchFamily="66" charset="0"/>
      <p:regular r:id="rId64"/>
      <p:bold r:id="rId65"/>
      <p:italic r:id="rId66"/>
      <p:boldItalic r:id="rId67"/>
    </p:embeddedFont>
    <p:embeddedFont>
      <p:font typeface="Cooper Black" panose="0208090404030B020404" pitchFamily="18" charset="0"/>
      <p:regular r:id="rId68"/>
    </p:embeddedFont>
    <p:embeddedFont>
      <p:font typeface="Eras Bold ITC" panose="020B0907030504020204" pitchFamily="34" charset="0"/>
      <p:regular r:id="rId69"/>
    </p:embeddedFont>
    <p:embeddedFont>
      <p:font typeface="Exo" panose="020B0604020202020204" charset="0"/>
      <p:regular r:id="rId70"/>
      <p:bold r:id="rId71"/>
      <p:italic r:id="rId72"/>
      <p:boldItalic r:id="rId73"/>
    </p:embeddedFont>
    <p:embeddedFont>
      <p:font typeface="Gill Sans MT" panose="020B0502020104020203" pitchFamily="34" charset="0"/>
      <p:regular r:id="rId74"/>
      <p:bold r:id="rId75"/>
      <p:italic r:id="rId76"/>
      <p:boldItalic r:id="rId77"/>
    </p:embeddedFont>
    <p:embeddedFont>
      <p:font typeface="Lucida Sans" panose="020B0602030504020204" pitchFamily="34" charset="0"/>
      <p:regular r:id="rId78"/>
      <p:bold r:id="rId79"/>
      <p:italic r:id="rId80"/>
      <p:boldItalic r:id="rId81"/>
    </p:embeddedFont>
    <p:embeddedFont>
      <p:font typeface="Montserrat Black" panose="00000A00000000000000" pitchFamily="2" charset="0"/>
      <p:bold r:id="rId82"/>
      <p:boldItalic r:id="rId83"/>
    </p:embeddedFont>
    <p:embeddedFont>
      <p:font typeface="Montserrat Light" panose="00000400000000000000" pitchFamily="2" charset="0"/>
      <p:regular r:id="rId84"/>
      <p:bold r:id="rId85"/>
      <p:italic r:id="rId86"/>
      <p:boldItalic r:id="rId87"/>
    </p:embeddedFont>
    <p:embeddedFont>
      <p:font typeface="Open Sans" panose="020B0606030504020204" pitchFamily="34" charset="0"/>
      <p:regular r:id="rId88"/>
      <p:bold r:id="rId89"/>
      <p:italic r:id="rId90"/>
      <p:boldItalic r:id="rId91"/>
    </p:embeddedFont>
    <p:embeddedFont>
      <p:font typeface="Source Sans Pro Black" panose="020B0803030403020204" pitchFamily="34" charset="0"/>
      <p:bold r:id="rId92"/>
      <p:boldItalic r:id="rId9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840E6F-F853-4282-A836-B7D3724B89B4}" v="76" dt="2021-10-10T04:38:03.076"/>
    <p1510:client id="{55B8CCB7-68A3-40BD-B1B4-05D02FF5A13D}" v="50" dt="2021-10-09T15:53:50.099"/>
  </p1510:revLst>
</p1510:revInfo>
</file>

<file path=ppt/tableStyles.xml><?xml version="1.0" encoding="utf-8"?>
<a:tblStyleLst xmlns:a="http://schemas.openxmlformats.org/drawingml/2006/main" def="{A079FDDD-B6A9-4A2F-ADE3-31033C64E6A5}">
  <a:tblStyle styleId="{A079FDDD-B6A9-4A2F-ADE3-31033C64E6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64378" autoAdjust="0"/>
  </p:normalViewPr>
  <p:slideViewPr>
    <p:cSldViewPr snapToGrid="0">
      <p:cViewPr varScale="1">
        <p:scale>
          <a:sx n="61" d="100"/>
          <a:sy n="61" d="100"/>
        </p:scale>
        <p:origin x="1716" y="66"/>
      </p:cViewPr>
      <p:guideLst>
        <p:guide orient="horz" pos="1620"/>
        <p:guide pos="2880"/>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84" Type="http://schemas.openxmlformats.org/officeDocument/2006/relationships/font" Target="fonts/font36.fntdata"/><Relationship Id="rId89" Type="http://schemas.openxmlformats.org/officeDocument/2006/relationships/font" Target="fonts/font41.fntdata"/><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23.fntdata"/><Relationship Id="rId92" Type="http://schemas.openxmlformats.org/officeDocument/2006/relationships/font" Target="fonts/font4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font" Target="fonts/font31.fntdata"/><Relationship Id="rId87" Type="http://schemas.openxmlformats.org/officeDocument/2006/relationships/font" Target="fonts/font39.fntdata"/><Relationship Id="rId5" Type="http://schemas.openxmlformats.org/officeDocument/2006/relationships/slide" Target="slides/slide4.xml"/><Relationship Id="rId61" Type="http://schemas.openxmlformats.org/officeDocument/2006/relationships/font" Target="fonts/font13.fntdata"/><Relationship Id="rId82" Type="http://schemas.openxmlformats.org/officeDocument/2006/relationships/font" Target="fonts/font34.fntdata"/><Relationship Id="rId90" Type="http://schemas.openxmlformats.org/officeDocument/2006/relationships/font" Target="fonts/font42.fntdata"/><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93" Type="http://schemas.openxmlformats.org/officeDocument/2006/relationships/font" Target="fonts/font45.fntdata"/><Relationship Id="rId98"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font" Target="fonts/font40.fntdata"/><Relationship Id="rId91" Type="http://schemas.openxmlformats.org/officeDocument/2006/relationships/font" Target="fonts/font43.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font" Target="fonts/font38.fntdata"/><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eba24 toto" userId="43831305af317580" providerId="LiveId" clId="{05840E6F-F853-4282-A836-B7D3724B89B4}"/>
    <pc:docChg chg="custSel addSld delSld modSld sldOrd">
      <pc:chgData name="teeba24 toto" userId="43831305af317580" providerId="LiveId" clId="{05840E6F-F853-4282-A836-B7D3724B89B4}" dt="2021-10-10T06:14:26.740" v="774" actId="20577"/>
      <pc:docMkLst>
        <pc:docMk/>
      </pc:docMkLst>
      <pc:sldChg chg="modSp mod">
        <pc:chgData name="teeba24 toto" userId="43831305af317580" providerId="LiveId" clId="{05840E6F-F853-4282-A836-B7D3724B89B4}" dt="2021-10-10T04:23:11.032" v="664" actId="20577"/>
        <pc:sldMkLst>
          <pc:docMk/>
          <pc:sldMk cId="165297423" sldId="261"/>
        </pc:sldMkLst>
        <pc:spChg chg="mod">
          <ac:chgData name="teeba24 toto" userId="43831305af317580" providerId="LiveId" clId="{05840E6F-F853-4282-A836-B7D3724B89B4}" dt="2021-10-10T04:23:11.032" v="664" actId="20577"/>
          <ac:spMkLst>
            <pc:docMk/>
            <pc:sldMk cId="165297423" sldId="261"/>
            <ac:spMk id="4" creationId="{74FDEF1D-C357-492B-AAAC-085931F082D7}"/>
          </ac:spMkLst>
        </pc:spChg>
      </pc:sldChg>
      <pc:sldChg chg="addSp modSp mod">
        <pc:chgData name="teeba24 toto" userId="43831305af317580" providerId="LiveId" clId="{05840E6F-F853-4282-A836-B7D3724B89B4}" dt="2021-10-10T03:57:42.572" v="60" actId="1076"/>
        <pc:sldMkLst>
          <pc:docMk/>
          <pc:sldMk cId="0" sldId="266"/>
        </pc:sldMkLst>
        <pc:spChg chg="add mod">
          <ac:chgData name="teeba24 toto" userId="43831305af317580" providerId="LiveId" clId="{05840E6F-F853-4282-A836-B7D3724B89B4}" dt="2021-10-10T03:57:25.146" v="58" actId="1076"/>
          <ac:spMkLst>
            <pc:docMk/>
            <pc:sldMk cId="0" sldId="266"/>
            <ac:spMk id="6" creationId="{1D39DB4F-75F1-4007-A0DB-A7B6D61F2B16}"/>
          </ac:spMkLst>
        </pc:spChg>
        <pc:spChg chg="add mod">
          <ac:chgData name="teeba24 toto" userId="43831305af317580" providerId="LiveId" clId="{05840E6F-F853-4282-A836-B7D3724B89B4}" dt="2021-10-10T03:57:42.572" v="60" actId="1076"/>
          <ac:spMkLst>
            <pc:docMk/>
            <pc:sldMk cId="0" sldId="266"/>
            <ac:spMk id="7" creationId="{C8053F58-B695-4356-B394-797F5EFB039B}"/>
          </ac:spMkLst>
        </pc:spChg>
        <pc:picChg chg="mod">
          <ac:chgData name="teeba24 toto" userId="43831305af317580" providerId="LiveId" clId="{05840E6F-F853-4282-A836-B7D3724B89B4}" dt="2021-10-10T03:57:01.549" v="56" actId="14100"/>
          <ac:picMkLst>
            <pc:docMk/>
            <pc:sldMk cId="0" sldId="266"/>
            <ac:picMk id="2" creationId="{D0E90BDB-5F62-4760-9E43-08F628E74040}"/>
          </ac:picMkLst>
        </pc:picChg>
        <pc:picChg chg="mod">
          <ac:chgData name="teeba24 toto" userId="43831305af317580" providerId="LiveId" clId="{05840E6F-F853-4282-A836-B7D3724B89B4}" dt="2021-10-10T03:56:46.725" v="52" actId="1076"/>
          <ac:picMkLst>
            <pc:docMk/>
            <pc:sldMk cId="0" sldId="266"/>
            <ac:picMk id="3" creationId="{CEA10D42-856B-445F-BC68-96988E91EC2F}"/>
          </ac:picMkLst>
        </pc:picChg>
      </pc:sldChg>
      <pc:sldChg chg="modSp mod">
        <pc:chgData name="teeba24 toto" userId="43831305af317580" providerId="LiveId" clId="{05840E6F-F853-4282-A836-B7D3724B89B4}" dt="2021-10-10T04:02:13.228" v="237" actId="20577"/>
        <pc:sldMkLst>
          <pc:docMk/>
          <pc:sldMk cId="0" sldId="267"/>
        </pc:sldMkLst>
        <pc:spChg chg="mod">
          <ac:chgData name="teeba24 toto" userId="43831305af317580" providerId="LiveId" clId="{05840E6F-F853-4282-A836-B7D3724B89B4}" dt="2021-10-10T03:59:09.986" v="95" actId="14100"/>
          <ac:spMkLst>
            <pc:docMk/>
            <pc:sldMk cId="0" sldId="267"/>
            <ac:spMk id="1336" creationId="{00000000-0000-0000-0000-000000000000}"/>
          </ac:spMkLst>
        </pc:spChg>
        <pc:grpChg chg="mod">
          <ac:chgData name="teeba24 toto" userId="43831305af317580" providerId="LiveId" clId="{05840E6F-F853-4282-A836-B7D3724B89B4}" dt="2021-10-10T04:01:44.852" v="233" actId="1076"/>
          <ac:grpSpMkLst>
            <pc:docMk/>
            <pc:sldMk cId="0" sldId="267"/>
            <ac:grpSpMk id="39" creationId="{04F9FD7B-E578-4082-B37A-61F9C0626E86}"/>
          </ac:grpSpMkLst>
        </pc:grpChg>
        <pc:graphicFrameChg chg="mod modGraphic">
          <ac:chgData name="teeba24 toto" userId="43831305af317580" providerId="LiveId" clId="{05840E6F-F853-4282-A836-B7D3724B89B4}" dt="2021-10-10T04:02:13.228" v="237" actId="20577"/>
          <ac:graphicFrameMkLst>
            <pc:docMk/>
            <pc:sldMk cId="0" sldId="267"/>
            <ac:graphicFrameMk id="2" creationId="{242FA731-A351-4294-8D65-1DFD429DE753}"/>
          </ac:graphicFrameMkLst>
        </pc:graphicFrameChg>
      </pc:sldChg>
      <pc:sldChg chg="modSp mod">
        <pc:chgData name="teeba24 toto" userId="43831305af317580" providerId="LiveId" clId="{05840E6F-F853-4282-A836-B7D3724B89B4}" dt="2021-10-10T06:04:21.595" v="747" actId="20577"/>
        <pc:sldMkLst>
          <pc:docMk/>
          <pc:sldMk cId="3929628742" sldId="306"/>
        </pc:sldMkLst>
        <pc:spChg chg="mod">
          <ac:chgData name="teeba24 toto" userId="43831305af317580" providerId="LiveId" clId="{05840E6F-F853-4282-A836-B7D3724B89B4}" dt="2021-10-10T06:04:21.595" v="747" actId="20577"/>
          <ac:spMkLst>
            <pc:docMk/>
            <pc:sldMk cId="3929628742" sldId="306"/>
            <ac:spMk id="801" creationId="{00000000-0000-0000-0000-000000000000}"/>
          </ac:spMkLst>
        </pc:spChg>
      </pc:sldChg>
      <pc:sldChg chg="modAnim">
        <pc:chgData name="teeba24 toto" userId="43831305af317580" providerId="LiveId" clId="{05840E6F-F853-4282-A836-B7D3724B89B4}" dt="2021-10-10T04:30:26.187" v="688"/>
        <pc:sldMkLst>
          <pc:docMk/>
          <pc:sldMk cId="1320619958" sldId="308"/>
        </pc:sldMkLst>
      </pc:sldChg>
      <pc:sldChg chg="modSp mod">
        <pc:chgData name="teeba24 toto" userId="43831305af317580" providerId="LiveId" clId="{05840E6F-F853-4282-A836-B7D3724B89B4}" dt="2021-10-10T04:23:05.068" v="663" actId="20577"/>
        <pc:sldMkLst>
          <pc:docMk/>
          <pc:sldMk cId="4157211428" sldId="310"/>
        </pc:sldMkLst>
        <pc:spChg chg="mod">
          <ac:chgData name="teeba24 toto" userId="43831305af317580" providerId="LiveId" clId="{05840E6F-F853-4282-A836-B7D3724B89B4}" dt="2021-10-10T04:23:05.068" v="663" actId="20577"/>
          <ac:spMkLst>
            <pc:docMk/>
            <pc:sldMk cId="4157211428" sldId="310"/>
            <ac:spMk id="3" creationId="{1A7AB70C-CA24-4D02-87C7-74BA98C328B6}"/>
          </ac:spMkLst>
        </pc:spChg>
      </pc:sldChg>
      <pc:sldChg chg="addSp delSp modSp mod">
        <pc:chgData name="teeba24 toto" userId="43831305af317580" providerId="LiveId" clId="{05840E6F-F853-4282-A836-B7D3724B89B4}" dt="2021-10-10T03:48:29.977" v="19" actId="404"/>
        <pc:sldMkLst>
          <pc:docMk/>
          <pc:sldMk cId="1790598856" sldId="311"/>
        </pc:sldMkLst>
        <pc:spChg chg="mod">
          <ac:chgData name="teeba24 toto" userId="43831305af317580" providerId="LiveId" clId="{05840E6F-F853-4282-A836-B7D3724B89B4}" dt="2021-10-10T03:48:29.977" v="19" actId="404"/>
          <ac:spMkLst>
            <pc:docMk/>
            <pc:sldMk cId="1790598856" sldId="311"/>
            <ac:spMk id="44" creationId="{ED24772F-CD89-4550-8537-86A4F88BF117}"/>
          </ac:spMkLst>
        </pc:spChg>
        <pc:graphicFrameChg chg="del">
          <ac:chgData name="teeba24 toto" userId="43831305af317580" providerId="LiveId" clId="{05840E6F-F853-4282-A836-B7D3724B89B4}" dt="2021-10-10T03:46:52.289" v="10" actId="21"/>
          <ac:graphicFrameMkLst>
            <pc:docMk/>
            <pc:sldMk cId="1790598856" sldId="311"/>
            <ac:graphicFrameMk id="7" creationId="{D59A4EB9-96FA-48C3-9E44-962CF35A0335}"/>
          </ac:graphicFrameMkLst>
        </pc:graphicFrameChg>
        <pc:picChg chg="add mod">
          <ac:chgData name="teeba24 toto" userId="43831305af317580" providerId="LiveId" clId="{05840E6F-F853-4282-A836-B7D3724B89B4}" dt="2021-10-10T03:47:22.176" v="14" actId="14100"/>
          <ac:picMkLst>
            <pc:docMk/>
            <pc:sldMk cId="1790598856" sldId="311"/>
            <ac:picMk id="8" creationId="{181ACEC7-996F-40BB-A8DC-8F368B1F6597}"/>
          </ac:picMkLst>
        </pc:picChg>
      </pc:sldChg>
      <pc:sldChg chg="modSp mod">
        <pc:chgData name="teeba24 toto" userId="43831305af317580" providerId="LiveId" clId="{05840E6F-F853-4282-A836-B7D3724B89B4}" dt="2021-10-10T03:53:43.970" v="39" actId="20577"/>
        <pc:sldMkLst>
          <pc:docMk/>
          <pc:sldMk cId="1472534956" sldId="316"/>
        </pc:sldMkLst>
        <pc:spChg chg="mod">
          <ac:chgData name="teeba24 toto" userId="43831305af317580" providerId="LiveId" clId="{05840E6F-F853-4282-A836-B7D3724B89B4}" dt="2021-10-10T03:53:43.970" v="39" actId="20577"/>
          <ac:spMkLst>
            <pc:docMk/>
            <pc:sldMk cId="1472534956" sldId="316"/>
            <ac:spMk id="4" creationId="{24AB2404-01A2-4180-A063-BA57364ECCFB}"/>
          </ac:spMkLst>
        </pc:spChg>
      </pc:sldChg>
      <pc:sldChg chg="modAnim">
        <pc:chgData name="teeba24 toto" userId="43831305af317580" providerId="LiveId" clId="{05840E6F-F853-4282-A836-B7D3724B89B4}" dt="2021-10-10T04:34:04.360" v="726"/>
        <pc:sldMkLst>
          <pc:docMk/>
          <pc:sldMk cId="2760911128" sldId="317"/>
        </pc:sldMkLst>
      </pc:sldChg>
      <pc:sldChg chg="modSp mod">
        <pc:chgData name="teeba24 toto" userId="43831305af317580" providerId="LiveId" clId="{05840E6F-F853-4282-A836-B7D3724B89B4}" dt="2021-10-10T03:55:13.395" v="42" actId="1076"/>
        <pc:sldMkLst>
          <pc:docMk/>
          <pc:sldMk cId="1179429543" sldId="324"/>
        </pc:sldMkLst>
        <pc:spChg chg="mod">
          <ac:chgData name="teeba24 toto" userId="43831305af317580" providerId="LiveId" clId="{05840E6F-F853-4282-A836-B7D3724B89B4}" dt="2021-10-10T03:55:11.152" v="41" actId="1076"/>
          <ac:spMkLst>
            <pc:docMk/>
            <pc:sldMk cId="1179429543" sldId="324"/>
            <ac:spMk id="3" creationId="{00000000-0000-0000-0000-000000000000}"/>
          </ac:spMkLst>
        </pc:spChg>
        <pc:spChg chg="mod">
          <ac:chgData name="teeba24 toto" userId="43831305af317580" providerId="LiveId" clId="{05840E6F-F853-4282-A836-B7D3724B89B4}" dt="2021-10-10T03:55:13.395" v="42" actId="1076"/>
          <ac:spMkLst>
            <pc:docMk/>
            <pc:sldMk cId="1179429543" sldId="324"/>
            <ac:spMk id="5" creationId="{29E398B5-EBBD-4060-92AA-8A31333E48A9}"/>
          </ac:spMkLst>
        </pc:spChg>
      </pc:sldChg>
      <pc:sldChg chg="modSp mod">
        <pc:chgData name="teeba24 toto" userId="43831305af317580" providerId="LiveId" clId="{05840E6F-F853-4282-A836-B7D3724B89B4}" dt="2021-10-10T03:56:10.790" v="47" actId="403"/>
        <pc:sldMkLst>
          <pc:docMk/>
          <pc:sldMk cId="162568470" sldId="325"/>
        </pc:sldMkLst>
        <pc:graphicFrameChg chg="modGraphic">
          <ac:chgData name="teeba24 toto" userId="43831305af317580" providerId="LiveId" clId="{05840E6F-F853-4282-A836-B7D3724B89B4}" dt="2021-10-10T03:56:10.790" v="47" actId="403"/>
          <ac:graphicFrameMkLst>
            <pc:docMk/>
            <pc:sldMk cId="162568470" sldId="325"/>
            <ac:graphicFrameMk id="4" creationId="{BBCD53E5-8E5A-4D7C-9D8B-58D1065280C9}"/>
          </ac:graphicFrameMkLst>
        </pc:graphicFrameChg>
      </pc:sldChg>
      <pc:sldChg chg="modSp mod">
        <pc:chgData name="teeba24 toto" userId="43831305af317580" providerId="LiveId" clId="{05840E6F-F853-4282-A836-B7D3724B89B4}" dt="2021-10-10T06:09:38.046" v="752" actId="2164"/>
        <pc:sldMkLst>
          <pc:docMk/>
          <pc:sldMk cId="2889532543" sldId="327"/>
        </pc:sldMkLst>
        <pc:spChg chg="mod">
          <ac:chgData name="teeba24 toto" userId="43831305af317580" providerId="LiveId" clId="{05840E6F-F853-4282-A836-B7D3724B89B4}" dt="2021-10-10T03:56:32.192" v="50" actId="1076"/>
          <ac:spMkLst>
            <pc:docMk/>
            <pc:sldMk cId="2889532543" sldId="327"/>
            <ac:spMk id="2" creationId="{E3D248AF-F690-425C-B1AD-1821663D3C21}"/>
          </ac:spMkLst>
        </pc:spChg>
        <pc:graphicFrameChg chg="mod modGraphic">
          <ac:chgData name="teeba24 toto" userId="43831305af317580" providerId="LiveId" clId="{05840E6F-F853-4282-A836-B7D3724B89B4}" dt="2021-10-10T06:09:38.046" v="752" actId="2164"/>
          <ac:graphicFrameMkLst>
            <pc:docMk/>
            <pc:sldMk cId="2889532543" sldId="327"/>
            <ac:graphicFrameMk id="3" creationId="{30C428E7-F636-4340-9E79-9B17F9F05666}"/>
          </ac:graphicFrameMkLst>
        </pc:graphicFrameChg>
      </pc:sldChg>
      <pc:sldChg chg="modSp mod">
        <pc:chgData name="teeba24 toto" userId="43831305af317580" providerId="LiveId" clId="{05840E6F-F853-4282-A836-B7D3724B89B4}" dt="2021-10-10T06:14:26.740" v="774" actId="20577"/>
        <pc:sldMkLst>
          <pc:docMk/>
          <pc:sldMk cId="2370191951" sldId="331"/>
        </pc:sldMkLst>
        <pc:graphicFrameChg chg="modGraphic">
          <ac:chgData name="teeba24 toto" userId="43831305af317580" providerId="LiveId" clId="{05840E6F-F853-4282-A836-B7D3724B89B4}" dt="2021-10-10T06:14:26.740" v="774" actId="20577"/>
          <ac:graphicFrameMkLst>
            <pc:docMk/>
            <pc:sldMk cId="2370191951" sldId="331"/>
            <ac:graphicFrameMk id="4" creationId="{4EA3034F-40E8-490D-87DF-1685B4760615}"/>
          </ac:graphicFrameMkLst>
        </pc:graphicFrameChg>
      </pc:sldChg>
      <pc:sldChg chg="modSp mod">
        <pc:chgData name="teeba24 toto" userId="43831305af317580" providerId="LiveId" clId="{05840E6F-F853-4282-A836-B7D3724B89B4}" dt="2021-10-10T03:55:49.327" v="46" actId="1076"/>
        <pc:sldMkLst>
          <pc:docMk/>
          <pc:sldMk cId="4000314262" sldId="336"/>
        </pc:sldMkLst>
        <pc:spChg chg="mod">
          <ac:chgData name="teeba24 toto" userId="43831305af317580" providerId="LiveId" clId="{05840E6F-F853-4282-A836-B7D3724B89B4}" dt="2021-10-10T03:55:49.327" v="46" actId="1076"/>
          <ac:spMkLst>
            <pc:docMk/>
            <pc:sldMk cId="4000314262" sldId="336"/>
            <ac:spMk id="2" creationId="{00000000-0000-0000-0000-000000000000}"/>
          </ac:spMkLst>
        </pc:spChg>
        <pc:picChg chg="mod">
          <ac:chgData name="teeba24 toto" userId="43831305af317580" providerId="LiveId" clId="{05840E6F-F853-4282-A836-B7D3724B89B4}" dt="2021-10-10T03:55:32.787" v="44" actId="1076"/>
          <ac:picMkLst>
            <pc:docMk/>
            <pc:sldMk cId="4000314262" sldId="336"/>
            <ac:picMk id="4" creationId="{535DDD44-380F-4355-9EA3-AF51C32A6CF9}"/>
          </ac:picMkLst>
        </pc:picChg>
        <pc:picChg chg="mod">
          <ac:chgData name="teeba24 toto" userId="43831305af317580" providerId="LiveId" clId="{05840E6F-F853-4282-A836-B7D3724B89B4}" dt="2021-10-10T03:55:34.944" v="45" actId="1076"/>
          <ac:picMkLst>
            <pc:docMk/>
            <pc:sldMk cId="4000314262" sldId="336"/>
            <ac:picMk id="5" creationId="{069BDE4E-9D34-475D-BF32-24331556B6BE}"/>
          </ac:picMkLst>
        </pc:picChg>
        <pc:picChg chg="mod">
          <ac:chgData name="teeba24 toto" userId="43831305af317580" providerId="LiveId" clId="{05840E6F-F853-4282-A836-B7D3724B89B4}" dt="2021-10-10T03:55:27.877" v="43" actId="1076"/>
          <ac:picMkLst>
            <pc:docMk/>
            <pc:sldMk cId="4000314262" sldId="336"/>
            <ac:picMk id="2050" creationId="{00000000-0000-0000-0000-000000000000}"/>
          </ac:picMkLst>
        </pc:picChg>
      </pc:sldChg>
      <pc:sldChg chg="ord modTransition">
        <pc:chgData name="teeba24 toto" userId="43831305af317580" providerId="LiveId" clId="{05840E6F-F853-4282-A836-B7D3724B89B4}" dt="2021-10-10T04:28:40.927" v="673"/>
        <pc:sldMkLst>
          <pc:docMk/>
          <pc:sldMk cId="2154597535" sldId="337"/>
        </pc:sldMkLst>
      </pc:sldChg>
      <pc:sldChg chg="ord modTransition">
        <pc:chgData name="teeba24 toto" userId="43831305af317580" providerId="LiveId" clId="{05840E6F-F853-4282-A836-B7D3724B89B4}" dt="2021-10-10T04:28:03.060" v="669"/>
        <pc:sldMkLst>
          <pc:docMk/>
          <pc:sldMk cId="2364937278" sldId="338"/>
        </pc:sldMkLst>
      </pc:sldChg>
      <pc:sldChg chg="modTransition">
        <pc:chgData name="teeba24 toto" userId="43831305af317580" providerId="LiveId" clId="{05840E6F-F853-4282-A836-B7D3724B89B4}" dt="2021-10-10T04:27:24.319" v="665"/>
        <pc:sldMkLst>
          <pc:docMk/>
          <pc:sldMk cId="797792147" sldId="339"/>
        </pc:sldMkLst>
      </pc:sldChg>
      <pc:sldChg chg="modSp mod modTransition modAnim">
        <pc:chgData name="teeba24 toto" userId="43831305af317580" providerId="LiveId" clId="{05840E6F-F853-4282-A836-B7D3724B89B4}" dt="2021-10-10T04:32:44.193" v="715"/>
        <pc:sldMkLst>
          <pc:docMk/>
          <pc:sldMk cId="3929119505" sldId="340"/>
        </pc:sldMkLst>
        <pc:graphicFrameChg chg="modGraphic">
          <ac:chgData name="teeba24 toto" userId="43831305af317580" providerId="LiveId" clId="{05840E6F-F853-4282-A836-B7D3724B89B4}" dt="2021-10-10T04:05:57.146" v="242" actId="20577"/>
          <ac:graphicFrameMkLst>
            <pc:docMk/>
            <pc:sldMk cId="3929119505" sldId="340"/>
            <ac:graphicFrameMk id="4" creationId="{427E2A27-AA48-42DF-AB90-BEB5F2CADC14}"/>
          </ac:graphicFrameMkLst>
        </pc:graphicFrameChg>
      </pc:sldChg>
      <pc:sldChg chg="modSp mod modTransition">
        <pc:chgData name="teeba24 toto" userId="43831305af317580" providerId="LiveId" clId="{05840E6F-F853-4282-A836-B7D3724B89B4}" dt="2021-10-10T04:28:53.864" v="675"/>
        <pc:sldMkLst>
          <pc:docMk/>
          <pc:sldMk cId="2067083566" sldId="341"/>
        </pc:sldMkLst>
        <pc:spChg chg="mod">
          <ac:chgData name="teeba24 toto" userId="43831305af317580" providerId="LiveId" clId="{05840E6F-F853-4282-A836-B7D3724B89B4}" dt="2021-10-10T04:10:10.319" v="304" actId="20577"/>
          <ac:spMkLst>
            <pc:docMk/>
            <pc:sldMk cId="2067083566" sldId="341"/>
            <ac:spMk id="2" creationId="{22D86C5A-C21B-4C4B-BD35-0C9F7BCA6755}"/>
          </ac:spMkLst>
        </pc:spChg>
      </pc:sldChg>
      <pc:sldChg chg="ord modTransition modAnim">
        <pc:chgData name="teeba24 toto" userId="43831305af317580" providerId="LiveId" clId="{05840E6F-F853-4282-A836-B7D3724B89B4}" dt="2021-10-10T04:32:23.966" v="713"/>
        <pc:sldMkLst>
          <pc:docMk/>
          <pc:sldMk cId="1934356239" sldId="343"/>
        </pc:sldMkLst>
      </pc:sldChg>
      <pc:sldChg chg="ord modTransition">
        <pc:chgData name="teeba24 toto" userId="43831305af317580" providerId="LiveId" clId="{05840E6F-F853-4282-A836-B7D3724B89B4}" dt="2021-10-10T04:27:39.546" v="666"/>
        <pc:sldMkLst>
          <pc:docMk/>
          <pc:sldMk cId="326277602" sldId="344"/>
        </pc:sldMkLst>
      </pc:sldChg>
      <pc:sldChg chg="del">
        <pc:chgData name="teeba24 toto" userId="43831305af317580" providerId="LiveId" clId="{05840E6F-F853-4282-A836-B7D3724B89B4}" dt="2021-10-10T03:50:46.102" v="26" actId="47"/>
        <pc:sldMkLst>
          <pc:docMk/>
          <pc:sldMk cId="2527964143" sldId="345"/>
        </pc:sldMkLst>
      </pc:sldChg>
      <pc:sldChg chg="modTransition">
        <pc:chgData name="teeba24 toto" userId="43831305af317580" providerId="LiveId" clId="{05840E6F-F853-4282-A836-B7D3724B89B4}" dt="2021-10-10T04:29:09.477" v="678"/>
        <pc:sldMkLst>
          <pc:docMk/>
          <pc:sldMk cId="671163158" sldId="346"/>
        </pc:sldMkLst>
      </pc:sldChg>
      <pc:sldChg chg="modSp mod modTransition modAnim">
        <pc:chgData name="teeba24 toto" userId="43831305af317580" providerId="LiveId" clId="{05840E6F-F853-4282-A836-B7D3724B89B4}" dt="2021-10-10T04:33:33.291" v="722"/>
        <pc:sldMkLst>
          <pc:docMk/>
          <pc:sldMk cId="3658423531" sldId="347"/>
        </pc:sldMkLst>
        <pc:spChg chg="mod">
          <ac:chgData name="teeba24 toto" userId="43831305af317580" providerId="LiveId" clId="{05840E6F-F853-4282-A836-B7D3724B89B4}" dt="2021-10-10T03:52:56.039" v="34" actId="20577"/>
          <ac:spMkLst>
            <pc:docMk/>
            <pc:sldMk cId="3658423531" sldId="347"/>
            <ac:spMk id="2" creationId="{F461BCCF-7DCC-4581-A09B-FD5D823B919D}"/>
          </ac:spMkLst>
        </pc:spChg>
      </pc:sldChg>
      <pc:sldChg chg="addSp delSp modSp new mod modTransition modAnim">
        <pc:chgData name="teeba24 toto" userId="43831305af317580" providerId="LiveId" clId="{05840E6F-F853-4282-A836-B7D3724B89B4}" dt="2021-10-10T04:33:05.927" v="718"/>
        <pc:sldMkLst>
          <pc:docMk/>
          <pc:sldMk cId="2401247661" sldId="348"/>
        </pc:sldMkLst>
        <pc:spChg chg="mod">
          <ac:chgData name="teeba24 toto" userId="43831305af317580" providerId="LiveId" clId="{05840E6F-F853-4282-A836-B7D3724B89B4}" dt="2021-10-10T03:51:18.005" v="32" actId="1076"/>
          <ac:spMkLst>
            <pc:docMk/>
            <pc:sldMk cId="2401247661" sldId="348"/>
            <ac:spMk id="2" creationId="{106CB858-DEB2-4C6E-B192-9548287682DD}"/>
          </ac:spMkLst>
        </pc:spChg>
        <pc:spChg chg="del">
          <ac:chgData name="teeba24 toto" userId="43831305af317580" providerId="LiveId" clId="{05840E6F-F853-4282-A836-B7D3724B89B4}" dt="2021-10-10T03:51:06.331" v="30" actId="478"/>
          <ac:spMkLst>
            <pc:docMk/>
            <pc:sldMk cId="2401247661" sldId="348"/>
            <ac:spMk id="3" creationId="{23B0DB6F-1110-419A-95A8-8283099292ED}"/>
          </ac:spMkLst>
        </pc:spChg>
        <pc:graphicFrameChg chg="add mod modGraphic">
          <ac:chgData name="teeba24 toto" userId="43831305af317580" providerId="LiveId" clId="{05840E6F-F853-4282-A836-B7D3724B89B4}" dt="2021-10-10T03:51:53.766" v="33" actId="2164"/>
          <ac:graphicFrameMkLst>
            <pc:docMk/>
            <pc:sldMk cId="2401247661" sldId="348"/>
            <ac:graphicFrameMk id="4" creationId="{DA5B4C7A-3649-4EBF-A4D8-3FC13F57948E}"/>
          </ac:graphicFrameMkLst>
        </pc:graphicFrameChg>
      </pc:sldChg>
      <pc:sldChg chg="addSp delSp modSp new mod modTransition">
        <pc:chgData name="teeba24 toto" userId="43831305af317580" providerId="LiveId" clId="{05840E6F-F853-4282-A836-B7D3724B89B4}" dt="2021-10-10T04:28:34.744" v="672"/>
        <pc:sldMkLst>
          <pc:docMk/>
          <pc:sldMk cId="3547489709" sldId="349"/>
        </pc:sldMkLst>
        <pc:spChg chg="del">
          <ac:chgData name="teeba24 toto" userId="43831305af317580" providerId="LiveId" clId="{05840E6F-F853-4282-A836-B7D3724B89B4}" dt="2021-10-10T03:49:52.903" v="21"/>
          <ac:spMkLst>
            <pc:docMk/>
            <pc:sldMk cId="3547489709" sldId="349"/>
            <ac:spMk id="2" creationId="{3A4EDCE5-A907-4A80-9147-58EF55E8293F}"/>
          </ac:spMkLst>
        </pc:spChg>
        <pc:spChg chg="del">
          <ac:chgData name="teeba24 toto" userId="43831305af317580" providerId="LiveId" clId="{05840E6F-F853-4282-A836-B7D3724B89B4}" dt="2021-10-10T03:50:15.317" v="24"/>
          <ac:spMkLst>
            <pc:docMk/>
            <pc:sldMk cId="3547489709" sldId="349"/>
            <ac:spMk id="3" creationId="{492464A7-C0BC-4064-A280-55AD8A5B6A7C}"/>
          </ac:spMkLst>
        </pc:spChg>
        <pc:spChg chg="add mod">
          <ac:chgData name="teeba24 toto" userId="43831305af317580" providerId="LiveId" clId="{05840E6F-F853-4282-A836-B7D3724B89B4}" dt="2021-10-10T04:04:22.831" v="241" actId="1076"/>
          <ac:spMkLst>
            <pc:docMk/>
            <pc:sldMk cId="3547489709" sldId="349"/>
            <ac:spMk id="4" creationId="{A269A2B9-0631-4D57-82CF-4603B8D9ED7C}"/>
          </ac:spMkLst>
        </pc:spChg>
        <pc:spChg chg="add mod">
          <ac:chgData name="teeba24 toto" userId="43831305af317580" providerId="LiveId" clId="{05840E6F-F853-4282-A836-B7D3724B89B4}" dt="2021-10-10T04:04:17.352" v="240" actId="1076"/>
          <ac:spMkLst>
            <pc:docMk/>
            <pc:sldMk cId="3547489709" sldId="349"/>
            <ac:spMk id="5" creationId="{3A7EB98B-5C96-4B2B-AD2B-47CA29E57241}"/>
          </ac:spMkLst>
        </pc:spChg>
      </pc:sldChg>
      <pc:sldChg chg="addSp modSp new mod modTransition">
        <pc:chgData name="teeba24 toto" userId="43831305af317580" providerId="LiveId" clId="{05840E6F-F853-4282-A836-B7D3724B89B4}" dt="2021-10-10T04:29:37.255" v="682"/>
        <pc:sldMkLst>
          <pc:docMk/>
          <pc:sldMk cId="3616862308" sldId="350"/>
        </pc:sldMkLst>
        <pc:spChg chg="mod">
          <ac:chgData name="teeba24 toto" userId="43831305af317580" providerId="LiveId" clId="{05840E6F-F853-4282-A836-B7D3724B89B4}" dt="2021-10-10T04:08:39.978" v="269" actId="20577"/>
          <ac:spMkLst>
            <pc:docMk/>
            <pc:sldMk cId="3616862308" sldId="350"/>
            <ac:spMk id="2" creationId="{E72C6D62-BCD8-4AFD-B6C0-9541F68118D6}"/>
          </ac:spMkLst>
        </pc:spChg>
        <pc:graphicFrameChg chg="add mod modGraphic">
          <ac:chgData name="teeba24 toto" userId="43831305af317580" providerId="LiveId" clId="{05840E6F-F853-4282-A836-B7D3724B89B4}" dt="2021-10-10T04:19:05.367" v="662" actId="1076"/>
          <ac:graphicFrameMkLst>
            <pc:docMk/>
            <pc:sldMk cId="3616862308" sldId="350"/>
            <ac:graphicFrameMk id="3" creationId="{7EEBFFD8-0C4B-4F71-BC1F-161AF1D9F22D}"/>
          </ac:graphicFrameMkLst>
        </pc:graphicFrameChg>
      </pc:sldChg>
      <pc:sldChg chg="addSp delSp modSp new mod">
        <pc:chgData name="teeba24 toto" userId="43831305af317580" providerId="LiveId" clId="{05840E6F-F853-4282-A836-B7D3724B89B4}" dt="2021-10-10T04:39:44.390" v="746" actId="1076"/>
        <pc:sldMkLst>
          <pc:docMk/>
          <pc:sldMk cId="2733386892" sldId="351"/>
        </pc:sldMkLst>
        <pc:spChg chg="del">
          <ac:chgData name="teeba24 toto" userId="43831305af317580" providerId="LiveId" clId="{05840E6F-F853-4282-A836-B7D3724B89B4}" dt="2021-10-10T04:37:39.301" v="730" actId="478"/>
          <ac:spMkLst>
            <pc:docMk/>
            <pc:sldMk cId="2733386892" sldId="351"/>
            <ac:spMk id="2" creationId="{8462CA63-0A59-4288-8DDB-6F51C77D801B}"/>
          </ac:spMkLst>
        </pc:spChg>
        <pc:spChg chg="del">
          <ac:chgData name="teeba24 toto" userId="43831305af317580" providerId="LiveId" clId="{05840E6F-F853-4282-A836-B7D3724B89B4}" dt="2021-10-10T04:37:41.620" v="731" actId="478"/>
          <ac:spMkLst>
            <pc:docMk/>
            <pc:sldMk cId="2733386892" sldId="351"/>
            <ac:spMk id="3" creationId="{95A1D931-AFEE-48EE-A7A1-4AFA2F4B7C15}"/>
          </ac:spMkLst>
        </pc:spChg>
        <pc:spChg chg="del">
          <ac:chgData name="teeba24 toto" userId="43831305af317580" providerId="LiveId" clId="{05840E6F-F853-4282-A836-B7D3724B89B4}" dt="2021-10-10T04:37:29.001" v="728"/>
          <ac:spMkLst>
            <pc:docMk/>
            <pc:sldMk cId="2733386892" sldId="351"/>
            <ac:spMk id="4" creationId="{7E4F1EB4-08BA-41D9-8E53-11A7341A9773}"/>
          </ac:spMkLst>
        </pc:spChg>
        <pc:spChg chg="del">
          <ac:chgData name="teeba24 toto" userId="43831305af317580" providerId="LiveId" clId="{05840E6F-F853-4282-A836-B7D3724B89B4}" dt="2021-10-10T04:37:43.317" v="732" actId="478"/>
          <ac:spMkLst>
            <pc:docMk/>
            <pc:sldMk cId="2733386892" sldId="351"/>
            <ac:spMk id="5" creationId="{B6FE5AE5-B6F0-4CE8-914F-C9ACDD074597}"/>
          </ac:spMkLst>
        </pc:spChg>
        <pc:spChg chg="del">
          <ac:chgData name="teeba24 toto" userId="43831305af317580" providerId="LiveId" clId="{05840E6F-F853-4282-A836-B7D3724B89B4}" dt="2021-10-10T04:37:44.911" v="733" actId="478"/>
          <ac:spMkLst>
            <pc:docMk/>
            <pc:sldMk cId="2733386892" sldId="351"/>
            <ac:spMk id="6" creationId="{240C8269-5B84-4FB7-B7D5-8610E23E8B7F}"/>
          </ac:spMkLst>
        </pc:spChg>
        <pc:spChg chg="del">
          <ac:chgData name="teeba24 toto" userId="43831305af317580" providerId="LiveId" clId="{05840E6F-F853-4282-A836-B7D3724B89B4}" dt="2021-10-10T04:37:46.875" v="734" actId="478"/>
          <ac:spMkLst>
            <pc:docMk/>
            <pc:sldMk cId="2733386892" sldId="351"/>
            <ac:spMk id="7" creationId="{B3018F07-D85E-4B34-B7F3-8FDDA7B67E9E}"/>
          </ac:spMkLst>
        </pc:spChg>
        <pc:spChg chg="del">
          <ac:chgData name="teeba24 toto" userId="43831305af317580" providerId="LiveId" clId="{05840E6F-F853-4282-A836-B7D3724B89B4}" dt="2021-10-10T04:37:49.176" v="735" actId="478"/>
          <ac:spMkLst>
            <pc:docMk/>
            <pc:sldMk cId="2733386892" sldId="351"/>
            <ac:spMk id="8" creationId="{EA52233A-D959-4D24-B92A-8BA0576E36EF}"/>
          </ac:spMkLst>
        </pc:spChg>
        <pc:spChg chg="add mod">
          <ac:chgData name="teeba24 toto" userId="43831305af317580" providerId="LiveId" clId="{05840E6F-F853-4282-A836-B7D3724B89B4}" dt="2021-10-10T04:39:37.366" v="745" actId="1076"/>
          <ac:spMkLst>
            <pc:docMk/>
            <pc:sldMk cId="2733386892" sldId="351"/>
            <ac:spMk id="9" creationId="{77837729-F814-4530-8A82-A6B9602BCC4D}"/>
          </ac:spMkLst>
        </pc:spChg>
        <pc:graphicFrameChg chg="add mod modGraphic">
          <ac:chgData name="teeba24 toto" userId="43831305af317580" providerId="LiveId" clId="{05840E6F-F853-4282-A836-B7D3724B89B4}" dt="2021-10-10T04:39:44.390" v="746" actId="1076"/>
          <ac:graphicFrameMkLst>
            <pc:docMk/>
            <pc:sldMk cId="2733386892" sldId="351"/>
            <ac:graphicFrameMk id="10" creationId="{ABC65052-31C5-49BC-9BCA-B8AD4E8465B5}"/>
          </ac:graphicFrameMkLst>
        </pc:graphicFrameChg>
      </pc:sldChg>
    </pc:docChg>
  </pc:docChgLst>
  <pc:docChgLst>
    <pc:chgData name="teeba24 toto" userId="43831305af317580" providerId="LiveId" clId="{D9C581F0-9393-4634-BDDF-E9EDA357D7D5}"/>
    <pc:docChg chg="undo redo custSel addSld delSld modSld sldOrd delMainMaster">
      <pc:chgData name="teeba24 toto" userId="43831305af317580" providerId="LiveId" clId="{D9C581F0-9393-4634-BDDF-E9EDA357D7D5}" dt="2021-10-05T21:00:30.047" v="4274"/>
      <pc:docMkLst>
        <pc:docMk/>
      </pc:docMkLst>
      <pc:sldChg chg="modSp mod modTransition">
        <pc:chgData name="teeba24 toto" userId="43831305af317580" providerId="LiveId" clId="{D9C581F0-9393-4634-BDDF-E9EDA357D7D5}" dt="2021-10-05T20:47:27.094" v="4162" actId="20577"/>
        <pc:sldMkLst>
          <pc:docMk/>
          <pc:sldMk cId="0" sldId="256"/>
        </pc:sldMkLst>
        <pc:spChg chg="mod">
          <ac:chgData name="teeba24 toto" userId="43831305af317580" providerId="LiveId" clId="{D9C581F0-9393-4634-BDDF-E9EDA357D7D5}" dt="2021-10-05T20:47:27.094" v="4162" actId="20577"/>
          <ac:spMkLst>
            <pc:docMk/>
            <pc:sldMk cId="0" sldId="256"/>
            <ac:spMk id="724" creationId="{00000000-0000-0000-0000-000000000000}"/>
          </ac:spMkLst>
        </pc:spChg>
      </pc:sldChg>
      <pc:sldChg chg="modTransition">
        <pc:chgData name="teeba24 toto" userId="43831305af317580" providerId="LiveId" clId="{D9C581F0-9393-4634-BDDF-E9EDA357D7D5}" dt="2021-10-04T19:25:20.702" v="3625"/>
        <pc:sldMkLst>
          <pc:docMk/>
          <pc:sldMk cId="0" sldId="257"/>
        </pc:sldMkLst>
      </pc:sldChg>
      <pc:sldChg chg="modTransition">
        <pc:chgData name="teeba24 toto" userId="43831305af317580" providerId="LiveId" clId="{D9C581F0-9393-4634-BDDF-E9EDA357D7D5}" dt="2021-10-04T19:25:26.284" v="3626"/>
        <pc:sldMkLst>
          <pc:docMk/>
          <pc:sldMk cId="0" sldId="259"/>
        </pc:sldMkLst>
      </pc:sldChg>
      <pc:sldChg chg="modTransition">
        <pc:chgData name="teeba24 toto" userId="43831305af317580" providerId="LiveId" clId="{D9C581F0-9393-4634-BDDF-E9EDA357D7D5}" dt="2021-10-04T19:27:23.039" v="3662"/>
        <pc:sldMkLst>
          <pc:docMk/>
          <pc:sldMk cId="165297423" sldId="261"/>
        </pc:sldMkLst>
      </pc:sldChg>
      <pc:sldChg chg="modTransition">
        <pc:chgData name="teeba24 toto" userId="43831305af317580" providerId="LiveId" clId="{D9C581F0-9393-4634-BDDF-E9EDA357D7D5}" dt="2021-10-04T19:27:30.873" v="3664"/>
        <pc:sldMkLst>
          <pc:docMk/>
          <pc:sldMk cId="0" sldId="262"/>
        </pc:sldMkLst>
      </pc:sldChg>
      <pc:sldChg chg="del">
        <pc:chgData name="teeba24 toto" userId="43831305af317580" providerId="LiveId" clId="{D9C581F0-9393-4634-BDDF-E9EDA357D7D5}" dt="2021-10-04T17:43:32.716" v="1634" actId="47"/>
        <pc:sldMkLst>
          <pc:docMk/>
          <pc:sldMk cId="0" sldId="263"/>
        </pc:sldMkLst>
      </pc:sldChg>
      <pc:sldChg chg="del">
        <pc:chgData name="teeba24 toto" userId="43831305af317580" providerId="LiveId" clId="{D9C581F0-9393-4634-BDDF-E9EDA357D7D5}" dt="2021-10-04T17:55:17.515" v="2368" actId="47"/>
        <pc:sldMkLst>
          <pc:docMk/>
          <pc:sldMk cId="0" sldId="264"/>
        </pc:sldMkLst>
      </pc:sldChg>
      <pc:sldChg chg="del">
        <pc:chgData name="teeba24 toto" userId="43831305af317580" providerId="LiveId" clId="{D9C581F0-9393-4634-BDDF-E9EDA357D7D5}" dt="2021-10-04T17:55:28.594" v="2369" actId="47"/>
        <pc:sldMkLst>
          <pc:docMk/>
          <pc:sldMk cId="0" sldId="265"/>
        </pc:sldMkLst>
      </pc:sldChg>
      <pc:sldChg chg="addSp delSp modSp add del mod modTransition">
        <pc:chgData name="teeba24 toto" userId="43831305af317580" providerId="LiveId" clId="{D9C581F0-9393-4634-BDDF-E9EDA357D7D5}" dt="2021-10-05T20:38:55.144" v="4136" actId="1076"/>
        <pc:sldMkLst>
          <pc:docMk/>
          <pc:sldMk cId="0" sldId="266"/>
        </pc:sldMkLst>
        <pc:spChg chg="add del mod">
          <ac:chgData name="teeba24 toto" userId="43831305af317580" providerId="LiveId" clId="{D9C581F0-9393-4634-BDDF-E9EDA357D7D5}" dt="2021-10-04T17:55:51.996" v="2394" actId="478"/>
          <ac:spMkLst>
            <pc:docMk/>
            <pc:sldMk cId="0" sldId="266"/>
            <ac:spMk id="3" creationId="{F1083C5E-17FE-46F1-A08D-FF57420B845F}"/>
          </ac:spMkLst>
        </pc:spChg>
        <pc:spChg chg="add del mod">
          <ac:chgData name="teeba24 toto" userId="43831305af317580" providerId="LiveId" clId="{D9C581F0-9393-4634-BDDF-E9EDA357D7D5}" dt="2021-10-04T17:55:56.868" v="2396" actId="478"/>
          <ac:spMkLst>
            <pc:docMk/>
            <pc:sldMk cId="0" sldId="266"/>
            <ac:spMk id="5" creationId="{3FD00E3D-843E-406A-802F-6634FFED50F9}"/>
          </ac:spMkLst>
        </pc:spChg>
        <pc:spChg chg="add del mod">
          <ac:chgData name="teeba24 toto" userId="43831305af317580" providerId="LiveId" clId="{D9C581F0-9393-4634-BDDF-E9EDA357D7D5}" dt="2021-10-04T17:56:09.059" v="2402" actId="478"/>
          <ac:spMkLst>
            <pc:docMk/>
            <pc:sldMk cId="0" sldId="266"/>
            <ac:spMk id="7" creationId="{AB32FEA6-CA5D-492E-B15C-1BA0736B09ED}"/>
          </ac:spMkLst>
        </pc:spChg>
        <pc:spChg chg="add del mod">
          <ac:chgData name="teeba24 toto" userId="43831305af317580" providerId="LiveId" clId="{D9C581F0-9393-4634-BDDF-E9EDA357D7D5}" dt="2021-10-04T17:56:07.543" v="2401" actId="478"/>
          <ac:spMkLst>
            <pc:docMk/>
            <pc:sldMk cId="0" sldId="266"/>
            <ac:spMk id="9" creationId="{4E3C655D-BC31-45FE-87DF-A1CEE3086BD7}"/>
          </ac:spMkLst>
        </pc:spChg>
        <pc:spChg chg="add del mod">
          <ac:chgData name="teeba24 toto" userId="43831305af317580" providerId="LiveId" clId="{D9C581F0-9393-4634-BDDF-E9EDA357D7D5}" dt="2021-10-04T17:56:05.395" v="2400" actId="478"/>
          <ac:spMkLst>
            <pc:docMk/>
            <pc:sldMk cId="0" sldId="266"/>
            <ac:spMk id="11" creationId="{66D81131-F0C4-4B77-9F16-29F603844902}"/>
          </ac:spMkLst>
        </pc:spChg>
        <pc:spChg chg="add del mod">
          <ac:chgData name="teeba24 toto" userId="43831305af317580" providerId="LiveId" clId="{D9C581F0-9393-4634-BDDF-E9EDA357D7D5}" dt="2021-10-04T17:56:12.530" v="2404" actId="478"/>
          <ac:spMkLst>
            <pc:docMk/>
            <pc:sldMk cId="0" sldId="266"/>
            <ac:spMk id="13" creationId="{632F2605-8A47-4D67-8980-B309B0109A50}"/>
          </ac:spMkLst>
        </pc:spChg>
        <pc:spChg chg="mod">
          <ac:chgData name="teeba24 toto" userId="43831305af317580" providerId="LiveId" clId="{D9C581F0-9393-4634-BDDF-E9EDA357D7D5}" dt="2021-10-04T17:55:47.951" v="2392" actId="1076"/>
          <ac:spMkLst>
            <pc:docMk/>
            <pc:sldMk cId="0" sldId="266"/>
            <ac:spMk id="1324" creationId="{00000000-0000-0000-0000-000000000000}"/>
          </ac:spMkLst>
        </pc:spChg>
        <pc:spChg chg="del">
          <ac:chgData name="teeba24 toto" userId="43831305af317580" providerId="LiveId" clId="{D9C581F0-9393-4634-BDDF-E9EDA357D7D5}" dt="2021-10-04T17:55:50.079" v="2393" actId="478"/>
          <ac:spMkLst>
            <pc:docMk/>
            <pc:sldMk cId="0" sldId="266"/>
            <ac:spMk id="1325" creationId="{00000000-0000-0000-0000-000000000000}"/>
          </ac:spMkLst>
        </pc:spChg>
        <pc:spChg chg="del">
          <ac:chgData name="teeba24 toto" userId="43831305af317580" providerId="LiveId" clId="{D9C581F0-9393-4634-BDDF-E9EDA357D7D5}" dt="2021-10-04T17:55:55.351" v="2395" actId="478"/>
          <ac:spMkLst>
            <pc:docMk/>
            <pc:sldMk cId="0" sldId="266"/>
            <ac:spMk id="1326" creationId="{00000000-0000-0000-0000-000000000000}"/>
          </ac:spMkLst>
        </pc:spChg>
        <pc:spChg chg="del">
          <ac:chgData name="teeba24 toto" userId="43831305af317580" providerId="LiveId" clId="{D9C581F0-9393-4634-BDDF-E9EDA357D7D5}" dt="2021-10-04T17:55:58.986" v="2397" actId="478"/>
          <ac:spMkLst>
            <pc:docMk/>
            <pc:sldMk cId="0" sldId="266"/>
            <ac:spMk id="1327" creationId="{00000000-0000-0000-0000-000000000000}"/>
          </ac:spMkLst>
        </pc:spChg>
        <pc:spChg chg="del">
          <ac:chgData name="teeba24 toto" userId="43831305af317580" providerId="LiveId" clId="{D9C581F0-9393-4634-BDDF-E9EDA357D7D5}" dt="2021-10-04T17:56:01.122" v="2398" actId="478"/>
          <ac:spMkLst>
            <pc:docMk/>
            <pc:sldMk cId="0" sldId="266"/>
            <ac:spMk id="1328" creationId="{00000000-0000-0000-0000-000000000000}"/>
          </ac:spMkLst>
        </pc:spChg>
        <pc:spChg chg="del">
          <ac:chgData name="teeba24 toto" userId="43831305af317580" providerId="LiveId" clId="{D9C581F0-9393-4634-BDDF-E9EDA357D7D5}" dt="2021-10-04T17:56:03.379" v="2399" actId="478"/>
          <ac:spMkLst>
            <pc:docMk/>
            <pc:sldMk cId="0" sldId="266"/>
            <ac:spMk id="1329" creationId="{00000000-0000-0000-0000-000000000000}"/>
          </ac:spMkLst>
        </pc:spChg>
        <pc:spChg chg="del">
          <ac:chgData name="teeba24 toto" userId="43831305af317580" providerId="LiveId" clId="{D9C581F0-9393-4634-BDDF-E9EDA357D7D5}" dt="2021-10-04T17:56:11.400" v="2403" actId="478"/>
          <ac:spMkLst>
            <pc:docMk/>
            <pc:sldMk cId="0" sldId="266"/>
            <ac:spMk id="1330" creationId="{00000000-0000-0000-0000-000000000000}"/>
          </ac:spMkLst>
        </pc:spChg>
        <pc:picChg chg="add mod modCrop">
          <ac:chgData name="teeba24 toto" userId="43831305af317580" providerId="LiveId" clId="{D9C581F0-9393-4634-BDDF-E9EDA357D7D5}" dt="2021-10-05T20:38:52.059" v="4134" actId="1440"/>
          <ac:picMkLst>
            <pc:docMk/>
            <pc:sldMk cId="0" sldId="266"/>
            <ac:picMk id="2" creationId="{D0E90BDB-5F62-4760-9E43-08F628E74040}"/>
          </ac:picMkLst>
        </pc:picChg>
        <pc:picChg chg="add mod modCrop">
          <ac:chgData name="teeba24 toto" userId="43831305af317580" providerId="LiveId" clId="{D9C581F0-9393-4634-BDDF-E9EDA357D7D5}" dt="2021-10-05T20:38:55.144" v="4136" actId="1076"/>
          <ac:picMkLst>
            <pc:docMk/>
            <pc:sldMk cId="0" sldId="266"/>
            <ac:picMk id="3" creationId="{CEA10D42-856B-445F-BC68-96988E91EC2F}"/>
          </ac:picMkLst>
        </pc:picChg>
      </pc:sldChg>
      <pc:sldChg chg="addSp delSp modSp mod modTransition">
        <pc:chgData name="teeba24 toto" userId="43831305af317580" providerId="LiveId" clId="{D9C581F0-9393-4634-BDDF-E9EDA357D7D5}" dt="2021-10-04T19:34:27.387" v="3716"/>
        <pc:sldMkLst>
          <pc:docMk/>
          <pc:sldMk cId="0" sldId="267"/>
        </pc:sldMkLst>
        <pc:spChg chg="mod">
          <ac:chgData name="teeba24 toto" userId="43831305af317580" providerId="LiveId" clId="{D9C581F0-9393-4634-BDDF-E9EDA357D7D5}" dt="2021-10-04T18:04:55.528" v="2609"/>
          <ac:spMkLst>
            <pc:docMk/>
            <pc:sldMk cId="0" sldId="267"/>
            <ac:spMk id="40" creationId="{8570102C-69BC-4CB1-B455-AAD7761CF14A}"/>
          </ac:spMkLst>
        </pc:spChg>
        <pc:spChg chg="mod">
          <ac:chgData name="teeba24 toto" userId="43831305af317580" providerId="LiveId" clId="{D9C581F0-9393-4634-BDDF-E9EDA357D7D5}" dt="2021-10-04T18:04:55.528" v="2609"/>
          <ac:spMkLst>
            <pc:docMk/>
            <pc:sldMk cId="0" sldId="267"/>
            <ac:spMk id="41" creationId="{27A97B08-2EA5-406D-B2E2-21D645761DC4}"/>
          </ac:spMkLst>
        </pc:spChg>
        <pc:spChg chg="mod">
          <ac:chgData name="teeba24 toto" userId="43831305af317580" providerId="LiveId" clId="{D9C581F0-9393-4634-BDDF-E9EDA357D7D5}" dt="2021-10-04T18:04:55.528" v="2609"/>
          <ac:spMkLst>
            <pc:docMk/>
            <pc:sldMk cId="0" sldId="267"/>
            <ac:spMk id="42" creationId="{B1C3C3A4-302C-46E0-8BF7-D25BCC6C7DBD}"/>
          </ac:spMkLst>
        </pc:spChg>
        <pc:spChg chg="mod">
          <ac:chgData name="teeba24 toto" userId="43831305af317580" providerId="LiveId" clId="{D9C581F0-9393-4634-BDDF-E9EDA357D7D5}" dt="2021-10-04T18:04:55.528" v="2609"/>
          <ac:spMkLst>
            <pc:docMk/>
            <pc:sldMk cId="0" sldId="267"/>
            <ac:spMk id="43" creationId="{6B163DCC-718A-4615-9CB1-79FD1C20F753}"/>
          </ac:spMkLst>
        </pc:spChg>
        <pc:spChg chg="mod">
          <ac:chgData name="teeba24 toto" userId="43831305af317580" providerId="LiveId" clId="{D9C581F0-9393-4634-BDDF-E9EDA357D7D5}" dt="2021-10-04T18:04:55.528" v="2609"/>
          <ac:spMkLst>
            <pc:docMk/>
            <pc:sldMk cId="0" sldId="267"/>
            <ac:spMk id="44" creationId="{FE08DB8E-1ACE-40AB-A423-E30C77A2DE1E}"/>
          </ac:spMkLst>
        </pc:spChg>
        <pc:spChg chg="mod">
          <ac:chgData name="teeba24 toto" userId="43831305af317580" providerId="LiveId" clId="{D9C581F0-9393-4634-BDDF-E9EDA357D7D5}" dt="2021-10-04T18:04:55.528" v="2609"/>
          <ac:spMkLst>
            <pc:docMk/>
            <pc:sldMk cId="0" sldId="267"/>
            <ac:spMk id="45" creationId="{08E8C893-C6EC-47A6-85F4-5F3D4A317ED0}"/>
          </ac:spMkLst>
        </pc:spChg>
        <pc:spChg chg="mod">
          <ac:chgData name="teeba24 toto" userId="43831305af317580" providerId="LiveId" clId="{D9C581F0-9393-4634-BDDF-E9EDA357D7D5}" dt="2021-10-04T18:04:55.528" v="2609"/>
          <ac:spMkLst>
            <pc:docMk/>
            <pc:sldMk cId="0" sldId="267"/>
            <ac:spMk id="46" creationId="{404AEE97-2BA3-4019-B638-518684ABDB31}"/>
          </ac:spMkLst>
        </pc:spChg>
        <pc:spChg chg="mod">
          <ac:chgData name="teeba24 toto" userId="43831305af317580" providerId="LiveId" clId="{D9C581F0-9393-4634-BDDF-E9EDA357D7D5}" dt="2021-10-04T18:04:55.528" v="2609"/>
          <ac:spMkLst>
            <pc:docMk/>
            <pc:sldMk cId="0" sldId="267"/>
            <ac:spMk id="47" creationId="{D63DA384-BB42-4F94-9226-7BC67A526DD1}"/>
          </ac:spMkLst>
        </pc:spChg>
        <pc:spChg chg="mod">
          <ac:chgData name="teeba24 toto" userId="43831305af317580" providerId="LiveId" clId="{D9C581F0-9393-4634-BDDF-E9EDA357D7D5}" dt="2021-10-04T18:04:55.528" v="2609"/>
          <ac:spMkLst>
            <pc:docMk/>
            <pc:sldMk cId="0" sldId="267"/>
            <ac:spMk id="48" creationId="{539AF1D2-52C3-47D4-B787-596C3B1CB6C2}"/>
          </ac:spMkLst>
        </pc:spChg>
        <pc:spChg chg="mod">
          <ac:chgData name="teeba24 toto" userId="43831305af317580" providerId="LiveId" clId="{D9C581F0-9393-4634-BDDF-E9EDA357D7D5}" dt="2021-10-04T18:04:55.528" v="2609"/>
          <ac:spMkLst>
            <pc:docMk/>
            <pc:sldMk cId="0" sldId="267"/>
            <ac:spMk id="49" creationId="{7EFA1D32-7982-48D5-A464-A3EC18A58683}"/>
          </ac:spMkLst>
        </pc:spChg>
        <pc:spChg chg="mod">
          <ac:chgData name="teeba24 toto" userId="43831305af317580" providerId="LiveId" clId="{D9C581F0-9393-4634-BDDF-E9EDA357D7D5}" dt="2021-10-04T18:03:23.418" v="2596" actId="1076"/>
          <ac:spMkLst>
            <pc:docMk/>
            <pc:sldMk cId="0" sldId="267"/>
            <ac:spMk id="1336" creationId="{00000000-0000-0000-0000-000000000000}"/>
          </ac:spMkLst>
        </pc:spChg>
        <pc:spChg chg="del">
          <ac:chgData name="teeba24 toto" userId="43831305af317580" providerId="LiveId" clId="{D9C581F0-9393-4634-BDDF-E9EDA357D7D5}" dt="2021-10-04T17:58:14.563" v="2432" actId="478"/>
          <ac:spMkLst>
            <pc:docMk/>
            <pc:sldMk cId="0" sldId="267"/>
            <ac:spMk id="1337" creationId="{00000000-0000-0000-0000-000000000000}"/>
          </ac:spMkLst>
        </pc:spChg>
        <pc:spChg chg="del">
          <ac:chgData name="teeba24 toto" userId="43831305af317580" providerId="LiveId" clId="{D9C581F0-9393-4634-BDDF-E9EDA357D7D5}" dt="2021-10-04T17:58:09.929" v="2430" actId="478"/>
          <ac:spMkLst>
            <pc:docMk/>
            <pc:sldMk cId="0" sldId="267"/>
            <ac:spMk id="1338" creationId="{00000000-0000-0000-0000-000000000000}"/>
          </ac:spMkLst>
        </pc:spChg>
        <pc:spChg chg="del">
          <ac:chgData name="teeba24 toto" userId="43831305af317580" providerId="LiveId" clId="{D9C581F0-9393-4634-BDDF-E9EDA357D7D5}" dt="2021-10-04T17:58:08.243" v="2429" actId="478"/>
          <ac:spMkLst>
            <pc:docMk/>
            <pc:sldMk cId="0" sldId="267"/>
            <ac:spMk id="1339" creationId="{00000000-0000-0000-0000-000000000000}"/>
          </ac:spMkLst>
        </pc:spChg>
        <pc:spChg chg="del">
          <ac:chgData name="teeba24 toto" userId="43831305af317580" providerId="LiveId" clId="{D9C581F0-9393-4634-BDDF-E9EDA357D7D5}" dt="2021-10-04T17:58:05.726" v="2428" actId="478"/>
          <ac:spMkLst>
            <pc:docMk/>
            <pc:sldMk cId="0" sldId="267"/>
            <ac:spMk id="1340" creationId="{00000000-0000-0000-0000-000000000000}"/>
          </ac:spMkLst>
        </pc:spChg>
        <pc:spChg chg="del">
          <ac:chgData name="teeba24 toto" userId="43831305af317580" providerId="LiveId" clId="{D9C581F0-9393-4634-BDDF-E9EDA357D7D5}" dt="2021-10-04T17:58:03.851" v="2427" actId="478"/>
          <ac:spMkLst>
            <pc:docMk/>
            <pc:sldMk cId="0" sldId="267"/>
            <ac:spMk id="1341" creationId="{00000000-0000-0000-0000-000000000000}"/>
          </ac:spMkLst>
        </pc:spChg>
        <pc:spChg chg="del">
          <ac:chgData name="teeba24 toto" userId="43831305af317580" providerId="LiveId" clId="{D9C581F0-9393-4634-BDDF-E9EDA357D7D5}" dt="2021-10-04T17:58:11.552" v="2431" actId="478"/>
          <ac:spMkLst>
            <pc:docMk/>
            <pc:sldMk cId="0" sldId="267"/>
            <ac:spMk id="1342" creationId="{00000000-0000-0000-0000-000000000000}"/>
          </ac:spMkLst>
        </pc:spChg>
        <pc:spChg chg="del">
          <ac:chgData name="teeba24 toto" userId="43831305af317580" providerId="LiveId" clId="{D9C581F0-9393-4634-BDDF-E9EDA357D7D5}" dt="2021-10-04T17:58:01.464" v="2426" actId="478"/>
          <ac:spMkLst>
            <pc:docMk/>
            <pc:sldMk cId="0" sldId="267"/>
            <ac:spMk id="1343" creationId="{00000000-0000-0000-0000-000000000000}"/>
          </ac:spMkLst>
        </pc:spChg>
        <pc:spChg chg="del">
          <ac:chgData name="teeba24 toto" userId="43831305af317580" providerId="LiveId" clId="{D9C581F0-9393-4634-BDDF-E9EDA357D7D5}" dt="2021-10-04T17:57:59.100" v="2425" actId="478"/>
          <ac:spMkLst>
            <pc:docMk/>
            <pc:sldMk cId="0" sldId="267"/>
            <ac:spMk id="1344" creationId="{00000000-0000-0000-0000-000000000000}"/>
          </ac:spMkLst>
        </pc:spChg>
        <pc:grpChg chg="add mod">
          <ac:chgData name="teeba24 toto" userId="43831305af317580" providerId="LiveId" clId="{D9C581F0-9393-4634-BDDF-E9EDA357D7D5}" dt="2021-10-04T18:05:00.935" v="2610" actId="1076"/>
          <ac:grpSpMkLst>
            <pc:docMk/>
            <pc:sldMk cId="0" sldId="267"/>
            <ac:grpSpMk id="39" creationId="{04F9FD7B-E578-4082-B37A-61F9C0626E86}"/>
          </ac:grpSpMkLst>
        </pc:grpChg>
        <pc:grpChg chg="del mod">
          <ac:chgData name="teeba24 toto" userId="43831305af317580" providerId="LiveId" clId="{D9C581F0-9393-4634-BDDF-E9EDA357D7D5}" dt="2021-10-04T18:04:18.535" v="2604" actId="478"/>
          <ac:grpSpMkLst>
            <pc:docMk/>
            <pc:sldMk cId="0" sldId="267"/>
            <ac:grpSpMk id="1345" creationId="{00000000-0000-0000-0000-000000000000}"/>
          </ac:grpSpMkLst>
        </pc:grpChg>
        <pc:graphicFrameChg chg="add mod modGraphic">
          <ac:chgData name="teeba24 toto" userId="43831305af317580" providerId="LiveId" clId="{D9C581F0-9393-4634-BDDF-E9EDA357D7D5}" dt="2021-10-04T18:20:02.562" v="3568" actId="1076"/>
          <ac:graphicFrameMkLst>
            <pc:docMk/>
            <pc:sldMk cId="0" sldId="267"/>
            <ac:graphicFrameMk id="2" creationId="{242FA731-A351-4294-8D65-1DFD429DE753}"/>
          </ac:graphicFrameMkLst>
        </pc:graphicFrameChg>
      </pc:sldChg>
      <pc:sldChg chg="del">
        <pc:chgData name="teeba24 toto" userId="43831305af317580" providerId="LiveId" clId="{D9C581F0-9393-4634-BDDF-E9EDA357D7D5}" dt="2021-10-04T17:57:16.113" v="2405" actId="47"/>
        <pc:sldMkLst>
          <pc:docMk/>
          <pc:sldMk cId="0" sldId="268"/>
        </pc:sldMkLst>
      </pc:sldChg>
      <pc:sldChg chg="del">
        <pc:chgData name="teeba24 toto" userId="43831305af317580" providerId="LiveId" clId="{D9C581F0-9393-4634-BDDF-E9EDA357D7D5}" dt="2021-10-04T18:04:45.909" v="2607" actId="47"/>
        <pc:sldMkLst>
          <pc:docMk/>
          <pc:sldMk cId="0" sldId="269"/>
        </pc:sldMkLst>
      </pc:sldChg>
      <pc:sldChg chg="delSp del mod">
        <pc:chgData name="teeba24 toto" userId="43831305af317580" providerId="LiveId" clId="{D9C581F0-9393-4634-BDDF-E9EDA357D7D5}" dt="2021-10-04T18:09:20.765" v="2957" actId="47"/>
        <pc:sldMkLst>
          <pc:docMk/>
          <pc:sldMk cId="0" sldId="270"/>
        </pc:sldMkLst>
        <pc:grpChg chg="del">
          <ac:chgData name="teeba24 toto" userId="43831305af317580" providerId="LiveId" clId="{D9C581F0-9393-4634-BDDF-E9EDA357D7D5}" dt="2021-10-04T18:04:52.850" v="2608" actId="21"/>
          <ac:grpSpMkLst>
            <pc:docMk/>
            <pc:sldMk cId="0" sldId="270"/>
            <ac:grpSpMk id="1478" creationId="{00000000-0000-0000-0000-000000000000}"/>
          </ac:grpSpMkLst>
        </pc:grpChg>
      </pc:sldChg>
      <pc:sldChg chg="modSp del mod">
        <pc:chgData name="teeba24 toto" userId="43831305af317580" providerId="LiveId" clId="{D9C581F0-9393-4634-BDDF-E9EDA357D7D5}" dt="2021-10-04T18:09:28.060" v="2959" actId="47"/>
        <pc:sldMkLst>
          <pc:docMk/>
          <pc:sldMk cId="0" sldId="271"/>
        </pc:sldMkLst>
        <pc:picChg chg="mod">
          <ac:chgData name="teeba24 toto" userId="43831305af317580" providerId="LiveId" clId="{D9C581F0-9393-4634-BDDF-E9EDA357D7D5}" dt="2021-10-04T18:09:24.442" v="2958" actId="1076"/>
          <ac:picMkLst>
            <pc:docMk/>
            <pc:sldMk cId="0" sldId="271"/>
            <ac:picMk id="1531" creationId="{00000000-0000-0000-0000-000000000000}"/>
          </ac:picMkLst>
        </pc:picChg>
      </pc:sldChg>
      <pc:sldChg chg="del">
        <pc:chgData name="teeba24 toto" userId="43831305af317580" providerId="LiveId" clId="{D9C581F0-9393-4634-BDDF-E9EDA357D7D5}" dt="2021-10-04T18:09:29.564" v="2960" actId="47"/>
        <pc:sldMkLst>
          <pc:docMk/>
          <pc:sldMk cId="0" sldId="272"/>
        </pc:sldMkLst>
      </pc:sldChg>
      <pc:sldChg chg="del">
        <pc:chgData name="teeba24 toto" userId="43831305af317580" providerId="LiveId" clId="{D9C581F0-9393-4634-BDDF-E9EDA357D7D5}" dt="2021-10-04T18:14:59.795" v="3193" actId="47"/>
        <pc:sldMkLst>
          <pc:docMk/>
          <pc:sldMk cId="0" sldId="273"/>
        </pc:sldMkLst>
      </pc:sldChg>
      <pc:sldChg chg="del">
        <pc:chgData name="teeba24 toto" userId="43831305af317580" providerId="LiveId" clId="{D9C581F0-9393-4634-BDDF-E9EDA357D7D5}" dt="2021-10-04T18:09:31.201" v="2961" actId="47"/>
        <pc:sldMkLst>
          <pc:docMk/>
          <pc:sldMk cId="0" sldId="274"/>
        </pc:sldMkLst>
      </pc:sldChg>
      <pc:sldChg chg="del">
        <pc:chgData name="teeba24 toto" userId="43831305af317580" providerId="LiveId" clId="{D9C581F0-9393-4634-BDDF-E9EDA357D7D5}" dt="2021-10-04T18:15:02.457" v="3194" actId="47"/>
        <pc:sldMkLst>
          <pc:docMk/>
          <pc:sldMk cId="0" sldId="275"/>
        </pc:sldMkLst>
      </pc:sldChg>
      <pc:sldChg chg="del">
        <pc:chgData name="teeba24 toto" userId="43831305af317580" providerId="LiveId" clId="{D9C581F0-9393-4634-BDDF-E9EDA357D7D5}" dt="2021-10-04T18:15:04.305" v="3195" actId="47"/>
        <pc:sldMkLst>
          <pc:docMk/>
          <pc:sldMk cId="0" sldId="276"/>
        </pc:sldMkLst>
      </pc:sldChg>
      <pc:sldChg chg="del ord">
        <pc:chgData name="teeba24 toto" userId="43831305af317580" providerId="LiveId" clId="{D9C581F0-9393-4634-BDDF-E9EDA357D7D5}" dt="2021-10-04T18:22:16.996" v="3597" actId="47"/>
        <pc:sldMkLst>
          <pc:docMk/>
          <pc:sldMk cId="0" sldId="277"/>
        </pc:sldMkLst>
      </pc:sldChg>
      <pc:sldChg chg="del">
        <pc:chgData name="teeba24 toto" userId="43831305af317580" providerId="LiveId" clId="{D9C581F0-9393-4634-BDDF-E9EDA357D7D5}" dt="2021-10-04T18:15:06.569" v="3196" actId="47"/>
        <pc:sldMkLst>
          <pc:docMk/>
          <pc:sldMk cId="0" sldId="278"/>
        </pc:sldMkLst>
      </pc:sldChg>
      <pc:sldChg chg="del">
        <pc:chgData name="teeba24 toto" userId="43831305af317580" providerId="LiveId" clId="{D9C581F0-9393-4634-BDDF-E9EDA357D7D5}" dt="2021-10-04T18:15:07.818" v="3197" actId="47"/>
        <pc:sldMkLst>
          <pc:docMk/>
          <pc:sldMk cId="0" sldId="279"/>
        </pc:sldMkLst>
      </pc:sldChg>
      <pc:sldChg chg="del">
        <pc:chgData name="teeba24 toto" userId="43831305af317580" providerId="LiveId" clId="{D9C581F0-9393-4634-BDDF-E9EDA357D7D5}" dt="2021-10-04T18:15:08.927" v="3198" actId="47"/>
        <pc:sldMkLst>
          <pc:docMk/>
          <pc:sldMk cId="0" sldId="280"/>
        </pc:sldMkLst>
      </pc:sldChg>
      <pc:sldChg chg="del">
        <pc:chgData name="teeba24 toto" userId="43831305af317580" providerId="LiveId" clId="{D9C581F0-9393-4634-BDDF-E9EDA357D7D5}" dt="2021-10-04T18:15:09.818" v="3199" actId="47"/>
        <pc:sldMkLst>
          <pc:docMk/>
          <pc:sldMk cId="0" sldId="281"/>
        </pc:sldMkLst>
      </pc:sldChg>
      <pc:sldChg chg="del">
        <pc:chgData name="teeba24 toto" userId="43831305af317580" providerId="LiveId" clId="{D9C581F0-9393-4634-BDDF-E9EDA357D7D5}" dt="2021-10-04T18:15:10.702" v="3200" actId="47"/>
        <pc:sldMkLst>
          <pc:docMk/>
          <pc:sldMk cId="0" sldId="282"/>
        </pc:sldMkLst>
      </pc:sldChg>
      <pc:sldChg chg="del">
        <pc:chgData name="teeba24 toto" userId="43831305af317580" providerId="LiveId" clId="{D9C581F0-9393-4634-BDDF-E9EDA357D7D5}" dt="2021-10-04T18:15:11.897" v="3201" actId="47"/>
        <pc:sldMkLst>
          <pc:docMk/>
          <pc:sldMk cId="0" sldId="283"/>
        </pc:sldMkLst>
      </pc:sldChg>
      <pc:sldChg chg="del">
        <pc:chgData name="teeba24 toto" userId="43831305af317580" providerId="LiveId" clId="{D9C581F0-9393-4634-BDDF-E9EDA357D7D5}" dt="2021-10-04T18:15:12.807" v="3202" actId="47"/>
        <pc:sldMkLst>
          <pc:docMk/>
          <pc:sldMk cId="0" sldId="284"/>
        </pc:sldMkLst>
      </pc:sldChg>
      <pc:sldChg chg="del">
        <pc:chgData name="teeba24 toto" userId="43831305af317580" providerId="LiveId" clId="{D9C581F0-9393-4634-BDDF-E9EDA357D7D5}" dt="2021-10-04T18:15:13.753" v="3203" actId="47"/>
        <pc:sldMkLst>
          <pc:docMk/>
          <pc:sldMk cId="0" sldId="285"/>
        </pc:sldMkLst>
      </pc:sldChg>
      <pc:sldChg chg="delSp del mod">
        <pc:chgData name="teeba24 toto" userId="43831305af317580" providerId="LiveId" clId="{D9C581F0-9393-4634-BDDF-E9EDA357D7D5}" dt="2021-10-04T18:15:15.201" v="3204" actId="47"/>
        <pc:sldMkLst>
          <pc:docMk/>
          <pc:sldMk cId="0" sldId="286"/>
        </pc:sldMkLst>
        <pc:spChg chg="del">
          <ac:chgData name="teeba24 toto" userId="43831305af317580" providerId="LiveId" clId="{D9C581F0-9393-4634-BDDF-E9EDA357D7D5}" dt="2021-10-04T18:09:56.372" v="2962" actId="21"/>
          <ac:spMkLst>
            <pc:docMk/>
            <pc:sldMk cId="0" sldId="286"/>
            <ac:spMk id="2071" creationId="{00000000-0000-0000-0000-000000000000}"/>
          </ac:spMkLst>
        </pc:spChg>
      </pc:sldChg>
      <pc:sldChg chg="addSp delSp modSp add del mod modTransition">
        <pc:chgData name="teeba24 toto" userId="43831305af317580" providerId="LiveId" clId="{D9C581F0-9393-4634-BDDF-E9EDA357D7D5}" dt="2021-10-04T19:35:50.183" v="3737"/>
        <pc:sldMkLst>
          <pc:docMk/>
          <pc:sldMk cId="0" sldId="287"/>
        </pc:sldMkLst>
        <pc:spChg chg="add del mod">
          <ac:chgData name="teeba24 toto" userId="43831305af317580" providerId="LiveId" clId="{D9C581F0-9393-4634-BDDF-E9EDA357D7D5}" dt="2021-10-04T18:15:51.640" v="3230" actId="478"/>
          <ac:spMkLst>
            <pc:docMk/>
            <pc:sldMk cId="0" sldId="287"/>
            <ac:spMk id="3" creationId="{0B9711F6-B9F1-4882-B3E2-9CA561419E8D}"/>
          </ac:spMkLst>
        </pc:spChg>
        <pc:spChg chg="add del mod">
          <ac:chgData name="teeba24 toto" userId="43831305af317580" providerId="LiveId" clId="{D9C581F0-9393-4634-BDDF-E9EDA357D7D5}" dt="2021-10-04T18:15:55.409" v="3232" actId="478"/>
          <ac:spMkLst>
            <pc:docMk/>
            <pc:sldMk cId="0" sldId="287"/>
            <ac:spMk id="5" creationId="{AF5DF783-705C-4F22-B122-F19D6B74E250}"/>
          </ac:spMkLst>
        </pc:spChg>
        <pc:spChg chg="del mod">
          <ac:chgData name="teeba24 toto" userId="43831305af317580" providerId="LiveId" clId="{D9C581F0-9393-4634-BDDF-E9EDA357D7D5}" dt="2021-10-04T18:15:49.674" v="3229" actId="478"/>
          <ac:spMkLst>
            <pc:docMk/>
            <pc:sldMk cId="0" sldId="287"/>
            <ac:spMk id="2081" creationId="{00000000-0000-0000-0000-000000000000}"/>
          </ac:spMkLst>
        </pc:spChg>
        <pc:spChg chg="del">
          <ac:chgData name="teeba24 toto" userId="43831305af317580" providerId="LiveId" clId="{D9C581F0-9393-4634-BDDF-E9EDA357D7D5}" dt="2021-10-04T18:15:47.985" v="3228" actId="478"/>
          <ac:spMkLst>
            <pc:docMk/>
            <pc:sldMk cId="0" sldId="287"/>
            <ac:spMk id="2082" creationId="{00000000-0000-0000-0000-000000000000}"/>
          </ac:spMkLst>
        </pc:spChg>
        <pc:spChg chg="mod">
          <ac:chgData name="teeba24 toto" userId="43831305af317580" providerId="LiveId" clId="{D9C581F0-9393-4634-BDDF-E9EDA357D7D5}" dt="2021-10-04T18:18:24.266" v="3446" actId="14100"/>
          <ac:spMkLst>
            <pc:docMk/>
            <pc:sldMk cId="0" sldId="287"/>
            <ac:spMk id="2084" creationId="{00000000-0000-0000-0000-000000000000}"/>
          </ac:spMkLst>
        </pc:spChg>
        <pc:spChg chg="del">
          <ac:chgData name="teeba24 toto" userId="43831305af317580" providerId="LiveId" clId="{D9C581F0-9393-4634-BDDF-E9EDA357D7D5}" dt="2021-10-04T18:15:53.600" v="3231" actId="478"/>
          <ac:spMkLst>
            <pc:docMk/>
            <pc:sldMk cId="0" sldId="287"/>
            <ac:spMk id="2085" creationId="{00000000-0000-0000-0000-000000000000}"/>
          </ac:spMkLst>
        </pc:spChg>
      </pc:sldChg>
      <pc:sldChg chg="del">
        <pc:chgData name="teeba24 toto" userId="43831305af317580" providerId="LiveId" clId="{D9C581F0-9393-4634-BDDF-E9EDA357D7D5}" dt="2021-10-04T18:15:22.626" v="3207" actId="47"/>
        <pc:sldMkLst>
          <pc:docMk/>
          <pc:sldMk cId="0" sldId="288"/>
        </pc:sldMkLst>
      </pc:sldChg>
      <pc:sldChg chg="del">
        <pc:chgData name="teeba24 toto" userId="43831305af317580" providerId="LiveId" clId="{D9C581F0-9393-4634-BDDF-E9EDA357D7D5}" dt="2021-10-04T18:15:23.325" v="3208" actId="47"/>
        <pc:sldMkLst>
          <pc:docMk/>
          <pc:sldMk cId="0" sldId="289"/>
        </pc:sldMkLst>
      </pc:sldChg>
      <pc:sldChg chg="del">
        <pc:chgData name="teeba24 toto" userId="43831305af317580" providerId="LiveId" clId="{D9C581F0-9393-4634-BDDF-E9EDA357D7D5}" dt="2021-10-04T18:15:24.083" v="3209" actId="47"/>
        <pc:sldMkLst>
          <pc:docMk/>
          <pc:sldMk cId="0" sldId="290"/>
        </pc:sldMkLst>
      </pc:sldChg>
      <pc:sldChg chg="del">
        <pc:chgData name="teeba24 toto" userId="43831305af317580" providerId="LiveId" clId="{D9C581F0-9393-4634-BDDF-E9EDA357D7D5}" dt="2021-10-04T18:15:24.514" v="3210" actId="47"/>
        <pc:sldMkLst>
          <pc:docMk/>
          <pc:sldMk cId="0" sldId="291"/>
        </pc:sldMkLst>
      </pc:sldChg>
      <pc:sldChg chg="del">
        <pc:chgData name="teeba24 toto" userId="43831305af317580" providerId="LiveId" clId="{D9C581F0-9393-4634-BDDF-E9EDA357D7D5}" dt="2021-10-04T18:15:24.731" v="3211" actId="47"/>
        <pc:sldMkLst>
          <pc:docMk/>
          <pc:sldMk cId="0" sldId="292"/>
        </pc:sldMkLst>
      </pc:sldChg>
      <pc:sldChg chg="del">
        <pc:chgData name="teeba24 toto" userId="43831305af317580" providerId="LiveId" clId="{D9C581F0-9393-4634-BDDF-E9EDA357D7D5}" dt="2021-10-04T18:15:25.102" v="3212" actId="47"/>
        <pc:sldMkLst>
          <pc:docMk/>
          <pc:sldMk cId="0" sldId="293"/>
        </pc:sldMkLst>
      </pc:sldChg>
      <pc:sldChg chg="del">
        <pc:chgData name="teeba24 toto" userId="43831305af317580" providerId="LiveId" clId="{D9C581F0-9393-4634-BDDF-E9EDA357D7D5}" dt="2021-10-04T18:15:25.316" v="3213" actId="47"/>
        <pc:sldMkLst>
          <pc:docMk/>
          <pc:sldMk cId="0" sldId="294"/>
        </pc:sldMkLst>
      </pc:sldChg>
      <pc:sldChg chg="del">
        <pc:chgData name="teeba24 toto" userId="43831305af317580" providerId="LiveId" clId="{D9C581F0-9393-4634-BDDF-E9EDA357D7D5}" dt="2021-10-04T18:15:25.979" v="3214" actId="47"/>
        <pc:sldMkLst>
          <pc:docMk/>
          <pc:sldMk cId="0" sldId="295"/>
        </pc:sldMkLst>
      </pc:sldChg>
      <pc:sldChg chg="del">
        <pc:chgData name="teeba24 toto" userId="43831305af317580" providerId="LiveId" clId="{D9C581F0-9393-4634-BDDF-E9EDA357D7D5}" dt="2021-10-04T18:15:26.464" v="3215" actId="47"/>
        <pc:sldMkLst>
          <pc:docMk/>
          <pc:sldMk cId="0" sldId="296"/>
        </pc:sldMkLst>
      </pc:sldChg>
      <pc:sldChg chg="del">
        <pc:chgData name="teeba24 toto" userId="43831305af317580" providerId="LiveId" clId="{D9C581F0-9393-4634-BDDF-E9EDA357D7D5}" dt="2021-10-04T18:15:26.583" v="3216" actId="47"/>
        <pc:sldMkLst>
          <pc:docMk/>
          <pc:sldMk cId="0" sldId="297"/>
        </pc:sldMkLst>
      </pc:sldChg>
      <pc:sldChg chg="del">
        <pc:chgData name="teeba24 toto" userId="43831305af317580" providerId="LiveId" clId="{D9C581F0-9393-4634-BDDF-E9EDA357D7D5}" dt="2021-10-04T18:15:26.712" v="3217" actId="47"/>
        <pc:sldMkLst>
          <pc:docMk/>
          <pc:sldMk cId="0" sldId="298"/>
        </pc:sldMkLst>
      </pc:sldChg>
      <pc:sldChg chg="del">
        <pc:chgData name="teeba24 toto" userId="43831305af317580" providerId="LiveId" clId="{D9C581F0-9393-4634-BDDF-E9EDA357D7D5}" dt="2021-10-04T18:15:27.833" v="3218" actId="47"/>
        <pc:sldMkLst>
          <pc:docMk/>
          <pc:sldMk cId="0" sldId="299"/>
        </pc:sldMkLst>
      </pc:sldChg>
      <pc:sldChg chg="del">
        <pc:chgData name="teeba24 toto" userId="43831305af317580" providerId="LiveId" clId="{D9C581F0-9393-4634-BDDF-E9EDA357D7D5}" dt="2021-10-04T18:15:28.354" v="3219" actId="47"/>
        <pc:sldMkLst>
          <pc:docMk/>
          <pc:sldMk cId="0" sldId="300"/>
        </pc:sldMkLst>
      </pc:sldChg>
      <pc:sldChg chg="del">
        <pc:chgData name="teeba24 toto" userId="43831305af317580" providerId="LiveId" clId="{D9C581F0-9393-4634-BDDF-E9EDA357D7D5}" dt="2021-10-04T18:15:28.891" v="3220" actId="47"/>
        <pc:sldMkLst>
          <pc:docMk/>
          <pc:sldMk cId="0" sldId="301"/>
        </pc:sldMkLst>
      </pc:sldChg>
      <pc:sldChg chg="del">
        <pc:chgData name="teeba24 toto" userId="43831305af317580" providerId="LiveId" clId="{D9C581F0-9393-4634-BDDF-E9EDA357D7D5}" dt="2021-10-04T18:15:29.284" v="3221" actId="47"/>
        <pc:sldMkLst>
          <pc:docMk/>
          <pc:sldMk cId="0" sldId="302"/>
        </pc:sldMkLst>
      </pc:sldChg>
      <pc:sldChg chg="del">
        <pc:chgData name="teeba24 toto" userId="43831305af317580" providerId="LiveId" clId="{D9C581F0-9393-4634-BDDF-E9EDA357D7D5}" dt="2021-10-04T18:15:29.837" v="3222" actId="47"/>
        <pc:sldMkLst>
          <pc:docMk/>
          <pc:sldMk cId="0" sldId="303"/>
        </pc:sldMkLst>
      </pc:sldChg>
      <pc:sldChg chg="del">
        <pc:chgData name="teeba24 toto" userId="43831305af317580" providerId="LiveId" clId="{D9C581F0-9393-4634-BDDF-E9EDA357D7D5}" dt="2021-10-04T18:15:30.365" v="3223" actId="47"/>
        <pc:sldMkLst>
          <pc:docMk/>
          <pc:sldMk cId="0" sldId="304"/>
        </pc:sldMkLst>
      </pc:sldChg>
      <pc:sldChg chg="del">
        <pc:chgData name="teeba24 toto" userId="43831305af317580" providerId="LiveId" clId="{D9C581F0-9393-4634-BDDF-E9EDA357D7D5}" dt="2021-10-04T18:15:30.981" v="3224" actId="47"/>
        <pc:sldMkLst>
          <pc:docMk/>
          <pc:sldMk cId="0" sldId="305"/>
        </pc:sldMkLst>
      </pc:sldChg>
      <pc:sldChg chg="modTransition">
        <pc:chgData name="teeba24 toto" userId="43831305af317580" providerId="LiveId" clId="{D9C581F0-9393-4634-BDDF-E9EDA357D7D5}" dt="2021-10-04T19:25:35.656" v="3629"/>
        <pc:sldMkLst>
          <pc:docMk/>
          <pc:sldMk cId="3929628742" sldId="306"/>
        </pc:sldMkLst>
      </pc:sldChg>
      <pc:sldChg chg="modSp mod modTransition">
        <pc:chgData name="teeba24 toto" userId="43831305af317580" providerId="LiveId" clId="{D9C581F0-9393-4634-BDDF-E9EDA357D7D5}" dt="2021-10-04T19:26:55.902" v="3658"/>
        <pc:sldMkLst>
          <pc:docMk/>
          <pc:sldMk cId="37996446" sldId="307"/>
        </pc:sldMkLst>
        <pc:spChg chg="mod">
          <ac:chgData name="teeba24 toto" userId="43831305af317580" providerId="LiveId" clId="{D9C581F0-9393-4634-BDDF-E9EDA357D7D5}" dt="2021-10-04T19:26:40.599" v="3655" actId="20577"/>
          <ac:spMkLst>
            <pc:docMk/>
            <pc:sldMk cId="37996446" sldId="307"/>
            <ac:spMk id="801" creationId="{00000000-0000-0000-0000-000000000000}"/>
          </ac:spMkLst>
        </pc:spChg>
      </pc:sldChg>
      <pc:sldChg chg="addSp modSp mod modTransition">
        <pc:chgData name="teeba24 toto" userId="43831305af317580" providerId="LiveId" clId="{D9C581F0-9393-4634-BDDF-E9EDA357D7D5}" dt="2021-10-05T19:48:51.931" v="3824" actId="1076"/>
        <pc:sldMkLst>
          <pc:docMk/>
          <pc:sldMk cId="1320619958" sldId="308"/>
        </pc:sldMkLst>
        <pc:spChg chg="mod">
          <ac:chgData name="teeba24 toto" userId="43831305af317580" providerId="LiveId" clId="{D9C581F0-9393-4634-BDDF-E9EDA357D7D5}" dt="2021-10-05T19:45:52.153" v="3794" actId="1076"/>
          <ac:spMkLst>
            <pc:docMk/>
            <pc:sldMk cId="1320619958" sldId="308"/>
            <ac:spMk id="3" creationId="{1B7DA9A6-77BE-49A3-B515-4C73FD8DD1D1}"/>
          </ac:spMkLst>
        </pc:spChg>
        <pc:spChg chg="mod">
          <ac:chgData name="teeba24 toto" userId="43831305af317580" providerId="LiveId" clId="{D9C581F0-9393-4634-BDDF-E9EDA357D7D5}" dt="2021-10-04T16:28:23.858" v="955" actId="3062"/>
          <ac:spMkLst>
            <pc:docMk/>
            <pc:sldMk cId="1320619958" sldId="308"/>
            <ac:spMk id="4" creationId="{71AFFAA5-96B1-47AD-BDA0-75B3473342E0}"/>
          </ac:spMkLst>
        </pc:spChg>
        <pc:picChg chg="add mod">
          <ac:chgData name="teeba24 toto" userId="43831305af317580" providerId="LiveId" clId="{D9C581F0-9393-4634-BDDF-E9EDA357D7D5}" dt="2021-10-05T19:47:20.962" v="3813" actId="1076"/>
          <ac:picMkLst>
            <pc:docMk/>
            <pc:sldMk cId="1320619958" sldId="308"/>
            <ac:picMk id="2" creationId="{0D2F0F03-4B01-41B3-9A8B-D76721BEBBAD}"/>
          </ac:picMkLst>
        </pc:picChg>
        <pc:picChg chg="add mod">
          <ac:chgData name="teeba24 toto" userId="43831305af317580" providerId="LiveId" clId="{D9C581F0-9393-4634-BDDF-E9EDA357D7D5}" dt="2021-10-05T19:48:49.484" v="3823" actId="1076"/>
          <ac:picMkLst>
            <pc:docMk/>
            <pc:sldMk cId="1320619958" sldId="308"/>
            <ac:picMk id="5" creationId="{053A8151-1DA6-4CC4-B8D5-DF66CC7FD636}"/>
          </ac:picMkLst>
        </pc:picChg>
        <pc:picChg chg="add mod">
          <ac:chgData name="teeba24 toto" userId="43831305af317580" providerId="LiveId" clId="{D9C581F0-9393-4634-BDDF-E9EDA357D7D5}" dt="2021-10-05T19:48:47.514" v="3822" actId="1076"/>
          <ac:picMkLst>
            <pc:docMk/>
            <pc:sldMk cId="1320619958" sldId="308"/>
            <ac:picMk id="6" creationId="{F41594F7-9E37-4FE5-B307-AF19B88DF75D}"/>
          </ac:picMkLst>
        </pc:picChg>
        <pc:picChg chg="add mod">
          <ac:chgData name="teeba24 toto" userId="43831305af317580" providerId="LiveId" clId="{D9C581F0-9393-4634-BDDF-E9EDA357D7D5}" dt="2021-10-05T19:48:51.931" v="3824" actId="1076"/>
          <ac:picMkLst>
            <pc:docMk/>
            <pc:sldMk cId="1320619958" sldId="308"/>
            <ac:picMk id="7" creationId="{7384CAD7-3DB4-46AA-B456-E6555E512296}"/>
          </ac:picMkLst>
        </pc:picChg>
      </pc:sldChg>
      <pc:sldChg chg="modTransition">
        <pc:chgData name="teeba24 toto" userId="43831305af317580" providerId="LiveId" clId="{D9C581F0-9393-4634-BDDF-E9EDA357D7D5}" dt="2021-10-04T19:27:17.651" v="3661"/>
        <pc:sldMkLst>
          <pc:docMk/>
          <pc:sldMk cId="4157211428" sldId="310"/>
        </pc:sldMkLst>
      </pc:sldChg>
      <pc:sldChg chg="ord modTransition">
        <pc:chgData name="teeba24 toto" userId="43831305af317580" providerId="LiveId" clId="{D9C581F0-9393-4634-BDDF-E9EDA357D7D5}" dt="2021-10-05T21:00:24.381" v="4270"/>
        <pc:sldMkLst>
          <pc:docMk/>
          <pc:sldMk cId="1790598856" sldId="311"/>
        </pc:sldMkLst>
      </pc:sldChg>
      <pc:sldChg chg="modSp mod modTransition">
        <pc:chgData name="teeba24 toto" userId="43831305af317580" providerId="LiveId" clId="{D9C581F0-9393-4634-BDDF-E9EDA357D7D5}" dt="2021-10-05T20:57:17.146" v="4251" actId="20577"/>
        <pc:sldMkLst>
          <pc:docMk/>
          <pc:sldMk cId="1538620995" sldId="312"/>
        </pc:sldMkLst>
        <pc:spChg chg="mod">
          <ac:chgData name="teeba24 toto" userId="43831305af317580" providerId="LiveId" clId="{D9C581F0-9393-4634-BDDF-E9EDA357D7D5}" dt="2021-10-05T20:57:17.146" v="4251" actId="20577"/>
          <ac:spMkLst>
            <pc:docMk/>
            <pc:sldMk cId="1538620995" sldId="312"/>
            <ac:spMk id="4" creationId="{9446D709-DDF4-4589-BB4C-CA74D5C79469}"/>
          </ac:spMkLst>
        </pc:spChg>
      </pc:sldChg>
      <pc:sldChg chg="addSp modSp mod modTransition">
        <pc:chgData name="teeba24 toto" userId="43831305af317580" providerId="LiveId" clId="{D9C581F0-9393-4634-BDDF-E9EDA357D7D5}" dt="2021-10-05T19:50:40.890" v="3830" actId="1076"/>
        <pc:sldMkLst>
          <pc:docMk/>
          <pc:sldMk cId="257613407" sldId="313"/>
        </pc:sldMkLst>
        <pc:spChg chg="mod">
          <ac:chgData name="teeba24 toto" userId="43831305af317580" providerId="LiveId" clId="{D9C581F0-9393-4634-BDDF-E9EDA357D7D5}" dt="2021-10-04T16:00:59.298" v="3" actId="1076"/>
          <ac:spMkLst>
            <pc:docMk/>
            <pc:sldMk cId="257613407" sldId="313"/>
            <ac:spMk id="3" creationId="{1A7AB70C-CA24-4D02-87C7-74BA98C328B6}"/>
          </ac:spMkLst>
        </pc:spChg>
        <pc:spChg chg="mod">
          <ac:chgData name="teeba24 toto" userId="43831305af317580" providerId="LiveId" clId="{D9C581F0-9393-4634-BDDF-E9EDA357D7D5}" dt="2021-10-04T16:07:38.250" v="65" actId="12"/>
          <ac:spMkLst>
            <pc:docMk/>
            <pc:sldMk cId="257613407" sldId="313"/>
            <ac:spMk id="5" creationId="{6E8827E8-6EEE-42CC-AE05-8FBAD67A9AD4}"/>
          </ac:spMkLst>
        </pc:spChg>
        <pc:picChg chg="add mod">
          <ac:chgData name="teeba24 toto" userId="43831305af317580" providerId="LiveId" clId="{D9C581F0-9393-4634-BDDF-E9EDA357D7D5}" dt="2021-10-05T19:50:40.890" v="3830" actId="1076"/>
          <ac:picMkLst>
            <pc:docMk/>
            <pc:sldMk cId="257613407" sldId="313"/>
            <ac:picMk id="2" creationId="{C50695A5-7917-4331-BE3B-19912E9D2EC3}"/>
          </ac:picMkLst>
        </pc:picChg>
      </pc:sldChg>
      <pc:sldChg chg="modSp mod modTransition">
        <pc:chgData name="teeba24 toto" userId="43831305af317580" providerId="LiveId" clId="{D9C581F0-9393-4634-BDDF-E9EDA357D7D5}" dt="2021-10-04T19:28:42.258" v="3676"/>
        <pc:sldMkLst>
          <pc:docMk/>
          <pc:sldMk cId="3876225101" sldId="314"/>
        </pc:sldMkLst>
        <pc:spChg chg="mod">
          <ac:chgData name="teeba24 toto" userId="43831305af317580" providerId="LiveId" clId="{D9C581F0-9393-4634-BDDF-E9EDA357D7D5}" dt="2021-10-04T16:11:01.743" v="88" actId="20577"/>
          <ac:spMkLst>
            <pc:docMk/>
            <pc:sldMk cId="3876225101" sldId="314"/>
            <ac:spMk id="3" creationId="{1A7AB70C-CA24-4D02-87C7-74BA98C328B6}"/>
          </ac:spMkLst>
        </pc:spChg>
        <pc:spChg chg="mod">
          <ac:chgData name="teeba24 toto" userId="43831305af317580" providerId="LiveId" clId="{D9C581F0-9393-4634-BDDF-E9EDA357D7D5}" dt="2021-10-04T16:25:19.274" v="929" actId="255"/>
          <ac:spMkLst>
            <pc:docMk/>
            <pc:sldMk cId="3876225101" sldId="314"/>
            <ac:spMk id="4" creationId="{24AB2404-01A2-4180-A063-BA57364ECCFB}"/>
          </ac:spMkLst>
        </pc:spChg>
      </pc:sldChg>
      <pc:sldChg chg="new del ord">
        <pc:chgData name="teeba24 toto" userId="43831305af317580" providerId="LiveId" clId="{D9C581F0-9393-4634-BDDF-E9EDA357D7D5}" dt="2021-10-04T18:22:52.899" v="3600" actId="47"/>
        <pc:sldMkLst>
          <pc:docMk/>
          <pc:sldMk cId="38555083" sldId="315"/>
        </pc:sldMkLst>
      </pc:sldChg>
      <pc:sldChg chg="addSp modSp mod ord modTransition">
        <pc:chgData name="teeba24 toto" userId="43831305af317580" providerId="LiveId" clId="{D9C581F0-9393-4634-BDDF-E9EDA357D7D5}" dt="2021-10-05T20:58:22.157" v="4257" actId="1076"/>
        <pc:sldMkLst>
          <pc:docMk/>
          <pc:sldMk cId="1472534956" sldId="316"/>
        </pc:sldMkLst>
        <pc:spChg chg="mod">
          <ac:chgData name="teeba24 toto" userId="43831305af317580" providerId="LiveId" clId="{D9C581F0-9393-4634-BDDF-E9EDA357D7D5}" dt="2021-10-05T19:54:02.329" v="3843" actId="1076"/>
          <ac:spMkLst>
            <pc:docMk/>
            <pc:sldMk cId="1472534956" sldId="316"/>
            <ac:spMk id="3" creationId="{1A7AB70C-CA24-4D02-87C7-74BA98C328B6}"/>
          </ac:spMkLst>
        </pc:spChg>
        <pc:spChg chg="mod">
          <ac:chgData name="teeba24 toto" userId="43831305af317580" providerId="LiveId" clId="{D9C581F0-9393-4634-BDDF-E9EDA357D7D5}" dt="2021-10-04T16:21:04.651" v="698" actId="115"/>
          <ac:spMkLst>
            <pc:docMk/>
            <pc:sldMk cId="1472534956" sldId="316"/>
            <ac:spMk id="4" creationId="{24AB2404-01A2-4180-A063-BA57364ECCFB}"/>
          </ac:spMkLst>
        </pc:spChg>
        <pc:picChg chg="add mod modCrop">
          <ac:chgData name="teeba24 toto" userId="43831305af317580" providerId="LiveId" clId="{D9C581F0-9393-4634-BDDF-E9EDA357D7D5}" dt="2021-10-05T20:57:30.802" v="4252" actId="1440"/>
          <ac:picMkLst>
            <pc:docMk/>
            <pc:sldMk cId="1472534956" sldId="316"/>
            <ac:picMk id="2" creationId="{A12406F7-AC4E-4EA3-AF7E-0986DB6CC433}"/>
          </ac:picMkLst>
        </pc:picChg>
        <pc:picChg chg="add mod modCrop">
          <ac:chgData name="teeba24 toto" userId="43831305af317580" providerId="LiveId" clId="{D9C581F0-9393-4634-BDDF-E9EDA357D7D5}" dt="2021-10-05T20:58:22.157" v="4257" actId="1076"/>
          <ac:picMkLst>
            <pc:docMk/>
            <pc:sldMk cId="1472534956" sldId="316"/>
            <ac:picMk id="5" creationId="{6544F824-A487-42F3-9E36-19D92D92788D}"/>
          </ac:picMkLst>
        </pc:picChg>
      </pc:sldChg>
      <pc:sldChg chg="addSp delSp modSp mod modTransition">
        <pc:chgData name="teeba24 toto" userId="43831305af317580" providerId="LiveId" clId="{D9C581F0-9393-4634-BDDF-E9EDA357D7D5}" dt="2021-10-05T19:58:02.458" v="3861" actId="21"/>
        <pc:sldMkLst>
          <pc:docMk/>
          <pc:sldMk cId="2760911128" sldId="317"/>
        </pc:sldMkLst>
        <pc:spChg chg="mod">
          <ac:chgData name="teeba24 toto" userId="43831305af317580" providerId="LiveId" clId="{D9C581F0-9393-4634-BDDF-E9EDA357D7D5}" dt="2021-10-05T19:57:54.336" v="3859" actId="1076"/>
          <ac:spMkLst>
            <pc:docMk/>
            <pc:sldMk cId="2760911128" sldId="317"/>
            <ac:spMk id="3" creationId="{1B7DA9A6-77BE-49A3-B515-4C73FD8DD1D1}"/>
          </ac:spMkLst>
        </pc:spChg>
        <pc:spChg chg="mod">
          <ac:chgData name="teeba24 toto" userId="43831305af317580" providerId="LiveId" clId="{D9C581F0-9393-4634-BDDF-E9EDA357D7D5}" dt="2021-10-05T19:57:59.031" v="3860" actId="1076"/>
          <ac:spMkLst>
            <pc:docMk/>
            <pc:sldMk cId="2760911128" sldId="317"/>
            <ac:spMk id="4" creationId="{71AFFAA5-96B1-47AD-BDA0-75B3473342E0}"/>
          </ac:spMkLst>
        </pc:spChg>
        <pc:picChg chg="add del mod">
          <ac:chgData name="teeba24 toto" userId="43831305af317580" providerId="LiveId" clId="{D9C581F0-9393-4634-BDDF-E9EDA357D7D5}" dt="2021-10-05T19:58:02.458" v="3861" actId="21"/>
          <ac:picMkLst>
            <pc:docMk/>
            <pc:sldMk cId="2760911128" sldId="317"/>
            <ac:picMk id="2" creationId="{D4DB5705-D24B-4870-8213-B01442FD0C96}"/>
          </ac:picMkLst>
        </pc:picChg>
      </pc:sldChg>
      <pc:sldChg chg="addSp modSp mod modTransition">
        <pc:chgData name="teeba24 toto" userId="43831305af317580" providerId="LiveId" clId="{D9C581F0-9393-4634-BDDF-E9EDA357D7D5}" dt="2021-10-05T19:58:21.619" v="3868" actId="1076"/>
        <pc:sldMkLst>
          <pc:docMk/>
          <pc:sldMk cId="3144028839" sldId="318"/>
        </pc:sldMkLst>
        <pc:spChg chg="mod">
          <ac:chgData name="teeba24 toto" userId="43831305af317580" providerId="LiveId" clId="{D9C581F0-9393-4634-BDDF-E9EDA357D7D5}" dt="2021-10-05T19:58:21.619" v="3868" actId="1076"/>
          <ac:spMkLst>
            <pc:docMk/>
            <pc:sldMk cId="3144028839" sldId="318"/>
            <ac:spMk id="3" creationId="{1A7AB70C-CA24-4D02-87C7-74BA98C328B6}"/>
          </ac:spMkLst>
        </pc:spChg>
        <pc:spChg chg="mod">
          <ac:chgData name="teeba24 toto" userId="43831305af317580" providerId="LiveId" clId="{D9C581F0-9393-4634-BDDF-E9EDA357D7D5}" dt="2021-10-05T19:58:18.332" v="3867" actId="1076"/>
          <ac:spMkLst>
            <pc:docMk/>
            <pc:sldMk cId="3144028839" sldId="318"/>
            <ac:spMk id="4" creationId="{24AB2404-01A2-4180-A063-BA57364ECCFB}"/>
          </ac:spMkLst>
        </pc:spChg>
        <pc:picChg chg="add mod">
          <ac:chgData name="teeba24 toto" userId="43831305af317580" providerId="LiveId" clId="{D9C581F0-9393-4634-BDDF-E9EDA357D7D5}" dt="2021-10-05T19:58:14.606" v="3866" actId="14100"/>
          <ac:picMkLst>
            <pc:docMk/>
            <pc:sldMk cId="3144028839" sldId="318"/>
            <ac:picMk id="2" creationId="{6AC3B86C-35E4-4AFE-81C9-9F1E3C36017E}"/>
          </ac:picMkLst>
        </pc:picChg>
      </pc:sldChg>
      <pc:sldChg chg="addSp delSp modSp mod ord modTransition">
        <pc:chgData name="teeba24 toto" userId="43831305af317580" providerId="LiveId" clId="{D9C581F0-9393-4634-BDDF-E9EDA357D7D5}" dt="2021-10-04T19:29:14.643" v="3679"/>
        <pc:sldMkLst>
          <pc:docMk/>
          <pc:sldMk cId="3312719312" sldId="319"/>
        </pc:sldMkLst>
        <pc:spChg chg="mod">
          <ac:chgData name="teeba24 toto" userId="43831305af317580" providerId="LiveId" clId="{D9C581F0-9393-4634-BDDF-E9EDA357D7D5}" dt="2021-10-04T17:21:18.175" v="1347" actId="1076"/>
          <ac:spMkLst>
            <pc:docMk/>
            <pc:sldMk cId="3312719312" sldId="319"/>
            <ac:spMk id="4" creationId="{9446D709-DDF4-4589-BB4C-CA74D5C79469}"/>
          </ac:spMkLst>
        </pc:spChg>
        <pc:spChg chg="add del mod">
          <ac:chgData name="teeba24 toto" userId="43831305af317580" providerId="LiveId" clId="{D9C581F0-9393-4634-BDDF-E9EDA357D7D5}" dt="2021-10-04T16:54:21.488" v="1002" actId="478"/>
          <ac:spMkLst>
            <pc:docMk/>
            <pc:sldMk cId="3312719312" sldId="319"/>
            <ac:spMk id="5" creationId="{0833A7B9-02B1-43A0-96BB-A0DF22A0DF06}"/>
          </ac:spMkLst>
        </pc:spChg>
        <pc:spChg chg="mod">
          <ac:chgData name="teeba24 toto" userId="43831305af317580" providerId="LiveId" clId="{D9C581F0-9393-4634-BDDF-E9EDA357D7D5}" dt="2021-10-04T17:21:21.107" v="1348" actId="1076"/>
          <ac:spMkLst>
            <pc:docMk/>
            <pc:sldMk cId="3312719312" sldId="319"/>
            <ac:spMk id="6" creationId="{FE6808E5-32CD-4BBC-854A-6A0B17E9D488}"/>
          </ac:spMkLst>
        </pc:spChg>
      </pc:sldChg>
      <pc:sldChg chg="modSp mod modTransition">
        <pc:chgData name="teeba24 toto" userId="43831305af317580" providerId="LiveId" clId="{D9C581F0-9393-4634-BDDF-E9EDA357D7D5}" dt="2021-10-04T19:29:20.642" v="3680"/>
        <pc:sldMkLst>
          <pc:docMk/>
          <pc:sldMk cId="481531274" sldId="320"/>
        </pc:sldMkLst>
        <pc:spChg chg="mod">
          <ac:chgData name="teeba24 toto" userId="43831305af317580" providerId="LiveId" clId="{D9C581F0-9393-4634-BDDF-E9EDA357D7D5}" dt="2021-10-04T16:58:28.861" v="1064" actId="2711"/>
          <ac:spMkLst>
            <pc:docMk/>
            <pc:sldMk cId="481531274" sldId="320"/>
            <ac:spMk id="4" creationId="{9446D709-DDF4-4589-BB4C-CA74D5C79469}"/>
          </ac:spMkLst>
        </pc:spChg>
        <pc:spChg chg="mod">
          <ac:chgData name="teeba24 toto" userId="43831305af317580" providerId="LiveId" clId="{D9C581F0-9393-4634-BDDF-E9EDA357D7D5}" dt="2021-10-04T16:54:52.351" v="1016" actId="20577"/>
          <ac:spMkLst>
            <pc:docMk/>
            <pc:sldMk cId="481531274" sldId="320"/>
            <ac:spMk id="6" creationId="{FE6808E5-32CD-4BBC-854A-6A0B17E9D488}"/>
          </ac:spMkLst>
        </pc:spChg>
      </pc:sldChg>
      <pc:sldChg chg="addSp delSp modSp new mod modTransition">
        <pc:chgData name="teeba24 toto" userId="43831305af317580" providerId="LiveId" clId="{D9C581F0-9393-4634-BDDF-E9EDA357D7D5}" dt="2021-10-05T20:02:14.271" v="3900"/>
        <pc:sldMkLst>
          <pc:docMk/>
          <pc:sldMk cId="4035356064" sldId="321"/>
        </pc:sldMkLst>
        <pc:spChg chg="mod">
          <ac:chgData name="teeba24 toto" userId="43831305af317580" providerId="LiveId" clId="{D9C581F0-9393-4634-BDDF-E9EDA357D7D5}" dt="2021-10-05T20:01:30.446" v="3873" actId="1076"/>
          <ac:spMkLst>
            <pc:docMk/>
            <pc:sldMk cId="4035356064" sldId="321"/>
            <ac:spMk id="2" creationId="{5B235C74-140E-40C8-A146-669B54AA241D}"/>
          </ac:spMkLst>
        </pc:spChg>
        <pc:spChg chg="mod">
          <ac:chgData name="teeba24 toto" userId="43831305af317580" providerId="LiveId" clId="{D9C581F0-9393-4634-BDDF-E9EDA357D7D5}" dt="2021-10-05T20:02:10.024" v="3894" actId="20577"/>
          <ac:spMkLst>
            <pc:docMk/>
            <pc:sldMk cId="4035356064" sldId="321"/>
            <ac:spMk id="3" creationId="{0FC77499-684B-475C-B3AC-AC7EA7592944}"/>
          </ac:spMkLst>
        </pc:spChg>
        <pc:picChg chg="add del mod">
          <ac:chgData name="teeba24 toto" userId="43831305af317580" providerId="LiveId" clId="{D9C581F0-9393-4634-BDDF-E9EDA357D7D5}" dt="2021-10-05T20:01:26.193" v="3872" actId="478"/>
          <ac:picMkLst>
            <pc:docMk/>
            <pc:sldMk cId="4035356064" sldId="321"/>
            <ac:picMk id="4" creationId="{EFCBFBB1-0D57-4F2F-8579-D4BC53671E67}"/>
          </ac:picMkLst>
        </pc:picChg>
        <pc:picChg chg="add del mod">
          <ac:chgData name="teeba24 toto" userId="43831305af317580" providerId="LiveId" clId="{D9C581F0-9393-4634-BDDF-E9EDA357D7D5}" dt="2021-10-05T20:02:14.271" v="3900"/>
          <ac:picMkLst>
            <pc:docMk/>
            <pc:sldMk cId="4035356064" sldId="321"/>
            <ac:picMk id="5" creationId="{4567DF7F-5E10-44E9-93B0-F8D5687D40B0}"/>
          </ac:picMkLst>
        </pc:picChg>
      </pc:sldChg>
      <pc:sldChg chg="modSp mod modTransition">
        <pc:chgData name="teeba24 toto" userId="43831305af317580" providerId="LiveId" clId="{D9C581F0-9393-4634-BDDF-E9EDA357D7D5}" dt="2021-10-04T19:30:20.272" v="3691"/>
        <pc:sldMkLst>
          <pc:docMk/>
          <pc:sldMk cId="3648215492" sldId="322"/>
        </pc:sldMkLst>
        <pc:spChg chg="mod">
          <ac:chgData name="teeba24 toto" userId="43831305af317580" providerId="LiveId" clId="{D9C581F0-9393-4634-BDDF-E9EDA357D7D5}" dt="2021-10-04T17:03:41.068" v="1107"/>
          <ac:spMkLst>
            <pc:docMk/>
            <pc:sldMk cId="3648215492" sldId="322"/>
            <ac:spMk id="2" creationId="{5B235C74-140E-40C8-A146-669B54AA241D}"/>
          </ac:spMkLst>
        </pc:spChg>
        <pc:spChg chg="mod">
          <ac:chgData name="teeba24 toto" userId="43831305af317580" providerId="LiveId" clId="{D9C581F0-9393-4634-BDDF-E9EDA357D7D5}" dt="2021-10-04T17:24:55.273" v="1389" actId="207"/>
          <ac:spMkLst>
            <pc:docMk/>
            <pc:sldMk cId="3648215492" sldId="322"/>
            <ac:spMk id="3" creationId="{0FC77499-684B-475C-B3AC-AC7EA7592944}"/>
          </ac:spMkLst>
        </pc:spChg>
      </pc:sldChg>
      <pc:sldChg chg="addSp delSp modSp mod modTransition">
        <pc:chgData name="teeba24 toto" userId="43831305af317580" providerId="LiveId" clId="{D9C581F0-9393-4634-BDDF-E9EDA357D7D5}" dt="2021-10-04T19:32:27.101" v="3711"/>
        <pc:sldMkLst>
          <pc:docMk/>
          <pc:sldMk cId="100770714" sldId="323"/>
        </pc:sldMkLst>
        <pc:spChg chg="add del">
          <ac:chgData name="teeba24 toto" userId="43831305af317580" providerId="LiveId" clId="{D9C581F0-9393-4634-BDDF-E9EDA357D7D5}" dt="2021-10-04T17:23:00.195" v="1361" actId="22"/>
          <ac:spMkLst>
            <pc:docMk/>
            <pc:sldMk cId="100770714" sldId="323"/>
            <ac:spMk id="78" creationId="{16E24CB4-9164-416F-B510-AFA45D09BCB6}"/>
          </ac:spMkLst>
        </pc:spChg>
        <pc:spChg chg="mod">
          <ac:chgData name="teeba24 toto" userId="43831305af317580" providerId="LiveId" clId="{D9C581F0-9393-4634-BDDF-E9EDA357D7D5}" dt="2021-10-04T17:26:11.021" v="1394" actId="20577"/>
          <ac:spMkLst>
            <pc:docMk/>
            <pc:sldMk cId="100770714" sldId="323"/>
            <ac:spMk id="1258" creationId="{00000000-0000-0000-0000-000000000000}"/>
          </ac:spMkLst>
        </pc:spChg>
        <pc:spChg chg="mod">
          <ac:chgData name="teeba24 toto" userId="43831305af317580" providerId="LiveId" clId="{D9C581F0-9393-4634-BDDF-E9EDA357D7D5}" dt="2021-10-04T17:09:23.460" v="1142" actId="1076"/>
          <ac:spMkLst>
            <pc:docMk/>
            <pc:sldMk cId="100770714" sldId="323"/>
            <ac:spMk id="1267" creationId="{00000000-0000-0000-0000-000000000000}"/>
          </ac:spMkLst>
        </pc:spChg>
        <pc:spChg chg="mod">
          <ac:chgData name="teeba24 toto" userId="43831305af317580" providerId="LiveId" clId="{D9C581F0-9393-4634-BDDF-E9EDA357D7D5}" dt="2021-10-04T17:26:07.316" v="1392" actId="1076"/>
          <ac:spMkLst>
            <pc:docMk/>
            <pc:sldMk cId="100770714" sldId="323"/>
            <ac:spMk id="1268" creationId="{00000000-0000-0000-0000-000000000000}"/>
          </ac:spMkLst>
        </pc:spChg>
        <pc:spChg chg="mod">
          <ac:chgData name="teeba24 toto" userId="43831305af317580" providerId="LiveId" clId="{D9C581F0-9393-4634-BDDF-E9EDA357D7D5}" dt="2021-10-04T17:26:02.479" v="1391" actId="1076"/>
          <ac:spMkLst>
            <pc:docMk/>
            <pc:sldMk cId="100770714" sldId="323"/>
            <ac:spMk id="1269" creationId="{00000000-0000-0000-0000-000000000000}"/>
          </ac:spMkLst>
        </pc:spChg>
        <pc:spChg chg="mod">
          <ac:chgData name="teeba24 toto" userId="43831305af317580" providerId="LiveId" clId="{D9C581F0-9393-4634-BDDF-E9EDA357D7D5}" dt="2021-10-04T18:24:53.180" v="3613" actId="1076"/>
          <ac:spMkLst>
            <pc:docMk/>
            <pc:sldMk cId="100770714" sldId="323"/>
            <ac:spMk id="1270" creationId="{00000000-0000-0000-0000-000000000000}"/>
          </ac:spMkLst>
        </pc:spChg>
        <pc:spChg chg="mod">
          <ac:chgData name="teeba24 toto" userId="43831305af317580" providerId="LiveId" clId="{D9C581F0-9393-4634-BDDF-E9EDA357D7D5}" dt="2021-10-04T17:12:31.714" v="1214" actId="1076"/>
          <ac:spMkLst>
            <pc:docMk/>
            <pc:sldMk cId="100770714" sldId="323"/>
            <ac:spMk id="1271" creationId="{00000000-0000-0000-0000-000000000000}"/>
          </ac:spMkLst>
        </pc:spChg>
        <pc:spChg chg="mod">
          <ac:chgData name="teeba24 toto" userId="43831305af317580" providerId="LiveId" clId="{D9C581F0-9393-4634-BDDF-E9EDA357D7D5}" dt="2021-10-04T17:14:54.530" v="1241" actId="14100"/>
          <ac:spMkLst>
            <pc:docMk/>
            <pc:sldMk cId="100770714" sldId="323"/>
            <ac:spMk id="1272" creationId="{00000000-0000-0000-0000-000000000000}"/>
          </ac:spMkLst>
        </pc:spChg>
        <pc:spChg chg="mod">
          <ac:chgData name="teeba24 toto" userId="43831305af317580" providerId="LiveId" clId="{D9C581F0-9393-4634-BDDF-E9EDA357D7D5}" dt="2021-10-04T17:09:11.511" v="1139" actId="14100"/>
          <ac:spMkLst>
            <pc:docMk/>
            <pc:sldMk cId="100770714" sldId="323"/>
            <ac:spMk id="1276" creationId="{00000000-0000-0000-0000-000000000000}"/>
          </ac:spMkLst>
        </pc:spChg>
        <pc:spChg chg="mod">
          <ac:chgData name="teeba24 toto" userId="43831305af317580" providerId="LiveId" clId="{D9C581F0-9393-4634-BDDF-E9EDA357D7D5}" dt="2021-10-04T17:12:44.298" v="1218" actId="1076"/>
          <ac:spMkLst>
            <pc:docMk/>
            <pc:sldMk cId="100770714" sldId="323"/>
            <ac:spMk id="1277" creationId="{00000000-0000-0000-0000-000000000000}"/>
          </ac:spMkLst>
        </pc:spChg>
        <pc:spChg chg="mod">
          <ac:chgData name="teeba24 toto" userId="43831305af317580" providerId="LiveId" clId="{D9C581F0-9393-4634-BDDF-E9EDA357D7D5}" dt="2021-10-04T17:14:36.776" v="1237" actId="1076"/>
          <ac:spMkLst>
            <pc:docMk/>
            <pc:sldMk cId="100770714" sldId="323"/>
            <ac:spMk id="1278" creationId="{00000000-0000-0000-0000-000000000000}"/>
          </ac:spMkLst>
        </pc:spChg>
        <pc:spChg chg="del">
          <ac:chgData name="teeba24 toto" userId="43831305af317580" providerId="LiveId" clId="{D9C581F0-9393-4634-BDDF-E9EDA357D7D5}" dt="2021-10-04T17:10:05.241" v="1182" actId="478"/>
          <ac:spMkLst>
            <pc:docMk/>
            <pc:sldMk cId="100770714" sldId="323"/>
            <ac:spMk id="1279" creationId="{00000000-0000-0000-0000-000000000000}"/>
          </ac:spMkLst>
        </pc:spChg>
        <pc:spChg chg="del">
          <ac:chgData name="teeba24 toto" userId="43831305af317580" providerId="LiveId" clId="{D9C581F0-9393-4634-BDDF-E9EDA357D7D5}" dt="2021-10-04T17:10:03.268" v="1181" actId="478"/>
          <ac:spMkLst>
            <pc:docMk/>
            <pc:sldMk cId="100770714" sldId="323"/>
            <ac:spMk id="1280" creationId="{00000000-0000-0000-0000-000000000000}"/>
          </ac:spMkLst>
        </pc:spChg>
        <pc:grpChg chg="mod">
          <ac:chgData name="teeba24 toto" userId="43831305af317580" providerId="LiveId" clId="{D9C581F0-9393-4634-BDDF-E9EDA357D7D5}" dt="2021-10-04T17:12:28.980" v="1213" actId="1076"/>
          <ac:grpSpMkLst>
            <pc:docMk/>
            <pc:sldMk cId="100770714" sldId="323"/>
            <ac:grpSpMk id="1259" creationId="{00000000-0000-0000-0000-000000000000}"/>
          </ac:grpSpMkLst>
        </pc:grpChg>
        <pc:grpChg chg="mod">
          <ac:chgData name="teeba24 toto" userId="43831305af317580" providerId="LiveId" clId="{D9C581F0-9393-4634-BDDF-E9EDA357D7D5}" dt="2021-10-04T17:14:32.385" v="1236" actId="1076"/>
          <ac:grpSpMkLst>
            <pc:docMk/>
            <pc:sldMk cId="100770714" sldId="323"/>
            <ac:grpSpMk id="1283" creationId="{00000000-0000-0000-0000-000000000000}"/>
          </ac:grpSpMkLst>
        </pc:grpChg>
        <pc:grpChg chg="mod">
          <ac:chgData name="teeba24 toto" userId="43831305af317580" providerId="LiveId" clId="{D9C581F0-9393-4634-BDDF-E9EDA357D7D5}" dt="2021-10-04T17:26:16.116" v="1395" actId="1076"/>
          <ac:grpSpMkLst>
            <pc:docMk/>
            <pc:sldMk cId="100770714" sldId="323"/>
            <ac:grpSpMk id="1294" creationId="{00000000-0000-0000-0000-000000000000}"/>
          </ac:grpSpMkLst>
        </pc:grpChg>
        <pc:grpChg chg="mod">
          <ac:chgData name="teeba24 toto" userId="43831305af317580" providerId="LiveId" clId="{D9C581F0-9393-4634-BDDF-E9EDA357D7D5}" dt="2021-10-04T17:12:40.786" v="1217" actId="1076"/>
          <ac:grpSpMkLst>
            <pc:docMk/>
            <pc:sldMk cId="100770714" sldId="323"/>
            <ac:grpSpMk id="1306" creationId="{00000000-0000-0000-0000-000000000000}"/>
          </ac:grpSpMkLst>
        </pc:grpChg>
        <pc:graphicFrameChg chg="add mod modGraphic">
          <ac:chgData name="teeba24 toto" userId="43831305af317580" providerId="LiveId" clId="{D9C581F0-9393-4634-BDDF-E9EDA357D7D5}" dt="2021-10-04T17:19:52.906" v="1326" actId="12385"/>
          <ac:graphicFrameMkLst>
            <pc:docMk/>
            <pc:sldMk cId="100770714" sldId="323"/>
            <ac:graphicFrameMk id="10" creationId="{6066EF9D-C9B6-4064-AA1A-D0EA90F836B3}"/>
          </ac:graphicFrameMkLst>
        </pc:graphicFrameChg>
        <pc:cxnChg chg="add mod">
          <ac:chgData name="teeba24 toto" userId="43831305af317580" providerId="LiveId" clId="{D9C581F0-9393-4634-BDDF-E9EDA357D7D5}" dt="2021-10-04T17:17:19.991" v="1260" actId="14100"/>
          <ac:cxnSpMkLst>
            <pc:docMk/>
            <pc:sldMk cId="100770714" sldId="323"/>
            <ac:cxnSpMk id="71" creationId="{CC368D11-BE25-4A8E-8E34-99FD70E09376}"/>
          </ac:cxnSpMkLst>
        </pc:cxnChg>
        <pc:cxnChg chg="mod">
          <ac:chgData name="teeba24 toto" userId="43831305af317580" providerId="LiveId" clId="{D9C581F0-9393-4634-BDDF-E9EDA357D7D5}" dt="2021-10-04T17:12:28.980" v="1213" actId="1076"/>
          <ac:cxnSpMkLst>
            <pc:docMk/>
            <pc:sldMk cId="100770714" sldId="323"/>
            <ac:cxnSpMk id="1282" creationId="{00000000-0000-0000-0000-000000000000}"/>
          </ac:cxnSpMkLst>
        </pc:cxnChg>
        <pc:cxnChg chg="mod">
          <ac:chgData name="teeba24 toto" userId="43831305af317580" providerId="LiveId" clId="{D9C581F0-9393-4634-BDDF-E9EDA357D7D5}" dt="2021-10-04T17:12:39.005" v="1216" actId="14100"/>
          <ac:cxnSpMkLst>
            <pc:docMk/>
            <pc:sldMk cId="100770714" sldId="323"/>
            <ac:cxnSpMk id="1315" creationId="{00000000-0000-0000-0000-000000000000}"/>
          </ac:cxnSpMkLst>
        </pc:cxnChg>
        <pc:cxnChg chg="mod">
          <ac:chgData name="teeba24 toto" userId="43831305af317580" providerId="LiveId" clId="{D9C581F0-9393-4634-BDDF-E9EDA357D7D5}" dt="2021-10-04T17:14:44.821" v="1239" actId="14100"/>
          <ac:cxnSpMkLst>
            <pc:docMk/>
            <pc:sldMk cId="100770714" sldId="323"/>
            <ac:cxnSpMk id="1317" creationId="{00000000-0000-0000-0000-000000000000}"/>
          </ac:cxnSpMkLst>
        </pc:cxnChg>
        <pc:cxnChg chg="mod">
          <ac:chgData name="teeba24 toto" userId="43831305af317580" providerId="LiveId" clId="{D9C581F0-9393-4634-BDDF-E9EDA357D7D5}" dt="2021-10-04T17:20:10.124" v="1330" actId="14100"/>
          <ac:cxnSpMkLst>
            <pc:docMk/>
            <pc:sldMk cId="100770714" sldId="323"/>
            <ac:cxnSpMk id="1318" creationId="{00000000-0000-0000-0000-000000000000}"/>
          </ac:cxnSpMkLst>
        </pc:cxnChg>
      </pc:sldChg>
      <pc:sldChg chg="addSp delSp modSp new mod modTransition">
        <pc:chgData name="teeba24 toto" userId="43831305af317580" providerId="LiveId" clId="{D9C581F0-9393-4634-BDDF-E9EDA357D7D5}" dt="2021-10-05T20:25:29.347" v="4075" actId="21"/>
        <pc:sldMkLst>
          <pc:docMk/>
          <pc:sldMk cId="1179429543" sldId="324"/>
        </pc:sldMkLst>
        <pc:spChg chg="del">
          <ac:chgData name="teeba24 toto" userId="43831305af317580" providerId="LiveId" clId="{D9C581F0-9393-4634-BDDF-E9EDA357D7D5}" dt="2021-10-04T17:26:34" v="1398" actId="478"/>
          <ac:spMkLst>
            <pc:docMk/>
            <pc:sldMk cId="1179429543" sldId="324"/>
            <ac:spMk id="2" creationId="{7428107C-5C94-416A-AC54-B5CC79280A57}"/>
          </ac:spMkLst>
        </pc:spChg>
        <pc:spChg chg="add mod">
          <ac:chgData name="teeba24 toto" userId="43831305af317580" providerId="LiveId" clId="{D9C581F0-9393-4634-BDDF-E9EDA357D7D5}" dt="2021-10-05T20:25:12.229" v="4073" actId="20577"/>
          <ac:spMkLst>
            <pc:docMk/>
            <pc:sldMk cId="1179429543" sldId="324"/>
            <ac:spMk id="4" creationId="{BB32D934-15A8-4106-B98D-9E26A1989578}"/>
          </ac:spMkLst>
        </pc:spChg>
        <pc:spChg chg="add mod">
          <ac:chgData name="teeba24 toto" userId="43831305af317580" providerId="LiveId" clId="{D9C581F0-9393-4634-BDDF-E9EDA357D7D5}" dt="2021-10-05T20:23:40.866" v="4067" actId="1076"/>
          <ac:spMkLst>
            <pc:docMk/>
            <pc:sldMk cId="1179429543" sldId="324"/>
            <ac:spMk id="5" creationId="{29E398B5-EBBD-4060-92AA-8A31333E48A9}"/>
          </ac:spMkLst>
        </pc:spChg>
        <pc:picChg chg="add del mod">
          <ac:chgData name="teeba24 toto" userId="43831305af317580" providerId="LiveId" clId="{D9C581F0-9393-4634-BDDF-E9EDA357D7D5}" dt="2021-10-05T20:25:29.347" v="4075" actId="21"/>
          <ac:picMkLst>
            <pc:docMk/>
            <pc:sldMk cId="1179429543" sldId="324"/>
            <ac:picMk id="2" creationId="{679C8D3F-FA76-4CD2-902A-BE4BC4E5A292}"/>
          </ac:picMkLst>
        </pc:picChg>
      </pc:sldChg>
      <pc:sldChg chg="delSp modSp del mod">
        <pc:chgData name="teeba24 toto" userId="43831305af317580" providerId="LiveId" clId="{D9C581F0-9393-4634-BDDF-E9EDA357D7D5}" dt="2021-10-04T17:26:20.899" v="1396" actId="47"/>
        <pc:sldMkLst>
          <pc:docMk/>
          <pc:sldMk cId="1445081670" sldId="324"/>
        </pc:sldMkLst>
        <pc:spChg chg="del">
          <ac:chgData name="teeba24 toto" userId="43831305af317580" providerId="LiveId" clId="{D9C581F0-9393-4634-BDDF-E9EDA357D7D5}" dt="2021-10-04T17:22:30.143" v="1357" actId="478"/>
          <ac:spMkLst>
            <pc:docMk/>
            <pc:sldMk cId="1445081670" sldId="324"/>
            <ac:spMk id="1258" creationId="{00000000-0000-0000-0000-000000000000}"/>
          </ac:spMkLst>
        </pc:spChg>
        <pc:spChg chg="mod">
          <ac:chgData name="teeba24 toto" userId="43831305af317580" providerId="LiveId" clId="{D9C581F0-9393-4634-BDDF-E9EDA357D7D5}" dt="2021-10-04T17:22:20.869" v="1354" actId="20577"/>
          <ac:spMkLst>
            <pc:docMk/>
            <pc:sldMk cId="1445081670" sldId="324"/>
            <ac:spMk id="1267" creationId="{00000000-0000-0000-0000-000000000000}"/>
          </ac:spMkLst>
        </pc:spChg>
        <pc:spChg chg="del">
          <ac:chgData name="teeba24 toto" userId="43831305af317580" providerId="LiveId" clId="{D9C581F0-9393-4634-BDDF-E9EDA357D7D5}" dt="2021-10-04T17:22:32.009" v="1358" actId="478"/>
          <ac:spMkLst>
            <pc:docMk/>
            <pc:sldMk cId="1445081670" sldId="324"/>
            <ac:spMk id="1268" creationId="{00000000-0000-0000-0000-000000000000}"/>
          </ac:spMkLst>
        </pc:spChg>
        <pc:spChg chg="del">
          <ac:chgData name="teeba24 toto" userId="43831305af317580" providerId="LiveId" clId="{D9C581F0-9393-4634-BDDF-E9EDA357D7D5}" dt="2021-10-04T17:22:24.622" v="1355" actId="478"/>
          <ac:spMkLst>
            <pc:docMk/>
            <pc:sldMk cId="1445081670" sldId="324"/>
            <ac:spMk id="1270" creationId="{00000000-0000-0000-0000-000000000000}"/>
          </ac:spMkLst>
        </pc:spChg>
        <pc:spChg chg="del">
          <ac:chgData name="teeba24 toto" userId="43831305af317580" providerId="LiveId" clId="{D9C581F0-9393-4634-BDDF-E9EDA357D7D5}" dt="2021-10-04T17:22:27.143" v="1356" actId="478"/>
          <ac:spMkLst>
            <pc:docMk/>
            <pc:sldMk cId="1445081670" sldId="324"/>
            <ac:spMk id="1272" creationId="{00000000-0000-0000-0000-000000000000}"/>
          </ac:spMkLst>
        </pc:spChg>
        <pc:graphicFrameChg chg="del">
          <ac:chgData name="teeba24 toto" userId="43831305af317580" providerId="LiveId" clId="{D9C581F0-9393-4634-BDDF-E9EDA357D7D5}" dt="2021-10-04T17:22:34.174" v="1359" actId="478"/>
          <ac:graphicFrameMkLst>
            <pc:docMk/>
            <pc:sldMk cId="1445081670" sldId="324"/>
            <ac:graphicFrameMk id="10" creationId="{6066EF9D-C9B6-4064-AA1A-D0EA90F836B3}"/>
          </ac:graphicFrameMkLst>
        </pc:graphicFrameChg>
      </pc:sldChg>
      <pc:sldChg chg="addSp delSp modSp new mod modTransition">
        <pc:chgData name="teeba24 toto" userId="43831305af317580" providerId="LiveId" clId="{D9C581F0-9393-4634-BDDF-E9EDA357D7D5}" dt="2021-10-04T19:30:57.592" v="3698"/>
        <pc:sldMkLst>
          <pc:docMk/>
          <pc:sldMk cId="162568470" sldId="325"/>
        </pc:sldMkLst>
        <pc:spChg chg="del">
          <ac:chgData name="teeba24 toto" userId="43831305af317580" providerId="LiveId" clId="{D9C581F0-9393-4634-BDDF-E9EDA357D7D5}" dt="2021-10-04T17:35:49.264" v="1504" actId="478"/>
          <ac:spMkLst>
            <pc:docMk/>
            <pc:sldMk cId="162568470" sldId="325"/>
            <ac:spMk id="2" creationId="{A8D111AE-C0C8-4F02-9CB4-C6B84AF5CFCF}"/>
          </ac:spMkLst>
        </pc:spChg>
        <pc:spChg chg="del">
          <ac:chgData name="teeba24 toto" userId="43831305af317580" providerId="LiveId" clId="{D9C581F0-9393-4634-BDDF-E9EDA357D7D5}" dt="2021-10-04T17:35:46.727" v="1503" actId="478"/>
          <ac:spMkLst>
            <pc:docMk/>
            <pc:sldMk cId="162568470" sldId="325"/>
            <ac:spMk id="3" creationId="{5FFB4800-8D74-40A7-86E1-C6F6616CDBF9}"/>
          </ac:spMkLst>
        </pc:spChg>
        <pc:graphicFrameChg chg="add mod modGraphic">
          <ac:chgData name="teeba24 toto" userId="43831305af317580" providerId="LiveId" clId="{D9C581F0-9393-4634-BDDF-E9EDA357D7D5}" dt="2021-10-04T17:38:03.162" v="1540" actId="12385"/>
          <ac:graphicFrameMkLst>
            <pc:docMk/>
            <pc:sldMk cId="162568470" sldId="325"/>
            <ac:graphicFrameMk id="4" creationId="{BBCD53E5-8E5A-4D7C-9D8B-58D1065280C9}"/>
          </ac:graphicFrameMkLst>
        </pc:graphicFrameChg>
        <pc:graphicFrameChg chg="add mod modGraphic">
          <ac:chgData name="teeba24 toto" userId="43831305af317580" providerId="LiveId" clId="{D9C581F0-9393-4634-BDDF-E9EDA357D7D5}" dt="2021-10-04T17:38:57.622" v="1575" actId="20577"/>
          <ac:graphicFrameMkLst>
            <pc:docMk/>
            <pc:sldMk cId="162568470" sldId="325"/>
            <ac:graphicFrameMk id="5" creationId="{03D06A53-B19B-48A1-99E2-7D5CBAE57D02}"/>
          </ac:graphicFrameMkLst>
        </pc:graphicFrameChg>
      </pc:sldChg>
      <pc:sldChg chg="new del">
        <pc:chgData name="teeba24 toto" userId="43831305af317580" providerId="LiveId" clId="{D9C581F0-9393-4634-BDDF-E9EDA357D7D5}" dt="2021-10-04T17:35:35.213" v="1501" actId="2696"/>
        <pc:sldMkLst>
          <pc:docMk/>
          <pc:sldMk cId="4156651535" sldId="325"/>
        </pc:sldMkLst>
      </pc:sldChg>
      <pc:sldChg chg="addSp modSp mod modTransition">
        <pc:chgData name="teeba24 toto" userId="43831305af317580" providerId="LiveId" clId="{D9C581F0-9393-4634-BDDF-E9EDA357D7D5}" dt="2021-10-05T20:25:58.456" v="4082" actId="1076"/>
        <pc:sldMkLst>
          <pc:docMk/>
          <pc:sldMk cId="3651359041" sldId="326"/>
        </pc:sldMkLst>
        <pc:spChg chg="mod">
          <ac:chgData name="teeba24 toto" userId="43831305af317580" providerId="LiveId" clId="{D9C581F0-9393-4634-BDDF-E9EDA357D7D5}" dt="2021-10-05T20:25:58.456" v="4082" actId="1076"/>
          <ac:spMkLst>
            <pc:docMk/>
            <pc:sldMk cId="3651359041" sldId="326"/>
            <ac:spMk id="3" creationId="{1A7AB70C-CA24-4D02-87C7-74BA98C328B6}"/>
          </ac:spMkLst>
        </pc:spChg>
        <pc:spChg chg="mod">
          <ac:chgData name="teeba24 toto" userId="43831305af317580" providerId="LiveId" clId="{D9C581F0-9393-4634-BDDF-E9EDA357D7D5}" dt="2021-10-04T17:43:18.329" v="1633" actId="14100"/>
          <ac:spMkLst>
            <pc:docMk/>
            <pc:sldMk cId="3651359041" sldId="326"/>
            <ac:spMk id="5" creationId="{6E8827E8-6EEE-42CC-AE05-8FBAD67A9AD4}"/>
          </ac:spMkLst>
        </pc:spChg>
        <pc:picChg chg="add mod">
          <ac:chgData name="teeba24 toto" userId="43831305af317580" providerId="LiveId" clId="{D9C581F0-9393-4634-BDDF-E9EDA357D7D5}" dt="2021-10-04T21:09:42.721" v="3783" actId="14100"/>
          <ac:picMkLst>
            <pc:docMk/>
            <pc:sldMk cId="3651359041" sldId="326"/>
            <ac:picMk id="2" creationId="{1DC6DA90-9540-47B4-B8F3-4D8628EA88CA}"/>
          </ac:picMkLst>
        </pc:picChg>
      </pc:sldChg>
      <pc:sldChg chg="addSp delSp modSp new mod modTransition">
        <pc:chgData name="teeba24 toto" userId="43831305af317580" providerId="LiveId" clId="{D9C581F0-9393-4634-BDDF-E9EDA357D7D5}" dt="2021-10-05T20:36:29.157" v="4111" actId="22"/>
        <pc:sldMkLst>
          <pc:docMk/>
          <pc:sldMk cId="2889532543" sldId="327"/>
        </pc:sldMkLst>
        <pc:spChg chg="mod">
          <ac:chgData name="teeba24 toto" userId="43831305af317580" providerId="LiveId" clId="{D9C581F0-9393-4634-BDDF-E9EDA357D7D5}" dt="2021-10-04T17:46:52.103" v="1690" actId="1076"/>
          <ac:spMkLst>
            <pc:docMk/>
            <pc:sldMk cId="2889532543" sldId="327"/>
            <ac:spMk id="2" creationId="{E3D248AF-F690-425C-B1AD-1821663D3C21}"/>
          </ac:spMkLst>
        </pc:spChg>
        <pc:spChg chg="add del">
          <ac:chgData name="teeba24 toto" userId="43831305af317580" providerId="LiveId" clId="{D9C581F0-9393-4634-BDDF-E9EDA357D7D5}" dt="2021-10-05T20:36:29.157" v="4111" actId="22"/>
          <ac:spMkLst>
            <pc:docMk/>
            <pc:sldMk cId="2889532543" sldId="327"/>
            <ac:spMk id="5" creationId="{3D399369-176C-4F91-881A-5BE20B12B27D}"/>
          </ac:spMkLst>
        </pc:spChg>
        <pc:graphicFrameChg chg="add mod modGraphic">
          <ac:chgData name="teeba24 toto" userId="43831305af317580" providerId="LiveId" clId="{D9C581F0-9393-4634-BDDF-E9EDA357D7D5}" dt="2021-10-04T17:54:30.509" v="2367" actId="255"/>
          <ac:graphicFrameMkLst>
            <pc:docMk/>
            <pc:sldMk cId="2889532543" sldId="327"/>
            <ac:graphicFrameMk id="3" creationId="{30C428E7-F636-4340-9E79-9B17F9F05666}"/>
          </ac:graphicFrameMkLst>
        </pc:graphicFrameChg>
      </pc:sldChg>
      <pc:sldChg chg="new add del modTransition">
        <pc:chgData name="teeba24 toto" userId="43831305af317580" providerId="LiveId" clId="{D9C581F0-9393-4634-BDDF-E9EDA357D7D5}" dt="2021-10-05T20:39:31.120" v="4137" actId="47"/>
        <pc:sldMkLst>
          <pc:docMk/>
          <pc:sldMk cId="142164801" sldId="328"/>
        </pc:sldMkLst>
      </pc:sldChg>
      <pc:sldChg chg="new add del modTransition">
        <pc:chgData name="teeba24 toto" userId="43831305af317580" providerId="LiveId" clId="{D9C581F0-9393-4634-BDDF-E9EDA357D7D5}" dt="2021-10-05T20:39:33.065" v="4138" actId="47"/>
        <pc:sldMkLst>
          <pc:docMk/>
          <pc:sldMk cId="2011727103" sldId="329"/>
        </pc:sldMkLst>
      </pc:sldChg>
      <pc:sldChg chg="new add del modTransition">
        <pc:chgData name="teeba24 toto" userId="43831305af317580" providerId="LiveId" clId="{D9C581F0-9393-4634-BDDF-E9EDA357D7D5}" dt="2021-10-05T20:39:34.813" v="4139" actId="47"/>
        <pc:sldMkLst>
          <pc:docMk/>
          <pc:sldMk cId="1879887400" sldId="330"/>
        </pc:sldMkLst>
      </pc:sldChg>
      <pc:sldChg chg="addSp delSp modSp new mod modTransition">
        <pc:chgData name="teeba24 toto" userId="43831305af317580" providerId="LiveId" clId="{D9C581F0-9393-4634-BDDF-E9EDA357D7D5}" dt="2021-10-04T21:12:19.228" v="3790" actId="14100"/>
        <pc:sldMkLst>
          <pc:docMk/>
          <pc:sldMk cId="2370191951" sldId="331"/>
        </pc:sldMkLst>
        <pc:spChg chg="mod">
          <ac:chgData name="teeba24 toto" userId="43831305af317580" providerId="LiveId" clId="{D9C581F0-9393-4634-BDDF-E9EDA357D7D5}" dt="2021-10-04T18:05:45.365" v="2626" actId="1076"/>
          <ac:spMkLst>
            <pc:docMk/>
            <pc:sldMk cId="2370191951" sldId="331"/>
            <ac:spMk id="2" creationId="{6F7C1B0E-385F-4C32-980A-8C88BE2A9790}"/>
          </ac:spMkLst>
        </pc:spChg>
        <pc:spChg chg="del">
          <ac:chgData name="teeba24 toto" userId="43831305af317580" providerId="LiveId" clId="{D9C581F0-9393-4634-BDDF-E9EDA357D7D5}" dt="2021-10-04T18:05:27.564" v="2612" actId="478"/>
          <ac:spMkLst>
            <pc:docMk/>
            <pc:sldMk cId="2370191951" sldId="331"/>
            <ac:spMk id="3" creationId="{16FBB030-C3A9-436A-A647-72A6B90C9FD2}"/>
          </ac:spMkLst>
        </pc:spChg>
        <pc:spChg chg="add mod">
          <ac:chgData name="teeba24 toto" userId="43831305af317580" providerId="LiveId" clId="{D9C581F0-9393-4634-BDDF-E9EDA357D7D5}" dt="2021-10-04T18:10:12.253" v="2964" actId="1076"/>
          <ac:spMkLst>
            <pc:docMk/>
            <pc:sldMk cId="2370191951" sldId="331"/>
            <ac:spMk id="5" creationId="{51E417CC-6966-40C1-A0F8-E7458A50AEBB}"/>
          </ac:spMkLst>
        </pc:spChg>
        <pc:graphicFrameChg chg="add mod modGraphic">
          <ac:chgData name="teeba24 toto" userId="43831305af317580" providerId="LiveId" clId="{D9C581F0-9393-4634-BDDF-E9EDA357D7D5}" dt="2021-10-04T21:12:19.228" v="3790" actId="14100"/>
          <ac:graphicFrameMkLst>
            <pc:docMk/>
            <pc:sldMk cId="2370191951" sldId="331"/>
            <ac:graphicFrameMk id="4" creationId="{4EA3034F-40E8-490D-87DF-1685B4760615}"/>
          </ac:graphicFrameMkLst>
        </pc:graphicFrameChg>
      </pc:sldChg>
      <pc:sldChg chg="addSp delSp modSp new mod modTransition">
        <pc:chgData name="teeba24 toto" userId="43831305af317580" providerId="LiveId" clId="{D9C581F0-9393-4634-BDDF-E9EDA357D7D5}" dt="2021-10-05T20:46:32.615" v="4155" actId="207"/>
        <pc:sldMkLst>
          <pc:docMk/>
          <pc:sldMk cId="2797419096" sldId="332"/>
        </pc:sldMkLst>
        <pc:spChg chg="del">
          <ac:chgData name="teeba24 toto" userId="43831305af317580" providerId="LiveId" clId="{D9C581F0-9393-4634-BDDF-E9EDA357D7D5}" dt="2021-10-04T18:10:40.854" v="2968" actId="478"/>
          <ac:spMkLst>
            <pc:docMk/>
            <pc:sldMk cId="2797419096" sldId="332"/>
            <ac:spMk id="2" creationId="{2310EE10-B2EA-4811-B15A-04D5A2B95339}"/>
          </ac:spMkLst>
        </pc:spChg>
        <pc:spChg chg="del mod">
          <ac:chgData name="teeba24 toto" userId="43831305af317580" providerId="LiveId" clId="{D9C581F0-9393-4634-BDDF-E9EDA357D7D5}" dt="2021-10-04T18:14:42.143" v="3189" actId="478"/>
          <ac:spMkLst>
            <pc:docMk/>
            <pc:sldMk cId="2797419096" sldId="332"/>
            <ac:spMk id="3" creationId="{C0EB5697-A8FE-44BC-A2A7-22BC8E6E1572}"/>
          </ac:spMkLst>
        </pc:spChg>
        <pc:spChg chg="add mod">
          <ac:chgData name="teeba24 toto" userId="43831305af317580" providerId="LiveId" clId="{D9C581F0-9393-4634-BDDF-E9EDA357D7D5}" dt="2021-10-04T18:14:51.439" v="3191" actId="1076"/>
          <ac:spMkLst>
            <pc:docMk/>
            <pc:sldMk cId="2797419096" sldId="332"/>
            <ac:spMk id="6" creationId="{385E8754-FBD4-4EC5-B876-214E2DDD8340}"/>
          </ac:spMkLst>
        </pc:spChg>
        <pc:graphicFrameChg chg="add del mod modGraphic">
          <ac:chgData name="teeba24 toto" userId="43831305af317580" providerId="LiveId" clId="{D9C581F0-9393-4634-BDDF-E9EDA357D7D5}" dt="2021-10-04T18:11:37.696" v="3057" actId="478"/>
          <ac:graphicFrameMkLst>
            <pc:docMk/>
            <pc:sldMk cId="2797419096" sldId="332"/>
            <ac:graphicFrameMk id="4" creationId="{0326FD17-346D-4A35-B00A-74C80AB6A91F}"/>
          </ac:graphicFrameMkLst>
        </pc:graphicFrameChg>
        <pc:graphicFrameChg chg="add mod modGraphic">
          <ac:chgData name="teeba24 toto" userId="43831305af317580" providerId="LiveId" clId="{D9C581F0-9393-4634-BDDF-E9EDA357D7D5}" dt="2021-10-05T20:46:32.615" v="4155" actId="207"/>
          <ac:graphicFrameMkLst>
            <pc:docMk/>
            <pc:sldMk cId="2797419096" sldId="332"/>
            <ac:graphicFrameMk id="5" creationId="{87B551FF-F1B2-48C7-A14B-2F9C10184613}"/>
          </ac:graphicFrameMkLst>
        </pc:graphicFrameChg>
        <pc:picChg chg="add del mod">
          <ac:chgData name="teeba24 toto" userId="43831305af317580" providerId="LiveId" clId="{D9C581F0-9393-4634-BDDF-E9EDA357D7D5}" dt="2021-10-05T20:45:51.983" v="4150" actId="478"/>
          <ac:picMkLst>
            <pc:docMk/>
            <pc:sldMk cId="2797419096" sldId="332"/>
            <ac:picMk id="2" creationId="{B4AEFAC4-3EF6-4F41-87D9-214F85CA2ACF}"/>
          </ac:picMkLst>
        </pc:picChg>
      </pc:sldChg>
      <pc:sldChg chg="addSp delSp modSp new mod modTransition">
        <pc:chgData name="teeba24 toto" userId="43831305af317580" providerId="LiveId" clId="{D9C581F0-9393-4634-BDDF-E9EDA357D7D5}" dt="2021-10-05T20:40:00.901" v="4140" actId="207"/>
        <pc:sldMkLst>
          <pc:docMk/>
          <pc:sldMk cId="3458950627" sldId="333"/>
        </pc:sldMkLst>
        <pc:spChg chg="del">
          <ac:chgData name="teeba24 toto" userId="43831305af317580" providerId="LiveId" clId="{D9C581F0-9393-4634-BDDF-E9EDA357D7D5}" dt="2021-10-04T18:18:36.946" v="3448" actId="478"/>
          <ac:spMkLst>
            <pc:docMk/>
            <pc:sldMk cId="3458950627" sldId="333"/>
            <ac:spMk id="2" creationId="{C16D9A44-0F06-491B-846E-9FCC410C81A3}"/>
          </ac:spMkLst>
        </pc:spChg>
        <pc:spChg chg="mod">
          <ac:chgData name="teeba24 toto" userId="43831305af317580" providerId="LiveId" clId="{D9C581F0-9393-4634-BDDF-E9EDA357D7D5}" dt="2021-10-05T20:40:00.901" v="4140" actId="207"/>
          <ac:spMkLst>
            <pc:docMk/>
            <pc:sldMk cId="3458950627" sldId="333"/>
            <ac:spMk id="3" creationId="{C6E28DE3-77FD-4177-B430-E043B4681456}"/>
          </ac:spMkLst>
        </pc:spChg>
        <pc:spChg chg="mod">
          <ac:chgData name="teeba24 toto" userId="43831305af317580" providerId="LiveId" clId="{D9C581F0-9393-4634-BDDF-E9EDA357D7D5}" dt="2021-10-04T18:20:25.825" v="3573" actId="207"/>
          <ac:spMkLst>
            <pc:docMk/>
            <pc:sldMk cId="3458950627" sldId="333"/>
            <ac:spMk id="6" creationId="{F63E6FEF-BBFB-46F4-A9A6-EF464E536168}"/>
          </ac:spMkLst>
        </pc:spChg>
        <pc:spChg chg="mod">
          <ac:chgData name="teeba24 toto" userId="43831305af317580" providerId="LiveId" clId="{D9C581F0-9393-4634-BDDF-E9EDA357D7D5}" dt="2021-10-04T18:20:25.825" v="3573" actId="207"/>
          <ac:spMkLst>
            <pc:docMk/>
            <pc:sldMk cId="3458950627" sldId="333"/>
            <ac:spMk id="7" creationId="{FA306761-12EC-47DB-BCD1-2EC763C1E19D}"/>
          </ac:spMkLst>
        </pc:spChg>
        <pc:spChg chg="mod">
          <ac:chgData name="teeba24 toto" userId="43831305af317580" providerId="LiveId" clId="{D9C581F0-9393-4634-BDDF-E9EDA357D7D5}" dt="2021-10-04T18:20:25.825" v="3573" actId="207"/>
          <ac:spMkLst>
            <pc:docMk/>
            <pc:sldMk cId="3458950627" sldId="333"/>
            <ac:spMk id="8" creationId="{200899DD-361E-4681-A7A6-FC6B4747E3EC}"/>
          </ac:spMkLst>
        </pc:spChg>
        <pc:spChg chg="mod">
          <ac:chgData name="teeba24 toto" userId="43831305af317580" providerId="LiveId" clId="{D9C581F0-9393-4634-BDDF-E9EDA357D7D5}" dt="2021-10-04T18:20:25.825" v="3573" actId="207"/>
          <ac:spMkLst>
            <pc:docMk/>
            <pc:sldMk cId="3458950627" sldId="333"/>
            <ac:spMk id="9" creationId="{D42DE447-3897-4C12-A582-335E1ECBF2F0}"/>
          </ac:spMkLst>
        </pc:spChg>
        <pc:spChg chg="mod">
          <ac:chgData name="teeba24 toto" userId="43831305af317580" providerId="LiveId" clId="{D9C581F0-9393-4634-BDDF-E9EDA357D7D5}" dt="2021-10-04T18:20:25.825" v="3573" actId="207"/>
          <ac:spMkLst>
            <pc:docMk/>
            <pc:sldMk cId="3458950627" sldId="333"/>
            <ac:spMk id="10" creationId="{AA0E52A7-6C09-4303-86A7-8D3AC106977A}"/>
          </ac:spMkLst>
        </pc:spChg>
        <pc:spChg chg="mod">
          <ac:chgData name="teeba24 toto" userId="43831305af317580" providerId="LiveId" clId="{D9C581F0-9393-4634-BDDF-E9EDA357D7D5}" dt="2021-10-04T18:20:25.825" v="3573" actId="207"/>
          <ac:spMkLst>
            <pc:docMk/>
            <pc:sldMk cId="3458950627" sldId="333"/>
            <ac:spMk id="11" creationId="{DC6C0BBB-6DA0-473C-9D26-8507C1C65AA0}"/>
          </ac:spMkLst>
        </pc:spChg>
        <pc:spChg chg="mod">
          <ac:chgData name="teeba24 toto" userId="43831305af317580" providerId="LiveId" clId="{D9C581F0-9393-4634-BDDF-E9EDA357D7D5}" dt="2021-10-04T18:20:25.825" v="3573" actId="207"/>
          <ac:spMkLst>
            <pc:docMk/>
            <pc:sldMk cId="3458950627" sldId="333"/>
            <ac:spMk id="12" creationId="{4C52FB0D-9E9B-4ABC-93E5-B29048513C1E}"/>
          </ac:spMkLst>
        </pc:spChg>
        <pc:spChg chg="mod">
          <ac:chgData name="teeba24 toto" userId="43831305af317580" providerId="LiveId" clId="{D9C581F0-9393-4634-BDDF-E9EDA357D7D5}" dt="2021-10-04T18:20:25.825" v="3573" actId="207"/>
          <ac:spMkLst>
            <pc:docMk/>
            <pc:sldMk cId="3458950627" sldId="333"/>
            <ac:spMk id="13" creationId="{EEED7B06-DE2A-46BF-9355-50A0E941A542}"/>
          </ac:spMkLst>
        </pc:spChg>
        <pc:spChg chg="mod">
          <ac:chgData name="teeba24 toto" userId="43831305af317580" providerId="LiveId" clId="{D9C581F0-9393-4634-BDDF-E9EDA357D7D5}" dt="2021-10-04T18:20:25.825" v="3573" actId="207"/>
          <ac:spMkLst>
            <pc:docMk/>
            <pc:sldMk cId="3458950627" sldId="333"/>
            <ac:spMk id="14" creationId="{891EFEEA-024A-46E3-994E-CB24FFD4F0B6}"/>
          </ac:spMkLst>
        </pc:spChg>
        <pc:spChg chg="mod">
          <ac:chgData name="teeba24 toto" userId="43831305af317580" providerId="LiveId" clId="{D9C581F0-9393-4634-BDDF-E9EDA357D7D5}" dt="2021-10-04T18:20:25.825" v="3573" actId="207"/>
          <ac:spMkLst>
            <pc:docMk/>
            <pc:sldMk cId="3458950627" sldId="333"/>
            <ac:spMk id="15" creationId="{B9AFFF4F-E00D-4C83-AE2F-283C0D540A9A}"/>
          </ac:spMkLst>
        </pc:spChg>
        <pc:grpChg chg="add del mod">
          <ac:chgData name="teeba24 toto" userId="43831305af317580" providerId="LiveId" clId="{D9C581F0-9393-4634-BDDF-E9EDA357D7D5}" dt="2021-10-04T21:01:51.768" v="3769" actId="478"/>
          <ac:grpSpMkLst>
            <pc:docMk/>
            <pc:sldMk cId="3458950627" sldId="333"/>
            <ac:grpSpMk id="5" creationId="{443B2B2A-3C14-4FC5-983E-56D79B299C00}"/>
          </ac:grpSpMkLst>
        </pc:grpChg>
        <pc:graphicFrameChg chg="add mod modGraphic">
          <ac:chgData name="teeba24 toto" userId="43831305af317580" providerId="LiveId" clId="{D9C581F0-9393-4634-BDDF-E9EDA357D7D5}" dt="2021-10-04T21:01:33.111" v="3764" actId="1076"/>
          <ac:graphicFrameMkLst>
            <pc:docMk/>
            <pc:sldMk cId="3458950627" sldId="333"/>
            <ac:graphicFrameMk id="4" creationId="{36EFB3D8-68D7-4C21-A55C-6E64A8483308}"/>
          </ac:graphicFrameMkLst>
        </pc:graphicFrameChg>
        <pc:picChg chg="add mod">
          <ac:chgData name="teeba24 toto" userId="43831305af317580" providerId="LiveId" clId="{D9C581F0-9393-4634-BDDF-E9EDA357D7D5}" dt="2021-10-04T21:00:55.796" v="3763" actId="1076"/>
          <ac:picMkLst>
            <pc:docMk/>
            <pc:sldMk cId="3458950627" sldId="333"/>
            <ac:picMk id="1026" creationId="{D14603B0-CBF0-49C2-A70A-0F7E0DBD2C52}"/>
          </ac:picMkLst>
        </pc:picChg>
      </pc:sldChg>
      <pc:sldChg chg="addSp delSp modSp new mod">
        <pc:chgData name="teeba24 toto" userId="43831305af317580" providerId="LiveId" clId="{D9C581F0-9393-4634-BDDF-E9EDA357D7D5}" dt="2021-10-05T20:02:39.948" v="3910" actId="1076"/>
        <pc:sldMkLst>
          <pc:docMk/>
          <pc:sldMk cId="2695164090" sldId="334"/>
        </pc:sldMkLst>
        <pc:spChg chg="del">
          <ac:chgData name="teeba24 toto" userId="43831305af317580" providerId="LiveId" clId="{D9C581F0-9393-4634-BDDF-E9EDA357D7D5}" dt="2021-10-05T20:02:32.108" v="3906" actId="478"/>
          <ac:spMkLst>
            <pc:docMk/>
            <pc:sldMk cId="2695164090" sldId="334"/>
            <ac:spMk id="2" creationId="{C489259B-3226-4BA0-8788-967B2E46C4AB}"/>
          </ac:spMkLst>
        </pc:spChg>
        <pc:spChg chg="del">
          <ac:chgData name="teeba24 toto" userId="43831305af317580" providerId="LiveId" clId="{D9C581F0-9393-4634-BDDF-E9EDA357D7D5}" dt="2021-10-05T20:02:34.096" v="3907" actId="478"/>
          <ac:spMkLst>
            <pc:docMk/>
            <pc:sldMk cId="2695164090" sldId="334"/>
            <ac:spMk id="3" creationId="{BE35477E-8925-45DD-8579-52B54BC11ED5}"/>
          </ac:spMkLst>
        </pc:spChg>
        <pc:picChg chg="add mod">
          <ac:chgData name="teeba24 toto" userId="43831305af317580" providerId="LiveId" clId="{D9C581F0-9393-4634-BDDF-E9EDA357D7D5}" dt="2021-10-05T20:02:39.948" v="3910" actId="1076"/>
          <ac:picMkLst>
            <pc:docMk/>
            <pc:sldMk cId="2695164090" sldId="334"/>
            <ac:picMk id="4" creationId="{84921767-F6D5-4AD6-A228-B47CC06C4F95}"/>
          </ac:picMkLst>
        </pc:picChg>
      </pc:sldChg>
      <pc:sldChg chg="addSp delSp modSp new mod modAnim">
        <pc:chgData name="teeba24 toto" userId="43831305af317580" providerId="LiveId" clId="{D9C581F0-9393-4634-BDDF-E9EDA357D7D5}" dt="2021-10-05T20:23:25.399" v="4066" actId="1076"/>
        <pc:sldMkLst>
          <pc:docMk/>
          <pc:sldMk cId="1236539147" sldId="335"/>
        </pc:sldMkLst>
        <pc:spChg chg="del">
          <ac:chgData name="teeba24 toto" userId="43831305af317580" providerId="LiveId" clId="{D9C581F0-9393-4634-BDDF-E9EDA357D7D5}" dt="2021-10-05T20:12:08.114" v="3912" actId="478"/>
          <ac:spMkLst>
            <pc:docMk/>
            <pc:sldMk cId="1236539147" sldId="335"/>
            <ac:spMk id="2" creationId="{3D00413E-F5A8-4662-A664-D7166300C50F}"/>
          </ac:spMkLst>
        </pc:spChg>
        <pc:graphicFrameChg chg="add mod modGraphic">
          <ac:chgData name="teeba24 toto" userId="43831305af317580" providerId="LiveId" clId="{D9C581F0-9393-4634-BDDF-E9EDA357D7D5}" dt="2021-10-05T20:21:13.133" v="4053" actId="2161"/>
          <ac:graphicFrameMkLst>
            <pc:docMk/>
            <pc:sldMk cId="1236539147" sldId="335"/>
            <ac:graphicFrameMk id="4" creationId="{9D3A1378-127C-4D29-9918-087DBEC66AFB}"/>
          </ac:graphicFrameMkLst>
        </pc:graphicFrameChg>
        <pc:graphicFrameChg chg="add mod modGraphic">
          <ac:chgData name="teeba24 toto" userId="43831305af317580" providerId="LiveId" clId="{D9C581F0-9393-4634-BDDF-E9EDA357D7D5}" dt="2021-10-05T20:20:42.728" v="4050" actId="1076"/>
          <ac:graphicFrameMkLst>
            <pc:docMk/>
            <pc:sldMk cId="1236539147" sldId="335"/>
            <ac:graphicFrameMk id="6" creationId="{5C8FC6B1-6251-4EAD-BF00-7148F76AE33A}"/>
          </ac:graphicFrameMkLst>
        </pc:graphicFrameChg>
        <pc:graphicFrameChg chg="add mod modGraphic">
          <ac:chgData name="teeba24 toto" userId="43831305af317580" providerId="LiveId" clId="{D9C581F0-9393-4634-BDDF-E9EDA357D7D5}" dt="2021-10-05T20:23:25.399" v="4066" actId="1076"/>
          <ac:graphicFrameMkLst>
            <pc:docMk/>
            <pc:sldMk cId="1236539147" sldId="335"/>
            <ac:graphicFrameMk id="8" creationId="{3D4FF51D-3394-4CC6-85D4-2C6608828969}"/>
          </ac:graphicFrameMkLst>
        </pc:graphicFrameChg>
        <pc:graphicFrameChg chg="add mod modGraphic">
          <ac:chgData name="teeba24 toto" userId="43831305af317580" providerId="LiveId" clId="{D9C581F0-9393-4634-BDDF-E9EDA357D7D5}" dt="2021-10-05T20:20:31.323" v="4046" actId="1076"/>
          <ac:graphicFrameMkLst>
            <pc:docMk/>
            <pc:sldMk cId="1236539147" sldId="335"/>
            <ac:graphicFrameMk id="10" creationId="{D4349DC7-7635-4F16-9545-FFC3B8DCAEB2}"/>
          </ac:graphicFrameMkLst>
        </pc:graphicFrameChg>
        <pc:picChg chg="add mod">
          <ac:chgData name="teeba24 toto" userId="43831305af317580" providerId="LiveId" clId="{D9C581F0-9393-4634-BDDF-E9EDA357D7D5}" dt="2021-10-05T20:17:10.660" v="3983" actId="1076"/>
          <ac:picMkLst>
            <pc:docMk/>
            <pc:sldMk cId="1236539147" sldId="335"/>
            <ac:picMk id="3" creationId="{2AF3F16F-16ED-490B-9FCB-C41AA7EED32F}"/>
          </ac:picMkLst>
        </pc:picChg>
        <pc:picChg chg="add mod modCrop">
          <ac:chgData name="teeba24 toto" userId="43831305af317580" providerId="LiveId" clId="{D9C581F0-9393-4634-BDDF-E9EDA357D7D5}" dt="2021-10-05T20:20:38.988" v="4049" actId="1076"/>
          <ac:picMkLst>
            <pc:docMk/>
            <pc:sldMk cId="1236539147" sldId="335"/>
            <ac:picMk id="5" creationId="{3680E04B-F9F4-4866-AC83-B14FAE858504}"/>
          </ac:picMkLst>
        </pc:picChg>
        <pc:picChg chg="add mod modCrop">
          <ac:chgData name="teeba24 toto" userId="43831305af317580" providerId="LiveId" clId="{D9C581F0-9393-4634-BDDF-E9EDA357D7D5}" dt="2021-10-05T20:23:14.538" v="4064" actId="14100"/>
          <ac:picMkLst>
            <pc:docMk/>
            <pc:sldMk cId="1236539147" sldId="335"/>
            <ac:picMk id="7" creationId="{76C209DF-4997-49EF-9245-7C217113FF16}"/>
          </ac:picMkLst>
        </pc:picChg>
        <pc:picChg chg="add mod">
          <ac:chgData name="teeba24 toto" userId="43831305af317580" providerId="LiveId" clId="{D9C581F0-9393-4634-BDDF-E9EDA357D7D5}" dt="2021-10-05T20:20:13.739" v="4041" actId="1076"/>
          <ac:picMkLst>
            <pc:docMk/>
            <pc:sldMk cId="1236539147" sldId="335"/>
            <ac:picMk id="9" creationId="{8027832E-A8E4-4638-B111-C0AB7FC71F16}"/>
          </ac:picMkLst>
        </pc:picChg>
      </pc:sldChg>
      <pc:sldChg chg="addSp delSp modSp new mod">
        <pc:chgData name="teeba24 toto" userId="43831305af317580" providerId="LiveId" clId="{D9C581F0-9393-4634-BDDF-E9EDA357D7D5}" dt="2021-10-05T20:59:26.481" v="4268" actId="1076"/>
        <pc:sldMkLst>
          <pc:docMk/>
          <pc:sldMk cId="4000314262" sldId="336"/>
        </pc:sldMkLst>
        <pc:spChg chg="del">
          <ac:chgData name="teeba24 toto" userId="43831305af317580" providerId="LiveId" clId="{D9C581F0-9393-4634-BDDF-E9EDA357D7D5}" dt="2021-10-05T20:25:42.110" v="4077" actId="478"/>
          <ac:spMkLst>
            <pc:docMk/>
            <pc:sldMk cId="4000314262" sldId="336"/>
            <ac:spMk id="2" creationId="{54E82258-47EE-40BE-96F3-9069FB50D5CC}"/>
          </ac:spMkLst>
        </pc:spChg>
        <pc:picChg chg="add mod">
          <ac:chgData name="teeba24 toto" userId="43831305af317580" providerId="LiveId" clId="{D9C581F0-9393-4634-BDDF-E9EDA357D7D5}" dt="2021-10-05T20:59:17.430" v="4264" actId="1076"/>
          <ac:picMkLst>
            <pc:docMk/>
            <pc:sldMk cId="4000314262" sldId="336"/>
            <ac:picMk id="3" creationId="{548CB250-B076-4F07-8DFD-97E7983D66EC}"/>
          </ac:picMkLst>
        </pc:picChg>
        <pc:picChg chg="add mod modCrop">
          <ac:chgData name="teeba24 toto" userId="43831305af317580" providerId="LiveId" clId="{D9C581F0-9393-4634-BDDF-E9EDA357D7D5}" dt="2021-10-05T20:59:23.197" v="4267" actId="1076"/>
          <ac:picMkLst>
            <pc:docMk/>
            <pc:sldMk cId="4000314262" sldId="336"/>
            <ac:picMk id="4" creationId="{535DDD44-380F-4355-9EA3-AF51C32A6CF9}"/>
          </ac:picMkLst>
        </pc:picChg>
        <pc:picChg chg="add mod modCrop">
          <ac:chgData name="teeba24 toto" userId="43831305af317580" providerId="LiveId" clId="{D9C581F0-9393-4634-BDDF-E9EDA357D7D5}" dt="2021-10-05T20:59:26.481" v="4268" actId="1076"/>
          <ac:picMkLst>
            <pc:docMk/>
            <pc:sldMk cId="4000314262" sldId="336"/>
            <ac:picMk id="5" creationId="{069BDE4E-9D34-475D-BF32-24331556B6BE}"/>
          </ac:picMkLst>
        </pc:picChg>
      </pc:sldChg>
      <pc:sldChg chg="addSp delSp modSp new mod ord">
        <pc:chgData name="teeba24 toto" userId="43831305af317580" providerId="LiveId" clId="{D9C581F0-9393-4634-BDDF-E9EDA357D7D5}" dt="2021-10-05T21:00:30.047" v="4274"/>
        <pc:sldMkLst>
          <pc:docMk/>
          <pc:sldMk cId="2154597535" sldId="337"/>
        </pc:sldMkLst>
        <pc:spChg chg="del">
          <ac:chgData name="teeba24 toto" userId="43831305af317580" providerId="LiveId" clId="{D9C581F0-9393-4634-BDDF-E9EDA357D7D5}" dt="2021-10-05T20:51:36.818" v="4164" actId="478"/>
          <ac:spMkLst>
            <pc:docMk/>
            <pc:sldMk cId="2154597535" sldId="337"/>
            <ac:spMk id="2" creationId="{3611CDE5-7C85-4FD3-BE57-C262BACA78CA}"/>
          </ac:spMkLst>
        </pc:spChg>
        <pc:spChg chg="del">
          <ac:chgData name="teeba24 toto" userId="43831305af317580" providerId="LiveId" clId="{D9C581F0-9393-4634-BDDF-E9EDA357D7D5}" dt="2021-10-05T20:51:39.210" v="4165" actId="478"/>
          <ac:spMkLst>
            <pc:docMk/>
            <pc:sldMk cId="2154597535" sldId="337"/>
            <ac:spMk id="3" creationId="{74D2A37F-210D-4F22-8A20-528FD2E8313F}"/>
          </ac:spMkLst>
        </pc:spChg>
        <pc:graphicFrameChg chg="add mod modGraphic">
          <ac:chgData name="teeba24 toto" userId="43831305af317580" providerId="LiveId" clId="{D9C581F0-9393-4634-BDDF-E9EDA357D7D5}" dt="2021-10-05T20:52:44.436" v="4205" actId="1076"/>
          <ac:graphicFrameMkLst>
            <pc:docMk/>
            <pc:sldMk cId="2154597535" sldId="337"/>
            <ac:graphicFrameMk id="5" creationId="{FA9DEF70-3A46-4F74-96FB-E4B8D0791B7A}"/>
          </ac:graphicFrameMkLst>
        </pc:graphicFrameChg>
        <pc:picChg chg="add mod">
          <ac:chgData name="teeba24 toto" userId="43831305af317580" providerId="LiveId" clId="{D9C581F0-9393-4634-BDDF-E9EDA357D7D5}" dt="2021-10-05T20:52:46.540" v="4206" actId="1076"/>
          <ac:picMkLst>
            <pc:docMk/>
            <pc:sldMk cId="2154597535" sldId="337"/>
            <ac:picMk id="4" creationId="{AF6AB04D-DBEC-4A6D-951A-46EEF1CD30FE}"/>
          </ac:picMkLst>
        </pc:picChg>
      </pc:sldChg>
      <pc:sldChg chg="addSp delSp modSp new mod ord">
        <pc:chgData name="teeba24 toto" userId="43831305af317580" providerId="LiveId" clId="{D9C581F0-9393-4634-BDDF-E9EDA357D7D5}" dt="2021-10-05T21:00:28.025" v="4272"/>
        <pc:sldMkLst>
          <pc:docMk/>
          <pc:sldMk cId="2364937278" sldId="338"/>
        </pc:sldMkLst>
        <pc:spChg chg="del">
          <ac:chgData name="teeba24 toto" userId="43831305af317580" providerId="LiveId" clId="{D9C581F0-9393-4634-BDDF-E9EDA357D7D5}" dt="2021-10-05T20:52:55.674" v="4209" actId="478"/>
          <ac:spMkLst>
            <pc:docMk/>
            <pc:sldMk cId="2364937278" sldId="338"/>
            <ac:spMk id="2" creationId="{7F49AEA2-17B5-46C3-B01D-F8B7B9A0C8FB}"/>
          </ac:spMkLst>
        </pc:spChg>
        <pc:spChg chg="del">
          <ac:chgData name="teeba24 toto" userId="43831305af317580" providerId="LiveId" clId="{D9C581F0-9393-4634-BDDF-E9EDA357D7D5}" dt="2021-10-05T20:52:53.663" v="4208" actId="478"/>
          <ac:spMkLst>
            <pc:docMk/>
            <pc:sldMk cId="2364937278" sldId="338"/>
            <ac:spMk id="3" creationId="{1D99F724-6160-4A71-88A5-DF307C7E347E}"/>
          </ac:spMkLst>
        </pc:spChg>
        <pc:graphicFrameChg chg="add mod modGraphic">
          <ac:chgData name="teeba24 toto" userId="43831305af317580" providerId="LiveId" clId="{D9C581F0-9393-4634-BDDF-E9EDA357D7D5}" dt="2021-10-05T20:56:58.791" v="4247" actId="1076"/>
          <ac:graphicFrameMkLst>
            <pc:docMk/>
            <pc:sldMk cId="2364937278" sldId="338"/>
            <ac:graphicFrameMk id="6" creationId="{B0A5A612-B722-4E44-8FC8-1156E16414BD}"/>
          </ac:graphicFrameMkLst>
        </pc:graphicFrameChg>
        <pc:picChg chg="add del mod">
          <ac:chgData name="teeba24 toto" userId="43831305af317580" providerId="LiveId" clId="{D9C581F0-9393-4634-BDDF-E9EDA357D7D5}" dt="2021-10-05T20:55:26.217" v="4215" actId="478"/>
          <ac:picMkLst>
            <pc:docMk/>
            <pc:sldMk cId="2364937278" sldId="338"/>
            <ac:picMk id="4" creationId="{9719FB82-40E3-4251-81E9-49441AE13492}"/>
          </ac:picMkLst>
        </pc:picChg>
        <pc:picChg chg="add mod modCrop">
          <ac:chgData name="teeba24 toto" userId="43831305af317580" providerId="LiveId" clId="{D9C581F0-9393-4634-BDDF-E9EDA357D7D5}" dt="2021-10-05T20:56:16.343" v="4223" actId="1076"/>
          <ac:picMkLst>
            <pc:docMk/>
            <pc:sldMk cId="2364937278" sldId="338"/>
            <ac:picMk id="5" creationId="{D5AB40D8-CE1C-49C4-A415-EC94796E8A14}"/>
          </ac:picMkLst>
        </pc:picChg>
      </pc:sldChg>
      <pc:sldMasterChg chg="addSldLayout delSldLayout">
        <pc:chgData name="teeba24 toto" userId="43831305af317580" providerId="LiveId" clId="{D9C581F0-9393-4634-BDDF-E9EDA357D7D5}" dt="2021-10-05T20:39:31.120" v="4137" actId="47"/>
        <pc:sldMasterMkLst>
          <pc:docMk/>
          <pc:sldMasterMk cId="0" sldId="2147483678"/>
        </pc:sldMasterMkLst>
        <pc:sldLayoutChg chg="del">
          <pc:chgData name="teeba24 toto" userId="43831305af317580" providerId="LiveId" clId="{D9C581F0-9393-4634-BDDF-E9EDA357D7D5}" dt="2021-10-04T18:15:06.569" v="3196" actId="47"/>
          <pc:sldLayoutMkLst>
            <pc:docMk/>
            <pc:sldMasterMk cId="0" sldId="2147483678"/>
            <pc:sldLayoutMk cId="0" sldId="2147483651"/>
          </pc:sldLayoutMkLst>
        </pc:sldLayoutChg>
        <pc:sldLayoutChg chg="del">
          <pc:chgData name="teeba24 toto" userId="43831305af317580" providerId="LiveId" clId="{D9C581F0-9393-4634-BDDF-E9EDA357D7D5}" dt="2021-10-04T18:15:04.305" v="3195" actId="47"/>
          <pc:sldLayoutMkLst>
            <pc:docMk/>
            <pc:sldMasterMk cId="0" sldId="2147483678"/>
            <pc:sldLayoutMk cId="0" sldId="2147483654"/>
          </pc:sldLayoutMkLst>
        </pc:sldLayoutChg>
        <pc:sldLayoutChg chg="del">
          <pc:chgData name="teeba24 toto" userId="43831305af317580" providerId="LiveId" clId="{D9C581F0-9393-4634-BDDF-E9EDA357D7D5}" dt="2021-10-04T18:15:08.927" v="3198" actId="47"/>
          <pc:sldLayoutMkLst>
            <pc:docMk/>
            <pc:sldMasterMk cId="0" sldId="2147483678"/>
            <pc:sldLayoutMk cId="0" sldId="2147483656"/>
          </pc:sldLayoutMkLst>
        </pc:sldLayoutChg>
        <pc:sldLayoutChg chg="del">
          <pc:chgData name="teeba24 toto" userId="43831305af317580" providerId="LiveId" clId="{D9C581F0-9393-4634-BDDF-E9EDA357D7D5}" dt="2021-10-04T18:15:10.702" v="3200" actId="47"/>
          <pc:sldLayoutMkLst>
            <pc:docMk/>
            <pc:sldMasterMk cId="0" sldId="2147483678"/>
            <pc:sldLayoutMk cId="0" sldId="2147483657"/>
          </pc:sldLayoutMkLst>
        </pc:sldLayoutChg>
        <pc:sldLayoutChg chg="del">
          <pc:chgData name="teeba24 toto" userId="43831305af317580" providerId="LiveId" clId="{D9C581F0-9393-4634-BDDF-E9EDA357D7D5}" dt="2021-10-04T18:22:16.996" v="3597" actId="47"/>
          <pc:sldLayoutMkLst>
            <pc:docMk/>
            <pc:sldMasterMk cId="0" sldId="2147483678"/>
            <pc:sldLayoutMk cId="0" sldId="2147483660"/>
          </pc:sldLayoutMkLst>
        </pc:sldLayoutChg>
        <pc:sldLayoutChg chg="del">
          <pc:chgData name="teeba24 toto" userId="43831305af317580" providerId="LiveId" clId="{D9C581F0-9393-4634-BDDF-E9EDA357D7D5}" dt="2021-10-04T17:43:32.716" v="1634" actId="47"/>
          <pc:sldLayoutMkLst>
            <pc:docMk/>
            <pc:sldMasterMk cId="0" sldId="2147483678"/>
            <pc:sldLayoutMk cId="0" sldId="2147483661"/>
          </pc:sldLayoutMkLst>
        </pc:sldLayoutChg>
        <pc:sldLayoutChg chg="del">
          <pc:chgData name="teeba24 toto" userId="43831305af317580" providerId="LiveId" clId="{D9C581F0-9393-4634-BDDF-E9EDA357D7D5}" dt="2021-10-04T17:55:17.515" v="2368" actId="47"/>
          <pc:sldLayoutMkLst>
            <pc:docMk/>
            <pc:sldMasterMk cId="0" sldId="2147483678"/>
            <pc:sldLayoutMk cId="0" sldId="2147483662"/>
          </pc:sldLayoutMkLst>
        </pc:sldLayoutChg>
        <pc:sldLayoutChg chg="add del">
          <pc:chgData name="teeba24 toto" userId="43831305af317580" providerId="LiveId" clId="{D9C581F0-9393-4634-BDDF-E9EDA357D7D5}" dt="2021-10-05T20:36:31.358" v="4115" actId="2696"/>
          <pc:sldLayoutMkLst>
            <pc:docMk/>
            <pc:sldMasterMk cId="0" sldId="2147483678"/>
            <pc:sldLayoutMk cId="0" sldId="2147483663"/>
          </pc:sldLayoutMkLst>
        </pc:sldLayoutChg>
        <pc:sldLayoutChg chg="del">
          <pc:chgData name="teeba24 toto" userId="43831305af317580" providerId="LiveId" clId="{D9C581F0-9393-4634-BDDF-E9EDA357D7D5}" dt="2021-10-04T18:09:29.564" v="2960" actId="47"/>
          <pc:sldLayoutMkLst>
            <pc:docMk/>
            <pc:sldMasterMk cId="0" sldId="2147483678"/>
            <pc:sldLayoutMk cId="0" sldId="2147483666"/>
          </pc:sldLayoutMkLst>
        </pc:sldLayoutChg>
        <pc:sldLayoutChg chg="del">
          <pc:chgData name="teeba24 toto" userId="43831305af317580" providerId="LiveId" clId="{D9C581F0-9393-4634-BDDF-E9EDA357D7D5}" dt="2021-10-04T18:09:31.201" v="2961" actId="47"/>
          <pc:sldLayoutMkLst>
            <pc:docMk/>
            <pc:sldMasterMk cId="0" sldId="2147483678"/>
            <pc:sldLayoutMk cId="0" sldId="2147483668"/>
          </pc:sldLayoutMkLst>
        </pc:sldLayoutChg>
        <pc:sldLayoutChg chg="del">
          <pc:chgData name="teeba24 toto" userId="43831305af317580" providerId="LiveId" clId="{D9C581F0-9393-4634-BDDF-E9EDA357D7D5}" dt="2021-10-04T18:15:09.818" v="3199" actId="47"/>
          <pc:sldLayoutMkLst>
            <pc:docMk/>
            <pc:sldMasterMk cId="0" sldId="2147483678"/>
            <pc:sldLayoutMk cId="0" sldId="2147483670"/>
          </pc:sldLayoutMkLst>
        </pc:sldLayoutChg>
        <pc:sldLayoutChg chg="del">
          <pc:chgData name="teeba24 toto" userId="43831305af317580" providerId="LiveId" clId="{D9C581F0-9393-4634-BDDF-E9EDA357D7D5}" dt="2021-10-04T18:15:07.818" v="3197" actId="47"/>
          <pc:sldLayoutMkLst>
            <pc:docMk/>
            <pc:sldMasterMk cId="0" sldId="2147483678"/>
            <pc:sldLayoutMk cId="0" sldId="2147483671"/>
          </pc:sldLayoutMkLst>
        </pc:sldLayoutChg>
        <pc:sldLayoutChg chg="add del">
          <pc:chgData name="teeba24 toto" userId="43831305af317580" providerId="LiveId" clId="{D9C581F0-9393-4634-BDDF-E9EDA357D7D5}" dt="2021-10-04T18:15:18.295" v="3206" actId="47"/>
          <pc:sldLayoutMkLst>
            <pc:docMk/>
            <pc:sldMasterMk cId="0" sldId="2147483678"/>
            <pc:sldLayoutMk cId="0" sldId="2147483673"/>
          </pc:sldLayoutMkLst>
        </pc:sldLayoutChg>
        <pc:sldLayoutChg chg="del">
          <pc:chgData name="teeba24 toto" userId="43831305af317580" providerId="LiveId" clId="{D9C581F0-9393-4634-BDDF-E9EDA357D7D5}" dt="2021-10-04T18:15:13.753" v="3203" actId="47"/>
          <pc:sldLayoutMkLst>
            <pc:docMk/>
            <pc:sldMasterMk cId="0" sldId="2147483678"/>
            <pc:sldLayoutMk cId="0" sldId="2147483674"/>
          </pc:sldLayoutMkLst>
        </pc:sldLayoutChg>
        <pc:sldLayoutChg chg="del">
          <pc:chgData name="teeba24 toto" userId="43831305af317580" providerId="LiveId" clId="{D9C581F0-9393-4634-BDDF-E9EDA357D7D5}" dt="2021-10-04T17:35:35.213" v="1501" actId="2696"/>
          <pc:sldLayoutMkLst>
            <pc:docMk/>
            <pc:sldMasterMk cId="0" sldId="2147483678"/>
            <pc:sldLayoutMk cId="0" sldId="2147483675"/>
          </pc:sldLayoutMkLst>
        </pc:sldLayoutChg>
        <pc:sldLayoutChg chg="add del">
          <pc:chgData name="teeba24 toto" userId="43831305af317580" providerId="LiveId" clId="{D9C581F0-9393-4634-BDDF-E9EDA357D7D5}" dt="2021-10-05T20:39:31.120" v="4137" actId="47"/>
          <pc:sldLayoutMkLst>
            <pc:docMk/>
            <pc:sldMasterMk cId="0" sldId="2147483678"/>
            <pc:sldLayoutMk cId="0" sldId="2147483676"/>
          </pc:sldLayoutMkLst>
        </pc:sldLayoutChg>
      </pc:sldMasterChg>
      <pc:sldMasterChg chg="del delSldLayout">
        <pc:chgData name="teeba24 toto" userId="43831305af317580" providerId="LiveId" clId="{D9C581F0-9393-4634-BDDF-E9EDA357D7D5}" dt="2021-10-04T18:15:30.981" v="3224" actId="47"/>
        <pc:sldMasterMkLst>
          <pc:docMk/>
          <pc:sldMasterMk cId="0" sldId="2147483679"/>
        </pc:sldMasterMkLst>
        <pc:sldLayoutChg chg="del">
          <pc:chgData name="teeba24 toto" userId="43831305af317580" providerId="LiveId" clId="{D9C581F0-9393-4634-BDDF-E9EDA357D7D5}" dt="2021-10-04T18:15:30.981" v="3224" actId="47"/>
          <pc:sldLayoutMkLst>
            <pc:docMk/>
            <pc:sldMasterMk cId="0" sldId="2147483679"/>
            <pc:sldLayoutMk cId="0" sldId="2147483677"/>
          </pc:sldLayoutMkLst>
        </pc:sldLayoutChg>
      </pc:sldMasterChg>
    </pc:docChg>
  </pc:docChgLst>
  <pc:docChgLst>
    <pc:chgData name="teeba24 toto" userId="43831305af317580" providerId="LiveId" clId="{55B8CCB7-68A3-40BD-B1B4-05D02FF5A13D}"/>
    <pc:docChg chg="undo custSel addSld delSld modSld">
      <pc:chgData name="teeba24 toto" userId="43831305af317580" providerId="LiveId" clId="{55B8CCB7-68A3-40BD-B1B4-05D02FF5A13D}" dt="2021-10-09T16:00:25.962" v="1420" actId="207"/>
      <pc:docMkLst>
        <pc:docMk/>
      </pc:docMkLst>
      <pc:sldChg chg="addSp modSp mod">
        <pc:chgData name="teeba24 toto" userId="43831305af317580" providerId="LiveId" clId="{55B8CCB7-68A3-40BD-B1B4-05D02FF5A13D}" dt="2021-10-09T15:13:15.665" v="954" actId="1440"/>
        <pc:sldMkLst>
          <pc:docMk/>
          <pc:sldMk cId="165297423" sldId="261"/>
        </pc:sldMkLst>
        <pc:spChg chg="add mod">
          <ac:chgData name="teeba24 toto" userId="43831305af317580" providerId="LiveId" clId="{55B8CCB7-68A3-40BD-B1B4-05D02FF5A13D}" dt="2021-10-09T13:38:23.606" v="161" actId="1076"/>
          <ac:spMkLst>
            <pc:docMk/>
            <pc:sldMk cId="165297423" sldId="261"/>
            <ac:spMk id="4" creationId="{74FDEF1D-C357-492B-AAAC-085931F082D7}"/>
          </ac:spMkLst>
        </pc:spChg>
        <pc:spChg chg="mod">
          <ac:chgData name="teeba24 toto" userId="43831305af317580" providerId="LiveId" clId="{55B8CCB7-68A3-40BD-B1B4-05D02FF5A13D}" dt="2021-10-09T15:12:44.144" v="948" actId="1076"/>
          <ac:spMkLst>
            <pc:docMk/>
            <pc:sldMk cId="165297423" sldId="261"/>
            <ac:spMk id="6" creationId="{FE6808E5-32CD-4BBC-854A-6A0B17E9D488}"/>
          </ac:spMkLst>
        </pc:spChg>
        <pc:picChg chg="add mod">
          <ac:chgData name="teeba24 toto" userId="43831305af317580" providerId="LiveId" clId="{55B8CCB7-68A3-40BD-B1B4-05D02FF5A13D}" dt="2021-10-09T15:13:15.665" v="954" actId="1440"/>
          <ac:picMkLst>
            <pc:docMk/>
            <pc:sldMk cId="165297423" sldId="261"/>
            <ac:picMk id="3074" creationId="{6B4D4A24-37C5-464E-9221-E773E0442C6C}"/>
          </ac:picMkLst>
        </pc:picChg>
      </pc:sldChg>
      <pc:sldChg chg="addSp delSp modSp mod setBg">
        <pc:chgData name="teeba24 toto" userId="43831305af317580" providerId="LiveId" clId="{55B8CCB7-68A3-40BD-B1B4-05D02FF5A13D}" dt="2021-10-09T15:53:50.098" v="1408"/>
        <pc:sldMkLst>
          <pc:docMk/>
          <pc:sldMk cId="0" sldId="262"/>
        </pc:sldMkLst>
        <pc:spChg chg="add mod">
          <ac:chgData name="teeba24 toto" userId="43831305af317580" providerId="LiveId" clId="{55B8CCB7-68A3-40BD-B1B4-05D02FF5A13D}" dt="2021-10-09T14:32:49.679" v="772" actId="2711"/>
          <ac:spMkLst>
            <pc:docMk/>
            <pc:sldMk cId="0" sldId="262"/>
            <ac:spMk id="9" creationId="{1C6F95E7-6E7E-4E92-9351-743B25B8A3CC}"/>
          </ac:spMkLst>
        </pc:spChg>
        <pc:spChg chg="mod">
          <ac:chgData name="teeba24 toto" userId="43831305af317580" providerId="LiveId" clId="{55B8CCB7-68A3-40BD-B1B4-05D02FF5A13D}" dt="2021-10-09T14:32:42.680" v="771" actId="14100"/>
          <ac:spMkLst>
            <pc:docMk/>
            <pc:sldMk cId="0" sldId="262"/>
            <ac:spMk id="44" creationId="{ED24772F-CD89-4550-8537-86A4F88BF117}"/>
          </ac:spMkLst>
        </pc:spChg>
        <pc:graphicFrameChg chg="del">
          <ac:chgData name="teeba24 toto" userId="43831305af317580" providerId="LiveId" clId="{55B8CCB7-68A3-40BD-B1B4-05D02FF5A13D}" dt="2021-10-09T13:45:41.880" v="168" actId="478"/>
          <ac:graphicFrameMkLst>
            <pc:docMk/>
            <pc:sldMk cId="0" sldId="262"/>
            <ac:graphicFrameMk id="7" creationId="{D59A4EB9-96FA-48C3-9E44-962CF35A0335}"/>
          </ac:graphicFrameMkLst>
        </pc:graphicFrameChg>
        <pc:picChg chg="add mod">
          <ac:chgData name="teeba24 toto" userId="43831305af317580" providerId="LiveId" clId="{55B8CCB7-68A3-40BD-B1B4-05D02FF5A13D}" dt="2021-10-09T14:34:48.803" v="775" actId="1440"/>
          <ac:picMkLst>
            <pc:docMk/>
            <pc:sldMk cId="0" sldId="262"/>
            <ac:picMk id="1026" creationId="{8809BC9E-6F01-49FA-8DF4-5F5E87C7051F}"/>
          </ac:picMkLst>
        </pc:picChg>
        <pc:picChg chg="add mod">
          <ac:chgData name="teeba24 toto" userId="43831305af317580" providerId="LiveId" clId="{55B8CCB7-68A3-40BD-B1B4-05D02FF5A13D}" dt="2021-10-09T14:36:06.956" v="783" actId="14100"/>
          <ac:picMkLst>
            <pc:docMk/>
            <pc:sldMk cId="0" sldId="262"/>
            <ac:picMk id="1028" creationId="{7E411D15-AC35-4387-B12B-0D2F9E831394}"/>
          </ac:picMkLst>
        </pc:picChg>
      </pc:sldChg>
      <pc:sldChg chg="modSp mod">
        <pc:chgData name="teeba24 toto" userId="43831305af317580" providerId="LiveId" clId="{55B8CCB7-68A3-40BD-B1B4-05D02FF5A13D}" dt="2021-10-09T13:36:34.649" v="139" actId="20577"/>
        <pc:sldMkLst>
          <pc:docMk/>
          <pc:sldMk cId="4157211428" sldId="310"/>
        </pc:sldMkLst>
        <pc:spChg chg="mod">
          <ac:chgData name="teeba24 toto" userId="43831305af317580" providerId="LiveId" clId="{55B8CCB7-68A3-40BD-B1B4-05D02FF5A13D}" dt="2021-10-09T13:32:53.781" v="73" actId="20577"/>
          <ac:spMkLst>
            <pc:docMk/>
            <pc:sldMk cId="4157211428" sldId="310"/>
            <ac:spMk id="3" creationId="{1A7AB70C-CA24-4D02-87C7-74BA98C328B6}"/>
          </ac:spMkLst>
        </pc:spChg>
        <pc:spChg chg="mod">
          <ac:chgData name="teeba24 toto" userId="43831305af317580" providerId="LiveId" clId="{55B8CCB7-68A3-40BD-B1B4-05D02FF5A13D}" dt="2021-10-09T13:36:34.649" v="139" actId="20577"/>
          <ac:spMkLst>
            <pc:docMk/>
            <pc:sldMk cId="4157211428" sldId="310"/>
            <ac:spMk id="4" creationId="{24AB2404-01A2-4180-A063-BA57364ECCFB}"/>
          </ac:spMkLst>
        </pc:spChg>
      </pc:sldChg>
      <pc:sldChg chg="modSp mod">
        <pc:chgData name="teeba24 toto" userId="43831305af317580" providerId="LiveId" clId="{55B8CCB7-68A3-40BD-B1B4-05D02FF5A13D}" dt="2021-10-09T15:03:47.315" v="893" actId="20577"/>
        <pc:sldMkLst>
          <pc:docMk/>
          <pc:sldMk cId="1790598856" sldId="311"/>
        </pc:sldMkLst>
        <pc:spChg chg="mod">
          <ac:chgData name="teeba24 toto" userId="43831305af317580" providerId="LiveId" clId="{55B8CCB7-68A3-40BD-B1B4-05D02FF5A13D}" dt="2021-10-09T15:03:47.315" v="893" actId="20577"/>
          <ac:spMkLst>
            <pc:docMk/>
            <pc:sldMk cId="1790598856" sldId="311"/>
            <ac:spMk id="44" creationId="{ED24772F-CD89-4550-8537-86A4F88BF117}"/>
          </ac:spMkLst>
        </pc:spChg>
        <pc:graphicFrameChg chg="mod">
          <ac:chgData name="teeba24 toto" userId="43831305af317580" providerId="LiveId" clId="{55B8CCB7-68A3-40BD-B1B4-05D02FF5A13D}" dt="2021-10-09T13:49:35.090" v="197" actId="1076"/>
          <ac:graphicFrameMkLst>
            <pc:docMk/>
            <pc:sldMk cId="1790598856" sldId="311"/>
            <ac:graphicFrameMk id="7" creationId="{D59A4EB9-96FA-48C3-9E44-962CF35A0335}"/>
          </ac:graphicFrameMkLst>
        </pc:graphicFrameChg>
      </pc:sldChg>
      <pc:sldChg chg="modSp mod">
        <pc:chgData name="teeba24 toto" userId="43831305af317580" providerId="LiveId" clId="{55B8CCB7-68A3-40BD-B1B4-05D02FF5A13D}" dt="2021-10-09T13:52:57.682" v="206" actId="1076"/>
        <pc:sldMkLst>
          <pc:docMk/>
          <pc:sldMk cId="1538620995" sldId="312"/>
        </pc:sldMkLst>
        <pc:spChg chg="mod">
          <ac:chgData name="teeba24 toto" userId="43831305af317580" providerId="LiveId" clId="{55B8CCB7-68A3-40BD-B1B4-05D02FF5A13D}" dt="2021-10-09T13:52:57.682" v="206" actId="1076"/>
          <ac:spMkLst>
            <pc:docMk/>
            <pc:sldMk cId="1538620995" sldId="312"/>
            <ac:spMk id="4" creationId="{9446D709-DDF4-4589-BB4C-CA74D5C79469}"/>
          </ac:spMkLst>
        </pc:spChg>
      </pc:sldChg>
      <pc:sldChg chg="modSp del mod">
        <pc:chgData name="teeba24 toto" userId="43831305af317580" providerId="LiveId" clId="{55B8CCB7-68A3-40BD-B1B4-05D02FF5A13D}" dt="2021-10-09T14:23:08.123" v="739" actId="47"/>
        <pc:sldMkLst>
          <pc:docMk/>
          <pc:sldMk cId="257613407" sldId="313"/>
        </pc:sldMkLst>
        <pc:spChg chg="mod">
          <ac:chgData name="teeba24 toto" userId="43831305af317580" providerId="LiveId" clId="{55B8CCB7-68A3-40BD-B1B4-05D02FF5A13D}" dt="2021-10-09T14:17:50.115" v="534" actId="20577"/>
          <ac:spMkLst>
            <pc:docMk/>
            <pc:sldMk cId="257613407" sldId="313"/>
            <ac:spMk id="3" creationId="{1A7AB70C-CA24-4D02-87C7-74BA98C328B6}"/>
          </ac:spMkLst>
        </pc:spChg>
        <pc:spChg chg="mod">
          <ac:chgData name="teeba24 toto" userId="43831305af317580" providerId="LiveId" clId="{55B8CCB7-68A3-40BD-B1B4-05D02FF5A13D}" dt="2021-10-09T14:17:55.767" v="537" actId="20577"/>
          <ac:spMkLst>
            <pc:docMk/>
            <pc:sldMk cId="257613407" sldId="313"/>
            <ac:spMk id="5" creationId="{6E8827E8-6EEE-42CC-AE05-8FBAD67A9AD4}"/>
          </ac:spMkLst>
        </pc:spChg>
      </pc:sldChg>
      <pc:sldChg chg="del">
        <pc:chgData name="teeba24 toto" userId="43831305af317580" providerId="LiveId" clId="{55B8CCB7-68A3-40BD-B1B4-05D02FF5A13D}" dt="2021-10-09T15:53:04.212" v="1406" actId="47"/>
        <pc:sldMkLst>
          <pc:docMk/>
          <pc:sldMk cId="3876225101" sldId="314"/>
        </pc:sldMkLst>
      </pc:sldChg>
      <pc:sldChg chg="modSp mod">
        <pc:chgData name="teeba24 toto" userId="43831305af317580" providerId="LiveId" clId="{55B8CCB7-68A3-40BD-B1B4-05D02FF5A13D}" dt="2021-10-09T16:00:25.962" v="1420" actId="207"/>
        <pc:sldMkLst>
          <pc:docMk/>
          <pc:sldMk cId="1472534956" sldId="316"/>
        </pc:sldMkLst>
        <pc:spChg chg="mod">
          <ac:chgData name="teeba24 toto" userId="43831305af317580" providerId="LiveId" clId="{55B8CCB7-68A3-40BD-B1B4-05D02FF5A13D}" dt="2021-10-09T15:49:36.516" v="1379" actId="1076"/>
          <ac:spMkLst>
            <pc:docMk/>
            <pc:sldMk cId="1472534956" sldId="316"/>
            <ac:spMk id="3" creationId="{1A7AB70C-CA24-4D02-87C7-74BA98C328B6}"/>
          </ac:spMkLst>
        </pc:spChg>
        <pc:spChg chg="mod">
          <ac:chgData name="teeba24 toto" userId="43831305af317580" providerId="LiveId" clId="{55B8CCB7-68A3-40BD-B1B4-05D02FF5A13D}" dt="2021-10-09T16:00:25.962" v="1420" actId="207"/>
          <ac:spMkLst>
            <pc:docMk/>
            <pc:sldMk cId="1472534956" sldId="316"/>
            <ac:spMk id="4" creationId="{24AB2404-01A2-4180-A063-BA57364ECCFB}"/>
          </ac:spMkLst>
        </pc:spChg>
        <pc:picChg chg="mod">
          <ac:chgData name="teeba24 toto" userId="43831305af317580" providerId="LiveId" clId="{55B8CCB7-68A3-40BD-B1B4-05D02FF5A13D}" dt="2021-10-09T15:49:26.124" v="1377" actId="1076"/>
          <ac:picMkLst>
            <pc:docMk/>
            <pc:sldMk cId="1472534956" sldId="316"/>
            <ac:picMk id="2" creationId="{A12406F7-AC4E-4EA3-AF7E-0986DB6CC433}"/>
          </ac:picMkLst>
        </pc:picChg>
        <pc:picChg chg="mod">
          <ac:chgData name="teeba24 toto" userId="43831305af317580" providerId="LiveId" clId="{55B8CCB7-68A3-40BD-B1B4-05D02FF5A13D}" dt="2021-10-09T15:51:09.119" v="1405" actId="1076"/>
          <ac:picMkLst>
            <pc:docMk/>
            <pc:sldMk cId="1472534956" sldId="316"/>
            <ac:picMk id="5" creationId="{6544F824-A487-42F3-9E36-19D92D92788D}"/>
          </ac:picMkLst>
        </pc:picChg>
      </pc:sldChg>
      <pc:sldChg chg="modSp new mod">
        <pc:chgData name="teeba24 toto" userId="43831305af317580" providerId="LiveId" clId="{55B8CCB7-68A3-40BD-B1B4-05D02FF5A13D}" dt="2021-10-09T13:32:36.127" v="61" actId="20577"/>
        <pc:sldMkLst>
          <pc:docMk/>
          <pc:sldMk cId="797792147" sldId="339"/>
        </pc:sldMkLst>
        <pc:spChg chg="mod">
          <ac:chgData name="teeba24 toto" userId="43831305af317580" providerId="LiveId" clId="{55B8CCB7-68A3-40BD-B1B4-05D02FF5A13D}" dt="2021-10-09T13:32:36.127" v="61" actId="20577"/>
          <ac:spMkLst>
            <pc:docMk/>
            <pc:sldMk cId="797792147" sldId="339"/>
            <ac:spMk id="2" creationId="{A6B849AE-816E-4E3A-BEFF-362BFCB21DCA}"/>
          </ac:spMkLst>
        </pc:spChg>
      </pc:sldChg>
      <pc:sldChg chg="addSp delSp modSp new mod">
        <pc:chgData name="teeba24 toto" userId="43831305af317580" providerId="LiveId" clId="{55B8CCB7-68A3-40BD-B1B4-05D02FF5A13D}" dt="2021-10-09T13:45:36.614" v="167" actId="1076"/>
        <pc:sldMkLst>
          <pc:docMk/>
          <pc:sldMk cId="3929119505" sldId="340"/>
        </pc:sldMkLst>
        <pc:spChg chg="del">
          <ac:chgData name="teeba24 toto" userId="43831305af317580" providerId="LiveId" clId="{55B8CCB7-68A3-40BD-B1B4-05D02FF5A13D}" dt="2021-10-09T13:45:29.252" v="165" actId="478"/>
          <ac:spMkLst>
            <pc:docMk/>
            <pc:sldMk cId="3929119505" sldId="340"/>
            <ac:spMk id="3" creationId="{FD9B095F-E122-46FC-B153-69ED78ACF6C9}"/>
          </ac:spMkLst>
        </pc:spChg>
        <pc:spChg chg="add mod">
          <ac:chgData name="teeba24 toto" userId="43831305af317580" providerId="LiveId" clId="{55B8CCB7-68A3-40BD-B1B4-05D02FF5A13D}" dt="2021-10-09T13:45:36.614" v="167" actId="1076"/>
          <ac:spMkLst>
            <pc:docMk/>
            <pc:sldMk cId="3929119505" sldId="340"/>
            <ac:spMk id="5" creationId="{584F5842-CB13-47C3-AB45-9685B4C69A84}"/>
          </ac:spMkLst>
        </pc:spChg>
        <pc:graphicFrameChg chg="add mod">
          <ac:chgData name="teeba24 toto" userId="43831305af317580" providerId="LiveId" clId="{55B8CCB7-68A3-40BD-B1B4-05D02FF5A13D}" dt="2021-10-09T13:45:04.896" v="163"/>
          <ac:graphicFrameMkLst>
            <pc:docMk/>
            <pc:sldMk cId="3929119505" sldId="340"/>
            <ac:graphicFrameMk id="4" creationId="{427E2A27-AA48-42DF-AB90-BEB5F2CADC14}"/>
          </ac:graphicFrameMkLst>
        </pc:graphicFrameChg>
      </pc:sldChg>
      <pc:sldChg chg="addSp modSp new mod">
        <pc:chgData name="teeba24 toto" userId="43831305af317580" providerId="LiveId" clId="{55B8CCB7-68A3-40BD-B1B4-05D02FF5A13D}" dt="2021-10-09T14:22:45.079" v="738" actId="2711"/>
        <pc:sldMkLst>
          <pc:docMk/>
          <pc:sldMk cId="2067083566" sldId="341"/>
        </pc:sldMkLst>
        <pc:spChg chg="mod">
          <ac:chgData name="teeba24 toto" userId="43831305af317580" providerId="LiveId" clId="{55B8CCB7-68A3-40BD-B1B4-05D02FF5A13D}" dt="2021-10-09T14:08:58.965" v="220" actId="20577"/>
          <ac:spMkLst>
            <pc:docMk/>
            <pc:sldMk cId="2067083566" sldId="341"/>
            <ac:spMk id="2" creationId="{22D86C5A-C21B-4C4B-BD35-0C9F7BCA6755}"/>
          </ac:spMkLst>
        </pc:spChg>
        <pc:graphicFrameChg chg="add mod modGraphic">
          <ac:chgData name="teeba24 toto" userId="43831305af317580" providerId="LiveId" clId="{55B8CCB7-68A3-40BD-B1B4-05D02FF5A13D}" dt="2021-10-09T14:22:45.079" v="738" actId="2711"/>
          <ac:graphicFrameMkLst>
            <pc:docMk/>
            <pc:sldMk cId="2067083566" sldId="341"/>
            <ac:graphicFrameMk id="3" creationId="{8BF3B52A-46D1-4572-8EB0-4B65474EC783}"/>
          </ac:graphicFrameMkLst>
        </pc:graphicFrameChg>
      </pc:sldChg>
      <pc:sldChg chg="new del">
        <pc:chgData name="teeba24 toto" userId="43831305af317580" providerId="LiveId" clId="{55B8CCB7-68A3-40BD-B1B4-05D02FF5A13D}" dt="2021-10-09T14:37:12.974" v="786" actId="47"/>
        <pc:sldMkLst>
          <pc:docMk/>
          <pc:sldMk cId="1590932382" sldId="342"/>
        </pc:sldMkLst>
      </pc:sldChg>
      <pc:sldChg chg="addSp delSp modSp new mod">
        <pc:chgData name="teeba24 toto" userId="43831305af317580" providerId="LiveId" clId="{55B8CCB7-68A3-40BD-B1B4-05D02FF5A13D}" dt="2021-10-09T14:45:17.247" v="843" actId="207"/>
        <pc:sldMkLst>
          <pc:docMk/>
          <pc:sldMk cId="1934356239" sldId="343"/>
        </pc:sldMkLst>
        <pc:spChg chg="mod">
          <ac:chgData name="teeba24 toto" userId="43831305af317580" providerId="LiveId" clId="{55B8CCB7-68A3-40BD-B1B4-05D02FF5A13D}" dt="2021-10-09T14:45:17.247" v="843" actId="207"/>
          <ac:spMkLst>
            <pc:docMk/>
            <pc:sldMk cId="1934356239" sldId="343"/>
            <ac:spMk id="2" creationId="{415DB7D7-68F6-4599-90CC-8468B814041B}"/>
          </ac:spMkLst>
        </pc:spChg>
        <pc:spChg chg="del">
          <ac:chgData name="teeba24 toto" userId="43831305af317580" providerId="LiveId" clId="{55B8CCB7-68A3-40BD-B1B4-05D02FF5A13D}" dt="2021-10-09T14:38:42.245" v="813" actId="478"/>
          <ac:spMkLst>
            <pc:docMk/>
            <pc:sldMk cId="1934356239" sldId="343"/>
            <ac:spMk id="3" creationId="{D555AC4A-7BA6-4480-A961-87A76CD43792}"/>
          </ac:spMkLst>
        </pc:spChg>
        <pc:graphicFrameChg chg="add mod modGraphic">
          <ac:chgData name="teeba24 toto" userId="43831305af317580" providerId="LiveId" clId="{55B8CCB7-68A3-40BD-B1B4-05D02FF5A13D}" dt="2021-10-09T14:45:04.901" v="841" actId="1076"/>
          <ac:graphicFrameMkLst>
            <pc:docMk/>
            <pc:sldMk cId="1934356239" sldId="343"/>
            <ac:graphicFrameMk id="4" creationId="{DE354B59-1291-49A3-A2F8-9C37B4EA1D6A}"/>
          </ac:graphicFrameMkLst>
        </pc:graphicFrameChg>
      </pc:sldChg>
      <pc:sldChg chg="addSp delSp modSp new mod">
        <pc:chgData name="teeba24 toto" userId="43831305af317580" providerId="LiveId" clId="{55B8CCB7-68A3-40BD-B1B4-05D02FF5A13D}" dt="2021-10-09T14:54:15.432" v="884" actId="20577"/>
        <pc:sldMkLst>
          <pc:docMk/>
          <pc:sldMk cId="326277602" sldId="344"/>
        </pc:sldMkLst>
        <pc:spChg chg="del">
          <ac:chgData name="teeba24 toto" userId="43831305af317580" providerId="LiveId" clId="{55B8CCB7-68A3-40BD-B1B4-05D02FF5A13D}" dt="2021-10-09T14:49:01.515" v="856" actId="478"/>
          <ac:spMkLst>
            <pc:docMk/>
            <pc:sldMk cId="326277602" sldId="344"/>
            <ac:spMk id="2" creationId="{207917E4-8E12-451E-9BB9-5D93777DAE34}"/>
          </ac:spMkLst>
        </pc:spChg>
        <pc:spChg chg="mod">
          <ac:chgData name="teeba24 toto" userId="43831305af317580" providerId="LiveId" clId="{55B8CCB7-68A3-40BD-B1B4-05D02FF5A13D}" dt="2021-10-09T14:54:15.432" v="884" actId="20577"/>
          <ac:spMkLst>
            <pc:docMk/>
            <pc:sldMk cId="326277602" sldId="344"/>
            <ac:spMk id="3" creationId="{036E0567-8ED7-49A2-8F26-8C18C4913997}"/>
          </ac:spMkLst>
        </pc:spChg>
        <pc:picChg chg="add mod">
          <ac:chgData name="teeba24 toto" userId="43831305af317580" providerId="LiveId" clId="{55B8CCB7-68A3-40BD-B1B4-05D02FF5A13D}" dt="2021-10-09T14:53:17.485" v="882" actId="1076"/>
          <ac:picMkLst>
            <pc:docMk/>
            <pc:sldMk cId="326277602" sldId="344"/>
            <ac:picMk id="2050" creationId="{AA5F16B0-69E5-424F-842E-691B5E25A24A}"/>
          </ac:picMkLst>
        </pc:picChg>
        <pc:picChg chg="add mod">
          <ac:chgData name="teeba24 toto" userId="43831305af317580" providerId="LiveId" clId="{55B8CCB7-68A3-40BD-B1B4-05D02FF5A13D}" dt="2021-10-09T14:53:13.272" v="881" actId="1440"/>
          <ac:picMkLst>
            <pc:docMk/>
            <pc:sldMk cId="326277602" sldId="344"/>
            <ac:picMk id="2052" creationId="{AE274606-F5D9-45CD-8B33-D93BBBA23B71}"/>
          </ac:picMkLst>
        </pc:picChg>
      </pc:sldChg>
      <pc:sldChg chg="new del">
        <pc:chgData name="teeba24 toto" userId="43831305af317580" providerId="LiveId" clId="{55B8CCB7-68A3-40BD-B1B4-05D02FF5A13D}" dt="2021-10-09T14:47:34.337" v="845" actId="47"/>
        <pc:sldMkLst>
          <pc:docMk/>
          <pc:sldMk cId="440973317" sldId="344"/>
        </pc:sldMkLst>
      </pc:sldChg>
      <pc:sldChg chg="modSp new mod">
        <pc:chgData name="teeba24 toto" userId="43831305af317580" providerId="LiveId" clId="{55B8CCB7-68A3-40BD-B1B4-05D02FF5A13D}" dt="2021-10-09T15:59:27.333" v="1412" actId="1076"/>
        <pc:sldMkLst>
          <pc:docMk/>
          <pc:sldMk cId="2527964143" sldId="345"/>
        </pc:sldMkLst>
        <pc:spChg chg="mod">
          <ac:chgData name="teeba24 toto" userId="43831305af317580" providerId="LiveId" clId="{55B8CCB7-68A3-40BD-B1B4-05D02FF5A13D}" dt="2021-10-09T15:59:19.929" v="1411" actId="1076"/>
          <ac:spMkLst>
            <pc:docMk/>
            <pc:sldMk cId="2527964143" sldId="345"/>
            <ac:spMk id="2" creationId="{7D8ADA56-B37D-4DDA-BB9C-0BBD6D5FD72B}"/>
          </ac:spMkLst>
        </pc:spChg>
        <pc:spChg chg="mod">
          <ac:chgData name="teeba24 toto" userId="43831305af317580" providerId="LiveId" clId="{55B8CCB7-68A3-40BD-B1B4-05D02FF5A13D}" dt="2021-10-09T15:59:27.333" v="1412" actId="1076"/>
          <ac:spMkLst>
            <pc:docMk/>
            <pc:sldMk cId="2527964143" sldId="345"/>
            <ac:spMk id="3" creationId="{D271EA75-9C94-4A36-B39D-BF93755DDD39}"/>
          </ac:spMkLst>
        </pc:spChg>
      </pc:sldChg>
      <pc:sldChg chg="addSp delSp modSp new mod">
        <pc:chgData name="teeba24 toto" userId="43831305af317580" providerId="LiveId" clId="{55B8CCB7-68A3-40BD-B1B4-05D02FF5A13D}" dt="2021-10-09T15:22:10.423" v="965" actId="1440"/>
        <pc:sldMkLst>
          <pc:docMk/>
          <pc:sldMk cId="671163158" sldId="346"/>
        </pc:sldMkLst>
        <pc:spChg chg="del">
          <ac:chgData name="teeba24 toto" userId="43831305af317580" providerId="LiveId" clId="{55B8CCB7-68A3-40BD-B1B4-05D02FF5A13D}" dt="2021-10-09T15:21:55.823" v="964" actId="478"/>
          <ac:spMkLst>
            <pc:docMk/>
            <pc:sldMk cId="671163158" sldId="346"/>
            <ac:spMk id="2" creationId="{F6D055A9-D41A-46DB-AEEE-6DEAB9ED85F5}"/>
          </ac:spMkLst>
        </pc:spChg>
        <pc:picChg chg="add mod">
          <ac:chgData name="teeba24 toto" userId="43831305af317580" providerId="LiveId" clId="{55B8CCB7-68A3-40BD-B1B4-05D02FF5A13D}" dt="2021-10-09T15:22:10.423" v="965" actId="1440"/>
          <ac:picMkLst>
            <pc:docMk/>
            <pc:sldMk cId="671163158" sldId="346"/>
            <ac:picMk id="4098" creationId="{688D04EC-3084-4158-8563-34BBC1DCE9A0}"/>
          </ac:picMkLst>
        </pc:picChg>
      </pc:sldChg>
      <pc:sldChg chg="addSp modSp new mod setBg">
        <pc:chgData name="teeba24 toto" userId="43831305af317580" providerId="LiveId" clId="{55B8CCB7-68A3-40BD-B1B4-05D02FF5A13D}" dt="2021-10-09T16:00:02.340" v="1416" actId="1076"/>
        <pc:sldMkLst>
          <pc:docMk/>
          <pc:sldMk cId="3658423531" sldId="347"/>
        </pc:sldMkLst>
        <pc:spChg chg="mod">
          <ac:chgData name="teeba24 toto" userId="43831305af317580" providerId="LiveId" clId="{55B8CCB7-68A3-40BD-B1B4-05D02FF5A13D}" dt="2021-10-09T15:28:11.631" v="989" actId="20577"/>
          <ac:spMkLst>
            <pc:docMk/>
            <pc:sldMk cId="3658423531" sldId="347"/>
            <ac:spMk id="2" creationId="{F461BCCF-7DCC-4581-A09B-FD5D823B919D}"/>
          </ac:spMkLst>
        </pc:spChg>
        <pc:graphicFrameChg chg="add mod modGraphic">
          <ac:chgData name="teeba24 toto" userId="43831305af317580" providerId="LiveId" clId="{55B8CCB7-68A3-40BD-B1B4-05D02FF5A13D}" dt="2021-10-09T16:00:02.340" v="1416" actId="1076"/>
          <ac:graphicFrameMkLst>
            <pc:docMk/>
            <pc:sldMk cId="3658423531" sldId="347"/>
            <ac:graphicFrameMk id="3" creationId="{DDD86C1C-496B-43E0-880C-B10178432F90}"/>
          </ac:graphicFrameMkLst>
        </pc:graphicFrame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241C4F-2D30-4851-B931-A0E7352BF770}"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28D2711-7C80-452F-B89F-6DD36DCB38FA}">
      <dgm:prSet/>
      <dgm:spPr/>
      <dgm:t>
        <a:bodyPr/>
        <a:lstStyle/>
        <a:p>
          <a:r>
            <a:rPr lang="en-US"/>
            <a:t>Skin review </a:t>
          </a:r>
        </a:p>
      </dgm:t>
    </dgm:pt>
    <dgm:pt modelId="{95AFD91C-4CB3-4164-9FCB-AF50D1D9C87F}" type="parTrans" cxnId="{35C419F6-AF48-4101-9CD0-58BD6DC84953}">
      <dgm:prSet/>
      <dgm:spPr/>
      <dgm:t>
        <a:bodyPr/>
        <a:lstStyle/>
        <a:p>
          <a:endParaRPr lang="en-US"/>
        </a:p>
      </dgm:t>
    </dgm:pt>
    <dgm:pt modelId="{8C90AAB6-1A4F-4026-88B3-ED7C01FF582B}" type="sibTrans" cxnId="{35C419F6-AF48-4101-9CD0-58BD6DC84953}">
      <dgm:prSet/>
      <dgm:spPr/>
      <dgm:t>
        <a:bodyPr/>
        <a:lstStyle/>
        <a:p>
          <a:endParaRPr lang="en-US"/>
        </a:p>
      </dgm:t>
    </dgm:pt>
    <dgm:pt modelId="{261433C8-5DAD-4138-96CA-3DCEC60AA0B1}">
      <dgm:prSet/>
      <dgm:spPr/>
      <dgm:t>
        <a:bodyPr/>
        <a:lstStyle/>
        <a:p>
          <a:r>
            <a:rPr lang="en-US"/>
            <a:t>Definitions </a:t>
          </a:r>
        </a:p>
      </dgm:t>
    </dgm:pt>
    <dgm:pt modelId="{8E04CBE3-D16B-4A6F-BDBC-99B3BC1426AD}" type="parTrans" cxnId="{33097A17-C645-4FFE-BA96-C2242755078C}">
      <dgm:prSet/>
      <dgm:spPr/>
      <dgm:t>
        <a:bodyPr/>
        <a:lstStyle/>
        <a:p>
          <a:endParaRPr lang="en-US"/>
        </a:p>
      </dgm:t>
    </dgm:pt>
    <dgm:pt modelId="{07D3649A-2AF9-4C2E-9E66-EE4BB5A53DC6}" type="sibTrans" cxnId="{33097A17-C645-4FFE-BA96-C2242755078C}">
      <dgm:prSet/>
      <dgm:spPr/>
      <dgm:t>
        <a:bodyPr/>
        <a:lstStyle/>
        <a:p>
          <a:endParaRPr lang="en-US"/>
        </a:p>
      </dgm:t>
    </dgm:pt>
    <dgm:pt modelId="{8745608F-AACB-4228-8FA6-DDA5B0B7BFC7}">
      <dgm:prSet/>
      <dgm:spPr/>
      <dgm:t>
        <a:bodyPr/>
        <a:lstStyle/>
        <a:p>
          <a:r>
            <a:rPr lang="en-US"/>
            <a:t>Differences between Grafts &amp; Flaps </a:t>
          </a:r>
        </a:p>
      </dgm:t>
    </dgm:pt>
    <dgm:pt modelId="{725DB457-C3DC-4BF2-B9E8-258AA2FBF0B6}" type="parTrans" cxnId="{DAA79D5F-5F5D-4C88-992F-54331D0C01D5}">
      <dgm:prSet/>
      <dgm:spPr/>
      <dgm:t>
        <a:bodyPr/>
        <a:lstStyle/>
        <a:p>
          <a:endParaRPr lang="en-US"/>
        </a:p>
      </dgm:t>
    </dgm:pt>
    <dgm:pt modelId="{531115F4-1289-40CC-A64E-3924896F0A4A}" type="sibTrans" cxnId="{DAA79D5F-5F5D-4C88-992F-54331D0C01D5}">
      <dgm:prSet/>
      <dgm:spPr/>
      <dgm:t>
        <a:bodyPr/>
        <a:lstStyle/>
        <a:p>
          <a:endParaRPr lang="en-US"/>
        </a:p>
      </dgm:t>
    </dgm:pt>
    <dgm:pt modelId="{96BCA4DA-E649-49E5-A01B-099C3883E160}">
      <dgm:prSet/>
      <dgm:spPr/>
      <dgm:t>
        <a:bodyPr/>
        <a:lstStyle/>
        <a:p>
          <a:r>
            <a:rPr lang="en-US"/>
            <a:t>Types of skin grafts (according to depth) </a:t>
          </a:r>
        </a:p>
      </dgm:t>
    </dgm:pt>
    <dgm:pt modelId="{D08767A3-EF9D-4B7B-B303-F43E65834598}" type="parTrans" cxnId="{3EB9EA9E-6772-48D9-8E14-1F566C3487EA}">
      <dgm:prSet/>
      <dgm:spPr/>
      <dgm:t>
        <a:bodyPr/>
        <a:lstStyle/>
        <a:p>
          <a:endParaRPr lang="en-US"/>
        </a:p>
      </dgm:t>
    </dgm:pt>
    <dgm:pt modelId="{00AD8D27-1931-41CB-8E36-57885F821C04}" type="sibTrans" cxnId="{3EB9EA9E-6772-48D9-8E14-1F566C3487EA}">
      <dgm:prSet/>
      <dgm:spPr/>
      <dgm:t>
        <a:bodyPr/>
        <a:lstStyle/>
        <a:p>
          <a:endParaRPr lang="en-US"/>
        </a:p>
      </dgm:t>
    </dgm:pt>
    <dgm:pt modelId="{0434F2B0-9C1B-41B3-915D-87B231C5A440}">
      <dgm:prSet/>
      <dgm:spPr/>
      <dgm:t>
        <a:bodyPr/>
        <a:lstStyle/>
        <a:p>
          <a:r>
            <a:rPr lang="en-US"/>
            <a:t>Indications </a:t>
          </a:r>
        </a:p>
      </dgm:t>
    </dgm:pt>
    <dgm:pt modelId="{0ADE0C15-2CD1-4984-AFF7-193D3FC37694}" type="parTrans" cxnId="{1789D5C2-391B-4E96-BD76-207B3976B111}">
      <dgm:prSet/>
      <dgm:spPr/>
      <dgm:t>
        <a:bodyPr/>
        <a:lstStyle/>
        <a:p>
          <a:endParaRPr lang="en-US"/>
        </a:p>
      </dgm:t>
    </dgm:pt>
    <dgm:pt modelId="{BC5EDDCC-7790-4D72-A0B1-22FAD04123A5}" type="sibTrans" cxnId="{1789D5C2-391B-4E96-BD76-207B3976B111}">
      <dgm:prSet/>
      <dgm:spPr/>
      <dgm:t>
        <a:bodyPr/>
        <a:lstStyle/>
        <a:p>
          <a:endParaRPr lang="en-US"/>
        </a:p>
      </dgm:t>
    </dgm:pt>
    <dgm:pt modelId="{C1DF584E-8E61-4E11-AFC3-FD15FF75D54A}">
      <dgm:prSet/>
      <dgm:spPr/>
      <dgm:t>
        <a:bodyPr/>
        <a:lstStyle/>
        <a:p>
          <a:r>
            <a:rPr lang="en-US"/>
            <a:t>Harvesting tools </a:t>
          </a:r>
        </a:p>
      </dgm:t>
    </dgm:pt>
    <dgm:pt modelId="{83AE3FB1-8B26-421F-A21D-0D7ECB3C75BE}" type="parTrans" cxnId="{36697E6E-60D5-4EB8-916F-6B565BFE87A7}">
      <dgm:prSet/>
      <dgm:spPr/>
      <dgm:t>
        <a:bodyPr/>
        <a:lstStyle/>
        <a:p>
          <a:endParaRPr lang="en-US"/>
        </a:p>
      </dgm:t>
    </dgm:pt>
    <dgm:pt modelId="{EDBAC9F8-9BAF-42AA-AAC1-DF62F7F3FCBE}" type="sibTrans" cxnId="{36697E6E-60D5-4EB8-916F-6B565BFE87A7}">
      <dgm:prSet/>
      <dgm:spPr/>
      <dgm:t>
        <a:bodyPr/>
        <a:lstStyle/>
        <a:p>
          <a:endParaRPr lang="en-US"/>
        </a:p>
      </dgm:t>
    </dgm:pt>
    <dgm:pt modelId="{E19C5735-A411-4BF9-89D2-28049ECF36D3}">
      <dgm:prSet/>
      <dgm:spPr/>
      <dgm:t>
        <a:bodyPr/>
        <a:lstStyle/>
        <a:p>
          <a:r>
            <a:rPr lang="en-US"/>
            <a:t>When to use </a:t>
          </a:r>
        </a:p>
      </dgm:t>
    </dgm:pt>
    <dgm:pt modelId="{8FEF2116-952E-4CDD-8C6C-14F5D09FED6D}" type="parTrans" cxnId="{DC1006B5-EDA2-4508-AB86-729BE2AB63C6}">
      <dgm:prSet/>
      <dgm:spPr/>
      <dgm:t>
        <a:bodyPr/>
        <a:lstStyle/>
        <a:p>
          <a:endParaRPr lang="en-US"/>
        </a:p>
      </dgm:t>
    </dgm:pt>
    <dgm:pt modelId="{D2C0BC26-270C-4B46-A87A-44F84F0D550C}" type="sibTrans" cxnId="{DC1006B5-EDA2-4508-AB86-729BE2AB63C6}">
      <dgm:prSet/>
      <dgm:spPr/>
      <dgm:t>
        <a:bodyPr/>
        <a:lstStyle/>
        <a:p>
          <a:endParaRPr lang="en-US"/>
        </a:p>
      </dgm:t>
    </dgm:pt>
    <dgm:pt modelId="{24E20B8A-4969-4042-9D99-331B7FF8816B}">
      <dgm:prSet/>
      <dgm:spPr/>
      <dgm:t>
        <a:bodyPr/>
        <a:lstStyle/>
        <a:p>
          <a:r>
            <a:rPr lang="en-US"/>
            <a:t>Factors that contribute to failure or survival. </a:t>
          </a:r>
        </a:p>
      </dgm:t>
    </dgm:pt>
    <dgm:pt modelId="{8FFBAE70-F0A3-4DB2-80F9-E3249A651D6D}" type="parTrans" cxnId="{5F877F8F-B9B9-45AE-947F-BF99BF010947}">
      <dgm:prSet/>
      <dgm:spPr/>
      <dgm:t>
        <a:bodyPr/>
        <a:lstStyle/>
        <a:p>
          <a:endParaRPr lang="en-US"/>
        </a:p>
      </dgm:t>
    </dgm:pt>
    <dgm:pt modelId="{6EF97579-4DE7-4930-B0B3-2CA905DC8265}" type="sibTrans" cxnId="{5F877F8F-B9B9-45AE-947F-BF99BF010947}">
      <dgm:prSet/>
      <dgm:spPr/>
      <dgm:t>
        <a:bodyPr/>
        <a:lstStyle/>
        <a:p>
          <a:endParaRPr lang="en-US"/>
        </a:p>
      </dgm:t>
    </dgm:pt>
    <dgm:pt modelId="{3B4427F1-EA24-4033-9639-CDE4172F0263}" type="pres">
      <dgm:prSet presAssocID="{23241C4F-2D30-4851-B931-A0E7352BF770}" presName="root" presStyleCnt="0">
        <dgm:presLayoutVars>
          <dgm:dir/>
          <dgm:resizeHandles val="exact"/>
        </dgm:presLayoutVars>
      </dgm:prSet>
      <dgm:spPr/>
    </dgm:pt>
    <dgm:pt modelId="{8E991AE9-A32D-41B1-A8D8-549064FA2303}" type="pres">
      <dgm:prSet presAssocID="{E28D2711-7C80-452F-B89F-6DD36DCB38FA}" presName="compNode" presStyleCnt="0"/>
      <dgm:spPr/>
    </dgm:pt>
    <dgm:pt modelId="{41F6E2D8-03B5-4191-9F86-CA3AB833F7FA}" type="pres">
      <dgm:prSet presAssocID="{E28D2711-7C80-452F-B89F-6DD36DCB38FA}" presName="bgRect" presStyleLbl="bgShp" presStyleIdx="0" presStyleCnt="8"/>
      <dgm:spPr/>
    </dgm:pt>
    <dgm:pt modelId="{4F3D687C-BB24-4471-946D-05F2C9706DCA}" type="pres">
      <dgm:prSet presAssocID="{E28D2711-7C80-452F-B89F-6DD36DCB38FA}"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4DB6087-349B-41BD-8D80-F6BD22845863}" type="pres">
      <dgm:prSet presAssocID="{E28D2711-7C80-452F-B89F-6DD36DCB38FA}" presName="spaceRect" presStyleCnt="0"/>
      <dgm:spPr/>
    </dgm:pt>
    <dgm:pt modelId="{A0497B32-4C9A-463F-96C9-3249A49C60BB}" type="pres">
      <dgm:prSet presAssocID="{E28D2711-7C80-452F-B89F-6DD36DCB38FA}" presName="parTx" presStyleLbl="revTx" presStyleIdx="0" presStyleCnt="8">
        <dgm:presLayoutVars>
          <dgm:chMax val="0"/>
          <dgm:chPref val="0"/>
        </dgm:presLayoutVars>
      </dgm:prSet>
      <dgm:spPr/>
    </dgm:pt>
    <dgm:pt modelId="{E2366C22-02A5-42D7-A0A2-0929096F5F10}" type="pres">
      <dgm:prSet presAssocID="{8C90AAB6-1A4F-4026-88B3-ED7C01FF582B}" presName="sibTrans" presStyleCnt="0"/>
      <dgm:spPr/>
    </dgm:pt>
    <dgm:pt modelId="{D7DB51D3-A984-4C65-91DF-D83B90BB2449}" type="pres">
      <dgm:prSet presAssocID="{261433C8-5DAD-4138-96CA-3DCEC60AA0B1}" presName="compNode" presStyleCnt="0"/>
      <dgm:spPr/>
    </dgm:pt>
    <dgm:pt modelId="{98159B7D-6DA7-4FC4-95F5-41D19C450B3B}" type="pres">
      <dgm:prSet presAssocID="{261433C8-5DAD-4138-96CA-3DCEC60AA0B1}" presName="bgRect" presStyleLbl="bgShp" presStyleIdx="1" presStyleCnt="8"/>
      <dgm:spPr/>
    </dgm:pt>
    <dgm:pt modelId="{79F4AD78-1F02-4AD9-96C6-62BE50EEE10F}" type="pres">
      <dgm:prSet presAssocID="{261433C8-5DAD-4138-96CA-3DCEC60AA0B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B52380D8-2A2A-4DC2-9A21-E80D9B5E23D3}" type="pres">
      <dgm:prSet presAssocID="{261433C8-5DAD-4138-96CA-3DCEC60AA0B1}" presName="spaceRect" presStyleCnt="0"/>
      <dgm:spPr/>
    </dgm:pt>
    <dgm:pt modelId="{740017F3-196E-4901-837F-D656DDC74EB5}" type="pres">
      <dgm:prSet presAssocID="{261433C8-5DAD-4138-96CA-3DCEC60AA0B1}" presName="parTx" presStyleLbl="revTx" presStyleIdx="1" presStyleCnt="8">
        <dgm:presLayoutVars>
          <dgm:chMax val="0"/>
          <dgm:chPref val="0"/>
        </dgm:presLayoutVars>
      </dgm:prSet>
      <dgm:spPr/>
    </dgm:pt>
    <dgm:pt modelId="{80A2C073-F449-4254-952C-EEE710B4D1B7}" type="pres">
      <dgm:prSet presAssocID="{07D3649A-2AF9-4C2E-9E66-EE4BB5A53DC6}" presName="sibTrans" presStyleCnt="0"/>
      <dgm:spPr/>
    </dgm:pt>
    <dgm:pt modelId="{24CBE580-7153-4569-A21E-E97C6E43AE97}" type="pres">
      <dgm:prSet presAssocID="{8745608F-AACB-4228-8FA6-DDA5B0B7BFC7}" presName="compNode" presStyleCnt="0"/>
      <dgm:spPr/>
    </dgm:pt>
    <dgm:pt modelId="{ACAA5578-D4D7-4E9C-B166-3BED4D66118B}" type="pres">
      <dgm:prSet presAssocID="{8745608F-AACB-4228-8FA6-DDA5B0B7BFC7}" presName="bgRect" presStyleLbl="bgShp" presStyleIdx="2" presStyleCnt="8"/>
      <dgm:spPr/>
    </dgm:pt>
    <dgm:pt modelId="{7CF59704-EA19-40B3-B242-231CF2959A3E}" type="pres">
      <dgm:prSet presAssocID="{8745608F-AACB-4228-8FA6-DDA5B0B7BFC7}"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x trolley"/>
        </a:ext>
      </dgm:extLst>
    </dgm:pt>
    <dgm:pt modelId="{53ACA310-59DF-4064-8F35-59E9CC2C6DAD}" type="pres">
      <dgm:prSet presAssocID="{8745608F-AACB-4228-8FA6-DDA5B0B7BFC7}" presName="spaceRect" presStyleCnt="0"/>
      <dgm:spPr/>
    </dgm:pt>
    <dgm:pt modelId="{4FD3BF32-11A9-401E-98A9-8602469803A0}" type="pres">
      <dgm:prSet presAssocID="{8745608F-AACB-4228-8FA6-DDA5B0B7BFC7}" presName="parTx" presStyleLbl="revTx" presStyleIdx="2" presStyleCnt="8">
        <dgm:presLayoutVars>
          <dgm:chMax val="0"/>
          <dgm:chPref val="0"/>
        </dgm:presLayoutVars>
      </dgm:prSet>
      <dgm:spPr/>
    </dgm:pt>
    <dgm:pt modelId="{8CAB767E-A7DA-4570-993B-02638EF5A036}" type="pres">
      <dgm:prSet presAssocID="{531115F4-1289-40CC-A64E-3924896F0A4A}" presName="sibTrans" presStyleCnt="0"/>
      <dgm:spPr/>
    </dgm:pt>
    <dgm:pt modelId="{575D626E-124B-4A96-9AA7-99FDC51E036F}" type="pres">
      <dgm:prSet presAssocID="{96BCA4DA-E649-49E5-A01B-099C3883E160}" presName="compNode" presStyleCnt="0"/>
      <dgm:spPr/>
    </dgm:pt>
    <dgm:pt modelId="{842B493F-0738-4084-94A6-8D2D418D5C3B}" type="pres">
      <dgm:prSet presAssocID="{96BCA4DA-E649-49E5-A01B-099C3883E160}" presName="bgRect" presStyleLbl="bgShp" presStyleIdx="3" presStyleCnt="8"/>
      <dgm:spPr/>
    </dgm:pt>
    <dgm:pt modelId="{A8921149-DBF1-46DE-B305-004F916AAB20}" type="pres">
      <dgm:prSet presAssocID="{96BCA4DA-E649-49E5-A01B-099C3883E160}"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IV"/>
        </a:ext>
      </dgm:extLst>
    </dgm:pt>
    <dgm:pt modelId="{FA5485BD-3C53-4C0E-AFFF-526338B14091}" type="pres">
      <dgm:prSet presAssocID="{96BCA4DA-E649-49E5-A01B-099C3883E160}" presName="spaceRect" presStyleCnt="0"/>
      <dgm:spPr/>
    </dgm:pt>
    <dgm:pt modelId="{EA500D7F-5F53-422F-AF88-908ADC93A41C}" type="pres">
      <dgm:prSet presAssocID="{96BCA4DA-E649-49E5-A01B-099C3883E160}" presName="parTx" presStyleLbl="revTx" presStyleIdx="3" presStyleCnt="8">
        <dgm:presLayoutVars>
          <dgm:chMax val="0"/>
          <dgm:chPref val="0"/>
        </dgm:presLayoutVars>
      </dgm:prSet>
      <dgm:spPr/>
    </dgm:pt>
    <dgm:pt modelId="{FAD2AFE6-C71D-46E5-8784-810F545E0AD3}" type="pres">
      <dgm:prSet presAssocID="{00AD8D27-1931-41CB-8E36-57885F821C04}" presName="sibTrans" presStyleCnt="0"/>
      <dgm:spPr/>
    </dgm:pt>
    <dgm:pt modelId="{52E6DF9B-FC4D-470A-803C-9EE256ADCBF8}" type="pres">
      <dgm:prSet presAssocID="{0434F2B0-9C1B-41B3-915D-87B231C5A440}" presName="compNode" presStyleCnt="0"/>
      <dgm:spPr/>
    </dgm:pt>
    <dgm:pt modelId="{2FBE8BC2-95B1-44D4-9CE1-B7F404EF2C34}" type="pres">
      <dgm:prSet presAssocID="{0434F2B0-9C1B-41B3-915D-87B231C5A440}" presName="bgRect" presStyleLbl="bgShp" presStyleIdx="4" presStyleCnt="8"/>
      <dgm:spPr/>
    </dgm:pt>
    <dgm:pt modelId="{F62F689C-C7DE-4E97-876E-BC0B2AFD06DA}" type="pres">
      <dgm:prSet presAssocID="{0434F2B0-9C1B-41B3-915D-87B231C5A440}"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A7D13A38-EDB7-4C23-B774-093D1D1F5088}" type="pres">
      <dgm:prSet presAssocID="{0434F2B0-9C1B-41B3-915D-87B231C5A440}" presName="spaceRect" presStyleCnt="0"/>
      <dgm:spPr/>
    </dgm:pt>
    <dgm:pt modelId="{6170D4F5-FA7C-421A-A03C-851855B53D44}" type="pres">
      <dgm:prSet presAssocID="{0434F2B0-9C1B-41B3-915D-87B231C5A440}" presName="parTx" presStyleLbl="revTx" presStyleIdx="4" presStyleCnt="8">
        <dgm:presLayoutVars>
          <dgm:chMax val="0"/>
          <dgm:chPref val="0"/>
        </dgm:presLayoutVars>
      </dgm:prSet>
      <dgm:spPr/>
    </dgm:pt>
    <dgm:pt modelId="{FBE5A79F-6B77-469F-B45C-BE718311CCED}" type="pres">
      <dgm:prSet presAssocID="{BC5EDDCC-7790-4D72-A0B1-22FAD04123A5}" presName="sibTrans" presStyleCnt="0"/>
      <dgm:spPr/>
    </dgm:pt>
    <dgm:pt modelId="{D414AB05-2DDE-4DF8-93F3-F5ACEB2B39F3}" type="pres">
      <dgm:prSet presAssocID="{C1DF584E-8E61-4E11-AFC3-FD15FF75D54A}" presName="compNode" presStyleCnt="0"/>
      <dgm:spPr/>
    </dgm:pt>
    <dgm:pt modelId="{99C99D1D-D092-4ED8-9739-FC801266CA50}" type="pres">
      <dgm:prSet presAssocID="{C1DF584E-8E61-4E11-AFC3-FD15FF75D54A}" presName="bgRect" presStyleLbl="bgShp" presStyleIdx="5" presStyleCnt="8"/>
      <dgm:spPr/>
    </dgm:pt>
    <dgm:pt modelId="{E190E78D-269B-4E9F-8DD5-F838C8D4AF67}" type="pres">
      <dgm:prSet presAssocID="{C1DF584E-8E61-4E11-AFC3-FD15FF75D54A}"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ools"/>
        </a:ext>
      </dgm:extLst>
    </dgm:pt>
    <dgm:pt modelId="{0F704743-29BF-4CA8-9E41-2DE9372C10E3}" type="pres">
      <dgm:prSet presAssocID="{C1DF584E-8E61-4E11-AFC3-FD15FF75D54A}" presName="spaceRect" presStyleCnt="0"/>
      <dgm:spPr/>
    </dgm:pt>
    <dgm:pt modelId="{D31145B7-F011-4E90-8103-7BA12E6D3C26}" type="pres">
      <dgm:prSet presAssocID="{C1DF584E-8E61-4E11-AFC3-FD15FF75D54A}" presName="parTx" presStyleLbl="revTx" presStyleIdx="5" presStyleCnt="8">
        <dgm:presLayoutVars>
          <dgm:chMax val="0"/>
          <dgm:chPref val="0"/>
        </dgm:presLayoutVars>
      </dgm:prSet>
      <dgm:spPr/>
    </dgm:pt>
    <dgm:pt modelId="{1DAF3196-8025-4705-83AF-CF7E066EA1DC}" type="pres">
      <dgm:prSet presAssocID="{EDBAC9F8-9BAF-42AA-AAC1-DF62F7F3FCBE}" presName="sibTrans" presStyleCnt="0"/>
      <dgm:spPr/>
    </dgm:pt>
    <dgm:pt modelId="{AFF4E095-370C-435E-B851-FDC8B1CFD414}" type="pres">
      <dgm:prSet presAssocID="{E19C5735-A411-4BF9-89D2-28049ECF36D3}" presName="compNode" presStyleCnt="0"/>
      <dgm:spPr/>
    </dgm:pt>
    <dgm:pt modelId="{02647238-86E5-4D1E-8A8D-D6FECF9BDB72}" type="pres">
      <dgm:prSet presAssocID="{E19C5735-A411-4BF9-89D2-28049ECF36D3}" presName="bgRect" presStyleLbl="bgShp" presStyleIdx="6" presStyleCnt="8"/>
      <dgm:spPr/>
    </dgm:pt>
    <dgm:pt modelId="{4F8303A2-7CDD-4BBC-990F-13F917A5415F}" type="pres">
      <dgm:prSet presAssocID="{E19C5735-A411-4BF9-89D2-28049ECF36D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mart Phone"/>
        </a:ext>
      </dgm:extLst>
    </dgm:pt>
    <dgm:pt modelId="{D840573D-32AB-411C-B04F-D6BE8D2FC830}" type="pres">
      <dgm:prSet presAssocID="{E19C5735-A411-4BF9-89D2-28049ECF36D3}" presName="spaceRect" presStyleCnt="0"/>
      <dgm:spPr/>
    </dgm:pt>
    <dgm:pt modelId="{628F71EE-F07A-4D08-B29A-2B3532D8AC5D}" type="pres">
      <dgm:prSet presAssocID="{E19C5735-A411-4BF9-89D2-28049ECF36D3}" presName="parTx" presStyleLbl="revTx" presStyleIdx="6" presStyleCnt="8">
        <dgm:presLayoutVars>
          <dgm:chMax val="0"/>
          <dgm:chPref val="0"/>
        </dgm:presLayoutVars>
      </dgm:prSet>
      <dgm:spPr/>
    </dgm:pt>
    <dgm:pt modelId="{9FDE27B7-3392-4E53-9DD9-D009600B8370}" type="pres">
      <dgm:prSet presAssocID="{D2C0BC26-270C-4B46-A87A-44F84F0D550C}" presName="sibTrans" presStyleCnt="0"/>
      <dgm:spPr/>
    </dgm:pt>
    <dgm:pt modelId="{67BF3CAE-7AD2-4624-84D9-F6F02476B273}" type="pres">
      <dgm:prSet presAssocID="{24E20B8A-4969-4042-9D99-331B7FF8816B}" presName="compNode" presStyleCnt="0"/>
      <dgm:spPr/>
    </dgm:pt>
    <dgm:pt modelId="{EBC08E58-B76A-4991-B0F6-7E7215121FFF}" type="pres">
      <dgm:prSet presAssocID="{24E20B8A-4969-4042-9D99-331B7FF8816B}" presName="bgRect" presStyleLbl="bgShp" presStyleIdx="7" presStyleCnt="8"/>
      <dgm:spPr/>
    </dgm:pt>
    <dgm:pt modelId="{6431656E-678D-4C3C-8A3D-A1C8EFF8715B}" type="pres">
      <dgm:prSet presAssocID="{24E20B8A-4969-4042-9D99-331B7FF8816B}"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DNA"/>
        </a:ext>
      </dgm:extLst>
    </dgm:pt>
    <dgm:pt modelId="{50F10894-6F6A-4487-AFB7-954E45EBAF57}" type="pres">
      <dgm:prSet presAssocID="{24E20B8A-4969-4042-9D99-331B7FF8816B}" presName="spaceRect" presStyleCnt="0"/>
      <dgm:spPr/>
    </dgm:pt>
    <dgm:pt modelId="{36CCDC5B-002E-40C7-8112-C7EB1652F713}" type="pres">
      <dgm:prSet presAssocID="{24E20B8A-4969-4042-9D99-331B7FF8816B}" presName="parTx" presStyleLbl="revTx" presStyleIdx="7" presStyleCnt="8">
        <dgm:presLayoutVars>
          <dgm:chMax val="0"/>
          <dgm:chPref val="0"/>
        </dgm:presLayoutVars>
      </dgm:prSet>
      <dgm:spPr/>
    </dgm:pt>
  </dgm:ptLst>
  <dgm:cxnLst>
    <dgm:cxn modelId="{C8777815-64CB-4886-BDBC-9ACFB90DF9FF}" type="presOf" srcId="{0434F2B0-9C1B-41B3-915D-87B231C5A440}" destId="{6170D4F5-FA7C-421A-A03C-851855B53D44}" srcOrd="0" destOrd="0" presId="urn:microsoft.com/office/officeart/2018/2/layout/IconVerticalSolidList"/>
    <dgm:cxn modelId="{33097A17-C645-4FFE-BA96-C2242755078C}" srcId="{23241C4F-2D30-4851-B931-A0E7352BF770}" destId="{261433C8-5DAD-4138-96CA-3DCEC60AA0B1}" srcOrd="1" destOrd="0" parTransId="{8E04CBE3-D16B-4A6F-BDBC-99B3BC1426AD}" sibTransId="{07D3649A-2AF9-4C2E-9E66-EE4BB5A53DC6}"/>
    <dgm:cxn modelId="{DAA79D5F-5F5D-4C88-992F-54331D0C01D5}" srcId="{23241C4F-2D30-4851-B931-A0E7352BF770}" destId="{8745608F-AACB-4228-8FA6-DDA5B0B7BFC7}" srcOrd="2" destOrd="0" parTransId="{725DB457-C3DC-4BF2-B9E8-258AA2FBF0B6}" sibTransId="{531115F4-1289-40CC-A64E-3924896F0A4A}"/>
    <dgm:cxn modelId="{4F725F42-71F2-4B73-BB6A-9B8D4E0B501F}" type="presOf" srcId="{24E20B8A-4969-4042-9D99-331B7FF8816B}" destId="{36CCDC5B-002E-40C7-8112-C7EB1652F713}" srcOrd="0" destOrd="0" presId="urn:microsoft.com/office/officeart/2018/2/layout/IconVerticalSolidList"/>
    <dgm:cxn modelId="{36697E6E-60D5-4EB8-916F-6B565BFE87A7}" srcId="{23241C4F-2D30-4851-B931-A0E7352BF770}" destId="{C1DF584E-8E61-4E11-AFC3-FD15FF75D54A}" srcOrd="5" destOrd="0" parTransId="{83AE3FB1-8B26-421F-A21D-0D7ECB3C75BE}" sibTransId="{EDBAC9F8-9BAF-42AA-AAC1-DF62F7F3FCBE}"/>
    <dgm:cxn modelId="{7A55B08C-028E-47AA-BE6B-9E3B0EAA3FDE}" type="presOf" srcId="{C1DF584E-8E61-4E11-AFC3-FD15FF75D54A}" destId="{D31145B7-F011-4E90-8103-7BA12E6D3C26}" srcOrd="0" destOrd="0" presId="urn:microsoft.com/office/officeart/2018/2/layout/IconVerticalSolidList"/>
    <dgm:cxn modelId="{62BF138D-A65E-4265-A4D5-164A3543479F}" type="presOf" srcId="{8745608F-AACB-4228-8FA6-DDA5B0B7BFC7}" destId="{4FD3BF32-11A9-401E-98A9-8602469803A0}" srcOrd="0" destOrd="0" presId="urn:microsoft.com/office/officeart/2018/2/layout/IconVerticalSolidList"/>
    <dgm:cxn modelId="{5F877F8F-B9B9-45AE-947F-BF99BF010947}" srcId="{23241C4F-2D30-4851-B931-A0E7352BF770}" destId="{24E20B8A-4969-4042-9D99-331B7FF8816B}" srcOrd="7" destOrd="0" parTransId="{8FFBAE70-F0A3-4DB2-80F9-E3249A651D6D}" sibTransId="{6EF97579-4DE7-4930-B0B3-2CA905DC8265}"/>
    <dgm:cxn modelId="{B993DE9D-7E1B-4E80-9C55-67359FE6B299}" type="presOf" srcId="{23241C4F-2D30-4851-B931-A0E7352BF770}" destId="{3B4427F1-EA24-4033-9639-CDE4172F0263}" srcOrd="0" destOrd="0" presId="urn:microsoft.com/office/officeart/2018/2/layout/IconVerticalSolidList"/>
    <dgm:cxn modelId="{3EB9EA9E-6772-48D9-8E14-1F566C3487EA}" srcId="{23241C4F-2D30-4851-B931-A0E7352BF770}" destId="{96BCA4DA-E649-49E5-A01B-099C3883E160}" srcOrd="3" destOrd="0" parTransId="{D08767A3-EF9D-4B7B-B303-F43E65834598}" sibTransId="{00AD8D27-1931-41CB-8E36-57885F821C04}"/>
    <dgm:cxn modelId="{4C42BAAC-52D8-4545-A9B4-A55C9B13161E}" type="presOf" srcId="{96BCA4DA-E649-49E5-A01B-099C3883E160}" destId="{EA500D7F-5F53-422F-AF88-908ADC93A41C}" srcOrd="0" destOrd="0" presId="urn:microsoft.com/office/officeart/2018/2/layout/IconVerticalSolidList"/>
    <dgm:cxn modelId="{F5D9C2AD-0193-4AF9-87D5-A6A853341DD4}" type="presOf" srcId="{E28D2711-7C80-452F-B89F-6DD36DCB38FA}" destId="{A0497B32-4C9A-463F-96C9-3249A49C60BB}" srcOrd="0" destOrd="0" presId="urn:microsoft.com/office/officeart/2018/2/layout/IconVerticalSolidList"/>
    <dgm:cxn modelId="{DC1006B5-EDA2-4508-AB86-729BE2AB63C6}" srcId="{23241C4F-2D30-4851-B931-A0E7352BF770}" destId="{E19C5735-A411-4BF9-89D2-28049ECF36D3}" srcOrd="6" destOrd="0" parTransId="{8FEF2116-952E-4CDD-8C6C-14F5D09FED6D}" sibTransId="{D2C0BC26-270C-4B46-A87A-44F84F0D550C}"/>
    <dgm:cxn modelId="{1789D5C2-391B-4E96-BD76-207B3976B111}" srcId="{23241C4F-2D30-4851-B931-A0E7352BF770}" destId="{0434F2B0-9C1B-41B3-915D-87B231C5A440}" srcOrd="4" destOrd="0" parTransId="{0ADE0C15-2CD1-4984-AFF7-193D3FC37694}" sibTransId="{BC5EDDCC-7790-4D72-A0B1-22FAD04123A5}"/>
    <dgm:cxn modelId="{BD0701C6-C1D7-4613-B834-645501B27B53}" type="presOf" srcId="{261433C8-5DAD-4138-96CA-3DCEC60AA0B1}" destId="{740017F3-196E-4901-837F-D656DDC74EB5}" srcOrd="0" destOrd="0" presId="urn:microsoft.com/office/officeart/2018/2/layout/IconVerticalSolidList"/>
    <dgm:cxn modelId="{CE1383D4-275C-4456-BDF0-ABF7AFA49E86}" type="presOf" srcId="{E19C5735-A411-4BF9-89D2-28049ECF36D3}" destId="{628F71EE-F07A-4D08-B29A-2B3532D8AC5D}" srcOrd="0" destOrd="0" presId="urn:microsoft.com/office/officeart/2018/2/layout/IconVerticalSolidList"/>
    <dgm:cxn modelId="{35C419F6-AF48-4101-9CD0-58BD6DC84953}" srcId="{23241C4F-2D30-4851-B931-A0E7352BF770}" destId="{E28D2711-7C80-452F-B89F-6DD36DCB38FA}" srcOrd="0" destOrd="0" parTransId="{95AFD91C-4CB3-4164-9FCB-AF50D1D9C87F}" sibTransId="{8C90AAB6-1A4F-4026-88B3-ED7C01FF582B}"/>
    <dgm:cxn modelId="{7E8208AE-8B96-49FC-8C20-8C842C03CABD}" type="presParOf" srcId="{3B4427F1-EA24-4033-9639-CDE4172F0263}" destId="{8E991AE9-A32D-41B1-A8D8-549064FA2303}" srcOrd="0" destOrd="0" presId="urn:microsoft.com/office/officeart/2018/2/layout/IconVerticalSolidList"/>
    <dgm:cxn modelId="{B4038C90-7A64-4852-87A1-804D216FAC92}" type="presParOf" srcId="{8E991AE9-A32D-41B1-A8D8-549064FA2303}" destId="{41F6E2D8-03B5-4191-9F86-CA3AB833F7FA}" srcOrd="0" destOrd="0" presId="urn:microsoft.com/office/officeart/2018/2/layout/IconVerticalSolidList"/>
    <dgm:cxn modelId="{4EE313B1-B96D-42D7-A9A0-D882ABD5565C}" type="presParOf" srcId="{8E991AE9-A32D-41B1-A8D8-549064FA2303}" destId="{4F3D687C-BB24-4471-946D-05F2C9706DCA}" srcOrd="1" destOrd="0" presId="urn:microsoft.com/office/officeart/2018/2/layout/IconVerticalSolidList"/>
    <dgm:cxn modelId="{69A51B49-085E-4812-A810-CB591B886300}" type="presParOf" srcId="{8E991AE9-A32D-41B1-A8D8-549064FA2303}" destId="{F4DB6087-349B-41BD-8D80-F6BD22845863}" srcOrd="2" destOrd="0" presId="urn:microsoft.com/office/officeart/2018/2/layout/IconVerticalSolidList"/>
    <dgm:cxn modelId="{D932BC21-9157-4A03-8F67-B51A5FBB8A41}" type="presParOf" srcId="{8E991AE9-A32D-41B1-A8D8-549064FA2303}" destId="{A0497B32-4C9A-463F-96C9-3249A49C60BB}" srcOrd="3" destOrd="0" presId="urn:microsoft.com/office/officeart/2018/2/layout/IconVerticalSolidList"/>
    <dgm:cxn modelId="{4ED684E8-5F3D-4371-9BEC-D72D906B3025}" type="presParOf" srcId="{3B4427F1-EA24-4033-9639-CDE4172F0263}" destId="{E2366C22-02A5-42D7-A0A2-0929096F5F10}" srcOrd="1" destOrd="0" presId="urn:microsoft.com/office/officeart/2018/2/layout/IconVerticalSolidList"/>
    <dgm:cxn modelId="{B3438E00-66B0-4AB9-AD36-5413385DA342}" type="presParOf" srcId="{3B4427F1-EA24-4033-9639-CDE4172F0263}" destId="{D7DB51D3-A984-4C65-91DF-D83B90BB2449}" srcOrd="2" destOrd="0" presId="urn:microsoft.com/office/officeart/2018/2/layout/IconVerticalSolidList"/>
    <dgm:cxn modelId="{D931477B-F8C2-4C4D-AEFE-079862966F29}" type="presParOf" srcId="{D7DB51D3-A984-4C65-91DF-D83B90BB2449}" destId="{98159B7D-6DA7-4FC4-95F5-41D19C450B3B}" srcOrd="0" destOrd="0" presId="urn:microsoft.com/office/officeart/2018/2/layout/IconVerticalSolidList"/>
    <dgm:cxn modelId="{3DE57F77-D186-4E94-ACF8-E48BA547380D}" type="presParOf" srcId="{D7DB51D3-A984-4C65-91DF-D83B90BB2449}" destId="{79F4AD78-1F02-4AD9-96C6-62BE50EEE10F}" srcOrd="1" destOrd="0" presId="urn:microsoft.com/office/officeart/2018/2/layout/IconVerticalSolidList"/>
    <dgm:cxn modelId="{A7E2D87C-183C-4BDD-8D7D-9174F59D2F3D}" type="presParOf" srcId="{D7DB51D3-A984-4C65-91DF-D83B90BB2449}" destId="{B52380D8-2A2A-4DC2-9A21-E80D9B5E23D3}" srcOrd="2" destOrd="0" presId="urn:microsoft.com/office/officeart/2018/2/layout/IconVerticalSolidList"/>
    <dgm:cxn modelId="{8BED0803-3857-4B48-BA8E-0BD182BCF195}" type="presParOf" srcId="{D7DB51D3-A984-4C65-91DF-D83B90BB2449}" destId="{740017F3-196E-4901-837F-D656DDC74EB5}" srcOrd="3" destOrd="0" presId="urn:microsoft.com/office/officeart/2018/2/layout/IconVerticalSolidList"/>
    <dgm:cxn modelId="{3E1A7729-0CEE-4CA6-871A-9E5C14CD8CCE}" type="presParOf" srcId="{3B4427F1-EA24-4033-9639-CDE4172F0263}" destId="{80A2C073-F449-4254-952C-EEE710B4D1B7}" srcOrd="3" destOrd="0" presId="urn:microsoft.com/office/officeart/2018/2/layout/IconVerticalSolidList"/>
    <dgm:cxn modelId="{5D1A5861-4230-40D1-B12D-CDEE33BA185A}" type="presParOf" srcId="{3B4427F1-EA24-4033-9639-CDE4172F0263}" destId="{24CBE580-7153-4569-A21E-E97C6E43AE97}" srcOrd="4" destOrd="0" presId="urn:microsoft.com/office/officeart/2018/2/layout/IconVerticalSolidList"/>
    <dgm:cxn modelId="{BA97FE6E-1442-4DD6-B576-2BF8900B7892}" type="presParOf" srcId="{24CBE580-7153-4569-A21E-E97C6E43AE97}" destId="{ACAA5578-D4D7-4E9C-B166-3BED4D66118B}" srcOrd="0" destOrd="0" presId="urn:microsoft.com/office/officeart/2018/2/layout/IconVerticalSolidList"/>
    <dgm:cxn modelId="{DB643072-43BF-4F08-A263-275D753AE3F1}" type="presParOf" srcId="{24CBE580-7153-4569-A21E-E97C6E43AE97}" destId="{7CF59704-EA19-40B3-B242-231CF2959A3E}" srcOrd="1" destOrd="0" presId="urn:microsoft.com/office/officeart/2018/2/layout/IconVerticalSolidList"/>
    <dgm:cxn modelId="{47EADB8D-D60F-4C17-B0C8-0F0B22815B83}" type="presParOf" srcId="{24CBE580-7153-4569-A21E-E97C6E43AE97}" destId="{53ACA310-59DF-4064-8F35-59E9CC2C6DAD}" srcOrd="2" destOrd="0" presId="urn:microsoft.com/office/officeart/2018/2/layout/IconVerticalSolidList"/>
    <dgm:cxn modelId="{C1BB7BDF-F16D-445D-8DD1-A72BB5B82D70}" type="presParOf" srcId="{24CBE580-7153-4569-A21E-E97C6E43AE97}" destId="{4FD3BF32-11A9-401E-98A9-8602469803A0}" srcOrd="3" destOrd="0" presId="urn:microsoft.com/office/officeart/2018/2/layout/IconVerticalSolidList"/>
    <dgm:cxn modelId="{17D3F1FC-0203-4991-B195-2640F26F3D29}" type="presParOf" srcId="{3B4427F1-EA24-4033-9639-CDE4172F0263}" destId="{8CAB767E-A7DA-4570-993B-02638EF5A036}" srcOrd="5" destOrd="0" presId="urn:microsoft.com/office/officeart/2018/2/layout/IconVerticalSolidList"/>
    <dgm:cxn modelId="{0FC2B04B-ADA3-450A-98FE-161094E1E575}" type="presParOf" srcId="{3B4427F1-EA24-4033-9639-CDE4172F0263}" destId="{575D626E-124B-4A96-9AA7-99FDC51E036F}" srcOrd="6" destOrd="0" presId="urn:microsoft.com/office/officeart/2018/2/layout/IconVerticalSolidList"/>
    <dgm:cxn modelId="{3BCF8122-2A98-4237-8D6E-5137EF0FD091}" type="presParOf" srcId="{575D626E-124B-4A96-9AA7-99FDC51E036F}" destId="{842B493F-0738-4084-94A6-8D2D418D5C3B}" srcOrd="0" destOrd="0" presId="urn:microsoft.com/office/officeart/2018/2/layout/IconVerticalSolidList"/>
    <dgm:cxn modelId="{A26BEBC2-CC24-42E7-BCEB-DBC43F1509AF}" type="presParOf" srcId="{575D626E-124B-4A96-9AA7-99FDC51E036F}" destId="{A8921149-DBF1-46DE-B305-004F916AAB20}" srcOrd="1" destOrd="0" presId="urn:microsoft.com/office/officeart/2018/2/layout/IconVerticalSolidList"/>
    <dgm:cxn modelId="{46F45649-066C-4E79-BF01-D4029FC8B769}" type="presParOf" srcId="{575D626E-124B-4A96-9AA7-99FDC51E036F}" destId="{FA5485BD-3C53-4C0E-AFFF-526338B14091}" srcOrd="2" destOrd="0" presId="urn:microsoft.com/office/officeart/2018/2/layout/IconVerticalSolidList"/>
    <dgm:cxn modelId="{C448003D-FE76-4681-B4EB-B736D8E2479F}" type="presParOf" srcId="{575D626E-124B-4A96-9AA7-99FDC51E036F}" destId="{EA500D7F-5F53-422F-AF88-908ADC93A41C}" srcOrd="3" destOrd="0" presId="urn:microsoft.com/office/officeart/2018/2/layout/IconVerticalSolidList"/>
    <dgm:cxn modelId="{2E24C787-1288-41BE-A3EB-AD75A69A2043}" type="presParOf" srcId="{3B4427F1-EA24-4033-9639-CDE4172F0263}" destId="{FAD2AFE6-C71D-46E5-8784-810F545E0AD3}" srcOrd="7" destOrd="0" presId="urn:microsoft.com/office/officeart/2018/2/layout/IconVerticalSolidList"/>
    <dgm:cxn modelId="{14C4E056-3157-43F4-94C1-93AAC455E75E}" type="presParOf" srcId="{3B4427F1-EA24-4033-9639-CDE4172F0263}" destId="{52E6DF9B-FC4D-470A-803C-9EE256ADCBF8}" srcOrd="8" destOrd="0" presId="urn:microsoft.com/office/officeart/2018/2/layout/IconVerticalSolidList"/>
    <dgm:cxn modelId="{9FAF40A0-251B-4440-A7C9-C1C3A5A6B391}" type="presParOf" srcId="{52E6DF9B-FC4D-470A-803C-9EE256ADCBF8}" destId="{2FBE8BC2-95B1-44D4-9CE1-B7F404EF2C34}" srcOrd="0" destOrd="0" presId="urn:microsoft.com/office/officeart/2018/2/layout/IconVerticalSolidList"/>
    <dgm:cxn modelId="{B07676B4-60C7-4CB9-A6F3-0593DB5BBD5A}" type="presParOf" srcId="{52E6DF9B-FC4D-470A-803C-9EE256ADCBF8}" destId="{F62F689C-C7DE-4E97-876E-BC0B2AFD06DA}" srcOrd="1" destOrd="0" presId="urn:microsoft.com/office/officeart/2018/2/layout/IconVerticalSolidList"/>
    <dgm:cxn modelId="{16B15A88-9D09-449D-A3D8-0FAA37818696}" type="presParOf" srcId="{52E6DF9B-FC4D-470A-803C-9EE256ADCBF8}" destId="{A7D13A38-EDB7-4C23-B774-093D1D1F5088}" srcOrd="2" destOrd="0" presId="urn:microsoft.com/office/officeart/2018/2/layout/IconVerticalSolidList"/>
    <dgm:cxn modelId="{AD021908-AA08-4721-BEAD-E9BDDD63D02D}" type="presParOf" srcId="{52E6DF9B-FC4D-470A-803C-9EE256ADCBF8}" destId="{6170D4F5-FA7C-421A-A03C-851855B53D44}" srcOrd="3" destOrd="0" presId="urn:microsoft.com/office/officeart/2018/2/layout/IconVerticalSolidList"/>
    <dgm:cxn modelId="{1DE55DDE-74EB-4AE5-9BBE-6573BCDAA114}" type="presParOf" srcId="{3B4427F1-EA24-4033-9639-CDE4172F0263}" destId="{FBE5A79F-6B77-469F-B45C-BE718311CCED}" srcOrd="9" destOrd="0" presId="urn:microsoft.com/office/officeart/2018/2/layout/IconVerticalSolidList"/>
    <dgm:cxn modelId="{EBD521E8-EDC0-4EDD-8B0D-D68CD58074B4}" type="presParOf" srcId="{3B4427F1-EA24-4033-9639-CDE4172F0263}" destId="{D414AB05-2DDE-4DF8-93F3-F5ACEB2B39F3}" srcOrd="10" destOrd="0" presId="urn:microsoft.com/office/officeart/2018/2/layout/IconVerticalSolidList"/>
    <dgm:cxn modelId="{A1DB30D1-45B6-4B88-B7FC-EE7A73A064A6}" type="presParOf" srcId="{D414AB05-2DDE-4DF8-93F3-F5ACEB2B39F3}" destId="{99C99D1D-D092-4ED8-9739-FC801266CA50}" srcOrd="0" destOrd="0" presId="urn:microsoft.com/office/officeart/2018/2/layout/IconVerticalSolidList"/>
    <dgm:cxn modelId="{B608AA3D-0DD0-4595-99EF-4D59F2D276CD}" type="presParOf" srcId="{D414AB05-2DDE-4DF8-93F3-F5ACEB2B39F3}" destId="{E190E78D-269B-4E9F-8DD5-F838C8D4AF67}" srcOrd="1" destOrd="0" presId="urn:microsoft.com/office/officeart/2018/2/layout/IconVerticalSolidList"/>
    <dgm:cxn modelId="{EF2CD65A-2B4B-4ECE-90B7-4900BA689C7B}" type="presParOf" srcId="{D414AB05-2DDE-4DF8-93F3-F5ACEB2B39F3}" destId="{0F704743-29BF-4CA8-9E41-2DE9372C10E3}" srcOrd="2" destOrd="0" presId="urn:microsoft.com/office/officeart/2018/2/layout/IconVerticalSolidList"/>
    <dgm:cxn modelId="{12DCCC46-2C84-4AA3-99EE-1B4AAD78A1B3}" type="presParOf" srcId="{D414AB05-2DDE-4DF8-93F3-F5ACEB2B39F3}" destId="{D31145B7-F011-4E90-8103-7BA12E6D3C26}" srcOrd="3" destOrd="0" presId="urn:microsoft.com/office/officeart/2018/2/layout/IconVerticalSolidList"/>
    <dgm:cxn modelId="{9BAA1558-381F-4BDF-9A47-57BBA6650034}" type="presParOf" srcId="{3B4427F1-EA24-4033-9639-CDE4172F0263}" destId="{1DAF3196-8025-4705-83AF-CF7E066EA1DC}" srcOrd="11" destOrd="0" presId="urn:microsoft.com/office/officeart/2018/2/layout/IconVerticalSolidList"/>
    <dgm:cxn modelId="{1FED66C5-D4F7-4FF9-A80D-A9D9CD6D6F44}" type="presParOf" srcId="{3B4427F1-EA24-4033-9639-CDE4172F0263}" destId="{AFF4E095-370C-435E-B851-FDC8B1CFD414}" srcOrd="12" destOrd="0" presId="urn:microsoft.com/office/officeart/2018/2/layout/IconVerticalSolidList"/>
    <dgm:cxn modelId="{18FEFEBA-DA23-4C36-B483-8FE70237CFE7}" type="presParOf" srcId="{AFF4E095-370C-435E-B851-FDC8B1CFD414}" destId="{02647238-86E5-4D1E-8A8D-D6FECF9BDB72}" srcOrd="0" destOrd="0" presId="urn:microsoft.com/office/officeart/2018/2/layout/IconVerticalSolidList"/>
    <dgm:cxn modelId="{E559885B-E538-4FD1-A012-C28DA98BE921}" type="presParOf" srcId="{AFF4E095-370C-435E-B851-FDC8B1CFD414}" destId="{4F8303A2-7CDD-4BBC-990F-13F917A5415F}" srcOrd="1" destOrd="0" presId="urn:microsoft.com/office/officeart/2018/2/layout/IconVerticalSolidList"/>
    <dgm:cxn modelId="{6018CCD4-01D6-4DA7-8E9F-270A200E9823}" type="presParOf" srcId="{AFF4E095-370C-435E-B851-FDC8B1CFD414}" destId="{D840573D-32AB-411C-B04F-D6BE8D2FC830}" srcOrd="2" destOrd="0" presId="urn:microsoft.com/office/officeart/2018/2/layout/IconVerticalSolidList"/>
    <dgm:cxn modelId="{10AA05EF-DC64-42F1-8D1D-9856D755BD74}" type="presParOf" srcId="{AFF4E095-370C-435E-B851-FDC8B1CFD414}" destId="{628F71EE-F07A-4D08-B29A-2B3532D8AC5D}" srcOrd="3" destOrd="0" presId="urn:microsoft.com/office/officeart/2018/2/layout/IconVerticalSolidList"/>
    <dgm:cxn modelId="{C2DBFA93-1D28-4210-9471-AF7972050D8A}" type="presParOf" srcId="{3B4427F1-EA24-4033-9639-CDE4172F0263}" destId="{9FDE27B7-3392-4E53-9DD9-D009600B8370}" srcOrd="13" destOrd="0" presId="urn:microsoft.com/office/officeart/2018/2/layout/IconVerticalSolidList"/>
    <dgm:cxn modelId="{FC1E4013-C308-4F4B-A4E1-7953C0D3B46C}" type="presParOf" srcId="{3B4427F1-EA24-4033-9639-CDE4172F0263}" destId="{67BF3CAE-7AD2-4624-84D9-F6F02476B273}" srcOrd="14" destOrd="0" presId="urn:microsoft.com/office/officeart/2018/2/layout/IconVerticalSolidList"/>
    <dgm:cxn modelId="{9491CE5F-7915-4D3C-9BCC-BE774589EBC2}" type="presParOf" srcId="{67BF3CAE-7AD2-4624-84D9-F6F02476B273}" destId="{EBC08E58-B76A-4991-B0F6-7E7215121FFF}" srcOrd="0" destOrd="0" presId="urn:microsoft.com/office/officeart/2018/2/layout/IconVerticalSolidList"/>
    <dgm:cxn modelId="{B10B7F66-63F4-4BCD-998C-0E670E5D2E26}" type="presParOf" srcId="{67BF3CAE-7AD2-4624-84D9-F6F02476B273}" destId="{6431656E-678D-4C3C-8A3D-A1C8EFF8715B}" srcOrd="1" destOrd="0" presId="urn:microsoft.com/office/officeart/2018/2/layout/IconVerticalSolidList"/>
    <dgm:cxn modelId="{FEFC591A-3C3D-449B-92E2-0AE75D4EB8C3}" type="presParOf" srcId="{67BF3CAE-7AD2-4624-84D9-F6F02476B273}" destId="{50F10894-6F6A-4487-AFB7-954E45EBAF57}" srcOrd="2" destOrd="0" presId="urn:microsoft.com/office/officeart/2018/2/layout/IconVerticalSolidList"/>
    <dgm:cxn modelId="{D15CC052-C503-41CC-AE39-6F8947488457}" type="presParOf" srcId="{67BF3CAE-7AD2-4624-84D9-F6F02476B273}" destId="{36CCDC5B-002E-40C7-8112-C7EB1652F71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5EECBB-6FD9-48DE-AC2B-B4C85D6E8046}" type="doc">
      <dgm:prSet loTypeId="urn:microsoft.com/office/officeart/2008/layout/LinedList" loCatId="list" qsTypeId="urn:microsoft.com/office/officeart/2005/8/quickstyle/simple4" qsCatId="simple" csTypeId="urn:microsoft.com/office/officeart/2005/8/colors/accent0_2" csCatId="mainScheme"/>
      <dgm:spPr/>
      <dgm:t>
        <a:bodyPr/>
        <a:lstStyle/>
        <a:p>
          <a:endParaRPr lang="en-US"/>
        </a:p>
      </dgm:t>
    </dgm:pt>
    <dgm:pt modelId="{FF5ED643-B8B2-48F0-B4DD-5324BFDBB19B}">
      <dgm:prSet/>
      <dgm:spPr/>
      <dgm:t>
        <a:bodyPr/>
        <a:lstStyle/>
        <a:p>
          <a:r>
            <a:rPr lang="en-US" dirty="0"/>
            <a:t>To cover wider and deeper defects. </a:t>
          </a:r>
        </a:p>
      </dgm:t>
    </dgm:pt>
    <dgm:pt modelId="{C4B65530-FE7F-41CB-92B4-3DDC98E82CDB}" type="parTrans" cxnId="{CA64993C-9939-4E97-82D9-30429247C2E4}">
      <dgm:prSet/>
      <dgm:spPr/>
      <dgm:t>
        <a:bodyPr/>
        <a:lstStyle/>
        <a:p>
          <a:endParaRPr lang="en-US"/>
        </a:p>
      </dgm:t>
    </dgm:pt>
    <dgm:pt modelId="{41C6ED47-2469-4CAA-8CC0-2472E792A14A}" type="sibTrans" cxnId="{CA64993C-9939-4E97-82D9-30429247C2E4}">
      <dgm:prSet/>
      <dgm:spPr/>
      <dgm:t>
        <a:bodyPr/>
        <a:lstStyle/>
        <a:p>
          <a:endParaRPr lang="en-US"/>
        </a:p>
      </dgm:t>
    </dgm:pt>
    <dgm:pt modelId="{F67F719C-92ED-44CF-A8DC-C3ECE797D4A2}">
      <dgm:prSet/>
      <dgm:spPr/>
      <dgm:t>
        <a:bodyPr/>
        <a:lstStyle/>
        <a:p>
          <a:r>
            <a:rPr lang="en-US" dirty="0"/>
            <a:t>To cover bone, tendon and cartilage.</a:t>
          </a:r>
        </a:p>
      </dgm:t>
    </dgm:pt>
    <dgm:pt modelId="{F42715D2-D880-467D-8F2D-7C7EB73FEE8F}" type="parTrans" cxnId="{E8FDE3DC-7AF3-4467-8BAF-5723B0E51881}">
      <dgm:prSet/>
      <dgm:spPr/>
      <dgm:t>
        <a:bodyPr/>
        <a:lstStyle/>
        <a:p>
          <a:endParaRPr lang="en-US"/>
        </a:p>
      </dgm:t>
    </dgm:pt>
    <dgm:pt modelId="{878090B1-0E35-40C9-A9AD-07437FD97525}" type="sibTrans" cxnId="{E8FDE3DC-7AF3-4467-8BAF-5723B0E51881}">
      <dgm:prSet/>
      <dgm:spPr/>
      <dgm:t>
        <a:bodyPr/>
        <a:lstStyle/>
        <a:p>
          <a:endParaRPr lang="en-US"/>
        </a:p>
      </dgm:t>
    </dgm:pt>
    <dgm:pt modelId="{60913D73-E519-4C6A-8D64-4A9BAD780308}">
      <dgm:prSet/>
      <dgm:spPr/>
      <dgm:t>
        <a:bodyPr/>
        <a:lstStyle/>
        <a:p>
          <a:r>
            <a:rPr lang="en-US"/>
            <a:t>If skin graft repeatedly fails.</a:t>
          </a:r>
        </a:p>
      </dgm:t>
    </dgm:pt>
    <dgm:pt modelId="{484C7899-A211-4E2E-8078-672146B1DFFC}" type="parTrans" cxnId="{6F32E693-B8F1-4B51-9AA7-A4C87632ABDD}">
      <dgm:prSet/>
      <dgm:spPr/>
      <dgm:t>
        <a:bodyPr/>
        <a:lstStyle/>
        <a:p>
          <a:endParaRPr lang="en-US"/>
        </a:p>
      </dgm:t>
    </dgm:pt>
    <dgm:pt modelId="{97DAFA61-9C84-4ACA-9178-40172FFAA0F4}" type="sibTrans" cxnId="{6F32E693-B8F1-4B51-9AA7-A4C87632ABDD}">
      <dgm:prSet/>
      <dgm:spPr/>
      <dgm:t>
        <a:bodyPr/>
        <a:lstStyle/>
        <a:p>
          <a:endParaRPr lang="en-US"/>
        </a:p>
      </dgm:t>
    </dgm:pt>
    <dgm:pt modelId="{0279B03D-80D4-4505-A329-A603E5CFD0C1}" type="pres">
      <dgm:prSet presAssocID="{EE5EECBB-6FD9-48DE-AC2B-B4C85D6E8046}" presName="vert0" presStyleCnt="0">
        <dgm:presLayoutVars>
          <dgm:dir/>
          <dgm:animOne val="branch"/>
          <dgm:animLvl val="lvl"/>
        </dgm:presLayoutVars>
      </dgm:prSet>
      <dgm:spPr/>
    </dgm:pt>
    <dgm:pt modelId="{8E445D45-BF19-4790-BE7F-9FE75D66AAC7}" type="pres">
      <dgm:prSet presAssocID="{FF5ED643-B8B2-48F0-B4DD-5324BFDBB19B}" presName="thickLine" presStyleLbl="alignNode1" presStyleIdx="0" presStyleCnt="3"/>
      <dgm:spPr/>
    </dgm:pt>
    <dgm:pt modelId="{8BEA3FFC-6DC0-409E-9799-ABBCF831B0E9}" type="pres">
      <dgm:prSet presAssocID="{FF5ED643-B8B2-48F0-B4DD-5324BFDBB19B}" presName="horz1" presStyleCnt="0"/>
      <dgm:spPr/>
    </dgm:pt>
    <dgm:pt modelId="{992BBE61-BCA2-4DD4-A531-277088459AA5}" type="pres">
      <dgm:prSet presAssocID="{FF5ED643-B8B2-48F0-B4DD-5324BFDBB19B}" presName="tx1" presStyleLbl="revTx" presStyleIdx="0" presStyleCnt="3"/>
      <dgm:spPr/>
    </dgm:pt>
    <dgm:pt modelId="{DF0EC703-84DA-443A-B82C-8337F3D3A888}" type="pres">
      <dgm:prSet presAssocID="{FF5ED643-B8B2-48F0-B4DD-5324BFDBB19B}" presName="vert1" presStyleCnt="0"/>
      <dgm:spPr/>
    </dgm:pt>
    <dgm:pt modelId="{A184CFD1-726C-4CFE-A485-76285FA6EE8C}" type="pres">
      <dgm:prSet presAssocID="{F67F719C-92ED-44CF-A8DC-C3ECE797D4A2}" presName="thickLine" presStyleLbl="alignNode1" presStyleIdx="1" presStyleCnt="3"/>
      <dgm:spPr/>
    </dgm:pt>
    <dgm:pt modelId="{2BF40A0F-0BE8-4827-818C-3983A0847D06}" type="pres">
      <dgm:prSet presAssocID="{F67F719C-92ED-44CF-A8DC-C3ECE797D4A2}" presName="horz1" presStyleCnt="0"/>
      <dgm:spPr/>
    </dgm:pt>
    <dgm:pt modelId="{DAF8B3F8-FAA3-4A46-9321-F6DDAB472A63}" type="pres">
      <dgm:prSet presAssocID="{F67F719C-92ED-44CF-A8DC-C3ECE797D4A2}" presName="tx1" presStyleLbl="revTx" presStyleIdx="1" presStyleCnt="3"/>
      <dgm:spPr/>
    </dgm:pt>
    <dgm:pt modelId="{AF1AABC4-6AE3-43E1-BB9C-FFC71A257C19}" type="pres">
      <dgm:prSet presAssocID="{F67F719C-92ED-44CF-A8DC-C3ECE797D4A2}" presName="vert1" presStyleCnt="0"/>
      <dgm:spPr/>
    </dgm:pt>
    <dgm:pt modelId="{C26BC4AB-FBEF-4F5B-A7CB-966E93926187}" type="pres">
      <dgm:prSet presAssocID="{60913D73-E519-4C6A-8D64-4A9BAD780308}" presName="thickLine" presStyleLbl="alignNode1" presStyleIdx="2" presStyleCnt="3"/>
      <dgm:spPr/>
    </dgm:pt>
    <dgm:pt modelId="{437F064D-1274-4B22-89C0-C8900E2D6F65}" type="pres">
      <dgm:prSet presAssocID="{60913D73-E519-4C6A-8D64-4A9BAD780308}" presName="horz1" presStyleCnt="0"/>
      <dgm:spPr/>
    </dgm:pt>
    <dgm:pt modelId="{A624C044-FAD6-464A-A23C-B349936494CB}" type="pres">
      <dgm:prSet presAssocID="{60913D73-E519-4C6A-8D64-4A9BAD780308}" presName="tx1" presStyleLbl="revTx" presStyleIdx="2" presStyleCnt="3"/>
      <dgm:spPr/>
    </dgm:pt>
    <dgm:pt modelId="{1C458C18-3D13-4415-B7EC-2421004ABBE7}" type="pres">
      <dgm:prSet presAssocID="{60913D73-E519-4C6A-8D64-4A9BAD780308}" presName="vert1" presStyleCnt="0"/>
      <dgm:spPr/>
    </dgm:pt>
  </dgm:ptLst>
  <dgm:cxnLst>
    <dgm:cxn modelId="{54419D14-7665-42CF-9565-2307A7D76F72}" type="presOf" srcId="{EE5EECBB-6FD9-48DE-AC2B-B4C85D6E8046}" destId="{0279B03D-80D4-4505-A329-A603E5CFD0C1}" srcOrd="0" destOrd="0" presId="urn:microsoft.com/office/officeart/2008/layout/LinedList"/>
    <dgm:cxn modelId="{1EC79921-0E97-4035-8E6C-0DE81798C7BB}" type="presOf" srcId="{60913D73-E519-4C6A-8D64-4A9BAD780308}" destId="{A624C044-FAD6-464A-A23C-B349936494CB}" srcOrd="0" destOrd="0" presId="urn:microsoft.com/office/officeart/2008/layout/LinedList"/>
    <dgm:cxn modelId="{CA64993C-9939-4E97-82D9-30429247C2E4}" srcId="{EE5EECBB-6FD9-48DE-AC2B-B4C85D6E8046}" destId="{FF5ED643-B8B2-48F0-B4DD-5324BFDBB19B}" srcOrd="0" destOrd="0" parTransId="{C4B65530-FE7F-41CB-92B4-3DDC98E82CDB}" sibTransId="{41C6ED47-2469-4CAA-8CC0-2472E792A14A}"/>
    <dgm:cxn modelId="{86D03065-E25E-49D3-B025-0AB8F50647FB}" type="presOf" srcId="{FF5ED643-B8B2-48F0-B4DD-5324BFDBB19B}" destId="{992BBE61-BCA2-4DD4-A531-277088459AA5}" srcOrd="0" destOrd="0" presId="urn:microsoft.com/office/officeart/2008/layout/LinedList"/>
    <dgm:cxn modelId="{96CFCE7A-6B61-4D90-98D8-92DB808DDB89}" type="presOf" srcId="{F67F719C-92ED-44CF-A8DC-C3ECE797D4A2}" destId="{DAF8B3F8-FAA3-4A46-9321-F6DDAB472A63}" srcOrd="0" destOrd="0" presId="urn:microsoft.com/office/officeart/2008/layout/LinedList"/>
    <dgm:cxn modelId="{6F32E693-B8F1-4B51-9AA7-A4C87632ABDD}" srcId="{EE5EECBB-6FD9-48DE-AC2B-B4C85D6E8046}" destId="{60913D73-E519-4C6A-8D64-4A9BAD780308}" srcOrd="2" destOrd="0" parTransId="{484C7899-A211-4E2E-8078-672146B1DFFC}" sibTransId="{97DAFA61-9C84-4ACA-9178-40172FFAA0F4}"/>
    <dgm:cxn modelId="{E8FDE3DC-7AF3-4467-8BAF-5723B0E51881}" srcId="{EE5EECBB-6FD9-48DE-AC2B-B4C85D6E8046}" destId="{F67F719C-92ED-44CF-A8DC-C3ECE797D4A2}" srcOrd="1" destOrd="0" parTransId="{F42715D2-D880-467D-8F2D-7C7EB73FEE8F}" sibTransId="{878090B1-0E35-40C9-A9AD-07437FD97525}"/>
    <dgm:cxn modelId="{860096DB-3017-41C1-9F5F-83D5CE86D8C8}" type="presParOf" srcId="{0279B03D-80D4-4505-A329-A603E5CFD0C1}" destId="{8E445D45-BF19-4790-BE7F-9FE75D66AAC7}" srcOrd="0" destOrd="0" presId="urn:microsoft.com/office/officeart/2008/layout/LinedList"/>
    <dgm:cxn modelId="{34529752-D81E-4459-8499-B39F3126D82E}" type="presParOf" srcId="{0279B03D-80D4-4505-A329-A603E5CFD0C1}" destId="{8BEA3FFC-6DC0-409E-9799-ABBCF831B0E9}" srcOrd="1" destOrd="0" presId="urn:microsoft.com/office/officeart/2008/layout/LinedList"/>
    <dgm:cxn modelId="{CAB65519-33A9-4F36-A18D-F6C8BE20904F}" type="presParOf" srcId="{8BEA3FFC-6DC0-409E-9799-ABBCF831B0E9}" destId="{992BBE61-BCA2-4DD4-A531-277088459AA5}" srcOrd="0" destOrd="0" presId="urn:microsoft.com/office/officeart/2008/layout/LinedList"/>
    <dgm:cxn modelId="{6E4E171B-EE27-4D32-BB76-435EA73FE1AB}" type="presParOf" srcId="{8BEA3FFC-6DC0-409E-9799-ABBCF831B0E9}" destId="{DF0EC703-84DA-443A-B82C-8337F3D3A888}" srcOrd="1" destOrd="0" presId="urn:microsoft.com/office/officeart/2008/layout/LinedList"/>
    <dgm:cxn modelId="{C51686AC-9D1A-4668-AE60-06625DCE60B0}" type="presParOf" srcId="{0279B03D-80D4-4505-A329-A603E5CFD0C1}" destId="{A184CFD1-726C-4CFE-A485-76285FA6EE8C}" srcOrd="2" destOrd="0" presId="urn:microsoft.com/office/officeart/2008/layout/LinedList"/>
    <dgm:cxn modelId="{4CBCADAE-A20B-483F-87B9-1E6172426A37}" type="presParOf" srcId="{0279B03D-80D4-4505-A329-A603E5CFD0C1}" destId="{2BF40A0F-0BE8-4827-818C-3983A0847D06}" srcOrd="3" destOrd="0" presId="urn:microsoft.com/office/officeart/2008/layout/LinedList"/>
    <dgm:cxn modelId="{36271E34-7FD1-417E-8223-4FA08AC632D0}" type="presParOf" srcId="{2BF40A0F-0BE8-4827-818C-3983A0847D06}" destId="{DAF8B3F8-FAA3-4A46-9321-F6DDAB472A63}" srcOrd="0" destOrd="0" presId="urn:microsoft.com/office/officeart/2008/layout/LinedList"/>
    <dgm:cxn modelId="{086899B8-291D-47EB-BCB5-26FD14950A24}" type="presParOf" srcId="{2BF40A0F-0BE8-4827-818C-3983A0847D06}" destId="{AF1AABC4-6AE3-43E1-BB9C-FFC71A257C19}" srcOrd="1" destOrd="0" presId="urn:microsoft.com/office/officeart/2008/layout/LinedList"/>
    <dgm:cxn modelId="{B9AFB8D7-BB01-4D42-ADC1-89936E392B08}" type="presParOf" srcId="{0279B03D-80D4-4505-A329-A603E5CFD0C1}" destId="{C26BC4AB-FBEF-4F5B-A7CB-966E93926187}" srcOrd="4" destOrd="0" presId="urn:microsoft.com/office/officeart/2008/layout/LinedList"/>
    <dgm:cxn modelId="{DABAF0D9-6E2F-42BC-9FF2-991B2E36CEAB}" type="presParOf" srcId="{0279B03D-80D4-4505-A329-A603E5CFD0C1}" destId="{437F064D-1274-4B22-89C0-C8900E2D6F65}" srcOrd="5" destOrd="0" presId="urn:microsoft.com/office/officeart/2008/layout/LinedList"/>
    <dgm:cxn modelId="{1CE22927-4D6A-4139-A677-025C86DE32F0}" type="presParOf" srcId="{437F064D-1274-4B22-89C0-C8900E2D6F65}" destId="{A624C044-FAD6-464A-A23C-B349936494CB}" srcOrd="0" destOrd="0" presId="urn:microsoft.com/office/officeart/2008/layout/LinedList"/>
    <dgm:cxn modelId="{6E2FC699-3F8A-4507-9039-D48A555B80B2}" type="presParOf" srcId="{437F064D-1274-4B22-89C0-C8900E2D6F65}" destId="{1C458C18-3D13-4415-B7EC-2421004ABBE7}"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AB1E43-2364-4175-9F3D-B1CB5AF01CD3}" type="doc">
      <dgm:prSet loTypeId="urn:microsoft.com/office/officeart/2005/8/layout/list1" loCatId="list" qsTypeId="urn:microsoft.com/office/officeart/2005/8/quickstyle/simple4" qsCatId="simple" csTypeId="urn:microsoft.com/office/officeart/2005/8/colors/colorful1" csCatId="colorful"/>
      <dgm:spPr/>
      <dgm:t>
        <a:bodyPr/>
        <a:lstStyle/>
        <a:p>
          <a:endParaRPr lang="en-US"/>
        </a:p>
      </dgm:t>
    </dgm:pt>
    <dgm:pt modelId="{2BC534D7-2A60-4531-8FCE-85AE1CA84293}">
      <dgm:prSet/>
      <dgm:spPr/>
      <dgm:t>
        <a:bodyPr/>
        <a:lstStyle/>
        <a:p>
          <a:r>
            <a:rPr lang="en-US" b="1" u="sng"/>
            <a:t>l. Due to blood supply: </a:t>
          </a:r>
          <a:endParaRPr lang="en-US"/>
        </a:p>
      </dgm:t>
    </dgm:pt>
    <dgm:pt modelId="{0A06279B-5E91-4103-B3D6-05B123C1ECF0}" type="parTrans" cxnId="{2C452808-9356-4F5F-A48F-EBBF35751CFA}">
      <dgm:prSet/>
      <dgm:spPr/>
      <dgm:t>
        <a:bodyPr/>
        <a:lstStyle/>
        <a:p>
          <a:endParaRPr lang="en-US"/>
        </a:p>
      </dgm:t>
    </dgm:pt>
    <dgm:pt modelId="{148DC384-D853-4B44-81B0-856CE776C1F1}" type="sibTrans" cxnId="{2C452808-9356-4F5F-A48F-EBBF35751CFA}">
      <dgm:prSet/>
      <dgm:spPr/>
      <dgm:t>
        <a:bodyPr/>
        <a:lstStyle/>
        <a:p>
          <a:endParaRPr lang="en-US"/>
        </a:p>
      </dgm:t>
    </dgm:pt>
    <dgm:pt modelId="{A0F5361E-B9CA-47DF-8FBF-37CBDF6CA585}">
      <dgm:prSet/>
      <dgm:spPr/>
      <dgm:t>
        <a:bodyPr/>
        <a:lstStyle/>
        <a:p>
          <a:r>
            <a:rPr lang="en-US"/>
            <a:t>Random pattern flap</a:t>
          </a:r>
        </a:p>
      </dgm:t>
    </dgm:pt>
    <dgm:pt modelId="{1FC48921-66F6-43B1-88EA-B02128A30E98}" type="parTrans" cxnId="{3DD0E491-3C70-40BA-8098-BC43205D80A0}">
      <dgm:prSet/>
      <dgm:spPr/>
      <dgm:t>
        <a:bodyPr/>
        <a:lstStyle/>
        <a:p>
          <a:endParaRPr lang="en-US"/>
        </a:p>
      </dgm:t>
    </dgm:pt>
    <dgm:pt modelId="{FCEE75DF-4735-4754-9292-67F69F2B1793}" type="sibTrans" cxnId="{3DD0E491-3C70-40BA-8098-BC43205D80A0}">
      <dgm:prSet/>
      <dgm:spPr/>
      <dgm:t>
        <a:bodyPr/>
        <a:lstStyle/>
        <a:p>
          <a:endParaRPr lang="en-US"/>
        </a:p>
      </dgm:t>
    </dgm:pt>
    <dgm:pt modelId="{D4FFAEAC-1D21-4361-AD81-919BF7ED1406}">
      <dgm:prSet/>
      <dgm:spPr/>
      <dgm:t>
        <a:bodyPr/>
        <a:lstStyle/>
        <a:p>
          <a:r>
            <a:rPr lang="en-US"/>
            <a:t>Axial pattern flap </a:t>
          </a:r>
        </a:p>
      </dgm:t>
    </dgm:pt>
    <dgm:pt modelId="{5B546FCC-12A7-4CDF-8591-BC916520B804}" type="parTrans" cxnId="{610FBD33-8E7A-421D-892C-AC184BC7A4C2}">
      <dgm:prSet/>
      <dgm:spPr/>
      <dgm:t>
        <a:bodyPr/>
        <a:lstStyle/>
        <a:p>
          <a:endParaRPr lang="en-US"/>
        </a:p>
      </dgm:t>
    </dgm:pt>
    <dgm:pt modelId="{753CA907-1FDE-494E-A318-12BA6C47C614}" type="sibTrans" cxnId="{610FBD33-8E7A-421D-892C-AC184BC7A4C2}">
      <dgm:prSet/>
      <dgm:spPr/>
      <dgm:t>
        <a:bodyPr/>
        <a:lstStyle/>
        <a:p>
          <a:endParaRPr lang="en-US"/>
        </a:p>
      </dgm:t>
    </dgm:pt>
    <dgm:pt modelId="{49B2C1F0-4B5E-42C7-B31A-A8067F94A2E9}">
      <dgm:prSet/>
      <dgm:spPr/>
      <dgm:t>
        <a:bodyPr/>
        <a:lstStyle/>
        <a:p>
          <a:r>
            <a:rPr lang="en-US" b="1" u="sng"/>
            <a:t>2. Due to site of flap:</a:t>
          </a:r>
          <a:endParaRPr lang="en-US"/>
        </a:p>
      </dgm:t>
    </dgm:pt>
    <dgm:pt modelId="{3E3C29C9-D35B-4217-8004-2FA1B776D1F6}" type="parTrans" cxnId="{C3407D6B-C6C5-4613-86A7-6ADC4FD98B4D}">
      <dgm:prSet/>
      <dgm:spPr/>
      <dgm:t>
        <a:bodyPr/>
        <a:lstStyle/>
        <a:p>
          <a:endParaRPr lang="en-US"/>
        </a:p>
      </dgm:t>
    </dgm:pt>
    <dgm:pt modelId="{0D684909-27F4-459D-9B0C-9E9B899E59A8}" type="sibTrans" cxnId="{C3407D6B-C6C5-4613-86A7-6ADC4FD98B4D}">
      <dgm:prSet/>
      <dgm:spPr/>
      <dgm:t>
        <a:bodyPr/>
        <a:lstStyle/>
        <a:p>
          <a:endParaRPr lang="en-US"/>
        </a:p>
      </dgm:t>
    </dgm:pt>
    <dgm:pt modelId="{202C3E96-3D18-419C-8B7F-D27BCFABBB65}">
      <dgm:prSet/>
      <dgm:spPr/>
      <dgm:t>
        <a:bodyPr/>
        <a:lstStyle/>
        <a:p>
          <a:r>
            <a:rPr lang="en-US"/>
            <a:t>Local flap </a:t>
          </a:r>
        </a:p>
      </dgm:t>
    </dgm:pt>
    <dgm:pt modelId="{78BB1031-47A0-4584-85B1-968197888240}" type="parTrans" cxnId="{A9926392-4514-49B9-AF61-577D83D7DAA8}">
      <dgm:prSet/>
      <dgm:spPr/>
      <dgm:t>
        <a:bodyPr/>
        <a:lstStyle/>
        <a:p>
          <a:endParaRPr lang="en-US"/>
        </a:p>
      </dgm:t>
    </dgm:pt>
    <dgm:pt modelId="{B24FFABE-6376-4E02-AA0A-3E15CAF24946}" type="sibTrans" cxnId="{A9926392-4514-49B9-AF61-577D83D7DAA8}">
      <dgm:prSet/>
      <dgm:spPr/>
      <dgm:t>
        <a:bodyPr/>
        <a:lstStyle/>
        <a:p>
          <a:endParaRPr lang="en-US"/>
        </a:p>
      </dgm:t>
    </dgm:pt>
    <dgm:pt modelId="{876C667B-06D8-41A4-A635-F3A80E932817}">
      <dgm:prSet/>
      <dgm:spPr/>
      <dgm:t>
        <a:bodyPr/>
        <a:lstStyle/>
        <a:p>
          <a:r>
            <a:rPr lang="en-US"/>
            <a:t>Distant flap</a:t>
          </a:r>
        </a:p>
      </dgm:t>
    </dgm:pt>
    <dgm:pt modelId="{824ADA14-0566-464B-AB02-26DB54F9A90B}" type="parTrans" cxnId="{EB87025F-5461-48DF-A4EA-23CA1E4924DF}">
      <dgm:prSet/>
      <dgm:spPr/>
      <dgm:t>
        <a:bodyPr/>
        <a:lstStyle/>
        <a:p>
          <a:endParaRPr lang="en-US"/>
        </a:p>
      </dgm:t>
    </dgm:pt>
    <dgm:pt modelId="{7A8A1001-0E77-4C8D-BF19-E15012708804}" type="sibTrans" cxnId="{EB87025F-5461-48DF-A4EA-23CA1E4924DF}">
      <dgm:prSet/>
      <dgm:spPr/>
      <dgm:t>
        <a:bodyPr/>
        <a:lstStyle/>
        <a:p>
          <a:endParaRPr lang="en-US"/>
        </a:p>
      </dgm:t>
    </dgm:pt>
    <dgm:pt modelId="{5C9DD187-CD65-4292-9C7D-884BD20C4FB2}" type="pres">
      <dgm:prSet presAssocID="{D6AB1E43-2364-4175-9F3D-B1CB5AF01CD3}" presName="linear" presStyleCnt="0">
        <dgm:presLayoutVars>
          <dgm:dir/>
          <dgm:animLvl val="lvl"/>
          <dgm:resizeHandles val="exact"/>
        </dgm:presLayoutVars>
      </dgm:prSet>
      <dgm:spPr/>
    </dgm:pt>
    <dgm:pt modelId="{B25ADECB-9612-4548-920F-CC688D31B6CF}" type="pres">
      <dgm:prSet presAssocID="{2BC534D7-2A60-4531-8FCE-85AE1CA84293}" presName="parentLin" presStyleCnt="0"/>
      <dgm:spPr/>
    </dgm:pt>
    <dgm:pt modelId="{11B6483D-FF91-4A52-984B-2F9115A77AA9}" type="pres">
      <dgm:prSet presAssocID="{2BC534D7-2A60-4531-8FCE-85AE1CA84293}" presName="parentLeftMargin" presStyleLbl="node1" presStyleIdx="0" presStyleCnt="2"/>
      <dgm:spPr/>
    </dgm:pt>
    <dgm:pt modelId="{DA393890-6DFB-4079-970B-B1A9CA7582A8}" type="pres">
      <dgm:prSet presAssocID="{2BC534D7-2A60-4531-8FCE-85AE1CA84293}" presName="parentText" presStyleLbl="node1" presStyleIdx="0" presStyleCnt="2">
        <dgm:presLayoutVars>
          <dgm:chMax val="0"/>
          <dgm:bulletEnabled val="1"/>
        </dgm:presLayoutVars>
      </dgm:prSet>
      <dgm:spPr/>
    </dgm:pt>
    <dgm:pt modelId="{B601AE76-ACDF-4E7B-8DAD-2ACB9451E68C}" type="pres">
      <dgm:prSet presAssocID="{2BC534D7-2A60-4531-8FCE-85AE1CA84293}" presName="negativeSpace" presStyleCnt="0"/>
      <dgm:spPr/>
    </dgm:pt>
    <dgm:pt modelId="{581CA384-DABC-4242-8C36-9E3FEFF8F2B4}" type="pres">
      <dgm:prSet presAssocID="{2BC534D7-2A60-4531-8FCE-85AE1CA84293}" presName="childText" presStyleLbl="conFgAcc1" presStyleIdx="0" presStyleCnt="2">
        <dgm:presLayoutVars>
          <dgm:bulletEnabled val="1"/>
        </dgm:presLayoutVars>
      </dgm:prSet>
      <dgm:spPr/>
    </dgm:pt>
    <dgm:pt modelId="{42F089C7-5D0D-48B8-BA9C-1C66C7BD924C}" type="pres">
      <dgm:prSet presAssocID="{148DC384-D853-4B44-81B0-856CE776C1F1}" presName="spaceBetweenRectangles" presStyleCnt="0"/>
      <dgm:spPr/>
    </dgm:pt>
    <dgm:pt modelId="{D70823CB-C2B8-4853-8A0F-F4E8F4B1811E}" type="pres">
      <dgm:prSet presAssocID="{49B2C1F0-4B5E-42C7-B31A-A8067F94A2E9}" presName="parentLin" presStyleCnt="0"/>
      <dgm:spPr/>
    </dgm:pt>
    <dgm:pt modelId="{75F4AA83-3EE9-4BB8-831C-2994F703869F}" type="pres">
      <dgm:prSet presAssocID="{49B2C1F0-4B5E-42C7-B31A-A8067F94A2E9}" presName="parentLeftMargin" presStyleLbl="node1" presStyleIdx="0" presStyleCnt="2"/>
      <dgm:spPr/>
    </dgm:pt>
    <dgm:pt modelId="{06DE3CB4-7DC1-4E01-A6A0-1E0DF404CCAE}" type="pres">
      <dgm:prSet presAssocID="{49B2C1F0-4B5E-42C7-B31A-A8067F94A2E9}" presName="parentText" presStyleLbl="node1" presStyleIdx="1" presStyleCnt="2">
        <dgm:presLayoutVars>
          <dgm:chMax val="0"/>
          <dgm:bulletEnabled val="1"/>
        </dgm:presLayoutVars>
      </dgm:prSet>
      <dgm:spPr/>
    </dgm:pt>
    <dgm:pt modelId="{462F2550-DC62-4A05-8B44-1CB9843A1A80}" type="pres">
      <dgm:prSet presAssocID="{49B2C1F0-4B5E-42C7-B31A-A8067F94A2E9}" presName="negativeSpace" presStyleCnt="0"/>
      <dgm:spPr/>
    </dgm:pt>
    <dgm:pt modelId="{04E051E6-BCD4-4F0A-99B2-B84A133AB86F}" type="pres">
      <dgm:prSet presAssocID="{49B2C1F0-4B5E-42C7-B31A-A8067F94A2E9}" presName="childText" presStyleLbl="conFgAcc1" presStyleIdx="1" presStyleCnt="2">
        <dgm:presLayoutVars>
          <dgm:bulletEnabled val="1"/>
        </dgm:presLayoutVars>
      </dgm:prSet>
      <dgm:spPr/>
    </dgm:pt>
  </dgm:ptLst>
  <dgm:cxnLst>
    <dgm:cxn modelId="{68E69A00-5AE0-47F2-A66F-B3F5677AD6D1}" type="presOf" srcId="{202C3E96-3D18-419C-8B7F-D27BCFABBB65}" destId="{04E051E6-BCD4-4F0A-99B2-B84A133AB86F}" srcOrd="0" destOrd="0" presId="urn:microsoft.com/office/officeart/2005/8/layout/list1"/>
    <dgm:cxn modelId="{2C452808-9356-4F5F-A48F-EBBF35751CFA}" srcId="{D6AB1E43-2364-4175-9F3D-B1CB5AF01CD3}" destId="{2BC534D7-2A60-4531-8FCE-85AE1CA84293}" srcOrd="0" destOrd="0" parTransId="{0A06279B-5E91-4103-B3D6-05B123C1ECF0}" sibTransId="{148DC384-D853-4B44-81B0-856CE776C1F1}"/>
    <dgm:cxn modelId="{610FBD33-8E7A-421D-892C-AC184BC7A4C2}" srcId="{2BC534D7-2A60-4531-8FCE-85AE1CA84293}" destId="{D4FFAEAC-1D21-4361-AD81-919BF7ED1406}" srcOrd="1" destOrd="0" parTransId="{5B546FCC-12A7-4CDF-8591-BC916520B804}" sibTransId="{753CA907-1FDE-494E-A318-12BA6C47C614}"/>
    <dgm:cxn modelId="{6985DD3D-D40D-401D-9BAB-22AD7B349186}" type="presOf" srcId="{2BC534D7-2A60-4531-8FCE-85AE1CA84293}" destId="{11B6483D-FF91-4A52-984B-2F9115A77AA9}" srcOrd="0" destOrd="0" presId="urn:microsoft.com/office/officeart/2005/8/layout/list1"/>
    <dgm:cxn modelId="{EB87025F-5461-48DF-A4EA-23CA1E4924DF}" srcId="{49B2C1F0-4B5E-42C7-B31A-A8067F94A2E9}" destId="{876C667B-06D8-41A4-A635-F3A80E932817}" srcOrd="1" destOrd="0" parTransId="{824ADA14-0566-464B-AB02-26DB54F9A90B}" sibTransId="{7A8A1001-0E77-4C8D-BF19-E15012708804}"/>
    <dgm:cxn modelId="{D4B8C05F-92D3-4C65-893D-F9E001BBEF61}" type="presOf" srcId="{49B2C1F0-4B5E-42C7-B31A-A8067F94A2E9}" destId="{75F4AA83-3EE9-4BB8-831C-2994F703869F}" srcOrd="0" destOrd="0" presId="urn:microsoft.com/office/officeart/2005/8/layout/list1"/>
    <dgm:cxn modelId="{4E64B661-3913-4449-AF54-8E88A054BEAE}" type="presOf" srcId="{49B2C1F0-4B5E-42C7-B31A-A8067F94A2E9}" destId="{06DE3CB4-7DC1-4E01-A6A0-1E0DF404CCAE}" srcOrd="1" destOrd="0" presId="urn:microsoft.com/office/officeart/2005/8/layout/list1"/>
    <dgm:cxn modelId="{C1EBD641-187C-42D6-A2E0-025F3C78BAD2}" type="presOf" srcId="{2BC534D7-2A60-4531-8FCE-85AE1CA84293}" destId="{DA393890-6DFB-4079-970B-B1A9CA7582A8}" srcOrd="1" destOrd="0" presId="urn:microsoft.com/office/officeart/2005/8/layout/list1"/>
    <dgm:cxn modelId="{C3407D6B-C6C5-4613-86A7-6ADC4FD98B4D}" srcId="{D6AB1E43-2364-4175-9F3D-B1CB5AF01CD3}" destId="{49B2C1F0-4B5E-42C7-B31A-A8067F94A2E9}" srcOrd="1" destOrd="0" parTransId="{3E3C29C9-D35B-4217-8004-2FA1B776D1F6}" sibTransId="{0D684909-27F4-459D-9B0C-9E9B899E59A8}"/>
    <dgm:cxn modelId="{BAE9F056-BB3F-4AD9-9B8F-8D25CBC3E097}" type="presOf" srcId="{876C667B-06D8-41A4-A635-F3A80E932817}" destId="{04E051E6-BCD4-4F0A-99B2-B84A133AB86F}" srcOrd="0" destOrd="1" presId="urn:microsoft.com/office/officeart/2005/8/layout/list1"/>
    <dgm:cxn modelId="{3DD0E491-3C70-40BA-8098-BC43205D80A0}" srcId="{2BC534D7-2A60-4531-8FCE-85AE1CA84293}" destId="{A0F5361E-B9CA-47DF-8FBF-37CBDF6CA585}" srcOrd="0" destOrd="0" parTransId="{1FC48921-66F6-43B1-88EA-B02128A30E98}" sibTransId="{FCEE75DF-4735-4754-9292-67F69F2B1793}"/>
    <dgm:cxn modelId="{A9926392-4514-49B9-AF61-577D83D7DAA8}" srcId="{49B2C1F0-4B5E-42C7-B31A-A8067F94A2E9}" destId="{202C3E96-3D18-419C-8B7F-D27BCFABBB65}" srcOrd="0" destOrd="0" parTransId="{78BB1031-47A0-4584-85B1-968197888240}" sibTransId="{B24FFABE-6376-4E02-AA0A-3E15CAF24946}"/>
    <dgm:cxn modelId="{355F1C99-F5A8-48F9-9265-9CB0DC0D5874}" type="presOf" srcId="{D6AB1E43-2364-4175-9F3D-B1CB5AF01CD3}" destId="{5C9DD187-CD65-4292-9C7D-884BD20C4FB2}" srcOrd="0" destOrd="0" presId="urn:microsoft.com/office/officeart/2005/8/layout/list1"/>
    <dgm:cxn modelId="{061C70E3-B5EA-44E2-9A5B-DDBFA0EDAAC8}" type="presOf" srcId="{D4FFAEAC-1D21-4361-AD81-919BF7ED1406}" destId="{581CA384-DABC-4242-8C36-9E3FEFF8F2B4}" srcOrd="0" destOrd="1" presId="urn:microsoft.com/office/officeart/2005/8/layout/list1"/>
    <dgm:cxn modelId="{A1CF02E8-540B-4AD0-9BF3-1B8CF3A66D29}" type="presOf" srcId="{A0F5361E-B9CA-47DF-8FBF-37CBDF6CA585}" destId="{581CA384-DABC-4242-8C36-9E3FEFF8F2B4}" srcOrd="0" destOrd="0" presId="urn:microsoft.com/office/officeart/2005/8/layout/list1"/>
    <dgm:cxn modelId="{12064CA8-0ED7-404E-A132-AC13E22BBFD4}" type="presParOf" srcId="{5C9DD187-CD65-4292-9C7D-884BD20C4FB2}" destId="{B25ADECB-9612-4548-920F-CC688D31B6CF}" srcOrd="0" destOrd="0" presId="urn:microsoft.com/office/officeart/2005/8/layout/list1"/>
    <dgm:cxn modelId="{F4A13033-2BE4-4AA4-B9B3-0B11E92B6788}" type="presParOf" srcId="{B25ADECB-9612-4548-920F-CC688D31B6CF}" destId="{11B6483D-FF91-4A52-984B-2F9115A77AA9}" srcOrd="0" destOrd="0" presId="urn:microsoft.com/office/officeart/2005/8/layout/list1"/>
    <dgm:cxn modelId="{6EA4883E-A622-42D0-84EF-827200EE2247}" type="presParOf" srcId="{B25ADECB-9612-4548-920F-CC688D31B6CF}" destId="{DA393890-6DFB-4079-970B-B1A9CA7582A8}" srcOrd="1" destOrd="0" presId="urn:microsoft.com/office/officeart/2005/8/layout/list1"/>
    <dgm:cxn modelId="{B94779FD-800B-4692-B169-887BF99A6FAF}" type="presParOf" srcId="{5C9DD187-CD65-4292-9C7D-884BD20C4FB2}" destId="{B601AE76-ACDF-4E7B-8DAD-2ACB9451E68C}" srcOrd="1" destOrd="0" presId="urn:microsoft.com/office/officeart/2005/8/layout/list1"/>
    <dgm:cxn modelId="{2799DFF4-D3FD-4B20-B4F5-900A81EAC6E1}" type="presParOf" srcId="{5C9DD187-CD65-4292-9C7D-884BD20C4FB2}" destId="{581CA384-DABC-4242-8C36-9E3FEFF8F2B4}" srcOrd="2" destOrd="0" presId="urn:microsoft.com/office/officeart/2005/8/layout/list1"/>
    <dgm:cxn modelId="{F549E136-9E02-472D-9FBC-0B77FCC1C5A6}" type="presParOf" srcId="{5C9DD187-CD65-4292-9C7D-884BD20C4FB2}" destId="{42F089C7-5D0D-48B8-BA9C-1C66C7BD924C}" srcOrd="3" destOrd="0" presId="urn:microsoft.com/office/officeart/2005/8/layout/list1"/>
    <dgm:cxn modelId="{D5850B84-7DBF-46A7-B52E-3DE46995C519}" type="presParOf" srcId="{5C9DD187-CD65-4292-9C7D-884BD20C4FB2}" destId="{D70823CB-C2B8-4853-8A0F-F4E8F4B1811E}" srcOrd="4" destOrd="0" presId="urn:microsoft.com/office/officeart/2005/8/layout/list1"/>
    <dgm:cxn modelId="{93F21C22-A141-4058-89CA-62EF859F9A4B}" type="presParOf" srcId="{D70823CB-C2B8-4853-8A0F-F4E8F4B1811E}" destId="{75F4AA83-3EE9-4BB8-831C-2994F703869F}" srcOrd="0" destOrd="0" presId="urn:microsoft.com/office/officeart/2005/8/layout/list1"/>
    <dgm:cxn modelId="{E808C16B-2D67-442C-81DC-7A7A335D73E9}" type="presParOf" srcId="{D70823CB-C2B8-4853-8A0F-F4E8F4B1811E}" destId="{06DE3CB4-7DC1-4E01-A6A0-1E0DF404CCAE}" srcOrd="1" destOrd="0" presId="urn:microsoft.com/office/officeart/2005/8/layout/list1"/>
    <dgm:cxn modelId="{361528DC-310D-423C-9D93-85BD10AE520F}" type="presParOf" srcId="{5C9DD187-CD65-4292-9C7D-884BD20C4FB2}" destId="{462F2550-DC62-4A05-8B44-1CB9843A1A80}" srcOrd="5" destOrd="0" presId="urn:microsoft.com/office/officeart/2005/8/layout/list1"/>
    <dgm:cxn modelId="{2190595A-15B5-4B52-9C49-65C594C37581}" type="presParOf" srcId="{5C9DD187-CD65-4292-9C7D-884BD20C4FB2}" destId="{04E051E6-BCD4-4F0A-99B2-B84A133AB86F}"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6E2D8-03B5-4191-9F86-CA3AB833F7FA}">
      <dsp:nvSpPr>
        <dsp:cNvPr id="0" name=""/>
        <dsp:cNvSpPr/>
      </dsp:nvSpPr>
      <dsp:spPr>
        <a:xfrm>
          <a:off x="0" y="538"/>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3D687C-BB24-4471-946D-05F2C9706DCA}">
      <dsp:nvSpPr>
        <dsp:cNvPr id="0" name=""/>
        <dsp:cNvSpPr/>
      </dsp:nvSpPr>
      <dsp:spPr>
        <a:xfrm>
          <a:off x="136915" y="102377"/>
          <a:ext cx="248937" cy="248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0497B32-4C9A-463F-96C9-3249A49C60BB}">
      <dsp:nvSpPr>
        <dsp:cNvPr id="0" name=""/>
        <dsp:cNvSpPr/>
      </dsp:nvSpPr>
      <dsp:spPr>
        <a:xfrm>
          <a:off x="522769" y="538"/>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Skin review </a:t>
          </a:r>
        </a:p>
      </dsp:txBody>
      <dsp:txXfrm>
        <a:off x="522769" y="538"/>
        <a:ext cx="4362433" cy="452614"/>
      </dsp:txXfrm>
    </dsp:sp>
    <dsp:sp modelId="{98159B7D-6DA7-4FC4-95F5-41D19C450B3B}">
      <dsp:nvSpPr>
        <dsp:cNvPr id="0" name=""/>
        <dsp:cNvSpPr/>
      </dsp:nvSpPr>
      <dsp:spPr>
        <a:xfrm>
          <a:off x="0" y="566306"/>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4AD78-1F02-4AD9-96C6-62BE50EEE10F}">
      <dsp:nvSpPr>
        <dsp:cNvPr id="0" name=""/>
        <dsp:cNvSpPr/>
      </dsp:nvSpPr>
      <dsp:spPr>
        <a:xfrm>
          <a:off x="136915" y="668145"/>
          <a:ext cx="248937" cy="248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40017F3-196E-4901-837F-D656DDC74EB5}">
      <dsp:nvSpPr>
        <dsp:cNvPr id="0" name=""/>
        <dsp:cNvSpPr/>
      </dsp:nvSpPr>
      <dsp:spPr>
        <a:xfrm>
          <a:off x="522769" y="566306"/>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Definitions </a:t>
          </a:r>
        </a:p>
      </dsp:txBody>
      <dsp:txXfrm>
        <a:off x="522769" y="566306"/>
        <a:ext cx="4362433" cy="452614"/>
      </dsp:txXfrm>
    </dsp:sp>
    <dsp:sp modelId="{ACAA5578-D4D7-4E9C-B166-3BED4D66118B}">
      <dsp:nvSpPr>
        <dsp:cNvPr id="0" name=""/>
        <dsp:cNvSpPr/>
      </dsp:nvSpPr>
      <dsp:spPr>
        <a:xfrm>
          <a:off x="0" y="1132075"/>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F59704-EA19-40B3-B242-231CF2959A3E}">
      <dsp:nvSpPr>
        <dsp:cNvPr id="0" name=""/>
        <dsp:cNvSpPr/>
      </dsp:nvSpPr>
      <dsp:spPr>
        <a:xfrm>
          <a:off x="136915" y="1233913"/>
          <a:ext cx="248937" cy="248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D3BF32-11A9-401E-98A9-8602469803A0}">
      <dsp:nvSpPr>
        <dsp:cNvPr id="0" name=""/>
        <dsp:cNvSpPr/>
      </dsp:nvSpPr>
      <dsp:spPr>
        <a:xfrm>
          <a:off x="522769" y="1132075"/>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Differences between Grafts &amp; Flaps </a:t>
          </a:r>
        </a:p>
      </dsp:txBody>
      <dsp:txXfrm>
        <a:off x="522769" y="1132075"/>
        <a:ext cx="4362433" cy="452614"/>
      </dsp:txXfrm>
    </dsp:sp>
    <dsp:sp modelId="{842B493F-0738-4084-94A6-8D2D418D5C3B}">
      <dsp:nvSpPr>
        <dsp:cNvPr id="0" name=""/>
        <dsp:cNvSpPr/>
      </dsp:nvSpPr>
      <dsp:spPr>
        <a:xfrm>
          <a:off x="0" y="1697843"/>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921149-DBF1-46DE-B305-004F916AAB20}">
      <dsp:nvSpPr>
        <dsp:cNvPr id="0" name=""/>
        <dsp:cNvSpPr/>
      </dsp:nvSpPr>
      <dsp:spPr>
        <a:xfrm>
          <a:off x="136915" y="1799681"/>
          <a:ext cx="248937" cy="2489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500D7F-5F53-422F-AF88-908ADC93A41C}">
      <dsp:nvSpPr>
        <dsp:cNvPr id="0" name=""/>
        <dsp:cNvSpPr/>
      </dsp:nvSpPr>
      <dsp:spPr>
        <a:xfrm>
          <a:off x="522769" y="1697843"/>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Types of skin grafts (according to depth) </a:t>
          </a:r>
        </a:p>
      </dsp:txBody>
      <dsp:txXfrm>
        <a:off x="522769" y="1697843"/>
        <a:ext cx="4362433" cy="452614"/>
      </dsp:txXfrm>
    </dsp:sp>
    <dsp:sp modelId="{2FBE8BC2-95B1-44D4-9CE1-B7F404EF2C34}">
      <dsp:nvSpPr>
        <dsp:cNvPr id="0" name=""/>
        <dsp:cNvSpPr/>
      </dsp:nvSpPr>
      <dsp:spPr>
        <a:xfrm>
          <a:off x="0" y="2263611"/>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2F689C-C7DE-4E97-876E-BC0B2AFD06DA}">
      <dsp:nvSpPr>
        <dsp:cNvPr id="0" name=""/>
        <dsp:cNvSpPr/>
      </dsp:nvSpPr>
      <dsp:spPr>
        <a:xfrm>
          <a:off x="136915" y="2365449"/>
          <a:ext cx="248937" cy="24893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170D4F5-FA7C-421A-A03C-851855B53D44}">
      <dsp:nvSpPr>
        <dsp:cNvPr id="0" name=""/>
        <dsp:cNvSpPr/>
      </dsp:nvSpPr>
      <dsp:spPr>
        <a:xfrm>
          <a:off x="522769" y="2263611"/>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Indications </a:t>
          </a:r>
        </a:p>
      </dsp:txBody>
      <dsp:txXfrm>
        <a:off x="522769" y="2263611"/>
        <a:ext cx="4362433" cy="452614"/>
      </dsp:txXfrm>
    </dsp:sp>
    <dsp:sp modelId="{99C99D1D-D092-4ED8-9739-FC801266CA50}">
      <dsp:nvSpPr>
        <dsp:cNvPr id="0" name=""/>
        <dsp:cNvSpPr/>
      </dsp:nvSpPr>
      <dsp:spPr>
        <a:xfrm>
          <a:off x="0" y="2829379"/>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90E78D-269B-4E9F-8DD5-F838C8D4AF67}">
      <dsp:nvSpPr>
        <dsp:cNvPr id="0" name=""/>
        <dsp:cNvSpPr/>
      </dsp:nvSpPr>
      <dsp:spPr>
        <a:xfrm>
          <a:off x="136915" y="2931217"/>
          <a:ext cx="248937" cy="24893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1145B7-F011-4E90-8103-7BA12E6D3C26}">
      <dsp:nvSpPr>
        <dsp:cNvPr id="0" name=""/>
        <dsp:cNvSpPr/>
      </dsp:nvSpPr>
      <dsp:spPr>
        <a:xfrm>
          <a:off x="522769" y="2829379"/>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Harvesting tools </a:t>
          </a:r>
        </a:p>
      </dsp:txBody>
      <dsp:txXfrm>
        <a:off x="522769" y="2829379"/>
        <a:ext cx="4362433" cy="452614"/>
      </dsp:txXfrm>
    </dsp:sp>
    <dsp:sp modelId="{02647238-86E5-4D1E-8A8D-D6FECF9BDB72}">
      <dsp:nvSpPr>
        <dsp:cNvPr id="0" name=""/>
        <dsp:cNvSpPr/>
      </dsp:nvSpPr>
      <dsp:spPr>
        <a:xfrm>
          <a:off x="0" y="3395147"/>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8303A2-7CDD-4BBC-990F-13F917A5415F}">
      <dsp:nvSpPr>
        <dsp:cNvPr id="0" name=""/>
        <dsp:cNvSpPr/>
      </dsp:nvSpPr>
      <dsp:spPr>
        <a:xfrm>
          <a:off x="136915" y="3496985"/>
          <a:ext cx="248937" cy="24893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28F71EE-F07A-4D08-B29A-2B3532D8AC5D}">
      <dsp:nvSpPr>
        <dsp:cNvPr id="0" name=""/>
        <dsp:cNvSpPr/>
      </dsp:nvSpPr>
      <dsp:spPr>
        <a:xfrm>
          <a:off x="522769" y="3395147"/>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When to use </a:t>
          </a:r>
        </a:p>
      </dsp:txBody>
      <dsp:txXfrm>
        <a:off x="522769" y="3395147"/>
        <a:ext cx="4362433" cy="452614"/>
      </dsp:txXfrm>
    </dsp:sp>
    <dsp:sp modelId="{EBC08E58-B76A-4991-B0F6-7E7215121FFF}">
      <dsp:nvSpPr>
        <dsp:cNvPr id="0" name=""/>
        <dsp:cNvSpPr/>
      </dsp:nvSpPr>
      <dsp:spPr>
        <a:xfrm>
          <a:off x="0" y="3960915"/>
          <a:ext cx="4885203" cy="45261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31656E-678D-4C3C-8A3D-A1C8EFF8715B}">
      <dsp:nvSpPr>
        <dsp:cNvPr id="0" name=""/>
        <dsp:cNvSpPr/>
      </dsp:nvSpPr>
      <dsp:spPr>
        <a:xfrm>
          <a:off x="136915" y="4062753"/>
          <a:ext cx="248937" cy="248937"/>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CCDC5B-002E-40C7-8112-C7EB1652F713}">
      <dsp:nvSpPr>
        <dsp:cNvPr id="0" name=""/>
        <dsp:cNvSpPr/>
      </dsp:nvSpPr>
      <dsp:spPr>
        <a:xfrm>
          <a:off x="522769" y="3960915"/>
          <a:ext cx="4362433" cy="452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2" tIns="47902" rIns="47902" bIns="47902" numCol="1" spcCol="1270" anchor="ctr" anchorCtr="0">
          <a:noAutofit/>
        </a:bodyPr>
        <a:lstStyle/>
        <a:p>
          <a:pPr marL="0" lvl="0" indent="0" algn="l" defTabSz="711200">
            <a:lnSpc>
              <a:spcPct val="90000"/>
            </a:lnSpc>
            <a:spcBef>
              <a:spcPct val="0"/>
            </a:spcBef>
            <a:spcAft>
              <a:spcPct val="35000"/>
            </a:spcAft>
            <a:buNone/>
          </a:pPr>
          <a:r>
            <a:rPr lang="en-US" sz="1600" kern="1200"/>
            <a:t>Factors that contribute to failure or survival. </a:t>
          </a:r>
        </a:p>
      </dsp:txBody>
      <dsp:txXfrm>
        <a:off x="522769" y="3960915"/>
        <a:ext cx="4362433" cy="4526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45D45-BF19-4790-BE7F-9FE75D66AAC7}">
      <dsp:nvSpPr>
        <dsp:cNvPr id="0" name=""/>
        <dsp:cNvSpPr/>
      </dsp:nvSpPr>
      <dsp:spPr>
        <a:xfrm>
          <a:off x="0" y="1720"/>
          <a:ext cx="4563818" cy="0"/>
        </a:xfrm>
        <a:prstGeom prst="line">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w="9525" cap="flat" cmpd="sng" algn="ctr">
          <a:solidFill>
            <a:schemeClr val="dk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92BBE61-BCA2-4DD4-A531-277088459AA5}">
      <dsp:nvSpPr>
        <dsp:cNvPr id="0" name=""/>
        <dsp:cNvSpPr/>
      </dsp:nvSpPr>
      <dsp:spPr>
        <a:xfrm>
          <a:off x="0" y="1720"/>
          <a:ext cx="4563818" cy="117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To cover wider and deeper defects. </a:t>
          </a:r>
        </a:p>
      </dsp:txBody>
      <dsp:txXfrm>
        <a:off x="0" y="1720"/>
        <a:ext cx="4563818" cy="1173602"/>
      </dsp:txXfrm>
    </dsp:sp>
    <dsp:sp modelId="{A184CFD1-726C-4CFE-A485-76285FA6EE8C}">
      <dsp:nvSpPr>
        <dsp:cNvPr id="0" name=""/>
        <dsp:cNvSpPr/>
      </dsp:nvSpPr>
      <dsp:spPr>
        <a:xfrm>
          <a:off x="0" y="1175323"/>
          <a:ext cx="4563818" cy="0"/>
        </a:xfrm>
        <a:prstGeom prst="line">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w="9525" cap="flat" cmpd="sng" algn="ctr">
          <a:solidFill>
            <a:schemeClr val="dk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AF8B3F8-FAA3-4A46-9321-F6DDAB472A63}">
      <dsp:nvSpPr>
        <dsp:cNvPr id="0" name=""/>
        <dsp:cNvSpPr/>
      </dsp:nvSpPr>
      <dsp:spPr>
        <a:xfrm>
          <a:off x="0" y="1175323"/>
          <a:ext cx="4563818" cy="117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To cover bone, tendon and cartilage.</a:t>
          </a:r>
        </a:p>
      </dsp:txBody>
      <dsp:txXfrm>
        <a:off x="0" y="1175323"/>
        <a:ext cx="4563818" cy="1173602"/>
      </dsp:txXfrm>
    </dsp:sp>
    <dsp:sp modelId="{C26BC4AB-FBEF-4F5B-A7CB-966E93926187}">
      <dsp:nvSpPr>
        <dsp:cNvPr id="0" name=""/>
        <dsp:cNvSpPr/>
      </dsp:nvSpPr>
      <dsp:spPr>
        <a:xfrm>
          <a:off x="0" y="2348926"/>
          <a:ext cx="4563818" cy="0"/>
        </a:xfrm>
        <a:prstGeom prst="line">
          <a:avLst/>
        </a:prstGeom>
        <a:gradFill rotWithShape="0">
          <a:gsLst>
            <a:gs pos="0">
              <a:schemeClr val="lt1">
                <a:hueOff val="0"/>
                <a:satOff val="0"/>
                <a:lumOff val="0"/>
                <a:alphaOff val="0"/>
                <a:tint val="98000"/>
                <a:satMod val="110000"/>
                <a:lumMod val="104000"/>
              </a:schemeClr>
            </a:gs>
            <a:gs pos="69000">
              <a:schemeClr val="lt1">
                <a:hueOff val="0"/>
                <a:satOff val="0"/>
                <a:lumOff val="0"/>
                <a:alphaOff val="0"/>
                <a:shade val="88000"/>
                <a:satMod val="130000"/>
                <a:lumMod val="92000"/>
              </a:schemeClr>
            </a:gs>
            <a:gs pos="100000">
              <a:schemeClr val="lt1">
                <a:hueOff val="0"/>
                <a:satOff val="0"/>
                <a:lumOff val="0"/>
                <a:alphaOff val="0"/>
                <a:shade val="78000"/>
                <a:satMod val="130000"/>
                <a:lumMod val="92000"/>
              </a:schemeClr>
            </a:gs>
          </a:gsLst>
          <a:lin ang="5400000" scaled="0"/>
        </a:gradFill>
        <a:ln w="9525" cap="flat" cmpd="sng" algn="ctr">
          <a:solidFill>
            <a:schemeClr val="dk2">
              <a:shade val="80000"/>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A624C044-FAD6-464A-A23C-B349936494CB}">
      <dsp:nvSpPr>
        <dsp:cNvPr id="0" name=""/>
        <dsp:cNvSpPr/>
      </dsp:nvSpPr>
      <dsp:spPr>
        <a:xfrm>
          <a:off x="0" y="2348926"/>
          <a:ext cx="4563818" cy="11736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If skin graft repeatedly fails.</a:t>
          </a:r>
        </a:p>
      </dsp:txBody>
      <dsp:txXfrm>
        <a:off x="0" y="2348926"/>
        <a:ext cx="4563818" cy="1173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CA384-DABC-4242-8C36-9E3FEFF8F2B4}">
      <dsp:nvSpPr>
        <dsp:cNvPr id="0" name=""/>
        <dsp:cNvSpPr/>
      </dsp:nvSpPr>
      <dsp:spPr>
        <a:xfrm>
          <a:off x="0" y="372707"/>
          <a:ext cx="4435078" cy="13041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4211" tIns="479044" rIns="344211"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Random pattern flap</a:t>
          </a:r>
        </a:p>
        <a:p>
          <a:pPr marL="228600" lvl="1" indent="-228600" algn="l" defTabSz="1022350">
            <a:lnSpc>
              <a:spcPct val="90000"/>
            </a:lnSpc>
            <a:spcBef>
              <a:spcPct val="0"/>
            </a:spcBef>
            <a:spcAft>
              <a:spcPct val="15000"/>
            </a:spcAft>
            <a:buChar char="•"/>
          </a:pPr>
          <a:r>
            <a:rPr lang="en-US" sz="2300" kern="1200"/>
            <a:t>Axial pattern flap </a:t>
          </a:r>
        </a:p>
      </dsp:txBody>
      <dsp:txXfrm>
        <a:off x="0" y="372707"/>
        <a:ext cx="4435078" cy="1304100"/>
      </dsp:txXfrm>
    </dsp:sp>
    <dsp:sp modelId="{DA393890-6DFB-4079-970B-B1A9CA7582A8}">
      <dsp:nvSpPr>
        <dsp:cNvPr id="0" name=""/>
        <dsp:cNvSpPr/>
      </dsp:nvSpPr>
      <dsp:spPr>
        <a:xfrm>
          <a:off x="221753" y="33227"/>
          <a:ext cx="3104554" cy="67896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45" tIns="0" rIns="117345" bIns="0" numCol="1" spcCol="1270" anchor="ctr" anchorCtr="0">
          <a:noAutofit/>
        </a:bodyPr>
        <a:lstStyle/>
        <a:p>
          <a:pPr marL="0" lvl="0" indent="0" algn="l" defTabSz="1022350">
            <a:lnSpc>
              <a:spcPct val="90000"/>
            </a:lnSpc>
            <a:spcBef>
              <a:spcPct val="0"/>
            </a:spcBef>
            <a:spcAft>
              <a:spcPct val="35000"/>
            </a:spcAft>
            <a:buNone/>
          </a:pPr>
          <a:r>
            <a:rPr lang="en-US" sz="2300" b="1" u="sng" kern="1200"/>
            <a:t>l. Due to blood supply: </a:t>
          </a:r>
          <a:endParaRPr lang="en-US" sz="2300" kern="1200"/>
        </a:p>
      </dsp:txBody>
      <dsp:txXfrm>
        <a:off x="254897" y="66371"/>
        <a:ext cx="3038266" cy="612672"/>
      </dsp:txXfrm>
    </dsp:sp>
    <dsp:sp modelId="{04E051E6-BCD4-4F0A-99B2-B84A133AB86F}">
      <dsp:nvSpPr>
        <dsp:cNvPr id="0" name=""/>
        <dsp:cNvSpPr/>
      </dsp:nvSpPr>
      <dsp:spPr>
        <a:xfrm>
          <a:off x="0" y="2140488"/>
          <a:ext cx="4435078" cy="13041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44211" tIns="479044" rIns="344211"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Local flap </a:t>
          </a:r>
        </a:p>
        <a:p>
          <a:pPr marL="228600" lvl="1" indent="-228600" algn="l" defTabSz="1022350">
            <a:lnSpc>
              <a:spcPct val="90000"/>
            </a:lnSpc>
            <a:spcBef>
              <a:spcPct val="0"/>
            </a:spcBef>
            <a:spcAft>
              <a:spcPct val="15000"/>
            </a:spcAft>
            <a:buChar char="•"/>
          </a:pPr>
          <a:r>
            <a:rPr lang="en-US" sz="2300" kern="1200"/>
            <a:t>Distant flap</a:t>
          </a:r>
        </a:p>
      </dsp:txBody>
      <dsp:txXfrm>
        <a:off x="0" y="2140488"/>
        <a:ext cx="4435078" cy="1304100"/>
      </dsp:txXfrm>
    </dsp:sp>
    <dsp:sp modelId="{06DE3CB4-7DC1-4E01-A6A0-1E0DF404CCAE}">
      <dsp:nvSpPr>
        <dsp:cNvPr id="0" name=""/>
        <dsp:cNvSpPr/>
      </dsp:nvSpPr>
      <dsp:spPr>
        <a:xfrm>
          <a:off x="221753" y="1801008"/>
          <a:ext cx="3104554" cy="678960"/>
        </a:xfrm>
        <a:prstGeom prst="roundRect">
          <a:avLst/>
        </a:prstGeom>
        <a:gradFill rotWithShape="0">
          <a:gsLst>
            <a:gs pos="0">
              <a:schemeClr val="accent3">
                <a:hueOff val="0"/>
                <a:satOff val="0"/>
                <a:lumOff val="0"/>
                <a:alphaOff val="0"/>
                <a:tint val="98000"/>
                <a:satMod val="110000"/>
                <a:lumMod val="104000"/>
              </a:schemeClr>
            </a:gs>
            <a:gs pos="69000">
              <a:schemeClr val="accent3">
                <a:hueOff val="0"/>
                <a:satOff val="0"/>
                <a:lumOff val="0"/>
                <a:alphaOff val="0"/>
                <a:shade val="88000"/>
                <a:satMod val="130000"/>
                <a:lumMod val="92000"/>
              </a:schemeClr>
            </a:gs>
            <a:gs pos="100000">
              <a:schemeClr val="accent3">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7345" tIns="0" rIns="117345" bIns="0" numCol="1" spcCol="1270" anchor="ctr" anchorCtr="0">
          <a:noAutofit/>
        </a:bodyPr>
        <a:lstStyle/>
        <a:p>
          <a:pPr marL="0" lvl="0" indent="0" algn="l" defTabSz="1022350">
            <a:lnSpc>
              <a:spcPct val="90000"/>
            </a:lnSpc>
            <a:spcBef>
              <a:spcPct val="0"/>
            </a:spcBef>
            <a:spcAft>
              <a:spcPct val="35000"/>
            </a:spcAft>
            <a:buNone/>
          </a:pPr>
          <a:r>
            <a:rPr lang="en-US" sz="2300" b="1" u="sng" kern="1200"/>
            <a:t>2. Due to site of flap:</a:t>
          </a:r>
          <a:endParaRPr lang="en-US" sz="2300" kern="1200"/>
        </a:p>
      </dsp:txBody>
      <dsp:txXfrm>
        <a:off x="254897" y="1834152"/>
        <a:ext cx="3038266" cy="6126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9F288F-D55B-44A7-AF97-85CBC67AE3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D179858-9BF5-493E-8F91-205CC2D17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375A4D-FC22-460E-9CD4-E59C15852C87}" type="datetimeFigureOut">
              <a:rPr lang="en-US" smtClean="0"/>
              <a:t>12/3/2021</a:t>
            </a:fld>
            <a:endParaRPr lang="en-US"/>
          </a:p>
        </p:txBody>
      </p:sp>
      <p:sp>
        <p:nvSpPr>
          <p:cNvPr id="4" name="Footer Placeholder 3">
            <a:extLst>
              <a:ext uri="{FF2B5EF4-FFF2-40B4-BE49-F238E27FC236}">
                <a16:creationId xmlns:a16="http://schemas.microsoft.com/office/drawing/2014/main" id="{D3787218-37B6-4A21-AB89-9C667D3FC6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29AD6F-1F24-4C88-A2A4-E3B132534B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45B0AD-90A7-4F32-A80B-19B1FA5D1507}" type="slidenum">
              <a:rPr lang="en-US" smtClean="0"/>
              <a:t>‹#›</a:t>
            </a:fld>
            <a:endParaRPr lang="en-US"/>
          </a:p>
        </p:txBody>
      </p:sp>
    </p:spTree>
    <p:extLst>
      <p:ext uri="{BB962C8B-B14F-4D97-AF65-F5344CB8AC3E}">
        <p14:creationId xmlns:p14="http://schemas.microsoft.com/office/powerpoint/2010/main" val="3006533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8051282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e517b069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e517b069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256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0950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e517b069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e517b069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2892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e517b069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e517b069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347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e5aec0855b_2_18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e5aec0855b_2_18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8527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e5aec0855b_2_18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e5aec0855b_2_18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e5aec0855b_2_18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4" name="Google Shape;1334;ge5aec0855b_2_187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GOALS OF RECONSTRUCTION</a:t>
            </a:r>
          </a:p>
          <a:p>
            <a:pPr marL="0" lvl="0" indent="0" algn="l" rtl="0">
              <a:spcBef>
                <a:spcPts val="0"/>
              </a:spcBef>
              <a:spcAft>
                <a:spcPts val="0"/>
              </a:spcAft>
              <a:buNone/>
            </a:pPr>
            <a:r>
              <a:rPr lang="en-US" dirty="0"/>
              <a:t>Preserve its function</a:t>
            </a:r>
          </a:p>
          <a:p>
            <a:pPr marL="0" lvl="0" indent="0" algn="l" rtl="0">
              <a:spcBef>
                <a:spcPts val="0"/>
              </a:spcBef>
              <a:spcAft>
                <a:spcPts val="0"/>
              </a:spcAft>
              <a:buNone/>
            </a:pPr>
            <a:r>
              <a:rPr lang="en-US" dirty="0"/>
              <a:t>Improve his QOL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Restore the tissue form and harmony  </a:t>
            </a:r>
          </a:p>
          <a:p>
            <a:pPr marL="0" lvl="0" indent="0" algn="l" rtl="0">
              <a:spcBef>
                <a:spcPts val="0"/>
              </a:spcBef>
              <a:spcAft>
                <a:spcPts val="0"/>
              </a:spcAft>
              <a:buNone/>
            </a:pPr>
            <a:r>
              <a:rPr lang="en-US" dirty="0"/>
              <a:t>Restore the tissue form and harmony</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ge517b0695a_2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9" name="Google Shape;2079;ge517b0695a_2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e5b699c7c4_0_7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 name="Google Shape;771;ge5b699c7c4_0_7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5aec085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5aec085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5aec085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5aec085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1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e5aec085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e5aec085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321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e517b069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e517b069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851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e5aec0855b_2_18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e5aec0855b_2_18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dirty="0"/>
              <a:t>The donor site heals by re-epithelialization from epithelial appendages in the remaining dermis (the bases of hair follicles and sweat ducts) within 2-3 weeks, depending on the thickness of the graft (The thicker the graft, the slower the healing). </a:t>
            </a:r>
            <a:br>
              <a:rPr lang="en-US" dirty="0"/>
            </a:br>
            <a:endParaRPr lang="en-US" dirty="0"/>
          </a:p>
        </p:txBody>
      </p:sp>
    </p:spTree>
    <p:extLst>
      <p:ext uri="{BB962C8B-B14F-4D97-AF65-F5344CB8AC3E}">
        <p14:creationId xmlns:p14="http://schemas.microsoft.com/office/powerpoint/2010/main" val="427560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e5aec0855b_2_18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e5aec0855b_2_187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356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5A1BA0-4778-4867-8BFD-C3273B91B506}" type="datetimeFigureOut">
              <a:rPr lang="en-US" smtClean="0"/>
              <a:t>12/3/2021</a:t>
            </a:fld>
            <a:endParaRPr lang="en-US"/>
          </a:p>
        </p:txBody>
      </p:sp>
      <p:sp>
        <p:nvSpPr>
          <p:cNvPr id="5" name="Footer Placeholder 4"/>
          <p:cNvSpPr>
            <a:spLocks noGrp="1"/>
          </p:cNvSpPr>
          <p:nvPr>
            <p:ph type="ftr" sz="quarter" idx="11"/>
          </p:nvPr>
        </p:nvSpPr>
        <p:spPr>
          <a:xfrm>
            <a:off x="1812376" y="246981"/>
            <a:ext cx="3730436" cy="231901"/>
          </a:xfrm>
        </p:spPr>
        <p:txBody>
          <a:bodyPr/>
          <a:lstStyle/>
          <a:p>
            <a:endParaRPr lang="en-US"/>
          </a:p>
        </p:txBody>
      </p:sp>
      <p:sp>
        <p:nvSpPr>
          <p:cNvPr id="6" name="Slide Number Placeholder 5"/>
          <p:cNvSpPr>
            <a:spLocks noGrp="1"/>
          </p:cNvSpPr>
          <p:nvPr>
            <p:ph type="sldNum" sz="quarter" idx="12"/>
          </p:nvPr>
        </p:nvSpPr>
        <p:spPr>
          <a:xfrm>
            <a:off x="1078249" y="599230"/>
            <a:ext cx="608264" cy="377684"/>
          </a:xfrm>
        </p:spPr>
        <p:txBody>
          <a:bodyPr/>
          <a:lstStyle/>
          <a:p>
            <a:fld id="{EF890F83-B9C2-4F0C-B5ED-A7562DC5E067}" type="slidenum">
              <a:rPr lang="en-US" smtClean="0"/>
              <a:t>‹#›</a:t>
            </a:fld>
            <a:endParaRPr lang="en-US"/>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657730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A1BA0-4778-4867-8BFD-C3273B91B506}"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90F83-B9C2-4F0C-B5ED-A7562DC5E067}" type="slidenum">
              <a:rPr lang="en-US" smtClean="0"/>
              <a:t>‹#›</a:t>
            </a:fld>
            <a:endParaRPr lang="en-US"/>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175030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A1BA0-4778-4867-8BFD-C3273B91B506}"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90F83-B9C2-4F0C-B5ED-A7562DC5E067}" type="slidenum">
              <a:rPr lang="en-US" smtClean="0"/>
              <a:t>‹#›</a:t>
            </a:fld>
            <a:endParaRPr lang="en-US"/>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932774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41" name="Google Shape;41;p4"/>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42" name="Google Shape;42;p4"/>
          <p:cNvSpPr txBox="1">
            <a:spLocks noGrp="1"/>
          </p:cNvSpPr>
          <p:nvPr>
            <p:ph type="subTitle" idx="1"/>
          </p:nvPr>
        </p:nvSpPr>
        <p:spPr>
          <a:xfrm>
            <a:off x="713300" y="1209000"/>
            <a:ext cx="7717500" cy="3525000"/>
          </a:xfrm>
          <a:prstGeom prst="rect">
            <a:avLst/>
          </a:prstGeom>
        </p:spPr>
        <p:txBody>
          <a:bodyPr spcFirstLastPara="1" wrap="square" lIns="0" tIns="0" rIns="0" bIns="0" anchor="t" anchorCtr="0">
            <a:noAutofit/>
          </a:bodyPr>
          <a:lstStyle>
            <a:lvl1pPr marR="91440" lvl="0" rtl="0">
              <a:spcBef>
                <a:spcPts val="0"/>
              </a:spcBef>
              <a:spcAft>
                <a:spcPts val="0"/>
              </a:spcAft>
              <a:buClr>
                <a:schemeClr val="accent1"/>
              </a:buClr>
              <a:buSzPts val="1800"/>
              <a:buAutoNum type="arabicPeriod"/>
              <a:defRPr sz="1200"/>
            </a:lvl1pPr>
            <a:lvl2pPr lvl="1" algn="ctr" rtl="0">
              <a:lnSpc>
                <a:spcPct val="100000"/>
              </a:lnSpc>
              <a:spcBef>
                <a:spcPts val="0"/>
              </a:spcBef>
              <a:spcAft>
                <a:spcPts val="0"/>
              </a:spcAft>
              <a:buClr>
                <a:schemeClr val="accent1"/>
              </a:buClr>
              <a:buSzPts val="1400"/>
              <a:buFont typeface="Open Sans"/>
              <a:buAutoNum type="alphaLcPeriod"/>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AutoNum type="romanLcPeriod"/>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AutoNum type="arabicPeriod"/>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AutoNum type="alphaLcPeriod"/>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AutoNum type="romanLcPeriod"/>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AutoNum type="arabicPeriod"/>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AutoNum type="alphaLcPeriod"/>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AutoNum type="romanLcPeriod"/>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730229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5"/>
        <p:cNvGrpSpPr/>
        <p:nvPr/>
      </p:nvGrpSpPr>
      <p:grpSpPr>
        <a:xfrm>
          <a:off x="0" y="0"/>
          <a:ext cx="0" cy="0"/>
          <a:chOff x="0" y="0"/>
          <a:chExt cx="0" cy="0"/>
        </a:xfrm>
      </p:grpSpPr>
      <p:sp>
        <p:nvSpPr>
          <p:cNvPr id="146" name="Google Shape;146;p9"/>
          <p:cNvSpPr txBox="1">
            <a:spLocks noGrp="1"/>
          </p:cNvSpPr>
          <p:nvPr>
            <p:ph type="title"/>
          </p:nvPr>
        </p:nvSpPr>
        <p:spPr>
          <a:xfrm>
            <a:off x="816900" y="1653050"/>
            <a:ext cx="7507200" cy="594600"/>
          </a:xfrm>
          <a:prstGeom prst="rect">
            <a:avLst/>
          </a:prstGeom>
        </p:spPr>
        <p:txBody>
          <a:bodyPr spcFirstLastPara="1" wrap="square" lIns="0" tIns="0" rIns="0" bIns="0" anchor="t"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9"/>
          <p:cNvSpPr txBox="1">
            <a:spLocks noGrp="1"/>
          </p:cNvSpPr>
          <p:nvPr>
            <p:ph type="subTitle" idx="1"/>
          </p:nvPr>
        </p:nvSpPr>
        <p:spPr>
          <a:xfrm>
            <a:off x="816900" y="2487850"/>
            <a:ext cx="7510200" cy="1002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3209239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5"/>
        <p:cNvGrpSpPr/>
        <p:nvPr/>
      </p:nvGrpSpPr>
      <p:grpSpPr>
        <a:xfrm>
          <a:off x="0" y="0"/>
          <a:ext cx="0" cy="0"/>
          <a:chOff x="0" y="0"/>
          <a:chExt cx="0" cy="0"/>
        </a:xfrm>
      </p:grpSpPr>
      <p:sp>
        <p:nvSpPr>
          <p:cNvPr id="107" name="Google Shape;107;p7"/>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08" name="Google Shape;108;p7"/>
          <p:cNvSpPr txBox="1">
            <a:spLocks noGrp="1"/>
          </p:cNvSpPr>
          <p:nvPr>
            <p:ph type="subTitle" idx="1"/>
          </p:nvPr>
        </p:nvSpPr>
        <p:spPr>
          <a:xfrm>
            <a:off x="3389375" y="1600675"/>
            <a:ext cx="4862100" cy="2380200"/>
          </a:xfrm>
          <a:prstGeom prst="rect">
            <a:avLst/>
          </a:prstGeom>
        </p:spPr>
        <p:txBody>
          <a:bodyPr spcFirstLastPara="1" wrap="square" lIns="0" tIns="0" rIns="0" bIns="0" anchor="t" anchorCtr="0">
            <a:noAutofit/>
          </a:bodyPr>
          <a:lstStyle>
            <a:lvl1pPr marR="91440" lvl="0" rtl="0">
              <a:spcBef>
                <a:spcPts val="0"/>
              </a:spcBef>
              <a:spcAft>
                <a:spcPts val="0"/>
              </a:spcAft>
              <a:buClr>
                <a:schemeClr val="accent1"/>
              </a:buClr>
              <a:buSzPts val="1800"/>
              <a:buChar char="●"/>
              <a:defRPr sz="1600"/>
            </a:lvl1pPr>
            <a:lvl2pPr lvl="1"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833408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0"/>
        <p:cNvGrpSpPr/>
        <p:nvPr/>
      </p:nvGrpSpPr>
      <p:grpSpPr>
        <a:xfrm>
          <a:off x="0" y="0"/>
          <a:ext cx="0" cy="0"/>
          <a:chOff x="0" y="0"/>
          <a:chExt cx="0" cy="0"/>
        </a:xfrm>
      </p:grpSpPr>
      <p:sp>
        <p:nvSpPr>
          <p:cNvPr id="364" name="Google Shape;364;p18"/>
          <p:cNvSpPr txBox="1">
            <a:spLocks noGrp="1"/>
          </p:cNvSpPr>
          <p:nvPr>
            <p:ph type="subTitle" idx="1"/>
          </p:nvPr>
        </p:nvSpPr>
        <p:spPr>
          <a:xfrm>
            <a:off x="4131476" y="1948675"/>
            <a:ext cx="4067400" cy="22518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Clr>
                <a:schemeClr val="accent2"/>
              </a:buClr>
              <a:buSzPts val="1800"/>
              <a:buChar char="●"/>
              <a:defRPr sz="1400"/>
            </a:lvl1pPr>
            <a:lvl2pPr lvl="1"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9pPr>
          </a:lstStyle>
          <a:p>
            <a:endParaRPr/>
          </a:p>
        </p:txBody>
      </p:sp>
      <p:sp>
        <p:nvSpPr>
          <p:cNvPr id="365" name="Google Shape;365;p18"/>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Tree>
    <p:extLst>
      <p:ext uri="{BB962C8B-B14F-4D97-AF65-F5344CB8AC3E}">
        <p14:creationId xmlns:p14="http://schemas.microsoft.com/office/powerpoint/2010/main" val="3049299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71"/>
        <p:cNvGrpSpPr/>
        <p:nvPr/>
      </p:nvGrpSpPr>
      <p:grpSpPr>
        <a:xfrm>
          <a:off x="0" y="0"/>
          <a:ext cx="0" cy="0"/>
          <a:chOff x="0" y="0"/>
          <a:chExt cx="0" cy="0"/>
        </a:xfrm>
      </p:grpSpPr>
      <p:sp>
        <p:nvSpPr>
          <p:cNvPr id="478" name="Google Shape;478;p23"/>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479" name="Google Shape;479;p23"/>
          <p:cNvSpPr txBox="1">
            <a:spLocks noGrp="1"/>
          </p:cNvSpPr>
          <p:nvPr>
            <p:ph type="subTitle" idx="1"/>
          </p:nvPr>
        </p:nvSpPr>
        <p:spPr>
          <a:xfrm>
            <a:off x="1562100" y="1448175"/>
            <a:ext cx="6019800" cy="13167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928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19"/>
        <p:cNvGrpSpPr/>
        <p:nvPr/>
      </p:nvGrpSpPr>
      <p:grpSpPr>
        <a:xfrm>
          <a:off x="0" y="0"/>
          <a:ext cx="0" cy="0"/>
          <a:chOff x="0" y="0"/>
          <a:chExt cx="0" cy="0"/>
        </a:xfrm>
      </p:grpSpPr>
      <p:sp>
        <p:nvSpPr>
          <p:cNvPr id="549" name="Google Shape;549;p26"/>
          <p:cNvSpPr txBox="1">
            <a:spLocks noGrp="1"/>
          </p:cNvSpPr>
          <p:nvPr>
            <p:ph type="title"/>
          </p:nvPr>
        </p:nvSpPr>
        <p:spPr>
          <a:xfrm>
            <a:off x="713225" y="1285038"/>
            <a:ext cx="4099500" cy="528900"/>
          </a:xfrm>
          <a:prstGeom prst="rect">
            <a:avLst/>
          </a:prstGeom>
        </p:spPr>
        <p:txBody>
          <a:bodyPr spcFirstLastPara="1" wrap="square" lIns="0" tIns="0" rIns="0" bIns="0" anchor="t" anchorCtr="0">
            <a:noAutofit/>
          </a:bodyPr>
          <a:lstStyle>
            <a:lvl1pPr lvl="0"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550" name="Google Shape;550;p26"/>
          <p:cNvSpPr txBox="1">
            <a:spLocks noGrp="1"/>
          </p:cNvSpPr>
          <p:nvPr>
            <p:ph type="subTitle" idx="1"/>
          </p:nvPr>
        </p:nvSpPr>
        <p:spPr>
          <a:xfrm>
            <a:off x="713225" y="1987963"/>
            <a:ext cx="3227400" cy="18705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800"/>
              <a:buFont typeface="Open Sans"/>
              <a:buNone/>
              <a:defRPr sz="1600"/>
            </a:lvl1pPr>
            <a:lvl2pPr lvl="1" algn="ctr" rtl="0">
              <a:lnSpc>
                <a:spcPct val="100000"/>
              </a:lnSpc>
              <a:spcBef>
                <a:spcPts val="0"/>
              </a:spcBef>
              <a:spcAft>
                <a:spcPts val="0"/>
              </a:spcAft>
              <a:buSzPts val="1400"/>
              <a:buFont typeface="Open Sans"/>
              <a:buNone/>
              <a:defRPr>
                <a:latin typeface="Open Sans"/>
                <a:ea typeface="Open Sans"/>
                <a:cs typeface="Open Sans"/>
                <a:sym typeface="Open Sans"/>
              </a:defRPr>
            </a:lvl2pPr>
            <a:lvl3pPr lvl="2" algn="ctr" rtl="0">
              <a:lnSpc>
                <a:spcPct val="100000"/>
              </a:lnSpc>
              <a:spcBef>
                <a:spcPts val="0"/>
              </a:spcBef>
              <a:spcAft>
                <a:spcPts val="0"/>
              </a:spcAft>
              <a:buSzPts val="1400"/>
              <a:buFont typeface="Open Sans"/>
              <a:buNone/>
              <a:defRPr>
                <a:latin typeface="Open Sans"/>
                <a:ea typeface="Open Sans"/>
                <a:cs typeface="Open Sans"/>
                <a:sym typeface="Open Sans"/>
              </a:defRPr>
            </a:lvl3pPr>
            <a:lvl4pPr lvl="3" algn="ctr" rtl="0">
              <a:lnSpc>
                <a:spcPct val="100000"/>
              </a:lnSpc>
              <a:spcBef>
                <a:spcPts val="0"/>
              </a:spcBef>
              <a:spcAft>
                <a:spcPts val="0"/>
              </a:spcAft>
              <a:buSzPts val="1400"/>
              <a:buFont typeface="Open Sans"/>
              <a:buNone/>
              <a:defRPr>
                <a:latin typeface="Open Sans"/>
                <a:ea typeface="Open Sans"/>
                <a:cs typeface="Open Sans"/>
                <a:sym typeface="Open Sans"/>
              </a:defRPr>
            </a:lvl4pPr>
            <a:lvl5pPr lvl="4" algn="ctr" rtl="0">
              <a:lnSpc>
                <a:spcPct val="100000"/>
              </a:lnSpc>
              <a:spcBef>
                <a:spcPts val="0"/>
              </a:spcBef>
              <a:spcAft>
                <a:spcPts val="0"/>
              </a:spcAft>
              <a:buSzPts val="1400"/>
              <a:buFont typeface="Open Sans"/>
              <a:buNone/>
              <a:defRPr>
                <a:latin typeface="Open Sans"/>
                <a:ea typeface="Open Sans"/>
                <a:cs typeface="Open Sans"/>
                <a:sym typeface="Open Sans"/>
              </a:defRPr>
            </a:lvl5pPr>
            <a:lvl6pPr lvl="5" algn="ctr" rtl="0">
              <a:lnSpc>
                <a:spcPct val="100000"/>
              </a:lnSpc>
              <a:spcBef>
                <a:spcPts val="0"/>
              </a:spcBef>
              <a:spcAft>
                <a:spcPts val="0"/>
              </a:spcAft>
              <a:buSzPts val="1400"/>
              <a:buFont typeface="Open Sans"/>
              <a:buNone/>
              <a:defRPr>
                <a:latin typeface="Open Sans"/>
                <a:ea typeface="Open Sans"/>
                <a:cs typeface="Open Sans"/>
                <a:sym typeface="Open Sans"/>
              </a:defRPr>
            </a:lvl6pPr>
            <a:lvl7pPr lvl="6" algn="ctr" rtl="0">
              <a:lnSpc>
                <a:spcPct val="100000"/>
              </a:lnSpc>
              <a:spcBef>
                <a:spcPts val="0"/>
              </a:spcBef>
              <a:spcAft>
                <a:spcPts val="0"/>
              </a:spcAft>
              <a:buSzPts val="1400"/>
              <a:buFont typeface="Open Sans"/>
              <a:buNone/>
              <a:defRPr>
                <a:latin typeface="Open Sans"/>
                <a:ea typeface="Open Sans"/>
                <a:cs typeface="Open Sans"/>
                <a:sym typeface="Open Sans"/>
              </a:defRPr>
            </a:lvl7pPr>
            <a:lvl8pPr lvl="7" algn="ctr" rtl="0">
              <a:lnSpc>
                <a:spcPct val="100000"/>
              </a:lnSpc>
              <a:spcBef>
                <a:spcPts val="0"/>
              </a:spcBef>
              <a:spcAft>
                <a:spcPts val="0"/>
              </a:spcAft>
              <a:buSzPts val="1400"/>
              <a:buFont typeface="Open Sans"/>
              <a:buNone/>
              <a:defRPr>
                <a:latin typeface="Open Sans"/>
                <a:ea typeface="Open Sans"/>
                <a:cs typeface="Open Sans"/>
                <a:sym typeface="Open Sans"/>
              </a:defRPr>
            </a:lvl8pPr>
            <a:lvl9pPr lvl="8" algn="ctr" rtl="0">
              <a:lnSpc>
                <a:spcPct val="100000"/>
              </a:lnSpc>
              <a:spcBef>
                <a:spcPts val="0"/>
              </a:spcBef>
              <a:spcAft>
                <a:spcPts val="0"/>
              </a:spcAft>
              <a:buSzPts val="1400"/>
              <a:buFont typeface="Open Sans"/>
              <a:buNone/>
              <a:defRPr>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193243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5"/>
        <p:cNvGrpSpPr/>
        <p:nvPr/>
      </p:nvGrpSpPr>
      <p:grpSpPr>
        <a:xfrm>
          <a:off x="0" y="0"/>
          <a:ext cx="0" cy="0"/>
          <a:chOff x="0" y="0"/>
          <a:chExt cx="0" cy="0"/>
        </a:xfrm>
      </p:grpSpPr>
      <p:sp>
        <p:nvSpPr>
          <p:cNvPr id="446" name="Google Shape;446;p21"/>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Tree>
    <p:extLst>
      <p:ext uri="{BB962C8B-B14F-4D97-AF65-F5344CB8AC3E}">
        <p14:creationId xmlns:p14="http://schemas.microsoft.com/office/powerpoint/2010/main" val="3828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12"/>
        <p:cNvGrpSpPr/>
        <p:nvPr/>
      </p:nvGrpSpPr>
      <p:grpSpPr>
        <a:xfrm>
          <a:off x="0" y="0"/>
          <a:ext cx="0" cy="0"/>
          <a:chOff x="0" y="0"/>
          <a:chExt cx="0" cy="0"/>
        </a:xfrm>
      </p:grpSpPr>
      <p:sp>
        <p:nvSpPr>
          <p:cNvPr id="332" name="Google Shape;332;p17"/>
          <p:cNvSpPr txBox="1">
            <a:spLocks noGrp="1"/>
          </p:cNvSpPr>
          <p:nvPr>
            <p:ph type="subTitle" idx="1"/>
          </p:nvPr>
        </p:nvSpPr>
        <p:spPr>
          <a:xfrm>
            <a:off x="713225" y="1569125"/>
            <a:ext cx="5610900" cy="5109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Clr>
                <a:schemeClr val="accent1"/>
              </a:buClr>
              <a:buSzPts val="1800"/>
              <a:buFont typeface="Open Sans"/>
              <a:buNone/>
              <a:defRPr sz="1500"/>
            </a:lvl1pPr>
            <a:lvl2pPr lvl="1"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33" name="Google Shape;333;p17"/>
          <p:cNvSpPr txBox="1">
            <a:spLocks noGrp="1"/>
          </p:cNvSpPr>
          <p:nvPr>
            <p:ph type="subTitle" idx="2"/>
          </p:nvPr>
        </p:nvSpPr>
        <p:spPr>
          <a:xfrm>
            <a:off x="713225" y="2148725"/>
            <a:ext cx="5463300" cy="255900"/>
          </a:xfrm>
          <a:prstGeom prst="rect">
            <a:avLst/>
          </a:prstGeom>
        </p:spPr>
        <p:txBody>
          <a:bodyPr spcFirstLastPara="1" wrap="square" lIns="0" tIns="0" rIns="0" bIns="0" anchor="t" anchorCtr="0">
            <a:noAutofit/>
          </a:bodyPr>
          <a:lstStyle>
            <a:lvl1pPr lvl="0" algn="r" rtl="0">
              <a:spcBef>
                <a:spcPts val="0"/>
              </a:spcBef>
              <a:spcAft>
                <a:spcPts val="0"/>
              </a:spcAft>
              <a:buClr>
                <a:schemeClr val="accent3"/>
              </a:buClr>
              <a:buSzPts val="2100"/>
              <a:buFont typeface="Exo"/>
              <a:buNone/>
              <a:defRPr b="1"/>
            </a:lvl1pPr>
            <a:lvl2pPr lvl="1"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334" name="Google Shape;334;p17"/>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335" name="Google Shape;335;p17"/>
          <p:cNvSpPr txBox="1">
            <a:spLocks noGrp="1"/>
          </p:cNvSpPr>
          <p:nvPr>
            <p:ph type="subTitle" idx="3"/>
          </p:nvPr>
        </p:nvSpPr>
        <p:spPr>
          <a:xfrm>
            <a:off x="713225" y="2650450"/>
            <a:ext cx="5610900" cy="5109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Clr>
                <a:schemeClr val="accent1"/>
              </a:buClr>
              <a:buSzPts val="1800"/>
              <a:buFont typeface="Open Sans"/>
              <a:buNone/>
              <a:defRPr sz="1400"/>
            </a:lvl1pPr>
            <a:lvl2pPr lvl="1"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36" name="Google Shape;336;p17"/>
          <p:cNvSpPr txBox="1">
            <a:spLocks noGrp="1"/>
          </p:cNvSpPr>
          <p:nvPr>
            <p:ph type="subTitle" idx="4"/>
          </p:nvPr>
        </p:nvSpPr>
        <p:spPr>
          <a:xfrm>
            <a:off x="713225" y="3230050"/>
            <a:ext cx="5463300" cy="255900"/>
          </a:xfrm>
          <a:prstGeom prst="rect">
            <a:avLst/>
          </a:prstGeom>
        </p:spPr>
        <p:txBody>
          <a:bodyPr spcFirstLastPara="1" wrap="square" lIns="0" tIns="0" rIns="0" bIns="0" anchor="t" anchorCtr="0">
            <a:noAutofit/>
          </a:bodyPr>
          <a:lstStyle>
            <a:lvl1pPr lvl="0" algn="r" rtl="0">
              <a:spcBef>
                <a:spcPts val="0"/>
              </a:spcBef>
              <a:spcAft>
                <a:spcPts val="0"/>
              </a:spcAft>
              <a:buClr>
                <a:schemeClr val="accent3"/>
              </a:buClr>
              <a:buSzPts val="2100"/>
              <a:buFont typeface="Exo"/>
              <a:buNone/>
              <a:defRPr b="1"/>
            </a:lvl1pPr>
            <a:lvl2pPr lvl="1"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337" name="Google Shape;337;p17"/>
          <p:cNvSpPr txBox="1">
            <a:spLocks noGrp="1"/>
          </p:cNvSpPr>
          <p:nvPr>
            <p:ph type="subTitle" idx="5"/>
          </p:nvPr>
        </p:nvSpPr>
        <p:spPr>
          <a:xfrm>
            <a:off x="713225" y="3731775"/>
            <a:ext cx="5610900" cy="510900"/>
          </a:xfrm>
          <a:prstGeom prst="rect">
            <a:avLst/>
          </a:prstGeom>
        </p:spPr>
        <p:txBody>
          <a:bodyPr spcFirstLastPara="1" wrap="square" lIns="0" tIns="0" rIns="0" bIns="0" anchor="t" anchorCtr="0">
            <a:noAutofit/>
          </a:bodyPr>
          <a:lstStyle>
            <a:lvl1pPr marR="91440" lvl="0" rtl="0">
              <a:lnSpc>
                <a:spcPct val="100000"/>
              </a:lnSpc>
              <a:spcBef>
                <a:spcPts val="0"/>
              </a:spcBef>
              <a:spcAft>
                <a:spcPts val="0"/>
              </a:spcAft>
              <a:buClr>
                <a:schemeClr val="accent1"/>
              </a:buClr>
              <a:buSzPts val="1800"/>
              <a:buFont typeface="Open Sans"/>
              <a:buNone/>
              <a:defRPr sz="1400"/>
            </a:lvl1pPr>
            <a:lvl2pPr lvl="1"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38" name="Google Shape;338;p17"/>
          <p:cNvSpPr txBox="1">
            <a:spLocks noGrp="1"/>
          </p:cNvSpPr>
          <p:nvPr>
            <p:ph type="subTitle" idx="6"/>
          </p:nvPr>
        </p:nvSpPr>
        <p:spPr>
          <a:xfrm>
            <a:off x="713225" y="4311375"/>
            <a:ext cx="5463300" cy="255900"/>
          </a:xfrm>
          <a:prstGeom prst="rect">
            <a:avLst/>
          </a:prstGeom>
        </p:spPr>
        <p:txBody>
          <a:bodyPr spcFirstLastPara="1" wrap="square" lIns="0" tIns="0" rIns="0" bIns="0" anchor="t" anchorCtr="0">
            <a:noAutofit/>
          </a:bodyPr>
          <a:lstStyle>
            <a:lvl1pPr lvl="0" algn="r" rtl="0">
              <a:spcBef>
                <a:spcPts val="0"/>
              </a:spcBef>
              <a:spcAft>
                <a:spcPts val="0"/>
              </a:spcAft>
              <a:buClr>
                <a:schemeClr val="accent3"/>
              </a:buClr>
              <a:buSzPts val="2100"/>
              <a:buFont typeface="Exo"/>
              <a:buNone/>
              <a:defRPr b="1"/>
            </a:lvl1pPr>
            <a:lvl2pPr lvl="1"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2787841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5A1BA0-4778-4867-8BFD-C3273B91B506}"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90F83-B9C2-4F0C-B5ED-A7562DC5E067}" type="slidenum">
              <a:rPr lang="en-US" smtClean="0"/>
              <a:t>‹#›</a:t>
            </a:fld>
            <a:endParaRPr lang="en-US"/>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12058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82"/>
        <p:cNvGrpSpPr/>
        <p:nvPr/>
      </p:nvGrpSpPr>
      <p:grpSpPr>
        <a:xfrm>
          <a:off x="0" y="0"/>
          <a:ext cx="0" cy="0"/>
          <a:chOff x="0" y="0"/>
          <a:chExt cx="0" cy="0"/>
        </a:xfrm>
      </p:grpSpPr>
      <p:sp>
        <p:nvSpPr>
          <p:cNvPr id="397" name="Google Shape;397;p19"/>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Tree>
    <p:extLst>
      <p:ext uri="{BB962C8B-B14F-4D97-AF65-F5344CB8AC3E}">
        <p14:creationId xmlns:p14="http://schemas.microsoft.com/office/powerpoint/2010/main" val="21455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51"/>
        <p:cNvGrpSpPr/>
        <p:nvPr/>
      </p:nvGrpSpPr>
      <p:grpSpPr>
        <a:xfrm>
          <a:off x="0" y="0"/>
          <a:ext cx="0" cy="0"/>
          <a:chOff x="0" y="0"/>
          <a:chExt cx="0" cy="0"/>
        </a:xfrm>
      </p:grpSpPr>
      <p:sp>
        <p:nvSpPr>
          <p:cNvPr id="571" name="Google Shape;571;p27"/>
          <p:cNvSpPr txBox="1">
            <a:spLocks noGrp="1"/>
          </p:cNvSpPr>
          <p:nvPr>
            <p:ph type="subTitle" idx="1"/>
          </p:nvPr>
        </p:nvSpPr>
        <p:spPr>
          <a:xfrm>
            <a:off x="817905" y="1985474"/>
            <a:ext cx="3657600" cy="2478000"/>
          </a:xfrm>
          <a:prstGeom prst="rect">
            <a:avLst/>
          </a:prstGeom>
        </p:spPr>
        <p:txBody>
          <a:bodyPr spcFirstLastPara="1" wrap="square" lIns="0" tIns="0" rIns="0" bIns="0" anchor="t" anchorCtr="0">
            <a:noAutofit/>
          </a:bodyPr>
          <a:lstStyle>
            <a:lvl1pPr marR="91440" lvl="0" rtl="0">
              <a:spcBef>
                <a:spcPts val="0"/>
              </a:spcBef>
              <a:spcAft>
                <a:spcPts val="0"/>
              </a:spcAft>
              <a:buClr>
                <a:schemeClr val="accent1"/>
              </a:buClr>
              <a:buSzPts val="1800"/>
              <a:buFont typeface="Open Sans"/>
              <a:buChar char="●"/>
              <a:defRPr sz="1400"/>
            </a:lvl1pPr>
            <a:lvl2pPr lvl="1"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9pPr>
          </a:lstStyle>
          <a:p>
            <a:endParaRPr/>
          </a:p>
        </p:txBody>
      </p:sp>
      <p:sp>
        <p:nvSpPr>
          <p:cNvPr id="572" name="Google Shape;572;p27"/>
          <p:cNvSpPr txBox="1">
            <a:spLocks noGrp="1"/>
          </p:cNvSpPr>
          <p:nvPr>
            <p:ph type="subTitle" idx="2"/>
          </p:nvPr>
        </p:nvSpPr>
        <p:spPr>
          <a:xfrm>
            <a:off x="817895" y="1592275"/>
            <a:ext cx="3657600" cy="2559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2100"/>
              <a:buFont typeface="Exo"/>
              <a:buNone/>
              <a:defRPr b="1"/>
            </a:lvl1pPr>
            <a:lvl2pPr lvl="1"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573" name="Google Shape;573;p27"/>
          <p:cNvSpPr txBox="1">
            <a:spLocks noGrp="1"/>
          </p:cNvSpPr>
          <p:nvPr>
            <p:ph type="title"/>
          </p:nvPr>
        </p:nvSpPr>
        <p:spPr>
          <a:xfrm>
            <a:off x="713225" y="521225"/>
            <a:ext cx="7717500" cy="572700"/>
          </a:xfrm>
          <a:prstGeom prst="rect">
            <a:avLst/>
          </a:prstGeom>
        </p:spPr>
        <p:txBody>
          <a:bodyPr spcFirstLastPara="1" wrap="square" lIns="0" tIns="0" rIns="0" bIns="0"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574" name="Google Shape;574;p27"/>
          <p:cNvSpPr txBox="1">
            <a:spLocks noGrp="1"/>
          </p:cNvSpPr>
          <p:nvPr>
            <p:ph type="subTitle" idx="3"/>
          </p:nvPr>
        </p:nvSpPr>
        <p:spPr>
          <a:xfrm>
            <a:off x="4668475" y="1985478"/>
            <a:ext cx="3657600" cy="2475300"/>
          </a:xfrm>
          <a:prstGeom prst="rect">
            <a:avLst/>
          </a:prstGeom>
        </p:spPr>
        <p:txBody>
          <a:bodyPr spcFirstLastPara="1" wrap="square" lIns="0" tIns="0" rIns="0" bIns="0" anchor="t" anchorCtr="0">
            <a:noAutofit/>
          </a:bodyPr>
          <a:lstStyle>
            <a:lvl1pPr marR="91440" lvl="0" rtl="0">
              <a:spcBef>
                <a:spcPts val="0"/>
              </a:spcBef>
              <a:spcAft>
                <a:spcPts val="0"/>
              </a:spcAft>
              <a:buClr>
                <a:schemeClr val="accent1"/>
              </a:buClr>
              <a:buSzPts val="1800"/>
              <a:buFont typeface="Open Sans"/>
              <a:buChar char="●"/>
              <a:defRPr sz="1400"/>
            </a:lvl1pPr>
            <a:lvl2pPr lvl="1"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2pPr>
            <a:lvl3pPr lvl="2"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3pPr>
            <a:lvl4pPr lvl="3"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4pPr>
            <a:lvl5pPr lvl="4"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5pPr>
            <a:lvl6pPr lvl="5"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6pPr>
            <a:lvl7pPr lvl="6"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7pPr>
            <a:lvl8pPr lvl="7"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8pPr>
            <a:lvl9pPr lvl="8" rtl="0">
              <a:lnSpc>
                <a:spcPct val="100000"/>
              </a:lnSpc>
              <a:spcBef>
                <a:spcPts val="0"/>
              </a:spcBef>
              <a:spcAft>
                <a:spcPts val="0"/>
              </a:spcAft>
              <a:buClr>
                <a:schemeClr val="accent1"/>
              </a:buClr>
              <a:buSzPts val="1400"/>
              <a:buFont typeface="Open Sans"/>
              <a:buChar char="■"/>
              <a:defRPr>
                <a:solidFill>
                  <a:schemeClr val="accent1"/>
                </a:solidFill>
                <a:latin typeface="Open Sans"/>
                <a:ea typeface="Open Sans"/>
                <a:cs typeface="Open Sans"/>
                <a:sym typeface="Open Sans"/>
              </a:defRPr>
            </a:lvl9pPr>
          </a:lstStyle>
          <a:p>
            <a:endParaRPr/>
          </a:p>
        </p:txBody>
      </p:sp>
      <p:sp>
        <p:nvSpPr>
          <p:cNvPr id="575" name="Google Shape;575;p27"/>
          <p:cNvSpPr txBox="1">
            <a:spLocks noGrp="1"/>
          </p:cNvSpPr>
          <p:nvPr>
            <p:ph type="subTitle" idx="4"/>
          </p:nvPr>
        </p:nvSpPr>
        <p:spPr>
          <a:xfrm>
            <a:off x="4668495" y="1592275"/>
            <a:ext cx="3657600" cy="255900"/>
          </a:xfrm>
          <a:prstGeom prst="rect">
            <a:avLst/>
          </a:prstGeom>
        </p:spPr>
        <p:txBody>
          <a:bodyPr spcFirstLastPara="1" wrap="square" lIns="0" tIns="0" rIns="0" bIns="0" anchor="t" anchorCtr="0">
            <a:noAutofit/>
          </a:bodyPr>
          <a:lstStyle>
            <a:lvl1pPr lvl="0" rtl="0">
              <a:spcBef>
                <a:spcPts val="0"/>
              </a:spcBef>
              <a:spcAft>
                <a:spcPts val="0"/>
              </a:spcAft>
              <a:buClr>
                <a:schemeClr val="accent3"/>
              </a:buClr>
              <a:buSzPts val="2100"/>
              <a:buFont typeface="Exo"/>
              <a:buNone/>
              <a:defRPr b="1"/>
            </a:lvl1pPr>
            <a:lvl2pPr lvl="1"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extLst>
      <p:ext uri="{BB962C8B-B14F-4D97-AF65-F5344CB8AC3E}">
        <p14:creationId xmlns:p14="http://schemas.microsoft.com/office/powerpoint/2010/main" val="593492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5A1BA0-4778-4867-8BFD-C3273B91B506}" type="datetimeFigureOut">
              <a:rPr lang="en-US" smtClean="0"/>
              <a:t>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90F83-B9C2-4F0C-B5ED-A7562DC5E067}" type="slidenum">
              <a:rPr lang="en-US" smtClean="0"/>
              <a:t>‹#›</a:t>
            </a:fld>
            <a:endParaRPr lang="en-US"/>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112760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5A1BA0-4778-4867-8BFD-C3273B91B506}"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90F83-B9C2-4F0C-B5ED-A7562DC5E067}" type="slidenum">
              <a:rPr lang="en-US" smtClean="0"/>
              <a:t>‹#›</a:t>
            </a:fld>
            <a:endParaRPr lang="en-US"/>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3836590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5A1BA0-4778-4867-8BFD-C3273B91B506}" type="datetimeFigureOut">
              <a:rPr lang="en-US" smtClean="0"/>
              <a:t>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90F83-B9C2-4F0C-B5ED-A7562DC5E067}" type="slidenum">
              <a:rPr lang="en-US" smtClean="0"/>
              <a:t>‹#›</a:t>
            </a:fld>
            <a:endParaRPr lang="en-US"/>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2277067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5A1BA0-4778-4867-8BFD-C3273B91B506}" type="datetimeFigureOut">
              <a:rPr lang="en-US" smtClean="0"/>
              <a:t>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90F83-B9C2-4F0C-B5ED-A7562DC5E067}" type="slidenum">
              <a:rPr lang="en-US" smtClean="0"/>
              <a:t>‹#›</a:t>
            </a:fld>
            <a:endParaRPr lang="en-US"/>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157412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A1BA0-4778-4867-8BFD-C3273B91B506}" type="datetimeFigureOut">
              <a:rPr lang="en-US" smtClean="0"/>
              <a:t>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90F83-B9C2-4F0C-B5ED-A7562DC5E067}" type="slidenum">
              <a:rPr lang="en-US" smtClean="0"/>
              <a:t>‹#›</a:t>
            </a:fld>
            <a:endParaRPr lang="en-US"/>
          </a:p>
        </p:txBody>
      </p:sp>
    </p:spTree>
    <p:extLst>
      <p:ext uri="{BB962C8B-B14F-4D97-AF65-F5344CB8AC3E}">
        <p14:creationId xmlns:p14="http://schemas.microsoft.com/office/powerpoint/2010/main" val="42687001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15A1BA0-4778-4867-8BFD-C3273B91B506}" type="datetimeFigureOut">
              <a:rPr lang="en-US" smtClean="0"/>
              <a:t>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90F83-B9C2-4F0C-B5ED-A7562DC5E067}" type="slidenum">
              <a:rPr lang="en-US" smtClean="0"/>
              <a:t>‹#›</a:t>
            </a:fld>
            <a:endParaRPr lang="en-US"/>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3713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fld id="{A15A1BA0-4778-4867-8BFD-C3273B91B506}" type="datetimeFigureOut">
              <a:rPr lang="en-US" smtClean="0"/>
              <a:t>12/3/2021</a:t>
            </a:fld>
            <a:endParaRPr lang="en-US"/>
          </a:p>
        </p:txBody>
      </p:sp>
      <p:sp>
        <p:nvSpPr>
          <p:cNvPr id="6" name="Footer Placeholder 5"/>
          <p:cNvSpPr>
            <a:spLocks noGrp="1"/>
          </p:cNvSpPr>
          <p:nvPr>
            <p:ph type="ftr" sz="quarter" idx="11"/>
          </p:nvPr>
        </p:nvSpPr>
        <p:spPr>
          <a:xfrm>
            <a:off x="1085537" y="238981"/>
            <a:ext cx="4155753" cy="240698"/>
          </a:xfrm>
        </p:spPr>
        <p:txBody>
          <a:bodyPr/>
          <a:lstStyle/>
          <a:p>
            <a:endParaRPr lang="en-US"/>
          </a:p>
        </p:txBody>
      </p:sp>
      <p:sp>
        <p:nvSpPr>
          <p:cNvPr id="7" name="Slide Number Placeholder 6"/>
          <p:cNvSpPr>
            <a:spLocks noGrp="1"/>
          </p:cNvSpPr>
          <p:nvPr>
            <p:ph type="sldNum" sz="quarter" idx="12"/>
          </p:nvPr>
        </p:nvSpPr>
        <p:spPr/>
        <p:txBody>
          <a:bodyPr/>
          <a:lstStyle/>
          <a:p>
            <a:fld id="{EF890F83-B9C2-4F0C-B5ED-A7562DC5E067}" type="slidenum">
              <a:rPr lang="en-US" smtClean="0"/>
              <a:t>‹#›</a:t>
            </a:fld>
            <a:endParaRPr lang="en-US"/>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31558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514607"/>
            <a:ext cx="9144000" cy="3079456"/>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t="1538" b="-1538"/>
          <a:stretch/>
        </p:blipFill>
        <p:spPr bwMode="black">
          <a:xfrm>
            <a:off x="0" y="4594860"/>
            <a:ext cx="9144000" cy="557213"/>
          </a:xfrm>
          <a:prstGeom prst="rect">
            <a:avLst/>
          </a:prstGeom>
        </p:spPr>
      </p:pic>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fld id="{A15A1BA0-4778-4867-8BFD-C3273B91B506}" type="datetimeFigureOut">
              <a:rPr lang="en-US" smtClean="0"/>
              <a:t>12/3/2021</a:t>
            </a:fld>
            <a:endParaRPr lang="en-US"/>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0046" y="599230"/>
            <a:ext cx="608264" cy="377684"/>
          </a:xfrm>
          <a:prstGeom prst="rect">
            <a:avLst/>
          </a:prstGeom>
        </p:spPr>
        <p:txBody>
          <a:bodyPr vert="horz" lIns="91440" tIns="45720" rIns="91440" bIns="45720" rtlCol="0" anchor="t"/>
          <a:lstStyle>
            <a:lvl1pPr algn="r">
              <a:defRPr sz="2100">
                <a:solidFill>
                  <a:schemeClr val="accent1"/>
                </a:solidFill>
              </a:defRPr>
            </a:lvl1pPr>
          </a:lstStyle>
          <a:p>
            <a:fld id="{EF890F83-B9C2-4F0C-B5ED-A7562DC5E067}" type="slidenum">
              <a:rPr lang="en-US" smtClean="0"/>
              <a:t>‹#›</a:t>
            </a:fld>
            <a:endParaRPr lang="en-US"/>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65817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Lst>
  <p:hf sldNum="0"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Necrotizing_fasciitis" TargetMode="External"/><Relationship Id="rId3" Type="http://schemas.openxmlformats.org/officeDocument/2006/relationships/image" Target="../media/image1.jpg"/><Relationship Id="rId7" Type="http://schemas.openxmlformats.org/officeDocument/2006/relationships/hyperlink" Target="https://en.wikipedia.org/wiki/Burn_(injury)"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en.wikipedia.org/wiki/Physical_trauma" TargetMode="External"/><Relationship Id="rId11" Type="http://schemas.openxmlformats.org/officeDocument/2006/relationships/hyperlink" Target="https://en.wikipedia.org/wiki/Skin_cancer" TargetMode="External"/><Relationship Id="rId5" Type="http://schemas.openxmlformats.org/officeDocument/2006/relationships/hyperlink" Target="https://en.wikipedia.org/wiki/Wound" TargetMode="External"/><Relationship Id="rId10" Type="http://schemas.openxmlformats.org/officeDocument/2006/relationships/hyperlink" Target="https://en.wikipedia.org/wiki/Skin_grafting#cite_note-2" TargetMode="External"/><Relationship Id="rId4" Type="http://schemas.openxmlformats.org/officeDocument/2006/relationships/image" Target="../media/image45.png"/><Relationship Id="rId9" Type="http://schemas.openxmlformats.org/officeDocument/2006/relationships/hyperlink" Target="https://en.wikipedia.org/wiki/Purpura_fulminan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g"/><Relationship Id="rId7"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0.png"/><Relationship Id="rId9" Type="http://schemas.microsoft.com/office/2007/relationships/diagramDrawing" Target="../diagrams/drawing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5" Type="http://schemas.openxmlformats.org/officeDocument/2006/relationships/image" Target="../media/image56.jp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24" name="Google Shape;724;p33"/>
          <p:cNvSpPr txBox="1">
            <a:spLocks noGrp="1"/>
          </p:cNvSpPr>
          <p:nvPr>
            <p:ph type="ctrTitle"/>
          </p:nvPr>
        </p:nvSpPr>
        <p:spPr>
          <a:xfrm>
            <a:off x="1901525" y="1881215"/>
            <a:ext cx="5745900" cy="1036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b="1" dirty="0">
                <a:effectLst>
                  <a:outerShdw blurRad="38100" dist="38100" dir="2700000" algn="tl">
                    <a:srgbClr val="000000">
                      <a:alpha val="43137"/>
                    </a:srgbClr>
                  </a:outerShdw>
                </a:effectLst>
                <a:latin typeface="Bahnschrift Condensed" panose="020B0502040204020203" pitchFamily="34" charset="0"/>
                <a:ea typeface="Montserrat Light"/>
                <a:cs typeface="Montserrat Light"/>
                <a:sym typeface="Montserrat Light"/>
              </a:rPr>
              <a:t>“Grafts &amp; Flaps”</a:t>
            </a:r>
            <a:endParaRPr sz="6000" b="1" dirty="0">
              <a:effectLst>
                <a:outerShdw blurRad="38100" dist="38100" dir="2700000" algn="tl">
                  <a:srgbClr val="000000">
                    <a:alpha val="43137"/>
                  </a:srgbClr>
                </a:outerShdw>
              </a:effectLst>
              <a:latin typeface="Bahnschrift Condensed" panose="020B0502040204020203" pitchFamily="34" charset="0"/>
              <a:ea typeface="Montserrat Light"/>
              <a:cs typeface="Montserrat Light"/>
              <a:sym typeface="Montserrat Light"/>
            </a:endParaRPr>
          </a:p>
        </p:txBody>
      </p:sp>
      <p:sp>
        <p:nvSpPr>
          <p:cNvPr id="725" name="Google Shape;725;p33"/>
          <p:cNvSpPr txBox="1">
            <a:spLocks noGrp="1"/>
          </p:cNvSpPr>
          <p:nvPr>
            <p:ph type="subTitle" idx="1"/>
          </p:nvPr>
        </p:nvSpPr>
        <p:spPr>
          <a:xfrm>
            <a:off x="1988251" y="2919311"/>
            <a:ext cx="5742300" cy="3045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S</a:t>
            </a:r>
            <a:r>
              <a:rPr lang="en" dirty="0"/>
              <a:t>upervised by : Dr.Saleh Abu Alhaj </a:t>
            </a:r>
            <a:endParaRPr dirty="0"/>
          </a:p>
        </p:txBody>
      </p:sp>
      <p:pic>
        <p:nvPicPr>
          <p:cNvPr id="2" name="Picture 1">
            <a:extLst>
              <a:ext uri="{FF2B5EF4-FFF2-40B4-BE49-F238E27FC236}">
                <a16:creationId xmlns:a16="http://schemas.microsoft.com/office/drawing/2014/main" id="{B98A5291-0504-443A-A978-BAC7951261C1}"/>
              </a:ext>
            </a:extLst>
          </p:cNvPr>
          <p:cNvPicPr>
            <a:picLocks noChangeAspect="1"/>
          </p:cNvPicPr>
          <p:nvPr/>
        </p:nvPicPr>
        <p:blipFill rotWithShape="1">
          <a:blip r:embed="rId3"/>
          <a:srcRect r="220" b="31245"/>
          <a:stretch/>
        </p:blipFill>
        <p:spPr>
          <a:xfrm>
            <a:off x="2743198" y="-137158"/>
            <a:ext cx="3905557" cy="2018373"/>
          </a:xfrm>
          <a:prstGeom prst="rect">
            <a:avLst/>
          </a:prstGeom>
          <a:ln>
            <a:noFill/>
          </a:ln>
          <a:effectLst>
            <a:softEdge rad="112500"/>
          </a:effectLst>
        </p:spPr>
      </p:pic>
      <p:sp>
        <p:nvSpPr>
          <p:cNvPr id="3" name="TextBox 2"/>
          <p:cNvSpPr txBox="1"/>
          <p:nvPr/>
        </p:nvSpPr>
        <p:spPr>
          <a:xfrm>
            <a:off x="1999535" y="3223811"/>
            <a:ext cx="5392882" cy="1015663"/>
          </a:xfrm>
          <a:prstGeom prst="rect">
            <a:avLst/>
          </a:prstGeom>
          <a:noFill/>
        </p:spPr>
        <p:txBody>
          <a:bodyPr wrap="square" rtlCol="0">
            <a:spAutoFit/>
          </a:bodyPr>
          <a:lstStyle/>
          <a:p>
            <a:pPr algn="ctr"/>
            <a:r>
              <a:rPr lang="en-US" sz="2000" b="1" dirty="0" err="1">
                <a:effectLst>
                  <a:outerShdw blurRad="38100" dist="38100" dir="2700000" algn="tl">
                    <a:srgbClr val="000000">
                      <a:alpha val="43137"/>
                    </a:srgbClr>
                  </a:outerShdw>
                </a:effectLst>
              </a:rPr>
              <a:t>Hamzah</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Alawneh</a:t>
            </a:r>
            <a:endParaRPr lang="en-US" sz="2000" b="1" dirty="0">
              <a:effectLst>
                <a:outerShdw blurRad="38100" dist="38100" dir="2700000" algn="tl">
                  <a:srgbClr val="000000">
                    <a:alpha val="43137"/>
                  </a:srgbClr>
                </a:outerShdw>
              </a:effectLst>
            </a:endParaRPr>
          </a:p>
          <a:p>
            <a:pPr algn="ctr"/>
            <a:r>
              <a:rPr lang="en-US" sz="2000" b="1" dirty="0" err="1">
                <a:effectLst>
                  <a:outerShdw blurRad="38100" dist="38100" dir="2700000" algn="tl">
                    <a:srgbClr val="000000">
                      <a:alpha val="43137"/>
                    </a:srgbClr>
                  </a:outerShdw>
                </a:effectLst>
              </a:rPr>
              <a:t>Rawan</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Awwad</a:t>
            </a:r>
            <a:endParaRPr lang="en-US" sz="2000" b="1" dirty="0">
              <a:effectLst>
                <a:outerShdw blurRad="38100" dist="38100" dir="2700000" algn="tl">
                  <a:srgbClr val="000000">
                    <a:alpha val="43137"/>
                  </a:srgbClr>
                </a:outerShdw>
              </a:effectLst>
            </a:endParaRPr>
          </a:p>
          <a:p>
            <a:pPr algn="ctr"/>
            <a:r>
              <a:rPr lang="en-US" sz="2000" b="1" dirty="0" err="1">
                <a:effectLst>
                  <a:outerShdw blurRad="38100" dist="38100" dir="2700000" algn="tl">
                    <a:srgbClr val="000000">
                      <a:alpha val="43137"/>
                    </a:srgbClr>
                  </a:outerShdw>
                </a:effectLst>
              </a:rPr>
              <a:t>Deema</a:t>
            </a:r>
            <a:r>
              <a:rPr lang="en-US" sz="2000" b="1" dirty="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Shnaikat</a:t>
            </a:r>
            <a:endParaRPr lang="en-US" sz="20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0"/>
        <p:cNvGrpSpPr/>
        <p:nvPr/>
      </p:nvGrpSpPr>
      <p:grpSpPr>
        <a:xfrm>
          <a:off x="0" y="0"/>
          <a:ext cx="0" cy="0"/>
          <a:chOff x="0" y="0"/>
          <a:chExt cx="0" cy="0"/>
        </a:xfrm>
      </p:grpSpPr>
      <p:grpSp>
        <p:nvGrpSpPr>
          <p:cNvPr id="954" name="Google Shape;954;p39"/>
          <p:cNvGrpSpPr/>
          <p:nvPr/>
        </p:nvGrpSpPr>
        <p:grpSpPr>
          <a:xfrm rot="-8233152">
            <a:off x="3014315" y="2989767"/>
            <a:ext cx="826821" cy="536701"/>
            <a:chOff x="-50441" y="1990502"/>
            <a:chExt cx="1207425" cy="783756"/>
          </a:xfrm>
        </p:grpSpPr>
        <p:sp>
          <p:nvSpPr>
            <p:cNvPr id="955" name="Google Shape;955;p39"/>
            <p:cNvSpPr/>
            <p:nvPr/>
          </p:nvSpPr>
          <p:spPr>
            <a:xfrm rot="4583423">
              <a:off x="768944" y="2395827"/>
              <a:ext cx="383741" cy="310768"/>
            </a:xfrm>
            <a:custGeom>
              <a:avLst/>
              <a:gdLst/>
              <a:ahLst/>
              <a:cxnLst/>
              <a:rect l="l" t="t" r="r" b="b"/>
              <a:pathLst>
                <a:path w="15350" h="12431" extrusionOk="0">
                  <a:moveTo>
                    <a:pt x="6873" y="1"/>
                  </a:moveTo>
                  <a:cubicBezTo>
                    <a:pt x="5560" y="1"/>
                    <a:pt x="4273" y="267"/>
                    <a:pt x="3192" y="830"/>
                  </a:cubicBezTo>
                  <a:cubicBezTo>
                    <a:pt x="2128" y="1377"/>
                    <a:pt x="1307" y="2198"/>
                    <a:pt x="790" y="3353"/>
                  </a:cubicBezTo>
                  <a:cubicBezTo>
                    <a:pt x="0" y="5177"/>
                    <a:pt x="304" y="7365"/>
                    <a:pt x="1398" y="9006"/>
                  </a:cubicBezTo>
                  <a:cubicBezTo>
                    <a:pt x="2523" y="10648"/>
                    <a:pt x="4316" y="11742"/>
                    <a:pt x="6262" y="12198"/>
                  </a:cubicBezTo>
                  <a:cubicBezTo>
                    <a:pt x="6929" y="12349"/>
                    <a:pt x="7611" y="12431"/>
                    <a:pt x="8287" y="12431"/>
                  </a:cubicBezTo>
                  <a:cubicBezTo>
                    <a:pt x="9521" y="12431"/>
                    <a:pt x="10733" y="12157"/>
                    <a:pt x="11794" y="11529"/>
                  </a:cubicBezTo>
                  <a:cubicBezTo>
                    <a:pt x="14225" y="10070"/>
                    <a:pt x="15350" y="6818"/>
                    <a:pt x="14316" y="4173"/>
                  </a:cubicBezTo>
                  <a:cubicBezTo>
                    <a:pt x="13329" y="1534"/>
                    <a:pt x="10025" y="1"/>
                    <a:pt x="68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9"/>
            <p:cNvSpPr/>
            <p:nvPr/>
          </p:nvSpPr>
          <p:spPr>
            <a:xfrm rot="4583423">
              <a:off x="240532" y="2357292"/>
              <a:ext cx="323718" cy="331718"/>
            </a:xfrm>
            <a:custGeom>
              <a:avLst/>
              <a:gdLst/>
              <a:ahLst/>
              <a:cxnLst/>
              <a:rect l="l" t="t" r="r" b="b"/>
              <a:pathLst>
                <a:path w="12949" h="13269" extrusionOk="0">
                  <a:moveTo>
                    <a:pt x="7178" y="0"/>
                  </a:moveTo>
                  <a:cubicBezTo>
                    <a:pt x="3892" y="0"/>
                    <a:pt x="56" y="1334"/>
                    <a:pt x="30" y="4992"/>
                  </a:cubicBezTo>
                  <a:cubicBezTo>
                    <a:pt x="0" y="7880"/>
                    <a:pt x="2189" y="10889"/>
                    <a:pt x="4681" y="12166"/>
                  </a:cubicBezTo>
                  <a:cubicBezTo>
                    <a:pt x="5687" y="12732"/>
                    <a:pt x="7285" y="13268"/>
                    <a:pt x="8709" y="13268"/>
                  </a:cubicBezTo>
                  <a:cubicBezTo>
                    <a:pt x="9350" y="13268"/>
                    <a:pt x="9956" y="13159"/>
                    <a:pt x="10456" y="12895"/>
                  </a:cubicBezTo>
                  <a:cubicBezTo>
                    <a:pt x="12006" y="12075"/>
                    <a:pt x="12037" y="9825"/>
                    <a:pt x="12037" y="8305"/>
                  </a:cubicBezTo>
                  <a:cubicBezTo>
                    <a:pt x="12037" y="7515"/>
                    <a:pt x="12006" y="6816"/>
                    <a:pt x="12189" y="6056"/>
                  </a:cubicBezTo>
                  <a:cubicBezTo>
                    <a:pt x="12462" y="5023"/>
                    <a:pt x="12949" y="4202"/>
                    <a:pt x="12797" y="3108"/>
                  </a:cubicBezTo>
                  <a:cubicBezTo>
                    <a:pt x="12736" y="2378"/>
                    <a:pt x="12341" y="1801"/>
                    <a:pt x="11854" y="1345"/>
                  </a:cubicBezTo>
                  <a:cubicBezTo>
                    <a:pt x="11095" y="707"/>
                    <a:pt x="10031" y="372"/>
                    <a:pt x="9088" y="159"/>
                  </a:cubicBezTo>
                  <a:cubicBezTo>
                    <a:pt x="8500" y="56"/>
                    <a:pt x="7850" y="0"/>
                    <a:pt x="7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9"/>
            <p:cNvSpPr/>
            <p:nvPr/>
          </p:nvSpPr>
          <p:spPr>
            <a:xfrm rot="4583423">
              <a:off x="-22067" y="2013622"/>
              <a:ext cx="245470" cy="251519"/>
            </a:xfrm>
            <a:custGeom>
              <a:avLst/>
              <a:gdLst/>
              <a:ahLst/>
              <a:cxnLst/>
              <a:rect l="l" t="t" r="r" b="b"/>
              <a:pathLst>
                <a:path w="9819" h="10061" extrusionOk="0">
                  <a:moveTo>
                    <a:pt x="4767" y="1"/>
                  </a:moveTo>
                  <a:cubicBezTo>
                    <a:pt x="4404" y="1"/>
                    <a:pt x="4037" y="39"/>
                    <a:pt x="3678" y="116"/>
                  </a:cubicBezTo>
                  <a:cubicBezTo>
                    <a:pt x="2523" y="389"/>
                    <a:pt x="1459" y="1119"/>
                    <a:pt x="882" y="2213"/>
                  </a:cubicBezTo>
                  <a:cubicBezTo>
                    <a:pt x="0" y="3885"/>
                    <a:pt x="304" y="6013"/>
                    <a:pt x="1247" y="7654"/>
                  </a:cubicBezTo>
                  <a:cubicBezTo>
                    <a:pt x="1824" y="8627"/>
                    <a:pt x="2614" y="9478"/>
                    <a:pt x="3678" y="9873"/>
                  </a:cubicBezTo>
                  <a:cubicBezTo>
                    <a:pt x="4020" y="10002"/>
                    <a:pt x="4367" y="10060"/>
                    <a:pt x="4712" y="10060"/>
                  </a:cubicBezTo>
                  <a:cubicBezTo>
                    <a:pt x="6731" y="10060"/>
                    <a:pt x="8691" y="8051"/>
                    <a:pt x="9210" y="6286"/>
                  </a:cubicBezTo>
                  <a:cubicBezTo>
                    <a:pt x="9818" y="4311"/>
                    <a:pt x="9058" y="1940"/>
                    <a:pt x="7326" y="754"/>
                  </a:cubicBezTo>
                  <a:cubicBezTo>
                    <a:pt x="6605" y="252"/>
                    <a:pt x="5695" y="1"/>
                    <a:pt x="4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a:extLst>
              <a:ext uri="{FF2B5EF4-FFF2-40B4-BE49-F238E27FC236}">
                <a16:creationId xmlns:a16="http://schemas.microsoft.com/office/drawing/2014/main" id="{ED24772F-CD89-4550-8537-86A4F88BF117}"/>
              </a:ext>
            </a:extLst>
          </p:cNvPr>
          <p:cNvSpPr txBox="1"/>
          <p:nvPr/>
        </p:nvSpPr>
        <p:spPr>
          <a:xfrm>
            <a:off x="355881" y="93650"/>
            <a:ext cx="2567319" cy="4247317"/>
          </a:xfrm>
          <a:prstGeom prst="rect">
            <a:avLst/>
          </a:prstGeom>
          <a:noFill/>
        </p:spPr>
        <p:txBody>
          <a:bodyPr wrap="square">
            <a:spAutoFit/>
          </a:bodyPr>
          <a:lstStyle/>
          <a:p>
            <a:r>
              <a:rPr lang="en-US" sz="2800" b="1" i="0" dirty="0">
                <a:solidFill>
                  <a:srgbClr val="3B3835"/>
                </a:solidFill>
                <a:effectLst/>
                <a:latin typeface="Algerian" panose="04020705040A02060702" pitchFamily="82" charset="0"/>
              </a:rPr>
              <a:t>Partial Thickness Graft </a:t>
            </a:r>
            <a:endParaRPr lang="en-US" sz="2800" dirty="0">
              <a:solidFill>
                <a:srgbClr val="3B3835"/>
              </a:solidFill>
              <a:latin typeface="HelveticaNeue-Light"/>
            </a:endParaRPr>
          </a:p>
          <a:p>
            <a:r>
              <a:rPr lang="en-US" b="0" i="0" dirty="0">
                <a:solidFill>
                  <a:srgbClr val="3B3835"/>
                </a:solidFill>
                <a:effectLst/>
                <a:latin typeface="HelveticaNeue-Light"/>
              </a:rPr>
              <a:t> </a:t>
            </a:r>
            <a:r>
              <a:rPr lang="en-US" sz="2000" b="1" i="0" dirty="0">
                <a:solidFill>
                  <a:schemeClr val="accent6">
                    <a:lumMod val="50000"/>
                  </a:schemeClr>
                </a:solidFill>
                <a:effectLst/>
                <a:latin typeface="Bahnschrift" panose="020B0502040204020203" pitchFamily="34" charset="0"/>
              </a:rPr>
              <a:t>Also called as split thickness graft/ Thiersch graft. </a:t>
            </a:r>
          </a:p>
          <a:p>
            <a:r>
              <a:rPr lang="en-US" sz="1800" b="0" i="0" dirty="0">
                <a:solidFill>
                  <a:schemeClr val="accent6">
                    <a:lumMod val="50000"/>
                  </a:schemeClr>
                </a:solidFill>
                <a:effectLst/>
                <a:latin typeface="Bahnschrift" panose="020B0502040204020203" pitchFamily="34" charset="0"/>
              </a:rPr>
              <a:t> It is removal of full epidermis plus part of dermis from the donor area, </a:t>
            </a:r>
            <a:r>
              <a:rPr lang="en-US" sz="1800" dirty="0">
                <a:solidFill>
                  <a:schemeClr val="accent6">
                    <a:lumMod val="50000"/>
                  </a:schemeClr>
                </a:solidFill>
                <a:latin typeface="Bahnschrift" panose="020B0502040204020203" pitchFamily="34" charset="0"/>
              </a:rPr>
              <a:t> </a:t>
            </a:r>
            <a:r>
              <a:rPr lang="en-US" sz="1800" b="0" i="0" dirty="0">
                <a:solidFill>
                  <a:schemeClr val="accent6">
                    <a:lumMod val="50000"/>
                  </a:schemeClr>
                </a:solidFill>
                <a:effectLst/>
                <a:latin typeface="Bahnschrift" panose="020B0502040204020203" pitchFamily="34" charset="0"/>
              </a:rPr>
              <a:t>leaving some skin appendages in the remaining</a:t>
            </a:r>
            <a:br>
              <a:rPr lang="en-US" sz="1800" b="0" i="0" dirty="0">
                <a:solidFill>
                  <a:schemeClr val="accent6">
                    <a:lumMod val="50000"/>
                  </a:schemeClr>
                </a:solidFill>
                <a:effectLst/>
                <a:latin typeface="Bahnschrift" panose="020B0502040204020203" pitchFamily="34" charset="0"/>
              </a:rPr>
            </a:br>
            <a:r>
              <a:rPr lang="en-US" sz="1800" b="0" i="0" dirty="0">
                <a:solidFill>
                  <a:schemeClr val="accent6">
                    <a:lumMod val="50000"/>
                  </a:schemeClr>
                </a:solidFill>
                <a:effectLst/>
                <a:latin typeface="Bahnschrift" panose="020B0502040204020203" pitchFamily="34" charset="0"/>
              </a:rPr>
              <a:t>dermis.</a:t>
            </a:r>
            <a:r>
              <a:rPr lang="en-US" sz="1800" dirty="0">
                <a:solidFill>
                  <a:schemeClr val="accent6">
                    <a:lumMod val="50000"/>
                  </a:schemeClr>
                </a:solidFill>
                <a:latin typeface="Bahnschrift" panose="020B0502040204020203" pitchFamily="34" charset="0"/>
              </a:rPr>
              <a:t> </a:t>
            </a:r>
            <a:endParaRPr lang="en-US" sz="1800" b="0" i="0" dirty="0">
              <a:solidFill>
                <a:schemeClr val="accent6">
                  <a:lumMod val="50000"/>
                </a:schemeClr>
              </a:solidFill>
              <a:effectLst/>
              <a:latin typeface="Bahnschrift" panose="020B0502040204020203" pitchFamily="34" charset="0"/>
            </a:endParaRPr>
          </a:p>
        </p:txBody>
      </p:sp>
      <p:sp>
        <p:nvSpPr>
          <p:cNvPr id="9" name="TextBox 8">
            <a:extLst>
              <a:ext uri="{FF2B5EF4-FFF2-40B4-BE49-F238E27FC236}">
                <a16:creationId xmlns:a16="http://schemas.microsoft.com/office/drawing/2014/main" id="{1C6F95E7-6E7E-4E92-9351-743B25B8A3CC}"/>
              </a:ext>
            </a:extLst>
          </p:cNvPr>
          <p:cNvSpPr txBox="1"/>
          <p:nvPr/>
        </p:nvSpPr>
        <p:spPr>
          <a:xfrm>
            <a:off x="3722229" y="555289"/>
            <a:ext cx="5580746" cy="1846659"/>
          </a:xfrm>
          <a:prstGeom prst="rect">
            <a:avLst/>
          </a:prstGeom>
          <a:noFill/>
        </p:spPr>
        <p:txBody>
          <a:bodyPr wrap="square">
            <a:spAutoFit/>
          </a:bodyPr>
          <a:lstStyle/>
          <a:p>
            <a:br>
              <a:rPr lang="en-US" sz="1800" b="0" i="0" dirty="0">
                <a:solidFill>
                  <a:srgbClr val="000000"/>
                </a:solidFill>
                <a:effectLst/>
                <a:latin typeface="CenturySchoolbook"/>
              </a:rPr>
            </a:br>
            <a:endParaRPr lang="en-US" sz="2000" dirty="0"/>
          </a:p>
          <a:p>
            <a:r>
              <a:rPr lang="en-US" sz="2000" b="0" i="0" dirty="0">
                <a:solidFill>
                  <a:srgbClr val="000000"/>
                </a:solidFill>
                <a:effectLst/>
                <a:latin typeface="Aharoni" panose="02010803020104030203" pitchFamily="2" charset="-79"/>
                <a:cs typeface="Aharoni" panose="02010803020104030203" pitchFamily="2" charset="-79"/>
              </a:rPr>
              <a:t>- cut with a special guarded freehand knife or an electric dermatome.</a:t>
            </a:r>
            <a:br>
              <a:rPr lang="en-US" sz="2000" b="0" i="0" dirty="0">
                <a:solidFill>
                  <a:srgbClr val="000000"/>
                </a:solidFill>
                <a:effectLst/>
                <a:latin typeface="Aharoni" panose="02010803020104030203" pitchFamily="2" charset="-79"/>
                <a:cs typeface="Aharoni" panose="02010803020104030203" pitchFamily="2" charset="-79"/>
              </a:rPr>
            </a:br>
            <a:br>
              <a:rPr lang="en-US" sz="2000" dirty="0">
                <a:latin typeface="Aharoni" panose="02010803020104030203" pitchFamily="2" charset="-79"/>
                <a:cs typeface="Aharoni" panose="02010803020104030203" pitchFamily="2" charset="-79"/>
              </a:rPr>
            </a:br>
            <a:endParaRPr lang="en-US" sz="1600" dirty="0">
              <a:latin typeface="Aharoni" panose="02010803020104030203" pitchFamily="2" charset="-79"/>
              <a:cs typeface="Aharoni" panose="02010803020104030203" pitchFamily="2" charset="-79"/>
            </a:endParaRPr>
          </a:p>
        </p:txBody>
      </p:sp>
      <p:pic>
        <p:nvPicPr>
          <p:cNvPr id="1026" name="Picture 2" descr="Skin Graft Technique (Chapter 46) - Atlas of Surgical Techniques in Trauma">
            <a:extLst>
              <a:ext uri="{FF2B5EF4-FFF2-40B4-BE49-F238E27FC236}">
                <a16:creationId xmlns:a16="http://schemas.microsoft.com/office/drawing/2014/main" id="{8809BC9E-6F01-49FA-8DF4-5F5E87C70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294" y="2076440"/>
            <a:ext cx="1933575" cy="236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Skin graft - series—Incision: MedlinePlus Medical Encyclopedia">
            <a:extLst>
              <a:ext uri="{FF2B5EF4-FFF2-40B4-BE49-F238E27FC236}">
                <a16:creationId xmlns:a16="http://schemas.microsoft.com/office/drawing/2014/main" id="{7E411D15-AC35-4387-B12B-0D2F9E8313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2" t="6107" r="41615" b="7508"/>
          <a:stretch/>
        </p:blipFill>
        <p:spPr bwMode="auto">
          <a:xfrm>
            <a:off x="3891170" y="2076440"/>
            <a:ext cx="2597183" cy="2362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Meshed acellular dermal matrix: technique and application in implant based  breast reconstruction">
            <a:extLst>
              <a:ext uri="{FF2B5EF4-FFF2-40B4-BE49-F238E27FC236}">
                <a16:creationId xmlns:a16="http://schemas.microsoft.com/office/drawing/2014/main" id="{AA5F16B0-69E5-424F-842E-691B5E25A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879" r="-3" b="28919"/>
          <a:stretch/>
        </p:blipFill>
        <p:spPr bwMode="auto">
          <a:xfrm>
            <a:off x="3678237" y="-3"/>
            <a:ext cx="5465763" cy="2770779"/>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extLst>
            <a:ext uri="{909E8E84-426E-40DD-AFC4-6F175D3DCCD1}">
              <a14:hiddenFill xmlns:a14="http://schemas.microsoft.com/office/drawing/2010/main">
                <a:solidFill>
                  <a:srgbClr val="FFFFFF"/>
                </a:solidFill>
              </a14:hiddenFill>
            </a:ext>
          </a:extLst>
        </p:spPr>
      </p:pic>
      <p:pic>
        <p:nvPicPr>
          <p:cNvPr id="2052" name="Picture 4" descr="Textbook of Plastic and Reconstructive Surgery">
            <a:extLst>
              <a:ext uri="{FF2B5EF4-FFF2-40B4-BE49-F238E27FC236}">
                <a16:creationId xmlns:a16="http://schemas.microsoft.com/office/drawing/2014/main" id="{AE274606-F5D9-45CD-8B33-D93BBBA23B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1" r="2" b="15975"/>
          <a:stretch/>
        </p:blipFill>
        <p:spPr bwMode="auto">
          <a:xfrm>
            <a:off x="3545046" y="2852220"/>
            <a:ext cx="5604285" cy="229128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036E0567-8ED7-49A2-8F26-8C18C4913997}"/>
              </a:ext>
            </a:extLst>
          </p:cNvPr>
          <p:cNvSpPr>
            <a:spLocks noGrp="1"/>
          </p:cNvSpPr>
          <p:nvPr>
            <p:ph type="subTitle" idx="1"/>
          </p:nvPr>
        </p:nvSpPr>
        <p:spPr>
          <a:xfrm>
            <a:off x="234037" y="560442"/>
            <a:ext cx="3210164" cy="3150321"/>
          </a:xfrm>
        </p:spPr>
        <p:txBody>
          <a:bodyPr/>
          <a:lstStyle/>
          <a:p>
            <a:pPr marL="114300" indent="0">
              <a:spcAft>
                <a:spcPts val="600"/>
              </a:spcAft>
              <a:buNone/>
            </a:pPr>
            <a:r>
              <a:rPr lang="en-US" sz="2000" b="0" i="0" dirty="0">
                <a:solidFill>
                  <a:srgbClr val="000000"/>
                </a:solidFill>
                <a:effectLst/>
                <a:latin typeface="Source Sans Pro Black" panose="020B0604020202020204" pitchFamily="34" charset="0"/>
                <a:cs typeface="Posterama" panose="020B0502040204020203" pitchFamily="34" charset="0"/>
              </a:rPr>
              <a:t>To cover very large areas, the graft can be expanded by '</a:t>
            </a:r>
            <a:r>
              <a:rPr lang="en-US" sz="2000" b="0" i="0" dirty="0">
                <a:solidFill>
                  <a:schemeClr val="bg2"/>
                </a:solidFill>
                <a:effectLst/>
                <a:latin typeface="Source Sans Pro Black" panose="020B0604020202020204" pitchFamily="34" charset="0"/>
                <a:cs typeface="Posterama" panose="020B0502040204020203" pitchFamily="34" charset="0"/>
              </a:rPr>
              <a:t>meshing</a:t>
            </a:r>
            <a:r>
              <a:rPr lang="en-US" sz="2000" b="0" i="0" dirty="0">
                <a:solidFill>
                  <a:srgbClr val="000000"/>
                </a:solidFill>
                <a:effectLst/>
                <a:latin typeface="Source Sans Pro Black" panose="020B0604020202020204" pitchFamily="34" charset="0"/>
                <a:cs typeface="Posterama" panose="020B0502040204020203" pitchFamily="34" charset="0"/>
              </a:rPr>
              <a:t>'. This is carried out on a device that cuts a series of slits along the skin, allowing it to expand from a ratio of anything from 1:1.5 to about l:6 . This also allow exudates to escape and improve take of the graft .</a:t>
            </a:r>
            <a:br>
              <a:rPr lang="en-US" sz="2000" dirty="0">
                <a:latin typeface="Source Sans Pro Black" panose="020B0604020202020204" pitchFamily="34" charset="0"/>
                <a:cs typeface="Posterama" panose="020B0502040204020203" pitchFamily="34" charset="0"/>
              </a:rPr>
            </a:br>
            <a:endParaRPr lang="en-US" sz="2000" dirty="0">
              <a:latin typeface="Source Sans Pro Black" panose="020B0604020202020204" pitchFamily="34" charset="0"/>
              <a:cs typeface="Posterama" panose="020B0502040204020203" pitchFamily="34" charset="0"/>
            </a:endParaRPr>
          </a:p>
        </p:txBody>
      </p:sp>
    </p:spTree>
    <p:extLst>
      <p:ext uri="{BB962C8B-B14F-4D97-AF65-F5344CB8AC3E}">
        <p14:creationId xmlns:p14="http://schemas.microsoft.com/office/powerpoint/2010/main" val="326277602"/>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AB40D8-CE1C-49C4-A415-EC94796E8A14}"/>
              </a:ext>
            </a:extLst>
          </p:cNvPr>
          <p:cNvPicPr>
            <a:picLocks noChangeAspect="1"/>
          </p:cNvPicPr>
          <p:nvPr/>
        </p:nvPicPr>
        <p:blipFill rotWithShape="1">
          <a:blip r:embed="rId2"/>
          <a:srcRect t="1565" r="4390" b="4178"/>
          <a:stretch/>
        </p:blipFill>
        <p:spPr>
          <a:xfrm>
            <a:off x="382773" y="925033"/>
            <a:ext cx="3997842" cy="3376184"/>
          </a:xfrm>
          <a:prstGeom prst="rect">
            <a:avLst/>
          </a:prstGeom>
        </p:spPr>
      </p:pic>
      <p:graphicFrame>
        <p:nvGraphicFramePr>
          <p:cNvPr id="6" name="Table 5">
            <a:extLst>
              <a:ext uri="{FF2B5EF4-FFF2-40B4-BE49-F238E27FC236}">
                <a16:creationId xmlns:a16="http://schemas.microsoft.com/office/drawing/2014/main" id="{B0A5A612-B722-4E44-8FC8-1156E16414BD}"/>
              </a:ext>
            </a:extLst>
          </p:cNvPr>
          <p:cNvGraphicFramePr>
            <a:graphicFrameLocks noGrp="1"/>
          </p:cNvGraphicFramePr>
          <p:nvPr>
            <p:extLst>
              <p:ext uri="{D42A27DB-BD31-4B8C-83A1-F6EECF244321}">
                <p14:modId xmlns:p14="http://schemas.microsoft.com/office/powerpoint/2010/main" val="4168238936"/>
              </p:ext>
            </p:extLst>
          </p:nvPr>
        </p:nvGraphicFramePr>
        <p:xfrm>
          <a:off x="3382925" y="267682"/>
          <a:ext cx="2378150" cy="370840"/>
        </p:xfrm>
        <a:graphic>
          <a:graphicData uri="http://schemas.openxmlformats.org/drawingml/2006/table">
            <a:tbl>
              <a:tblPr firstRow="1" bandRow="1">
                <a:tableStyleId>{3C2FFA5D-87B4-456A-9821-1D502468CF0F}</a:tableStyleId>
              </a:tblPr>
              <a:tblGrid>
                <a:gridCol w="2378150">
                  <a:extLst>
                    <a:ext uri="{9D8B030D-6E8A-4147-A177-3AD203B41FA5}">
                      <a16:colId xmlns:a16="http://schemas.microsoft.com/office/drawing/2014/main" val="2603210238"/>
                    </a:ext>
                  </a:extLst>
                </a:gridCol>
              </a:tblGrid>
              <a:tr h="370840">
                <a:tc>
                  <a:txBody>
                    <a:bodyPr/>
                    <a:lstStyle/>
                    <a:p>
                      <a:r>
                        <a:rPr lang="en-US" dirty="0"/>
                        <a:t>Partial Thickness Graft :</a:t>
                      </a:r>
                    </a:p>
                  </a:txBody>
                  <a:tcPr/>
                </a:tc>
                <a:extLst>
                  <a:ext uri="{0D108BD9-81ED-4DB2-BD59-A6C34878D82A}">
                    <a16:rowId xmlns:a16="http://schemas.microsoft.com/office/drawing/2014/main" val="2432995227"/>
                  </a:ext>
                </a:extLst>
              </a:tr>
            </a:tbl>
          </a:graphicData>
        </a:graphic>
      </p:graphicFrame>
      <p:pic>
        <p:nvPicPr>
          <p:cNvPr id="2" name="Picture 1">
            <a:extLst>
              <a:ext uri="{FF2B5EF4-FFF2-40B4-BE49-F238E27FC236}">
                <a16:creationId xmlns:a16="http://schemas.microsoft.com/office/drawing/2014/main" id="{D762ABC9-A403-44D2-918C-76E084366565}"/>
              </a:ext>
            </a:extLst>
          </p:cNvPr>
          <p:cNvPicPr>
            <a:picLocks noChangeAspect="1"/>
          </p:cNvPicPr>
          <p:nvPr/>
        </p:nvPicPr>
        <p:blipFill>
          <a:blip r:embed="rId3"/>
          <a:stretch>
            <a:fillRect/>
          </a:stretch>
        </p:blipFill>
        <p:spPr>
          <a:xfrm>
            <a:off x="5167423" y="925033"/>
            <a:ext cx="3593804" cy="3376184"/>
          </a:xfrm>
          <a:prstGeom prst="rect">
            <a:avLst/>
          </a:prstGeom>
        </p:spPr>
      </p:pic>
    </p:spTree>
    <p:extLst>
      <p:ext uri="{BB962C8B-B14F-4D97-AF65-F5344CB8AC3E}">
        <p14:creationId xmlns:p14="http://schemas.microsoft.com/office/powerpoint/2010/main" val="2364937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DE354B59-1291-49A3-A2F8-9C37B4EA1D6A}"/>
              </a:ext>
            </a:extLst>
          </p:cNvPr>
          <p:cNvGraphicFramePr>
            <a:graphicFrameLocks noGrp="1"/>
          </p:cNvGraphicFramePr>
          <p:nvPr>
            <p:extLst>
              <p:ext uri="{D42A27DB-BD31-4B8C-83A1-F6EECF244321}">
                <p14:modId xmlns:p14="http://schemas.microsoft.com/office/powerpoint/2010/main" val="3285286658"/>
              </p:ext>
            </p:extLst>
          </p:nvPr>
        </p:nvGraphicFramePr>
        <p:xfrm>
          <a:off x="372140" y="2804561"/>
          <a:ext cx="8591106" cy="1188720"/>
        </p:xfrm>
        <a:graphic>
          <a:graphicData uri="http://schemas.openxmlformats.org/drawingml/2006/table">
            <a:tbl>
              <a:tblPr firstRow="1" bandRow="1">
                <a:tableStyleId>{A079FDDD-B6A9-4A2F-ADE3-31033C64E6A5}</a:tableStyleId>
              </a:tblPr>
              <a:tblGrid>
                <a:gridCol w="8591106">
                  <a:extLst>
                    <a:ext uri="{9D8B030D-6E8A-4147-A177-3AD203B41FA5}">
                      <a16:colId xmlns:a16="http://schemas.microsoft.com/office/drawing/2014/main" val="1975937765"/>
                    </a:ext>
                  </a:extLst>
                </a:gridCol>
              </a:tblGrid>
              <a:tr h="370840">
                <a:tc>
                  <a:txBody>
                    <a:bodyPr/>
                    <a:lstStyle/>
                    <a:p>
                      <a:r>
                        <a:rPr lang="en-US" sz="1800" b="0" i="0" u="none" strike="noStrike" cap="none" dirty="0">
                          <a:solidFill>
                            <a:srgbClr val="000000"/>
                          </a:solidFill>
                          <a:effectLst/>
                          <a:latin typeface="Aharoni" panose="02010803020104030203" pitchFamily="2" charset="-79"/>
                          <a:ea typeface="Arial"/>
                          <a:cs typeface="Aharoni" panose="02010803020104030203" pitchFamily="2" charset="-79"/>
                          <a:sym typeface="Arial"/>
                        </a:rPr>
                        <a:t>The thinner the graft, the more easily it will take on a bed of imperfect vascularity but the poorer the quality of skin will be (the less the thickness, the less the elements of regeneration, the less it is close to normal) and the more it will shrink. </a:t>
                      </a:r>
                      <a:endParaRPr lang="en-US" sz="1800" dirty="0">
                        <a:latin typeface="Aharoni" panose="02010803020104030203" pitchFamily="2" charset="-79"/>
                        <a:cs typeface="Aharoni" panose="02010803020104030203" pitchFamily="2" charset="-79"/>
                      </a:endParaRPr>
                    </a:p>
                  </a:txBody>
                  <a:tcPr>
                    <a:solidFill>
                      <a:schemeClr val="bg2">
                        <a:lumMod val="40000"/>
                        <a:lumOff val="60000"/>
                      </a:schemeClr>
                    </a:solidFill>
                  </a:tcPr>
                </a:tc>
                <a:extLst>
                  <a:ext uri="{0D108BD9-81ED-4DB2-BD59-A6C34878D82A}">
                    <a16:rowId xmlns:a16="http://schemas.microsoft.com/office/drawing/2014/main" val="46723960"/>
                  </a:ext>
                </a:extLst>
              </a:tr>
            </a:tbl>
          </a:graphicData>
        </a:graphic>
      </p:graphicFrame>
      <p:sp>
        <p:nvSpPr>
          <p:cNvPr id="13" name="TextBox 12">
            <a:extLst>
              <a:ext uri="{FF2B5EF4-FFF2-40B4-BE49-F238E27FC236}">
                <a16:creationId xmlns:a16="http://schemas.microsoft.com/office/drawing/2014/main" id="{26FD7A1B-8569-4452-A639-2A0C31307765}"/>
              </a:ext>
            </a:extLst>
          </p:cNvPr>
          <p:cNvSpPr txBox="1"/>
          <p:nvPr/>
        </p:nvSpPr>
        <p:spPr>
          <a:xfrm>
            <a:off x="265814" y="430089"/>
            <a:ext cx="6390167" cy="1754326"/>
          </a:xfrm>
          <a:prstGeom prst="rect">
            <a:avLst/>
          </a:prstGeom>
          <a:noFill/>
        </p:spPr>
        <p:txBody>
          <a:bodyPr wrap="square">
            <a:spAutoFit/>
          </a:bodyPr>
          <a:lstStyle/>
          <a:p>
            <a:br>
              <a:rPr lang="en-US" dirty="0"/>
            </a:br>
            <a:r>
              <a:rPr lang="en-US" dirty="0"/>
              <a:t>The donor site heals by re-epithelialization from epithelial appendages in the remaining dermis (the bases of hair follicles and sweat ducts) within 2-3 weeks, depending on the thickness of the graft (The thicker the graft, the slower the healing). </a:t>
            </a:r>
            <a:br>
              <a:rPr lang="en-US" dirty="0"/>
            </a:br>
            <a:endParaRPr lang="en-US" dirty="0"/>
          </a:p>
        </p:txBody>
      </p:sp>
      <p:pic>
        <p:nvPicPr>
          <p:cNvPr id="14" name="Picture 13">
            <a:extLst>
              <a:ext uri="{FF2B5EF4-FFF2-40B4-BE49-F238E27FC236}">
                <a16:creationId xmlns:a16="http://schemas.microsoft.com/office/drawing/2014/main" id="{37D167DB-AC3B-456F-B8BA-0267FB21AD14}"/>
              </a:ext>
            </a:extLst>
          </p:cNvPr>
          <p:cNvPicPr>
            <a:picLocks noChangeAspect="1"/>
          </p:cNvPicPr>
          <p:nvPr/>
        </p:nvPicPr>
        <p:blipFill>
          <a:blip r:embed="rId3"/>
          <a:stretch>
            <a:fillRect/>
          </a:stretch>
        </p:blipFill>
        <p:spPr>
          <a:xfrm>
            <a:off x="6570920" y="168358"/>
            <a:ext cx="2488019" cy="2326130"/>
          </a:xfrm>
          <a:prstGeom prst="rect">
            <a:avLst/>
          </a:prstGeom>
        </p:spPr>
      </p:pic>
    </p:spTree>
    <p:extLst>
      <p:ext uri="{BB962C8B-B14F-4D97-AF65-F5344CB8AC3E}">
        <p14:creationId xmlns:p14="http://schemas.microsoft.com/office/powerpoint/2010/main" val="19343562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427E2A27-AA48-42DF-AB90-BEB5F2CADC14}"/>
              </a:ext>
            </a:extLst>
          </p:cNvPr>
          <p:cNvGraphicFramePr>
            <a:graphicFrameLocks noGrp="1"/>
          </p:cNvGraphicFramePr>
          <p:nvPr>
            <p:extLst>
              <p:ext uri="{D42A27DB-BD31-4B8C-83A1-F6EECF244321}">
                <p14:modId xmlns:p14="http://schemas.microsoft.com/office/powerpoint/2010/main" val="171373117"/>
              </p:ext>
            </p:extLst>
          </p:nvPr>
        </p:nvGraphicFramePr>
        <p:xfrm>
          <a:off x="446567" y="1179564"/>
          <a:ext cx="7804297" cy="2977764"/>
        </p:xfrm>
        <a:graphic>
          <a:graphicData uri="http://schemas.openxmlformats.org/drawingml/2006/table">
            <a:tbl>
              <a:tblPr firstRow="1" bandRow="1">
                <a:tableStyleId>{D27102A9-8310-4765-A935-A1911B00CA55}</a:tableStyleId>
              </a:tblPr>
              <a:tblGrid>
                <a:gridCol w="4029441">
                  <a:extLst>
                    <a:ext uri="{9D8B030D-6E8A-4147-A177-3AD203B41FA5}">
                      <a16:colId xmlns:a16="http://schemas.microsoft.com/office/drawing/2014/main" val="3806308534"/>
                    </a:ext>
                  </a:extLst>
                </a:gridCol>
                <a:gridCol w="3774856">
                  <a:extLst>
                    <a:ext uri="{9D8B030D-6E8A-4147-A177-3AD203B41FA5}">
                      <a16:colId xmlns:a16="http://schemas.microsoft.com/office/drawing/2014/main" val="3496763574"/>
                    </a:ext>
                  </a:extLst>
                </a:gridCol>
              </a:tblGrid>
              <a:tr h="520040">
                <a:tc>
                  <a:txBody>
                    <a:bodyPr/>
                    <a:lstStyle/>
                    <a:p>
                      <a:r>
                        <a:rPr lang="en-US" sz="1800" dirty="0">
                          <a:solidFill>
                            <a:schemeClr val="accent1">
                              <a:lumMod val="50000"/>
                            </a:schemeClr>
                          </a:solidFill>
                        </a:rPr>
                        <a:t>Advantages </a:t>
                      </a:r>
                      <a:endParaRPr lang="en-US" sz="1800" dirty="0">
                        <a:solidFill>
                          <a:schemeClr val="accent1">
                            <a:lumMod val="50000"/>
                          </a:schemeClr>
                        </a:solidFill>
                        <a:latin typeface="Abadi Extra Light" panose="020B0204020104020204" pitchFamily="34" charset="0"/>
                      </a:endParaRPr>
                    </a:p>
                  </a:txBody>
                  <a:tcPr/>
                </a:tc>
                <a:tc>
                  <a:txBody>
                    <a:bodyPr/>
                    <a:lstStyle/>
                    <a:p>
                      <a:r>
                        <a:rPr lang="en-US" sz="1800" dirty="0">
                          <a:solidFill>
                            <a:schemeClr val="accent1">
                              <a:lumMod val="50000"/>
                            </a:schemeClr>
                          </a:solidFill>
                        </a:rPr>
                        <a:t>Disadvantages</a:t>
                      </a:r>
                      <a:r>
                        <a:rPr lang="en-US" sz="1800" dirty="0"/>
                        <a:t> </a:t>
                      </a:r>
                      <a:endParaRPr lang="en-US" sz="1800" dirty="0">
                        <a:latin typeface="Abadi Extra Light" panose="020B0204020104020204" pitchFamily="34" charset="0"/>
                      </a:endParaRPr>
                    </a:p>
                  </a:txBody>
                  <a:tcPr/>
                </a:tc>
                <a:extLst>
                  <a:ext uri="{0D108BD9-81ED-4DB2-BD59-A6C34878D82A}">
                    <a16:rowId xmlns:a16="http://schemas.microsoft.com/office/drawing/2014/main" val="847965423"/>
                  </a:ext>
                </a:extLst>
              </a:tr>
              <a:tr h="520040">
                <a:tc>
                  <a:txBody>
                    <a:bodyPr/>
                    <a:lstStyle/>
                    <a:p>
                      <a:r>
                        <a:rPr lang="en-US" sz="1800" dirty="0"/>
                        <a:t> It is technically easier.</a:t>
                      </a:r>
                      <a:endParaRPr lang="en-US" sz="1800" dirty="0">
                        <a:latin typeface="Abadi Extra Light" panose="020B0204020104020204" pitchFamily="34" charset="0"/>
                      </a:endParaRPr>
                    </a:p>
                  </a:txBody>
                  <a:tcPr/>
                </a:tc>
                <a:tc>
                  <a:txBody>
                    <a:bodyPr/>
                    <a:lstStyle/>
                    <a:p>
                      <a:r>
                        <a:rPr lang="en-US" sz="1800" b="0" u="none" strike="noStrike" cap="none" dirty="0">
                          <a:solidFill>
                            <a:schemeClr val="dk1"/>
                          </a:solidFill>
                          <a:effectLst/>
                          <a:sym typeface="Arial"/>
                        </a:rPr>
                        <a:t> Infection</a:t>
                      </a:r>
                      <a:endParaRPr lang="en-US" sz="1800" dirty="0">
                        <a:latin typeface="Abadi Extra Light" panose="020B0204020104020204" pitchFamily="34" charset="0"/>
                      </a:endParaRPr>
                    </a:p>
                  </a:txBody>
                  <a:tcPr/>
                </a:tc>
                <a:extLst>
                  <a:ext uri="{0D108BD9-81ED-4DB2-BD59-A6C34878D82A}">
                    <a16:rowId xmlns:a16="http://schemas.microsoft.com/office/drawing/2014/main" val="153466761"/>
                  </a:ext>
                </a:extLst>
              </a:tr>
              <a:tr h="520040">
                <a:tc>
                  <a:txBody>
                    <a:bodyPr/>
                    <a:lstStyle/>
                    <a:p>
                      <a:r>
                        <a:rPr lang="en-US" sz="1800" dirty="0"/>
                        <a:t> Graft take up is better</a:t>
                      </a:r>
                      <a:endParaRPr lang="en-US" sz="1800" dirty="0">
                        <a:latin typeface="Abadi Extra Light" panose="020B0204020104020204" pitchFamily="34" charset="0"/>
                      </a:endParaRPr>
                    </a:p>
                  </a:txBody>
                  <a:tcPr/>
                </a:tc>
                <a:tc>
                  <a:txBody>
                    <a:bodyPr/>
                    <a:lstStyle/>
                    <a:p>
                      <a:r>
                        <a:rPr lang="en-US" sz="1800" b="0" u="none" strike="noStrike" cap="none" dirty="0">
                          <a:solidFill>
                            <a:schemeClr val="dk1"/>
                          </a:solidFill>
                          <a:effectLst/>
                          <a:sym typeface="Arial"/>
                        </a:rPr>
                        <a:t>Contracture</a:t>
                      </a:r>
                      <a:endParaRPr lang="en-US" sz="1800" dirty="0">
                        <a:latin typeface="Abadi Extra Light" panose="020B0204020104020204" pitchFamily="34" charset="0"/>
                      </a:endParaRPr>
                    </a:p>
                  </a:txBody>
                  <a:tcPr/>
                </a:tc>
                <a:extLst>
                  <a:ext uri="{0D108BD9-81ED-4DB2-BD59-A6C34878D82A}">
                    <a16:rowId xmlns:a16="http://schemas.microsoft.com/office/drawing/2014/main" val="1391363622"/>
                  </a:ext>
                </a:extLst>
              </a:tr>
              <a:tr h="520040">
                <a:tc>
                  <a:txBody>
                    <a:bodyPr/>
                    <a:lstStyle/>
                    <a:p>
                      <a:r>
                        <a:rPr lang="en-US" sz="1800" dirty="0"/>
                        <a:t>Donor area heals on its own.</a:t>
                      </a:r>
                      <a:endParaRPr lang="en-US" sz="1800" dirty="0">
                        <a:latin typeface="Abadi Extra Light" panose="020B0204020104020204" pitchFamily="34" charset="0"/>
                      </a:endParaRPr>
                    </a:p>
                  </a:txBody>
                  <a:tcPr/>
                </a:tc>
                <a:tc>
                  <a:txBody>
                    <a:bodyPr/>
                    <a:lstStyle/>
                    <a:p>
                      <a:r>
                        <a:rPr lang="en-US" sz="1800" b="0" u="none" strike="noStrike" cap="none" dirty="0">
                          <a:solidFill>
                            <a:schemeClr val="dk1"/>
                          </a:solidFill>
                          <a:effectLst/>
                          <a:sym typeface="Arial"/>
                        </a:rPr>
                        <a:t>Loss of hair growth</a:t>
                      </a:r>
                      <a:endParaRPr lang="en-US" sz="1800" dirty="0">
                        <a:latin typeface="Abadi Extra Light" panose="020B0204020104020204" pitchFamily="34" charset="0"/>
                      </a:endParaRPr>
                    </a:p>
                  </a:txBody>
                  <a:tcPr/>
                </a:tc>
                <a:extLst>
                  <a:ext uri="{0D108BD9-81ED-4DB2-BD59-A6C34878D82A}">
                    <a16:rowId xmlns:a16="http://schemas.microsoft.com/office/drawing/2014/main" val="3880154911"/>
                  </a:ext>
                </a:extLst>
              </a:tr>
              <a:tr h="897604">
                <a:tc>
                  <a:txBody>
                    <a:bodyPr/>
                    <a:lstStyle/>
                    <a:p>
                      <a:endParaRPr lang="en-US" sz="1800" dirty="0">
                        <a:latin typeface="Abadi Extra Light" panose="020B0204020104020204" pitchFamily="34" charset="0"/>
                      </a:endParaRPr>
                    </a:p>
                  </a:txBody>
                  <a:tcPr/>
                </a:tc>
                <a:tc>
                  <a:txBody>
                    <a:bodyPr/>
                    <a:lstStyle/>
                    <a:p>
                      <a:r>
                        <a:rPr lang="en-US" sz="1800" b="0" u="none" strike="noStrike" cap="none" dirty="0" err="1">
                          <a:solidFill>
                            <a:schemeClr val="dk1"/>
                          </a:solidFill>
                          <a:effectLst/>
                          <a:sym typeface="Arial"/>
                        </a:rPr>
                        <a:t>haematoma</a:t>
                      </a:r>
                      <a:r>
                        <a:rPr lang="en-US" sz="1800" b="0" u="none" strike="noStrike" cap="none" dirty="0">
                          <a:solidFill>
                            <a:schemeClr val="dk1"/>
                          </a:solidFill>
                          <a:effectLst/>
                          <a:sym typeface="Arial"/>
                        </a:rPr>
                        <a:t> formation will prevent graft take up</a:t>
                      </a:r>
                      <a:endParaRPr lang="en-US" sz="1800" dirty="0">
                        <a:latin typeface="Abadi Extra Light" panose="020B0204020104020204" pitchFamily="34" charset="0"/>
                      </a:endParaRPr>
                    </a:p>
                  </a:txBody>
                  <a:tcPr/>
                </a:tc>
                <a:extLst>
                  <a:ext uri="{0D108BD9-81ED-4DB2-BD59-A6C34878D82A}">
                    <a16:rowId xmlns:a16="http://schemas.microsoft.com/office/drawing/2014/main" val="360663003"/>
                  </a:ext>
                </a:extLst>
              </a:tr>
            </a:tbl>
          </a:graphicData>
        </a:graphic>
      </p:graphicFrame>
      <p:sp>
        <p:nvSpPr>
          <p:cNvPr id="5" name="TextBox 4">
            <a:extLst>
              <a:ext uri="{FF2B5EF4-FFF2-40B4-BE49-F238E27FC236}">
                <a16:creationId xmlns:a16="http://schemas.microsoft.com/office/drawing/2014/main" id="{584F5842-CB13-47C3-AB45-9685B4C69A84}"/>
              </a:ext>
            </a:extLst>
          </p:cNvPr>
          <p:cNvSpPr txBox="1"/>
          <p:nvPr/>
        </p:nvSpPr>
        <p:spPr>
          <a:xfrm>
            <a:off x="584791" y="567766"/>
            <a:ext cx="6266369" cy="738664"/>
          </a:xfrm>
          <a:prstGeom prst="rect">
            <a:avLst/>
          </a:prstGeom>
          <a:noFill/>
        </p:spPr>
        <p:txBody>
          <a:bodyPr wrap="square">
            <a:spAutoFit/>
          </a:bodyPr>
          <a:lstStyle/>
          <a:p>
            <a:r>
              <a:rPr lang="en-US" sz="2800" b="1" i="0" dirty="0">
                <a:solidFill>
                  <a:srgbClr val="3B3835"/>
                </a:solidFill>
                <a:effectLst/>
                <a:latin typeface="Arial Black" panose="020B0A04020102020204" pitchFamily="34" charset="0"/>
              </a:rPr>
              <a:t>Partial Thickness Graft </a:t>
            </a:r>
            <a:endParaRPr lang="en-US" sz="2800" dirty="0">
              <a:solidFill>
                <a:srgbClr val="3B3835"/>
              </a:solidFill>
              <a:latin typeface="HelveticaNeue-Light"/>
            </a:endParaRPr>
          </a:p>
          <a:p>
            <a:r>
              <a:rPr lang="en-US" b="0" i="0" dirty="0">
                <a:solidFill>
                  <a:srgbClr val="3B3835"/>
                </a:solidFill>
                <a:effectLst/>
                <a:latin typeface="HelveticaNeue-Light"/>
              </a:rPr>
              <a:t> </a:t>
            </a:r>
            <a:endParaRPr lang="en-US" dirty="0"/>
          </a:p>
        </p:txBody>
      </p:sp>
    </p:spTree>
    <p:extLst>
      <p:ext uri="{BB962C8B-B14F-4D97-AF65-F5344CB8AC3E}">
        <p14:creationId xmlns:p14="http://schemas.microsoft.com/office/powerpoint/2010/main" val="3929119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grpSp>
        <p:nvGrpSpPr>
          <p:cNvPr id="954" name="Google Shape;954;p39"/>
          <p:cNvGrpSpPr/>
          <p:nvPr/>
        </p:nvGrpSpPr>
        <p:grpSpPr>
          <a:xfrm rot="-8233152">
            <a:off x="3014315" y="2989767"/>
            <a:ext cx="826821" cy="536701"/>
            <a:chOff x="-50441" y="1990502"/>
            <a:chExt cx="1207425" cy="783756"/>
          </a:xfrm>
        </p:grpSpPr>
        <p:sp>
          <p:nvSpPr>
            <p:cNvPr id="955" name="Google Shape;955;p39"/>
            <p:cNvSpPr/>
            <p:nvPr/>
          </p:nvSpPr>
          <p:spPr>
            <a:xfrm rot="4583423">
              <a:off x="768944" y="2395827"/>
              <a:ext cx="383741" cy="310768"/>
            </a:xfrm>
            <a:custGeom>
              <a:avLst/>
              <a:gdLst/>
              <a:ahLst/>
              <a:cxnLst/>
              <a:rect l="l" t="t" r="r" b="b"/>
              <a:pathLst>
                <a:path w="15350" h="12431" extrusionOk="0">
                  <a:moveTo>
                    <a:pt x="6873" y="1"/>
                  </a:moveTo>
                  <a:cubicBezTo>
                    <a:pt x="5560" y="1"/>
                    <a:pt x="4273" y="267"/>
                    <a:pt x="3192" y="830"/>
                  </a:cubicBezTo>
                  <a:cubicBezTo>
                    <a:pt x="2128" y="1377"/>
                    <a:pt x="1307" y="2198"/>
                    <a:pt x="790" y="3353"/>
                  </a:cubicBezTo>
                  <a:cubicBezTo>
                    <a:pt x="0" y="5177"/>
                    <a:pt x="304" y="7365"/>
                    <a:pt x="1398" y="9006"/>
                  </a:cubicBezTo>
                  <a:cubicBezTo>
                    <a:pt x="2523" y="10648"/>
                    <a:pt x="4316" y="11742"/>
                    <a:pt x="6262" y="12198"/>
                  </a:cubicBezTo>
                  <a:cubicBezTo>
                    <a:pt x="6929" y="12349"/>
                    <a:pt x="7611" y="12431"/>
                    <a:pt x="8287" y="12431"/>
                  </a:cubicBezTo>
                  <a:cubicBezTo>
                    <a:pt x="9521" y="12431"/>
                    <a:pt x="10733" y="12157"/>
                    <a:pt x="11794" y="11529"/>
                  </a:cubicBezTo>
                  <a:cubicBezTo>
                    <a:pt x="14225" y="10070"/>
                    <a:pt x="15350" y="6818"/>
                    <a:pt x="14316" y="4173"/>
                  </a:cubicBezTo>
                  <a:cubicBezTo>
                    <a:pt x="13329" y="1534"/>
                    <a:pt x="10025" y="1"/>
                    <a:pt x="68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9"/>
            <p:cNvSpPr/>
            <p:nvPr/>
          </p:nvSpPr>
          <p:spPr>
            <a:xfrm rot="4583423">
              <a:off x="240532" y="2357292"/>
              <a:ext cx="323718" cy="331718"/>
            </a:xfrm>
            <a:custGeom>
              <a:avLst/>
              <a:gdLst/>
              <a:ahLst/>
              <a:cxnLst/>
              <a:rect l="l" t="t" r="r" b="b"/>
              <a:pathLst>
                <a:path w="12949" h="13269" extrusionOk="0">
                  <a:moveTo>
                    <a:pt x="7178" y="0"/>
                  </a:moveTo>
                  <a:cubicBezTo>
                    <a:pt x="3892" y="0"/>
                    <a:pt x="56" y="1334"/>
                    <a:pt x="30" y="4992"/>
                  </a:cubicBezTo>
                  <a:cubicBezTo>
                    <a:pt x="0" y="7880"/>
                    <a:pt x="2189" y="10889"/>
                    <a:pt x="4681" y="12166"/>
                  </a:cubicBezTo>
                  <a:cubicBezTo>
                    <a:pt x="5687" y="12732"/>
                    <a:pt x="7285" y="13268"/>
                    <a:pt x="8709" y="13268"/>
                  </a:cubicBezTo>
                  <a:cubicBezTo>
                    <a:pt x="9350" y="13268"/>
                    <a:pt x="9956" y="13159"/>
                    <a:pt x="10456" y="12895"/>
                  </a:cubicBezTo>
                  <a:cubicBezTo>
                    <a:pt x="12006" y="12075"/>
                    <a:pt x="12037" y="9825"/>
                    <a:pt x="12037" y="8305"/>
                  </a:cubicBezTo>
                  <a:cubicBezTo>
                    <a:pt x="12037" y="7515"/>
                    <a:pt x="12006" y="6816"/>
                    <a:pt x="12189" y="6056"/>
                  </a:cubicBezTo>
                  <a:cubicBezTo>
                    <a:pt x="12462" y="5023"/>
                    <a:pt x="12949" y="4202"/>
                    <a:pt x="12797" y="3108"/>
                  </a:cubicBezTo>
                  <a:cubicBezTo>
                    <a:pt x="12736" y="2378"/>
                    <a:pt x="12341" y="1801"/>
                    <a:pt x="11854" y="1345"/>
                  </a:cubicBezTo>
                  <a:cubicBezTo>
                    <a:pt x="11095" y="707"/>
                    <a:pt x="10031" y="372"/>
                    <a:pt x="9088" y="159"/>
                  </a:cubicBezTo>
                  <a:cubicBezTo>
                    <a:pt x="8500" y="56"/>
                    <a:pt x="7850" y="0"/>
                    <a:pt x="71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9"/>
            <p:cNvSpPr/>
            <p:nvPr/>
          </p:nvSpPr>
          <p:spPr>
            <a:xfrm rot="4583423">
              <a:off x="-22067" y="2013622"/>
              <a:ext cx="245470" cy="251519"/>
            </a:xfrm>
            <a:custGeom>
              <a:avLst/>
              <a:gdLst/>
              <a:ahLst/>
              <a:cxnLst/>
              <a:rect l="l" t="t" r="r" b="b"/>
              <a:pathLst>
                <a:path w="9819" h="10061" extrusionOk="0">
                  <a:moveTo>
                    <a:pt x="4767" y="1"/>
                  </a:moveTo>
                  <a:cubicBezTo>
                    <a:pt x="4404" y="1"/>
                    <a:pt x="4037" y="39"/>
                    <a:pt x="3678" y="116"/>
                  </a:cubicBezTo>
                  <a:cubicBezTo>
                    <a:pt x="2523" y="389"/>
                    <a:pt x="1459" y="1119"/>
                    <a:pt x="882" y="2213"/>
                  </a:cubicBezTo>
                  <a:cubicBezTo>
                    <a:pt x="0" y="3885"/>
                    <a:pt x="304" y="6013"/>
                    <a:pt x="1247" y="7654"/>
                  </a:cubicBezTo>
                  <a:cubicBezTo>
                    <a:pt x="1824" y="8627"/>
                    <a:pt x="2614" y="9478"/>
                    <a:pt x="3678" y="9873"/>
                  </a:cubicBezTo>
                  <a:cubicBezTo>
                    <a:pt x="4020" y="10002"/>
                    <a:pt x="4367" y="10060"/>
                    <a:pt x="4712" y="10060"/>
                  </a:cubicBezTo>
                  <a:cubicBezTo>
                    <a:pt x="6731" y="10060"/>
                    <a:pt x="8691" y="8051"/>
                    <a:pt x="9210" y="6286"/>
                  </a:cubicBezTo>
                  <a:cubicBezTo>
                    <a:pt x="9818" y="4311"/>
                    <a:pt x="9058" y="1940"/>
                    <a:pt x="7326" y="754"/>
                  </a:cubicBezTo>
                  <a:cubicBezTo>
                    <a:pt x="6605" y="252"/>
                    <a:pt x="5695" y="1"/>
                    <a:pt x="4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a:extLst>
              <a:ext uri="{FF2B5EF4-FFF2-40B4-BE49-F238E27FC236}">
                <a16:creationId xmlns:a16="http://schemas.microsoft.com/office/drawing/2014/main" id="{ED24772F-CD89-4550-8537-86A4F88BF117}"/>
              </a:ext>
            </a:extLst>
          </p:cNvPr>
          <p:cNvSpPr txBox="1"/>
          <p:nvPr/>
        </p:nvSpPr>
        <p:spPr>
          <a:xfrm>
            <a:off x="766566" y="406718"/>
            <a:ext cx="7410892" cy="2769989"/>
          </a:xfrm>
          <a:prstGeom prst="rect">
            <a:avLst/>
          </a:prstGeom>
          <a:noFill/>
        </p:spPr>
        <p:txBody>
          <a:bodyPr wrap="square">
            <a:spAutoFit/>
          </a:bodyPr>
          <a:lstStyle/>
          <a:p>
            <a:r>
              <a:rPr lang="en-US" sz="3200" b="1" i="0" dirty="0">
                <a:solidFill>
                  <a:srgbClr val="3B3835"/>
                </a:solidFill>
                <a:effectLst/>
                <a:latin typeface="Arial Black" panose="020B0A04020102020204" pitchFamily="34" charset="0"/>
              </a:rPr>
              <a:t>Full Thickness Graft</a:t>
            </a:r>
            <a:endParaRPr lang="en-US" sz="3200" dirty="0">
              <a:solidFill>
                <a:srgbClr val="3B3835"/>
              </a:solidFill>
              <a:latin typeface="HelveticaNeue-Light"/>
            </a:endParaRPr>
          </a:p>
          <a:p>
            <a:r>
              <a:rPr lang="en-US" b="0" i="0" dirty="0">
                <a:solidFill>
                  <a:srgbClr val="3B3835"/>
                </a:solidFill>
                <a:effectLst/>
                <a:latin typeface="HelveticaNeue-Light"/>
              </a:rPr>
              <a:t> </a:t>
            </a:r>
            <a:r>
              <a:rPr lang="en-US" sz="2400" b="0" i="0" dirty="0">
                <a:solidFill>
                  <a:srgbClr val="3B3835"/>
                </a:solidFill>
                <a:effectLst/>
                <a:latin typeface="HelveticaNeue-Light"/>
              </a:rPr>
              <a:t>Also called as Wolfe graft</a:t>
            </a:r>
          </a:p>
          <a:p>
            <a:r>
              <a:rPr lang="en-US" sz="2400" b="0" i="0" dirty="0">
                <a:solidFill>
                  <a:srgbClr val="3B3835"/>
                </a:solidFill>
                <a:effectLst/>
                <a:latin typeface="HelveticaNeue-Light"/>
              </a:rPr>
              <a:t> </a:t>
            </a:r>
            <a:r>
              <a:rPr lang="en-US" sz="2000" b="0" i="0" dirty="0">
                <a:solidFill>
                  <a:srgbClr val="000000"/>
                </a:solidFill>
                <a:effectLst/>
                <a:latin typeface="CenturySchoolbook"/>
              </a:rPr>
              <a:t> </a:t>
            </a:r>
            <a:r>
              <a:rPr lang="en-US" sz="1800" b="0" i="0" dirty="0">
                <a:solidFill>
                  <a:srgbClr val="000000"/>
                </a:solidFill>
                <a:effectLst/>
                <a:latin typeface="Aharoni" panose="02010803020104030203" pitchFamily="2" charset="-79"/>
                <a:cs typeface="Aharoni" panose="02010803020104030203" pitchFamily="2" charset="-79"/>
              </a:rPr>
              <a:t>A full-thickness skin graft (FTSGs) removes epidermis and </a:t>
            </a:r>
          </a:p>
          <a:p>
            <a:r>
              <a:rPr lang="en-US" sz="1800" b="0" i="0" dirty="0">
                <a:solidFill>
                  <a:srgbClr val="000000"/>
                </a:solidFill>
                <a:effectLst/>
                <a:latin typeface="Aharoni" panose="02010803020104030203" pitchFamily="2" charset="-79"/>
                <a:cs typeface="Aharoni" panose="02010803020104030203" pitchFamily="2" charset="-79"/>
              </a:rPr>
              <a:t>the entire thickness of the dermis and leaves a donor defect </a:t>
            </a:r>
          </a:p>
          <a:p>
            <a:r>
              <a:rPr lang="en-US" sz="1800" b="0" i="0" dirty="0">
                <a:solidFill>
                  <a:srgbClr val="000000"/>
                </a:solidFill>
                <a:effectLst/>
                <a:latin typeface="Aharoni" panose="02010803020104030203" pitchFamily="2" charset="-79"/>
                <a:cs typeface="Aharoni" panose="02010803020104030203" pitchFamily="2" charset="-79"/>
              </a:rPr>
              <a:t>(which needs to be sutured or grafted) as large as the one to</a:t>
            </a:r>
          </a:p>
          <a:p>
            <a:r>
              <a:rPr lang="en-US" sz="1800" b="0" i="0" dirty="0">
                <a:solidFill>
                  <a:srgbClr val="000000"/>
                </a:solidFill>
                <a:effectLst/>
                <a:latin typeface="Aharoni" panose="02010803020104030203" pitchFamily="2" charset="-79"/>
                <a:cs typeface="Aharoni" panose="02010803020104030203" pitchFamily="2" charset="-79"/>
              </a:rPr>
              <a:t> be filled and requires a well-vascularized bed to survive.</a:t>
            </a:r>
            <a:r>
              <a:rPr lang="en-US" sz="2000" dirty="0">
                <a:latin typeface="Aharoni" panose="02010803020104030203" pitchFamily="2" charset="-79"/>
                <a:cs typeface="Aharoni" panose="02010803020104030203" pitchFamily="2" charset="-79"/>
              </a:rPr>
              <a:t> </a:t>
            </a:r>
            <a:br>
              <a:rPr lang="en-US" sz="2000" dirty="0">
                <a:latin typeface="Aharoni" panose="02010803020104030203" pitchFamily="2" charset="-79"/>
                <a:cs typeface="Aharoni" panose="02010803020104030203" pitchFamily="2" charset="-79"/>
              </a:rPr>
            </a:br>
            <a:endParaRPr lang="en-US" sz="1800" dirty="0">
              <a:latin typeface="Aharoni" panose="02010803020104030203" pitchFamily="2" charset="-79"/>
              <a:cs typeface="Aharoni" panose="02010803020104030203" pitchFamily="2" charset="-79"/>
            </a:endParaRPr>
          </a:p>
          <a:p>
            <a:endParaRPr lang="en-US" dirty="0"/>
          </a:p>
        </p:txBody>
      </p:sp>
      <p:pic>
        <p:nvPicPr>
          <p:cNvPr id="2" name="Picture 1">
            <a:extLst>
              <a:ext uri="{FF2B5EF4-FFF2-40B4-BE49-F238E27FC236}">
                <a16:creationId xmlns:a16="http://schemas.microsoft.com/office/drawing/2014/main" id="{BFC205F2-B98A-4C38-BFE3-5ED281E5E399}"/>
              </a:ext>
            </a:extLst>
          </p:cNvPr>
          <p:cNvPicPr>
            <a:picLocks noChangeAspect="1"/>
          </p:cNvPicPr>
          <p:nvPr/>
        </p:nvPicPr>
        <p:blipFill>
          <a:blip r:embed="rId3"/>
          <a:stretch>
            <a:fillRect/>
          </a:stretch>
        </p:blipFill>
        <p:spPr>
          <a:xfrm>
            <a:off x="562841" y="2658140"/>
            <a:ext cx="8018318" cy="1711841"/>
          </a:xfrm>
          <a:prstGeom prst="rect">
            <a:avLst/>
          </a:prstGeom>
        </p:spPr>
      </p:pic>
    </p:spTree>
    <p:extLst>
      <p:ext uri="{BB962C8B-B14F-4D97-AF65-F5344CB8AC3E}">
        <p14:creationId xmlns:p14="http://schemas.microsoft.com/office/powerpoint/2010/main" val="17905988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3" name="Picture 42">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45" name="Straight Connector 44">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9" name="Rectangle 4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290EB2-8757-4F35-A733-08140D8F2CAE}"/>
              </a:ext>
            </a:extLst>
          </p:cNvPr>
          <p:cNvPicPr>
            <a:picLocks noChangeAspect="1"/>
          </p:cNvPicPr>
          <p:nvPr/>
        </p:nvPicPr>
        <p:blipFill rotWithShape="1">
          <a:blip r:embed="rId3">
            <a:alphaModFix amt="50000"/>
          </a:blip>
          <a:srcRect l="2"/>
          <a:stretch/>
        </p:blipFill>
        <p:spPr>
          <a:xfrm>
            <a:off x="0" y="0"/>
            <a:ext cx="9144000" cy="5143500"/>
          </a:xfrm>
          <a:prstGeom prst="rect">
            <a:avLst/>
          </a:prstGeom>
        </p:spPr>
      </p:pic>
      <p:sp>
        <p:nvSpPr>
          <p:cNvPr id="5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332799"/>
            <a:ext cx="608265" cy="377683"/>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405690"/>
            <a:ext cx="3730436" cy="2319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55" name="Rectangle 5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5350"/>
            <a:ext cx="9144000" cy="424814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4" name="Title 1">
            <a:extLst>
              <a:ext uri="{FF2B5EF4-FFF2-40B4-BE49-F238E27FC236}">
                <a16:creationId xmlns:a16="http://schemas.microsoft.com/office/drawing/2014/main" id="{A269A2B9-0631-4D57-82CF-4603B8D9ED7C}"/>
              </a:ext>
            </a:extLst>
          </p:cNvPr>
          <p:cNvSpPr>
            <a:spLocks noGrp="1"/>
          </p:cNvSpPr>
          <p:nvPr>
            <p:ph type="title"/>
          </p:nvPr>
        </p:nvSpPr>
        <p:spPr>
          <a:xfrm>
            <a:off x="847703" y="895350"/>
            <a:ext cx="2394787" cy="3524250"/>
          </a:xfrm>
        </p:spPr>
        <p:txBody>
          <a:bodyPr vert="horz" lIns="91440" tIns="45720" rIns="91440" bIns="45720" rtlCol="0" anchor="ctr">
            <a:normAutofit/>
          </a:bodyPr>
          <a:lstStyle/>
          <a:p>
            <a:pPr algn="l" defTabSz="914400">
              <a:spcBef>
                <a:spcPct val="0"/>
              </a:spcBef>
            </a:pPr>
            <a:r>
              <a:rPr lang="en-US" dirty="0"/>
              <a:t>Features of FTSGs:</a:t>
            </a:r>
            <a:br>
              <a:rPr lang="en-US" dirty="0"/>
            </a:br>
            <a:endParaRPr lang="en-US" dirty="0"/>
          </a:p>
        </p:txBody>
      </p:sp>
      <p:cxnSp>
        <p:nvCxnSpPr>
          <p:cNvPr id="57" name="Straight Connector 5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00150"/>
            <a:ext cx="0" cy="27432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3A7EB98B-5C96-4B2B-AD2B-47CA29E57241}"/>
              </a:ext>
            </a:extLst>
          </p:cNvPr>
          <p:cNvSpPr>
            <a:spLocks noGrp="1"/>
          </p:cNvSpPr>
          <p:nvPr>
            <p:ph type="subTitle" idx="1"/>
          </p:nvPr>
        </p:nvSpPr>
        <p:spPr>
          <a:xfrm>
            <a:off x="3732477" y="895350"/>
            <a:ext cx="4563818" cy="3524250"/>
          </a:xfrm>
        </p:spPr>
        <p:txBody>
          <a:bodyPr vert="horz" lIns="91440" tIns="45720" rIns="91440" bIns="45720" rtlCol="0" anchor="ctr">
            <a:normAutofit/>
          </a:bodyPr>
          <a:lstStyle/>
          <a:p>
            <a:pPr indent="-228600" algn="l" defTabSz="914400">
              <a:lnSpc>
                <a:spcPct val="110000"/>
              </a:lnSpc>
              <a:spcAft>
                <a:spcPts val="600"/>
              </a:spcAft>
              <a:buSzPct val="100000"/>
              <a:buFont typeface="Arial" panose="020B0604020202020204" pitchFamily="34" charset="0"/>
              <a:buChar char="•"/>
            </a:pPr>
            <a:r>
              <a:rPr lang="en-US" b="0" i="0"/>
              <a:t>FTSGs are limited to smaller wounds and </a:t>
            </a:r>
          </a:p>
          <a:p>
            <a:pPr marL="0" indent="-228600" algn="l" defTabSz="914400">
              <a:lnSpc>
                <a:spcPct val="110000"/>
              </a:lnSpc>
              <a:spcAft>
                <a:spcPts val="600"/>
              </a:spcAft>
              <a:buSzPct val="100000"/>
              <a:buFont typeface="Arial" panose="020B0604020202020204" pitchFamily="34" charset="0"/>
              <a:buChar char="•"/>
            </a:pPr>
            <a:r>
              <a:rPr lang="en-US" b="1" i="0"/>
              <a:t>  require well-vascularized wound beds</a:t>
            </a:r>
            <a:r>
              <a:rPr lang="en-US" b="0" i="0"/>
              <a:t> in order to </a:t>
            </a:r>
          </a:p>
          <a:p>
            <a:pPr marL="0" indent="-228600" algn="l" defTabSz="914400">
              <a:lnSpc>
                <a:spcPct val="110000"/>
              </a:lnSpc>
              <a:spcAft>
                <a:spcPts val="600"/>
              </a:spcAft>
              <a:buSzPct val="100000"/>
              <a:buFont typeface="Arial" panose="020B0604020202020204" pitchFamily="34" charset="0"/>
              <a:buChar char="•"/>
            </a:pPr>
            <a:r>
              <a:rPr lang="en-US" b="0" i="0"/>
              <a:t>support the grafted skin. </a:t>
            </a:r>
          </a:p>
          <a:p>
            <a:pPr indent="-228600" algn="l" defTabSz="914400">
              <a:lnSpc>
                <a:spcPct val="110000"/>
              </a:lnSpc>
              <a:spcAft>
                <a:spcPts val="600"/>
              </a:spcAft>
              <a:buSzPct val="100000"/>
              <a:buFont typeface="Arial" panose="020B0604020202020204" pitchFamily="34" charset="0"/>
              <a:buChar char="•"/>
            </a:pPr>
            <a:r>
              <a:rPr lang="en-US" b="0" i="0"/>
              <a:t>FTSGs </a:t>
            </a:r>
            <a:r>
              <a:rPr lang="en-US" b="1" i="0"/>
              <a:t>maintain more of the normal characteristics of the skin</a:t>
            </a:r>
            <a:r>
              <a:rPr lang="en-US" b="0" i="0"/>
              <a:t> (notably texture, color and thickness), and </a:t>
            </a:r>
            <a:r>
              <a:rPr lang="en-US" b="1" i="0"/>
              <a:t>contract less during healing</a:t>
            </a:r>
            <a:r>
              <a:rPr lang="en-US" b="0" i="0"/>
              <a:t>.</a:t>
            </a:r>
            <a:br>
              <a:rPr lang="en-US" b="1" i="0"/>
            </a:br>
            <a:r>
              <a:rPr lang="en-US" b="1" i="0"/>
              <a:t>• They tolerate pressure more and thus are perfect for skin loss involving the soles.</a:t>
            </a:r>
            <a:r>
              <a:rPr lang="en-US" b="1"/>
              <a:t> </a:t>
            </a:r>
            <a:br>
              <a:rPr lang="en-US" b="1"/>
            </a:br>
            <a:endParaRPr lang="en-US" b="1"/>
          </a:p>
        </p:txBody>
      </p:sp>
      <p:sp>
        <p:nvSpPr>
          <p:cNvPr id="5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4505908"/>
            <a:ext cx="2625537" cy="2319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5474897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AB04D-DBEC-4A6D-951A-46EEF1CD30FE}"/>
              </a:ext>
            </a:extLst>
          </p:cNvPr>
          <p:cNvPicPr>
            <a:picLocks noChangeAspect="1"/>
          </p:cNvPicPr>
          <p:nvPr/>
        </p:nvPicPr>
        <p:blipFill>
          <a:blip r:embed="rId2"/>
          <a:stretch>
            <a:fillRect/>
          </a:stretch>
        </p:blipFill>
        <p:spPr>
          <a:xfrm>
            <a:off x="4359350" y="811403"/>
            <a:ext cx="4228877" cy="3646399"/>
          </a:xfrm>
          <a:prstGeom prst="rect">
            <a:avLst/>
          </a:prstGeom>
          <a:ln>
            <a:noFill/>
          </a:ln>
          <a:effectLst>
            <a:softEdge rad="112500"/>
          </a:effectLst>
        </p:spPr>
      </p:pic>
      <p:graphicFrame>
        <p:nvGraphicFramePr>
          <p:cNvPr id="5" name="Table 5">
            <a:extLst>
              <a:ext uri="{FF2B5EF4-FFF2-40B4-BE49-F238E27FC236}">
                <a16:creationId xmlns:a16="http://schemas.microsoft.com/office/drawing/2014/main" id="{FA9DEF70-3A46-4F74-96FB-E4B8D0791B7A}"/>
              </a:ext>
            </a:extLst>
          </p:cNvPr>
          <p:cNvGraphicFramePr>
            <a:graphicFrameLocks noGrp="1"/>
          </p:cNvGraphicFramePr>
          <p:nvPr>
            <p:extLst>
              <p:ext uri="{D42A27DB-BD31-4B8C-83A1-F6EECF244321}">
                <p14:modId xmlns:p14="http://schemas.microsoft.com/office/powerpoint/2010/main" val="3665573310"/>
              </p:ext>
            </p:extLst>
          </p:nvPr>
        </p:nvGraphicFramePr>
        <p:xfrm>
          <a:off x="3448493" y="352742"/>
          <a:ext cx="2059172" cy="370840"/>
        </p:xfrm>
        <a:graphic>
          <a:graphicData uri="http://schemas.openxmlformats.org/drawingml/2006/table">
            <a:tbl>
              <a:tblPr firstRow="1" bandRow="1">
                <a:tableStyleId>{775DCB02-9BB8-47FD-8907-85C794F793BA}</a:tableStyleId>
              </a:tblPr>
              <a:tblGrid>
                <a:gridCol w="2059172">
                  <a:extLst>
                    <a:ext uri="{9D8B030D-6E8A-4147-A177-3AD203B41FA5}">
                      <a16:colId xmlns:a16="http://schemas.microsoft.com/office/drawing/2014/main" val="2603210238"/>
                    </a:ext>
                  </a:extLst>
                </a:gridCol>
              </a:tblGrid>
              <a:tr h="370840">
                <a:tc>
                  <a:txBody>
                    <a:bodyPr/>
                    <a:lstStyle/>
                    <a:p>
                      <a:r>
                        <a:rPr lang="en-US" dirty="0"/>
                        <a:t>Full Thickness Graft :</a:t>
                      </a:r>
                    </a:p>
                  </a:txBody>
                  <a:tcPr/>
                </a:tc>
                <a:extLst>
                  <a:ext uri="{0D108BD9-81ED-4DB2-BD59-A6C34878D82A}">
                    <a16:rowId xmlns:a16="http://schemas.microsoft.com/office/drawing/2014/main" val="2432995227"/>
                  </a:ext>
                </a:extLst>
              </a:tr>
            </a:tbl>
          </a:graphicData>
        </a:graphic>
      </p:graphicFrame>
      <p:pic>
        <p:nvPicPr>
          <p:cNvPr id="2" name="Picture 1">
            <a:extLst>
              <a:ext uri="{FF2B5EF4-FFF2-40B4-BE49-F238E27FC236}">
                <a16:creationId xmlns:a16="http://schemas.microsoft.com/office/drawing/2014/main" id="{26010E68-F2D7-40B3-841A-8560DCC00429}"/>
              </a:ext>
            </a:extLst>
          </p:cNvPr>
          <p:cNvPicPr>
            <a:picLocks noChangeAspect="1"/>
          </p:cNvPicPr>
          <p:nvPr/>
        </p:nvPicPr>
        <p:blipFill>
          <a:blip r:embed="rId3"/>
          <a:stretch>
            <a:fillRect/>
          </a:stretch>
        </p:blipFill>
        <p:spPr>
          <a:xfrm>
            <a:off x="157272" y="899226"/>
            <a:ext cx="4000057" cy="3470755"/>
          </a:xfrm>
          <a:prstGeom prst="rect">
            <a:avLst/>
          </a:prstGeom>
        </p:spPr>
      </p:pic>
    </p:spTree>
    <p:extLst>
      <p:ext uri="{BB962C8B-B14F-4D97-AF65-F5344CB8AC3E}">
        <p14:creationId xmlns:p14="http://schemas.microsoft.com/office/powerpoint/2010/main" val="21545975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B858-DEB2-4C6E-B192-9548287682DD}"/>
              </a:ext>
            </a:extLst>
          </p:cNvPr>
          <p:cNvSpPr>
            <a:spLocks noGrp="1"/>
          </p:cNvSpPr>
          <p:nvPr>
            <p:ph type="title"/>
          </p:nvPr>
        </p:nvSpPr>
        <p:spPr>
          <a:xfrm>
            <a:off x="458044" y="167462"/>
            <a:ext cx="7717500" cy="572700"/>
          </a:xfrm>
        </p:spPr>
        <p:txBody>
          <a:bodyPr/>
          <a:lstStyle/>
          <a:p>
            <a:r>
              <a:rPr lang="en-US" sz="3200" b="1" i="0" dirty="0">
                <a:solidFill>
                  <a:srgbClr val="3B3835"/>
                </a:solidFill>
                <a:effectLst/>
                <a:latin typeface="Arial Black" panose="020B0A04020102020204" pitchFamily="34" charset="0"/>
              </a:rPr>
              <a:t>Full Thickness Graft</a:t>
            </a:r>
            <a:br>
              <a:rPr lang="en-US" sz="3200" dirty="0">
                <a:solidFill>
                  <a:srgbClr val="3B3835"/>
                </a:solidFill>
                <a:latin typeface="HelveticaNeue-Light"/>
              </a:rPr>
            </a:br>
            <a:endParaRPr lang="en-US" dirty="0"/>
          </a:p>
        </p:txBody>
      </p:sp>
      <p:graphicFrame>
        <p:nvGraphicFramePr>
          <p:cNvPr id="4" name="Table 7">
            <a:extLst>
              <a:ext uri="{FF2B5EF4-FFF2-40B4-BE49-F238E27FC236}">
                <a16:creationId xmlns:a16="http://schemas.microsoft.com/office/drawing/2014/main" id="{DA5B4C7A-3649-4EBF-A4D8-3FC13F57948E}"/>
              </a:ext>
            </a:extLst>
          </p:cNvPr>
          <p:cNvGraphicFramePr>
            <a:graphicFrameLocks noGrp="1"/>
          </p:cNvGraphicFramePr>
          <p:nvPr>
            <p:extLst>
              <p:ext uri="{D42A27DB-BD31-4B8C-83A1-F6EECF244321}">
                <p14:modId xmlns:p14="http://schemas.microsoft.com/office/powerpoint/2010/main" val="2640236068"/>
              </p:ext>
            </p:extLst>
          </p:nvPr>
        </p:nvGraphicFramePr>
        <p:xfrm>
          <a:off x="458044" y="917905"/>
          <a:ext cx="8121537" cy="3260689"/>
        </p:xfrm>
        <a:graphic>
          <a:graphicData uri="http://schemas.openxmlformats.org/drawingml/2006/table">
            <a:tbl>
              <a:tblPr firstRow="1" bandRow="1">
                <a:tableStyleId>{D7AC3CCA-C797-4891-BE02-D94E43425B78}</a:tableStyleId>
              </a:tblPr>
              <a:tblGrid>
                <a:gridCol w="4112052">
                  <a:extLst>
                    <a:ext uri="{9D8B030D-6E8A-4147-A177-3AD203B41FA5}">
                      <a16:colId xmlns:a16="http://schemas.microsoft.com/office/drawing/2014/main" val="3806308534"/>
                    </a:ext>
                  </a:extLst>
                </a:gridCol>
                <a:gridCol w="4009485">
                  <a:extLst>
                    <a:ext uri="{9D8B030D-6E8A-4147-A177-3AD203B41FA5}">
                      <a16:colId xmlns:a16="http://schemas.microsoft.com/office/drawing/2014/main" val="3496763574"/>
                    </a:ext>
                  </a:extLst>
                </a:gridCol>
              </a:tblGrid>
              <a:tr h="632671">
                <a:tc>
                  <a:txBody>
                    <a:bodyPr/>
                    <a:lstStyle/>
                    <a:p>
                      <a:r>
                        <a:rPr lang="en-US" sz="2000" dirty="0">
                          <a:solidFill>
                            <a:schemeClr val="accent1">
                              <a:lumMod val="50000"/>
                            </a:schemeClr>
                          </a:solidFill>
                        </a:rPr>
                        <a:t>Advantages</a:t>
                      </a:r>
                      <a:r>
                        <a:rPr lang="en-US" dirty="0">
                          <a:solidFill>
                            <a:schemeClr val="accent1">
                              <a:lumMod val="50000"/>
                            </a:schemeClr>
                          </a:solidFill>
                        </a:rPr>
                        <a:t> </a:t>
                      </a:r>
                    </a:p>
                  </a:txBody>
                  <a:tcPr/>
                </a:tc>
                <a:tc>
                  <a:txBody>
                    <a:bodyPr/>
                    <a:lstStyle/>
                    <a:p>
                      <a:r>
                        <a:rPr lang="en-US" sz="2000" dirty="0">
                          <a:solidFill>
                            <a:schemeClr val="accent1">
                              <a:lumMod val="50000"/>
                            </a:schemeClr>
                          </a:solidFill>
                        </a:rPr>
                        <a:t>Disadvantages</a:t>
                      </a:r>
                      <a:r>
                        <a:rPr lang="en-US" sz="2000" dirty="0"/>
                        <a:t> </a:t>
                      </a:r>
                    </a:p>
                  </a:txBody>
                  <a:tcPr/>
                </a:tc>
                <a:extLst>
                  <a:ext uri="{0D108BD9-81ED-4DB2-BD59-A6C34878D82A}">
                    <a16:rowId xmlns:a16="http://schemas.microsoft.com/office/drawing/2014/main" val="847965423"/>
                  </a:ext>
                </a:extLst>
              </a:tr>
              <a:tr h="730005">
                <a:tc>
                  <a:txBody>
                    <a:bodyPr/>
                    <a:lstStyle/>
                    <a:p>
                      <a:r>
                        <a:rPr lang="en-US" sz="2400" b="0" u="none" strike="noStrike" cap="none" dirty="0" err="1">
                          <a:solidFill>
                            <a:schemeClr val="dk1"/>
                          </a:solidFill>
                          <a:effectLst/>
                          <a:sym typeface="Arial"/>
                        </a:rPr>
                        <a:t>Colour</a:t>
                      </a:r>
                      <a:r>
                        <a:rPr lang="en-US" sz="2400" b="0" u="none" strike="noStrike" cap="none" dirty="0">
                          <a:solidFill>
                            <a:schemeClr val="dk1"/>
                          </a:solidFill>
                          <a:effectLst/>
                          <a:sym typeface="Arial"/>
                        </a:rPr>
                        <a:t> match is good</a:t>
                      </a:r>
                      <a:endParaRPr lang="en-US" sz="2400" dirty="0">
                        <a:latin typeface="Abadi Extra Light" panose="020B0204020104020204" pitchFamily="34" charset="0"/>
                      </a:endParaRPr>
                    </a:p>
                  </a:txBody>
                  <a:tcPr/>
                </a:tc>
                <a:tc>
                  <a:txBody>
                    <a:bodyPr/>
                    <a:lstStyle/>
                    <a:p>
                      <a:r>
                        <a:rPr lang="en-US" sz="2400" b="0" u="none" strike="noStrike" cap="none" dirty="0">
                          <a:solidFill>
                            <a:schemeClr val="dk1"/>
                          </a:solidFill>
                          <a:effectLst/>
                          <a:sym typeface="Arial"/>
                        </a:rPr>
                        <a:t> Used only for small areas</a:t>
                      </a:r>
                      <a:endParaRPr lang="en-US" sz="2400" dirty="0">
                        <a:latin typeface="Abadi Extra Light" panose="020B0204020104020204" pitchFamily="34" charset="0"/>
                      </a:endParaRPr>
                    </a:p>
                  </a:txBody>
                  <a:tcPr/>
                </a:tc>
                <a:extLst>
                  <a:ext uri="{0D108BD9-81ED-4DB2-BD59-A6C34878D82A}">
                    <a16:rowId xmlns:a16="http://schemas.microsoft.com/office/drawing/2014/main" val="153466761"/>
                  </a:ext>
                </a:extLst>
              </a:tr>
              <a:tr h="1898013">
                <a:tc>
                  <a:txBody>
                    <a:bodyPr/>
                    <a:lstStyle/>
                    <a:p>
                      <a:r>
                        <a:rPr lang="en-US" sz="2400" b="0" u="none" strike="noStrike" cap="none" dirty="0">
                          <a:solidFill>
                            <a:schemeClr val="dk1"/>
                          </a:solidFill>
                          <a:effectLst/>
                          <a:sym typeface="Arial"/>
                        </a:rPr>
                        <a:t>Sensation and function of sebaceous gland, hair follicles retained better.</a:t>
                      </a:r>
                      <a:endParaRPr lang="en-US" sz="2400" dirty="0">
                        <a:latin typeface="Abadi Extra Light" panose="020B0204020104020204" pitchFamily="34" charset="0"/>
                      </a:endParaRPr>
                    </a:p>
                  </a:txBody>
                  <a:tcPr/>
                </a:tc>
                <a:tc>
                  <a:txBody>
                    <a:bodyPr/>
                    <a:lstStyle/>
                    <a:p>
                      <a:r>
                        <a:rPr lang="en-US" sz="2400" b="0" u="none" strike="noStrike" cap="none" dirty="0">
                          <a:solidFill>
                            <a:schemeClr val="dk1"/>
                          </a:solidFill>
                          <a:effectLst/>
                          <a:sym typeface="Arial"/>
                        </a:rPr>
                        <a:t>Wider donor area has to be covered with SSG</a:t>
                      </a:r>
                      <a:endParaRPr lang="en-US" sz="2400" dirty="0">
                        <a:latin typeface="Abadi Extra Light" panose="020B0204020104020204" pitchFamily="34" charset="0"/>
                      </a:endParaRPr>
                    </a:p>
                  </a:txBody>
                  <a:tcPr/>
                </a:tc>
                <a:extLst>
                  <a:ext uri="{0D108BD9-81ED-4DB2-BD59-A6C34878D82A}">
                    <a16:rowId xmlns:a16="http://schemas.microsoft.com/office/drawing/2014/main" val="3880154911"/>
                  </a:ext>
                </a:extLst>
              </a:tr>
            </a:tbl>
          </a:graphicData>
        </a:graphic>
      </p:graphicFrame>
    </p:spTree>
    <p:extLst>
      <p:ext uri="{BB962C8B-B14F-4D97-AF65-F5344CB8AC3E}">
        <p14:creationId xmlns:p14="http://schemas.microsoft.com/office/powerpoint/2010/main" val="24012476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875"/>
        <p:cNvGrpSpPr/>
        <p:nvPr/>
      </p:nvGrpSpPr>
      <p:grpSpPr>
        <a:xfrm>
          <a:off x="0" y="0"/>
          <a:ext cx="0" cy="0"/>
          <a:chOff x="0" y="0"/>
          <a:chExt cx="0" cy="0"/>
        </a:xfrm>
      </p:grpSpPr>
      <p:sp>
        <p:nvSpPr>
          <p:cNvPr id="44" name="Rectangle 1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5" name="Picture 1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46" name="Straight Connector 1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7" name="Straight Connector 16">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FE6808E5-32CD-4BBC-854A-6A0B17E9D488}"/>
              </a:ext>
            </a:extLst>
          </p:cNvPr>
          <p:cNvSpPr txBox="1"/>
          <p:nvPr/>
        </p:nvSpPr>
        <p:spPr>
          <a:xfrm>
            <a:off x="1088684" y="603389"/>
            <a:ext cx="7202456" cy="786926"/>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defTabSz="914400">
              <a:lnSpc>
                <a:spcPct val="90000"/>
              </a:lnSpc>
              <a:spcBef>
                <a:spcPct val="0"/>
              </a:spcBef>
              <a:spcAft>
                <a:spcPts val="600"/>
              </a:spcAft>
            </a:pPr>
            <a:r>
              <a:rPr lang="en-US" sz="3200" cap="all" dirty="0">
                <a:ln w="12700">
                  <a:solidFill>
                    <a:schemeClr val="accent5"/>
                  </a:solidFill>
                  <a:prstDash val="solid"/>
                </a:ln>
                <a:solidFill>
                  <a:schemeClr val="tx1"/>
                </a:solidFill>
                <a:latin typeface="+mj-lt"/>
                <a:ea typeface="+mj-ea"/>
                <a:cs typeface="+mj-cs"/>
              </a:rPr>
              <a:t>Indications of grafts : </a:t>
            </a:r>
          </a:p>
        </p:txBody>
      </p:sp>
      <p:pic>
        <p:nvPicPr>
          <p:cNvPr id="3" name="Picture 2" descr="A hand holding a tablet&#10;&#10;Description automatically generated with medium confidence">
            <a:extLst>
              <a:ext uri="{FF2B5EF4-FFF2-40B4-BE49-F238E27FC236}">
                <a16:creationId xmlns:a16="http://schemas.microsoft.com/office/drawing/2014/main" id="{FB96C90F-E9F5-4A40-820B-CB333AEF5911}"/>
              </a:ext>
            </a:extLst>
          </p:cNvPr>
          <p:cNvPicPr>
            <a:picLocks noChangeAspect="1"/>
          </p:cNvPicPr>
          <p:nvPr/>
        </p:nvPicPr>
        <p:blipFill>
          <a:blip r:embed="rId4"/>
          <a:stretch>
            <a:fillRect/>
          </a:stretch>
        </p:blipFill>
        <p:spPr>
          <a:xfrm>
            <a:off x="1088684" y="1564119"/>
            <a:ext cx="3720332" cy="2483321"/>
          </a:xfrm>
          <a:prstGeom prst="rect">
            <a:avLst/>
          </a:prstGeom>
        </p:spPr>
      </p:pic>
      <p:sp>
        <p:nvSpPr>
          <p:cNvPr id="4" name="TextBox 3">
            <a:extLst>
              <a:ext uri="{FF2B5EF4-FFF2-40B4-BE49-F238E27FC236}">
                <a16:creationId xmlns:a16="http://schemas.microsoft.com/office/drawing/2014/main" id="{9446D709-DDF4-4589-BB4C-CA74D5C79469}"/>
              </a:ext>
            </a:extLst>
          </p:cNvPr>
          <p:cNvSpPr txBox="1"/>
          <p:nvPr/>
        </p:nvSpPr>
        <p:spPr>
          <a:xfrm>
            <a:off x="5169224" y="1511800"/>
            <a:ext cx="3121916" cy="258796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t">
            <a:normAutofit/>
          </a:bodyPr>
          <a:lstStyle/>
          <a:p>
            <a:pPr indent="-228600" defTabSz="914400">
              <a:lnSpc>
                <a:spcPct val="110000"/>
              </a:lnSpc>
              <a:spcAft>
                <a:spcPts val="600"/>
              </a:spcAft>
              <a:buClr>
                <a:schemeClr val="accent1"/>
              </a:buClr>
              <a:buSzPct val="100000"/>
              <a:buFont typeface="Arial" panose="020B0604020202020204" pitchFamily="34" charset="0"/>
              <a:buChar char="•"/>
            </a:pPr>
            <a:r>
              <a:rPr lang="en-US" sz="1500" b="0" i="0">
                <a:solidFill>
                  <a:schemeClr val="tx1"/>
                </a:solidFill>
              </a:rPr>
              <a:t>extensive </a:t>
            </a:r>
            <a:r>
              <a:rPr lang="en-US" sz="1500" b="0" i="0" u="none" strike="noStrike">
                <a:solidFill>
                  <a:schemeClr val="tx1"/>
                </a:solidFill>
                <a:hlinkClick r:id="rId5" tooltip="Wound"/>
              </a:rPr>
              <a:t>wounding</a:t>
            </a:r>
            <a:r>
              <a:rPr lang="en-US" sz="1500" b="0" i="0">
                <a:solidFill>
                  <a:schemeClr val="tx1"/>
                </a:solidFill>
              </a:rPr>
              <a:t> or </a:t>
            </a:r>
            <a:r>
              <a:rPr lang="en-US" sz="1500" b="0" i="0" u="none" strike="noStrike">
                <a:solidFill>
                  <a:schemeClr val="tx1"/>
                </a:solidFill>
                <a:hlinkClick r:id="rId6" tooltip="Physical trauma"/>
              </a:rPr>
              <a:t>trauma</a:t>
            </a:r>
            <a:endParaRPr lang="en-US" sz="1500" b="0" i="0">
              <a:solidFill>
                <a:schemeClr val="tx1"/>
              </a:solidFill>
            </a:endParaRPr>
          </a:p>
          <a:p>
            <a:pPr indent="-228600" defTabSz="914400">
              <a:lnSpc>
                <a:spcPct val="110000"/>
              </a:lnSpc>
              <a:spcAft>
                <a:spcPts val="600"/>
              </a:spcAft>
              <a:buClr>
                <a:schemeClr val="accent1"/>
              </a:buClr>
              <a:buSzPct val="100000"/>
              <a:buFont typeface="Arial" panose="020B0604020202020204" pitchFamily="34" charset="0"/>
              <a:buChar char="•"/>
            </a:pPr>
            <a:r>
              <a:rPr lang="en-US" sz="1500" b="0" i="0" u="none" strike="noStrike">
                <a:solidFill>
                  <a:schemeClr val="tx1"/>
                </a:solidFill>
                <a:hlinkClick r:id="rId7" tooltip="Burn (injury)"/>
              </a:rPr>
              <a:t>burns</a:t>
            </a:r>
            <a:endParaRPr lang="en-US" sz="1500" b="0" i="0">
              <a:solidFill>
                <a:schemeClr val="tx1"/>
              </a:solidFill>
            </a:endParaRPr>
          </a:p>
          <a:p>
            <a:pPr indent="-228600" defTabSz="914400">
              <a:lnSpc>
                <a:spcPct val="110000"/>
              </a:lnSpc>
              <a:spcAft>
                <a:spcPts val="600"/>
              </a:spcAft>
              <a:buClr>
                <a:schemeClr val="accent1"/>
              </a:buClr>
              <a:buSzPct val="100000"/>
              <a:buFont typeface="Arial" panose="020B0604020202020204" pitchFamily="34" charset="0"/>
              <a:buChar char="•"/>
            </a:pPr>
            <a:r>
              <a:rPr lang="en-US" sz="1500" b="0" i="0">
                <a:solidFill>
                  <a:schemeClr val="tx1"/>
                </a:solidFill>
              </a:rPr>
              <a:t>areas of extensive skin loss due to infection such as </a:t>
            </a:r>
            <a:r>
              <a:rPr lang="en-US" sz="1500" b="0" i="0" u="none" strike="noStrike">
                <a:solidFill>
                  <a:schemeClr val="tx1"/>
                </a:solidFill>
                <a:hlinkClick r:id="rId8" tooltip="Necrotizing fasciitis"/>
              </a:rPr>
              <a:t>necrotizing fasciitis</a:t>
            </a:r>
            <a:r>
              <a:rPr lang="en-US" sz="1500" b="0" i="0">
                <a:solidFill>
                  <a:schemeClr val="tx1"/>
                </a:solidFill>
              </a:rPr>
              <a:t> or </a:t>
            </a:r>
            <a:r>
              <a:rPr lang="en-US" sz="1500" b="0" i="0" u="none" strike="noStrike">
                <a:solidFill>
                  <a:schemeClr val="tx1"/>
                </a:solidFill>
                <a:hlinkClick r:id="rId9" tooltip="Purpura fulminans"/>
              </a:rPr>
              <a:t>purpura fulminans</a:t>
            </a:r>
            <a:r>
              <a:rPr lang="en-US" sz="1500" b="0" i="0" u="none" strike="noStrike" baseline="30000">
                <a:solidFill>
                  <a:schemeClr val="tx1"/>
                </a:solidFill>
                <a:hlinkClick r:id="rId10"/>
              </a:rPr>
              <a:t>[2]</a:t>
            </a:r>
            <a:endParaRPr lang="en-US" sz="1500" b="0" i="0">
              <a:solidFill>
                <a:schemeClr val="tx1"/>
              </a:solidFill>
            </a:endParaRPr>
          </a:p>
          <a:p>
            <a:pPr indent="-228600" defTabSz="914400">
              <a:lnSpc>
                <a:spcPct val="110000"/>
              </a:lnSpc>
              <a:spcAft>
                <a:spcPts val="600"/>
              </a:spcAft>
              <a:buClr>
                <a:schemeClr val="accent1"/>
              </a:buClr>
              <a:buSzPct val="100000"/>
              <a:buFont typeface="Arial" panose="020B0604020202020204" pitchFamily="34" charset="0"/>
              <a:buChar char="•"/>
            </a:pPr>
            <a:r>
              <a:rPr lang="en-US" sz="1500" b="0" i="0">
                <a:solidFill>
                  <a:schemeClr val="tx1"/>
                </a:solidFill>
              </a:rPr>
              <a:t>specific surgeries that may require skin grafts for healing to occur - most commonly removal of </a:t>
            </a:r>
            <a:r>
              <a:rPr lang="en-US" sz="1500" b="0" i="0" u="none" strike="noStrike">
                <a:solidFill>
                  <a:schemeClr val="tx1"/>
                </a:solidFill>
                <a:hlinkClick r:id="rId11" tooltip="Skin cancer"/>
              </a:rPr>
              <a:t>skin cancers</a:t>
            </a:r>
            <a:endParaRPr lang="en-US" sz="1500" b="0" i="0">
              <a:solidFill>
                <a:schemeClr val="tx1"/>
              </a:solidFill>
            </a:endParaRPr>
          </a:p>
          <a:p>
            <a:pPr indent="-228600" defTabSz="914400">
              <a:lnSpc>
                <a:spcPct val="110000"/>
              </a:lnSpc>
              <a:spcAft>
                <a:spcPts val="600"/>
              </a:spcAft>
              <a:buClr>
                <a:schemeClr val="accent1"/>
              </a:buClr>
              <a:buSzPct val="100000"/>
              <a:buFont typeface="Arial" panose="020B0604020202020204" pitchFamily="34" charset="0"/>
              <a:buChar char="•"/>
            </a:pPr>
            <a:endParaRPr lang="en-US" sz="1500">
              <a:solidFill>
                <a:schemeClr val="tx1"/>
              </a:solidFill>
            </a:endParaRPr>
          </a:p>
        </p:txBody>
      </p:sp>
    </p:spTree>
    <p:extLst>
      <p:ext uri="{BB962C8B-B14F-4D97-AF65-F5344CB8AC3E}">
        <p14:creationId xmlns:p14="http://schemas.microsoft.com/office/powerpoint/2010/main" val="153862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72"/>
        <p:cNvGrpSpPr/>
        <p:nvPr/>
      </p:nvGrpSpPr>
      <p:grpSpPr>
        <a:xfrm>
          <a:off x="0" y="0"/>
          <a:ext cx="0" cy="0"/>
          <a:chOff x="0" y="0"/>
          <a:chExt cx="0" cy="0"/>
        </a:xfrm>
      </p:grpSpPr>
      <p:sp>
        <p:nvSpPr>
          <p:cNvPr id="773" name="Google Shape;773;p34"/>
          <p:cNvSpPr txBox="1">
            <a:spLocks noGrp="1"/>
          </p:cNvSpPr>
          <p:nvPr>
            <p:ph type="title"/>
          </p:nvPr>
        </p:nvSpPr>
        <p:spPr>
          <a:xfrm>
            <a:off x="810763" y="353193"/>
            <a:ext cx="2562119" cy="3596556"/>
          </a:xfrm>
          <a:prstGeom prst="rect">
            <a:avLst/>
          </a:prstGeom>
        </p:spPr>
        <p:txBody>
          <a:bodyPr spcFirstLastPara="1" vert="horz" lIns="91440" tIns="45720" rIns="91440" bIns="45720" rtlCol="0" anchor="ctr" anchorCtr="0">
            <a:normAutofit/>
          </a:bodyPr>
          <a:lstStyle/>
          <a:p>
            <a:pPr marL="0" lvl="0" indent="0" algn="l" defTabSz="914400">
              <a:spcBef>
                <a:spcPct val="0"/>
              </a:spcBef>
              <a:spcAft>
                <a:spcPts val="0"/>
              </a:spcAft>
            </a:pPr>
            <a:r>
              <a:rPr lang="en-US" sz="4400" kern="1200" dirty="0">
                <a:latin typeface="+mj-lt"/>
                <a:ea typeface="+mj-ea"/>
                <a:cs typeface="+mj-cs"/>
              </a:rPr>
              <a:t>Outline</a:t>
            </a:r>
            <a:r>
              <a:rPr lang="en-US" sz="4400" kern="1200" dirty="0">
                <a:solidFill>
                  <a:srgbClr val="FFFFFF"/>
                </a:solidFill>
                <a:latin typeface="+mj-lt"/>
                <a:ea typeface="+mj-ea"/>
                <a:cs typeface="+mj-cs"/>
              </a:rPr>
              <a:t> </a:t>
            </a:r>
            <a:endParaRPr lang="en-US" sz="4400" kern="1200" dirty="0">
              <a:solidFill>
                <a:srgbClr val="FFFFFF"/>
              </a:solidFill>
              <a:latin typeface="+mj-lt"/>
              <a:ea typeface="+mj-ea"/>
              <a:cs typeface="+mj-cs"/>
              <a:sym typeface="Montserrat Light"/>
            </a:endParaRPr>
          </a:p>
        </p:txBody>
      </p:sp>
      <p:graphicFrame>
        <p:nvGraphicFramePr>
          <p:cNvPr id="779" name="Google Shape;774;p34">
            <a:extLst>
              <a:ext uri="{FF2B5EF4-FFF2-40B4-BE49-F238E27FC236}">
                <a16:creationId xmlns:a16="http://schemas.microsoft.com/office/drawing/2014/main" id="{7AA870F7-16BB-4DE2-B2A7-13ACD15296BD}"/>
              </a:ext>
            </a:extLst>
          </p:cNvPr>
          <p:cNvGraphicFramePr/>
          <p:nvPr>
            <p:extLst>
              <p:ext uri="{D42A27DB-BD31-4B8C-83A1-F6EECF244321}">
                <p14:modId xmlns:p14="http://schemas.microsoft.com/office/powerpoint/2010/main" val="196801021"/>
              </p:ext>
            </p:extLst>
          </p:nvPr>
        </p:nvGraphicFramePr>
        <p:xfrm>
          <a:off x="3895725" y="353193"/>
          <a:ext cx="4885203" cy="4414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3326ECAE-8318-4826-BB09-0576A7A7F837}"/>
              </a:ext>
            </a:extLst>
          </p:cNvPr>
          <p:cNvPicPr>
            <a:picLocks noChangeAspect="1"/>
          </p:cNvPicPr>
          <p:nvPr/>
        </p:nvPicPr>
        <p:blipFill>
          <a:blip r:embed="rId8"/>
          <a:stretch>
            <a:fillRect/>
          </a:stretch>
        </p:blipFill>
        <p:spPr>
          <a:xfrm>
            <a:off x="1335344" y="2571750"/>
            <a:ext cx="1681125" cy="10306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2646406"/>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22D86C5A-C21B-4C4B-BD35-0C9F7BCA6755}"/>
              </a:ext>
            </a:extLst>
          </p:cNvPr>
          <p:cNvSpPr>
            <a:spLocks noGrp="1"/>
          </p:cNvSpPr>
          <p:nvPr>
            <p:ph type="title"/>
          </p:nvPr>
        </p:nvSpPr>
        <p:spPr>
          <a:xfrm>
            <a:off x="1089462" y="722176"/>
            <a:ext cx="3132288" cy="1785621"/>
          </a:xfrm>
        </p:spPr>
        <p:txBody>
          <a:bodyPr vert="horz" lIns="91440" tIns="45720" rIns="91440" bIns="0" rtlCol="0" anchor="b">
            <a:normAutofit/>
          </a:bodyPr>
          <a:lstStyle/>
          <a:p>
            <a:pPr defTabSz="914400"/>
            <a:r>
              <a:rPr lang="en-US" sz="3600" dirty="0"/>
              <a:t>Donor site :</a:t>
            </a:r>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2646407"/>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3" name="Table 3">
            <a:extLst>
              <a:ext uri="{FF2B5EF4-FFF2-40B4-BE49-F238E27FC236}">
                <a16:creationId xmlns:a16="http://schemas.microsoft.com/office/drawing/2014/main" id="{8BF3B52A-46D1-4572-8EB0-4B65474EC783}"/>
              </a:ext>
            </a:extLst>
          </p:cNvPr>
          <p:cNvGraphicFramePr>
            <a:graphicFrameLocks noGrp="1"/>
          </p:cNvGraphicFramePr>
          <p:nvPr>
            <p:extLst>
              <p:ext uri="{D42A27DB-BD31-4B8C-83A1-F6EECF244321}">
                <p14:modId xmlns:p14="http://schemas.microsoft.com/office/powerpoint/2010/main" val="2162370323"/>
              </p:ext>
            </p:extLst>
          </p:nvPr>
        </p:nvGraphicFramePr>
        <p:xfrm>
          <a:off x="4570808" y="881558"/>
          <a:ext cx="3720331" cy="2940828"/>
        </p:xfrm>
        <a:graphic>
          <a:graphicData uri="http://schemas.openxmlformats.org/drawingml/2006/table">
            <a:tbl>
              <a:tblPr firstRow="1" bandRow="1">
                <a:tableStyleId>{A079FDDD-B6A9-4A2F-ADE3-31033C64E6A5}</a:tableStyleId>
              </a:tblPr>
              <a:tblGrid>
                <a:gridCol w="3720331">
                  <a:extLst>
                    <a:ext uri="{9D8B030D-6E8A-4147-A177-3AD203B41FA5}">
                      <a16:colId xmlns:a16="http://schemas.microsoft.com/office/drawing/2014/main" val="264884299"/>
                    </a:ext>
                  </a:extLst>
                </a:gridCol>
              </a:tblGrid>
              <a:tr h="2940828">
                <a:tc>
                  <a:txBody>
                    <a:bodyPr/>
                    <a:lstStyle/>
                    <a:p>
                      <a:r>
                        <a:rPr lang="en-US" sz="1800" dirty="0">
                          <a:solidFill>
                            <a:schemeClr val="accent3">
                              <a:lumMod val="75000"/>
                            </a:schemeClr>
                          </a:solidFill>
                          <a:latin typeface="Amasis MT Pro Black" panose="020B0604020202020204" pitchFamily="18" charset="0"/>
                        </a:rPr>
                        <a:t>STSG : </a:t>
                      </a:r>
                    </a:p>
                    <a:p>
                      <a:r>
                        <a:rPr lang="en-US" sz="1500" dirty="0">
                          <a:latin typeface="Bahnschrift" panose="020B0502040204020203" pitchFamily="34" charset="0"/>
                        </a:rPr>
                        <a:t>1- typical sites : anterolateral thigh , back , abdomen , upper inner arm and scalp .</a:t>
                      </a:r>
                    </a:p>
                    <a:p>
                      <a:r>
                        <a:rPr lang="en-US" sz="1500" dirty="0">
                          <a:latin typeface="Bahnschrift" panose="020B0502040204020203" pitchFamily="34" charset="0"/>
                        </a:rPr>
                        <a:t>2- heals spontaneously by </a:t>
                      </a:r>
                      <a:r>
                        <a:rPr lang="en-US" sz="1500" b="0" i="0" dirty="0">
                          <a:solidFill>
                            <a:srgbClr val="202122"/>
                          </a:solidFill>
                          <a:effectLst/>
                          <a:latin typeface="Bahnschrift" panose="020B0502040204020203" pitchFamily="34" charset="0"/>
                        </a:rPr>
                        <a:t>re-epithelialization from epidermal appendages in residual dermis .</a:t>
                      </a:r>
                    </a:p>
                    <a:p>
                      <a:endParaRPr lang="en-US" sz="1500" b="0" i="0" dirty="0">
                        <a:solidFill>
                          <a:srgbClr val="202122"/>
                        </a:solidFill>
                        <a:effectLst/>
                        <a:latin typeface="Arial" panose="020B0604020202020204" pitchFamily="34" charset="0"/>
                      </a:endParaRPr>
                    </a:p>
                    <a:p>
                      <a:r>
                        <a:rPr lang="en-US" sz="1800" b="0" i="0" dirty="0">
                          <a:solidFill>
                            <a:schemeClr val="accent3">
                              <a:lumMod val="75000"/>
                            </a:schemeClr>
                          </a:solidFill>
                          <a:effectLst/>
                          <a:latin typeface="Amasis MT Pro Black" panose="02040A04050005020304" pitchFamily="18" charset="0"/>
                        </a:rPr>
                        <a:t>FTSG :</a:t>
                      </a:r>
                    </a:p>
                    <a:p>
                      <a:r>
                        <a:rPr lang="en-US" sz="1500" b="0" i="0" dirty="0">
                          <a:solidFill>
                            <a:srgbClr val="202122"/>
                          </a:solidFill>
                          <a:effectLst/>
                          <a:latin typeface="Bahnschrift" panose="020B0502040204020203" pitchFamily="34" charset="0"/>
                        </a:rPr>
                        <a:t>1- common sites : post-auricular , supraclavicular , forehead , groin , lower abdomen and medial forearm .</a:t>
                      </a:r>
                    </a:p>
                    <a:p>
                      <a:r>
                        <a:rPr lang="en-US" sz="1500" b="0" i="0" dirty="0">
                          <a:solidFill>
                            <a:srgbClr val="202122"/>
                          </a:solidFill>
                          <a:effectLst/>
                          <a:latin typeface="Bahnschrift" panose="020B0502040204020203" pitchFamily="34" charset="0"/>
                        </a:rPr>
                        <a:t>2- should be closed primarily </a:t>
                      </a:r>
                      <a:r>
                        <a:rPr lang="en-US" sz="1100" b="0" i="0" dirty="0">
                          <a:solidFill>
                            <a:srgbClr val="202122"/>
                          </a:solidFill>
                          <a:effectLst/>
                          <a:latin typeface="Bahnschrift" panose="020B0502040204020203" pitchFamily="34" charset="0"/>
                        </a:rPr>
                        <a:t>.</a:t>
                      </a:r>
                      <a:endParaRPr lang="en-US" sz="1000" dirty="0">
                        <a:latin typeface="Bahnschrift" panose="020B0502040204020203" pitchFamily="34" charset="0"/>
                      </a:endParaRPr>
                    </a:p>
                  </a:txBody>
                  <a:tcPr marL="69611" marR="69611" marT="34806" marB="34806"/>
                </a:tc>
                <a:extLst>
                  <a:ext uri="{0D108BD9-81ED-4DB2-BD59-A6C34878D82A}">
                    <a16:rowId xmlns:a16="http://schemas.microsoft.com/office/drawing/2014/main" val="2223452266"/>
                  </a:ext>
                </a:extLst>
              </a:tr>
            </a:tbl>
          </a:graphicData>
        </a:graphic>
      </p:graphicFrame>
    </p:spTree>
    <p:extLst>
      <p:ext uri="{BB962C8B-B14F-4D97-AF65-F5344CB8AC3E}">
        <p14:creationId xmlns:p14="http://schemas.microsoft.com/office/powerpoint/2010/main" val="2067083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FAC8C30-93FA-4F99-80C4-C952D83A4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3" name="Picture 72">
            <a:extLst>
              <a:ext uri="{FF2B5EF4-FFF2-40B4-BE49-F238E27FC236}">
                <a16:creationId xmlns:a16="http://schemas.microsoft.com/office/drawing/2014/main" id="{F3ACDE2A-6BC1-4786-87B1-F7DA35351E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75" name="Straight Connector 74">
            <a:extLst>
              <a:ext uri="{FF2B5EF4-FFF2-40B4-BE49-F238E27FC236}">
                <a16:creationId xmlns:a16="http://schemas.microsoft.com/office/drawing/2014/main" id="{0A2CC8B5-9886-4AFA-BE09-6178A4ED30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B94CE516-C725-4D29-AA32-F729A7A86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C31D6CD-3D20-4ADC-8A45-9ED56381FC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0" y="480744"/>
            <a:ext cx="3848100" cy="4178064"/>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kin Graft - an overview | ScienceDirect Topics">
            <a:extLst>
              <a:ext uri="{FF2B5EF4-FFF2-40B4-BE49-F238E27FC236}">
                <a16:creationId xmlns:a16="http://schemas.microsoft.com/office/drawing/2014/main" id="{688D04EC-3084-4158-8563-34BBC1DCE9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9440" y="871870"/>
            <a:ext cx="3608514" cy="3392002"/>
          </a:xfrm>
          <a:prstGeom prst="rect">
            <a:avLst/>
          </a:prstGeom>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C7153DDC-19A1-4FDA-979B-54CB234A9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5395" y="480744"/>
            <a:ext cx="3854606" cy="4175973"/>
          </a:xfrm>
          <a:prstGeom prst="rect">
            <a:avLst/>
          </a:prstGeom>
          <a:solidFill>
            <a:srgbClr val="FFFFFF"/>
          </a:solidFill>
          <a:ln w="222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BAEDD6-5E88-4097-BAFA-E8764BBEB11D}"/>
              </a:ext>
            </a:extLst>
          </p:cNvPr>
          <p:cNvPicPr>
            <a:picLocks noChangeAspect="1"/>
          </p:cNvPicPr>
          <p:nvPr/>
        </p:nvPicPr>
        <p:blipFill>
          <a:blip r:embed="rId4"/>
          <a:stretch>
            <a:fillRect/>
          </a:stretch>
        </p:blipFill>
        <p:spPr>
          <a:xfrm>
            <a:off x="4936045" y="1120829"/>
            <a:ext cx="3617606" cy="2894084"/>
          </a:xfrm>
          <a:prstGeom prst="rect">
            <a:avLst/>
          </a:prstGeom>
        </p:spPr>
      </p:pic>
    </p:spTree>
    <p:extLst>
      <p:ext uri="{BB962C8B-B14F-4D97-AF65-F5344CB8AC3E}">
        <p14:creationId xmlns:p14="http://schemas.microsoft.com/office/powerpoint/2010/main" val="67116315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1BCCF-7DCC-4581-A09B-FD5D823B919D}"/>
              </a:ext>
            </a:extLst>
          </p:cNvPr>
          <p:cNvSpPr>
            <a:spLocks noGrp="1"/>
          </p:cNvSpPr>
          <p:nvPr>
            <p:ph type="title"/>
          </p:nvPr>
        </p:nvSpPr>
        <p:spPr/>
        <p:txBody>
          <a:bodyPr/>
          <a:lstStyle/>
          <a:p>
            <a:r>
              <a:rPr lang="en-US" dirty="0"/>
              <a:t>Skin graft contraction </a:t>
            </a:r>
          </a:p>
        </p:txBody>
      </p:sp>
      <p:graphicFrame>
        <p:nvGraphicFramePr>
          <p:cNvPr id="3" name="Table 3">
            <a:extLst>
              <a:ext uri="{FF2B5EF4-FFF2-40B4-BE49-F238E27FC236}">
                <a16:creationId xmlns:a16="http://schemas.microsoft.com/office/drawing/2014/main" id="{DDD86C1C-496B-43E0-880C-B10178432F90}"/>
              </a:ext>
            </a:extLst>
          </p:cNvPr>
          <p:cNvGraphicFramePr>
            <a:graphicFrameLocks noGrp="1"/>
          </p:cNvGraphicFramePr>
          <p:nvPr>
            <p:extLst>
              <p:ext uri="{D42A27DB-BD31-4B8C-83A1-F6EECF244321}">
                <p14:modId xmlns:p14="http://schemas.microsoft.com/office/powerpoint/2010/main" val="911548174"/>
              </p:ext>
            </p:extLst>
          </p:nvPr>
        </p:nvGraphicFramePr>
        <p:xfrm>
          <a:off x="1079601" y="1565108"/>
          <a:ext cx="6984747" cy="2346960"/>
        </p:xfrm>
        <a:graphic>
          <a:graphicData uri="http://schemas.openxmlformats.org/drawingml/2006/table">
            <a:tbl>
              <a:tblPr firstRow="1" bandRow="1">
                <a:tableStyleId>{A079FDDD-B6A9-4A2F-ADE3-31033C64E6A5}</a:tableStyleId>
              </a:tblPr>
              <a:tblGrid>
                <a:gridCol w="6984747">
                  <a:extLst>
                    <a:ext uri="{9D8B030D-6E8A-4147-A177-3AD203B41FA5}">
                      <a16:colId xmlns:a16="http://schemas.microsoft.com/office/drawing/2014/main" val="2565401667"/>
                    </a:ext>
                  </a:extLst>
                </a:gridCol>
              </a:tblGrid>
              <a:tr h="2040991">
                <a:tc>
                  <a:txBody>
                    <a:bodyPr/>
                    <a:lstStyle/>
                    <a:p>
                      <a:r>
                        <a:rPr lang="en-US" sz="2400" dirty="0">
                          <a:solidFill>
                            <a:schemeClr val="accent2"/>
                          </a:solidFill>
                          <a:latin typeface="Amasis MT Pro Black" panose="02040A04050005020304" pitchFamily="18" charset="0"/>
                        </a:rPr>
                        <a:t>Primary contraction </a:t>
                      </a:r>
                      <a:r>
                        <a:rPr lang="en-US" sz="2000" dirty="0">
                          <a:latin typeface="Amasis MT Pro Black" panose="02040A04050005020304" pitchFamily="18" charset="0"/>
                        </a:rPr>
                        <a:t>: due to elastin in the dermis ( more in FTSG) occurs at the time of graft harvest . </a:t>
                      </a:r>
                    </a:p>
                    <a:p>
                      <a:endParaRPr lang="en-US" sz="2000" dirty="0">
                        <a:solidFill>
                          <a:schemeClr val="accent2"/>
                        </a:solidFill>
                        <a:latin typeface="Amasis MT Pro Black" panose="02040A04050005020304" pitchFamily="18" charset="0"/>
                      </a:endParaRPr>
                    </a:p>
                    <a:p>
                      <a:r>
                        <a:rPr lang="en-US" sz="2400" dirty="0">
                          <a:solidFill>
                            <a:schemeClr val="accent2"/>
                          </a:solidFill>
                          <a:latin typeface="Amasis MT Pro Black" panose="02040A04050005020304" pitchFamily="18" charset="0"/>
                        </a:rPr>
                        <a:t>Secondary contraction </a:t>
                      </a:r>
                      <a:r>
                        <a:rPr lang="en-US" sz="2000" dirty="0">
                          <a:latin typeface="Amasis MT Pro Black" panose="02040A04050005020304" pitchFamily="18" charset="0"/>
                        </a:rPr>
                        <a:t>: occurs after graft take and it is due to myofibroblast contraction ( more in STSG). </a:t>
                      </a:r>
                    </a:p>
                  </a:txBody>
                  <a:tcPr>
                    <a:solidFill>
                      <a:schemeClr val="bg2">
                        <a:lumMod val="20000"/>
                        <a:lumOff val="80000"/>
                      </a:schemeClr>
                    </a:solidFill>
                  </a:tcPr>
                </a:tc>
                <a:extLst>
                  <a:ext uri="{0D108BD9-81ED-4DB2-BD59-A6C34878D82A}">
                    <a16:rowId xmlns:a16="http://schemas.microsoft.com/office/drawing/2014/main" val="706549160"/>
                  </a:ext>
                </a:extLst>
              </a:tr>
            </a:tbl>
          </a:graphicData>
        </a:graphic>
      </p:graphicFrame>
    </p:spTree>
    <p:extLst>
      <p:ext uri="{BB962C8B-B14F-4D97-AF65-F5344CB8AC3E}">
        <p14:creationId xmlns:p14="http://schemas.microsoft.com/office/powerpoint/2010/main" val="36584235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76;p38">
            <a:extLst>
              <a:ext uri="{FF2B5EF4-FFF2-40B4-BE49-F238E27FC236}">
                <a16:creationId xmlns:a16="http://schemas.microsoft.com/office/drawing/2014/main" id="{1A7AB70C-CA24-4D02-87C7-74BA98C328B6}"/>
              </a:ext>
            </a:extLst>
          </p:cNvPr>
          <p:cNvSpPr txBox="1">
            <a:spLocks noGrp="1"/>
          </p:cNvSpPr>
          <p:nvPr>
            <p:ph type="title"/>
          </p:nvPr>
        </p:nvSpPr>
        <p:spPr>
          <a:xfrm>
            <a:off x="-701344" y="125297"/>
            <a:ext cx="7718425" cy="57308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dirty="0"/>
              <a:t>Skin graft healing </a:t>
            </a:r>
          </a:p>
        </p:txBody>
      </p:sp>
      <p:sp>
        <p:nvSpPr>
          <p:cNvPr id="4" name="Google Shape;877;p38">
            <a:extLst>
              <a:ext uri="{FF2B5EF4-FFF2-40B4-BE49-F238E27FC236}">
                <a16:creationId xmlns:a16="http://schemas.microsoft.com/office/drawing/2014/main" id="{24AB2404-01A2-4180-A063-BA57364ECCFB}"/>
              </a:ext>
            </a:extLst>
          </p:cNvPr>
          <p:cNvSpPr txBox="1">
            <a:spLocks/>
          </p:cNvSpPr>
          <p:nvPr/>
        </p:nvSpPr>
        <p:spPr>
          <a:xfrm>
            <a:off x="238991" y="426027"/>
            <a:ext cx="8711045" cy="419663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2200" dirty="0">
                <a:latin typeface="Comic Sans MS" panose="030F0702030302020204" pitchFamily="66" charset="0"/>
                <a:ea typeface="Meiryo" panose="020B0604030504040204" pitchFamily="34" charset="-128"/>
              </a:rPr>
              <a:t>Three phases :</a:t>
            </a:r>
          </a:p>
          <a:p>
            <a:pPr>
              <a:buClr>
                <a:schemeClr val="dk1"/>
              </a:buClr>
              <a:buSzPts val="1100"/>
            </a:pPr>
            <a:r>
              <a:rPr lang="en-US" sz="1800" b="1" i="0" dirty="0">
                <a:solidFill>
                  <a:schemeClr val="accent2"/>
                </a:solidFill>
                <a:effectLst/>
                <a:latin typeface="CenturySchoolbook-Bold"/>
              </a:rPr>
              <a:t>1- Adhesion</a:t>
            </a:r>
            <a:r>
              <a:rPr lang="en-US" sz="1800" b="0" i="0" dirty="0">
                <a:solidFill>
                  <a:srgbClr val="000000"/>
                </a:solidFill>
                <a:effectLst/>
                <a:latin typeface="CenturySchoolbook"/>
              </a:rPr>
              <a:t>: In the initial 24 hours, a fibrin</a:t>
            </a:r>
            <a:br>
              <a:rPr lang="en-US" sz="1800" b="0" i="0" dirty="0">
                <a:solidFill>
                  <a:srgbClr val="000000"/>
                </a:solidFill>
                <a:effectLst/>
                <a:latin typeface="CenturySchoolbook"/>
              </a:rPr>
            </a:br>
            <a:r>
              <a:rPr lang="en-US" sz="1800" b="0" i="0" dirty="0">
                <a:solidFill>
                  <a:srgbClr val="000000"/>
                </a:solidFill>
                <a:effectLst/>
                <a:latin typeface="CenturySchoolbook"/>
              </a:rPr>
              <a:t>bond forms adhering the graft to its bed.</a:t>
            </a:r>
          </a:p>
          <a:p>
            <a:pPr>
              <a:buClr>
                <a:schemeClr val="dk1"/>
              </a:buClr>
              <a:buSzPts val="1100"/>
            </a:pPr>
            <a:endParaRPr lang="en-US" sz="1800" b="0" i="0" dirty="0">
              <a:solidFill>
                <a:srgbClr val="000000"/>
              </a:solidFill>
              <a:effectLst/>
              <a:latin typeface="CenturySchoolbook"/>
            </a:endParaRPr>
          </a:p>
          <a:p>
            <a:pPr>
              <a:buClr>
                <a:schemeClr val="dk1"/>
              </a:buClr>
              <a:buSzPts val="1100"/>
            </a:pPr>
            <a:r>
              <a:rPr lang="en-US" sz="1800" b="1" dirty="0">
                <a:solidFill>
                  <a:schemeClr val="accent2"/>
                </a:solidFill>
                <a:latin typeface="CenturySchoolbook-Bold"/>
              </a:rPr>
              <a:t>2- </a:t>
            </a:r>
            <a:r>
              <a:rPr lang="en-US" sz="1800" b="1" i="0" dirty="0">
                <a:solidFill>
                  <a:schemeClr val="accent2"/>
                </a:solidFill>
                <a:effectLst/>
                <a:latin typeface="CenturySchoolbook-Bold"/>
              </a:rPr>
              <a:t>imbibition</a:t>
            </a:r>
            <a:r>
              <a:rPr lang="en-US" sz="1800" dirty="0">
                <a:solidFill>
                  <a:schemeClr val="accent2"/>
                </a:solidFill>
                <a:latin typeface="CenturySchoolbook"/>
              </a:rPr>
              <a:t> </a:t>
            </a:r>
            <a:r>
              <a:rPr lang="en-US" sz="1800" dirty="0">
                <a:latin typeface="CenturySchoolbook"/>
              </a:rPr>
              <a:t>:</a:t>
            </a:r>
            <a:r>
              <a:rPr lang="en-US" sz="1800" b="0" i="0" dirty="0">
                <a:solidFill>
                  <a:srgbClr val="000000"/>
                </a:solidFill>
                <a:effectLst/>
                <a:latin typeface="CenturySchoolbook"/>
              </a:rPr>
              <a:t> the graft swells as interstitial</a:t>
            </a:r>
          </a:p>
          <a:p>
            <a:pPr>
              <a:buClr>
                <a:schemeClr val="dk1"/>
              </a:buClr>
              <a:buSzPts val="1100"/>
            </a:pPr>
            <a:r>
              <a:rPr lang="en-US" sz="1800" b="0" i="0" dirty="0">
                <a:solidFill>
                  <a:srgbClr val="000000"/>
                </a:solidFill>
                <a:effectLst/>
                <a:latin typeface="CenturySchoolbook"/>
              </a:rPr>
              <a:t> fluid permeates into it from the recipient bed.</a:t>
            </a:r>
          </a:p>
          <a:p>
            <a:pPr>
              <a:buClr>
                <a:schemeClr val="dk1"/>
              </a:buClr>
              <a:buSzPts val="1100"/>
            </a:pPr>
            <a:endParaRPr lang="en-US" sz="1600" b="0" i="0" dirty="0">
              <a:solidFill>
                <a:srgbClr val="000000"/>
              </a:solidFill>
              <a:effectLst/>
              <a:latin typeface="CenturySchoolbook"/>
            </a:endParaRPr>
          </a:p>
          <a:p>
            <a:pPr>
              <a:buClr>
                <a:schemeClr val="dk1"/>
              </a:buClr>
              <a:buSzPts val="1100"/>
            </a:pPr>
            <a:r>
              <a:rPr lang="en-US" sz="1800" b="1" i="0" dirty="0">
                <a:solidFill>
                  <a:schemeClr val="accent2"/>
                </a:solidFill>
                <a:effectLst/>
                <a:latin typeface="CenturySchoolbook-Bold"/>
              </a:rPr>
              <a:t>3- Inosculation</a:t>
            </a:r>
            <a:r>
              <a:rPr lang="en-US" sz="1800" dirty="0">
                <a:latin typeface="CenturySchoolbook"/>
              </a:rPr>
              <a:t>:</a:t>
            </a:r>
            <a:r>
              <a:rPr lang="en-US" sz="1800" b="0" i="0" dirty="0">
                <a:solidFill>
                  <a:srgbClr val="000000"/>
                </a:solidFill>
                <a:effectLst/>
                <a:latin typeface="CenturySchoolbook"/>
              </a:rPr>
              <a:t> ingrowth of vascular tissue</a:t>
            </a:r>
            <a:br>
              <a:rPr lang="en-US" sz="1800" b="0" i="0" dirty="0">
                <a:solidFill>
                  <a:srgbClr val="000000"/>
                </a:solidFill>
                <a:effectLst/>
                <a:latin typeface="CenturySchoolbook"/>
              </a:rPr>
            </a:br>
            <a:r>
              <a:rPr lang="en-US" sz="1800" b="0" i="0" dirty="0">
                <a:solidFill>
                  <a:srgbClr val="000000"/>
                </a:solidFill>
                <a:effectLst/>
                <a:latin typeface="CenturySchoolbook"/>
              </a:rPr>
              <a:t>starts to occur around day 3 and in thinner grafts</a:t>
            </a:r>
            <a:br>
              <a:rPr lang="en-US" sz="1800" b="0" i="0" dirty="0">
                <a:solidFill>
                  <a:srgbClr val="000000"/>
                </a:solidFill>
                <a:effectLst/>
                <a:latin typeface="CenturySchoolbook"/>
              </a:rPr>
            </a:br>
            <a:r>
              <a:rPr lang="en-US" sz="1800" b="0" i="0" dirty="0">
                <a:solidFill>
                  <a:srgbClr val="000000"/>
                </a:solidFill>
                <a:effectLst/>
                <a:latin typeface="CenturySchoolbook"/>
              </a:rPr>
              <a:t>revascularization is complete between days 5 and 7.</a:t>
            </a:r>
          </a:p>
          <a:p>
            <a:pPr>
              <a:buClr>
                <a:schemeClr val="dk1"/>
              </a:buClr>
              <a:buSzPts val="1100"/>
            </a:pPr>
            <a:endParaRPr lang="en-US" sz="1800" b="0" i="0" dirty="0">
              <a:solidFill>
                <a:srgbClr val="000000"/>
              </a:solidFill>
              <a:effectLst/>
              <a:latin typeface="CenturySchoolbook"/>
            </a:endParaRPr>
          </a:p>
          <a:p>
            <a:pPr>
              <a:buClr>
                <a:schemeClr val="dk1"/>
              </a:buClr>
              <a:buSzPts val="1100"/>
            </a:pPr>
            <a:r>
              <a:rPr lang="en-US" sz="1800" b="1" i="0" dirty="0">
                <a:solidFill>
                  <a:srgbClr val="002060"/>
                </a:solidFill>
                <a:effectLst/>
                <a:latin typeface="CenturySchoolbook"/>
              </a:rPr>
              <a:t> Revascularization </a:t>
            </a:r>
            <a:r>
              <a:rPr lang="en-US" sz="1800" b="1" i="0" dirty="0">
                <a:solidFill>
                  <a:srgbClr val="000000"/>
                </a:solidFill>
                <a:effectLst/>
                <a:latin typeface="CenturySchoolbook"/>
              </a:rPr>
              <a:t>: </a:t>
            </a:r>
            <a:r>
              <a:rPr lang="en-US" sz="1800" b="0" i="0" dirty="0">
                <a:solidFill>
                  <a:srgbClr val="000000"/>
                </a:solidFill>
                <a:effectLst/>
                <a:latin typeface="CenturySchoolbook"/>
              </a:rPr>
              <a:t>starts with capillary beds and then</a:t>
            </a:r>
          </a:p>
          <a:p>
            <a:pPr>
              <a:buClr>
                <a:schemeClr val="dk1"/>
              </a:buClr>
              <a:buSzPts val="1100"/>
            </a:pPr>
            <a:r>
              <a:rPr lang="en-US" sz="1800" b="0" i="0" dirty="0">
                <a:solidFill>
                  <a:srgbClr val="000000"/>
                </a:solidFill>
                <a:effectLst/>
                <a:latin typeface="CenturySchoolbook"/>
              </a:rPr>
              <a:t> continues with larger arterioles and arteries.</a:t>
            </a:r>
            <a:br>
              <a:rPr lang="en-US" sz="1800" b="0" i="0" dirty="0">
                <a:solidFill>
                  <a:srgbClr val="000000"/>
                </a:solidFill>
                <a:effectLst/>
                <a:latin typeface="CenturySchoolbook"/>
              </a:rPr>
            </a:br>
            <a:r>
              <a:rPr lang="en-US" sz="1800" b="0" i="0" dirty="0">
                <a:solidFill>
                  <a:srgbClr val="000000"/>
                </a:solidFill>
                <a:effectLst/>
                <a:latin typeface="CenturySchoolbook"/>
              </a:rPr>
              <a:t>Lymphatic circulation is restored after 1 week.</a:t>
            </a:r>
            <a:br>
              <a:rPr lang="en-US" sz="1800" b="0" i="0" dirty="0">
                <a:solidFill>
                  <a:srgbClr val="000000"/>
                </a:solidFill>
                <a:effectLst/>
                <a:latin typeface="CenturySchoolbook"/>
              </a:rPr>
            </a:br>
            <a:r>
              <a:rPr lang="en-US" sz="1800" b="0" i="0" dirty="0">
                <a:solidFill>
                  <a:srgbClr val="000000"/>
                </a:solidFill>
                <a:effectLst/>
                <a:latin typeface="CenturySchoolbook"/>
              </a:rPr>
              <a:t>Reinnervation occurs over many months.</a:t>
            </a:r>
            <a:br>
              <a:rPr lang="en-US" sz="6000" dirty="0"/>
            </a:br>
            <a:br>
              <a:rPr lang="en-US" sz="4800" dirty="0"/>
            </a:br>
            <a:br>
              <a:rPr lang="en-US" sz="4000" dirty="0"/>
            </a:br>
            <a:r>
              <a:rPr lang="en-US" sz="3200" dirty="0"/>
              <a:t> </a:t>
            </a:r>
            <a:br>
              <a:rPr lang="en-US" sz="3200" dirty="0"/>
            </a:br>
            <a:endParaRPr lang="en-US" sz="2400" dirty="0">
              <a:latin typeface="Lucida Sans" panose="020B0602030504020204" pitchFamily="34" charset="0"/>
            </a:endParaRPr>
          </a:p>
        </p:txBody>
      </p:sp>
      <p:pic>
        <p:nvPicPr>
          <p:cNvPr id="2" name="Picture 1">
            <a:extLst>
              <a:ext uri="{FF2B5EF4-FFF2-40B4-BE49-F238E27FC236}">
                <a16:creationId xmlns:a16="http://schemas.microsoft.com/office/drawing/2014/main" id="{A12406F7-AC4E-4EA3-AF7E-0986DB6CC433}"/>
              </a:ext>
            </a:extLst>
          </p:cNvPr>
          <p:cNvPicPr>
            <a:picLocks noChangeAspect="1"/>
          </p:cNvPicPr>
          <p:nvPr/>
        </p:nvPicPr>
        <p:blipFill rotWithShape="1">
          <a:blip r:embed="rId2"/>
          <a:srcRect t="322" r="49734" b="-1"/>
          <a:stretch/>
        </p:blipFill>
        <p:spPr>
          <a:xfrm>
            <a:off x="6575899" y="316319"/>
            <a:ext cx="2271033" cy="2251740"/>
          </a:xfrm>
          <a:prstGeom prst="rect">
            <a:avLst/>
          </a:prstGeom>
          <a:ln>
            <a:noFill/>
          </a:ln>
          <a:effectLst>
            <a:softEdge rad="112500"/>
          </a:effectLst>
        </p:spPr>
      </p:pic>
      <p:pic>
        <p:nvPicPr>
          <p:cNvPr id="5" name="Picture 4">
            <a:extLst>
              <a:ext uri="{FF2B5EF4-FFF2-40B4-BE49-F238E27FC236}">
                <a16:creationId xmlns:a16="http://schemas.microsoft.com/office/drawing/2014/main" id="{6544F824-A487-42F3-9E36-19D92D92788D}"/>
              </a:ext>
            </a:extLst>
          </p:cNvPr>
          <p:cNvPicPr>
            <a:picLocks noChangeAspect="1"/>
          </p:cNvPicPr>
          <p:nvPr/>
        </p:nvPicPr>
        <p:blipFill rotWithShape="1">
          <a:blip r:embed="rId2"/>
          <a:srcRect l="50000" b="-3834"/>
          <a:stretch/>
        </p:blipFill>
        <p:spPr>
          <a:xfrm>
            <a:off x="5881565" y="2592826"/>
            <a:ext cx="2271033" cy="2358090"/>
          </a:xfrm>
          <a:prstGeom prst="rect">
            <a:avLst/>
          </a:prstGeom>
          <a:ln>
            <a:noFill/>
          </a:ln>
          <a:effectLst>
            <a:softEdge rad="112500"/>
          </a:effectLst>
        </p:spPr>
      </p:pic>
    </p:spTree>
    <p:extLst>
      <p:ext uri="{BB962C8B-B14F-4D97-AF65-F5344CB8AC3E}">
        <p14:creationId xmlns:p14="http://schemas.microsoft.com/office/powerpoint/2010/main" val="147253495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33" name="Straight Connector 32">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2646406"/>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7" name="Rectangle 36">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E72C6D62-BCD8-4AFD-B6C0-9541F68118D6}"/>
              </a:ext>
            </a:extLst>
          </p:cNvPr>
          <p:cNvSpPr>
            <a:spLocks noGrp="1"/>
          </p:cNvSpPr>
          <p:nvPr>
            <p:ph type="title"/>
          </p:nvPr>
        </p:nvSpPr>
        <p:spPr>
          <a:xfrm>
            <a:off x="1089462" y="722176"/>
            <a:ext cx="3132288" cy="1785621"/>
          </a:xfrm>
        </p:spPr>
        <p:txBody>
          <a:bodyPr vert="horz" lIns="91440" tIns="45720" rIns="91440" bIns="0" rtlCol="0" anchor="b">
            <a:normAutofit/>
          </a:bodyPr>
          <a:lstStyle/>
          <a:p>
            <a:pPr defTabSz="914400"/>
            <a:r>
              <a:rPr lang="en-US" sz="3300"/>
              <a:t>Other than skin grafts :</a:t>
            </a:r>
            <a:br>
              <a:rPr lang="en-US" sz="3300"/>
            </a:br>
            <a:endParaRPr lang="en-US" sz="3300"/>
          </a:p>
        </p:txBody>
      </p:sp>
      <p:cxnSp>
        <p:nvCxnSpPr>
          <p:cNvPr id="41" name="Straight Connector 40">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2646407"/>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3" name="Picture 42">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45" name="Straight Connector 44">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3" name="Table 3">
            <a:extLst>
              <a:ext uri="{FF2B5EF4-FFF2-40B4-BE49-F238E27FC236}">
                <a16:creationId xmlns:a16="http://schemas.microsoft.com/office/drawing/2014/main" id="{7EEBFFD8-0C4B-4F71-BC1F-161AF1D9F22D}"/>
              </a:ext>
            </a:extLst>
          </p:cNvPr>
          <p:cNvGraphicFramePr>
            <a:graphicFrameLocks noGrp="1"/>
          </p:cNvGraphicFramePr>
          <p:nvPr>
            <p:extLst>
              <p:ext uri="{D42A27DB-BD31-4B8C-83A1-F6EECF244321}">
                <p14:modId xmlns:p14="http://schemas.microsoft.com/office/powerpoint/2010/main" val="3358771469"/>
              </p:ext>
            </p:extLst>
          </p:nvPr>
        </p:nvGraphicFramePr>
        <p:xfrm>
          <a:off x="4570808" y="854792"/>
          <a:ext cx="3720331" cy="3262848"/>
        </p:xfrm>
        <a:graphic>
          <a:graphicData uri="http://schemas.openxmlformats.org/drawingml/2006/table">
            <a:tbl>
              <a:tblPr firstRow="1" bandRow="1">
                <a:tableStyleId>{8799B23B-EC83-4686-B30A-512413B5E67A}</a:tableStyleId>
              </a:tblPr>
              <a:tblGrid>
                <a:gridCol w="3720331">
                  <a:extLst>
                    <a:ext uri="{9D8B030D-6E8A-4147-A177-3AD203B41FA5}">
                      <a16:colId xmlns:a16="http://schemas.microsoft.com/office/drawing/2014/main" val="2485373144"/>
                    </a:ext>
                  </a:extLst>
                </a:gridCol>
              </a:tblGrid>
              <a:tr h="2994361">
                <a:tc>
                  <a:txBody>
                    <a:bodyPr/>
                    <a:lstStyle/>
                    <a:p>
                      <a:r>
                        <a:rPr lang="en-US" sz="1400" b="1">
                          <a:solidFill>
                            <a:srgbClr val="FF0066"/>
                          </a:solidFill>
                        </a:rPr>
                        <a:t>A- Nerve : </a:t>
                      </a:r>
                      <a:r>
                        <a:rPr lang="en-US" sz="1400"/>
                        <a:t>most common donor site is the surak nerve .</a:t>
                      </a:r>
                    </a:p>
                    <a:p>
                      <a:r>
                        <a:rPr lang="en-US" sz="1400" b="1">
                          <a:solidFill>
                            <a:srgbClr val="FF0066"/>
                          </a:solidFill>
                        </a:rPr>
                        <a:t>B- Fat : </a:t>
                      </a:r>
                      <a:r>
                        <a:rPr lang="en-US" sz="1400"/>
                        <a:t>can be harvested as a structured graft or as lipoaspirate .</a:t>
                      </a:r>
                    </a:p>
                    <a:p>
                      <a:r>
                        <a:rPr lang="en-US" sz="1400" b="1">
                          <a:solidFill>
                            <a:srgbClr val="FF0066"/>
                          </a:solidFill>
                        </a:rPr>
                        <a:t>C- Tendon : </a:t>
                      </a:r>
                      <a:r>
                        <a:rPr lang="en-US" sz="1400"/>
                        <a:t>common donor sites are the palmaris longus , plantaris , extensor digitorum longus . </a:t>
                      </a:r>
                    </a:p>
                    <a:p>
                      <a:r>
                        <a:rPr lang="en-US" sz="1400" b="1">
                          <a:solidFill>
                            <a:srgbClr val="FF0066"/>
                          </a:solidFill>
                        </a:rPr>
                        <a:t>D- Bone : </a:t>
                      </a:r>
                      <a:r>
                        <a:rPr lang="en-US" sz="1400"/>
                        <a:t>common donor sites are the calvarium , iliac crest , tibial tuberosity , rib . </a:t>
                      </a:r>
                    </a:p>
                    <a:p>
                      <a:r>
                        <a:rPr lang="en-US" sz="1400" b="1">
                          <a:solidFill>
                            <a:srgbClr val="FF0066"/>
                          </a:solidFill>
                        </a:rPr>
                        <a:t>E- Cartilage : </a:t>
                      </a:r>
                      <a:r>
                        <a:rPr lang="en-US" sz="1400"/>
                        <a:t>nasal septum, rib .</a:t>
                      </a:r>
                    </a:p>
                    <a:p>
                      <a:r>
                        <a:rPr lang="en-US" sz="1400" b="1">
                          <a:solidFill>
                            <a:srgbClr val="FF0066"/>
                          </a:solidFill>
                        </a:rPr>
                        <a:t>F- Muscle : </a:t>
                      </a:r>
                      <a:r>
                        <a:rPr lang="en-US" sz="1400"/>
                        <a:t>typically small, can be harvested from any muscle .</a:t>
                      </a:r>
                    </a:p>
                    <a:p>
                      <a:r>
                        <a:rPr lang="en-US" sz="1400" b="1">
                          <a:solidFill>
                            <a:srgbClr val="FF0066"/>
                          </a:solidFill>
                        </a:rPr>
                        <a:t>G- Composite : </a:t>
                      </a:r>
                      <a:r>
                        <a:rPr lang="en-US" sz="1400"/>
                        <a:t>a graft that has more than one component, i.g. Cartilage and skin graft</a:t>
                      </a:r>
                    </a:p>
                  </a:txBody>
                  <a:tcPr marL="62449" marR="62449" marT="31224" marB="31224"/>
                </a:tc>
                <a:extLst>
                  <a:ext uri="{0D108BD9-81ED-4DB2-BD59-A6C34878D82A}">
                    <a16:rowId xmlns:a16="http://schemas.microsoft.com/office/drawing/2014/main" val="1622223974"/>
                  </a:ext>
                </a:extLst>
              </a:tr>
            </a:tbl>
          </a:graphicData>
        </a:graphic>
      </p:graphicFrame>
    </p:spTree>
    <p:extLst>
      <p:ext uri="{BB962C8B-B14F-4D97-AF65-F5344CB8AC3E}">
        <p14:creationId xmlns:p14="http://schemas.microsoft.com/office/powerpoint/2010/main" val="36168623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B7DA9A6-77BE-49A3-B515-4C73FD8DD1D1}"/>
              </a:ext>
            </a:extLst>
          </p:cNvPr>
          <p:cNvSpPr/>
          <p:nvPr/>
        </p:nvSpPr>
        <p:spPr>
          <a:xfrm>
            <a:off x="2768452" y="790190"/>
            <a:ext cx="3402419" cy="28282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71AFFAA5-96B1-47AD-BDA0-75B3473342E0}"/>
              </a:ext>
            </a:extLst>
          </p:cNvPr>
          <p:cNvSpPr txBox="1"/>
          <p:nvPr/>
        </p:nvSpPr>
        <p:spPr>
          <a:xfrm>
            <a:off x="3481499" y="1742655"/>
            <a:ext cx="2961167" cy="92333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sz="5400" b="1" dirty="0">
                <a:ln/>
                <a:solidFill>
                  <a:schemeClr val="accent4"/>
                </a:solidFill>
                <a:latin typeface="Comic Sans MS" panose="030F0702030302020204" pitchFamily="66" charset="0"/>
              </a:rPr>
              <a:t>Flaps</a:t>
            </a:r>
            <a:r>
              <a:rPr lang="en-US" sz="5400" b="1" dirty="0">
                <a:ln/>
                <a:solidFill>
                  <a:schemeClr val="accent4"/>
                </a:solidFill>
                <a:latin typeface="Eras Bold ITC" panose="020B0907030504020204" pitchFamily="34" charset="0"/>
              </a:rPr>
              <a:t> : </a:t>
            </a:r>
          </a:p>
        </p:txBody>
      </p:sp>
    </p:spTree>
    <p:extLst>
      <p:ext uri="{BB962C8B-B14F-4D97-AF65-F5344CB8AC3E}">
        <p14:creationId xmlns:p14="http://schemas.microsoft.com/office/powerpoint/2010/main" val="2760911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4" name="Picture 7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76" name="Straight Connector 7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 name="Google Shape;876;p38">
            <a:extLst>
              <a:ext uri="{FF2B5EF4-FFF2-40B4-BE49-F238E27FC236}">
                <a16:creationId xmlns:a16="http://schemas.microsoft.com/office/drawing/2014/main" id="{1A7AB70C-CA24-4D02-87C7-74BA98C328B6}"/>
              </a:ext>
            </a:extLst>
          </p:cNvPr>
          <p:cNvSpPr txBox="1">
            <a:spLocks noGrp="1"/>
          </p:cNvSpPr>
          <p:nvPr>
            <p:ph type="title"/>
          </p:nvPr>
        </p:nvSpPr>
        <p:spPr>
          <a:xfrm>
            <a:off x="1088684" y="603389"/>
            <a:ext cx="7202456" cy="786926"/>
          </a:xfrm>
          <a:prstGeom prst="rect">
            <a:avLst/>
          </a:prstGeom>
        </p:spPr>
        <p:txBody>
          <a:bodyPr spcFirstLastPara="1" vert="horz" lIns="91440" tIns="45720" rIns="91440" bIns="45720" rtlCol="0" anchor="t" anchorCtr="0">
            <a:normAutofit/>
          </a:bodyPr>
          <a:lstStyle/>
          <a:p>
            <a:pPr marL="0" lvl="0" indent="0" defTabSz="914400">
              <a:spcAft>
                <a:spcPts val="0"/>
              </a:spcAft>
            </a:pPr>
            <a:r>
              <a:rPr lang="en-US" sz="3200"/>
              <a:t>What is “ Flaps “ and its types ? </a:t>
            </a:r>
          </a:p>
        </p:txBody>
      </p:sp>
      <p:sp>
        <p:nvSpPr>
          <p:cNvPr id="4" name="Google Shape;877;p38">
            <a:extLst>
              <a:ext uri="{FF2B5EF4-FFF2-40B4-BE49-F238E27FC236}">
                <a16:creationId xmlns:a16="http://schemas.microsoft.com/office/drawing/2014/main" id="{24AB2404-01A2-4180-A063-BA57364ECCFB}"/>
              </a:ext>
            </a:extLst>
          </p:cNvPr>
          <p:cNvSpPr txBox="1">
            <a:spLocks/>
          </p:cNvSpPr>
          <p:nvPr/>
        </p:nvSpPr>
        <p:spPr>
          <a:xfrm>
            <a:off x="1088684" y="1511800"/>
            <a:ext cx="3119137" cy="2587960"/>
          </a:xfrm>
          <a:prstGeom prst="rect">
            <a:avLst/>
          </a:prstGeom>
        </p:spPr>
        <p:txBody>
          <a:bodyPr spcFirstLastPara="1" vert="horz" lIns="91440" tIns="45720" rIns="91440" bIns="45720" rtlCol="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8600" defTabSz="914400">
              <a:lnSpc>
                <a:spcPct val="110000"/>
              </a:lnSpc>
              <a:spcAft>
                <a:spcPts val="600"/>
              </a:spcAft>
              <a:buClr>
                <a:schemeClr val="accent1"/>
              </a:buClr>
              <a:buSzPct val="100000"/>
              <a:buFont typeface="Arial" panose="020B0604020202020204" pitchFamily="34" charset="0"/>
              <a:buChar char="•"/>
            </a:pPr>
            <a:r>
              <a:rPr lang="en-US">
                <a:solidFill>
                  <a:schemeClr val="tx1"/>
                </a:solidFill>
                <a:latin typeface="+mn-lt"/>
                <a:ea typeface="+mn-ea"/>
                <a:cs typeface="+mn-cs"/>
              </a:rPr>
              <a:t>It is transfer of donor tissue with its blood supply to the recipient area. </a:t>
            </a:r>
          </a:p>
          <a:p>
            <a:pPr indent="-228600" defTabSz="914400">
              <a:lnSpc>
                <a:spcPct val="110000"/>
              </a:lnSpc>
              <a:spcAft>
                <a:spcPts val="600"/>
              </a:spcAft>
              <a:buClr>
                <a:schemeClr val="accent1"/>
              </a:buClr>
              <a:buSzPct val="100000"/>
              <a:buFont typeface="Arial" panose="020B0604020202020204" pitchFamily="34" charset="0"/>
              <a:buChar char="•"/>
            </a:pPr>
            <a:endParaRPr lang="en-US">
              <a:solidFill>
                <a:schemeClr val="tx1"/>
              </a:solidFill>
              <a:latin typeface="+mn-lt"/>
              <a:ea typeface="+mn-ea"/>
              <a:cs typeface="+mn-cs"/>
            </a:endParaRPr>
          </a:p>
          <a:p>
            <a:pPr indent="-228600" defTabSz="914400">
              <a:lnSpc>
                <a:spcPct val="110000"/>
              </a:lnSpc>
              <a:spcAft>
                <a:spcPts val="600"/>
              </a:spcAft>
              <a:buClr>
                <a:schemeClr val="accent1"/>
              </a:buClr>
              <a:buSzPct val="100000"/>
              <a:buFont typeface="Arial" panose="020B0604020202020204" pitchFamily="34" charset="0"/>
              <a:buChar char="•"/>
            </a:pPr>
            <a:endParaRPr lang="en-US">
              <a:solidFill>
                <a:schemeClr val="tx1"/>
              </a:solidFill>
              <a:latin typeface="+mn-lt"/>
              <a:ea typeface="+mn-ea"/>
              <a:cs typeface="+mn-cs"/>
            </a:endParaRPr>
          </a:p>
          <a:p>
            <a:pPr indent="-228600" defTabSz="914400">
              <a:lnSpc>
                <a:spcPct val="110000"/>
              </a:lnSpc>
              <a:spcAft>
                <a:spcPts val="600"/>
              </a:spcAft>
              <a:buClr>
                <a:schemeClr val="accent1"/>
              </a:buClr>
              <a:buSzPct val="100000"/>
              <a:buFont typeface="Arial" panose="020B0604020202020204" pitchFamily="34" charset="0"/>
              <a:buChar char="•"/>
            </a:pPr>
            <a:r>
              <a:rPr lang="en-US">
                <a:solidFill>
                  <a:schemeClr val="tx1"/>
                </a:solidFill>
                <a:latin typeface="+mn-lt"/>
                <a:ea typeface="+mn-ea"/>
                <a:cs typeface="+mn-cs"/>
              </a:rPr>
              <a:t>Parts of flap:</a:t>
            </a:r>
          </a:p>
          <a:p>
            <a:pPr indent="-228600" defTabSz="914400">
              <a:lnSpc>
                <a:spcPct val="110000"/>
              </a:lnSpc>
              <a:spcAft>
                <a:spcPts val="600"/>
              </a:spcAft>
              <a:buClr>
                <a:schemeClr val="accent1"/>
              </a:buClr>
              <a:buSzPct val="100000"/>
              <a:buFont typeface="Arial" panose="020B0604020202020204" pitchFamily="34" charset="0"/>
              <a:buChar char="•"/>
            </a:pPr>
            <a:r>
              <a:rPr lang="en-US">
                <a:solidFill>
                  <a:schemeClr val="tx1"/>
                </a:solidFill>
                <a:latin typeface="+mn-lt"/>
                <a:ea typeface="+mn-ea"/>
                <a:cs typeface="+mn-cs"/>
              </a:rPr>
              <a:t> i) Base</a:t>
            </a:r>
          </a:p>
          <a:p>
            <a:pPr indent="-228600" defTabSz="914400">
              <a:lnSpc>
                <a:spcPct val="110000"/>
              </a:lnSpc>
              <a:spcAft>
                <a:spcPts val="600"/>
              </a:spcAft>
              <a:buClr>
                <a:schemeClr val="accent1"/>
              </a:buClr>
              <a:buSzPct val="100000"/>
              <a:buFont typeface="Arial" panose="020B0604020202020204" pitchFamily="34" charset="0"/>
              <a:buChar char="•"/>
            </a:pPr>
            <a:r>
              <a:rPr lang="en-US">
                <a:solidFill>
                  <a:schemeClr val="tx1"/>
                </a:solidFill>
                <a:latin typeface="+mn-lt"/>
                <a:ea typeface="+mn-ea"/>
                <a:cs typeface="+mn-cs"/>
              </a:rPr>
              <a:t> ii) Pedicle</a:t>
            </a:r>
          </a:p>
          <a:p>
            <a:pPr indent="-228600" defTabSz="914400">
              <a:lnSpc>
                <a:spcPct val="110000"/>
              </a:lnSpc>
              <a:spcAft>
                <a:spcPts val="600"/>
              </a:spcAft>
              <a:buClr>
                <a:schemeClr val="accent1"/>
              </a:buClr>
              <a:buSzPct val="100000"/>
              <a:buFont typeface="Arial" panose="020B0604020202020204" pitchFamily="34" charset="0"/>
              <a:buChar char="•"/>
            </a:pPr>
            <a:r>
              <a:rPr lang="en-US">
                <a:solidFill>
                  <a:schemeClr val="tx1"/>
                </a:solidFill>
                <a:latin typeface="+mn-lt"/>
                <a:ea typeface="+mn-ea"/>
                <a:cs typeface="+mn-cs"/>
              </a:rPr>
              <a:t> iii) Tip </a:t>
            </a:r>
          </a:p>
        </p:txBody>
      </p:sp>
      <p:grpSp>
        <p:nvGrpSpPr>
          <p:cNvPr id="80" name="Group 79">
            <a:extLst>
              <a:ext uri="{FF2B5EF4-FFF2-40B4-BE49-F238E27FC236}">
                <a16:creationId xmlns:a16="http://schemas.microsoft.com/office/drawing/2014/main" id="{F7C65FA4-631C-444F-89AA-F891363CC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82367" y="1509607"/>
            <a:ext cx="3711494" cy="2590151"/>
            <a:chOff x="7807230" y="2012810"/>
            <a:chExt cx="3251252" cy="3459865"/>
          </a:xfrm>
        </p:grpSpPr>
        <p:sp>
          <p:nvSpPr>
            <p:cNvPr id="81" name="Rectangle 80">
              <a:extLst>
                <a:ext uri="{FF2B5EF4-FFF2-40B4-BE49-F238E27FC236}">
                  <a16:creationId xmlns:a16="http://schemas.microsoft.com/office/drawing/2014/main" id="{353C58CC-6818-48FD-9CE0-B43BF88B7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1B2694E9-2175-4647-803A-3AD63554C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07942" y="1764191"/>
            <a:ext cx="3460404" cy="207624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028839"/>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5"/>
        <p:cNvGrpSpPr/>
        <p:nvPr/>
      </p:nvGrpSpPr>
      <p:grpSpPr>
        <a:xfrm>
          <a:off x="0" y="0"/>
          <a:ext cx="0" cy="0"/>
          <a:chOff x="0" y="0"/>
          <a:chExt cx="0" cy="0"/>
        </a:xfrm>
      </p:grpSpPr>
      <p:sp>
        <p:nvSpPr>
          <p:cNvPr id="35" name="Rectangle 34">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39" name="Straight Connector 3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3" name="Rectangle 4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E036B9-C408-472F-A500-69D872F7ADA6}"/>
              </a:ext>
            </a:extLst>
          </p:cNvPr>
          <p:cNvPicPr>
            <a:picLocks noChangeAspect="1"/>
          </p:cNvPicPr>
          <p:nvPr/>
        </p:nvPicPr>
        <p:blipFill rotWithShape="1">
          <a:blip r:embed="rId4">
            <a:alphaModFix amt="50000"/>
          </a:blip>
          <a:srcRect t="21128" r="-2" b="27823"/>
          <a:stretch/>
        </p:blipFill>
        <p:spPr>
          <a:xfrm>
            <a:off x="228" y="10"/>
            <a:ext cx="9143772" cy="5143490"/>
          </a:xfrm>
          <a:prstGeom prst="rect">
            <a:avLst/>
          </a:prstGeom>
        </p:spPr>
      </p:pic>
      <p:sp>
        <p:nvSpPr>
          <p:cNvPr id="4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332799"/>
            <a:ext cx="608265" cy="377683"/>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4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405690"/>
            <a:ext cx="3730436" cy="2319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9" name="Rectangle 4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5350"/>
            <a:ext cx="9144000" cy="424814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TextBox 5">
            <a:extLst>
              <a:ext uri="{FF2B5EF4-FFF2-40B4-BE49-F238E27FC236}">
                <a16:creationId xmlns:a16="http://schemas.microsoft.com/office/drawing/2014/main" id="{FE6808E5-32CD-4BBC-854A-6A0B17E9D488}"/>
              </a:ext>
            </a:extLst>
          </p:cNvPr>
          <p:cNvSpPr txBox="1"/>
          <p:nvPr/>
        </p:nvSpPr>
        <p:spPr>
          <a:xfrm>
            <a:off x="687506" y="929111"/>
            <a:ext cx="2554982" cy="3524250"/>
          </a:xfrm>
          <a:prstGeom prst="rect">
            <a:avLst/>
          </a:prstGeom>
          <a:solidFill>
            <a:schemeClr val="tx2"/>
          </a:solidFill>
          <a:ln>
            <a:solidFill>
              <a:schemeClr val="tx1"/>
            </a:solidFill>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defTabSz="914400">
              <a:lnSpc>
                <a:spcPct val="90000"/>
              </a:lnSpc>
              <a:spcBef>
                <a:spcPct val="0"/>
              </a:spcBef>
              <a:spcAft>
                <a:spcPts val="600"/>
              </a:spcAft>
            </a:pPr>
            <a:r>
              <a:rPr lang="en-US" sz="3200" cap="all" dirty="0">
                <a:ln w="12700">
                  <a:solidFill>
                    <a:schemeClr val="accent5"/>
                  </a:solidFill>
                  <a:prstDash val="solid"/>
                </a:ln>
                <a:solidFill>
                  <a:schemeClr val="tx1"/>
                </a:solidFill>
                <a:latin typeface="Algerian" panose="04020705040A02060702" pitchFamily="82" charset="0"/>
                <a:ea typeface="+mj-ea"/>
                <a:cs typeface="+mj-cs"/>
              </a:rPr>
              <a:t>Indications of Flaps : </a:t>
            </a:r>
          </a:p>
        </p:txBody>
      </p:sp>
      <p:cxnSp>
        <p:nvCxnSpPr>
          <p:cNvPr id="51" name="Straight Connector 5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00150"/>
            <a:ext cx="0" cy="27432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5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4505908"/>
            <a:ext cx="2625537" cy="2319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graphicFrame>
        <p:nvGraphicFramePr>
          <p:cNvPr id="8" name="TextBox 3">
            <a:extLst>
              <a:ext uri="{FF2B5EF4-FFF2-40B4-BE49-F238E27FC236}">
                <a16:creationId xmlns:a16="http://schemas.microsoft.com/office/drawing/2014/main" id="{6E55B598-D71A-4555-BEBF-714B5F4B2F95}"/>
              </a:ext>
            </a:extLst>
          </p:cNvPr>
          <p:cNvGraphicFramePr/>
          <p:nvPr>
            <p:extLst>
              <p:ext uri="{D42A27DB-BD31-4B8C-83A1-F6EECF244321}">
                <p14:modId xmlns:p14="http://schemas.microsoft.com/office/powerpoint/2010/main" val="3849385202"/>
              </p:ext>
            </p:extLst>
          </p:nvPr>
        </p:nvGraphicFramePr>
        <p:xfrm>
          <a:off x="3732477" y="895350"/>
          <a:ext cx="4563818" cy="3524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127193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875"/>
        <p:cNvGrpSpPr/>
        <p:nvPr/>
      </p:nvGrpSpPr>
      <p:grpSpPr>
        <a:xfrm>
          <a:off x="0" y="0"/>
          <a:ext cx="0" cy="0"/>
          <a:chOff x="0" y="0"/>
          <a:chExt cx="0" cy="0"/>
        </a:xfrm>
      </p:grpSpPr>
      <p:sp>
        <p:nvSpPr>
          <p:cNvPr id="12" name="Rectangle 11">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16" name="Straight Connector 15">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0" name="Rectangle 19">
            <a:extLst>
              <a:ext uri="{FF2B5EF4-FFF2-40B4-BE49-F238E27FC236}">
                <a16:creationId xmlns:a16="http://schemas.microsoft.com/office/drawing/2014/main" id="{32D32A60-013B-47A8-8833-D242408091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27932B-B694-4C4C-90D7-A0333A7C5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TextBox 5">
            <a:extLst>
              <a:ext uri="{FF2B5EF4-FFF2-40B4-BE49-F238E27FC236}">
                <a16:creationId xmlns:a16="http://schemas.microsoft.com/office/drawing/2014/main" id="{FE6808E5-32CD-4BBC-854A-6A0B17E9D488}"/>
              </a:ext>
            </a:extLst>
          </p:cNvPr>
          <p:cNvSpPr txBox="1"/>
          <p:nvPr/>
        </p:nvSpPr>
        <p:spPr>
          <a:xfrm>
            <a:off x="1088684" y="1727285"/>
            <a:ext cx="2454070" cy="2005648"/>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t">
            <a:normAutofit/>
          </a:bodyPr>
          <a:lstStyle/>
          <a:p>
            <a:pPr defTabSz="914400">
              <a:lnSpc>
                <a:spcPct val="90000"/>
              </a:lnSpc>
              <a:spcBef>
                <a:spcPct val="0"/>
              </a:spcBef>
              <a:spcAft>
                <a:spcPts val="600"/>
              </a:spcAft>
            </a:pPr>
            <a:r>
              <a:rPr lang="en-US" sz="3200" cap="all">
                <a:ln w="12700">
                  <a:solidFill>
                    <a:schemeClr val="accent5"/>
                  </a:solidFill>
                  <a:prstDash val="solid"/>
                </a:ln>
                <a:solidFill>
                  <a:schemeClr val="tx1"/>
                </a:solidFill>
                <a:latin typeface="+mj-lt"/>
                <a:ea typeface="+mj-ea"/>
                <a:cs typeface="+mj-cs"/>
              </a:rPr>
              <a:t>classification of Flaps : </a:t>
            </a:r>
          </a:p>
        </p:txBody>
      </p:sp>
      <p:cxnSp>
        <p:nvCxnSpPr>
          <p:cNvPr id="24" name="Straight Connector 23">
            <a:extLst>
              <a:ext uri="{FF2B5EF4-FFF2-40B4-BE49-F238E27FC236}">
                <a16:creationId xmlns:a16="http://schemas.microsoft.com/office/drawing/2014/main" id="{9EBB0476-5CF0-4F44-8D68-5D42D7AEE4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1609906"/>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6" name="Title 1">
            <a:extLst>
              <a:ext uri="{FF2B5EF4-FFF2-40B4-BE49-F238E27FC236}">
                <a16:creationId xmlns:a16="http://schemas.microsoft.com/office/drawing/2014/main" id="{A9DA474E-6B91-4200-840F-0257B2358A7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2341872"/>
            <a:ext cx="2647617" cy="7869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pic>
        <p:nvPicPr>
          <p:cNvPr id="28" name="Picture 27">
            <a:extLst>
              <a:ext uri="{FF2B5EF4-FFF2-40B4-BE49-F238E27FC236}">
                <a16:creationId xmlns:a16="http://schemas.microsoft.com/office/drawing/2014/main" id="{DF63C9AD-AE6E-4512-8171-91612E84CC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30" name="Straight Connector 29">
            <a:extLst>
              <a:ext uri="{FF2B5EF4-FFF2-40B4-BE49-F238E27FC236}">
                <a16:creationId xmlns:a16="http://schemas.microsoft.com/office/drawing/2014/main" id="{FE1A49CE-B63D-457A-A180-1C883E1A63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8" name="TextBox 3">
            <a:extLst>
              <a:ext uri="{FF2B5EF4-FFF2-40B4-BE49-F238E27FC236}">
                <a16:creationId xmlns:a16="http://schemas.microsoft.com/office/drawing/2014/main" id="{96B4A674-4E2A-4B9B-BFA2-D767D3DF6012}"/>
              </a:ext>
            </a:extLst>
          </p:cNvPr>
          <p:cNvGraphicFramePr/>
          <p:nvPr>
            <p:extLst>
              <p:ext uri="{D42A27DB-BD31-4B8C-83A1-F6EECF244321}">
                <p14:modId xmlns:p14="http://schemas.microsoft.com/office/powerpoint/2010/main" val="1202403867"/>
              </p:ext>
            </p:extLst>
          </p:nvPr>
        </p:nvGraphicFramePr>
        <p:xfrm>
          <a:off x="3856434" y="602456"/>
          <a:ext cx="4435078" cy="34778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153127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87" name="Picture 86">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89" name="Straight Connector 88">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93" name="Rectangle 92">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0514569-651C-4678-A4C6-7471FBE28217}"/>
              </a:ext>
            </a:extLst>
          </p:cNvPr>
          <p:cNvPicPr>
            <a:picLocks noChangeAspect="1"/>
          </p:cNvPicPr>
          <p:nvPr/>
        </p:nvPicPr>
        <p:blipFill rotWithShape="1">
          <a:blip r:embed="rId3">
            <a:alphaModFix amt="50000"/>
          </a:blip>
          <a:srcRect t="8049" r="-2" b="12443"/>
          <a:stretch/>
        </p:blipFill>
        <p:spPr>
          <a:xfrm>
            <a:off x="228" y="10"/>
            <a:ext cx="9143772" cy="5143490"/>
          </a:xfrm>
          <a:prstGeom prst="rect">
            <a:avLst/>
          </a:prstGeom>
        </p:spPr>
      </p:pic>
      <p:sp>
        <p:nvSpPr>
          <p:cNvPr id="95"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332799"/>
            <a:ext cx="608265" cy="377683"/>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97"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405690"/>
            <a:ext cx="3730436" cy="2319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99" name="Rectangle 98">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5350"/>
            <a:ext cx="9144000" cy="424814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B235C74-140E-40C8-A146-669B54AA241D}"/>
              </a:ext>
            </a:extLst>
          </p:cNvPr>
          <p:cNvSpPr>
            <a:spLocks noGrp="1"/>
          </p:cNvSpPr>
          <p:nvPr>
            <p:ph type="title"/>
          </p:nvPr>
        </p:nvSpPr>
        <p:spPr>
          <a:xfrm>
            <a:off x="847703" y="895350"/>
            <a:ext cx="2394787" cy="3524250"/>
          </a:xfrm>
        </p:spPr>
        <p:txBody>
          <a:bodyPr vert="horz" lIns="91440" tIns="45720" rIns="91440" bIns="45720" rtlCol="0" anchor="ctr">
            <a:normAutofit/>
          </a:bodyPr>
          <a:lstStyle/>
          <a:p>
            <a:pPr marL="0" marR="0" lvl="0" indent="0" defTabSz="914400" fontAlgn="auto">
              <a:spcBef>
                <a:spcPct val="0"/>
              </a:spcBef>
              <a:spcAft>
                <a:spcPts val="0"/>
              </a:spcAft>
              <a:tabLst/>
              <a:defRPr/>
            </a:pPr>
            <a:r>
              <a:rPr kumimoji="0" lang="en-US" sz="2700" u="none" strike="noStrike" spc="0" normalizeH="0" baseline="0" noProof="0">
                <a:ln>
                  <a:noFill/>
                </a:ln>
                <a:uLnTx/>
                <a:uFillTx/>
                <a:sym typeface="Arial"/>
              </a:rPr>
              <a:t> </a:t>
            </a:r>
            <a:r>
              <a:rPr kumimoji="0" lang="en-US" sz="2700" u="none" strike="noStrike" spc="0" normalizeH="0" baseline="0" noProof="0">
                <a:ln>
                  <a:noFill/>
                </a:ln>
                <a:uLnTx/>
                <a:uFillTx/>
                <a:sym typeface="Spartan"/>
              </a:rPr>
              <a:t>Flaps according to blood supply :</a:t>
            </a:r>
            <a:br>
              <a:rPr kumimoji="0" lang="en-US" sz="2700" u="sng" strike="noStrike" spc="0" normalizeH="0" baseline="0" noProof="0">
                <a:ln>
                  <a:noFill/>
                </a:ln>
                <a:uLnTx/>
                <a:uFillTx/>
                <a:sym typeface="Arial"/>
              </a:rPr>
            </a:br>
            <a:endParaRPr lang="en-US" sz="2700"/>
          </a:p>
        </p:txBody>
      </p:sp>
      <p:cxnSp>
        <p:nvCxnSpPr>
          <p:cNvPr id="101" name="Straight Connector 100">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00150"/>
            <a:ext cx="0" cy="27432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FC77499-684B-475C-B3AC-AC7EA7592944}"/>
              </a:ext>
            </a:extLst>
          </p:cNvPr>
          <p:cNvSpPr>
            <a:spLocks noGrp="1"/>
          </p:cNvSpPr>
          <p:nvPr>
            <p:ph type="subTitle" idx="1"/>
          </p:nvPr>
        </p:nvSpPr>
        <p:spPr>
          <a:xfrm>
            <a:off x="3732477" y="895350"/>
            <a:ext cx="4563818" cy="3524250"/>
          </a:xfrm>
        </p:spPr>
        <p:txBody>
          <a:bodyPr vert="horz" lIns="91440" tIns="45720" rIns="91440" bIns="45720" rtlCol="0" anchor="ctr">
            <a:normAutofit fontScale="92500"/>
          </a:bodyPr>
          <a:lstStyle/>
          <a:p>
            <a:pPr indent="-228600" defTabSz="914400">
              <a:lnSpc>
                <a:spcPct val="110000"/>
              </a:lnSpc>
              <a:spcAft>
                <a:spcPts val="600"/>
              </a:spcAft>
              <a:buSzPct val="100000"/>
              <a:buFont typeface="Arial" panose="020B0604020202020204" pitchFamily="34" charset="0"/>
              <a:buChar char="•"/>
            </a:pPr>
            <a:r>
              <a:rPr lang="en-US" sz="2800" b="1" i="0" u="sng" dirty="0"/>
              <a:t>Random Flaps: </a:t>
            </a:r>
            <a:endParaRPr lang="en-US" sz="2800" b="1" i="0" dirty="0"/>
          </a:p>
          <a:p>
            <a:pPr marL="114300" indent="-228600" defTabSz="914400">
              <a:lnSpc>
                <a:spcPct val="110000"/>
              </a:lnSpc>
              <a:spcAft>
                <a:spcPts val="600"/>
              </a:spcAft>
              <a:buSzPct val="100000"/>
              <a:buFont typeface="Arial" panose="020B0604020202020204" pitchFamily="34" charset="0"/>
              <a:buChar char="•"/>
            </a:pPr>
            <a:r>
              <a:rPr lang="en-US" sz="1500" b="0" i="0" dirty="0"/>
              <a:t>-  These flaps consist of three sides of a rectangle, bearing no specific relationship to where the blood supply enters. </a:t>
            </a:r>
          </a:p>
          <a:p>
            <a:pPr marL="114300" indent="-228600" defTabSz="914400">
              <a:lnSpc>
                <a:spcPct val="110000"/>
              </a:lnSpc>
              <a:spcAft>
                <a:spcPts val="600"/>
              </a:spcAft>
              <a:buSzPct val="100000"/>
              <a:buFont typeface="Arial" panose="020B0604020202020204" pitchFamily="34" charset="0"/>
              <a:buChar char="•"/>
            </a:pPr>
            <a:r>
              <a:rPr lang="en-US" sz="1500" dirty="0"/>
              <a:t>-</a:t>
            </a:r>
            <a:r>
              <a:rPr lang="en-US" sz="1500" b="0" i="0" dirty="0"/>
              <a:t>The length to breadth ratio </a:t>
            </a:r>
            <a:r>
              <a:rPr lang="en-US" sz="1500" dirty="0"/>
              <a:t>: in limbs </a:t>
            </a:r>
            <a:r>
              <a:rPr lang="en-US" sz="1500" b="0" i="0" dirty="0"/>
              <a:t> 1:1 </a:t>
            </a:r>
          </a:p>
          <a:p>
            <a:pPr marL="114300" indent="-228600" defTabSz="914400">
              <a:lnSpc>
                <a:spcPct val="110000"/>
              </a:lnSpc>
              <a:spcAft>
                <a:spcPts val="600"/>
              </a:spcAft>
              <a:buSzPct val="100000"/>
              <a:buFont typeface="Arial" panose="020B0604020202020204" pitchFamily="34" charset="0"/>
              <a:buChar char="•"/>
            </a:pPr>
            <a:r>
              <a:rPr lang="en-US" sz="1500" dirty="0"/>
              <a:t>                                               in torso   1:2</a:t>
            </a:r>
          </a:p>
          <a:p>
            <a:pPr marL="114300" indent="-228600" defTabSz="914400">
              <a:lnSpc>
                <a:spcPct val="110000"/>
              </a:lnSpc>
              <a:spcAft>
                <a:spcPts val="600"/>
              </a:spcAft>
              <a:buSzPct val="100000"/>
              <a:buFont typeface="Arial" panose="020B0604020202020204" pitchFamily="34" charset="0"/>
              <a:buChar char="•"/>
            </a:pPr>
            <a:r>
              <a:rPr lang="en-US" sz="1500" b="0" i="0" dirty="0"/>
              <a:t>                                               in face    1:3</a:t>
            </a:r>
          </a:p>
          <a:p>
            <a:pPr indent="-228600" defTabSz="914400">
              <a:lnSpc>
                <a:spcPct val="110000"/>
              </a:lnSpc>
              <a:spcAft>
                <a:spcPts val="600"/>
              </a:spcAft>
              <a:buSzPct val="100000"/>
              <a:buFont typeface="Arial" panose="020B0604020202020204" pitchFamily="34" charset="0"/>
              <a:buChar char="•"/>
            </a:pPr>
            <a:endParaRPr lang="en-US" sz="1500" dirty="0"/>
          </a:p>
          <a:p>
            <a:pPr indent="-228600" defTabSz="914400">
              <a:lnSpc>
                <a:spcPct val="110000"/>
              </a:lnSpc>
              <a:spcAft>
                <a:spcPts val="600"/>
              </a:spcAft>
              <a:buSzPct val="100000"/>
              <a:buFont typeface="Arial" panose="020B0604020202020204" pitchFamily="34" charset="0"/>
              <a:buChar char="•"/>
            </a:pPr>
            <a:r>
              <a:rPr lang="en-US" sz="2800" b="1" i="0" u="sng" dirty="0"/>
              <a:t>Axial Flaps: </a:t>
            </a:r>
          </a:p>
          <a:p>
            <a:pPr marL="114300" indent="-228600" defTabSz="914400">
              <a:lnSpc>
                <a:spcPct val="110000"/>
              </a:lnSpc>
              <a:spcAft>
                <a:spcPts val="600"/>
              </a:spcAft>
              <a:buSzPct val="100000"/>
              <a:buFont typeface="Arial" panose="020B0604020202020204" pitchFamily="34" charset="0"/>
              <a:buChar char="•"/>
            </a:pPr>
            <a:r>
              <a:rPr lang="en-US" sz="1500" b="0" i="0" dirty="0"/>
              <a:t>-These are much longer flaps, based on known blood vessels. That enter the base and run along its axis </a:t>
            </a:r>
            <a:endParaRPr lang="en-US" sz="1500" dirty="0"/>
          </a:p>
        </p:txBody>
      </p:sp>
      <p:sp>
        <p:nvSpPr>
          <p:cNvPr id="103"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4505908"/>
            <a:ext cx="2625537" cy="2319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0353560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99"/>
        <p:cNvGrpSpPr/>
        <p:nvPr/>
      </p:nvGrpSpPr>
      <p:grpSpPr>
        <a:xfrm>
          <a:off x="0" y="0"/>
          <a:ext cx="0" cy="0"/>
          <a:chOff x="0" y="0"/>
          <a:chExt cx="0" cy="0"/>
        </a:xfrm>
      </p:grpSpPr>
      <p:sp>
        <p:nvSpPr>
          <p:cNvPr id="800" name="Google Shape;800;p36"/>
          <p:cNvSpPr txBox="1">
            <a:spLocks noGrp="1"/>
          </p:cNvSpPr>
          <p:nvPr>
            <p:ph type="title"/>
          </p:nvPr>
        </p:nvSpPr>
        <p:spPr>
          <a:xfrm>
            <a:off x="480060" y="246888"/>
            <a:ext cx="5170932" cy="1337310"/>
          </a:xfrm>
          <a:prstGeom prst="rect">
            <a:avLst/>
          </a:prstGeom>
        </p:spPr>
        <p:txBody>
          <a:bodyPr spcFirstLastPara="1" vert="horz" lIns="91440" tIns="45720" rIns="91440" bIns="45720" rtlCol="0" anchor="b" anchorCtr="0">
            <a:normAutofit/>
          </a:bodyPr>
          <a:lstStyle/>
          <a:p>
            <a:pPr marL="0" lvl="0" indent="0" algn="l" defTabSz="914400">
              <a:spcBef>
                <a:spcPct val="0"/>
              </a:spcBef>
              <a:spcAft>
                <a:spcPts val="0"/>
              </a:spcAft>
            </a:pPr>
            <a:r>
              <a:rPr lang="en-US" sz="4100"/>
              <a:t>Skin</a:t>
            </a:r>
          </a:p>
        </p:txBody>
      </p:sp>
      <p:sp>
        <p:nvSpPr>
          <p:cNvPr id="801" name="Google Shape;801;p36"/>
          <p:cNvSpPr txBox="1">
            <a:spLocks noGrp="1"/>
          </p:cNvSpPr>
          <p:nvPr>
            <p:ph type="subTitle" idx="1"/>
          </p:nvPr>
        </p:nvSpPr>
        <p:spPr>
          <a:xfrm>
            <a:off x="480060" y="2029968"/>
            <a:ext cx="5170932" cy="2612898"/>
          </a:xfrm>
          <a:prstGeom prst="rect">
            <a:avLst/>
          </a:prstGeom>
        </p:spPr>
        <p:txBody>
          <a:bodyPr spcFirstLastPara="1" vert="horz" lIns="91440" tIns="45720" rIns="91440" bIns="45720" rtlCol="0" anchorCtr="0">
            <a:normAutofit/>
          </a:bodyPr>
          <a:lstStyle/>
          <a:p>
            <a:pPr marL="0" lvl="0" indent="-228600" algn="l" defTabSz="914400">
              <a:lnSpc>
                <a:spcPct val="90000"/>
              </a:lnSpc>
              <a:spcBef>
                <a:spcPts val="0"/>
              </a:spcBef>
              <a:spcAft>
                <a:spcPts val="600"/>
              </a:spcAft>
              <a:buFont typeface="Arial" panose="020B0604020202020204" pitchFamily="34" charset="0"/>
              <a:buChar char="•"/>
            </a:pPr>
            <a:r>
              <a:rPr lang="en-US" sz="1700" b="1" dirty="0"/>
              <a:t>Skin</a:t>
            </a:r>
            <a:r>
              <a:rPr lang="en-US" sz="1700" dirty="0"/>
              <a:t> is the largest organ of human body and is composed of two layers :</a:t>
            </a:r>
          </a:p>
          <a:p>
            <a:pPr marL="0" lvl="0" indent="-228600" algn="l" defTabSz="914400">
              <a:lnSpc>
                <a:spcPct val="90000"/>
              </a:lnSpc>
              <a:spcBef>
                <a:spcPts val="0"/>
              </a:spcBef>
              <a:spcAft>
                <a:spcPts val="600"/>
              </a:spcAft>
              <a:buFont typeface="Arial" panose="020B0604020202020204" pitchFamily="34" charset="0"/>
              <a:buChar char="•"/>
            </a:pPr>
            <a:endParaRPr lang="en-US" sz="1700" dirty="0"/>
          </a:p>
        </p:txBody>
      </p:sp>
      <p:pic>
        <p:nvPicPr>
          <p:cNvPr id="3" name="Picture 2">
            <a:extLst>
              <a:ext uri="{FF2B5EF4-FFF2-40B4-BE49-F238E27FC236}">
                <a16:creationId xmlns:a16="http://schemas.microsoft.com/office/drawing/2014/main" id="{AFF30CA9-1058-4BF4-B27D-6C1A86F8D66A}"/>
              </a:ext>
            </a:extLst>
          </p:cNvPr>
          <p:cNvPicPr>
            <a:picLocks noChangeAspect="1"/>
          </p:cNvPicPr>
          <p:nvPr/>
        </p:nvPicPr>
        <p:blipFill>
          <a:blip r:embed="rId3"/>
          <a:stretch>
            <a:fillRect/>
          </a:stretch>
        </p:blipFill>
        <p:spPr>
          <a:xfrm>
            <a:off x="480060" y="2571751"/>
            <a:ext cx="4357754" cy="1702538"/>
          </a:xfrm>
          <a:prstGeom prst="rect">
            <a:avLst/>
          </a:prstGeom>
        </p:spPr>
      </p:pic>
      <p:pic>
        <p:nvPicPr>
          <p:cNvPr id="2" name="Picture 1">
            <a:extLst>
              <a:ext uri="{FF2B5EF4-FFF2-40B4-BE49-F238E27FC236}">
                <a16:creationId xmlns:a16="http://schemas.microsoft.com/office/drawing/2014/main" id="{5DD13DD8-AEE6-4512-A0BB-09ABA546905A}"/>
              </a:ext>
            </a:extLst>
          </p:cNvPr>
          <p:cNvPicPr>
            <a:picLocks noChangeAspect="1"/>
          </p:cNvPicPr>
          <p:nvPr/>
        </p:nvPicPr>
        <p:blipFill>
          <a:blip r:embed="rId4"/>
          <a:stretch>
            <a:fillRect/>
          </a:stretch>
        </p:blipFill>
        <p:spPr>
          <a:xfrm>
            <a:off x="5273803" y="260606"/>
            <a:ext cx="2914649" cy="401368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13" name="Straight Connector 12">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chemeClr val="bg1"/>
          </a:solidFill>
          <a:ln w="22225">
            <a:solidFill>
              <a:srgbClr val="EDAF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4921767-F6D5-4AD6-A228-B47CC06C4F95}"/>
              </a:ext>
            </a:extLst>
          </p:cNvPr>
          <p:cNvPicPr>
            <a:picLocks noChangeAspect="1"/>
          </p:cNvPicPr>
          <p:nvPr/>
        </p:nvPicPr>
        <p:blipFill>
          <a:blip r:embed="rId3"/>
          <a:stretch>
            <a:fillRect/>
          </a:stretch>
        </p:blipFill>
        <p:spPr>
          <a:xfrm>
            <a:off x="1555177" y="482600"/>
            <a:ext cx="6033645" cy="4178299"/>
          </a:xfrm>
          <a:prstGeom prst="rect">
            <a:avLst/>
          </a:prstGeom>
        </p:spPr>
      </p:pic>
    </p:spTree>
    <p:extLst>
      <p:ext uri="{BB962C8B-B14F-4D97-AF65-F5344CB8AC3E}">
        <p14:creationId xmlns:p14="http://schemas.microsoft.com/office/powerpoint/2010/main" val="2695164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0" name="Picture 49">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52" name="Straight Connector 51">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6" name="Rectangle 55">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55E06A-6B1B-49F5-9B6A-2190E531B2DC}"/>
              </a:ext>
            </a:extLst>
          </p:cNvPr>
          <p:cNvPicPr>
            <a:picLocks noChangeAspect="1"/>
          </p:cNvPicPr>
          <p:nvPr/>
        </p:nvPicPr>
        <p:blipFill rotWithShape="1">
          <a:blip r:embed="rId3">
            <a:alphaModFix amt="50000"/>
          </a:blip>
          <a:srcRect t="8049" r="-2" b="12443"/>
          <a:stretch/>
        </p:blipFill>
        <p:spPr>
          <a:xfrm>
            <a:off x="228" y="10"/>
            <a:ext cx="9143772" cy="5143490"/>
          </a:xfrm>
          <a:prstGeom prst="rect">
            <a:avLst/>
          </a:prstGeom>
        </p:spPr>
      </p:pic>
      <p:sp>
        <p:nvSpPr>
          <p:cNvPr id="58"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332799"/>
            <a:ext cx="608265" cy="377683"/>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60"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405690"/>
            <a:ext cx="3730436" cy="2319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2" name="Rectangle 61">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5350"/>
            <a:ext cx="9144000" cy="424814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5B235C74-140E-40C8-A146-669B54AA241D}"/>
              </a:ext>
            </a:extLst>
          </p:cNvPr>
          <p:cNvSpPr>
            <a:spLocks noGrp="1"/>
          </p:cNvSpPr>
          <p:nvPr>
            <p:ph type="title"/>
          </p:nvPr>
        </p:nvSpPr>
        <p:spPr>
          <a:xfrm>
            <a:off x="847703" y="895350"/>
            <a:ext cx="2394787" cy="3524250"/>
          </a:xfrm>
        </p:spPr>
        <p:txBody>
          <a:bodyPr vert="horz" lIns="91440" tIns="45720" rIns="91440" bIns="45720" rtlCol="0" anchor="ctr">
            <a:normAutofit/>
          </a:bodyPr>
          <a:lstStyle/>
          <a:p>
            <a:pPr marL="0" marR="0" lvl="0" indent="0" defTabSz="914400" fontAlgn="auto">
              <a:spcBef>
                <a:spcPct val="0"/>
              </a:spcBef>
              <a:spcAft>
                <a:spcPts val="0"/>
              </a:spcAft>
              <a:tabLst/>
              <a:defRPr/>
            </a:pPr>
            <a:r>
              <a:rPr kumimoji="0" lang="en-US" sz="2700" u="none" strike="noStrike" spc="0" normalizeH="0" baseline="0" noProof="0" dirty="0">
                <a:ln>
                  <a:noFill/>
                </a:ln>
                <a:uLnTx/>
                <a:uFillTx/>
                <a:sym typeface="Arial"/>
              </a:rPr>
              <a:t> </a:t>
            </a:r>
            <a:r>
              <a:rPr kumimoji="0" lang="en-US" sz="2700" u="none" strike="noStrike" spc="0" normalizeH="0" baseline="0" noProof="0" dirty="0">
                <a:ln>
                  <a:noFill/>
                </a:ln>
                <a:uLnTx/>
                <a:uFillTx/>
                <a:sym typeface="Spartan"/>
              </a:rPr>
              <a:t>Types of Flaps according to site</a:t>
            </a:r>
            <a:br>
              <a:rPr kumimoji="0" lang="en-US" sz="2700" u="sng" strike="noStrike" spc="0" normalizeH="0" baseline="0" noProof="0" dirty="0">
                <a:ln>
                  <a:noFill/>
                </a:ln>
                <a:uLnTx/>
                <a:uFillTx/>
                <a:sym typeface="Arial"/>
              </a:rPr>
            </a:br>
            <a:endParaRPr lang="en-US" sz="2700" dirty="0"/>
          </a:p>
        </p:txBody>
      </p:sp>
      <p:cxnSp>
        <p:nvCxnSpPr>
          <p:cNvPr id="64" name="Straight Connector 63">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200150"/>
            <a:ext cx="0" cy="27432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0FC77499-684B-475C-B3AC-AC7EA7592944}"/>
              </a:ext>
            </a:extLst>
          </p:cNvPr>
          <p:cNvSpPr>
            <a:spLocks noGrp="1"/>
          </p:cNvSpPr>
          <p:nvPr>
            <p:ph type="subTitle" idx="1"/>
          </p:nvPr>
        </p:nvSpPr>
        <p:spPr>
          <a:xfrm>
            <a:off x="3732477" y="895350"/>
            <a:ext cx="4563818" cy="3524250"/>
          </a:xfrm>
        </p:spPr>
        <p:txBody>
          <a:bodyPr vert="horz" lIns="91440" tIns="45720" rIns="91440" bIns="45720" rtlCol="0" anchor="ctr">
            <a:normAutofit lnSpcReduction="10000"/>
          </a:bodyPr>
          <a:lstStyle/>
          <a:p>
            <a:pPr indent="-228600" defTabSz="914400">
              <a:lnSpc>
                <a:spcPct val="120000"/>
              </a:lnSpc>
              <a:spcAft>
                <a:spcPts val="600"/>
              </a:spcAft>
              <a:buSzPct val="100000"/>
              <a:buFont typeface="Arial" panose="020B0604020202020204" pitchFamily="34" charset="0"/>
              <a:buChar char="•"/>
            </a:pPr>
            <a:r>
              <a:rPr lang="en-US" sz="2800" b="1" i="0" u="sng" dirty="0"/>
              <a:t>Local flaps : </a:t>
            </a:r>
          </a:p>
          <a:p>
            <a:pPr marL="114300" indent="-228600" defTabSz="914400">
              <a:lnSpc>
                <a:spcPct val="120000"/>
              </a:lnSpc>
              <a:spcAft>
                <a:spcPts val="600"/>
              </a:spcAft>
              <a:buSzPct val="100000"/>
              <a:buFont typeface="Arial" panose="020B0604020202020204" pitchFamily="34" charset="0"/>
              <a:buChar char="•"/>
            </a:pPr>
            <a:r>
              <a:rPr lang="en-US" b="0" i="0" dirty="0"/>
              <a:t>It is raised next to tissue defect (shared side with defect )</a:t>
            </a:r>
            <a:endParaRPr lang="en-US" b="1" i="0" u="sng" dirty="0"/>
          </a:p>
          <a:p>
            <a:pPr indent="-228600" defTabSz="914400">
              <a:lnSpc>
                <a:spcPct val="120000"/>
              </a:lnSpc>
              <a:spcAft>
                <a:spcPts val="600"/>
              </a:spcAft>
              <a:buSzPct val="100000"/>
              <a:buFont typeface="Arial" panose="020B0604020202020204" pitchFamily="34" charset="0"/>
              <a:buChar char="•"/>
            </a:pPr>
            <a:endParaRPr lang="en-US" dirty="0"/>
          </a:p>
          <a:p>
            <a:pPr indent="-228600" defTabSz="914400">
              <a:lnSpc>
                <a:spcPct val="120000"/>
              </a:lnSpc>
              <a:spcAft>
                <a:spcPts val="600"/>
              </a:spcAft>
              <a:buSzPct val="100000"/>
              <a:buFont typeface="Arial" panose="020B0604020202020204" pitchFamily="34" charset="0"/>
              <a:buChar char="•"/>
            </a:pPr>
            <a:r>
              <a:rPr lang="en-US" sz="2800" b="1" i="0" u="sng" dirty="0"/>
              <a:t>Distant Flaps :</a:t>
            </a:r>
          </a:p>
          <a:p>
            <a:pPr marL="114300" indent="-228600" defTabSz="914400">
              <a:lnSpc>
                <a:spcPct val="120000"/>
              </a:lnSpc>
              <a:spcAft>
                <a:spcPts val="600"/>
              </a:spcAft>
              <a:buSzPct val="100000"/>
              <a:buFont typeface="Arial" panose="020B0604020202020204" pitchFamily="34" charset="0"/>
              <a:buChar char="•"/>
            </a:pPr>
            <a:r>
              <a:rPr lang="en-US" dirty="0"/>
              <a:t>Raised from tissue at a distance from the primary defect</a:t>
            </a:r>
            <a:r>
              <a:rPr lang="en-US" u="sng" dirty="0"/>
              <a:t> </a:t>
            </a:r>
            <a:r>
              <a:rPr lang="en-US" dirty="0"/>
              <a:t>, required when there is no healthy soft tissue adjacent to an open wound with which to provide adequate coverage   </a:t>
            </a:r>
          </a:p>
          <a:p>
            <a:pPr marL="114300" indent="-228600" defTabSz="914400">
              <a:lnSpc>
                <a:spcPct val="120000"/>
              </a:lnSpc>
              <a:spcAft>
                <a:spcPts val="600"/>
              </a:spcAft>
              <a:buSzPct val="100000"/>
              <a:buFont typeface="Arial" panose="020B0604020202020204" pitchFamily="34" charset="0"/>
              <a:buChar char="•"/>
            </a:pPr>
            <a:endParaRPr lang="en-US" b="1" i="0" u="sng" dirty="0"/>
          </a:p>
        </p:txBody>
      </p:sp>
      <p:sp>
        <p:nvSpPr>
          <p:cNvPr id="66"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4505908"/>
            <a:ext cx="2625537" cy="2319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6482154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67" name="Google Shape;1267;p42"/>
          <p:cNvSpPr txBox="1">
            <a:spLocks noGrp="1"/>
          </p:cNvSpPr>
          <p:nvPr>
            <p:ph type="title"/>
          </p:nvPr>
        </p:nvSpPr>
        <p:spPr>
          <a:xfrm>
            <a:off x="3240399" y="2575050"/>
            <a:ext cx="262095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2800" dirty="0">
                <a:solidFill>
                  <a:schemeClr val="accent1">
                    <a:lumMod val="50000"/>
                  </a:schemeClr>
                </a:solidFill>
              </a:rPr>
              <a:t>T</a:t>
            </a:r>
            <a:r>
              <a:rPr lang="en" sz="2800" dirty="0">
                <a:solidFill>
                  <a:schemeClr val="accent1">
                    <a:lumMod val="50000"/>
                  </a:schemeClr>
                </a:solidFill>
              </a:rPr>
              <a:t>ypes of local flaps </a:t>
            </a:r>
            <a:endParaRPr sz="2800" dirty="0">
              <a:solidFill>
                <a:schemeClr val="accent1">
                  <a:lumMod val="50000"/>
                </a:schemeClr>
              </a:solidFill>
            </a:endParaRPr>
          </a:p>
        </p:txBody>
      </p:sp>
      <p:sp>
        <p:nvSpPr>
          <p:cNvPr id="1258" name="Google Shape;1258;p42"/>
          <p:cNvSpPr txBox="1">
            <a:spLocks noGrp="1"/>
          </p:cNvSpPr>
          <p:nvPr>
            <p:ph type="subTitle" idx="4294967295"/>
          </p:nvPr>
        </p:nvSpPr>
        <p:spPr>
          <a:xfrm>
            <a:off x="4846638" y="834015"/>
            <a:ext cx="4297362" cy="881310"/>
          </a:xfrm>
          <a:prstGeom prst="rect">
            <a:avLst/>
          </a:prstGeom>
        </p:spPr>
        <p:txBody>
          <a:bodyPr spcFirstLastPara="1" wrap="square" lIns="0" tIns="0" rIns="0" bIns="0" anchor="t" anchorCtr="0">
            <a:noAutofit/>
          </a:bodyPr>
          <a:lstStyle/>
          <a:p>
            <a:pPr marL="0" marR="0" lvl="0" indent="0" algn="ctr" rtl="0">
              <a:spcBef>
                <a:spcPts val="0"/>
              </a:spcBef>
              <a:spcAft>
                <a:spcPts val="0"/>
              </a:spcAft>
              <a:buNone/>
            </a:pPr>
            <a:r>
              <a:rPr lang="en-US" sz="1600" b="0" i="0" dirty="0">
                <a:solidFill>
                  <a:srgbClr val="3B3835"/>
                </a:solidFill>
                <a:effectLst/>
                <a:latin typeface="HelveticaNeue-Light"/>
              </a:rPr>
              <a:t> Semicircular flaps of skin and subcutaneous tissue that resolve in arc around a pivot point to shift tissue in a circle.</a:t>
            </a:r>
            <a:endParaRPr sz="1600" dirty="0"/>
          </a:p>
        </p:txBody>
      </p:sp>
      <p:sp>
        <p:nvSpPr>
          <p:cNvPr id="1268" name="Google Shape;1268;p42"/>
          <p:cNvSpPr txBox="1">
            <a:spLocks noGrp="1"/>
          </p:cNvSpPr>
          <p:nvPr>
            <p:ph type="subTitle" idx="4294967295"/>
          </p:nvPr>
        </p:nvSpPr>
        <p:spPr>
          <a:xfrm>
            <a:off x="6362700" y="2754313"/>
            <a:ext cx="2781300" cy="954087"/>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US" sz="1200" b="0" i="0" dirty="0">
                <a:solidFill>
                  <a:srgbClr val="3B3835"/>
                </a:solidFill>
                <a:effectLst/>
                <a:latin typeface="HelveticaNeue-Light"/>
              </a:rPr>
              <a:t> </a:t>
            </a:r>
            <a:r>
              <a:rPr lang="en-US" sz="1400" b="0" i="0" dirty="0">
                <a:solidFill>
                  <a:srgbClr val="3B3835"/>
                </a:solidFill>
                <a:effectLst/>
                <a:latin typeface="HelveticaNeue-Light"/>
              </a:rPr>
              <a:t>It moves directly forward and rely on skin elasticity to stretch and fill a defect.  May need triangle excision at the base to make it work (Burrow’s Triangle) </a:t>
            </a:r>
            <a:r>
              <a:rPr lang="en-US" sz="1200" b="0" i="0" dirty="0">
                <a:solidFill>
                  <a:srgbClr val="3B3835"/>
                </a:solidFill>
                <a:effectLst/>
                <a:latin typeface="HelveticaNeue-Light"/>
              </a:rPr>
              <a:t></a:t>
            </a:r>
          </a:p>
        </p:txBody>
      </p:sp>
      <p:sp>
        <p:nvSpPr>
          <p:cNvPr id="1269" name="Google Shape;1269;p42"/>
          <p:cNvSpPr txBox="1">
            <a:spLocks noGrp="1"/>
          </p:cNvSpPr>
          <p:nvPr>
            <p:ph type="subTitle" idx="4294967295"/>
          </p:nvPr>
        </p:nvSpPr>
        <p:spPr>
          <a:xfrm>
            <a:off x="6163651" y="2314700"/>
            <a:ext cx="2133600" cy="260350"/>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b="1" dirty="0"/>
              <a:t>4)Advancement</a:t>
            </a:r>
            <a:endParaRPr dirty="0"/>
          </a:p>
        </p:txBody>
      </p:sp>
      <p:sp>
        <p:nvSpPr>
          <p:cNvPr id="1270" name="Google Shape;1270;p42"/>
          <p:cNvSpPr txBox="1">
            <a:spLocks noGrp="1"/>
          </p:cNvSpPr>
          <p:nvPr>
            <p:ph type="subTitle" idx="4294967295"/>
          </p:nvPr>
        </p:nvSpPr>
        <p:spPr>
          <a:xfrm>
            <a:off x="8484" y="1108326"/>
            <a:ext cx="2673350" cy="1057275"/>
          </a:xfrm>
          <a:prstGeom prst="rect">
            <a:avLst/>
          </a:prstGeom>
        </p:spPr>
        <p:txBody>
          <a:bodyPr spcFirstLastPara="1" wrap="square" lIns="0" tIns="0" rIns="0" bIns="0" anchor="t" anchorCtr="0">
            <a:noAutofit/>
          </a:bodyPr>
          <a:lstStyle/>
          <a:p>
            <a:pPr marL="0" marR="0" lvl="0" indent="0" algn="ctr" rtl="0">
              <a:spcBef>
                <a:spcPts val="0"/>
              </a:spcBef>
              <a:spcAft>
                <a:spcPts val="0"/>
              </a:spcAft>
              <a:buNone/>
            </a:pPr>
            <a:r>
              <a:rPr lang="en-US" sz="1400" b="0" i="0" dirty="0">
                <a:solidFill>
                  <a:srgbClr val="3B3835"/>
                </a:solidFill>
                <a:effectLst/>
                <a:latin typeface="HelveticaNeue-Light"/>
              </a:rPr>
              <a:t>Mobilized to an adjacent defect over an incomplete bridge of skin </a:t>
            </a:r>
            <a:endParaRPr sz="1400" dirty="0"/>
          </a:p>
        </p:txBody>
      </p:sp>
      <p:sp>
        <p:nvSpPr>
          <p:cNvPr id="1271" name="Google Shape;1271;p42"/>
          <p:cNvSpPr txBox="1">
            <a:spLocks noGrp="1"/>
          </p:cNvSpPr>
          <p:nvPr>
            <p:ph type="subTitle" idx="4294967295"/>
          </p:nvPr>
        </p:nvSpPr>
        <p:spPr>
          <a:xfrm>
            <a:off x="164456" y="748126"/>
            <a:ext cx="2103438" cy="255587"/>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b="1" dirty="0"/>
              <a:t>1) transposition</a:t>
            </a:r>
            <a:endParaRPr dirty="0"/>
          </a:p>
        </p:txBody>
      </p:sp>
      <p:sp>
        <p:nvSpPr>
          <p:cNvPr id="1272" name="Google Shape;1272;p42"/>
          <p:cNvSpPr txBox="1">
            <a:spLocks noGrp="1"/>
          </p:cNvSpPr>
          <p:nvPr>
            <p:ph type="subTitle" idx="4294967295"/>
          </p:nvPr>
        </p:nvSpPr>
        <p:spPr>
          <a:xfrm>
            <a:off x="8484" y="3524325"/>
            <a:ext cx="3586163" cy="1292225"/>
          </a:xfrm>
          <a:prstGeom prst="rect">
            <a:avLst/>
          </a:prstGeom>
        </p:spPr>
        <p:txBody>
          <a:bodyPr spcFirstLastPara="1" wrap="square" lIns="0" tIns="0" rIns="0" bIns="0" anchor="t" anchorCtr="0">
            <a:noAutofit/>
          </a:bodyPr>
          <a:lstStyle/>
          <a:p>
            <a:pPr marL="0" marR="0" lvl="0" indent="0" algn="ctr" rtl="0">
              <a:spcBef>
                <a:spcPts val="0"/>
              </a:spcBef>
              <a:spcAft>
                <a:spcPts val="0"/>
              </a:spcAft>
              <a:buNone/>
            </a:pPr>
            <a:r>
              <a:rPr lang="en-US" sz="1200" dirty="0"/>
              <a:t> It involves transposition of two inter-digitating triangular flaps. There is change in direction as well as gain in length of the common limb of Z. Most important factors are angle size and length of the limb.  Used in contracture release like.</a:t>
            </a:r>
            <a:endParaRPr sz="1200" dirty="0"/>
          </a:p>
        </p:txBody>
      </p:sp>
      <p:sp>
        <p:nvSpPr>
          <p:cNvPr id="1277" name="Google Shape;1277;p42"/>
          <p:cNvSpPr txBox="1">
            <a:spLocks noGrp="1"/>
          </p:cNvSpPr>
          <p:nvPr>
            <p:ph type="subTitle" idx="4294967295"/>
          </p:nvPr>
        </p:nvSpPr>
        <p:spPr>
          <a:xfrm>
            <a:off x="383223" y="2869677"/>
            <a:ext cx="2103438" cy="255588"/>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b="1" dirty="0"/>
              <a:t>2) Z-plasty</a:t>
            </a:r>
            <a:endParaRPr dirty="0"/>
          </a:p>
        </p:txBody>
      </p:sp>
      <p:sp>
        <p:nvSpPr>
          <p:cNvPr id="1278" name="Google Shape;1278;p42"/>
          <p:cNvSpPr txBox="1">
            <a:spLocks noGrp="1"/>
          </p:cNvSpPr>
          <p:nvPr>
            <p:ph type="subTitle" idx="4294967295"/>
          </p:nvPr>
        </p:nvSpPr>
        <p:spPr>
          <a:xfrm>
            <a:off x="4195898" y="600134"/>
            <a:ext cx="2103437" cy="257175"/>
          </a:xfrm>
          <a:prstGeom prst="rect">
            <a:avLst/>
          </a:prstGeom>
        </p:spPr>
        <p:txBody>
          <a:bodyPr spcFirstLastPara="1" wrap="square" lIns="0" tIns="0" rIns="0" bIns="0" anchor="t" anchorCtr="0">
            <a:noAutofit/>
          </a:bodyPr>
          <a:lstStyle/>
          <a:p>
            <a:pPr marL="0" lvl="0" indent="0" algn="ctr" rtl="0">
              <a:spcBef>
                <a:spcPts val="0"/>
              </a:spcBef>
              <a:spcAft>
                <a:spcPts val="1200"/>
              </a:spcAft>
              <a:buNone/>
            </a:pPr>
            <a:r>
              <a:rPr lang="en" b="1" dirty="0"/>
              <a:t>3) Rotation</a:t>
            </a:r>
            <a:endParaRPr dirty="0"/>
          </a:p>
        </p:txBody>
      </p:sp>
      <p:sp>
        <p:nvSpPr>
          <p:cNvPr id="1273" name="Google Shape;1273;p42"/>
          <p:cNvSpPr/>
          <p:nvPr/>
        </p:nvSpPr>
        <p:spPr>
          <a:xfrm rot="536235">
            <a:off x="3334183" y="1723295"/>
            <a:ext cx="2475657" cy="2475657"/>
          </a:xfrm>
          <a:prstGeom prst="blockArc">
            <a:avLst>
              <a:gd name="adj1" fmla="val 10800000"/>
              <a:gd name="adj2" fmla="val 10759658"/>
              <a:gd name="adj3" fmla="val 270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2"/>
          <p:cNvSpPr/>
          <p:nvPr/>
        </p:nvSpPr>
        <p:spPr>
          <a:xfrm>
            <a:off x="3334175" y="1723300"/>
            <a:ext cx="2475600" cy="2475600"/>
          </a:xfrm>
          <a:prstGeom prst="blockArc">
            <a:avLst>
              <a:gd name="adj1" fmla="val 10800000"/>
              <a:gd name="adj2" fmla="val 5379690"/>
              <a:gd name="adj3" fmla="val 282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2"/>
          <p:cNvSpPr/>
          <p:nvPr/>
        </p:nvSpPr>
        <p:spPr>
          <a:xfrm>
            <a:off x="3334175" y="1723300"/>
            <a:ext cx="2475600" cy="2475600"/>
          </a:xfrm>
          <a:prstGeom prst="blockArc">
            <a:avLst>
              <a:gd name="adj1" fmla="val 10800000"/>
              <a:gd name="adj2" fmla="val 12555"/>
              <a:gd name="adj3" fmla="val 2715"/>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2"/>
          <p:cNvSpPr/>
          <p:nvPr/>
        </p:nvSpPr>
        <p:spPr>
          <a:xfrm>
            <a:off x="3334175" y="1723300"/>
            <a:ext cx="2475600" cy="2475600"/>
          </a:xfrm>
          <a:prstGeom prst="blockArc">
            <a:avLst>
              <a:gd name="adj1" fmla="val 10800000"/>
              <a:gd name="adj2" fmla="val 16206853"/>
              <a:gd name="adj3" fmla="val 2889"/>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2"/>
          <p:cNvSpPr/>
          <p:nvPr/>
        </p:nvSpPr>
        <p:spPr>
          <a:xfrm>
            <a:off x="3605700" y="2103525"/>
            <a:ext cx="123900" cy="123900"/>
          </a:xfrm>
          <a:prstGeom prst="ellipse">
            <a:avLst/>
          </a:prstGeom>
          <a:solidFill>
            <a:schemeClr val="accent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2" name="Google Shape;1282;p42"/>
          <p:cNvCxnSpPr>
            <a:stCxn id="1260" idx="6"/>
            <a:endCxn id="1281" idx="2"/>
          </p:cNvCxnSpPr>
          <p:nvPr/>
        </p:nvCxnSpPr>
        <p:spPr>
          <a:xfrm>
            <a:off x="2058594" y="1025371"/>
            <a:ext cx="1547106" cy="1140104"/>
          </a:xfrm>
          <a:prstGeom prst="curvedConnector3">
            <a:avLst>
              <a:gd name="adj1" fmla="val 50000"/>
            </a:avLst>
          </a:prstGeom>
          <a:noFill/>
          <a:ln w="9525" cap="flat" cmpd="sng">
            <a:solidFill>
              <a:schemeClr val="accent1"/>
            </a:solidFill>
            <a:prstDash val="solid"/>
            <a:round/>
            <a:headEnd type="none" w="med" len="med"/>
            <a:tailEnd type="triangle" w="med" len="med"/>
          </a:ln>
        </p:spPr>
      </p:cxnSp>
      <p:sp>
        <p:nvSpPr>
          <p:cNvPr id="1314" name="Google Shape;1314;p42"/>
          <p:cNvSpPr/>
          <p:nvPr/>
        </p:nvSpPr>
        <p:spPr>
          <a:xfrm>
            <a:off x="3605700" y="3717725"/>
            <a:ext cx="123900" cy="123900"/>
          </a:xfrm>
          <a:prstGeom prst="ellipse">
            <a:avLst/>
          </a:prstGeom>
          <a:solidFill>
            <a:schemeClr val="dk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5" name="Google Shape;1315;p42"/>
          <p:cNvCxnSpPr>
            <a:cxnSpLocks/>
          </p:cNvCxnSpPr>
          <p:nvPr/>
        </p:nvCxnSpPr>
        <p:spPr>
          <a:xfrm>
            <a:off x="2058594" y="3058894"/>
            <a:ext cx="1345746" cy="481508"/>
          </a:xfrm>
          <a:prstGeom prst="curvedConnector3">
            <a:avLst>
              <a:gd name="adj1" fmla="val 50000"/>
            </a:avLst>
          </a:prstGeom>
          <a:noFill/>
          <a:ln w="9525" cap="flat" cmpd="sng">
            <a:solidFill>
              <a:schemeClr val="dk2"/>
            </a:solidFill>
            <a:prstDash val="solid"/>
            <a:round/>
            <a:headEnd type="none" w="med" len="med"/>
            <a:tailEnd type="triangle" w="med" len="med"/>
          </a:ln>
        </p:spPr>
      </p:cxnSp>
      <p:sp>
        <p:nvSpPr>
          <p:cNvPr id="1316" name="Google Shape;1316;p42"/>
          <p:cNvSpPr/>
          <p:nvPr/>
        </p:nvSpPr>
        <p:spPr>
          <a:xfrm>
            <a:off x="5414350" y="2136525"/>
            <a:ext cx="123900" cy="123900"/>
          </a:xfrm>
          <a:prstGeom prst="ellipse">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17" name="Google Shape;1317;p42"/>
          <p:cNvCxnSpPr>
            <a:cxnSpLocks/>
            <a:endCxn id="1316" idx="6"/>
          </p:cNvCxnSpPr>
          <p:nvPr/>
        </p:nvCxnSpPr>
        <p:spPr>
          <a:xfrm rot="16200000" flipH="1">
            <a:off x="4295898" y="956122"/>
            <a:ext cx="1253873" cy="1230832"/>
          </a:xfrm>
          <a:prstGeom prst="curvedConnector4">
            <a:avLst>
              <a:gd name="adj1" fmla="val 56316"/>
              <a:gd name="adj2" fmla="val 118573"/>
            </a:avLst>
          </a:prstGeom>
          <a:noFill/>
          <a:ln w="9525" cap="flat" cmpd="sng">
            <a:solidFill>
              <a:schemeClr val="accent2"/>
            </a:solidFill>
            <a:prstDash val="solid"/>
            <a:round/>
            <a:headEnd type="none" w="med" len="med"/>
            <a:tailEnd type="triangle" w="med" len="med"/>
          </a:ln>
        </p:spPr>
      </p:cxnSp>
      <p:cxnSp>
        <p:nvCxnSpPr>
          <p:cNvPr id="1318" name="Google Shape;1318;p42"/>
          <p:cNvCxnSpPr>
            <a:cxnSpLocks/>
          </p:cNvCxnSpPr>
          <p:nvPr/>
        </p:nvCxnSpPr>
        <p:spPr>
          <a:xfrm rot="5400000">
            <a:off x="5220708" y="2919754"/>
            <a:ext cx="1209690" cy="676196"/>
          </a:xfrm>
          <a:prstGeom prst="curvedConnector3">
            <a:avLst>
              <a:gd name="adj1" fmla="val 104915"/>
            </a:avLst>
          </a:prstGeom>
          <a:noFill/>
          <a:ln w="9525" cap="flat" cmpd="sng">
            <a:solidFill>
              <a:schemeClr val="accent4"/>
            </a:solidFill>
            <a:prstDash val="solid"/>
            <a:round/>
            <a:headEnd type="none" w="med" len="med"/>
            <a:tailEnd type="triangle" w="med" len="med"/>
          </a:ln>
        </p:spPr>
      </p:cxnSp>
      <p:sp>
        <p:nvSpPr>
          <p:cNvPr id="1319" name="Google Shape;1319;p42"/>
          <p:cNvSpPr/>
          <p:nvPr/>
        </p:nvSpPr>
        <p:spPr>
          <a:xfrm>
            <a:off x="5382425" y="3759000"/>
            <a:ext cx="123900" cy="123900"/>
          </a:xfrm>
          <a:prstGeom prst="ellipse">
            <a:avLst/>
          </a:prstGeom>
          <a:solidFill>
            <a:schemeClr val="accent4"/>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 name="Google Shape;1282;p42">
            <a:extLst>
              <a:ext uri="{FF2B5EF4-FFF2-40B4-BE49-F238E27FC236}">
                <a16:creationId xmlns:a16="http://schemas.microsoft.com/office/drawing/2014/main" id="{CC368D11-BE25-4A8E-8E34-99FD70E09376}"/>
              </a:ext>
            </a:extLst>
          </p:cNvPr>
          <p:cNvCxnSpPr>
            <a:cxnSpLocks/>
          </p:cNvCxnSpPr>
          <p:nvPr/>
        </p:nvCxnSpPr>
        <p:spPr>
          <a:xfrm>
            <a:off x="5307152" y="3999500"/>
            <a:ext cx="773736" cy="335442"/>
          </a:xfrm>
          <a:prstGeom prst="curvedConnector3">
            <a:avLst>
              <a:gd name="adj1" fmla="val 50000"/>
            </a:avLst>
          </a:prstGeom>
          <a:noFill/>
          <a:ln w="9525" cap="flat" cmpd="sng">
            <a:solidFill>
              <a:schemeClr val="accent1"/>
            </a:solidFill>
            <a:prstDash val="solid"/>
            <a:round/>
            <a:headEnd type="none" w="med" len="med"/>
            <a:tailEnd type="triangle" w="med" len="med"/>
          </a:ln>
        </p:spPr>
      </p:cxnSp>
      <p:sp>
        <p:nvSpPr>
          <p:cNvPr id="2" name="TextBox 1"/>
          <p:cNvSpPr txBox="1"/>
          <p:nvPr/>
        </p:nvSpPr>
        <p:spPr>
          <a:xfrm>
            <a:off x="3404340" y="4282976"/>
            <a:ext cx="2557878" cy="369332"/>
          </a:xfrm>
          <a:prstGeom prst="rect">
            <a:avLst/>
          </a:prstGeom>
          <a:noFill/>
        </p:spPr>
        <p:txBody>
          <a:bodyPr wrap="square" rtlCol="0">
            <a:spAutoFit/>
          </a:bodyPr>
          <a:lstStyle/>
          <a:p>
            <a:r>
              <a:rPr lang="en-US" dirty="0">
                <a:solidFill>
                  <a:schemeClr val="accent1">
                    <a:lumMod val="50000"/>
                  </a:schemeClr>
                </a:solidFill>
              </a:rPr>
              <a:t>6)Y-V Advancement flap</a:t>
            </a:r>
          </a:p>
        </p:txBody>
      </p:sp>
      <p:sp>
        <p:nvSpPr>
          <p:cNvPr id="3" name="TextBox 2"/>
          <p:cNvSpPr txBox="1"/>
          <p:nvPr/>
        </p:nvSpPr>
        <p:spPr>
          <a:xfrm>
            <a:off x="6080888" y="4120797"/>
            <a:ext cx="2554322" cy="369332"/>
          </a:xfrm>
          <a:prstGeom prst="rect">
            <a:avLst/>
          </a:prstGeom>
          <a:noFill/>
        </p:spPr>
        <p:txBody>
          <a:bodyPr wrap="square" rtlCol="0">
            <a:spAutoFit/>
          </a:bodyPr>
          <a:lstStyle/>
          <a:p>
            <a:r>
              <a:rPr lang="en-US" u="sng" dirty="0">
                <a:solidFill>
                  <a:schemeClr val="accent1">
                    <a:lumMod val="50000"/>
                  </a:schemeClr>
                </a:solidFill>
              </a:rPr>
              <a:t>5)V-Y Advancement flap </a:t>
            </a:r>
          </a:p>
        </p:txBody>
      </p:sp>
      <p:cxnSp>
        <p:nvCxnSpPr>
          <p:cNvPr id="5" name="Curved Connector 4"/>
          <p:cNvCxnSpPr/>
          <p:nvPr/>
        </p:nvCxnSpPr>
        <p:spPr>
          <a:xfrm rot="5400000">
            <a:off x="4908084" y="4087284"/>
            <a:ext cx="270949" cy="24144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7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3F16F-16ED-490B-9FCB-C41AA7EED32F}"/>
              </a:ext>
            </a:extLst>
          </p:cNvPr>
          <p:cNvPicPr>
            <a:picLocks noChangeAspect="1"/>
          </p:cNvPicPr>
          <p:nvPr/>
        </p:nvPicPr>
        <p:blipFill>
          <a:blip r:embed="rId2"/>
          <a:stretch>
            <a:fillRect/>
          </a:stretch>
        </p:blipFill>
        <p:spPr>
          <a:xfrm>
            <a:off x="127159" y="656466"/>
            <a:ext cx="5032311" cy="1729063"/>
          </a:xfrm>
          <a:prstGeom prst="rect">
            <a:avLst/>
          </a:prstGeom>
          <a:ln>
            <a:noFill/>
          </a:ln>
          <a:effectLst>
            <a:softEdge rad="112500"/>
          </a:effectLst>
        </p:spPr>
      </p:pic>
      <p:graphicFrame>
        <p:nvGraphicFramePr>
          <p:cNvPr id="4" name="Table 4">
            <a:extLst>
              <a:ext uri="{FF2B5EF4-FFF2-40B4-BE49-F238E27FC236}">
                <a16:creationId xmlns:a16="http://schemas.microsoft.com/office/drawing/2014/main" id="{9D3A1378-127C-4D29-9918-087DBEC66AFB}"/>
              </a:ext>
            </a:extLst>
          </p:cNvPr>
          <p:cNvGraphicFramePr>
            <a:graphicFrameLocks noGrp="1"/>
          </p:cNvGraphicFramePr>
          <p:nvPr>
            <p:extLst>
              <p:ext uri="{D42A27DB-BD31-4B8C-83A1-F6EECF244321}">
                <p14:modId xmlns:p14="http://schemas.microsoft.com/office/powerpoint/2010/main" val="1323497275"/>
              </p:ext>
            </p:extLst>
          </p:nvPr>
        </p:nvGraphicFramePr>
        <p:xfrm>
          <a:off x="1519377" y="471046"/>
          <a:ext cx="1857153" cy="370840"/>
        </p:xfrm>
        <a:graphic>
          <a:graphicData uri="http://schemas.openxmlformats.org/drawingml/2006/table">
            <a:tbl>
              <a:tblPr firstRow="1" bandRow="1">
                <a:tableStyleId>{775DCB02-9BB8-47FD-8907-85C794F793BA}</a:tableStyleId>
              </a:tblPr>
              <a:tblGrid>
                <a:gridCol w="1857153">
                  <a:extLst>
                    <a:ext uri="{9D8B030D-6E8A-4147-A177-3AD203B41FA5}">
                      <a16:colId xmlns:a16="http://schemas.microsoft.com/office/drawing/2014/main" val="3610129886"/>
                    </a:ext>
                  </a:extLst>
                </a:gridCol>
              </a:tblGrid>
              <a:tr h="370840">
                <a:tc>
                  <a:txBody>
                    <a:bodyPr/>
                    <a:lstStyle/>
                    <a:p>
                      <a:r>
                        <a:rPr lang="en-US" dirty="0"/>
                        <a:t>Transposition flap</a:t>
                      </a:r>
                    </a:p>
                  </a:txBody>
                  <a:tcPr/>
                </a:tc>
                <a:extLst>
                  <a:ext uri="{0D108BD9-81ED-4DB2-BD59-A6C34878D82A}">
                    <a16:rowId xmlns:a16="http://schemas.microsoft.com/office/drawing/2014/main" val="2377833749"/>
                  </a:ext>
                </a:extLst>
              </a:tr>
            </a:tbl>
          </a:graphicData>
        </a:graphic>
      </p:graphicFrame>
      <p:graphicFrame>
        <p:nvGraphicFramePr>
          <p:cNvPr id="6" name="Table 4">
            <a:extLst>
              <a:ext uri="{FF2B5EF4-FFF2-40B4-BE49-F238E27FC236}">
                <a16:creationId xmlns:a16="http://schemas.microsoft.com/office/drawing/2014/main" id="{5C8FC6B1-6251-4EAD-BF00-7148F76AE33A}"/>
              </a:ext>
            </a:extLst>
          </p:cNvPr>
          <p:cNvGraphicFramePr>
            <a:graphicFrameLocks noGrp="1"/>
          </p:cNvGraphicFramePr>
          <p:nvPr>
            <p:extLst>
              <p:ext uri="{D42A27DB-BD31-4B8C-83A1-F6EECF244321}">
                <p14:modId xmlns:p14="http://schemas.microsoft.com/office/powerpoint/2010/main" val="2661662383"/>
              </p:ext>
            </p:extLst>
          </p:nvPr>
        </p:nvGraphicFramePr>
        <p:xfrm>
          <a:off x="4964109" y="229963"/>
          <a:ext cx="964451" cy="370840"/>
        </p:xfrm>
        <a:graphic>
          <a:graphicData uri="http://schemas.openxmlformats.org/drawingml/2006/table">
            <a:tbl>
              <a:tblPr firstRow="1" bandRow="1">
                <a:tableStyleId>{3C2FFA5D-87B4-456A-9821-1D502468CF0F}</a:tableStyleId>
              </a:tblPr>
              <a:tblGrid>
                <a:gridCol w="964451">
                  <a:extLst>
                    <a:ext uri="{9D8B030D-6E8A-4147-A177-3AD203B41FA5}">
                      <a16:colId xmlns:a16="http://schemas.microsoft.com/office/drawing/2014/main" val="3610129886"/>
                    </a:ext>
                  </a:extLst>
                </a:gridCol>
              </a:tblGrid>
              <a:tr h="370840">
                <a:tc>
                  <a:txBody>
                    <a:bodyPr/>
                    <a:lstStyle/>
                    <a:p>
                      <a:r>
                        <a:rPr lang="en-US" dirty="0"/>
                        <a:t>Z-</a:t>
                      </a:r>
                      <a:r>
                        <a:rPr lang="en-US" dirty="0" err="1"/>
                        <a:t>plasty</a:t>
                      </a:r>
                      <a:r>
                        <a:rPr lang="en-US" dirty="0"/>
                        <a:t> </a:t>
                      </a:r>
                    </a:p>
                  </a:txBody>
                  <a:tcPr/>
                </a:tc>
                <a:extLst>
                  <a:ext uri="{0D108BD9-81ED-4DB2-BD59-A6C34878D82A}">
                    <a16:rowId xmlns:a16="http://schemas.microsoft.com/office/drawing/2014/main" val="2377833749"/>
                  </a:ext>
                </a:extLst>
              </a:tr>
            </a:tbl>
          </a:graphicData>
        </a:graphic>
      </p:graphicFrame>
      <p:pic>
        <p:nvPicPr>
          <p:cNvPr id="7" name="Picture 6">
            <a:extLst>
              <a:ext uri="{FF2B5EF4-FFF2-40B4-BE49-F238E27FC236}">
                <a16:creationId xmlns:a16="http://schemas.microsoft.com/office/drawing/2014/main" id="{76C209DF-4997-49EF-9245-7C217113FF16}"/>
              </a:ext>
            </a:extLst>
          </p:cNvPr>
          <p:cNvPicPr>
            <a:picLocks noChangeAspect="1"/>
          </p:cNvPicPr>
          <p:nvPr/>
        </p:nvPicPr>
        <p:blipFill rotWithShape="1">
          <a:blip r:embed="rId3"/>
          <a:srcRect b="6126"/>
          <a:stretch/>
        </p:blipFill>
        <p:spPr>
          <a:xfrm>
            <a:off x="4871105" y="2597360"/>
            <a:ext cx="4011377" cy="2459556"/>
          </a:xfrm>
          <a:prstGeom prst="rect">
            <a:avLst/>
          </a:prstGeom>
        </p:spPr>
      </p:pic>
      <p:graphicFrame>
        <p:nvGraphicFramePr>
          <p:cNvPr id="8" name="Table 4">
            <a:extLst>
              <a:ext uri="{FF2B5EF4-FFF2-40B4-BE49-F238E27FC236}">
                <a16:creationId xmlns:a16="http://schemas.microsoft.com/office/drawing/2014/main" id="{3D4FF51D-3394-4CC6-85D4-2C6608828969}"/>
              </a:ext>
            </a:extLst>
          </p:cNvPr>
          <p:cNvGraphicFramePr>
            <a:graphicFrameLocks noGrp="1"/>
          </p:cNvGraphicFramePr>
          <p:nvPr>
            <p:extLst>
              <p:ext uri="{D42A27DB-BD31-4B8C-83A1-F6EECF244321}">
                <p14:modId xmlns:p14="http://schemas.microsoft.com/office/powerpoint/2010/main" val="2479744486"/>
              </p:ext>
            </p:extLst>
          </p:nvPr>
        </p:nvGraphicFramePr>
        <p:xfrm>
          <a:off x="4322395" y="2492102"/>
          <a:ext cx="1283427" cy="357591"/>
        </p:xfrm>
        <a:graphic>
          <a:graphicData uri="http://schemas.openxmlformats.org/drawingml/2006/table">
            <a:tbl>
              <a:tblPr firstRow="1" bandRow="1">
                <a:tableStyleId>{284E427A-3D55-4303-BF80-6455036E1DE7}</a:tableStyleId>
              </a:tblPr>
              <a:tblGrid>
                <a:gridCol w="1283427">
                  <a:extLst>
                    <a:ext uri="{9D8B030D-6E8A-4147-A177-3AD203B41FA5}">
                      <a16:colId xmlns:a16="http://schemas.microsoft.com/office/drawing/2014/main" val="3610129886"/>
                    </a:ext>
                  </a:extLst>
                </a:gridCol>
              </a:tblGrid>
              <a:tr h="357591">
                <a:tc>
                  <a:txBody>
                    <a:bodyPr/>
                    <a:lstStyle/>
                    <a:p>
                      <a:r>
                        <a:rPr lang="en-US" dirty="0"/>
                        <a:t>Rotation flap</a:t>
                      </a:r>
                    </a:p>
                  </a:txBody>
                  <a:tcPr/>
                </a:tc>
                <a:extLst>
                  <a:ext uri="{0D108BD9-81ED-4DB2-BD59-A6C34878D82A}">
                    <a16:rowId xmlns:a16="http://schemas.microsoft.com/office/drawing/2014/main" val="2377833749"/>
                  </a:ext>
                </a:extLst>
              </a:tr>
            </a:tbl>
          </a:graphicData>
        </a:graphic>
      </p:graphicFrame>
      <p:pic>
        <p:nvPicPr>
          <p:cNvPr id="9" name="Picture 8">
            <a:extLst>
              <a:ext uri="{FF2B5EF4-FFF2-40B4-BE49-F238E27FC236}">
                <a16:creationId xmlns:a16="http://schemas.microsoft.com/office/drawing/2014/main" id="{8027832E-A8E4-4638-B111-C0AB7FC71F16}"/>
              </a:ext>
            </a:extLst>
          </p:cNvPr>
          <p:cNvPicPr>
            <a:picLocks noChangeAspect="1"/>
          </p:cNvPicPr>
          <p:nvPr/>
        </p:nvPicPr>
        <p:blipFill>
          <a:blip r:embed="rId4"/>
          <a:stretch>
            <a:fillRect/>
          </a:stretch>
        </p:blipFill>
        <p:spPr>
          <a:xfrm>
            <a:off x="127159" y="2510339"/>
            <a:ext cx="3649257" cy="2503952"/>
          </a:xfrm>
          <a:prstGeom prst="rect">
            <a:avLst/>
          </a:prstGeom>
        </p:spPr>
      </p:pic>
      <p:graphicFrame>
        <p:nvGraphicFramePr>
          <p:cNvPr id="10" name="Table 4">
            <a:extLst>
              <a:ext uri="{FF2B5EF4-FFF2-40B4-BE49-F238E27FC236}">
                <a16:creationId xmlns:a16="http://schemas.microsoft.com/office/drawing/2014/main" id="{D4349DC7-7635-4F16-9545-FFC3B8DCAEB2}"/>
              </a:ext>
            </a:extLst>
          </p:cNvPr>
          <p:cNvGraphicFramePr>
            <a:graphicFrameLocks noGrp="1"/>
          </p:cNvGraphicFramePr>
          <p:nvPr>
            <p:extLst>
              <p:ext uri="{D42A27DB-BD31-4B8C-83A1-F6EECF244321}">
                <p14:modId xmlns:p14="http://schemas.microsoft.com/office/powerpoint/2010/main" val="4230310900"/>
              </p:ext>
            </p:extLst>
          </p:nvPr>
        </p:nvGraphicFramePr>
        <p:xfrm>
          <a:off x="2873902" y="4636331"/>
          <a:ext cx="1398995" cy="297180"/>
        </p:xfrm>
        <a:graphic>
          <a:graphicData uri="http://schemas.openxmlformats.org/drawingml/2006/table">
            <a:tbl>
              <a:tblPr firstRow="1" bandRow="1">
                <a:tableStyleId>{69C7853C-536D-4A76-A0AE-DD22124D55A5}</a:tableStyleId>
              </a:tblPr>
              <a:tblGrid>
                <a:gridCol w="1398995">
                  <a:extLst>
                    <a:ext uri="{9D8B030D-6E8A-4147-A177-3AD203B41FA5}">
                      <a16:colId xmlns:a16="http://schemas.microsoft.com/office/drawing/2014/main" val="3610129886"/>
                    </a:ext>
                  </a:extLst>
                </a:gridCol>
              </a:tblGrid>
              <a:tr h="0">
                <a:tc>
                  <a:txBody>
                    <a:bodyPr/>
                    <a:lstStyle/>
                    <a:p>
                      <a:r>
                        <a:rPr lang="en-US" dirty="0"/>
                        <a:t>Advancement </a:t>
                      </a:r>
                    </a:p>
                  </a:txBody>
                  <a:tcPr/>
                </a:tc>
                <a:extLst>
                  <a:ext uri="{0D108BD9-81ED-4DB2-BD59-A6C34878D82A}">
                    <a16:rowId xmlns:a16="http://schemas.microsoft.com/office/drawing/2014/main" val="2377833749"/>
                  </a:ext>
                </a:extLst>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2883" y="656466"/>
            <a:ext cx="3013362" cy="1729063"/>
          </a:xfrm>
          <a:prstGeom prst="rect">
            <a:avLst/>
          </a:prstGeom>
        </p:spPr>
      </p:pic>
    </p:spTree>
    <p:extLst>
      <p:ext uri="{BB962C8B-B14F-4D97-AF65-F5344CB8AC3E}">
        <p14:creationId xmlns:p14="http://schemas.microsoft.com/office/powerpoint/2010/main" val="12365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E398B5-EBBD-4060-92AA-8A31333E48A9}"/>
              </a:ext>
            </a:extLst>
          </p:cNvPr>
          <p:cNvSpPr txBox="1"/>
          <p:nvPr/>
        </p:nvSpPr>
        <p:spPr>
          <a:xfrm>
            <a:off x="523662" y="607194"/>
            <a:ext cx="5852005"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b="1" dirty="0">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rPr>
              <a:t>Types of distant Flaps : </a:t>
            </a:r>
          </a:p>
        </p:txBody>
      </p:sp>
      <p:sp>
        <p:nvSpPr>
          <p:cNvPr id="3" name="TextBox 2"/>
          <p:cNvSpPr txBox="1"/>
          <p:nvPr/>
        </p:nvSpPr>
        <p:spPr>
          <a:xfrm>
            <a:off x="523662" y="1585862"/>
            <a:ext cx="6971969" cy="2554545"/>
          </a:xfrm>
          <a:prstGeom prst="rect">
            <a:avLst/>
          </a:prstGeom>
          <a:noFill/>
        </p:spPr>
        <p:txBody>
          <a:bodyPr wrap="square" rtlCol="0">
            <a:spAutoFit/>
          </a:bodyPr>
          <a:lstStyle/>
          <a:p>
            <a:pPr marL="457200" indent="-457200">
              <a:buAutoNum type="arabicPeriod"/>
            </a:pPr>
            <a:r>
              <a:rPr lang="en-US" sz="2000" b="1" dirty="0">
                <a:solidFill>
                  <a:schemeClr val="accent1">
                    <a:lumMod val="50000"/>
                  </a:schemeClr>
                </a:solidFill>
                <a:latin typeface="Amasis MT Pro Black" panose="02040A04050005020304" pitchFamily="18" charset="0"/>
              </a:rPr>
              <a:t>Pedicled </a:t>
            </a:r>
            <a:r>
              <a:rPr lang="en-US" sz="2000" dirty="0">
                <a:latin typeface="Amasis MT Pro Black" panose="02040A04050005020304" pitchFamily="18" charset="0"/>
              </a:rPr>
              <a:t>:- which come from another region to reconstruct a defect and are still attached to the donor site for its vascular supply </a:t>
            </a:r>
          </a:p>
          <a:p>
            <a:pPr marL="457200" indent="-457200">
              <a:buAutoNum type="arabicPeriod"/>
            </a:pPr>
            <a:endParaRPr lang="en-US" sz="2000" dirty="0">
              <a:latin typeface="Amasis MT Pro Black" panose="02040A04050005020304" pitchFamily="18" charset="0"/>
            </a:endParaRPr>
          </a:p>
          <a:p>
            <a:pPr marL="457200" indent="-457200">
              <a:buAutoNum type="arabicPeriod"/>
            </a:pPr>
            <a:endParaRPr lang="en-US" sz="2000" dirty="0">
              <a:latin typeface="Amasis MT Pro Black" panose="02040A04050005020304" pitchFamily="18" charset="0"/>
            </a:endParaRPr>
          </a:p>
          <a:p>
            <a:pPr marL="457200" indent="-457200">
              <a:buAutoNum type="arabicPeriod"/>
            </a:pPr>
            <a:r>
              <a:rPr lang="en-US" sz="2000" b="1" dirty="0">
                <a:solidFill>
                  <a:schemeClr val="accent1">
                    <a:lumMod val="50000"/>
                  </a:schemeClr>
                </a:solidFill>
                <a:latin typeface="Amasis MT Pro Black" panose="02040A04050005020304" pitchFamily="18" charset="0"/>
              </a:rPr>
              <a:t>Free</a:t>
            </a:r>
            <a:r>
              <a:rPr lang="en-US" sz="2000" dirty="0">
                <a:solidFill>
                  <a:schemeClr val="accent1">
                    <a:lumMod val="50000"/>
                  </a:schemeClr>
                </a:solidFill>
                <a:latin typeface="Amasis MT Pro Black" panose="02040A04050005020304" pitchFamily="18" charset="0"/>
              </a:rPr>
              <a:t> </a:t>
            </a:r>
            <a:r>
              <a:rPr lang="en-US" sz="2000" dirty="0">
                <a:latin typeface="Amasis MT Pro Black" panose="02040A04050005020304" pitchFamily="18" charset="0"/>
              </a:rPr>
              <a:t>:- are completely detached from their donor site and the blood vessels are reattached to the blood vessels in the defect </a:t>
            </a:r>
          </a:p>
        </p:txBody>
      </p:sp>
    </p:spTree>
    <p:extLst>
      <p:ext uri="{BB962C8B-B14F-4D97-AF65-F5344CB8AC3E}">
        <p14:creationId xmlns:p14="http://schemas.microsoft.com/office/powerpoint/2010/main" val="117942954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5DDD44-380F-4355-9EA3-AF51C32A6CF9}"/>
              </a:ext>
            </a:extLst>
          </p:cNvPr>
          <p:cNvPicPr>
            <a:picLocks noChangeAspect="1"/>
          </p:cNvPicPr>
          <p:nvPr/>
        </p:nvPicPr>
        <p:blipFill rotWithShape="1">
          <a:blip r:embed="rId2"/>
          <a:srcRect l="7420" t="31877" r="57639" b="3947"/>
          <a:stretch/>
        </p:blipFill>
        <p:spPr>
          <a:xfrm>
            <a:off x="2447943" y="2654595"/>
            <a:ext cx="1804875" cy="2488905"/>
          </a:xfrm>
          <a:prstGeom prst="rect">
            <a:avLst/>
          </a:prstGeom>
        </p:spPr>
      </p:pic>
      <p:pic>
        <p:nvPicPr>
          <p:cNvPr id="5" name="Picture 4">
            <a:extLst>
              <a:ext uri="{FF2B5EF4-FFF2-40B4-BE49-F238E27FC236}">
                <a16:creationId xmlns:a16="http://schemas.microsoft.com/office/drawing/2014/main" id="{069BDE4E-9D34-475D-BF32-24331556B6BE}"/>
              </a:ext>
            </a:extLst>
          </p:cNvPr>
          <p:cNvPicPr>
            <a:picLocks noChangeAspect="1"/>
          </p:cNvPicPr>
          <p:nvPr/>
        </p:nvPicPr>
        <p:blipFill rotWithShape="1">
          <a:blip r:embed="rId2"/>
          <a:srcRect l="48424" t="38115" r="8796" b="11271"/>
          <a:stretch/>
        </p:blipFill>
        <p:spPr>
          <a:xfrm>
            <a:off x="4438163" y="2744400"/>
            <a:ext cx="2599743" cy="2309294"/>
          </a:xfrm>
          <a:prstGeom prst="rect">
            <a:avLst/>
          </a:prstGeom>
        </p:spPr>
      </p:pic>
      <p:sp>
        <p:nvSpPr>
          <p:cNvPr id="2" name="Rectangle 1"/>
          <p:cNvSpPr/>
          <p:nvPr/>
        </p:nvSpPr>
        <p:spPr>
          <a:xfrm>
            <a:off x="6166882" y="4612039"/>
            <a:ext cx="1633225" cy="394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457022" y="4621667"/>
            <a:ext cx="1052946" cy="400110"/>
          </a:xfrm>
          <a:prstGeom prst="rect">
            <a:avLst/>
          </a:prstGeom>
          <a:noFill/>
        </p:spPr>
        <p:txBody>
          <a:bodyPr wrap="square" rtlCol="0">
            <a:spAutoFit/>
          </a:bodyPr>
          <a:lstStyle/>
          <a:p>
            <a:r>
              <a:rPr lang="en-US" sz="2000" b="1" dirty="0">
                <a:solidFill>
                  <a:schemeClr val="bg1"/>
                </a:solidFill>
                <a:latin typeface="Andalus" panose="02020603050405020304" pitchFamily="18" charset="-78"/>
                <a:cs typeface="Andalus" panose="02020603050405020304" pitchFamily="18" charset="-78"/>
              </a:rPr>
              <a:t>pedicled</a:t>
            </a:r>
          </a:p>
        </p:txBody>
      </p:sp>
      <p:pic>
        <p:nvPicPr>
          <p:cNvPr id="2050" name="Picture 2" descr="Archives of Plastic Surge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461" y="209321"/>
            <a:ext cx="5072375" cy="25876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54637" y="2244436"/>
            <a:ext cx="1468582" cy="4156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8" name="TextBox 7"/>
          <p:cNvSpPr txBox="1"/>
          <p:nvPr/>
        </p:nvSpPr>
        <p:spPr>
          <a:xfrm>
            <a:off x="6404421" y="2221421"/>
            <a:ext cx="969014" cy="461665"/>
          </a:xfrm>
          <a:prstGeom prst="rect">
            <a:avLst/>
          </a:prstGeom>
          <a:noFill/>
        </p:spPr>
        <p:txBody>
          <a:bodyPr wrap="square" rtlCol="0">
            <a:spAutoFit/>
          </a:bodyPr>
          <a:lstStyle/>
          <a:p>
            <a:pPr algn="ctr"/>
            <a:r>
              <a:rPr lang="en-US" sz="2400" b="1" dirty="0">
                <a:solidFill>
                  <a:schemeClr val="bg1"/>
                </a:solidFill>
                <a:latin typeface="Andalus" panose="02020603050405020304" pitchFamily="18" charset="-78"/>
                <a:cs typeface="Andalus" panose="02020603050405020304" pitchFamily="18" charset="-78"/>
              </a:rPr>
              <a:t>free</a:t>
            </a:r>
          </a:p>
        </p:txBody>
      </p:sp>
    </p:spTree>
    <p:extLst>
      <p:ext uri="{BB962C8B-B14F-4D97-AF65-F5344CB8AC3E}">
        <p14:creationId xmlns:p14="http://schemas.microsoft.com/office/powerpoint/2010/main" val="4000314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76;p38">
            <a:extLst>
              <a:ext uri="{FF2B5EF4-FFF2-40B4-BE49-F238E27FC236}">
                <a16:creationId xmlns:a16="http://schemas.microsoft.com/office/drawing/2014/main" id="{1A7AB70C-CA24-4D02-87C7-74BA98C328B6}"/>
              </a:ext>
            </a:extLst>
          </p:cNvPr>
          <p:cNvSpPr txBox="1">
            <a:spLocks noGrp="1"/>
          </p:cNvSpPr>
          <p:nvPr>
            <p:ph type="title"/>
          </p:nvPr>
        </p:nvSpPr>
        <p:spPr>
          <a:xfrm>
            <a:off x="111261" y="382965"/>
            <a:ext cx="7718425" cy="573088"/>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000" dirty="0"/>
              <a:t>Technique</a:t>
            </a:r>
            <a:br>
              <a:rPr lang="en-US" sz="3000" dirty="0"/>
            </a:br>
            <a:r>
              <a:rPr lang="en-US" sz="3000" dirty="0"/>
              <a:t> </a:t>
            </a:r>
            <a:endParaRPr sz="3000" dirty="0"/>
          </a:p>
        </p:txBody>
      </p:sp>
      <p:sp>
        <p:nvSpPr>
          <p:cNvPr id="4" name="Google Shape;877;p38">
            <a:extLst>
              <a:ext uri="{FF2B5EF4-FFF2-40B4-BE49-F238E27FC236}">
                <a16:creationId xmlns:a16="http://schemas.microsoft.com/office/drawing/2014/main" id="{24AB2404-01A2-4180-A063-BA57364ECCFB}"/>
              </a:ext>
            </a:extLst>
          </p:cNvPr>
          <p:cNvSpPr txBox="1">
            <a:spLocks/>
          </p:cNvSpPr>
          <p:nvPr/>
        </p:nvSpPr>
        <p:spPr>
          <a:xfrm>
            <a:off x="574159" y="1093924"/>
            <a:ext cx="8038214" cy="3733257"/>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endParaRPr lang="en-US" dirty="0"/>
          </a:p>
        </p:txBody>
      </p:sp>
      <p:pic>
        <p:nvPicPr>
          <p:cNvPr id="6" name="Picture 5"/>
          <p:cNvPicPr>
            <a:picLocks noChangeAspect="1"/>
          </p:cNvPicPr>
          <p:nvPr/>
        </p:nvPicPr>
        <p:blipFill>
          <a:blip r:embed="rId2"/>
          <a:stretch>
            <a:fillRect/>
          </a:stretch>
        </p:blipFill>
        <p:spPr>
          <a:xfrm>
            <a:off x="3134564" y="2548705"/>
            <a:ext cx="1898751" cy="2012904"/>
          </a:xfrm>
          <a:prstGeom prst="rect">
            <a:avLst/>
          </a:prstGeom>
        </p:spPr>
      </p:pic>
      <p:sp>
        <p:nvSpPr>
          <p:cNvPr id="7" name="Rectangle 6"/>
          <p:cNvSpPr/>
          <p:nvPr/>
        </p:nvSpPr>
        <p:spPr>
          <a:xfrm>
            <a:off x="359574" y="732624"/>
            <a:ext cx="2265219" cy="9467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err="1"/>
              <a:t>Saltatory</a:t>
            </a:r>
            <a:r>
              <a:rPr lang="en-US" sz="2000" u="sng" dirty="0"/>
              <a:t> Flap:</a:t>
            </a:r>
          </a:p>
          <a:p>
            <a:pPr algn="ctr"/>
            <a:endParaRPr lang="en-US" sz="2000" u="sng" dirty="0"/>
          </a:p>
        </p:txBody>
      </p:sp>
      <p:sp>
        <p:nvSpPr>
          <p:cNvPr id="8" name="Rectangle 7"/>
          <p:cNvSpPr/>
          <p:nvPr/>
        </p:nvSpPr>
        <p:spPr>
          <a:xfrm>
            <a:off x="359574" y="2012884"/>
            <a:ext cx="2265220" cy="233991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Neue-Light"/>
              </a:rPr>
              <a:t>It is mobilizing the flaps in stages from distant donor area towards recipient area. </a:t>
            </a:r>
          </a:p>
        </p:txBody>
      </p:sp>
      <p:sp>
        <p:nvSpPr>
          <p:cNvPr id="9" name="Rectangle 8"/>
          <p:cNvSpPr/>
          <p:nvPr/>
        </p:nvSpPr>
        <p:spPr>
          <a:xfrm>
            <a:off x="5316154" y="669509"/>
            <a:ext cx="3006234" cy="95157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bg1"/>
                </a:solidFill>
                <a:latin typeface="Gill Sans MT" panose="020B0502020104020203" pitchFamily="34" charset="0"/>
              </a:rPr>
              <a:t>Waltzing technique : </a:t>
            </a:r>
          </a:p>
        </p:txBody>
      </p:sp>
      <p:sp>
        <p:nvSpPr>
          <p:cNvPr id="10" name="Rectangle 9"/>
          <p:cNvSpPr/>
          <p:nvPr/>
        </p:nvSpPr>
        <p:spPr>
          <a:xfrm>
            <a:off x="5216236" y="1679382"/>
            <a:ext cx="3446160" cy="300691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HelveticaNeue-Light"/>
              </a:rPr>
              <a:t>It is a technique wherein flap is moved from donor area and attached adjacent to recipient defect area.</a:t>
            </a:r>
          </a:p>
          <a:p>
            <a:pPr algn="ctr"/>
            <a:endParaRPr lang="en-US" b="1" dirty="0">
              <a:solidFill>
                <a:schemeClr val="bg1"/>
              </a:solidFill>
              <a:latin typeface="HelveticaNeue-Light"/>
            </a:endParaRPr>
          </a:p>
          <a:p>
            <a:pPr algn="ctr"/>
            <a:r>
              <a:rPr lang="en-US" b="1" dirty="0">
                <a:solidFill>
                  <a:schemeClr val="bg1"/>
                </a:solidFill>
                <a:latin typeface="HelveticaNeue-Light"/>
              </a:rPr>
              <a:t> Later, in 2nd stage, it is moved towards the defect formally.</a:t>
            </a:r>
          </a:p>
          <a:p>
            <a:pPr algn="ctr"/>
            <a:endParaRPr lang="en-US" b="1" dirty="0">
              <a:solidFill>
                <a:schemeClr val="bg1"/>
              </a:solidFill>
              <a:latin typeface="HelveticaNeue-Light"/>
            </a:endParaRPr>
          </a:p>
          <a:p>
            <a:pPr algn="ctr"/>
            <a:r>
              <a:rPr lang="en-US" b="1" dirty="0">
                <a:solidFill>
                  <a:schemeClr val="bg1"/>
                </a:solidFill>
                <a:latin typeface="HelveticaNeue-Light"/>
              </a:rPr>
              <a:t> It reduces the tension on flap and increases success rate.</a:t>
            </a:r>
            <a:endParaRPr lang="en-US" b="1" dirty="0">
              <a:solidFill>
                <a:schemeClr val="bg1"/>
              </a:solidFill>
            </a:endParaRPr>
          </a:p>
        </p:txBody>
      </p:sp>
    </p:spTree>
    <p:extLst>
      <p:ext uri="{BB962C8B-B14F-4D97-AF65-F5344CB8AC3E}">
        <p14:creationId xmlns:p14="http://schemas.microsoft.com/office/powerpoint/2010/main" val="3651359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BCD53E5-8E5A-4D7C-9D8B-58D1065280C9}"/>
              </a:ext>
            </a:extLst>
          </p:cNvPr>
          <p:cNvGraphicFramePr>
            <a:graphicFrameLocks noGrp="1"/>
          </p:cNvGraphicFramePr>
          <p:nvPr>
            <p:extLst>
              <p:ext uri="{D42A27DB-BD31-4B8C-83A1-F6EECF244321}">
                <p14:modId xmlns:p14="http://schemas.microsoft.com/office/powerpoint/2010/main" val="1298027618"/>
              </p:ext>
            </p:extLst>
          </p:nvPr>
        </p:nvGraphicFramePr>
        <p:xfrm>
          <a:off x="1236921" y="1230867"/>
          <a:ext cx="6096000" cy="2479040"/>
        </p:xfrm>
        <a:graphic>
          <a:graphicData uri="http://schemas.openxmlformats.org/drawingml/2006/table">
            <a:tbl>
              <a:tblPr firstRow="1" bandRow="1">
                <a:tableStyleId>{69C7853C-536D-4A76-A0AE-DD22124D55A5}</a:tableStyleId>
              </a:tblPr>
              <a:tblGrid>
                <a:gridCol w="3048000">
                  <a:extLst>
                    <a:ext uri="{9D8B030D-6E8A-4147-A177-3AD203B41FA5}">
                      <a16:colId xmlns:a16="http://schemas.microsoft.com/office/drawing/2014/main" val="2393228957"/>
                    </a:ext>
                  </a:extLst>
                </a:gridCol>
                <a:gridCol w="3048000">
                  <a:extLst>
                    <a:ext uri="{9D8B030D-6E8A-4147-A177-3AD203B41FA5}">
                      <a16:colId xmlns:a16="http://schemas.microsoft.com/office/drawing/2014/main" val="2053103252"/>
                    </a:ext>
                  </a:extLst>
                </a:gridCol>
              </a:tblGrid>
              <a:tr h="370840">
                <a:tc>
                  <a:txBody>
                    <a:bodyPr/>
                    <a:lstStyle/>
                    <a:p>
                      <a:r>
                        <a:rPr lang="en-US" sz="1600" dirty="0"/>
                        <a:t>Advantages</a:t>
                      </a:r>
                    </a:p>
                  </a:txBody>
                  <a:tcPr/>
                </a:tc>
                <a:tc>
                  <a:txBody>
                    <a:bodyPr/>
                    <a:lstStyle/>
                    <a:p>
                      <a:r>
                        <a:rPr lang="en-US" sz="1600" dirty="0"/>
                        <a:t>Disadvantages</a:t>
                      </a:r>
                    </a:p>
                  </a:txBody>
                  <a:tcPr/>
                </a:tc>
                <a:extLst>
                  <a:ext uri="{0D108BD9-81ED-4DB2-BD59-A6C34878D82A}">
                    <a16:rowId xmlns:a16="http://schemas.microsoft.com/office/drawing/2014/main" val="1357594839"/>
                  </a:ext>
                </a:extLst>
              </a:tr>
              <a:tr h="370840">
                <a:tc>
                  <a:txBody>
                    <a:bodyPr/>
                    <a:lstStyle/>
                    <a:p>
                      <a:r>
                        <a:rPr lang="en-US" sz="1600" dirty="0"/>
                        <a:t>Good blood supply and good take up</a:t>
                      </a:r>
                    </a:p>
                  </a:txBody>
                  <a:tcPr/>
                </a:tc>
                <a:tc>
                  <a:txBody>
                    <a:bodyPr/>
                    <a:lstStyle/>
                    <a:p>
                      <a:r>
                        <a:rPr lang="en-US" sz="1600" b="0" u="none" strike="noStrike" cap="none" dirty="0">
                          <a:solidFill>
                            <a:schemeClr val="dk1"/>
                          </a:solidFill>
                          <a:effectLst/>
                          <a:sym typeface="Arial"/>
                        </a:rPr>
                        <a:t> Long term hospitalization</a:t>
                      </a:r>
                      <a:endParaRPr lang="en-US" sz="1600" dirty="0"/>
                    </a:p>
                  </a:txBody>
                  <a:tcPr/>
                </a:tc>
                <a:extLst>
                  <a:ext uri="{0D108BD9-81ED-4DB2-BD59-A6C34878D82A}">
                    <a16:rowId xmlns:a16="http://schemas.microsoft.com/office/drawing/2014/main" val="3770744999"/>
                  </a:ext>
                </a:extLst>
              </a:tr>
              <a:tr h="370840">
                <a:tc>
                  <a:txBody>
                    <a:bodyPr/>
                    <a:lstStyle/>
                    <a:p>
                      <a:r>
                        <a:rPr lang="en-US" sz="1600" b="0" u="none" strike="noStrike" cap="none" dirty="0">
                          <a:solidFill>
                            <a:schemeClr val="dk1"/>
                          </a:solidFill>
                          <a:effectLst/>
                          <a:sym typeface="Arial"/>
                        </a:rPr>
                        <a:t>Gives bulk, texture and color to the area</a:t>
                      </a:r>
                      <a:endParaRPr lang="en-US" sz="1600" dirty="0"/>
                    </a:p>
                  </a:txBody>
                  <a:tcPr/>
                </a:tc>
                <a:tc>
                  <a:txBody>
                    <a:bodyPr/>
                    <a:lstStyle/>
                    <a:p>
                      <a:r>
                        <a:rPr lang="en-US" sz="1600" b="0" u="none" strike="noStrike" cap="none" dirty="0">
                          <a:solidFill>
                            <a:schemeClr val="dk1"/>
                          </a:solidFill>
                          <a:effectLst/>
                          <a:sym typeface="Arial"/>
                        </a:rPr>
                        <a:t> Infection</a:t>
                      </a:r>
                      <a:endParaRPr lang="en-US" sz="1600" dirty="0"/>
                    </a:p>
                  </a:txBody>
                  <a:tcPr/>
                </a:tc>
                <a:extLst>
                  <a:ext uri="{0D108BD9-81ED-4DB2-BD59-A6C34878D82A}">
                    <a16:rowId xmlns:a16="http://schemas.microsoft.com/office/drawing/2014/main" val="37493135"/>
                  </a:ext>
                </a:extLst>
              </a:tr>
              <a:tr h="370840">
                <a:tc>
                  <a:txBody>
                    <a:bodyPr/>
                    <a:lstStyle/>
                    <a:p>
                      <a:r>
                        <a:rPr lang="en-US" sz="1600" dirty="0"/>
                        <a:t>Good cosmetic outcome </a:t>
                      </a:r>
                    </a:p>
                  </a:txBody>
                  <a:tcPr/>
                </a:tc>
                <a:tc>
                  <a:txBody>
                    <a:bodyPr/>
                    <a:lstStyle/>
                    <a:p>
                      <a:r>
                        <a:rPr lang="en-US" sz="1600" b="0" u="none" strike="noStrike" cap="none" dirty="0">
                          <a:solidFill>
                            <a:schemeClr val="dk1"/>
                          </a:solidFill>
                          <a:effectLst/>
                          <a:sym typeface="Arial"/>
                        </a:rPr>
                        <a:t> Kinking, rotation and flap necrosis.</a:t>
                      </a:r>
                      <a:endParaRPr lang="en-US" sz="1600" dirty="0"/>
                    </a:p>
                  </a:txBody>
                  <a:tcPr/>
                </a:tc>
                <a:extLst>
                  <a:ext uri="{0D108BD9-81ED-4DB2-BD59-A6C34878D82A}">
                    <a16:rowId xmlns:a16="http://schemas.microsoft.com/office/drawing/2014/main" val="1846546386"/>
                  </a:ext>
                </a:extLst>
              </a:tr>
              <a:tr h="370840">
                <a:tc>
                  <a:txBody>
                    <a:bodyPr/>
                    <a:lstStyle/>
                    <a:p>
                      <a:endParaRPr lang="en-US" sz="1600" dirty="0"/>
                    </a:p>
                  </a:txBody>
                  <a:tcPr/>
                </a:tc>
                <a:tc>
                  <a:txBody>
                    <a:bodyPr/>
                    <a:lstStyle/>
                    <a:p>
                      <a:r>
                        <a:rPr lang="en-US" sz="1600" b="0" u="none" strike="noStrike" cap="none" dirty="0">
                          <a:solidFill>
                            <a:schemeClr val="dk1"/>
                          </a:solidFill>
                          <a:effectLst/>
                          <a:sym typeface="Arial"/>
                        </a:rPr>
                        <a:t> </a:t>
                      </a:r>
                      <a:endParaRPr lang="en-US" sz="1600" dirty="0"/>
                    </a:p>
                  </a:txBody>
                  <a:tcPr/>
                </a:tc>
                <a:extLst>
                  <a:ext uri="{0D108BD9-81ED-4DB2-BD59-A6C34878D82A}">
                    <a16:rowId xmlns:a16="http://schemas.microsoft.com/office/drawing/2014/main" val="3380142004"/>
                  </a:ext>
                </a:extLst>
              </a:tr>
            </a:tbl>
          </a:graphicData>
        </a:graphic>
      </p:graphicFrame>
      <p:graphicFrame>
        <p:nvGraphicFramePr>
          <p:cNvPr id="5" name="Table 5">
            <a:extLst>
              <a:ext uri="{FF2B5EF4-FFF2-40B4-BE49-F238E27FC236}">
                <a16:creationId xmlns:a16="http://schemas.microsoft.com/office/drawing/2014/main" id="{03D06A53-B19B-48A1-99E2-7D5CBAE57D02}"/>
              </a:ext>
            </a:extLst>
          </p:cNvPr>
          <p:cNvGraphicFramePr>
            <a:graphicFrameLocks noGrp="1"/>
          </p:cNvGraphicFramePr>
          <p:nvPr>
            <p:extLst>
              <p:ext uri="{D42A27DB-BD31-4B8C-83A1-F6EECF244321}">
                <p14:modId xmlns:p14="http://schemas.microsoft.com/office/powerpoint/2010/main" val="948886827"/>
              </p:ext>
            </p:extLst>
          </p:nvPr>
        </p:nvGraphicFramePr>
        <p:xfrm>
          <a:off x="1202768" y="632222"/>
          <a:ext cx="6096000" cy="396240"/>
        </p:xfrm>
        <a:graphic>
          <a:graphicData uri="http://schemas.openxmlformats.org/drawingml/2006/table">
            <a:tbl>
              <a:tblPr firstRow="1" bandRow="1">
                <a:tableStyleId>{3C2FFA5D-87B4-456A-9821-1D502468CF0F}</a:tableStyleId>
              </a:tblPr>
              <a:tblGrid>
                <a:gridCol w="6096000">
                  <a:extLst>
                    <a:ext uri="{9D8B030D-6E8A-4147-A177-3AD203B41FA5}">
                      <a16:colId xmlns:a16="http://schemas.microsoft.com/office/drawing/2014/main" val="1005337879"/>
                    </a:ext>
                  </a:extLst>
                </a:gridCol>
              </a:tblGrid>
              <a:tr h="370840">
                <a:tc>
                  <a:txBody>
                    <a:bodyPr/>
                    <a:lstStyle/>
                    <a:p>
                      <a:pPr algn="ctr"/>
                      <a:r>
                        <a:rPr lang="en-US" sz="2000" dirty="0"/>
                        <a:t>Advantages</a:t>
                      </a:r>
                      <a:r>
                        <a:rPr lang="en-US" sz="2000" baseline="0" dirty="0"/>
                        <a:t> and disadvantages of flaps </a:t>
                      </a:r>
                      <a:endParaRPr lang="en-US" sz="2000" dirty="0"/>
                    </a:p>
                  </a:txBody>
                  <a:tcPr/>
                </a:tc>
                <a:extLst>
                  <a:ext uri="{0D108BD9-81ED-4DB2-BD59-A6C34878D82A}">
                    <a16:rowId xmlns:a16="http://schemas.microsoft.com/office/drawing/2014/main" val="569037664"/>
                  </a:ext>
                </a:extLst>
              </a:tr>
            </a:tbl>
          </a:graphicData>
        </a:graphic>
      </p:graphicFrame>
    </p:spTree>
    <p:extLst>
      <p:ext uri="{BB962C8B-B14F-4D97-AF65-F5344CB8AC3E}">
        <p14:creationId xmlns:p14="http://schemas.microsoft.com/office/powerpoint/2010/main" val="1625684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48AF-F690-425C-B1AD-1821663D3C21}"/>
              </a:ext>
            </a:extLst>
          </p:cNvPr>
          <p:cNvSpPr>
            <a:spLocks noGrp="1"/>
          </p:cNvSpPr>
          <p:nvPr>
            <p:ph type="title"/>
          </p:nvPr>
        </p:nvSpPr>
        <p:spPr>
          <a:xfrm>
            <a:off x="1017935" y="546138"/>
            <a:ext cx="7403335" cy="572700"/>
          </a:xfrm>
        </p:spPr>
        <p:style>
          <a:lnRef idx="2">
            <a:schemeClr val="accent2"/>
          </a:lnRef>
          <a:fillRef idx="1">
            <a:schemeClr val="lt1"/>
          </a:fillRef>
          <a:effectRef idx="0">
            <a:schemeClr val="accent2"/>
          </a:effectRef>
          <a:fontRef idx="minor">
            <a:schemeClr val="dk1"/>
          </a:fontRef>
        </p:style>
        <p:txBody>
          <a:bodyPr/>
          <a:lstStyle/>
          <a:p>
            <a:r>
              <a:rPr lang="en-US" sz="2800" dirty="0">
                <a:solidFill>
                  <a:srgbClr val="002060"/>
                </a:solidFill>
              </a:rPr>
              <a:t>Differences between grafts and flaps  </a:t>
            </a:r>
          </a:p>
        </p:txBody>
      </p:sp>
      <p:graphicFrame>
        <p:nvGraphicFramePr>
          <p:cNvPr id="3" name="Table 3">
            <a:extLst>
              <a:ext uri="{FF2B5EF4-FFF2-40B4-BE49-F238E27FC236}">
                <a16:creationId xmlns:a16="http://schemas.microsoft.com/office/drawing/2014/main" id="{30C428E7-F636-4340-9E79-9B17F9F05666}"/>
              </a:ext>
            </a:extLst>
          </p:cNvPr>
          <p:cNvGraphicFramePr>
            <a:graphicFrameLocks noGrp="1"/>
          </p:cNvGraphicFramePr>
          <p:nvPr>
            <p:extLst>
              <p:ext uri="{D42A27DB-BD31-4B8C-83A1-F6EECF244321}">
                <p14:modId xmlns:p14="http://schemas.microsoft.com/office/powerpoint/2010/main" val="3568050796"/>
              </p:ext>
            </p:extLst>
          </p:nvPr>
        </p:nvGraphicFramePr>
        <p:xfrm>
          <a:off x="1534391" y="1878959"/>
          <a:ext cx="6096000" cy="2357120"/>
        </p:xfrm>
        <a:graphic>
          <a:graphicData uri="http://schemas.openxmlformats.org/drawingml/2006/table">
            <a:tbl>
              <a:tblPr firstRow="1" bandRow="1">
                <a:tableStyleId>{17292A2E-F333-43FB-9621-5CBBE7FDCDCB}</a:tableStyleId>
              </a:tblPr>
              <a:tblGrid>
                <a:gridCol w="3048000">
                  <a:extLst>
                    <a:ext uri="{9D8B030D-6E8A-4147-A177-3AD203B41FA5}">
                      <a16:colId xmlns:a16="http://schemas.microsoft.com/office/drawing/2014/main" val="251473684"/>
                    </a:ext>
                  </a:extLst>
                </a:gridCol>
                <a:gridCol w="3048000">
                  <a:extLst>
                    <a:ext uri="{9D8B030D-6E8A-4147-A177-3AD203B41FA5}">
                      <a16:colId xmlns:a16="http://schemas.microsoft.com/office/drawing/2014/main" val="2698616283"/>
                    </a:ext>
                  </a:extLst>
                </a:gridCol>
              </a:tblGrid>
              <a:tr h="370840">
                <a:tc>
                  <a:txBody>
                    <a:bodyPr/>
                    <a:lstStyle/>
                    <a:p>
                      <a:r>
                        <a:rPr lang="en-US" sz="1600" dirty="0">
                          <a:solidFill>
                            <a:schemeClr val="accent5">
                              <a:lumMod val="50000"/>
                            </a:schemeClr>
                          </a:solidFill>
                        </a:rPr>
                        <a:t>Grafts </a:t>
                      </a:r>
                    </a:p>
                  </a:txBody>
                  <a:tcPr>
                    <a:solidFill>
                      <a:schemeClr val="bg2">
                        <a:lumMod val="75000"/>
                      </a:schemeClr>
                    </a:solidFill>
                  </a:tcPr>
                </a:tc>
                <a:tc>
                  <a:txBody>
                    <a:bodyPr/>
                    <a:lstStyle/>
                    <a:p>
                      <a:r>
                        <a:rPr lang="en-US" sz="1600" dirty="0">
                          <a:solidFill>
                            <a:schemeClr val="accent5">
                              <a:lumMod val="50000"/>
                            </a:schemeClr>
                          </a:solidFill>
                        </a:rPr>
                        <a:t>Flaps</a:t>
                      </a:r>
                      <a:r>
                        <a:rPr lang="en-US" dirty="0">
                          <a:solidFill>
                            <a:schemeClr val="accent5">
                              <a:lumMod val="50000"/>
                            </a:schemeClr>
                          </a:solidFill>
                        </a:rPr>
                        <a:t> </a:t>
                      </a:r>
                    </a:p>
                  </a:txBody>
                  <a:tcPr>
                    <a:solidFill>
                      <a:schemeClr val="bg2">
                        <a:lumMod val="75000"/>
                      </a:schemeClr>
                    </a:solidFill>
                  </a:tcPr>
                </a:tc>
                <a:extLst>
                  <a:ext uri="{0D108BD9-81ED-4DB2-BD59-A6C34878D82A}">
                    <a16:rowId xmlns:a16="http://schemas.microsoft.com/office/drawing/2014/main" val="1817256427"/>
                  </a:ext>
                </a:extLst>
              </a:tr>
              <a:tr h="370840">
                <a:tc>
                  <a:txBody>
                    <a:bodyPr/>
                    <a:lstStyle/>
                    <a:p>
                      <a:r>
                        <a:rPr lang="en-US" dirty="0"/>
                        <a:t>Depends on recipient site for nutrition.</a:t>
                      </a:r>
                    </a:p>
                  </a:txBody>
                  <a:tcPr>
                    <a:solidFill>
                      <a:schemeClr val="bg2">
                        <a:lumMod val="75000"/>
                      </a:schemeClr>
                    </a:solidFill>
                  </a:tcPr>
                </a:tc>
                <a:tc>
                  <a:txBody>
                    <a:bodyPr/>
                    <a:lstStyle/>
                    <a:p>
                      <a:r>
                        <a:rPr lang="en-US" dirty="0"/>
                        <a:t>Has own blood supply. </a:t>
                      </a:r>
                    </a:p>
                  </a:txBody>
                  <a:tcPr>
                    <a:solidFill>
                      <a:schemeClr val="bg2">
                        <a:lumMod val="75000"/>
                      </a:schemeClr>
                    </a:solidFill>
                  </a:tcPr>
                </a:tc>
                <a:extLst>
                  <a:ext uri="{0D108BD9-81ED-4DB2-BD59-A6C34878D82A}">
                    <a16:rowId xmlns:a16="http://schemas.microsoft.com/office/drawing/2014/main" val="2143102648"/>
                  </a:ext>
                </a:extLst>
              </a:tr>
              <a:tr h="370840">
                <a:tc>
                  <a:txBody>
                    <a:bodyPr/>
                    <a:lstStyle/>
                    <a:p>
                      <a:r>
                        <a:rPr lang="en-US" dirty="0"/>
                        <a:t>Cosmetic may discolor or contract. </a:t>
                      </a:r>
                    </a:p>
                  </a:txBody>
                  <a:tcPr>
                    <a:solidFill>
                      <a:schemeClr val="bg2">
                        <a:lumMod val="75000"/>
                      </a:schemeClr>
                    </a:solidFill>
                  </a:tcPr>
                </a:tc>
                <a:tc>
                  <a:txBody>
                    <a:bodyPr/>
                    <a:lstStyle/>
                    <a:p>
                      <a:r>
                        <a:rPr lang="en-US" dirty="0"/>
                        <a:t>Better color take, less likely to contract. </a:t>
                      </a:r>
                    </a:p>
                  </a:txBody>
                  <a:tcPr>
                    <a:solidFill>
                      <a:schemeClr val="bg2">
                        <a:lumMod val="75000"/>
                      </a:schemeClr>
                    </a:solidFill>
                  </a:tcPr>
                </a:tc>
                <a:extLst>
                  <a:ext uri="{0D108BD9-81ED-4DB2-BD59-A6C34878D82A}">
                    <a16:rowId xmlns:a16="http://schemas.microsoft.com/office/drawing/2014/main" val="1139118417"/>
                  </a:ext>
                </a:extLst>
              </a:tr>
              <a:tr h="370840">
                <a:tc>
                  <a:txBody>
                    <a:bodyPr/>
                    <a:lstStyle/>
                    <a:p>
                      <a:r>
                        <a:rPr lang="en-US" dirty="0"/>
                        <a:t>Less adaptable to weight bearing. </a:t>
                      </a:r>
                    </a:p>
                  </a:txBody>
                  <a:tcPr>
                    <a:solidFill>
                      <a:schemeClr val="bg2">
                        <a:lumMod val="75000"/>
                      </a:schemeClr>
                    </a:solidFill>
                  </a:tcPr>
                </a:tc>
                <a:tc>
                  <a:txBody>
                    <a:bodyPr/>
                    <a:lstStyle/>
                    <a:p>
                      <a:r>
                        <a:rPr lang="en-US" dirty="0"/>
                        <a:t>More adaptable to weight bearing</a:t>
                      </a:r>
                    </a:p>
                  </a:txBody>
                  <a:tcPr>
                    <a:solidFill>
                      <a:schemeClr val="bg2">
                        <a:lumMod val="75000"/>
                      </a:schemeClr>
                    </a:solidFill>
                  </a:tcPr>
                </a:tc>
                <a:extLst>
                  <a:ext uri="{0D108BD9-81ED-4DB2-BD59-A6C34878D82A}">
                    <a16:rowId xmlns:a16="http://schemas.microsoft.com/office/drawing/2014/main" val="761344586"/>
                  </a:ext>
                </a:extLst>
              </a:tr>
              <a:tr h="370840">
                <a:tc>
                  <a:txBody>
                    <a:bodyPr/>
                    <a:lstStyle/>
                    <a:p>
                      <a:r>
                        <a:rPr lang="en-US" dirty="0"/>
                        <a:t> Less able to survive on a bed with questionable nutrition. </a:t>
                      </a:r>
                    </a:p>
                  </a:txBody>
                  <a:tcPr>
                    <a:solidFill>
                      <a:schemeClr val="bg2">
                        <a:lumMod val="75000"/>
                      </a:schemeClr>
                    </a:solidFill>
                  </a:tcPr>
                </a:tc>
                <a:tc>
                  <a:txBody>
                    <a:bodyPr/>
                    <a:lstStyle/>
                    <a:p>
                      <a:r>
                        <a:rPr lang="en-US" dirty="0"/>
                        <a:t>Can be used on a bed with questionable nutrition. </a:t>
                      </a:r>
                    </a:p>
                  </a:txBody>
                  <a:tcPr>
                    <a:solidFill>
                      <a:schemeClr val="bg2">
                        <a:lumMod val="75000"/>
                      </a:schemeClr>
                    </a:solidFill>
                  </a:tcPr>
                </a:tc>
                <a:extLst>
                  <a:ext uri="{0D108BD9-81ED-4DB2-BD59-A6C34878D82A}">
                    <a16:rowId xmlns:a16="http://schemas.microsoft.com/office/drawing/2014/main" val="3887822531"/>
                  </a:ext>
                </a:extLst>
              </a:tr>
              <a:tr h="370840">
                <a:tc>
                  <a:txBody>
                    <a:bodyPr/>
                    <a:lstStyle/>
                    <a:p>
                      <a:r>
                        <a:rPr lang="en-US" dirty="0"/>
                        <a:t>Requires pressure dressing. </a:t>
                      </a:r>
                    </a:p>
                  </a:txBody>
                  <a:tcPr>
                    <a:solidFill>
                      <a:schemeClr val="bg2">
                        <a:lumMod val="75000"/>
                      </a:schemeClr>
                    </a:solidFill>
                  </a:tcPr>
                </a:tc>
                <a:tc>
                  <a:txBody>
                    <a:bodyPr/>
                    <a:lstStyle/>
                    <a:p>
                      <a:r>
                        <a:rPr lang="en-US" dirty="0"/>
                        <a:t>Requires no pressure dressing. </a:t>
                      </a:r>
                    </a:p>
                  </a:txBody>
                  <a:tcPr>
                    <a:solidFill>
                      <a:schemeClr val="bg2">
                        <a:lumMod val="75000"/>
                      </a:schemeClr>
                    </a:solidFill>
                  </a:tcPr>
                </a:tc>
                <a:extLst>
                  <a:ext uri="{0D108BD9-81ED-4DB2-BD59-A6C34878D82A}">
                    <a16:rowId xmlns:a16="http://schemas.microsoft.com/office/drawing/2014/main" val="2458527213"/>
                  </a:ext>
                </a:extLst>
              </a:tr>
            </a:tbl>
          </a:graphicData>
        </a:graphic>
      </p:graphicFrame>
    </p:spTree>
    <p:extLst>
      <p:ext uri="{BB962C8B-B14F-4D97-AF65-F5344CB8AC3E}">
        <p14:creationId xmlns:p14="http://schemas.microsoft.com/office/powerpoint/2010/main" val="288953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3"/>
          <p:cNvSpPr txBox="1">
            <a:spLocks noGrp="1"/>
          </p:cNvSpPr>
          <p:nvPr>
            <p:ph type="title"/>
          </p:nvPr>
        </p:nvSpPr>
        <p:spPr>
          <a:xfrm>
            <a:off x="713250" y="289875"/>
            <a:ext cx="7717500"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b="1" dirty="0">
                <a:ln w="22225">
                  <a:solidFill>
                    <a:schemeClr val="accent2"/>
                  </a:solidFill>
                  <a:prstDash val="solid"/>
                </a:ln>
                <a:solidFill>
                  <a:srgbClr val="002060"/>
                </a:solidFill>
                <a:effectLst>
                  <a:outerShdw blurRad="38100" dist="38100" dir="2700000" algn="tl">
                    <a:srgbClr val="000000">
                      <a:alpha val="43137"/>
                    </a:srgbClr>
                  </a:outerShdw>
                </a:effectLst>
              </a:rPr>
              <a:t>Harvesting tools : </a:t>
            </a:r>
            <a:endParaRPr b="1" dirty="0">
              <a:ln w="22225">
                <a:solidFill>
                  <a:schemeClr val="accent2"/>
                </a:solidFill>
                <a:prstDash val="solid"/>
              </a:ln>
              <a:solidFill>
                <a:srgbClr val="002060"/>
              </a:solidFill>
              <a:effectLst>
                <a:outerShdw blurRad="38100" dist="38100" dir="2700000" algn="tl">
                  <a:srgbClr val="000000">
                    <a:alpha val="43137"/>
                  </a:srgbClr>
                </a:outerShdw>
              </a:effectLst>
              <a:latin typeface="Montserrat Light"/>
              <a:ea typeface="Montserrat Light"/>
              <a:cs typeface="Montserrat Light"/>
              <a:sym typeface="Montserrat Light"/>
            </a:endParaRPr>
          </a:p>
        </p:txBody>
      </p:sp>
      <p:sp>
        <p:nvSpPr>
          <p:cNvPr id="1331" name="Google Shape;1331;p43"/>
          <p:cNvSpPr/>
          <p:nvPr/>
        </p:nvSpPr>
        <p:spPr>
          <a:xfrm rot="-1507828" flipH="1">
            <a:off x="6954080" y="1190165"/>
            <a:ext cx="2095662" cy="4458611"/>
          </a:xfrm>
          <a:custGeom>
            <a:avLst/>
            <a:gdLst/>
            <a:ahLst/>
            <a:cxnLst/>
            <a:rect l="l" t="t" r="r" b="b"/>
            <a:pathLst>
              <a:path w="31945" h="67962" extrusionOk="0">
                <a:moveTo>
                  <a:pt x="20003" y="2882"/>
                </a:moveTo>
                <a:cubicBezTo>
                  <a:pt x="20038" y="2953"/>
                  <a:pt x="20062" y="3049"/>
                  <a:pt x="20086" y="3120"/>
                </a:cubicBezTo>
                <a:cubicBezTo>
                  <a:pt x="20253" y="4251"/>
                  <a:pt x="20419" y="5394"/>
                  <a:pt x="20419" y="6561"/>
                </a:cubicBezTo>
                <a:cubicBezTo>
                  <a:pt x="20419" y="7609"/>
                  <a:pt x="20122" y="8585"/>
                  <a:pt x="19562" y="9478"/>
                </a:cubicBezTo>
                <a:cubicBezTo>
                  <a:pt x="18610" y="10978"/>
                  <a:pt x="17657" y="12478"/>
                  <a:pt x="16705" y="13967"/>
                </a:cubicBezTo>
                <a:cubicBezTo>
                  <a:pt x="16621" y="14086"/>
                  <a:pt x="16538" y="14205"/>
                  <a:pt x="16467" y="14324"/>
                </a:cubicBezTo>
                <a:cubicBezTo>
                  <a:pt x="16455" y="14312"/>
                  <a:pt x="16431" y="14312"/>
                  <a:pt x="16419" y="14288"/>
                </a:cubicBezTo>
                <a:lnTo>
                  <a:pt x="17169" y="12800"/>
                </a:lnTo>
                <a:cubicBezTo>
                  <a:pt x="18133" y="10823"/>
                  <a:pt x="18931" y="8787"/>
                  <a:pt x="19467" y="6644"/>
                </a:cubicBezTo>
                <a:cubicBezTo>
                  <a:pt x="19765" y="5454"/>
                  <a:pt x="19967" y="4263"/>
                  <a:pt x="19967" y="3049"/>
                </a:cubicBezTo>
                <a:cubicBezTo>
                  <a:pt x="19967" y="3001"/>
                  <a:pt x="19967" y="2941"/>
                  <a:pt x="20003" y="2882"/>
                </a:cubicBezTo>
                <a:close/>
                <a:moveTo>
                  <a:pt x="16967" y="2811"/>
                </a:moveTo>
                <a:cubicBezTo>
                  <a:pt x="16979" y="2822"/>
                  <a:pt x="17002" y="2822"/>
                  <a:pt x="17014" y="2834"/>
                </a:cubicBezTo>
                <a:cubicBezTo>
                  <a:pt x="16895" y="3072"/>
                  <a:pt x="16764" y="3299"/>
                  <a:pt x="16621" y="3501"/>
                </a:cubicBezTo>
                <a:cubicBezTo>
                  <a:pt x="15907" y="4870"/>
                  <a:pt x="15407" y="6347"/>
                  <a:pt x="15050" y="7847"/>
                </a:cubicBezTo>
                <a:cubicBezTo>
                  <a:pt x="14752" y="9085"/>
                  <a:pt x="14538" y="10323"/>
                  <a:pt x="14454" y="11585"/>
                </a:cubicBezTo>
                <a:cubicBezTo>
                  <a:pt x="14383" y="12693"/>
                  <a:pt x="14383" y="13800"/>
                  <a:pt x="14335" y="14907"/>
                </a:cubicBezTo>
                <a:cubicBezTo>
                  <a:pt x="14335" y="14955"/>
                  <a:pt x="14335" y="14991"/>
                  <a:pt x="14288" y="15038"/>
                </a:cubicBezTo>
                <a:cubicBezTo>
                  <a:pt x="14264" y="14931"/>
                  <a:pt x="14216" y="14836"/>
                  <a:pt x="14204" y="14729"/>
                </a:cubicBezTo>
                <a:cubicBezTo>
                  <a:pt x="14085" y="13800"/>
                  <a:pt x="13990" y="12871"/>
                  <a:pt x="13859" y="11943"/>
                </a:cubicBezTo>
                <a:cubicBezTo>
                  <a:pt x="13597" y="10050"/>
                  <a:pt x="13859" y="8252"/>
                  <a:pt x="14633" y="6513"/>
                </a:cubicBezTo>
                <a:cubicBezTo>
                  <a:pt x="15216" y="5227"/>
                  <a:pt x="15978" y="4073"/>
                  <a:pt x="16824" y="2965"/>
                </a:cubicBezTo>
                <a:cubicBezTo>
                  <a:pt x="16871" y="2906"/>
                  <a:pt x="16931" y="2870"/>
                  <a:pt x="16967" y="2811"/>
                </a:cubicBezTo>
                <a:close/>
                <a:moveTo>
                  <a:pt x="25830" y="16217"/>
                </a:moveTo>
                <a:lnTo>
                  <a:pt x="25830" y="16217"/>
                </a:lnTo>
                <a:cubicBezTo>
                  <a:pt x="25830" y="16227"/>
                  <a:pt x="25831" y="16236"/>
                  <a:pt x="25831" y="16246"/>
                </a:cubicBezTo>
                <a:lnTo>
                  <a:pt x="25831" y="16246"/>
                </a:lnTo>
                <a:cubicBezTo>
                  <a:pt x="25831" y="16236"/>
                  <a:pt x="25830" y="16227"/>
                  <a:pt x="25830" y="16217"/>
                </a:cubicBezTo>
                <a:close/>
                <a:moveTo>
                  <a:pt x="18872" y="667"/>
                </a:moveTo>
                <a:lnTo>
                  <a:pt x="18907" y="691"/>
                </a:lnTo>
                <a:cubicBezTo>
                  <a:pt x="18693" y="1048"/>
                  <a:pt x="18479" y="1417"/>
                  <a:pt x="18253" y="1775"/>
                </a:cubicBezTo>
                <a:cubicBezTo>
                  <a:pt x="17586" y="2965"/>
                  <a:pt x="17050" y="4204"/>
                  <a:pt x="16586" y="5489"/>
                </a:cubicBezTo>
                <a:cubicBezTo>
                  <a:pt x="16121" y="6740"/>
                  <a:pt x="15764" y="8014"/>
                  <a:pt x="15466" y="9311"/>
                </a:cubicBezTo>
                <a:cubicBezTo>
                  <a:pt x="15157" y="10692"/>
                  <a:pt x="14907" y="12074"/>
                  <a:pt x="14752" y="13490"/>
                </a:cubicBezTo>
                <a:cubicBezTo>
                  <a:pt x="14669" y="14395"/>
                  <a:pt x="14609" y="15324"/>
                  <a:pt x="14526" y="16229"/>
                </a:cubicBezTo>
                <a:cubicBezTo>
                  <a:pt x="14526" y="16336"/>
                  <a:pt x="14514" y="16419"/>
                  <a:pt x="14454" y="16526"/>
                </a:cubicBezTo>
                <a:cubicBezTo>
                  <a:pt x="14443" y="16348"/>
                  <a:pt x="14407" y="16181"/>
                  <a:pt x="14407" y="16026"/>
                </a:cubicBezTo>
                <a:cubicBezTo>
                  <a:pt x="14407" y="14836"/>
                  <a:pt x="14395" y="13645"/>
                  <a:pt x="14454" y="12455"/>
                </a:cubicBezTo>
                <a:cubicBezTo>
                  <a:pt x="14573" y="10442"/>
                  <a:pt x="14883" y="8478"/>
                  <a:pt x="15478" y="6537"/>
                </a:cubicBezTo>
                <a:cubicBezTo>
                  <a:pt x="15883" y="5251"/>
                  <a:pt x="16407" y="4013"/>
                  <a:pt x="17086" y="2834"/>
                </a:cubicBezTo>
                <a:cubicBezTo>
                  <a:pt x="17550" y="2049"/>
                  <a:pt x="18157" y="1358"/>
                  <a:pt x="18800" y="703"/>
                </a:cubicBezTo>
                <a:cubicBezTo>
                  <a:pt x="18836" y="691"/>
                  <a:pt x="18848" y="679"/>
                  <a:pt x="18872" y="667"/>
                </a:cubicBezTo>
                <a:close/>
                <a:moveTo>
                  <a:pt x="19526" y="751"/>
                </a:moveTo>
                <a:cubicBezTo>
                  <a:pt x="19574" y="882"/>
                  <a:pt x="19610" y="1025"/>
                  <a:pt x="19646" y="1156"/>
                </a:cubicBezTo>
                <a:cubicBezTo>
                  <a:pt x="19967" y="2239"/>
                  <a:pt x="19931" y="3346"/>
                  <a:pt x="19800" y="4454"/>
                </a:cubicBezTo>
                <a:cubicBezTo>
                  <a:pt x="19550" y="6585"/>
                  <a:pt x="18895" y="8597"/>
                  <a:pt x="18086" y="10561"/>
                </a:cubicBezTo>
                <a:cubicBezTo>
                  <a:pt x="17240" y="12609"/>
                  <a:pt x="16228" y="14598"/>
                  <a:pt x="15097" y="16515"/>
                </a:cubicBezTo>
                <a:lnTo>
                  <a:pt x="15002" y="16646"/>
                </a:lnTo>
                <a:cubicBezTo>
                  <a:pt x="14990" y="16646"/>
                  <a:pt x="14978" y="16634"/>
                  <a:pt x="14966" y="16634"/>
                </a:cubicBezTo>
                <a:lnTo>
                  <a:pt x="15097" y="16276"/>
                </a:lnTo>
                <a:cubicBezTo>
                  <a:pt x="16228" y="13490"/>
                  <a:pt x="17252" y="10681"/>
                  <a:pt x="18122" y="7787"/>
                </a:cubicBezTo>
                <a:cubicBezTo>
                  <a:pt x="18622" y="6085"/>
                  <a:pt x="19074" y="4358"/>
                  <a:pt x="19324" y="2584"/>
                </a:cubicBezTo>
                <a:cubicBezTo>
                  <a:pt x="19407" y="2037"/>
                  <a:pt x="19431" y="1477"/>
                  <a:pt x="19467" y="929"/>
                </a:cubicBezTo>
                <a:cubicBezTo>
                  <a:pt x="19467" y="870"/>
                  <a:pt x="19491" y="810"/>
                  <a:pt x="19491" y="751"/>
                </a:cubicBezTo>
                <a:close/>
                <a:moveTo>
                  <a:pt x="19193" y="441"/>
                </a:moveTo>
                <a:cubicBezTo>
                  <a:pt x="19205" y="453"/>
                  <a:pt x="19217" y="453"/>
                  <a:pt x="19229" y="465"/>
                </a:cubicBezTo>
                <a:cubicBezTo>
                  <a:pt x="17562" y="5859"/>
                  <a:pt x="15836" y="11240"/>
                  <a:pt x="14609" y="16765"/>
                </a:cubicBezTo>
                <a:cubicBezTo>
                  <a:pt x="14609" y="16646"/>
                  <a:pt x="14585" y="16526"/>
                  <a:pt x="14609" y="16407"/>
                </a:cubicBezTo>
                <a:cubicBezTo>
                  <a:pt x="14740" y="15026"/>
                  <a:pt x="14835" y="13645"/>
                  <a:pt x="15026" y="12252"/>
                </a:cubicBezTo>
                <a:cubicBezTo>
                  <a:pt x="15216" y="10681"/>
                  <a:pt x="15574" y="9133"/>
                  <a:pt x="16002" y="7597"/>
                </a:cubicBezTo>
                <a:cubicBezTo>
                  <a:pt x="16586" y="5561"/>
                  <a:pt x="17324" y="3596"/>
                  <a:pt x="18372" y="1739"/>
                </a:cubicBezTo>
                <a:cubicBezTo>
                  <a:pt x="18598" y="1346"/>
                  <a:pt x="18836" y="977"/>
                  <a:pt x="19074" y="584"/>
                </a:cubicBezTo>
                <a:cubicBezTo>
                  <a:pt x="19110" y="525"/>
                  <a:pt x="19145" y="489"/>
                  <a:pt x="19193" y="441"/>
                </a:cubicBezTo>
                <a:close/>
                <a:moveTo>
                  <a:pt x="19336" y="405"/>
                </a:moveTo>
                <a:cubicBezTo>
                  <a:pt x="19348" y="429"/>
                  <a:pt x="19384" y="429"/>
                  <a:pt x="19396" y="429"/>
                </a:cubicBezTo>
                <a:cubicBezTo>
                  <a:pt x="19396" y="489"/>
                  <a:pt x="19407" y="560"/>
                  <a:pt x="19407" y="620"/>
                </a:cubicBezTo>
                <a:cubicBezTo>
                  <a:pt x="19396" y="1798"/>
                  <a:pt x="19217" y="2965"/>
                  <a:pt x="18979" y="4132"/>
                </a:cubicBezTo>
                <a:cubicBezTo>
                  <a:pt x="18300" y="7406"/>
                  <a:pt x="17217" y="10550"/>
                  <a:pt x="16050" y="13669"/>
                </a:cubicBezTo>
                <a:cubicBezTo>
                  <a:pt x="15657" y="14717"/>
                  <a:pt x="15240" y="15741"/>
                  <a:pt x="14835" y="16765"/>
                </a:cubicBezTo>
                <a:cubicBezTo>
                  <a:pt x="14812" y="16812"/>
                  <a:pt x="14800" y="16860"/>
                  <a:pt x="14764" y="16896"/>
                </a:cubicBezTo>
                <a:cubicBezTo>
                  <a:pt x="14752" y="16896"/>
                  <a:pt x="14740" y="16884"/>
                  <a:pt x="14728" y="16884"/>
                </a:cubicBezTo>
                <a:cubicBezTo>
                  <a:pt x="14728" y="16836"/>
                  <a:pt x="14704" y="16800"/>
                  <a:pt x="14740" y="16753"/>
                </a:cubicBezTo>
                <a:cubicBezTo>
                  <a:pt x="15085" y="15312"/>
                  <a:pt x="15395" y="13848"/>
                  <a:pt x="15776" y="12419"/>
                </a:cubicBezTo>
                <a:cubicBezTo>
                  <a:pt x="16395" y="10157"/>
                  <a:pt x="17050" y="7894"/>
                  <a:pt x="17717" y="5644"/>
                </a:cubicBezTo>
                <a:cubicBezTo>
                  <a:pt x="18193" y="4037"/>
                  <a:pt x="18717" y="2453"/>
                  <a:pt x="19205" y="846"/>
                </a:cubicBezTo>
                <a:cubicBezTo>
                  <a:pt x="19253" y="691"/>
                  <a:pt x="19288" y="560"/>
                  <a:pt x="19336" y="405"/>
                </a:cubicBezTo>
                <a:close/>
                <a:moveTo>
                  <a:pt x="3394" y="12431"/>
                </a:moveTo>
                <a:cubicBezTo>
                  <a:pt x="3679" y="12586"/>
                  <a:pt x="3953" y="12717"/>
                  <a:pt x="4215" y="12859"/>
                </a:cubicBezTo>
                <a:cubicBezTo>
                  <a:pt x="5596" y="13609"/>
                  <a:pt x="6894" y="14491"/>
                  <a:pt x="7977" y="15634"/>
                </a:cubicBezTo>
                <a:cubicBezTo>
                  <a:pt x="8942" y="16657"/>
                  <a:pt x="9656" y="17848"/>
                  <a:pt x="10097" y="19205"/>
                </a:cubicBezTo>
                <a:lnTo>
                  <a:pt x="10990" y="21837"/>
                </a:lnTo>
                <a:cubicBezTo>
                  <a:pt x="11049" y="21991"/>
                  <a:pt x="11085" y="22146"/>
                  <a:pt x="11133" y="22313"/>
                </a:cubicBezTo>
                <a:cubicBezTo>
                  <a:pt x="11121" y="22313"/>
                  <a:pt x="11109" y="22325"/>
                  <a:pt x="11085" y="22325"/>
                </a:cubicBezTo>
                <a:cubicBezTo>
                  <a:pt x="10906" y="21991"/>
                  <a:pt x="10752" y="21634"/>
                  <a:pt x="10573" y="21289"/>
                </a:cubicBezTo>
                <a:cubicBezTo>
                  <a:pt x="9287" y="18741"/>
                  <a:pt x="7727" y="16396"/>
                  <a:pt x="5668" y="14383"/>
                </a:cubicBezTo>
                <a:cubicBezTo>
                  <a:pt x="5001" y="13729"/>
                  <a:pt x="4310" y="13133"/>
                  <a:pt x="3524" y="12609"/>
                </a:cubicBezTo>
                <a:cubicBezTo>
                  <a:pt x="3477" y="12574"/>
                  <a:pt x="3429" y="12526"/>
                  <a:pt x="3370" y="12478"/>
                </a:cubicBezTo>
                <a:cubicBezTo>
                  <a:pt x="3382" y="12466"/>
                  <a:pt x="3382" y="12455"/>
                  <a:pt x="3394" y="12431"/>
                </a:cubicBezTo>
                <a:close/>
                <a:moveTo>
                  <a:pt x="762" y="13848"/>
                </a:moveTo>
                <a:cubicBezTo>
                  <a:pt x="798" y="13943"/>
                  <a:pt x="834" y="14026"/>
                  <a:pt x="881" y="14098"/>
                </a:cubicBezTo>
                <a:cubicBezTo>
                  <a:pt x="1643" y="15574"/>
                  <a:pt x="2655" y="16872"/>
                  <a:pt x="3786" y="18074"/>
                </a:cubicBezTo>
                <a:cubicBezTo>
                  <a:pt x="5299" y="19694"/>
                  <a:pt x="6989" y="21110"/>
                  <a:pt x="8751" y="22432"/>
                </a:cubicBezTo>
                <a:cubicBezTo>
                  <a:pt x="8811" y="22480"/>
                  <a:pt x="8858" y="22527"/>
                  <a:pt x="8906" y="22599"/>
                </a:cubicBezTo>
                <a:cubicBezTo>
                  <a:pt x="8799" y="22539"/>
                  <a:pt x="8692" y="22492"/>
                  <a:pt x="8585" y="22432"/>
                </a:cubicBezTo>
                <a:cubicBezTo>
                  <a:pt x="7061" y="21479"/>
                  <a:pt x="5525" y="20563"/>
                  <a:pt x="4013" y="19598"/>
                </a:cubicBezTo>
                <a:cubicBezTo>
                  <a:pt x="3370" y="19193"/>
                  <a:pt x="2786" y="18729"/>
                  <a:pt x="2370" y="18086"/>
                </a:cubicBezTo>
                <a:cubicBezTo>
                  <a:pt x="2000" y="17515"/>
                  <a:pt x="1703" y="16896"/>
                  <a:pt x="1465" y="16265"/>
                </a:cubicBezTo>
                <a:cubicBezTo>
                  <a:pt x="1215" y="15562"/>
                  <a:pt x="988" y="14848"/>
                  <a:pt x="750" y="14133"/>
                </a:cubicBezTo>
                <a:cubicBezTo>
                  <a:pt x="715" y="14062"/>
                  <a:pt x="715" y="13955"/>
                  <a:pt x="703" y="13860"/>
                </a:cubicBezTo>
                <a:cubicBezTo>
                  <a:pt x="738" y="13860"/>
                  <a:pt x="750" y="13848"/>
                  <a:pt x="762" y="13848"/>
                </a:cubicBezTo>
                <a:close/>
                <a:moveTo>
                  <a:pt x="774" y="11359"/>
                </a:moveTo>
                <a:lnTo>
                  <a:pt x="774" y="11359"/>
                </a:lnTo>
                <a:cubicBezTo>
                  <a:pt x="846" y="11395"/>
                  <a:pt x="941" y="11407"/>
                  <a:pt x="1012" y="11443"/>
                </a:cubicBezTo>
                <a:cubicBezTo>
                  <a:pt x="2977" y="12085"/>
                  <a:pt x="4537" y="13324"/>
                  <a:pt x="5953" y="14764"/>
                </a:cubicBezTo>
                <a:cubicBezTo>
                  <a:pt x="7346" y="16169"/>
                  <a:pt x="8477" y="17765"/>
                  <a:pt x="9478" y="19444"/>
                </a:cubicBezTo>
                <a:cubicBezTo>
                  <a:pt x="10240" y="20729"/>
                  <a:pt x="10894" y="22051"/>
                  <a:pt x="11490" y="23408"/>
                </a:cubicBezTo>
                <a:cubicBezTo>
                  <a:pt x="11537" y="23492"/>
                  <a:pt x="11561" y="23599"/>
                  <a:pt x="11597" y="23706"/>
                </a:cubicBezTo>
                <a:cubicBezTo>
                  <a:pt x="11585" y="23706"/>
                  <a:pt x="11573" y="23718"/>
                  <a:pt x="11549" y="23718"/>
                </a:cubicBezTo>
                <a:cubicBezTo>
                  <a:pt x="8847" y="18836"/>
                  <a:pt x="5525" y="14491"/>
                  <a:pt x="774" y="11359"/>
                </a:cubicBezTo>
                <a:close/>
                <a:moveTo>
                  <a:pt x="405" y="11264"/>
                </a:moveTo>
                <a:cubicBezTo>
                  <a:pt x="703" y="11454"/>
                  <a:pt x="1012" y="11645"/>
                  <a:pt x="1322" y="11835"/>
                </a:cubicBezTo>
                <a:cubicBezTo>
                  <a:pt x="3632" y="13407"/>
                  <a:pt x="5572" y="15336"/>
                  <a:pt x="7323" y="17479"/>
                </a:cubicBezTo>
                <a:cubicBezTo>
                  <a:pt x="8573" y="19015"/>
                  <a:pt x="9692" y="20646"/>
                  <a:pt x="10704" y="22349"/>
                </a:cubicBezTo>
                <a:cubicBezTo>
                  <a:pt x="10990" y="22837"/>
                  <a:pt x="11264" y="23349"/>
                  <a:pt x="11549" y="23849"/>
                </a:cubicBezTo>
                <a:cubicBezTo>
                  <a:pt x="11585" y="23885"/>
                  <a:pt x="11585" y="23944"/>
                  <a:pt x="11585" y="23980"/>
                </a:cubicBezTo>
                <a:cubicBezTo>
                  <a:pt x="8085" y="19551"/>
                  <a:pt x="4203" y="15455"/>
                  <a:pt x="357" y="11312"/>
                </a:cubicBezTo>
                <a:cubicBezTo>
                  <a:pt x="369" y="11288"/>
                  <a:pt x="393" y="11276"/>
                  <a:pt x="405" y="11264"/>
                </a:cubicBezTo>
                <a:close/>
                <a:moveTo>
                  <a:pt x="226" y="11693"/>
                </a:moveTo>
                <a:cubicBezTo>
                  <a:pt x="250" y="11716"/>
                  <a:pt x="286" y="11740"/>
                  <a:pt x="310" y="11776"/>
                </a:cubicBezTo>
                <a:cubicBezTo>
                  <a:pt x="869" y="12943"/>
                  <a:pt x="1643" y="13955"/>
                  <a:pt x="2429" y="14967"/>
                </a:cubicBezTo>
                <a:cubicBezTo>
                  <a:pt x="4322" y="17360"/>
                  <a:pt x="6453" y="19539"/>
                  <a:pt x="8644" y="21646"/>
                </a:cubicBezTo>
                <a:cubicBezTo>
                  <a:pt x="9454" y="22420"/>
                  <a:pt x="10275" y="23158"/>
                  <a:pt x="11085" y="23908"/>
                </a:cubicBezTo>
                <a:cubicBezTo>
                  <a:pt x="11156" y="23956"/>
                  <a:pt x="11216" y="23968"/>
                  <a:pt x="11264" y="24004"/>
                </a:cubicBezTo>
                <a:cubicBezTo>
                  <a:pt x="11240" y="24016"/>
                  <a:pt x="11228" y="24039"/>
                  <a:pt x="11192" y="24075"/>
                </a:cubicBezTo>
                <a:cubicBezTo>
                  <a:pt x="11121" y="24039"/>
                  <a:pt x="11049" y="24004"/>
                  <a:pt x="10990" y="23956"/>
                </a:cubicBezTo>
                <a:cubicBezTo>
                  <a:pt x="9037" y="22646"/>
                  <a:pt x="7192" y="21229"/>
                  <a:pt x="5465" y="19658"/>
                </a:cubicBezTo>
                <a:cubicBezTo>
                  <a:pt x="4120" y="18408"/>
                  <a:pt x="2882" y="17074"/>
                  <a:pt x="1834" y="15562"/>
                </a:cubicBezTo>
                <a:cubicBezTo>
                  <a:pt x="1346" y="14848"/>
                  <a:pt x="893" y="14121"/>
                  <a:pt x="596" y="13300"/>
                </a:cubicBezTo>
                <a:cubicBezTo>
                  <a:pt x="417" y="12800"/>
                  <a:pt x="334" y="12300"/>
                  <a:pt x="215" y="11788"/>
                </a:cubicBezTo>
                <a:cubicBezTo>
                  <a:pt x="203" y="11764"/>
                  <a:pt x="215" y="11740"/>
                  <a:pt x="226" y="11693"/>
                </a:cubicBezTo>
                <a:close/>
                <a:moveTo>
                  <a:pt x="167" y="11300"/>
                </a:moveTo>
                <a:lnTo>
                  <a:pt x="167" y="11300"/>
                </a:lnTo>
                <a:cubicBezTo>
                  <a:pt x="881" y="11633"/>
                  <a:pt x="11311" y="23444"/>
                  <a:pt x="11514" y="24158"/>
                </a:cubicBezTo>
                <a:cubicBezTo>
                  <a:pt x="11466" y="24135"/>
                  <a:pt x="11418" y="24123"/>
                  <a:pt x="11395" y="24087"/>
                </a:cubicBezTo>
                <a:cubicBezTo>
                  <a:pt x="9620" y="22456"/>
                  <a:pt x="7858" y="20813"/>
                  <a:pt x="6191" y="19086"/>
                </a:cubicBezTo>
                <a:cubicBezTo>
                  <a:pt x="4679" y="17527"/>
                  <a:pt x="3215" y="15919"/>
                  <a:pt x="1905" y="14157"/>
                </a:cubicBezTo>
                <a:cubicBezTo>
                  <a:pt x="1286" y="13312"/>
                  <a:pt x="703" y="12455"/>
                  <a:pt x="262" y="11514"/>
                </a:cubicBezTo>
                <a:cubicBezTo>
                  <a:pt x="226" y="11466"/>
                  <a:pt x="215" y="11407"/>
                  <a:pt x="167" y="11300"/>
                </a:cubicBezTo>
                <a:close/>
                <a:moveTo>
                  <a:pt x="23643" y="24435"/>
                </a:moveTo>
                <a:cubicBezTo>
                  <a:pt x="22404" y="25671"/>
                  <a:pt x="21138" y="26899"/>
                  <a:pt x="19897" y="28134"/>
                </a:cubicBezTo>
                <a:lnTo>
                  <a:pt x="19897" y="28134"/>
                </a:lnTo>
                <a:cubicBezTo>
                  <a:pt x="19904" y="28130"/>
                  <a:pt x="19911" y="28126"/>
                  <a:pt x="19919" y="28123"/>
                </a:cubicBezTo>
                <a:cubicBezTo>
                  <a:pt x="21134" y="26921"/>
                  <a:pt x="22372" y="25706"/>
                  <a:pt x="23598" y="24480"/>
                </a:cubicBezTo>
                <a:cubicBezTo>
                  <a:pt x="23613" y="24465"/>
                  <a:pt x="23628" y="24450"/>
                  <a:pt x="23643" y="24435"/>
                </a:cubicBezTo>
                <a:close/>
                <a:moveTo>
                  <a:pt x="22884" y="17050"/>
                </a:moveTo>
                <a:lnTo>
                  <a:pt x="22884" y="17050"/>
                </a:lnTo>
                <a:cubicBezTo>
                  <a:pt x="19979" y="20289"/>
                  <a:pt x="18526" y="24218"/>
                  <a:pt x="17598" y="28433"/>
                </a:cubicBezTo>
                <a:cubicBezTo>
                  <a:pt x="17562" y="28361"/>
                  <a:pt x="17550" y="28314"/>
                  <a:pt x="17538" y="28266"/>
                </a:cubicBezTo>
                <a:cubicBezTo>
                  <a:pt x="17669" y="26921"/>
                  <a:pt x="17776" y="25551"/>
                  <a:pt x="17967" y="24194"/>
                </a:cubicBezTo>
                <a:cubicBezTo>
                  <a:pt x="18157" y="22884"/>
                  <a:pt x="18705" y="21694"/>
                  <a:pt x="19455" y="20587"/>
                </a:cubicBezTo>
                <a:cubicBezTo>
                  <a:pt x="20360" y="19253"/>
                  <a:pt x="21491" y="18146"/>
                  <a:pt x="22729" y="17122"/>
                </a:cubicBezTo>
                <a:cubicBezTo>
                  <a:pt x="22777" y="17098"/>
                  <a:pt x="22825" y="17062"/>
                  <a:pt x="22884" y="17050"/>
                </a:cubicBezTo>
                <a:close/>
                <a:moveTo>
                  <a:pt x="25158" y="15384"/>
                </a:moveTo>
                <a:cubicBezTo>
                  <a:pt x="25158" y="15395"/>
                  <a:pt x="25170" y="15395"/>
                  <a:pt x="25170" y="15407"/>
                </a:cubicBezTo>
                <a:cubicBezTo>
                  <a:pt x="25146" y="15455"/>
                  <a:pt x="25122" y="15479"/>
                  <a:pt x="25099" y="15503"/>
                </a:cubicBezTo>
                <a:cubicBezTo>
                  <a:pt x="23503" y="17110"/>
                  <a:pt x="22229" y="18943"/>
                  <a:pt x="21110" y="20908"/>
                </a:cubicBezTo>
                <a:cubicBezTo>
                  <a:pt x="19824" y="23170"/>
                  <a:pt x="18812" y="25551"/>
                  <a:pt x="18026" y="28016"/>
                </a:cubicBezTo>
                <a:cubicBezTo>
                  <a:pt x="17848" y="28588"/>
                  <a:pt x="17681" y="29159"/>
                  <a:pt x="17514" y="29731"/>
                </a:cubicBezTo>
                <a:cubicBezTo>
                  <a:pt x="17502" y="29802"/>
                  <a:pt x="17479" y="29873"/>
                  <a:pt x="17407" y="29933"/>
                </a:cubicBezTo>
                <a:cubicBezTo>
                  <a:pt x="17419" y="29861"/>
                  <a:pt x="17419" y="29790"/>
                  <a:pt x="17431" y="29719"/>
                </a:cubicBezTo>
                <a:cubicBezTo>
                  <a:pt x="17955" y="26718"/>
                  <a:pt x="18800" y="23837"/>
                  <a:pt x="20181" y="21122"/>
                </a:cubicBezTo>
                <a:cubicBezTo>
                  <a:pt x="21003" y="19515"/>
                  <a:pt x="22015" y="18050"/>
                  <a:pt x="23301" y="16765"/>
                </a:cubicBezTo>
                <a:cubicBezTo>
                  <a:pt x="23837" y="16241"/>
                  <a:pt x="24444" y="15848"/>
                  <a:pt x="25063" y="15431"/>
                </a:cubicBezTo>
                <a:cubicBezTo>
                  <a:pt x="25099" y="15395"/>
                  <a:pt x="25122" y="15395"/>
                  <a:pt x="25158" y="15384"/>
                </a:cubicBezTo>
                <a:close/>
                <a:moveTo>
                  <a:pt x="25515" y="15217"/>
                </a:moveTo>
                <a:lnTo>
                  <a:pt x="25515" y="15217"/>
                </a:lnTo>
                <a:cubicBezTo>
                  <a:pt x="22741" y="20170"/>
                  <a:pt x="19884" y="25051"/>
                  <a:pt x="17502" y="30171"/>
                </a:cubicBezTo>
                <a:cubicBezTo>
                  <a:pt x="17491" y="30171"/>
                  <a:pt x="17479" y="30159"/>
                  <a:pt x="17467" y="30159"/>
                </a:cubicBezTo>
                <a:cubicBezTo>
                  <a:pt x="17514" y="29933"/>
                  <a:pt x="17598" y="29695"/>
                  <a:pt x="17657" y="29480"/>
                </a:cubicBezTo>
                <a:cubicBezTo>
                  <a:pt x="18169" y="27647"/>
                  <a:pt x="18800" y="25861"/>
                  <a:pt x="19574" y="24123"/>
                </a:cubicBezTo>
                <a:cubicBezTo>
                  <a:pt x="20824" y="21277"/>
                  <a:pt x="22372" y="18622"/>
                  <a:pt x="24444" y="16288"/>
                </a:cubicBezTo>
                <a:cubicBezTo>
                  <a:pt x="24753" y="15943"/>
                  <a:pt x="25075" y="15622"/>
                  <a:pt x="25408" y="15288"/>
                </a:cubicBezTo>
                <a:cubicBezTo>
                  <a:pt x="25444" y="15264"/>
                  <a:pt x="25480" y="15253"/>
                  <a:pt x="25515" y="15217"/>
                </a:cubicBezTo>
                <a:close/>
                <a:moveTo>
                  <a:pt x="25831" y="16246"/>
                </a:moveTo>
                <a:cubicBezTo>
                  <a:pt x="25845" y="17511"/>
                  <a:pt x="25489" y="18711"/>
                  <a:pt x="25027" y="19872"/>
                </a:cubicBezTo>
                <a:cubicBezTo>
                  <a:pt x="24134" y="22122"/>
                  <a:pt x="22825" y="24146"/>
                  <a:pt x="21372" y="26063"/>
                </a:cubicBezTo>
                <a:cubicBezTo>
                  <a:pt x="20324" y="27468"/>
                  <a:pt x="19193" y="28802"/>
                  <a:pt x="17979" y="30088"/>
                </a:cubicBezTo>
                <a:cubicBezTo>
                  <a:pt x="17960" y="30106"/>
                  <a:pt x="17949" y="30139"/>
                  <a:pt x="17928" y="30175"/>
                </a:cubicBezTo>
                <a:lnTo>
                  <a:pt x="17928" y="30175"/>
                </a:lnTo>
                <a:cubicBezTo>
                  <a:pt x="18499" y="29578"/>
                  <a:pt x="19059" y="28982"/>
                  <a:pt x="19646" y="28385"/>
                </a:cubicBezTo>
                <a:cubicBezTo>
                  <a:pt x="19729" y="28301"/>
                  <a:pt x="19813" y="28218"/>
                  <a:pt x="19897" y="28134"/>
                </a:cubicBezTo>
                <a:lnTo>
                  <a:pt x="19897" y="28134"/>
                </a:lnTo>
                <a:cubicBezTo>
                  <a:pt x="19872" y="28150"/>
                  <a:pt x="19852" y="28173"/>
                  <a:pt x="19824" y="28183"/>
                </a:cubicBezTo>
                <a:cubicBezTo>
                  <a:pt x="19824" y="28171"/>
                  <a:pt x="19812" y="28171"/>
                  <a:pt x="19800" y="28147"/>
                </a:cubicBezTo>
                <a:cubicBezTo>
                  <a:pt x="20003" y="27885"/>
                  <a:pt x="20229" y="27611"/>
                  <a:pt x="20443" y="27373"/>
                </a:cubicBezTo>
                <a:cubicBezTo>
                  <a:pt x="21705" y="25825"/>
                  <a:pt x="22860" y="24206"/>
                  <a:pt x="23848" y="22468"/>
                </a:cubicBezTo>
                <a:cubicBezTo>
                  <a:pt x="24622" y="21098"/>
                  <a:pt x="25277" y="19682"/>
                  <a:pt x="25658" y="18146"/>
                </a:cubicBezTo>
                <a:cubicBezTo>
                  <a:pt x="25682" y="18039"/>
                  <a:pt x="25706" y="17955"/>
                  <a:pt x="25765" y="17848"/>
                </a:cubicBezTo>
                <a:cubicBezTo>
                  <a:pt x="25765" y="17896"/>
                  <a:pt x="25801" y="17955"/>
                  <a:pt x="25801" y="18015"/>
                </a:cubicBezTo>
                <a:cubicBezTo>
                  <a:pt x="25742" y="18789"/>
                  <a:pt x="25694" y="19574"/>
                  <a:pt x="25587" y="20348"/>
                </a:cubicBezTo>
                <a:cubicBezTo>
                  <a:pt x="25480" y="21241"/>
                  <a:pt x="25289" y="22111"/>
                  <a:pt x="24860" y="22896"/>
                </a:cubicBezTo>
                <a:cubicBezTo>
                  <a:pt x="24537" y="23473"/>
                  <a:pt x="24103" y="23972"/>
                  <a:pt x="23643" y="24435"/>
                </a:cubicBezTo>
                <a:lnTo>
                  <a:pt x="23643" y="24435"/>
                </a:lnTo>
                <a:cubicBezTo>
                  <a:pt x="23691" y="24387"/>
                  <a:pt x="23740" y="24338"/>
                  <a:pt x="23789" y="24289"/>
                </a:cubicBezTo>
                <a:cubicBezTo>
                  <a:pt x="24527" y="23539"/>
                  <a:pt x="25134" y="22682"/>
                  <a:pt x="25396" y="21610"/>
                </a:cubicBezTo>
                <a:cubicBezTo>
                  <a:pt x="25670" y="20420"/>
                  <a:pt x="25813" y="19217"/>
                  <a:pt x="25837" y="18003"/>
                </a:cubicBezTo>
                <a:cubicBezTo>
                  <a:pt x="25844" y="17415"/>
                  <a:pt x="25839" y="16831"/>
                  <a:pt x="25831" y="16246"/>
                </a:cubicBezTo>
                <a:close/>
                <a:moveTo>
                  <a:pt x="25658" y="15217"/>
                </a:moveTo>
                <a:cubicBezTo>
                  <a:pt x="25682" y="15229"/>
                  <a:pt x="25706" y="15229"/>
                  <a:pt x="25718" y="15253"/>
                </a:cubicBezTo>
                <a:cubicBezTo>
                  <a:pt x="25706" y="15312"/>
                  <a:pt x="25706" y="15384"/>
                  <a:pt x="25694" y="15431"/>
                </a:cubicBezTo>
                <a:cubicBezTo>
                  <a:pt x="25420" y="16562"/>
                  <a:pt x="25003" y="17634"/>
                  <a:pt x="24527" y="18682"/>
                </a:cubicBezTo>
                <a:cubicBezTo>
                  <a:pt x="23396" y="21218"/>
                  <a:pt x="22015" y="23611"/>
                  <a:pt x="20527" y="25932"/>
                </a:cubicBezTo>
                <a:cubicBezTo>
                  <a:pt x="19634" y="27349"/>
                  <a:pt x="18681" y="28718"/>
                  <a:pt x="17764" y="30112"/>
                </a:cubicBezTo>
                <a:lnTo>
                  <a:pt x="17621" y="30290"/>
                </a:lnTo>
                <a:cubicBezTo>
                  <a:pt x="17610" y="30290"/>
                  <a:pt x="17598" y="30278"/>
                  <a:pt x="17586" y="30278"/>
                </a:cubicBezTo>
                <a:cubicBezTo>
                  <a:pt x="17610" y="30219"/>
                  <a:pt x="17621" y="30147"/>
                  <a:pt x="17657" y="30088"/>
                </a:cubicBezTo>
                <a:cubicBezTo>
                  <a:pt x="18133" y="29076"/>
                  <a:pt x="18598" y="28052"/>
                  <a:pt x="19110" y="27064"/>
                </a:cubicBezTo>
                <a:cubicBezTo>
                  <a:pt x="20491" y="24444"/>
                  <a:pt x="21932" y="21837"/>
                  <a:pt x="23360" y="19241"/>
                </a:cubicBezTo>
                <a:cubicBezTo>
                  <a:pt x="24075" y="17943"/>
                  <a:pt x="24813" y="16657"/>
                  <a:pt x="25563" y="15384"/>
                </a:cubicBezTo>
                <a:cubicBezTo>
                  <a:pt x="25587" y="15324"/>
                  <a:pt x="25634" y="15276"/>
                  <a:pt x="25658" y="15217"/>
                </a:cubicBezTo>
                <a:close/>
                <a:moveTo>
                  <a:pt x="4489" y="30100"/>
                </a:moveTo>
                <a:cubicBezTo>
                  <a:pt x="4751" y="30231"/>
                  <a:pt x="5013" y="30350"/>
                  <a:pt x="5287" y="30469"/>
                </a:cubicBezTo>
                <a:cubicBezTo>
                  <a:pt x="6596" y="31124"/>
                  <a:pt x="7835" y="31897"/>
                  <a:pt x="8906" y="32898"/>
                </a:cubicBezTo>
                <a:cubicBezTo>
                  <a:pt x="10001" y="33921"/>
                  <a:pt x="10835" y="35148"/>
                  <a:pt x="11347" y="36565"/>
                </a:cubicBezTo>
                <a:cubicBezTo>
                  <a:pt x="11668" y="37470"/>
                  <a:pt x="12014" y="38363"/>
                  <a:pt x="12335" y="39267"/>
                </a:cubicBezTo>
                <a:cubicBezTo>
                  <a:pt x="12383" y="39422"/>
                  <a:pt x="12442" y="39553"/>
                  <a:pt x="12490" y="39696"/>
                </a:cubicBezTo>
                <a:cubicBezTo>
                  <a:pt x="12478" y="39696"/>
                  <a:pt x="12454" y="39720"/>
                  <a:pt x="12442" y="39720"/>
                </a:cubicBezTo>
                <a:cubicBezTo>
                  <a:pt x="12371" y="39613"/>
                  <a:pt x="12311" y="39506"/>
                  <a:pt x="12252" y="39386"/>
                </a:cubicBezTo>
                <a:cubicBezTo>
                  <a:pt x="11180" y="37279"/>
                  <a:pt x="9882" y="35279"/>
                  <a:pt x="8311" y="33493"/>
                </a:cubicBezTo>
                <a:cubicBezTo>
                  <a:pt x="7227" y="32255"/>
                  <a:pt x="6013" y="31147"/>
                  <a:pt x="4620" y="30266"/>
                </a:cubicBezTo>
                <a:cubicBezTo>
                  <a:pt x="4560" y="30231"/>
                  <a:pt x="4513" y="30195"/>
                  <a:pt x="4453" y="30147"/>
                </a:cubicBezTo>
                <a:cubicBezTo>
                  <a:pt x="4465" y="30135"/>
                  <a:pt x="4465" y="30112"/>
                  <a:pt x="4489" y="30100"/>
                </a:cubicBezTo>
                <a:close/>
                <a:moveTo>
                  <a:pt x="1881" y="31600"/>
                </a:moveTo>
                <a:cubicBezTo>
                  <a:pt x="2084" y="31957"/>
                  <a:pt x="2286" y="32314"/>
                  <a:pt x="2524" y="32636"/>
                </a:cubicBezTo>
                <a:cubicBezTo>
                  <a:pt x="3227" y="33767"/>
                  <a:pt x="4108" y="34755"/>
                  <a:pt x="5048" y="35707"/>
                </a:cubicBezTo>
                <a:cubicBezTo>
                  <a:pt x="6572" y="37243"/>
                  <a:pt x="8239" y="38589"/>
                  <a:pt x="9990" y="39815"/>
                </a:cubicBezTo>
                <a:cubicBezTo>
                  <a:pt x="10061" y="39875"/>
                  <a:pt x="10121" y="39934"/>
                  <a:pt x="10180" y="40029"/>
                </a:cubicBezTo>
                <a:cubicBezTo>
                  <a:pt x="10156" y="40029"/>
                  <a:pt x="10121" y="40029"/>
                  <a:pt x="10109" y="40017"/>
                </a:cubicBezTo>
                <a:cubicBezTo>
                  <a:pt x="8549" y="39125"/>
                  <a:pt x="6989" y="38243"/>
                  <a:pt x="5441" y="37315"/>
                </a:cubicBezTo>
                <a:cubicBezTo>
                  <a:pt x="4739" y="36922"/>
                  <a:pt x="4084" y="36446"/>
                  <a:pt x="3608" y="35755"/>
                </a:cubicBezTo>
                <a:cubicBezTo>
                  <a:pt x="3143" y="35088"/>
                  <a:pt x="2786" y="34374"/>
                  <a:pt x="2501" y="33612"/>
                </a:cubicBezTo>
                <a:cubicBezTo>
                  <a:pt x="2262" y="33017"/>
                  <a:pt x="2072" y="32409"/>
                  <a:pt x="1870" y="31802"/>
                </a:cubicBezTo>
                <a:cubicBezTo>
                  <a:pt x="1846" y="31743"/>
                  <a:pt x="1846" y="31659"/>
                  <a:pt x="1834" y="31600"/>
                </a:cubicBezTo>
                <a:close/>
                <a:moveTo>
                  <a:pt x="1786" y="29076"/>
                </a:moveTo>
                <a:cubicBezTo>
                  <a:pt x="1917" y="29123"/>
                  <a:pt x="2036" y="29147"/>
                  <a:pt x="2179" y="29195"/>
                </a:cubicBezTo>
                <a:cubicBezTo>
                  <a:pt x="3989" y="29754"/>
                  <a:pt x="5477" y="30850"/>
                  <a:pt x="6846" y="32112"/>
                </a:cubicBezTo>
                <a:cubicBezTo>
                  <a:pt x="8311" y="33469"/>
                  <a:pt x="9525" y="35017"/>
                  <a:pt x="10597" y="36660"/>
                </a:cubicBezTo>
                <a:cubicBezTo>
                  <a:pt x="11454" y="37958"/>
                  <a:pt x="12180" y="39315"/>
                  <a:pt x="12835" y="40708"/>
                </a:cubicBezTo>
                <a:cubicBezTo>
                  <a:pt x="12907" y="40863"/>
                  <a:pt x="12978" y="41030"/>
                  <a:pt x="13049" y="41184"/>
                </a:cubicBezTo>
                <a:cubicBezTo>
                  <a:pt x="13038" y="41208"/>
                  <a:pt x="13026" y="41208"/>
                  <a:pt x="13014" y="41220"/>
                </a:cubicBezTo>
                <a:cubicBezTo>
                  <a:pt x="12883" y="41006"/>
                  <a:pt x="12752" y="40815"/>
                  <a:pt x="12597" y="40613"/>
                </a:cubicBezTo>
                <a:cubicBezTo>
                  <a:pt x="10883" y="37731"/>
                  <a:pt x="8870" y="35100"/>
                  <a:pt x="6477" y="32767"/>
                </a:cubicBezTo>
                <a:cubicBezTo>
                  <a:pt x="5096" y="31409"/>
                  <a:pt x="3608" y="30207"/>
                  <a:pt x="1917" y="29219"/>
                </a:cubicBezTo>
                <a:cubicBezTo>
                  <a:pt x="1858" y="29195"/>
                  <a:pt x="1822" y="29147"/>
                  <a:pt x="1786" y="29076"/>
                </a:cubicBezTo>
                <a:close/>
                <a:moveTo>
                  <a:pt x="1429" y="29040"/>
                </a:moveTo>
                <a:lnTo>
                  <a:pt x="1429" y="29040"/>
                </a:lnTo>
                <a:cubicBezTo>
                  <a:pt x="1489" y="29076"/>
                  <a:pt x="1536" y="29076"/>
                  <a:pt x="1584" y="29099"/>
                </a:cubicBezTo>
                <a:cubicBezTo>
                  <a:pt x="3013" y="29921"/>
                  <a:pt x="4334" y="30909"/>
                  <a:pt x="5572" y="32005"/>
                </a:cubicBezTo>
                <a:cubicBezTo>
                  <a:pt x="8085" y="34255"/>
                  <a:pt x="10180" y="36862"/>
                  <a:pt x="11990" y="39696"/>
                </a:cubicBezTo>
                <a:cubicBezTo>
                  <a:pt x="12311" y="40208"/>
                  <a:pt x="12609" y="40708"/>
                  <a:pt x="12919" y="41232"/>
                </a:cubicBezTo>
                <a:lnTo>
                  <a:pt x="13014" y="41411"/>
                </a:lnTo>
                <a:cubicBezTo>
                  <a:pt x="9370" y="37077"/>
                  <a:pt x="5358" y="33112"/>
                  <a:pt x="1429" y="29040"/>
                </a:cubicBezTo>
                <a:close/>
                <a:moveTo>
                  <a:pt x="1286" y="29385"/>
                </a:moveTo>
                <a:cubicBezTo>
                  <a:pt x="1369" y="29564"/>
                  <a:pt x="1465" y="29719"/>
                  <a:pt x="1536" y="29873"/>
                </a:cubicBezTo>
                <a:cubicBezTo>
                  <a:pt x="2310" y="31159"/>
                  <a:pt x="3227" y="32302"/>
                  <a:pt x="4215" y="33421"/>
                </a:cubicBezTo>
                <a:cubicBezTo>
                  <a:pt x="6680" y="36207"/>
                  <a:pt x="9406" y="38708"/>
                  <a:pt x="12216" y="41125"/>
                </a:cubicBezTo>
                <a:cubicBezTo>
                  <a:pt x="12359" y="41232"/>
                  <a:pt x="12478" y="41351"/>
                  <a:pt x="12609" y="41458"/>
                </a:cubicBezTo>
                <a:cubicBezTo>
                  <a:pt x="12597" y="41470"/>
                  <a:pt x="12597" y="41482"/>
                  <a:pt x="12573" y="41506"/>
                </a:cubicBezTo>
                <a:cubicBezTo>
                  <a:pt x="12538" y="41470"/>
                  <a:pt x="12478" y="41458"/>
                  <a:pt x="12430" y="41422"/>
                </a:cubicBezTo>
                <a:cubicBezTo>
                  <a:pt x="10668" y="40327"/>
                  <a:pt x="8989" y="39136"/>
                  <a:pt x="7394" y="37815"/>
                </a:cubicBezTo>
                <a:cubicBezTo>
                  <a:pt x="5894" y="36565"/>
                  <a:pt x="4477" y="35219"/>
                  <a:pt x="3286" y="33660"/>
                </a:cubicBezTo>
                <a:cubicBezTo>
                  <a:pt x="2620" y="32767"/>
                  <a:pt x="2000" y="31826"/>
                  <a:pt x="1608" y="30766"/>
                </a:cubicBezTo>
                <a:cubicBezTo>
                  <a:pt x="1465" y="30350"/>
                  <a:pt x="1369" y="29909"/>
                  <a:pt x="1250" y="29480"/>
                </a:cubicBezTo>
                <a:cubicBezTo>
                  <a:pt x="1250" y="29457"/>
                  <a:pt x="1274" y="29445"/>
                  <a:pt x="1286" y="29385"/>
                </a:cubicBezTo>
                <a:close/>
                <a:moveTo>
                  <a:pt x="1298" y="29064"/>
                </a:moveTo>
                <a:cubicBezTo>
                  <a:pt x="5299" y="33136"/>
                  <a:pt x="9347" y="37160"/>
                  <a:pt x="13002" y="41565"/>
                </a:cubicBezTo>
                <a:lnTo>
                  <a:pt x="12954" y="41601"/>
                </a:lnTo>
                <a:cubicBezTo>
                  <a:pt x="12907" y="41577"/>
                  <a:pt x="12847" y="41541"/>
                  <a:pt x="12799" y="41506"/>
                </a:cubicBezTo>
                <a:cubicBezTo>
                  <a:pt x="10597" y="39613"/>
                  <a:pt x="8430" y="37672"/>
                  <a:pt x="6394" y="35612"/>
                </a:cubicBezTo>
                <a:cubicBezTo>
                  <a:pt x="5060" y="34255"/>
                  <a:pt x="3775" y="32874"/>
                  <a:pt x="2655" y="31338"/>
                </a:cubicBezTo>
                <a:cubicBezTo>
                  <a:pt x="2155" y="30671"/>
                  <a:pt x="1739" y="29933"/>
                  <a:pt x="1298" y="29242"/>
                </a:cubicBezTo>
                <a:cubicBezTo>
                  <a:pt x="1274" y="29207"/>
                  <a:pt x="1250" y="29147"/>
                  <a:pt x="1238" y="29099"/>
                </a:cubicBezTo>
                <a:cubicBezTo>
                  <a:pt x="1250" y="29088"/>
                  <a:pt x="1286" y="29076"/>
                  <a:pt x="1298" y="29064"/>
                </a:cubicBezTo>
                <a:close/>
                <a:moveTo>
                  <a:pt x="25980" y="32683"/>
                </a:moveTo>
                <a:cubicBezTo>
                  <a:pt x="26051" y="33064"/>
                  <a:pt x="26123" y="33445"/>
                  <a:pt x="26194" y="33826"/>
                </a:cubicBezTo>
                <a:cubicBezTo>
                  <a:pt x="26373" y="34755"/>
                  <a:pt x="26492" y="35707"/>
                  <a:pt x="26480" y="36660"/>
                </a:cubicBezTo>
                <a:cubicBezTo>
                  <a:pt x="26480" y="37458"/>
                  <a:pt x="26289" y="38172"/>
                  <a:pt x="25944" y="38863"/>
                </a:cubicBezTo>
                <a:cubicBezTo>
                  <a:pt x="25265" y="40256"/>
                  <a:pt x="24444" y="41565"/>
                  <a:pt x="23634" y="42887"/>
                </a:cubicBezTo>
                <a:cubicBezTo>
                  <a:pt x="23396" y="43268"/>
                  <a:pt x="23182" y="43649"/>
                  <a:pt x="22944" y="44030"/>
                </a:cubicBezTo>
                <a:cubicBezTo>
                  <a:pt x="22908" y="44101"/>
                  <a:pt x="22860" y="44161"/>
                  <a:pt x="22825" y="44220"/>
                </a:cubicBezTo>
                <a:cubicBezTo>
                  <a:pt x="22801" y="44208"/>
                  <a:pt x="22789" y="44208"/>
                  <a:pt x="22777" y="44197"/>
                </a:cubicBezTo>
                <a:cubicBezTo>
                  <a:pt x="22825" y="44089"/>
                  <a:pt x="22860" y="43982"/>
                  <a:pt x="22896" y="43875"/>
                </a:cubicBezTo>
                <a:cubicBezTo>
                  <a:pt x="23932" y="41708"/>
                  <a:pt x="24801" y="39470"/>
                  <a:pt x="25384" y="37136"/>
                </a:cubicBezTo>
                <a:cubicBezTo>
                  <a:pt x="25646" y="35981"/>
                  <a:pt x="25861" y="34814"/>
                  <a:pt x="25896" y="33624"/>
                </a:cubicBezTo>
                <a:cubicBezTo>
                  <a:pt x="25920" y="33421"/>
                  <a:pt x="25896" y="33195"/>
                  <a:pt x="25896" y="32969"/>
                </a:cubicBezTo>
                <a:cubicBezTo>
                  <a:pt x="25896" y="32886"/>
                  <a:pt x="25920" y="32778"/>
                  <a:pt x="25920" y="32683"/>
                </a:cubicBezTo>
                <a:close/>
                <a:moveTo>
                  <a:pt x="22908" y="32731"/>
                </a:moveTo>
                <a:cubicBezTo>
                  <a:pt x="22920" y="32755"/>
                  <a:pt x="22944" y="32755"/>
                  <a:pt x="22955" y="32767"/>
                </a:cubicBezTo>
                <a:cubicBezTo>
                  <a:pt x="22908" y="32874"/>
                  <a:pt x="22848" y="32969"/>
                  <a:pt x="22801" y="33076"/>
                </a:cubicBezTo>
                <a:cubicBezTo>
                  <a:pt x="22086" y="34445"/>
                  <a:pt x="21610" y="35886"/>
                  <a:pt x="21289" y="37398"/>
                </a:cubicBezTo>
                <a:cubicBezTo>
                  <a:pt x="20991" y="38732"/>
                  <a:pt x="20800" y="40101"/>
                  <a:pt x="20741" y="41470"/>
                </a:cubicBezTo>
                <a:cubicBezTo>
                  <a:pt x="20693" y="42423"/>
                  <a:pt x="20693" y="43375"/>
                  <a:pt x="20681" y="44328"/>
                </a:cubicBezTo>
                <a:lnTo>
                  <a:pt x="20681" y="44982"/>
                </a:lnTo>
                <a:cubicBezTo>
                  <a:pt x="20646" y="44923"/>
                  <a:pt x="20622" y="44899"/>
                  <a:pt x="20622" y="44863"/>
                </a:cubicBezTo>
                <a:cubicBezTo>
                  <a:pt x="20408" y="43530"/>
                  <a:pt x="20146" y="42196"/>
                  <a:pt x="20003" y="40863"/>
                </a:cubicBezTo>
                <a:cubicBezTo>
                  <a:pt x="19812" y="38946"/>
                  <a:pt x="20348" y="37160"/>
                  <a:pt x="21193" y="35457"/>
                </a:cubicBezTo>
                <a:cubicBezTo>
                  <a:pt x="21646" y="34564"/>
                  <a:pt x="22193" y="33719"/>
                  <a:pt x="22777" y="32898"/>
                </a:cubicBezTo>
                <a:cubicBezTo>
                  <a:pt x="22825" y="32838"/>
                  <a:pt x="22860" y="32790"/>
                  <a:pt x="22908" y="32731"/>
                </a:cubicBezTo>
                <a:close/>
                <a:moveTo>
                  <a:pt x="24765" y="30540"/>
                </a:moveTo>
                <a:cubicBezTo>
                  <a:pt x="24753" y="30588"/>
                  <a:pt x="24741" y="30635"/>
                  <a:pt x="24730" y="30659"/>
                </a:cubicBezTo>
                <a:cubicBezTo>
                  <a:pt x="23872" y="32076"/>
                  <a:pt x="23253" y="33576"/>
                  <a:pt x="22729" y="35148"/>
                </a:cubicBezTo>
                <a:cubicBezTo>
                  <a:pt x="22098" y="36993"/>
                  <a:pt x="21670" y="38886"/>
                  <a:pt x="21396" y="40815"/>
                </a:cubicBezTo>
                <a:cubicBezTo>
                  <a:pt x="21170" y="42256"/>
                  <a:pt x="21039" y="43720"/>
                  <a:pt x="20979" y="45173"/>
                </a:cubicBezTo>
                <a:cubicBezTo>
                  <a:pt x="20955" y="45590"/>
                  <a:pt x="20955" y="46030"/>
                  <a:pt x="20943" y="46447"/>
                </a:cubicBezTo>
                <a:cubicBezTo>
                  <a:pt x="20943" y="46471"/>
                  <a:pt x="20931" y="46506"/>
                  <a:pt x="20931" y="46530"/>
                </a:cubicBezTo>
                <a:lnTo>
                  <a:pt x="20884" y="46530"/>
                </a:lnTo>
                <a:cubicBezTo>
                  <a:pt x="20872" y="46411"/>
                  <a:pt x="20836" y="46292"/>
                  <a:pt x="20836" y="46185"/>
                </a:cubicBezTo>
                <a:cubicBezTo>
                  <a:pt x="20812" y="44875"/>
                  <a:pt x="20717" y="43554"/>
                  <a:pt x="20765" y="42244"/>
                </a:cubicBezTo>
                <a:cubicBezTo>
                  <a:pt x="20836" y="39648"/>
                  <a:pt x="21241" y="37124"/>
                  <a:pt x="22158" y="34683"/>
                </a:cubicBezTo>
                <a:cubicBezTo>
                  <a:pt x="22551" y="33683"/>
                  <a:pt x="22991" y="32719"/>
                  <a:pt x="23634" y="31838"/>
                </a:cubicBezTo>
                <a:cubicBezTo>
                  <a:pt x="23944" y="31397"/>
                  <a:pt x="24337" y="31004"/>
                  <a:pt x="24682" y="30588"/>
                </a:cubicBezTo>
                <a:cubicBezTo>
                  <a:pt x="24694" y="30564"/>
                  <a:pt x="24730" y="30540"/>
                  <a:pt x="24765" y="30540"/>
                </a:cubicBezTo>
                <a:close/>
                <a:moveTo>
                  <a:pt x="25408" y="30552"/>
                </a:moveTo>
                <a:cubicBezTo>
                  <a:pt x="25456" y="30707"/>
                  <a:pt x="25503" y="30850"/>
                  <a:pt x="25539" y="30993"/>
                </a:cubicBezTo>
                <a:cubicBezTo>
                  <a:pt x="25884" y="32016"/>
                  <a:pt x="25896" y="33064"/>
                  <a:pt x="25813" y="34124"/>
                </a:cubicBezTo>
                <a:cubicBezTo>
                  <a:pt x="25599" y="36839"/>
                  <a:pt x="24753" y="39398"/>
                  <a:pt x="23706" y="41899"/>
                </a:cubicBezTo>
                <a:cubicBezTo>
                  <a:pt x="23075" y="43482"/>
                  <a:pt x="22324" y="44994"/>
                  <a:pt x="21503" y="46483"/>
                </a:cubicBezTo>
                <a:cubicBezTo>
                  <a:pt x="21491" y="46530"/>
                  <a:pt x="21467" y="46578"/>
                  <a:pt x="21431" y="46625"/>
                </a:cubicBezTo>
                <a:cubicBezTo>
                  <a:pt x="21420" y="46625"/>
                  <a:pt x="21408" y="46602"/>
                  <a:pt x="21396" y="46602"/>
                </a:cubicBezTo>
                <a:cubicBezTo>
                  <a:pt x="21408" y="46542"/>
                  <a:pt x="21420" y="46471"/>
                  <a:pt x="21431" y="46375"/>
                </a:cubicBezTo>
                <a:cubicBezTo>
                  <a:pt x="22074" y="44506"/>
                  <a:pt x="22729" y="42625"/>
                  <a:pt x="23336" y="40744"/>
                </a:cubicBezTo>
                <a:cubicBezTo>
                  <a:pt x="23932" y="38898"/>
                  <a:pt x="24432" y="37005"/>
                  <a:pt x="24813" y="35100"/>
                </a:cubicBezTo>
                <a:cubicBezTo>
                  <a:pt x="25075" y="33826"/>
                  <a:pt x="25289" y="32528"/>
                  <a:pt x="25337" y="31207"/>
                </a:cubicBezTo>
                <a:cubicBezTo>
                  <a:pt x="25349" y="31004"/>
                  <a:pt x="25349" y="30814"/>
                  <a:pt x="25361" y="30623"/>
                </a:cubicBezTo>
                <a:cubicBezTo>
                  <a:pt x="25361" y="30612"/>
                  <a:pt x="25372" y="30588"/>
                  <a:pt x="25408" y="30552"/>
                </a:cubicBezTo>
                <a:close/>
                <a:moveTo>
                  <a:pt x="25075" y="30290"/>
                </a:moveTo>
                <a:cubicBezTo>
                  <a:pt x="25063" y="30338"/>
                  <a:pt x="25075" y="30385"/>
                  <a:pt x="25063" y="30433"/>
                </a:cubicBezTo>
                <a:cubicBezTo>
                  <a:pt x="24515" y="32469"/>
                  <a:pt x="23944" y="34505"/>
                  <a:pt x="23408" y="36541"/>
                </a:cubicBezTo>
                <a:cubicBezTo>
                  <a:pt x="22991" y="38089"/>
                  <a:pt x="22598" y="39660"/>
                  <a:pt x="22241" y="41220"/>
                </a:cubicBezTo>
                <a:cubicBezTo>
                  <a:pt x="21848" y="42935"/>
                  <a:pt x="21503" y="44625"/>
                  <a:pt x="21158" y="46340"/>
                </a:cubicBezTo>
                <a:cubicBezTo>
                  <a:pt x="21122" y="46483"/>
                  <a:pt x="21110" y="46637"/>
                  <a:pt x="21074" y="46780"/>
                </a:cubicBezTo>
                <a:lnTo>
                  <a:pt x="21039" y="46780"/>
                </a:lnTo>
                <a:cubicBezTo>
                  <a:pt x="21039" y="46423"/>
                  <a:pt x="21015" y="46066"/>
                  <a:pt x="21039" y="45709"/>
                </a:cubicBezTo>
                <a:cubicBezTo>
                  <a:pt x="21098" y="44720"/>
                  <a:pt x="21158" y="43708"/>
                  <a:pt x="21241" y="42708"/>
                </a:cubicBezTo>
                <a:cubicBezTo>
                  <a:pt x="21360" y="41327"/>
                  <a:pt x="21586" y="39958"/>
                  <a:pt x="21884" y="38589"/>
                </a:cubicBezTo>
                <a:cubicBezTo>
                  <a:pt x="22301" y="36648"/>
                  <a:pt x="22836" y="34755"/>
                  <a:pt x="23658" y="32957"/>
                </a:cubicBezTo>
                <a:cubicBezTo>
                  <a:pt x="24039" y="32076"/>
                  <a:pt x="24515" y="31231"/>
                  <a:pt x="24968" y="30385"/>
                </a:cubicBezTo>
                <a:cubicBezTo>
                  <a:pt x="24991" y="30350"/>
                  <a:pt x="25027" y="30326"/>
                  <a:pt x="25075" y="30290"/>
                </a:cubicBezTo>
                <a:close/>
                <a:moveTo>
                  <a:pt x="25265" y="30254"/>
                </a:moveTo>
                <a:cubicBezTo>
                  <a:pt x="25277" y="30326"/>
                  <a:pt x="25289" y="30385"/>
                  <a:pt x="25289" y="30457"/>
                </a:cubicBezTo>
                <a:cubicBezTo>
                  <a:pt x="25325" y="31647"/>
                  <a:pt x="25182" y="32826"/>
                  <a:pt x="24980" y="33993"/>
                </a:cubicBezTo>
                <a:cubicBezTo>
                  <a:pt x="24551" y="36517"/>
                  <a:pt x="23896" y="38970"/>
                  <a:pt x="23098" y="41387"/>
                </a:cubicBezTo>
                <a:cubicBezTo>
                  <a:pt x="22527" y="43149"/>
                  <a:pt x="21896" y="44923"/>
                  <a:pt x="21289" y="46697"/>
                </a:cubicBezTo>
                <a:cubicBezTo>
                  <a:pt x="21253" y="46768"/>
                  <a:pt x="21229" y="46828"/>
                  <a:pt x="21193" y="46887"/>
                </a:cubicBezTo>
                <a:cubicBezTo>
                  <a:pt x="21170" y="46887"/>
                  <a:pt x="21158" y="46875"/>
                  <a:pt x="21122" y="46875"/>
                </a:cubicBezTo>
                <a:cubicBezTo>
                  <a:pt x="22134" y="41232"/>
                  <a:pt x="23694" y="35743"/>
                  <a:pt x="25182" y="30254"/>
                </a:cubicBezTo>
                <a:close/>
                <a:moveTo>
                  <a:pt x="6465" y="46173"/>
                </a:moveTo>
                <a:cubicBezTo>
                  <a:pt x="6751" y="46221"/>
                  <a:pt x="7025" y="46268"/>
                  <a:pt x="7334" y="46304"/>
                </a:cubicBezTo>
                <a:cubicBezTo>
                  <a:pt x="8406" y="46483"/>
                  <a:pt x="9466" y="46756"/>
                  <a:pt x="10490" y="47137"/>
                </a:cubicBezTo>
                <a:cubicBezTo>
                  <a:pt x="12323" y="47840"/>
                  <a:pt x="13823" y="48935"/>
                  <a:pt x="14990" y="50531"/>
                </a:cubicBezTo>
                <a:cubicBezTo>
                  <a:pt x="15586" y="51364"/>
                  <a:pt x="16228" y="52186"/>
                  <a:pt x="16836" y="53007"/>
                </a:cubicBezTo>
                <a:cubicBezTo>
                  <a:pt x="16848" y="53031"/>
                  <a:pt x="16859" y="53055"/>
                  <a:pt x="16848" y="53114"/>
                </a:cubicBezTo>
                <a:cubicBezTo>
                  <a:pt x="16764" y="53019"/>
                  <a:pt x="16669" y="52948"/>
                  <a:pt x="16586" y="52852"/>
                </a:cubicBezTo>
                <a:cubicBezTo>
                  <a:pt x="14776" y="50983"/>
                  <a:pt x="12799" y="49328"/>
                  <a:pt x="10549" y="48018"/>
                </a:cubicBezTo>
                <a:cubicBezTo>
                  <a:pt x="9323" y="47292"/>
                  <a:pt x="8025" y="46697"/>
                  <a:pt x="6644" y="46304"/>
                </a:cubicBezTo>
                <a:cubicBezTo>
                  <a:pt x="6561" y="46292"/>
                  <a:pt x="6501" y="46268"/>
                  <a:pt x="6453" y="46233"/>
                </a:cubicBezTo>
                <a:cubicBezTo>
                  <a:pt x="6453" y="46209"/>
                  <a:pt x="6465" y="46185"/>
                  <a:pt x="6465" y="46173"/>
                </a:cubicBezTo>
                <a:close/>
                <a:moveTo>
                  <a:pt x="4263" y="48304"/>
                </a:moveTo>
                <a:lnTo>
                  <a:pt x="4263" y="48304"/>
                </a:lnTo>
                <a:cubicBezTo>
                  <a:pt x="4334" y="48364"/>
                  <a:pt x="4394" y="48411"/>
                  <a:pt x="4453" y="48471"/>
                </a:cubicBezTo>
                <a:cubicBezTo>
                  <a:pt x="5525" y="49566"/>
                  <a:pt x="6787" y="50412"/>
                  <a:pt x="8132" y="51174"/>
                </a:cubicBezTo>
                <a:cubicBezTo>
                  <a:pt x="10144" y="52305"/>
                  <a:pt x="12252" y="53186"/>
                  <a:pt x="14443" y="53900"/>
                </a:cubicBezTo>
                <a:lnTo>
                  <a:pt x="14752" y="54031"/>
                </a:lnTo>
                <a:cubicBezTo>
                  <a:pt x="14752" y="54043"/>
                  <a:pt x="14740" y="54055"/>
                  <a:pt x="14740" y="54079"/>
                </a:cubicBezTo>
                <a:cubicBezTo>
                  <a:pt x="14431" y="53995"/>
                  <a:pt x="14097" y="53936"/>
                  <a:pt x="13788" y="53864"/>
                </a:cubicBezTo>
                <a:cubicBezTo>
                  <a:pt x="12680" y="53614"/>
                  <a:pt x="11585" y="53376"/>
                  <a:pt x="10478" y="53102"/>
                </a:cubicBezTo>
                <a:cubicBezTo>
                  <a:pt x="9799" y="52948"/>
                  <a:pt x="9132" y="52733"/>
                  <a:pt x="8454" y="52531"/>
                </a:cubicBezTo>
                <a:cubicBezTo>
                  <a:pt x="7668" y="52269"/>
                  <a:pt x="7025" y="51769"/>
                  <a:pt x="6465" y="51186"/>
                </a:cubicBezTo>
                <a:cubicBezTo>
                  <a:pt x="5632" y="50340"/>
                  <a:pt x="4929" y="49376"/>
                  <a:pt x="4275" y="48388"/>
                </a:cubicBezTo>
                <a:cubicBezTo>
                  <a:pt x="4275" y="48388"/>
                  <a:pt x="4275" y="48376"/>
                  <a:pt x="4263" y="48304"/>
                </a:cubicBezTo>
                <a:close/>
                <a:moveTo>
                  <a:pt x="3977" y="45947"/>
                </a:moveTo>
                <a:cubicBezTo>
                  <a:pt x="4798" y="45982"/>
                  <a:pt x="5596" y="46066"/>
                  <a:pt x="6394" y="46292"/>
                </a:cubicBezTo>
                <a:cubicBezTo>
                  <a:pt x="7620" y="46649"/>
                  <a:pt x="8811" y="47137"/>
                  <a:pt x="9942" y="47768"/>
                </a:cubicBezTo>
                <a:cubicBezTo>
                  <a:pt x="12264" y="49030"/>
                  <a:pt x="14288" y="50674"/>
                  <a:pt x="16133" y="52531"/>
                </a:cubicBezTo>
                <a:cubicBezTo>
                  <a:pt x="16621" y="53007"/>
                  <a:pt x="17086" y="53507"/>
                  <a:pt x="17550" y="54019"/>
                </a:cubicBezTo>
                <a:cubicBezTo>
                  <a:pt x="17645" y="54091"/>
                  <a:pt x="17705" y="54198"/>
                  <a:pt x="17776" y="54281"/>
                </a:cubicBezTo>
                <a:lnTo>
                  <a:pt x="17741" y="54317"/>
                </a:lnTo>
                <a:lnTo>
                  <a:pt x="17383" y="54007"/>
                </a:lnTo>
                <a:cubicBezTo>
                  <a:pt x="14669" y="51471"/>
                  <a:pt x="11668" y="49328"/>
                  <a:pt x="8311" y="47721"/>
                </a:cubicBezTo>
                <a:cubicBezTo>
                  <a:pt x="6799" y="47006"/>
                  <a:pt x="5263" y="46411"/>
                  <a:pt x="3632" y="46042"/>
                </a:cubicBezTo>
                <a:cubicBezTo>
                  <a:pt x="3620" y="46042"/>
                  <a:pt x="3608" y="46030"/>
                  <a:pt x="3596" y="46006"/>
                </a:cubicBezTo>
                <a:lnTo>
                  <a:pt x="3596" y="45971"/>
                </a:lnTo>
                <a:cubicBezTo>
                  <a:pt x="3727" y="45971"/>
                  <a:pt x="3858" y="45971"/>
                  <a:pt x="3977" y="45947"/>
                </a:cubicBezTo>
                <a:close/>
                <a:moveTo>
                  <a:pt x="3191" y="46006"/>
                </a:moveTo>
                <a:cubicBezTo>
                  <a:pt x="3394" y="46066"/>
                  <a:pt x="3608" y="46102"/>
                  <a:pt x="3798" y="46149"/>
                </a:cubicBezTo>
                <a:cubicBezTo>
                  <a:pt x="6311" y="46780"/>
                  <a:pt x="8656" y="47876"/>
                  <a:pt x="10871" y="49197"/>
                </a:cubicBezTo>
                <a:cubicBezTo>
                  <a:pt x="12883" y="50388"/>
                  <a:pt x="14752" y="51769"/>
                  <a:pt x="16514" y="53317"/>
                </a:cubicBezTo>
                <a:cubicBezTo>
                  <a:pt x="16907" y="53674"/>
                  <a:pt x="17312" y="54043"/>
                  <a:pt x="17717" y="54400"/>
                </a:cubicBezTo>
                <a:cubicBezTo>
                  <a:pt x="17764" y="54448"/>
                  <a:pt x="17800" y="54495"/>
                  <a:pt x="17836" y="54555"/>
                </a:cubicBezTo>
                <a:cubicBezTo>
                  <a:pt x="13097" y="51447"/>
                  <a:pt x="8108" y="48780"/>
                  <a:pt x="3155" y="46066"/>
                </a:cubicBezTo>
                <a:cubicBezTo>
                  <a:pt x="3179" y="46054"/>
                  <a:pt x="3179" y="46030"/>
                  <a:pt x="3191" y="46006"/>
                </a:cubicBezTo>
                <a:close/>
                <a:moveTo>
                  <a:pt x="3096" y="46411"/>
                </a:moveTo>
                <a:lnTo>
                  <a:pt x="3096" y="46411"/>
                </a:lnTo>
                <a:cubicBezTo>
                  <a:pt x="3179" y="46483"/>
                  <a:pt x="3215" y="46506"/>
                  <a:pt x="3263" y="46542"/>
                </a:cubicBezTo>
                <a:cubicBezTo>
                  <a:pt x="4406" y="47661"/>
                  <a:pt x="5727" y="48554"/>
                  <a:pt x="7096" y="49400"/>
                </a:cubicBezTo>
                <a:cubicBezTo>
                  <a:pt x="10061" y="51233"/>
                  <a:pt x="13169" y="52733"/>
                  <a:pt x="16324" y="54162"/>
                </a:cubicBezTo>
                <a:cubicBezTo>
                  <a:pt x="16657" y="54317"/>
                  <a:pt x="16979" y="54448"/>
                  <a:pt x="17312" y="54603"/>
                </a:cubicBezTo>
                <a:cubicBezTo>
                  <a:pt x="17371" y="54626"/>
                  <a:pt x="17419" y="54662"/>
                  <a:pt x="17467" y="54686"/>
                </a:cubicBezTo>
                <a:cubicBezTo>
                  <a:pt x="17467" y="54698"/>
                  <a:pt x="17443" y="54722"/>
                  <a:pt x="17443" y="54734"/>
                </a:cubicBezTo>
                <a:cubicBezTo>
                  <a:pt x="17205" y="54662"/>
                  <a:pt x="16955" y="54603"/>
                  <a:pt x="16705" y="54519"/>
                </a:cubicBezTo>
                <a:cubicBezTo>
                  <a:pt x="14383" y="53853"/>
                  <a:pt x="12121" y="53055"/>
                  <a:pt x="9942" y="52019"/>
                </a:cubicBezTo>
                <a:cubicBezTo>
                  <a:pt x="8347" y="51281"/>
                  <a:pt x="6834" y="50400"/>
                  <a:pt x="5465" y="49281"/>
                </a:cubicBezTo>
                <a:cubicBezTo>
                  <a:pt x="4810" y="48745"/>
                  <a:pt x="4203" y="48173"/>
                  <a:pt x="3703" y="47471"/>
                </a:cubicBezTo>
                <a:cubicBezTo>
                  <a:pt x="3501" y="47173"/>
                  <a:pt x="3334" y="46864"/>
                  <a:pt x="3143" y="46542"/>
                </a:cubicBezTo>
                <a:cubicBezTo>
                  <a:pt x="3132" y="46518"/>
                  <a:pt x="3132" y="46483"/>
                  <a:pt x="3096" y="46411"/>
                </a:cubicBezTo>
                <a:close/>
                <a:moveTo>
                  <a:pt x="3036" y="46102"/>
                </a:moveTo>
                <a:cubicBezTo>
                  <a:pt x="5751" y="47554"/>
                  <a:pt x="8442" y="49030"/>
                  <a:pt x="11109" y="50578"/>
                </a:cubicBezTo>
                <a:cubicBezTo>
                  <a:pt x="13395" y="51888"/>
                  <a:pt x="15681" y="53198"/>
                  <a:pt x="17836" y="54698"/>
                </a:cubicBezTo>
                <a:cubicBezTo>
                  <a:pt x="17824" y="54722"/>
                  <a:pt x="17824" y="54734"/>
                  <a:pt x="17800" y="54745"/>
                </a:cubicBezTo>
                <a:cubicBezTo>
                  <a:pt x="17776" y="54734"/>
                  <a:pt x="17729" y="54734"/>
                  <a:pt x="17705" y="54722"/>
                </a:cubicBezTo>
                <a:cubicBezTo>
                  <a:pt x="15681" y="53769"/>
                  <a:pt x="13633" y="52840"/>
                  <a:pt x="11633" y="51840"/>
                </a:cubicBezTo>
                <a:cubicBezTo>
                  <a:pt x="9525" y="50805"/>
                  <a:pt x="7489" y="49662"/>
                  <a:pt x="5572" y="48316"/>
                </a:cubicBezTo>
                <a:cubicBezTo>
                  <a:pt x="4691" y="47709"/>
                  <a:pt x="3846" y="47054"/>
                  <a:pt x="3096" y="46280"/>
                </a:cubicBezTo>
                <a:cubicBezTo>
                  <a:pt x="3060" y="46233"/>
                  <a:pt x="3024" y="46209"/>
                  <a:pt x="3001" y="46161"/>
                </a:cubicBezTo>
                <a:cubicBezTo>
                  <a:pt x="3013" y="46125"/>
                  <a:pt x="3024" y="46113"/>
                  <a:pt x="3036" y="46102"/>
                </a:cubicBezTo>
                <a:close/>
                <a:moveTo>
                  <a:pt x="19396" y="1"/>
                </a:moveTo>
                <a:cubicBezTo>
                  <a:pt x="19336" y="60"/>
                  <a:pt x="19288" y="96"/>
                  <a:pt x="19241" y="144"/>
                </a:cubicBezTo>
                <a:cubicBezTo>
                  <a:pt x="18562" y="882"/>
                  <a:pt x="17860" y="1608"/>
                  <a:pt x="17205" y="2382"/>
                </a:cubicBezTo>
                <a:cubicBezTo>
                  <a:pt x="16050" y="3739"/>
                  <a:pt x="15074" y="5216"/>
                  <a:pt x="14407" y="6882"/>
                </a:cubicBezTo>
                <a:cubicBezTo>
                  <a:pt x="13883" y="8216"/>
                  <a:pt x="13585" y="9609"/>
                  <a:pt x="13740" y="11038"/>
                </a:cubicBezTo>
                <a:cubicBezTo>
                  <a:pt x="13907" y="12717"/>
                  <a:pt x="14157" y="14383"/>
                  <a:pt x="14347" y="16062"/>
                </a:cubicBezTo>
                <a:cubicBezTo>
                  <a:pt x="14419" y="16717"/>
                  <a:pt x="14478" y="17384"/>
                  <a:pt x="14478" y="18039"/>
                </a:cubicBezTo>
                <a:cubicBezTo>
                  <a:pt x="14502" y="18848"/>
                  <a:pt x="14419" y="19634"/>
                  <a:pt x="14407" y="20444"/>
                </a:cubicBezTo>
                <a:cubicBezTo>
                  <a:pt x="14395" y="21456"/>
                  <a:pt x="14395" y="22468"/>
                  <a:pt x="14395" y="23480"/>
                </a:cubicBezTo>
                <a:cubicBezTo>
                  <a:pt x="14395" y="24194"/>
                  <a:pt x="14395" y="24885"/>
                  <a:pt x="14419" y="25599"/>
                </a:cubicBezTo>
                <a:cubicBezTo>
                  <a:pt x="14466" y="26778"/>
                  <a:pt x="14526" y="27945"/>
                  <a:pt x="14573" y="29111"/>
                </a:cubicBezTo>
                <a:cubicBezTo>
                  <a:pt x="14573" y="29171"/>
                  <a:pt x="14562" y="29230"/>
                  <a:pt x="14562" y="29290"/>
                </a:cubicBezTo>
                <a:lnTo>
                  <a:pt x="14514" y="29290"/>
                </a:lnTo>
                <a:cubicBezTo>
                  <a:pt x="14466" y="29219"/>
                  <a:pt x="14443" y="29135"/>
                  <a:pt x="14407" y="29040"/>
                </a:cubicBezTo>
                <a:cubicBezTo>
                  <a:pt x="13966" y="27956"/>
                  <a:pt x="13383" y="26933"/>
                  <a:pt x="12799" y="25921"/>
                </a:cubicBezTo>
                <a:cubicBezTo>
                  <a:pt x="12573" y="25528"/>
                  <a:pt x="12323" y="25170"/>
                  <a:pt x="12145" y="24766"/>
                </a:cubicBezTo>
                <a:cubicBezTo>
                  <a:pt x="11847" y="24087"/>
                  <a:pt x="11597" y="23384"/>
                  <a:pt x="11359" y="22682"/>
                </a:cubicBezTo>
                <a:cubicBezTo>
                  <a:pt x="11002" y="21658"/>
                  <a:pt x="10668" y="20634"/>
                  <a:pt x="10335" y="19610"/>
                </a:cubicBezTo>
                <a:cubicBezTo>
                  <a:pt x="10049" y="18777"/>
                  <a:pt x="9751" y="17943"/>
                  <a:pt x="9287" y="17181"/>
                </a:cubicBezTo>
                <a:cubicBezTo>
                  <a:pt x="8370" y="15681"/>
                  <a:pt x="7084" y="14526"/>
                  <a:pt x="5632" y="13574"/>
                </a:cubicBezTo>
                <a:cubicBezTo>
                  <a:pt x="4132" y="12609"/>
                  <a:pt x="2501" y="11883"/>
                  <a:pt x="822" y="11252"/>
                </a:cubicBezTo>
                <a:cubicBezTo>
                  <a:pt x="572" y="11157"/>
                  <a:pt x="298" y="11073"/>
                  <a:pt x="0" y="10978"/>
                </a:cubicBezTo>
                <a:lnTo>
                  <a:pt x="0" y="10978"/>
                </a:lnTo>
                <a:cubicBezTo>
                  <a:pt x="24" y="11097"/>
                  <a:pt x="24" y="11181"/>
                  <a:pt x="36" y="11276"/>
                </a:cubicBezTo>
                <a:cubicBezTo>
                  <a:pt x="155" y="11883"/>
                  <a:pt x="286" y="12478"/>
                  <a:pt x="417" y="13086"/>
                </a:cubicBezTo>
                <a:cubicBezTo>
                  <a:pt x="738" y="14455"/>
                  <a:pt x="1131" y="15800"/>
                  <a:pt x="1727" y="17074"/>
                </a:cubicBezTo>
                <a:cubicBezTo>
                  <a:pt x="2131" y="17943"/>
                  <a:pt x="2655" y="18729"/>
                  <a:pt x="3453" y="19265"/>
                </a:cubicBezTo>
                <a:cubicBezTo>
                  <a:pt x="4429" y="19908"/>
                  <a:pt x="5382" y="20539"/>
                  <a:pt x="6358" y="21158"/>
                </a:cubicBezTo>
                <a:cubicBezTo>
                  <a:pt x="8001" y="22170"/>
                  <a:pt x="9680" y="23075"/>
                  <a:pt x="11252" y="24170"/>
                </a:cubicBezTo>
                <a:cubicBezTo>
                  <a:pt x="11597" y="24397"/>
                  <a:pt x="11942" y="24635"/>
                  <a:pt x="12168" y="24992"/>
                </a:cubicBezTo>
                <a:cubicBezTo>
                  <a:pt x="12883" y="26135"/>
                  <a:pt x="13561" y="27314"/>
                  <a:pt x="14133" y="28552"/>
                </a:cubicBezTo>
                <a:cubicBezTo>
                  <a:pt x="14407" y="29171"/>
                  <a:pt x="14669" y="29814"/>
                  <a:pt x="14669" y="30516"/>
                </a:cubicBezTo>
                <a:cubicBezTo>
                  <a:pt x="14669" y="30838"/>
                  <a:pt x="14704" y="31183"/>
                  <a:pt x="14740" y="31516"/>
                </a:cubicBezTo>
                <a:cubicBezTo>
                  <a:pt x="14859" y="32671"/>
                  <a:pt x="14943" y="33850"/>
                  <a:pt x="15109" y="35005"/>
                </a:cubicBezTo>
                <a:cubicBezTo>
                  <a:pt x="15335" y="36636"/>
                  <a:pt x="15574" y="38255"/>
                  <a:pt x="15836" y="39863"/>
                </a:cubicBezTo>
                <a:cubicBezTo>
                  <a:pt x="16014" y="40958"/>
                  <a:pt x="16252" y="42065"/>
                  <a:pt x="16514" y="43149"/>
                </a:cubicBezTo>
                <a:cubicBezTo>
                  <a:pt x="16895" y="44851"/>
                  <a:pt x="17348" y="46542"/>
                  <a:pt x="17895" y="48197"/>
                </a:cubicBezTo>
                <a:cubicBezTo>
                  <a:pt x="17943" y="48316"/>
                  <a:pt x="17955" y="48423"/>
                  <a:pt x="18002" y="48566"/>
                </a:cubicBezTo>
                <a:cubicBezTo>
                  <a:pt x="17955" y="48519"/>
                  <a:pt x="17943" y="48519"/>
                  <a:pt x="17919" y="48507"/>
                </a:cubicBezTo>
                <a:cubicBezTo>
                  <a:pt x="17860" y="48388"/>
                  <a:pt x="17788" y="48280"/>
                  <a:pt x="17729" y="48161"/>
                </a:cubicBezTo>
                <a:cubicBezTo>
                  <a:pt x="16776" y="46542"/>
                  <a:pt x="15693" y="45030"/>
                  <a:pt x="14562" y="43542"/>
                </a:cubicBezTo>
                <a:cubicBezTo>
                  <a:pt x="13990" y="42804"/>
                  <a:pt x="13442" y="42065"/>
                  <a:pt x="13133" y="41172"/>
                </a:cubicBezTo>
                <a:cubicBezTo>
                  <a:pt x="12942" y="40589"/>
                  <a:pt x="12716" y="40041"/>
                  <a:pt x="12502" y="39470"/>
                </a:cubicBezTo>
                <a:cubicBezTo>
                  <a:pt x="12133" y="38458"/>
                  <a:pt x="11764" y="37434"/>
                  <a:pt x="11395" y="36422"/>
                </a:cubicBezTo>
                <a:cubicBezTo>
                  <a:pt x="10990" y="35350"/>
                  <a:pt x="10406" y="34386"/>
                  <a:pt x="9644" y="33517"/>
                </a:cubicBezTo>
                <a:cubicBezTo>
                  <a:pt x="8608" y="32362"/>
                  <a:pt x="7358" y="31469"/>
                  <a:pt x="5989" y="30743"/>
                </a:cubicBezTo>
                <a:cubicBezTo>
                  <a:pt x="4501" y="29933"/>
                  <a:pt x="2941" y="29326"/>
                  <a:pt x="1310" y="28814"/>
                </a:cubicBezTo>
                <a:cubicBezTo>
                  <a:pt x="1227" y="28790"/>
                  <a:pt x="1155" y="28778"/>
                  <a:pt x="1048" y="28742"/>
                </a:cubicBezTo>
                <a:lnTo>
                  <a:pt x="1048" y="28742"/>
                </a:lnTo>
                <a:cubicBezTo>
                  <a:pt x="1060" y="28849"/>
                  <a:pt x="1072" y="28921"/>
                  <a:pt x="1096" y="28992"/>
                </a:cubicBezTo>
                <a:cubicBezTo>
                  <a:pt x="1286" y="29778"/>
                  <a:pt x="1465" y="30552"/>
                  <a:pt x="1667" y="31314"/>
                </a:cubicBezTo>
                <a:cubicBezTo>
                  <a:pt x="2000" y="32540"/>
                  <a:pt x="2417" y="33719"/>
                  <a:pt x="2977" y="34838"/>
                </a:cubicBezTo>
                <a:cubicBezTo>
                  <a:pt x="3370" y="35624"/>
                  <a:pt x="3846" y="36338"/>
                  <a:pt x="4584" y="36827"/>
                </a:cubicBezTo>
                <a:cubicBezTo>
                  <a:pt x="5572" y="37446"/>
                  <a:pt x="6549" y="38065"/>
                  <a:pt x="7549" y="38660"/>
                </a:cubicBezTo>
                <a:cubicBezTo>
                  <a:pt x="9263" y="39648"/>
                  <a:pt x="10990" y="40637"/>
                  <a:pt x="12704" y="41637"/>
                </a:cubicBezTo>
                <a:cubicBezTo>
                  <a:pt x="13014" y="41815"/>
                  <a:pt x="13323" y="42042"/>
                  <a:pt x="13538" y="42315"/>
                </a:cubicBezTo>
                <a:cubicBezTo>
                  <a:pt x="14395" y="43435"/>
                  <a:pt x="15228" y="44554"/>
                  <a:pt x="16026" y="45697"/>
                </a:cubicBezTo>
                <a:cubicBezTo>
                  <a:pt x="17086" y="47185"/>
                  <a:pt x="18086" y="48685"/>
                  <a:pt x="18693" y="50447"/>
                </a:cubicBezTo>
                <a:cubicBezTo>
                  <a:pt x="19145" y="51709"/>
                  <a:pt x="19681" y="52924"/>
                  <a:pt x="20229" y="54150"/>
                </a:cubicBezTo>
                <a:cubicBezTo>
                  <a:pt x="20955" y="55805"/>
                  <a:pt x="21824" y="57377"/>
                  <a:pt x="22813" y="58877"/>
                </a:cubicBezTo>
                <a:lnTo>
                  <a:pt x="22908" y="59056"/>
                </a:lnTo>
                <a:cubicBezTo>
                  <a:pt x="22836" y="59056"/>
                  <a:pt x="22789" y="59020"/>
                  <a:pt x="22753" y="58984"/>
                </a:cubicBezTo>
                <a:cubicBezTo>
                  <a:pt x="21717" y="57853"/>
                  <a:pt x="20598" y="56793"/>
                  <a:pt x="19407" y="55829"/>
                </a:cubicBezTo>
                <a:cubicBezTo>
                  <a:pt x="18800" y="55329"/>
                  <a:pt x="18264" y="54757"/>
                  <a:pt x="17788" y="54138"/>
                </a:cubicBezTo>
                <a:cubicBezTo>
                  <a:pt x="16895" y="52971"/>
                  <a:pt x="16026" y="51793"/>
                  <a:pt x="15157" y="50626"/>
                </a:cubicBezTo>
                <a:cubicBezTo>
                  <a:pt x="14347" y="49554"/>
                  <a:pt x="13442" y="48614"/>
                  <a:pt x="12276" y="47923"/>
                </a:cubicBezTo>
                <a:cubicBezTo>
                  <a:pt x="10644" y="46947"/>
                  <a:pt x="8858" y="46423"/>
                  <a:pt x="6977" y="46173"/>
                </a:cubicBezTo>
                <a:cubicBezTo>
                  <a:pt x="5953" y="46042"/>
                  <a:pt x="4918" y="45959"/>
                  <a:pt x="3882" y="45887"/>
                </a:cubicBezTo>
                <a:cubicBezTo>
                  <a:pt x="3759" y="45879"/>
                  <a:pt x="3634" y="45877"/>
                  <a:pt x="3509" y="45877"/>
                </a:cubicBezTo>
                <a:cubicBezTo>
                  <a:pt x="3257" y="45877"/>
                  <a:pt x="3001" y="45887"/>
                  <a:pt x="2739" y="45887"/>
                </a:cubicBezTo>
                <a:cubicBezTo>
                  <a:pt x="2774" y="45947"/>
                  <a:pt x="2786" y="46006"/>
                  <a:pt x="2810" y="46054"/>
                </a:cubicBezTo>
                <a:cubicBezTo>
                  <a:pt x="3644" y="47578"/>
                  <a:pt x="4560" y="49042"/>
                  <a:pt x="5668" y="50388"/>
                </a:cubicBezTo>
                <a:cubicBezTo>
                  <a:pt x="6096" y="50876"/>
                  <a:pt x="6561" y="51340"/>
                  <a:pt x="7049" y="51781"/>
                </a:cubicBezTo>
                <a:cubicBezTo>
                  <a:pt x="7727" y="52424"/>
                  <a:pt x="8608" y="52674"/>
                  <a:pt x="9478" y="52900"/>
                </a:cubicBezTo>
                <a:cubicBezTo>
                  <a:pt x="11252" y="53341"/>
                  <a:pt x="13038" y="53733"/>
                  <a:pt x="14812" y="54150"/>
                </a:cubicBezTo>
                <a:cubicBezTo>
                  <a:pt x="15812" y="54388"/>
                  <a:pt x="16800" y="54638"/>
                  <a:pt x="17788" y="54912"/>
                </a:cubicBezTo>
                <a:cubicBezTo>
                  <a:pt x="18074" y="54996"/>
                  <a:pt x="18383" y="55103"/>
                  <a:pt x="18622" y="55293"/>
                </a:cubicBezTo>
                <a:cubicBezTo>
                  <a:pt x="20765" y="57008"/>
                  <a:pt x="22729" y="58889"/>
                  <a:pt x="24372" y="61115"/>
                </a:cubicBezTo>
                <a:cubicBezTo>
                  <a:pt x="25992" y="63354"/>
                  <a:pt x="27956" y="65259"/>
                  <a:pt x="30206" y="66878"/>
                </a:cubicBezTo>
                <a:cubicBezTo>
                  <a:pt x="30718" y="67247"/>
                  <a:pt x="31278" y="67604"/>
                  <a:pt x="31814" y="67961"/>
                </a:cubicBezTo>
                <a:cubicBezTo>
                  <a:pt x="31873" y="67961"/>
                  <a:pt x="31909" y="67961"/>
                  <a:pt x="31945" y="67926"/>
                </a:cubicBezTo>
                <a:cubicBezTo>
                  <a:pt x="31909" y="67902"/>
                  <a:pt x="31873" y="67878"/>
                  <a:pt x="31838" y="67854"/>
                </a:cubicBezTo>
                <a:cubicBezTo>
                  <a:pt x="29992" y="66735"/>
                  <a:pt x="28325" y="65390"/>
                  <a:pt x="26813" y="63842"/>
                </a:cubicBezTo>
                <a:cubicBezTo>
                  <a:pt x="25277" y="62294"/>
                  <a:pt x="23956" y="60591"/>
                  <a:pt x="22777" y="58758"/>
                </a:cubicBezTo>
                <a:cubicBezTo>
                  <a:pt x="22384" y="58186"/>
                  <a:pt x="22051" y="57591"/>
                  <a:pt x="21824" y="56936"/>
                </a:cubicBezTo>
                <a:cubicBezTo>
                  <a:pt x="21348" y="55543"/>
                  <a:pt x="21122" y="54114"/>
                  <a:pt x="21015" y="52662"/>
                </a:cubicBezTo>
                <a:cubicBezTo>
                  <a:pt x="20920" y="51162"/>
                  <a:pt x="20896" y="49673"/>
                  <a:pt x="20991" y="48161"/>
                </a:cubicBezTo>
                <a:cubicBezTo>
                  <a:pt x="21003" y="47828"/>
                  <a:pt x="21062" y="47506"/>
                  <a:pt x="21217" y="47209"/>
                </a:cubicBezTo>
                <a:cubicBezTo>
                  <a:pt x="21527" y="46602"/>
                  <a:pt x="21824" y="45994"/>
                  <a:pt x="22170" y="45411"/>
                </a:cubicBezTo>
                <a:cubicBezTo>
                  <a:pt x="23063" y="43911"/>
                  <a:pt x="23979" y="42423"/>
                  <a:pt x="24872" y="40922"/>
                </a:cubicBezTo>
                <a:cubicBezTo>
                  <a:pt x="25230" y="40327"/>
                  <a:pt x="25539" y="39696"/>
                  <a:pt x="25884" y="39089"/>
                </a:cubicBezTo>
                <a:cubicBezTo>
                  <a:pt x="26492" y="38017"/>
                  <a:pt x="26635" y="36874"/>
                  <a:pt x="26527" y="35684"/>
                </a:cubicBezTo>
                <a:cubicBezTo>
                  <a:pt x="26373" y="33921"/>
                  <a:pt x="25968" y="32207"/>
                  <a:pt x="25480" y="30528"/>
                </a:cubicBezTo>
                <a:cubicBezTo>
                  <a:pt x="25420" y="30290"/>
                  <a:pt x="25349" y="30076"/>
                  <a:pt x="25265" y="29802"/>
                </a:cubicBezTo>
                <a:cubicBezTo>
                  <a:pt x="25182" y="29861"/>
                  <a:pt x="25134" y="29909"/>
                  <a:pt x="25099" y="29957"/>
                </a:cubicBezTo>
                <a:cubicBezTo>
                  <a:pt x="24682" y="30409"/>
                  <a:pt x="24253" y="30874"/>
                  <a:pt x="23848" y="31350"/>
                </a:cubicBezTo>
                <a:cubicBezTo>
                  <a:pt x="22694" y="32731"/>
                  <a:pt x="21670" y="34172"/>
                  <a:pt x="20908" y="35815"/>
                </a:cubicBezTo>
                <a:cubicBezTo>
                  <a:pt x="20074" y="37612"/>
                  <a:pt x="19681" y="39494"/>
                  <a:pt x="19991" y="41482"/>
                </a:cubicBezTo>
                <a:cubicBezTo>
                  <a:pt x="20193" y="42887"/>
                  <a:pt x="20455" y="44280"/>
                  <a:pt x="20658" y="45685"/>
                </a:cubicBezTo>
                <a:cubicBezTo>
                  <a:pt x="20789" y="46542"/>
                  <a:pt x="20943" y="47387"/>
                  <a:pt x="20896" y="48268"/>
                </a:cubicBezTo>
                <a:cubicBezTo>
                  <a:pt x="20824" y="49828"/>
                  <a:pt x="20824" y="51400"/>
                  <a:pt x="20967" y="52960"/>
                </a:cubicBezTo>
                <a:cubicBezTo>
                  <a:pt x="21074" y="54091"/>
                  <a:pt x="21241" y="55222"/>
                  <a:pt x="21562" y="56317"/>
                </a:cubicBezTo>
                <a:cubicBezTo>
                  <a:pt x="21634" y="56520"/>
                  <a:pt x="21693" y="56722"/>
                  <a:pt x="21753" y="56912"/>
                </a:cubicBezTo>
                <a:cubicBezTo>
                  <a:pt x="21729" y="56936"/>
                  <a:pt x="21705" y="56948"/>
                  <a:pt x="21693" y="56960"/>
                </a:cubicBezTo>
                <a:cubicBezTo>
                  <a:pt x="21693" y="56936"/>
                  <a:pt x="21670" y="56901"/>
                  <a:pt x="21658" y="56877"/>
                </a:cubicBezTo>
                <a:cubicBezTo>
                  <a:pt x="21253" y="56103"/>
                  <a:pt x="20860" y="55329"/>
                  <a:pt x="20467" y="54555"/>
                </a:cubicBezTo>
                <a:cubicBezTo>
                  <a:pt x="19824" y="53245"/>
                  <a:pt x="19253" y="51900"/>
                  <a:pt x="18764" y="50519"/>
                </a:cubicBezTo>
                <a:cubicBezTo>
                  <a:pt x="18288" y="49150"/>
                  <a:pt x="17812" y="47780"/>
                  <a:pt x="17419" y="46375"/>
                </a:cubicBezTo>
                <a:cubicBezTo>
                  <a:pt x="17026" y="45066"/>
                  <a:pt x="16729" y="43744"/>
                  <a:pt x="16419" y="42423"/>
                </a:cubicBezTo>
                <a:cubicBezTo>
                  <a:pt x="16205" y="41541"/>
                  <a:pt x="16026" y="40649"/>
                  <a:pt x="15907" y="39744"/>
                </a:cubicBezTo>
                <a:cubicBezTo>
                  <a:pt x="15764" y="38565"/>
                  <a:pt x="15847" y="37374"/>
                  <a:pt x="16014" y="36196"/>
                </a:cubicBezTo>
                <a:cubicBezTo>
                  <a:pt x="16205" y="34791"/>
                  <a:pt x="16502" y="33398"/>
                  <a:pt x="16907" y="32028"/>
                </a:cubicBezTo>
                <a:cubicBezTo>
                  <a:pt x="17074" y="31469"/>
                  <a:pt x="17217" y="30897"/>
                  <a:pt x="17657" y="30457"/>
                </a:cubicBezTo>
                <a:cubicBezTo>
                  <a:pt x="17739" y="30372"/>
                  <a:pt x="17820" y="30288"/>
                  <a:pt x="17901" y="30203"/>
                </a:cubicBezTo>
                <a:lnTo>
                  <a:pt x="17901" y="30203"/>
                </a:lnTo>
                <a:cubicBezTo>
                  <a:pt x="17903" y="30205"/>
                  <a:pt x="17905" y="30206"/>
                  <a:pt x="17907" y="30207"/>
                </a:cubicBezTo>
                <a:cubicBezTo>
                  <a:pt x="17915" y="30196"/>
                  <a:pt x="17922" y="30185"/>
                  <a:pt x="17928" y="30175"/>
                </a:cubicBezTo>
                <a:lnTo>
                  <a:pt x="17928" y="30175"/>
                </a:lnTo>
                <a:cubicBezTo>
                  <a:pt x="17919" y="30185"/>
                  <a:pt x="17910" y="30194"/>
                  <a:pt x="17901" y="30203"/>
                </a:cubicBezTo>
                <a:lnTo>
                  <a:pt x="17901" y="30203"/>
                </a:lnTo>
                <a:cubicBezTo>
                  <a:pt x="17879" y="30191"/>
                  <a:pt x="17859" y="30170"/>
                  <a:pt x="17848" y="30159"/>
                </a:cubicBezTo>
                <a:cubicBezTo>
                  <a:pt x="17883" y="30088"/>
                  <a:pt x="17919" y="30016"/>
                  <a:pt x="17979" y="29921"/>
                </a:cubicBezTo>
                <a:cubicBezTo>
                  <a:pt x="19515" y="27730"/>
                  <a:pt x="20955" y="25504"/>
                  <a:pt x="22301" y="23194"/>
                </a:cubicBezTo>
                <a:cubicBezTo>
                  <a:pt x="23348" y="21360"/>
                  <a:pt x="24349" y="19503"/>
                  <a:pt x="25111" y="17527"/>
                </a:cubicBezTo>
                <a:cubicBezTo>
                  <a:pt x="25349" y="16931"/>
                  <a:pt x="25515" y="16300"/>
                  <a:pt x="25706" y="15693"/>
                </a:cubicBezTo>
                <a:cubicBezTo>
                  <a:pt x="25706" y="15657"/>
                  <a:pt x="25718" y="15645"/>
                  <a:pt x="25730" y="15622"/>
                </a:cubicBezTo>
                <a:lnTo>
                  <a:pt x="25777" y="15622"/>
                </a:lnTo>
                <a:cubicBezTo>
                  <a:pt x="25777" y="15693"/>
                  <a:pt x="25813" y="15765"/>
                  <a:pt x="25813" y="15836"/>
                </a:cubicBezTo>
                <a:cubicBezTo>
                  <a:pt x="25823" y="15964"/>
                  <a:pt x="25828" y="16090"/>
                  <a:pt x="25830" y="16217"/>
                </a:cubicBezTo>
                <a:lnTo>
                  <a:pt x="25830" y="16217"/>
                </a:lnTo>
                <a:cubicBezTo>
                  <a:pt x="25825" y="15805"/>
                  <a:pt x="25818" y="15393"/>
                  <a:pt x="25813" y="14979"/>
                </a:cubicBezTo>
                <a:cubicBezTo>
                  <a:pt x="25813" y="14931"/>
                  <a:pt x="25789" y="14883"/>
                  <a:pt x="25777" y="14812"/>
                </a:cubicBezTo>
                <a:cubicBezTo>
                  <a:pt x="25706" y="14860"/>
                  <a:pt x="25646" y="14883"/>
                  <a:pt x="25599" y="14919"/>
                </a:cubicBezTo>
                <a:cubicBezTo>
                  <a:pt x="24825" y="15455"/>
                  <a:pt x="24039" y="15979"/>
                  <a:pt x="23277" y="16538"/>
                </a:cubicBezTo>
                <a:cubicBezTo>
                  <a:pt x="21943" y="17539"/>
                  <a:pt x="20717" y="18670"/>
                  <a:pt x="19717" y="20003"/>
                </a:cubicBezTo>
                <a:cubicBezTo>
                  <a:pt x="18681" y="21408"/>
                  <a:pt x="17967" y="22944"/>
                  <a:pt x="17788" y="24694"/>
                </a:cubicBezTo>
                <a:cubicBezTo>
                  <a:pt x="17621" y="26313"/>
                  <a:pt x="17491" y="27945"/>
                  <a:pt x="17324" y="29564"/>
                </a:cubicBezTo>
                <a:cubicBezTo>
                  <a:pt x="17264" y="30278"/>
                  <a:pt x="17157" y="30981"/>
                  <a:pt x="16955" y="31671"/>
                </a:cubicBezTo>
                <a:cubicBezTo>
                  <a:pt x="16252" y="33969"/>
                  <a:pt x="15776" y="36303"/>
                  <a:pt x="15776" y="38720"/>
                </a:cubicBezTo>
                <a:cubicBezTo>
                  <a:pt x="15776" y="38791"/>
                  <a:pt x="15764" y="38851"/>
                  <a:pt x="15764" y="38922"/>
                </a:cubicBezTo>
                <a:lnTo>
                  <a:pt x="15716" y="38922"/>
                </a:lnTo>
                <a:lnTo>
                  <a:pt x="15633" y="38339"/>
                </a:lnTo>
                <a:cubicBezTo>
                  <a:pt x="15490" y="37434"/>
                  <a:pt x="15335" y="36529"/>
                  <a:pt x="15228" y="35624"/>
                </a:cubicBezTo>
                <a:cubicBezTo>
                  <a:pt x="15062" y="34338"/>
                  <a:pt x="14931" y="33040"/>
                  <a:pt x="14812" y="31766"/>
                </a:cubicBezTo>
                <a:cubicBezTo>
                  <a:pt x="14716" y="30754"/>
                  <a:pt x="14645" y="29742"/>
                  <a:pt x="14585" y="28730"/>
                </a:cubicBezTo>
                <a:cubicBezTo>
                  <a:pt x="14538" y="28004"/>
                  <a:pt x="14514" y="27266"/>
                  <a:pt x="14502" y="26540"/>
                </a:cubicBezTo>
                <a:cubicBezTo>
                  <a:pt x="14466" y="25182"/>
                  <a:pt x="14443" y="23837"/>
                  <a:pt x="14443" y="22480"/>
                </a:cubicBezTo>
                <a:cubicBezTo>
                  <a:pt x="14454" y="21122"/>
                  <a:pt x="14514" y="19765"/>
                  <a:pt x="14526" y="18420"/>
                </a:cubicBezTo>
                <a:cubicBezTo>
                  <a:pt x="14526" y="17920"/>
                  <a:pt x="14621" y="17443"/>
                  <a:pt x="14871" y="17015"/>
                </a:cubicBezTo>
                <a:cubicBezTo>
                  <a:pt x="15074" y="16657"/>
                  <a:pt x="15252" y="16288"/>
                  <a:pt x="15478" y="15943"/>
                </a:cubicBezTo>
                <a:cubicBezTo>
                  <a:pt x="16121" y="14943"/>
                  <a:pt x="16776" y="13955"/>
                  <a:pt x="17419" y="12955"/>
                </a:cubicBezTo>
                <a:cubicBezTo>
                  <a:pt x="18169" y="11752"/>
                  <a:pt x="18931" y="10538"/>
                  <a:pt x="19681" y="9335"/>
                </a:cubicBezTo>
                <a:cubicBezTo>
                  <a:pt x="20122" y="8609"/>
                  <a:pt x="20431" y="7835"/>
                  <a:pt x="20455" y="6966"/>
                </a:cubicBezTo>
                <a:cubicBezTo>
                  <a:pt x="20467" y="6335"/>
                  <a:pt x="20455" y="5692"/>
                  <a:pt x="20408" y="5049"/>
                </a:cubicBezTo>
                <a:cubicBezTo>
                  <a:pt x="20288" y="3394"/>
                  <a:pt x="19896" y="1775"/>
                  <a:pt x="19467" y="179"/>
                </a:cubicBezTo>
                <a:cubicBezTo>
                  <a:pt x="19455" y="144"/>
                  <a:pt x="19419" y="84"/>
                  <a:pt x="19396" y="1"/>
                </a:cubicBezTo>
                <a:close/>
              </a:path>
            </a:pathLst>
          </a:custGeom>
          <a:solidFill>
            <a:schemeClr val="lt1"/>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1D39DB4F-75F1-4007-A0DB-A7B6D61F2B16}"/>
              </a:ext>
            </a:extLst>
          </p:cNvPr>
          <p:cNvSpPr txBox="1"/>
          <p:nvPr/>
        </p:nvSpPr>
        <p:spPr>
          <a:xfrm>
            <a:off x="6391031" y="4277008"/>
            <a:ext cx="903767" cy="400110"/>
          </a:xfrm>
          <a:prstGeom prst="rect">
            <a:avLst/>
          </a:prstGeom>
          <a:noFill/>
        </p:spPr>
        <p:txBody>
          <a:bodyPr wrap="square" rtlCol="0">
            <a:spAutoFit/>
          </a:bodyPr>
          <a:lstStyle/>
          <a:p>
            <a:r>
              <a:rPr lang="en-US" sz="2000" b="1" dirty="0">
                <a:latin typeface="Cooper Black" panose="020B0604020202020204" pitchFamily="18" charset="0"/>
              </a:rPr>
              <a:t>FTS</a:t>
            </a:r>
            <a:r>
              <a:rPr lang="en-US" sz="2000" b="1" dirty="0">
                <a:latin typeface="Cooper Black" panose="0208090404030B020404" pitchFamily="18" charset="0"/>
              </a:rPr>
              <a:t>G</a:t>
            </a:r>
          </a:p>
        </p:txBody>
      </p:sp>
      <p:sp>
        <p:nvSpPr>
          <p:cNvPr id="7" name="TextBox 6">
            <a:extLst>
              <a:ext uri="{FF2B5EF4-FFF2-40B4-BE49-F238E27FC236}">
                <a16:creationId xmlns:a16="http://schemas.microsoft.com/office/drawing/2014/main" id="{C8053F58-B695-4356-B394-797F5EFB039B}"/>
              </a:ext>
            </a:extLst>
          </p:cNvPr>
          <p:cNvSpPr txBox="1"/>
          <p:nvPr/>
        </p:nvSpPr>
        <p:spPr>
          <a:xfrm>
            <a:off x="1982275" y="4284133"/>
            <a:ext cx="919715" cy="400110"/>
          </a:xfrm>
          <a:prstGeom prst="rect">
            <a:avLst/>
          </a:prstGeom>
          <a:noFill/>
        </p:spPr>
        <p:txBody>
          <a:bodyPr wrap="square" rtlCol="0">
            <a:spAutoFit/>
          </a:bodyPr>
          <a:lstStyle/>
          <a:p>
            <a:r>
              <a:rPr lang="en-US" sz="2000" b="1" dirty="0">
                <a:latin typeface="Cooper Black" panose="0208090404030B020404" pitchFamily="18" charset="0"/>
              </a:rPr>
              <a:t>STSG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991" y="780851"/>
            <a:ext cx="2264285" cy="3570811"/>
          </a:xfrm>
          <a:prstGeom prst="rect">
            <a:avLst/>
          </a:prstGeom>
        </p:spPr>
      </p:pic>
      <p:pic>
        <p:nvPicPr>
          <p:cNvPr id="5" name="Picture 4"/>
          <p:cNvPicPr>
            <a:picLocks noChangeAspect="1"/>
          </p:cNvPicPr>
          <p:nvPr/>
        </p:nvPicPr>
        <p:blipFill>
          <a:blip r:embed="rId4"/>
          <a:stretch>
            <a:fillRect/>
          </a:stretch>
        </p:blipFill>
        <p:spPr>
          <a:xfrm>
            <a:off x="5891645" y="813742"/>
            <a:ext cx="1902540" cy="356970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799"/>
        <p:cNvGrpSpPr/>
        <p:nvPr/>
      </p:nvGrpSpPr>
      <p:grpSpPr>
        <a:xfrm>
          <a:off x="0" y="0"/>
          <a:ext cx="0" cy="0"/>
          <a:chOff x="0" y="0"/>
          <a:chExt cx="0" cy="0"/>
        </a:xfrm>
      </p:grpSpPr>
      <p:sp>
        <p:nvSpPr>
          <p:cNvPr id="102" name="Rectangle 101">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4" name="Picture 103">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106" name="Straight Connector 105">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00" name="Google Shape;800;p36"/>
          <p:cNvSpPr txBox="1">
            <a:spLocks noGrp="1"/>
          </p:cNvSpPr>
          <p:nvPr>
            <p:ph type="title"/>
          </p:nvPr>
        </p:nvSpPr>
        <p:spPr>
          <a:xfrm>
            <a:off x="1088684" y="603389"/>
            <a:ext cx="7202456" cy="786926"/>
          </a:xfrm>
          <a:prstGeom prst="rect">
            <a:avLst/>
          </a:prstGeom>
        </p:spPr>
        <p:txBody>
          <a:bodyPr spcFirstLastPara="1" vert="horz" lIns="91440" tIns="45720" rIns="91440" bIns="45720" rtlCol="0" anchor="t" anchorCtr="0">
            <a:normAutofit/>
          </a:bodyPr>
          <a:lstStyle/>
          <a:p>
            <a:pPr marL="0" lvl="0" indent="0" algn="l" defTabSz="914400">
              <a:spcBef>
                <a:spcPct val="0"/>
              </a:spcBef>
              <a:spcAft>
                <a:spcPts val="0"/>
              </a:spcAft>
            </a:pPr>
            <a:r>
              <a:rPr lang="en-US" sz="3200"/>
              <a:t>Epidermis </a:t>
            </a:r>
          </a:p>
        </p:txBody>
      </p:sp>
      <p:sp>
        <p:nvSpPr>
          <p:cNvPr id="801" name="Google Shape;801;p36"/>
          <p:cNvSpPr txBox="1">
            <a:spLocks noGrp="1"/>
          </p:cNvSpPr>
          <p:nvPr>
            <p:ph type="subTitle" idx="1"/>
          </p:nvPr>
        </p:nvSpPr>
        <p:spPr>
          <a:xfrm>
            <a:off x="1088684" y="1511800"/>
            <a:ext cx="3121916" cy="2587960"/>
          </a:xfrm>
          <a:prstGeom prst="rect">
            <a:avLst/>
          </a:prstGeom>
        </p:spPr>
        <p:txBody>
          <a:bodyPr spcFirstLastPara="1" vert="horz" lIns="91440" tIns="45720" rIns="91440" bIns="45720" rtlCol="0" anchor="t" anchorCtr="0">
            <a:normAutofit/>
          </a:bodyPr>
          <a:lstStyle/>
          <a:p>
            <a:pPr marL="0" lvl="0" indent="-228600" algn="l" defTabSz="914400">
              <a:lnSpc>
                <a:spcPct val="110000"/>
              </a:lnSpc>
              <a:spcBef>
                <a:spcPts val="0"/>
              </a:spcBef>
              <a:spcAft>
                <a:spcPts val="600"/>
              </a:spcAft>
              <a:buSzPct val="100000"/>
              <a:buFont typeface="Arial" panose="020B0604020202020204" pitchFamily="34" charset="0"/>
              <a:buChar char="•"/>
            </a:pPr>
            <a:endParaRPr lang="en-US" sz="1200"/>
          </a:p>
          <a:p>
            <a:pPr marL="0" lvl="0" indent="-228600" algn="l" defTabSz="914400">
              <a:lnSpc>
                <a:spcPct val="110000"/>
              </a:lnSpc>
              <a:spcBef>
                <a:spcPts val="0"/>
              </a:spcBef>
              <a:spcAft>
                <a:spcPts val="600"/>
              </a:spcAft>
              <a:buSzPct val="100000"/>
              <a:buFont typeface="Arial" panose="020B0604020202020204" pitchFamily="34" charset="0"/>
              <a:buChar char="•"/>
            </a:pPr>
            <a:r>
              <a:rPr lang="en-US" sz="1200"/>
              <a:t>- Stratified squamous epithelium composed</a:t>
            </a:r>
          </a:p>
          <a:p>
            <a:pPr marL="0" lvl="0" indent="-228600" algn="l" defTabSz="914400">
              <a:lnSpc>
                <a:spcPct val="110000"/>
              </a:lnSpc>
              <a:spcBef>
                <a:spcPts val="0"/>
              </a:spcBef>
              <a:spcAft>
                <a:spcPts val="600"/>
              </a:spcAft>
              <a:buSzPct val="100000"/>
              <a:buFont typeface="Arial" panose="020B0604020202020204" pitchFamily="34" charset="0"/>
              <a:buChar char="•"/>
            </a:pPr>
            <a:r>
              <a:rPr lang="en-US" sz="1200"/>
              <a:t> primarily of keratinocytes.</a:t>
            </a:r>
          </a:p>
          <a:p>
            <a:pPr marL="0" lvl="0" indent="-228600" algn="l" defTabSz="914400">
              <a:lnSpc>
                <a:spcPct val="110000"/>
              </a:lnSpc>
              <a:spcBef>
                <a:spcPts val="0"/>
              </a:spcBef>
              <a:spcAft>
                <a:spcPts val="600"/>
              </a:spcAft>
              <a:buSzPct val="100000"/>
              <a:buFont typeface="Arial" panose="020B0604020202020204" pitchFamily="34" charset="0"/>
              <a:buChar char="•"/>
            </a:pPr>
            <a:endParaRPr lang="en-US" sz="1200"/>
          </a:p>
          <a:p>
            <a:pPr marL="0" lvl="0" indent="-228600" algn="l" defTabSz="914400">
              <a:lnSpc>
                <a:spcPct val="110000"/>
              </a:lnSpc>
              <a:spcBef>
                <a:spcPts val="0"/>
              </a:spcBef>
              <a:spcAft>
                <a:spcPts val="600"/>
              </a:spcAft>
              <a:buSzPct val="100000"/>
              <a:buFont typeface="Arial" panose="020B0604020202020204" pitchFamily="34" charset="0"/>
              <a:buChar char="•"/>
            </a:pPr>
            <a:r>
              <a:rPr lang="en-US" sz="1200"/>
              <a:t>No blood vessels </a:t>
            </a:r>
          </a:p>
          <a:p>
            <a:pPr marL="342900" lvl="0" indent="-228600" algn="l" defTabSz="914400">
              <a:lnSpc>
                <a:spcPct val="110000"/>
              </a:lnSpc>
              <a:spcBef>
                <a:spcPts val="0"/>
              </a:spcBef>
              <a:spcAft>
                <a:spcPts val="600"/>
              </a:spcAft>
              <a:buSzPct val="100000"/>
              <a:buFont typeface="Arial" panose="020B0604020202020204" pitchFamily="34" charset="0"/>
              <a:buChar char="•"/>
            </a:pPr>
            <a:r>
              <a:rPr lang="en-US" sz="1200"/>
              <a:t>Relies on diffusion from underlying tissue. </a:t>
            </a:r>
          </a:p>
          <a:p>
            <a:pPr marL="342900" lvl="0" indent="-228600" algn="l" defTabSz="914400">
              <a:lnSpc>
                <a:spcPct val="110000"/>
              </a:lnSpc>
              <a:spcBef>
                <a:spcPts val="0"/>
              </a:spcBef>
              <a:spcAft>
                <a:spcPts val="600"/>
              </a:spcAft>
              <a:buSzPct val="100000"/>
              <a:buFont typeface="Arial" panose="020B0604020202020204" pitchFamily="34" charset="0"/>
              <a:buChar char="•"/>
            </a:pPr>
            <a:r>
              <a:rPr lang="en-US" sz="1200"/>
              <a:t>Separated from the dermis by a basement membrane. </a:t>
            </a:r>
          </a:p>
          <a:p>
            <a:pPr marL="0" lvl="0" indent="-228600" algn="l" defTabSz="914400">
              <a:lnSpc>
                <a:spcPct val="110000"/>
              </a:lnSpc>
              <a:spcBef>
                <a:spcPts val="0"/>
              </a:spcBef>
              <a:spcAft>
                <a:spcPts val="600"/>
              </a:spcAft>
              <a:buSzPct val="100000"/>
              <a:buFont typeface="Arial" panose="020B0604020202020204" pitchFamily="34" charset="0"/>
              <a:buChar char="•"/>
            </a:pPr>
            <a:endParaRPr lang="en-US" sz="1200"/>
          </a:p>
        </p:txBody>
      </p:sp>
      <p:pic>
        <p:nvPicPr>
          <p:cNvPr id="2" name="Picture 1">
            <a:extLst>
              <a:ext uri="{FF2B5EF4-FFF2-40B4-BE49-F238E27FC236}">
                <a16:creationId xmlns:a16="http://schemas.microsoft.com/office/drawing/2014/main" id="{0BA0AB18-0D6F-419A-964C-12398B2C1F3E}"/>
              </a:ext>
            </a:extLst>
          </p:cNvPr>
          <p:cNvPicPr>
            <a:picLocks noChangeAspect="1"/>
          </p:cNvPicPr>
          <p:nvPr/>
        </p:nvPicPr>
        <p:blipFill>
          <a:blip r:embed="rId4"/>
          <a:stretch>
            <a:fillRect/>
          </a:stretch>
        </p:blipFill>
        <p:spPr>
          <a:xfrm>
            <a:off x="4658398" y="1511800"/>
            <a:ext cx="3545151" cy="2587960"/>
          </a:xfrm>
          <a:prstGeom prst="rect">
            <a:avLst/>
          </a:prstGeom>
        </p:spPr>
      </p:pic>
      <p:pic>
        <p:nvPicPr>
          <p:cNvPr id="3" name="Picture 2">
            <a:extLst>
              <a:ext uri="{FF2B5EF4-FFF2-40B4-BE49-F238E27FC236}">
                <a16:creationId xmlns:a16="http://schemas.microsoft.com/office/drawing/2014/main" id="{55EC566E-789B-4B05-B069-30BE09BC8F44}"/>
              </a:ext>
            </a:extLst>
          </p:cNvPr>
          <p:cNvPicPr>
            <a:picLocks noChangeAspect="1"/>
          </p:cNvPicPr>
          <p:nvPr/>
        </p:nvPicPr>
        <p:blipFill>
          <a:blip r:embed="rId5"/>
          <a:stretch>
            <a:fillRect/>
          </a:stretch>
        </p:blipFill>
        <p:spPr>
          <a:xfrm>
            <a:off x="7918764" y="0"/>
            <a:ext cx="1161255" cy="856474"/>
          </a:xfrm>
          <a:prstGeom prst="rect">
            <a:avLst/>
          </a:prstGeom>
        </p:spPr>
      </p:pic>
    </p:spTree>
    <p:extLst>
      <p:ext uri="{BB962C8B-B14F-4D97-AF65-F5344CB8AC3E}">
        <p14:creationId xmlns:p14="http://schemas.microsoft.com/office/powerpoint/2010/main" val="39296287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336;p44">
            <a:extLst>
              <a:ext uri="{FF2B5EF4-FFF2-40B4-BE49-F238E27FC236}">
                <a16:creationId xmlns:a16="http://schemas.microsoft.com/office/drawing/2014/main" id="{77837729-F814-4530-8A82-A6B9602BCC4D}"/>
              </a:ext>
            </a:extLst>
          </p:cNvPr>
          <p:cNvSpPr txBox="1">
            <a:spLocks noGrp="1"/>
          </p:cNvSpPr>
          <p:nvPr>
            <p:ph type="title"/>
          </p:nvPr>
        </p:nvSpPr>
        <p:spPr>
          <a:xfrm>
            <a:off x="833974" y="763071"/>
            <a:ext cx="4751578" cy="573088"/>
          </a:xfrm>
          <a:prstGeom prst="rect">
            <a:avLst/>
          </a:prstGeom>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spcFirstLastPara="1" wrap="square" lIns="0" tIns="0" rIns="0" bIns="0" anchor="t" anchorCtr="0">
            <a:noAutofit/>
          </a:bodyPr>
          <a:lstStyle/>
          <a:p>
            <a:pPr marL="0" lvl="0" indent="0" algn="ctr" rtl="0">
              <a:spcBef>
                <a:spcPts val="0"/>
              </a:spcBef>
              <a:spcAft>
                <a:spcPts val="0"/>
              </a:spcAft>
              <a:buNone/>
            </a:pPr>
            <a:r>
              <a:rPr lang="en-US" sz="4000" dirty="0">
                <a:ln w="12700">
                  <a:solidFill>
                    <a:schemeClr val="accent5"/>
                  </a:solidFill>
                  <a:prstDash val="solid"/>
                </a:ln>
                <a:solidFill>
                  <a:schemeClr val="accent4">
                    <a:lumMod val="75000"/>
                  </a:schemeClr>
                </a:solidFill>
              </a:rPr>
              <a:t>W</a:t>
            </a:r>
            <a:r>
              <a:rPr lang="en" sz="4000" dirty="0">
                <a:ln w="12700">
                  <a:solidFill>
                    <a:schemeClr val="accent5"/>
                  </a:solidFill>
                  <a:prstDash val="solid"/>
                </a:ln>
                <a:solidFill>
                  <a:schemeClr val="accent4">
                    <a:lumMod val="75000"/>
                  </a:schemeClr>
                </a:solidFill>
              </a:rPr>
              <a:t>hen to use ?</a:t>
            </a:r>
            <a:endParaRPr sz="4000" dirty="0">
              <a:ln w="12700">
                <a:solidFill>
                  <a:schemeClr val="accent5"/>
                </a:solidFill>
                <a:prstDash val="solid"/>
              </a:ln>
              <a:solidFill>
                <a:schemeClr val="accent4">
                  <a:lumMod val="75000"/>
                </a:schemeClr>
              </a:solidFill>
              <a:latin typeface="Montserrat Light"/>
              <a:ea typeface="Montserrat Light"/>
              <a:cs typeface="Montserrat Light"/>
              <a:sym typeface="Montserrat Light"/>
            </a:endParaRPr>
          </a:p>
        </p:txBody>
      </p:sp>
      <p:graphicFrame>
        <p:nvGraphicFramePr>
          <p:cNvPr id="10" name="Table 2">
            <a:extLst>
              <a:ext uri="{FF2B5EF4-FFF2-40B4-BE49-F238E27FC236}">
                <a16:creationId xmlns:a16="http://schemas.microsoft.com/office/drawing/2014/main" id="{ABC65052-31C5-49BC-9BCA-B8AD4E8465B5}"/>
              </a:ext>
            </a:extLst>
          </p:cNvPr>
          <p:cNvGraphicFramePr>
            <a:graphicFrameLocks noGrp="1"/>
          </p:cNvGraphicFramePr>
          <p:nvPr>
            <p:extLst>
              <p:ext uri="{D42A27DB-BD31-4B8C-83A1-F6EECF244321}">
                <p14:modId xmlns:p14="http://schemas.microsoft.com/office/powerpoint/2010/main" val="262553978"/>
              </p:ext>
            </p:extLst>
          </p:nvPr>
        </p:nvGraphicFramePr>
        <p:xfrm>
          <a:off x="1163004" y="2009022"/>
          <a:ext cx="7302734" cy="1798320"/>
        </p:xfrm>
        <a:graphic>
          <a:graphicData uri="http://schemas.openxmlformats.org/drawingml/2006/table">
            <a:tbl>
              <a:tblPr firstRow="1" bandRow="1">
                <a:tableStyleId>{A079FDDD-B6A9-4A2F-ADE3-31033C64E6A5}</a:tableStyleId>
              </a:tblPr>
              <a:tblGrid>
                <a:gridCol w="7302734">
                  <a:extLst>
                    <a:ext uri="{9D8B030D-6E8A-4147-A177-3AD203B41FA5}">
                      <a16:colId xmlns:a16="http://schemas.microsoft.com/office/drawing/2014/main" val="770987879"/>
                    </a:ext>
                  </a:extLst>
                </a:gridCol>
              </a:tblGrid>
              <a:tr h="370840">
                <a:tc>
                  <a:txBody>
                    <a:bodyPr/>
                    <a:lstStyle/>
                    <a:p>
                      <a:pPr algn="ctr"/>
                      <a:r>
                        <a:rPr lang="en-US" sz="2800" dirty="0">
                          <a:solidFill>
                            <a:schemeClr val="accent4">
                              <a:lumMod val="50000"/>
                            </a:schemeClr>
                          </a:solidFill>
                          <a:latin typeface="Comic Sans MS" panose="030F0702030302020204" pitchFamily="66" charset="0"/>
                        </a:rPr>
                        <a:t>When a deformity needs to be reconstructed, either grafts or flaps can be employed to restore normal function and/or anatomy. </a:t>
                      </a:r>
                    </a:p>
                  </a:txBody>
                  <a:tcPr/>
                </a:tc>
                <a:extLst>
                  <a:ext uri="{0D108BD9-81ED-4DB2-BD59-A6C34878D82A}">
                    <a16:rowId xmlns:a16="http://schemas.microsoft.com/office/drawing/2014/main" val="3769406177"/>
                  </a:ext>
                </a:extLst>
              </a:tr>
            </a:tbl>
          </a:graphicData>
        </a:graphic>
      </p:graphicFrame>
    </p:spTree>
    <p:extLst>
      <p:ext uri="{BB962C8B-B14F-4D97-AF65-F5344CB8AC3E}">
        <p14:creationId xmlns:p14="http://schemas.microsoft.com/office/powerpoint/2010/main" val="27333868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335"/>
        <p:cNvGrpSpPr/>
        <p:nvPr/>
      </p:nvGrpSpPr>
      <p:grpSpPr>
        <a:xfrm>
          <a:off x="0" y="0"/>
          <a:ext cx="0" cy="0"/>
          <a:chOff x="0" y="0"/>
          <a:chExt cx="0" cy="0"/>
        </a:xfrm>
      </p:grpSpPr>
      <p:sp>
        <p:nvSpPr>
          <p:cNvPr id="50" name="Rectangle 42">
            <a:extLst>
              <a:ext uri="{FF2B5EF4-FFF2-40B4-BE49-F238E27FC236}">
                <a16:creationId xmlns:a16="http://schemas.microsoft.com/office/drawing/2014/main" id="{CDDE5CDF-1512-4CDA-B956-23D223F8D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2" name="Picture 44">
            <a:extLst>
              <a:ext uri="{FF2B5EF4-FFF2-40B4-BE49-F238E27FC236}">
                <a16:creationId xmlns:a16="http://schemas.microsoft.com/office/drawing/2014/main" id="{B029D7D8-5A6B-4C76-94C8-15798C6C5A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54" name="Straight Connector 46">
            <a:extLst>
              <a:ext uri="{FF2B5EF4-FFF2-40B4-BE49-F238E27FC236}">
                <a16:creationId xmlns:a16="http://schemas.microsoft.com/office/drawing/2014/main" id="{A5C9319C-E20D-4884-952F-60B6A58C3E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5" name="Rectangle 48">
            <a:extLst>
              <a:ext uri="{FF2B5EF4-FFF2-40B4-BE49-F238E27FC236}">
                <a16:creationId xmlns:a16="http://schemas.microsoft.com/office/drawing/2014/main" id="{2C6F198E-F7A1-4125-910D-641C0C2A76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07C3A25-D9A7-4F2D-B44C-FA8EB24C7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482600"/>
            <a:ext cx="8178800" cy="417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8E8515E-B8C8-482A-A9B5-CE57BC08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Table 27">
            <a:extLst>
              <a:ext uri="{FF2B5EF4-FFF2-40B4-BE49-F238E27FC236}">
                <a16:creationId xmlns:a16="http://schemas.microsoft.com/office/drawing/2014/main" id="{D501B35E-C410-42F7-BC33-495301F9801D}"/>
              </a:ext>
            </a:extLst>
          </p:cNvPr>
          <p:cNvGraphicFramePr>
            <a:graphicFrameLocks noGrp="1"/>
          </p:cNvGraphicFramePr>
          <p:nvPr>
            <p:extLst>
              <p:ext uri="{D42A27DB-BD31-4B8C-83A1-F6EECF244321}">
                <p14:modId xmlns:p14="http://schemas.microsoft.com/office/powerpoint/2010/main" val="18847561"/>
              </p:ext>
            </p:extLst>
          </p:nvPr>
        </p:nvGraphicFramePr>
        <p:xfrm>
          <a:off x="846073" y="854283"/>
          <a:ext cx="7457378" cy="3432092"/>
        </p:xfrm>
        <a:graphic>
          <a:graphicData uri="http://schemas.openxmlformats.org/drawingml/2006/table">
            <a:tbl>
              <a:tblPr firstRow="1" bandRow="1">
                <a:noFill/>
                <a:tableStyleId>{A079FDDD-B6A9-4A2F-ADE3-31033C64E6A5}</a:tableStyleId>
              </a:tblPr>
              <a:tblGrid>
                <a:gridCol w="7457378">
                  <a:extLst>
                    <a:ext uri="{9D8B030D-6E8A-4147-A177-3AD203B41FA5}">
                      <a16:colId xmlns:a16="http://schemas.microsoft.com/office/drawing/2014/main" val="3315234844"/>
                    </a:ext>
                  </a:extLst>
                </a:gridCol>
              </a:tblGrid>
              <a:tr h="923550">
                <a:tc>
                  <a:txBody>
                    <a:bodyPr/>
                    <a:lstStyle/>
                    <a:p>
                      <a:pPr algn="ctr"/>
                      <a:r>
                        <a:rPr lang="en-US" sz="2200" b="1">
                          <a:solidFill>
                            <a:schemeClr val="tx1">
                              <a:lumMod val="75000"/>
                              <a:lumOff val="25000"/>
                            </a:schemeClr>
                          </a:solidFill>
                        </a:rPr>
                        <a:t>GOALS OF RECONSTRUCTION</a:t>
                      </a:r>
                    </a:p>
                    <a:p>
                      <a:endParaRPr lang="en-US" sz="2200" b="1">
                        <a:solidFill>
                          <a:schemeClr val="tx1">
                            <a:lumMod val="75000"/>
                            <a:lumOff val="25000"/>
                          </a:schemeClr>
                        </a:solidFill>
                      </a:endParaRPr>
                    </a:p>
                  </a:txBody>
                  <a:tcPr marL="223722" marR="167791" marT="111861" marB="111861">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10400117"/>
                  </a:ext>
                </a:extLst>
              </a:tr>
              <a:tr h="750039">
                <a:tc>
                  <a:txBody>
                    <a:bodyPr/>
                    <a:lstStyle/>
                    <a:p>
                      <a:r>
                        <a:rPr lang="en-US" sz="1600">
                          <a:solidFill>
                            <a:schemeClr val="tx1">
                              <a:lumMod val="75000"/>
                              <a:lumOff val="25000"/>
                            </a:schemeClr>
                          </a:solidFill>
                          <a:latin typeface="Amasis MT Pro Black" panose="02040A04050005020304" pitchFamily="18" charset="0"/>
                        </a:rPr>
                        <a:t>Preserve its function</a:t>
                      </a:r>
                    </a:p>
                    <a:p>
                      <a:endParaRPr lang="en-US" sz="1600">
                        <a:solidFill>
                          <a:schemeClr val="tx1">
                            <a:lumMod val="75000"/>
                            <a:lumOff val="25000"/>
                          </a:schemeClr>
                        </a:solidFill>
                      </a:endParaRPr>
                    </a:p>
                  </a:txBody>
                  <a:tcPr marL="223722" marR="167791" marT="111861" marB="11186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577200992"/>
                  </a:ext>
                </a:extLst>
              </a:tr>
              <a:tr h="750039">
                <a:tc>
                  <a:txBody>
                    <a:bodyPr/>
                    <a:lstStyle/>
                    <a:p>
                      <a:r>
                        <a:rPr lang="en-US" sz="1600">
                          <a:solidFill>
                            <a:schemeClr val="tx1">
                              <a:lumMod val="75000"/>
                              <a:lumOff val="25000"/>
                            </a:schemeClr>
                          </a:solidFill>
                          <a:latin typeface="Amasis MT Pro Black" panose="02040A04050005020304" pitchFamily="18" charset="0"/>
                        </a:rPr>
                        <a:t>Improve his QOL</a:t>
                      </a:r>
                    </a:p>
                    <a:p>
                      <a:endParaRPr lang="en-US" sz="1600">
                        <a:solidFill>
                          <a:schemeClr val="tx1">
                            <a:lumMod val="75000"/>
                            <a:lumOff val="25000"/>
                          </a:schemeClr>
                        </a:solidFill>
                      </a:endParaRPr>
                    </a:p>
                  </a:txBody>
                  <a:tcPr marL="223722" marR="167791" marT="111861" marB="11186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380053029"/>
                  </a:ext>
                </a:extLst>
              </a:tr>
              <a:tr h="504232">
                <a:tc>
                  <a:txBody>
                    <a:bodyPr/>
                    <a:lstStyle/>
                    <a:p>
                      <a:r>
                        <a:rPr lang="en-US" sz="1600">
                          <a:solidFill>
                            <a:schemeClr val="tx1">
                              <a:lumMod val="75000"/>
                              <a:lumOff val="25000"/>
                            </a:schemeClr>
                          </a:solidFill>
                          <a:latin typeface="Amasis MT Pro Black" panose="02040A04050005020304" pitchFamily="18" charset="0"/>
                        </a:rPr>
                        <a:t>Restore the tissue form and harmony </a:t>
                      </a:r>
                    </a:p>
                  </a:txBody>
                  <a:tcPr marL="223722" marR="167791" marT="111861" marB="11186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2733268855"/>
                  </a:ext>
                </a:extLst>
              </a:tr>
              <a:tr h="504232">
                <a:tc>
                  <a:txBody>
                    <a:bodyPr/>
                    <a:lstStyle/>
                    <a:p>
                      <a:r>
                        <a:rPr lang="en-US" sz="1600">
                          <a:solidFill>
                            <a:schemeClr val="tx1">
                              <a:lumMod val="75000"/>
                              <a:lumOff val="25000"/>
                            </a:schemeClr>
                          </a:solidFill>
                          <a:latin typeface="Amasis MT Pro Black" panose="02040A04050005020304" pitchFamily="18" charset="0"/>
                        </a:rPr>
                        <a:t>Maximize patient’s safety </a:t>
                      </a:r>
                    </a:p>
                  </a:txBody>
                  <a:tcPr marL="223722" marR="167791" marT="111861" marB="111861">
                    <a:lnL w="12700" cmpd="sng">
                      <a:noFill/>
                      <a:prstDash val="solid"/>
                    </a:lnL>
                    <a:lnR w="12700" cmpd="sng">
                      <a:noFill/>
                      <a:prstDash val="solid"/>
                    </a:lnR>
                    <a:lnT w="9525" cap="flat" cmpd="sng" algn="ctr">
                      <a:solidFill>
                        <a:srgbClr val="C7C6C1"/>
                      </a:solidFill>
                      <a:prstDash val="solid"/>
                    </a:lnT>
                    <a:lnB w="9525" cap="flat" cmpd="sng" algn="ctr">
                      <a:solidFill>
                        <a:srgbClr val="C7C6C1"/>
                      </a:solidFill>
                      <a:prstDash val="solid"/>
                    </a:lnB>
                    <a:noFill/>
                  </a:tcPr>
                </a:tc>
                <a:extLst>
                  <a:ext uri="{0D108BD9-81ED-4DB2-BD59-A6C34878D82A}">
                    <a16:rowId xmlns:a16="http://schemas.microsoft.com/office/drawing/2014/main" val="1860217342"/>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1B0E-385F-4C32-980A-8C88BE2A9790}"/>
              </a:ext>
            </a:extLst>
          </p:cNvPr>
          <p:cNvSpPr>
            <a:spLocks noGrp="1"/>
          </p:cNvSpPr>
          <p:nvPr>
            <p:ph type="title"/>
          </p:nvPr>
        </p:nvSpPr>
        <p:spPr>
          <a:xfrm>
            <a:off x="-1853705" y="256820"/>
            <a:ext cx="7717500" cy="572700"/>
          </a:xfrm>
        </p:spPr>
        <p:txBody>
          <a:bodyPr/>
          <a:lstStyle/>
          <a:p>
            <a:r>
              <a:rPr lang="en-US" b="1" dirty="0">
                <a:ln w="22225">
                  <a:solidFill>
                    <a:schemeClr val="accent2"/>
                  </a:solidFill>
                  <a:prstDash val="solid"/>
                </a:ln>
                <a:solidFill>
                  <a:schemeClr val="accent2">
                    <a:lumMod val="40000"/>
                    <a:lumOff val="60000"/>
                  </a:schemeClr>
                </a:solidFill>
              </a:rPr>
              <a:t>Survival : </a:t>
            </a:r>
          </a:p>
        </p:txBody>
      </p:sp>
      <p:graphicFrame>
        <p:nvGraphicFramePr>
          <p:cNvPr id="4" name="Table 4">
            <a:extLst>
              <a:ext uri="{FF2B5EF4-FFF2-40B4-BE49-F238E27FC236}">
                <a16:creationId xmlns:a16="http://schemas.microsoft.com/office/drawing/2014/main" id="{4EA3034F-40E8-490D-87DF-1685B4760615}"/>
              </a:ext>
            </a:extLst>
          </p:cNvPr>
          <p:cNvGraphicFramePr>
            <a:graphicFrameLocks noGrp="1"/>
          </p:cNvGraphicFramePr>
          <p:nvPr>
            <p:extLst>
              <p:ext uri="{D42A27DB-BD31-4B8C-83A1-F6EECF244321}">
                <p14:modId xmlns:p14="http://schemas.microsoft.com/office/powerpoint/2010/main" val="2236786356"/>
              </p:ext>
            </p:extLst>
          </p:nvPr>
        </p:nvGraphicFramePr>
        <p:xfrm>
          <a:off x="1084521" y="1167711"/>
          <a:ext cx="6204972" cy="2529840"/>
        </p:xfrm>
        <a:graphic>
          <a:graphicData uri="http://schemas.openxmlformats.org/drawingml/2006/table">
            <a:tbl>
              <a:tblPr firstRow="1" bandRow="1">
                <a:tableStyleId>{D27102A9-8310-4765-A935-A1911B00CA55}</a:tableStyleId>
              </a:tblPr>
              <a:tblGrid>
                <a:gridCol w="6204972">
                  <a:extLst>
                    <a:ext uri="{9D8B030D-6E8A-4147-A177-3AD203B41FA5}">
                      <a16:colId xmlns:a16="http://schemas.microsoft.com/office/drawing/2014/main" val="3484700802"/>
                    </a:ext>
                  </a:extLst>
                </a:gridCol>
              </a:tblGrid>
              <a:tr h="370840">
                <a:tc>
                  <a:txBody>
                    <a:bodyPr/>
                    <a:lstStyle/>
                    <a:p>
                      <a:pPr marL="342900" indent="-342900">
                        <a:buFont typeface="Wingdings" panose="05000000000000000000" pitchFamily="2" charset="2"/>
                        <a:buChar char="q"/>
                      </a:pPr>
                      <a:r>
                        <a:rPr lang="en-US" sz="2000" dirty="0">
                          <a:solidFill>
                            <a:schemeClr val="accent1">
                              <a:lumMod val="50000"/>
                            </a:schemeClr>
                          </a:solidFill>
                        </a:rPr>
                        <a:t>The success of graft and flap depends not only on its survival but also on its ability to achieve the goals of reconstruction. </a:t>
                      </a:r>
                    </a:p>
                    <a:p>
                      <a:pPr marL="342900" indent="-342900">
                        <a:buAutoNum type="arabicParenR"/>
                      </a:pPr>
                      <a:endParaRPr lang="en-US" sz="2000" dirty="0">
                        <a:solidFill>
                          <a:schemeClr val="accent1">
                            <a:lumMod val="50000"/>
                          </a:schemeClr>
                        </a:solidFill>
                      </a:endParaRPr>
                    </a:p>
                    <a:p>
                      <a:pPr marL="0" indent="0">
                        <a:buNone/>
                      </a:pPr>
                      <a:endParaRPr lang="en-US" sz="2000" dirty="0">
                        <a:solidFill>
                          <a:schemeClr val="accent1">
                            <a:lumMod val="50000"/>
                          </a:schemeClr>
                        </a:solidFill>
                      </a:endParaRPr>
                    </a:p>
                    <a:p>
                      <a:pPr marL="342900" indent="-342900">
                        <a:buFont typeface="Wingdings" panose="05000000000000000000" pitchFamily="2" charset="2"/>
                        <a:buChar char="q"/>
                      </a:pPr>
                      <a:r>
                        <a:rPr lang="en-US" sz="2000" dirty="0">
                          <a:solidFill>
                            <a:schemeClr val="accent1">
                              <a:lumMod val="50000"/>
                            </a:schemeClr>
                          </a:solidFill>
                        </a:rPr>
                        <a:t>The failure of graft and flap results ultimately from vascular compromise or the inability to </a:t>
                      </a:r>
                      <a:r>
                        <a:rPr lang="en-US" sz="2000" dirty="0" err="1">
                          <a:solidFill>
                            <a:schemeClr val="accent1">
                              <a:lumMod val="50000"/>
                            </a:schemeClr>
                          </a:solidFill>
                        </a:rPr>
                        <a:t>achive</a:t>
                      </a:r>
                      <a:r>
                        <a:rPr lang="en-US" sz="2000" dirty="0">
                          <a:solidFill>
                            <a:schemeClr val="accent1">
                              <a:lumMod val="50000"/>
                            </a:schemeClr>
                          </a:solidFill>
                        </a:rPr>
                        <a:t> the goals of reconstruction.</a:t>
                      </a:r>
                    </a:p>
                  </a:txBody>
                  <a:tcPr/>
                </a:tc>
                <a:extLst>
                  <a:ext uri="{0D108BD9-81ED-4DB2-BD59-A6C34878D82A}">
                    <a16:rowId xmlns:a16="http://schemas.microsoft.com/office/drawing/2014/main" val="1891598348"/>
                  </a:ext>
                </a:extLst>
              </a:tr>
            </a:tbl>
          </a:graphicData>
        </a:graphic>
      </p:graphicFrame>
      <p:sp>
        <p:nvSpPr>
          <p:cNvPr id="5" name="Google Shape;2071;p63">
            <a:extLst>
              <a:ext uri="{FF2B5EF4-FFF2-40B4-BE49-F238E27FC236}">
                <a16:creationId xmlns:a16="http://schemas.microsoft.com/office/drawing/2014/main" id="{51E417CC-6966-40C1-A0F8-E7458A50AEBB}"/>
              </a:ext>
            </a:extLst>
          </p:cNvPr>
          <p:cNvSpPr/>
          <p:nvPr/>
        </p:nvSpPr>
        <p:spPr>
          <a:xfrm rot="583113">
            <a:off x="-105690" y="-161037"/>
            <a:ext cx="1784536" cy="1186641"/>
          </a:xfrm>
          <a:custGeom>
            <a:avLst/>
            <a:gdLst/>
            <a:ahLst/>
            <a:cxnLst/>
            <a:rect l="l" t="t" r="r" b="b"/>
            <a:pathLst>
              <a:path w="71385" h="47468" extrusionOk="0">
                <a:moveTo>
                  <a:pt x="21582" y="43365"/>
                </a:moveTo>
                <a:cubicBezTo>
                  <a:pt x="25552" y="40062"/>
                  <a:pt x="27286" y="34859"/>
                  <a:pt x="29888" y="30389"/>
                </a:cubicBezTo>
                <a:cubicBezTo>
                  <a:pt x="34625" y="22283"/>
                  <a:pt x="42797" y="16179"/>
                  <a:pt x="52037" y="14044"/>
                </a:cubicBezTo>
                <a:cubicBezTo>
                  <a:pt x="55573" y="13210"/>
                  <a:pt x="59242" y="12976"/>
                  <a:pt x="62645" y="11842"/>
                </a:cubicBezTo>
                <a:cubicBezTo>
                  <a:pt x="66114" y="10708"/>
                  <a:pt x="69450" y="8506"/>
                  <a:pt x="70751" y="5137"/>
                </a:cubicBezTo>
                <a:cubicBezTo>
                  <a:pt x="71384" y="3503"/>
                  <a:pt x="71318" y="1635"/>
                  <a:pt x="70751" y="0"/>
                </a:cubicBezTo>
                <a:lnTo>
                  <a:pt x="0" y="12609"/>
                </a:lnTo>
                <a:lnTo>
                  <a:pt x="6004" y="46167"/>
                </a:lnTo>
                <a:cubicBezTo>
                  <a:pt x="11342" y="47468"/>
                  <a:pt x="17379" y="46867"/>
                  <a:pt x="21582" y="433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191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7B551FF-F1B2-48C7-A14B-2F9C10184613}"/>
              </a:ext>
            </a:extLst>
          </p:cNvPr>
          <p:cNvGraphicFramePr>
            <a:graphicFrameLocks noGrp="1"/>
          </p:cNvGraphicFramePr>
          <p:nvPr>
            <p:extLst>
              <p:ext uri="{D42A27DB-BD31-4B8C-83A1-F6EECF244321}">
                <p14:modId xmlns:p14="http://schemas.microsoft.com/office/powerpoint/2010/main" val="3788762877"/>
              </p:ext>
            </p:extLst>
          </p:nvPr>
        </p:nvGraphicFramePr>
        <p:xfrm>
          <a:off x="3493167" y="1084406"/>
          <a:ext cx="5338861" cy="2225040"/>
        </p:xfrm>
        <a:graphic>
          <a:graphicData uri="http://schemas.openxmlformats.org/drawingml/2006/table">
            <a:tbl>
              <a:tblPr firstRow="1" bandRow="1">
                <a:tableStyleId>{D27102A9-8310-4765-A935-A1911B00CA55}</a:tableStyleId>
              </a:tblPr>
              <a:tblGrid>
                <a:gridCol w="5338861">
                  <a:extLst>
                    <a:ext uri="{9D8B030D-6E8A-4147-A177-3AD203B41FA5}">
                      <a16:colId xmlns:a16="http://schemas.microsoft.com/office/drawing/2014/main" val="1075987540"/>
                    </a:ext>
                  </a:extLst>
                </a:gridCol>
              </a:tblGrid>
              <a:tr h="337713">
                <a:tc>
                  <a:txBody>
                    <a:bodyPr/>
                    <a:lstStyle/>
                    <a:p>
                      <a:pPr marL="342900" indent="-342900">
                        <a:buAutoNum type="arabicParenR"/>
                      </a:pPr>
                      <a:r>
                        <a:rPr lang="en-US" sz="2800" dirty="0">
                          <a:solidFill>
                            <a:srgbClr val="002060"/>
                          </a:solidFill>
                        </a:rPr>
                        <a:t>Tension </a:t>
                      </a:r>
                    </a:p>
                    <a:p>
                      <a:pPr marL="342900" indent="-342900">
                        <a:buAutoNum type="arabicParenR"/>
                      </a:pPr>
                      <a:r>
                        <a:rPr lang="en-US" sz="2800" dirty="0">
                          <a:solidFill>
                            <a:srgbClr val="002060"/>
                          </a:solidFill>
                        </a:rPr>
                        <a:t>Kinking </a:t>
                      </a:r>
                    </a:p>
                    <a:p>
                      <a:pPr marL="342900" indent="-342900">
                        <a:buAutoNum type="arabicParenR"/>
                      </a:pPr>
                      <a:r>
                        <a:rPr lang="en-US" sz="2800" dirty="0">
                          <a:solidFill>
                            <a:srgbClr val="002060"/>
                          </a:solidFill>
                        </a:rPr>
                        <a:t>Compression </a:t>
                      </a:r>
                    </a:p>
                    <a:p>
                      <a:pPr marL="342900" indent="-342900">
                        <a:buAutoNum type="arabicParenR"/>
                      </a:pPr>
                      <a:r>
                        <a:rPr lang="en-US" sz="2800" dirty="0">
                          <a:solidFill>
                            <a:srgbClr val="002060"/>
                          </a:solidFill>
                        </a:rPr>
                        <a:t>Vascular thrombosis </a:t>
                      </a:r>
                    </a:p>
                    <a:p>
                      <a:pPr marL="342900" indent="-342900">
                        <a:buAutoNum type="arabicParenR"/>
                      </a:pPr>
                      <a:r>
                        <a:rPr lang="en-US" sz="2800" dirty="0">
                          <a:solidFill>
                            <a:srgbClr val="002060"/>
                          </a:solidFill>
                        </a:rPr>
                        <a:t>infection</a:t>
                      </a:r>
                      <a:endParaRPr lang="en-US" sz="2800" dirty="0">
                        <a:solidFill>
                          <a:srgbClr val="002060"/>
                        </a:solidFill>
                        <a:latin typeface="Comic Sans MS" panose="030F0702030302020204" pitchFamily="66" charset="0"/>
                      </a:endParaRPr>
                    </a:p>
                  </a:txBody>
                  <a:tcPr/>
                </a:tc>
                <a:extLst>
                  <a:ext uri="{0D108BD9-81ED-4DB2-BD59-A6C34878D82A}">
                    <a16:rowId xmlns:a16="http://schemas.microsoft.com/office/drawing/2014/main" val="3803103705"/>
                  </a:ext>
                </a:extLst>
              </a:tr>
            </a:tbl>
          </a:graphicData>
        </a:graphic>
      </p:graphicFrame>
      <p:sp>
        <p:nvSpPr>
          <p:cNvPr id="6" name="TextBox 5">
            <a:extLst>
              <a:ext uri="{FF2B5EF4-FFF2-40B4-BE49-F238E27FC236}">
                <a16:creationId xmlns:a16="http://schemas.microsoft.com/office/drawing/2014/main" id="{385E8754-FBD4-4EC5-B876-214E2DDD8340}"/>
              </a:ext>
            </a:extLst>
          </p:cNvPr>
          <p:cNvSpPr txBox="1"/>
          <p:nvPr/>
        </p:nvSpPr>
        <p:spPr>
          <a:xfrm>
            <a:off x="301285" y="1084406"/>
            <a:ext cx="2682739"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rPr>
              <a:t>Factors that contribute to failure of either grafts or flaps : </a:t>
            </a:r>
          </a:p>
        </p:txBody>
      </p:sp>
    </p:spTree>
    <p:extLst>
      <p:ext uri="{BB962C8B-B14F-4D97-AF65-F5344CB8AC3E}">
        <p14:creationId xmlns:p14="http://schemas.microsoft.com/office/powerpoint/2010/main" val="2797419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18771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0"/>
        <p:cNvGrpSpPr/>
        <p:nvPr/>
      </p:nvGrpSpPr>
      <p:grpSpPr>
        <a:xfrm>
          <a:off x="0" y="0"/>
          <a:ext cx="0" cy="0"/>
          <a:chOff x="0" y="0"/>
          <a:chExt cx="0" cy="0"/>
        </a:xfrm>
      </p:grpSpPr>
      <p:sp>
        <p:nvSpPr>
          <p:cNvPr id="2084" name="Google Shape;2084;p64"/>
          <p:cNvSpPr txBox="1">
            <a:spLocks noGrp="1"/>
          </p:cNvSpPr>
          <p:nvPr>
            <p:ph type="subTitle" idx="1"/>
          </p:nvPr>
        </p:nvSpPr>
        <p:spPr>
          <a:xfrm>
            <a:off x="608574" y="1985478"/>
            <a:ext cx="7929497" cy="1716189"/>
          </a:xfrm>
          <a:prstGeom prst="rect">
            <a:avLst/>
          </a:prstGeom>
          <a:solidFill>
            <a:schemeClr val="accent2">
              <a:lumMod val="20000"/>
              <a:lumOff val="80000"/>
            </a:schemeClr>
          </a:solidFill>
        </p:spPr>
        <p:txBody>
          <a:bodyPr spcFirstLastPara="1" wrap="square" lIns="0" tIns="0" rIns="0" bIns="0" anchor="t" anchorCtr="0">
            <a:noAutofit/>
          </a:bodyPr>
          <a:lstStyle/>
          <a:p>
            <a:pPr marL="457200" lvl="0" indent="-342900" algn="l" rtl="0">
              <a:spcBef>
                <a:spcPts val="0"/>
              </a:spcBef>
              <a:spcAft>
                <a:spcPts val="0"/>
              </a:spcAft>
              <a:buSzPts val="1800"/>
              <a:buChar char="●"/>
            </a:pPr>
            <a:r>
              <a:rPr lang="en-US" sz="1800" dirty="0" err="1">
                <a:solidFill>
                  <a:schemeClr val="accent1">
                    <a:lumMod val="50000"/>
                  </a:schemeClr>
                </a:solidFill>
                <a:uFill>
                  <a:noFill/>
                </a:uFill>
                <a:latin typeface="Comic Sans MS" panose="030F0702030302020204" pitchFamily="66" charset="0"/>
              </a:rPr>
              <a:t>Grabb</a:t>
            </a:r>
            <a:r>
              <a:rPr lang="en-US" sz="1800" dirty="0">
                <a:solidFill>
                  <a:schemeClr val="accent1">
                    <a:lumMod val="50000"/>
                  </a:schemeClr>
                </a:solidFill>
                <a:uFill>
                  <a:noFill/>
                </a:uFill>
                <a:latin typeface="Comic Sans MS" panose="030F0702030302020204" pitchFamily="66" charset="0"/>
              </a:rPr>
              <a:t> and Smith’s plastic surgery </a:t>
            </a:r>
            <a:r>
              <a:rPr lang="en-US" sz="1800" dirty="0" err="1">
                <a:solidFill>
                  <a:schemeClr val="accent1">
                    <a:lumMod val="50000"/>
                  </a:schemeClr>
                </a:solidFill>
                <a:uFill>
                  <a:noFill/>
                </a:uFill>
                <a:latin typeface="Comic Sans MS" panose="030F0702030302020204" pitchFamily="66" charset="0"/>
              </a:rPr>
              <a:t>Grabb’s</a:t>
            </a:r>
            <a:r>
              <a:rPr lang="en-US" sz="1800" dirty="0">
                <a:solidFill>
                  <a:schemeClr val="accent1">
                    <a:lumMod val="50000"/>
                  </a:schemeClr>
                </a:solidFill>
                <a:uFill>
                  <a:noFill/>
                </a:uFill>
                <a:latin typeface="Comic Sans MS" panose="030F0702030302020204" pitchFamily="66" charset="0"/>
              </a:rPr>
              <a:t> Plastic Surgery 9e</a:t>
            </a:r>
          </a:p>
          <a:p>
            <a:pPr marL="457200" lvl="0" indent="-342900" algn="l" rtl="0">
              <a:spcBef>
                <a:spcPts val="0"/>
              </a:spcBef>
              <a:spcAft>
                <a:spcPts val="0"/>
              </a:spcAft>
              <a:buSzPts val="1800"/>
              <a:buChar char="●"/>
            </a:pPr>
            <a:endParaRPr lang="en-US" sz="1800" dirty="0">
              <a:solidFill>
                <a:schemeClr val="accent1">
                  <a:lumMod val="50000"/>
                </a:schemeClr>
              </a:solidFill>
              <a:uFill>
                <a:noFill/>
              </a:uFill>
              <a:latin typeface="Comic Sans MS" panose="030F0702030302020204" pitchFamily="66" charset="0"/>
            </a:endParaRPr>
          </a:p>
          <a:p>
            <a:pPr marL="457200" lvl="0" indent="-342900" algn="l" rtl="0">
              <a:spcBef>
                <a:spcPts val="0"/>
              </a:spcBef>
              <a:spcAft>
                <a:spcPts val="0"/>
              </a:spcAft>
              <a:buSzPts val="1800"/>
              <a:buChar char="●"/>
            </a:pPr>
            <a:r>
              <a:rPr lang="en-US" sz="1800" dirty="0">
                <a:solidFill>
                  <a:schemeClr val="accent1">
                    <a:lumMod val="50000"/>
                  </a:schemeClr>
                </a:solidFill>
                <a:uFill>
                  <a:noFill/>
                </a:uFill>
                <a:latin typeface="Comic Sans MS" panose="030F0702030302020204" pitchFamily="66" charset="0"/>
              </a:rPr>
              <a:t>Schwartz’s principles of Surgery 9e</a:t>
            </a:r>
          </a:p>
          <a:p>
            <a:pPr marL="457200" lvl="0" indent="-342900" algn="l" rtl="0">
              <a:spcBef>
                <a:spcPts val="0"/>
              </a:spcBef>
              <a:spcAft>
                <a:spcPts val="0"/>
              </a:spcAft>
              <a:buSzPts val="1800"/>
              <a:buChar char="●"/>
            </a:pPr>
            <a:endParaRPr lang="en-US" sz="1800" dirty="0">
              <a:solidFill>
                <a:schemeClr val="accent1">
                  <a:lumMod val="50000"/>
                </a:schemeClr>
              </a:solidFill>
              <a:uFill>
                <a:noFill/>
              </a:uFill>
              <a:latin typeface="Comic Sans MS" panose="030F0702030302020204" pitchFamily="66" charset="0"/>
            </a:endParaRPr>
          </a:p>
          <a:p>
            <a:pPr marL="457200" lvl="0" indent="-342900" algn="l" rtl="0">
              <a:spcBef>
                <a:spcPts val="0"/>
              </a:spcBef>
              <a:spcAft>
                <a:spcPts val="0"/>
              </a:spcAft>
              <a:buSzPts val="1800"/>
              <a:buChar char="●"/>
            </a:pPr>
            <a:r>
              <a:rPr lang="en-US" sz="1800" dirty="0">
                <a:solidFill>
                  <a:schemeClr val="accent1">
                    <a:lumMod val="50000"/>
                  </a:schemeClr>
                </a:solidFill>
                <a:uFill>
                  <a:noFill/>
                </a:uFill>
                <a:latin typeface="Comic Sans MS" panose="030F0702030302020204" pitchFamily="66" charset="0"/>
              </a:rPr>
              <a:t>Practical plastic surgery e-book</a:t>
            </a:r>
            <a:endParaRPr sz="1800" dirty="0">
              <a:solidFill>
                <a:schemeClr val="accent1">
                  <a:lumMod val="50000"/>
                </a:schemeClr>
              </a:solidFill>
              <a:latin typeface="Comic Sans MS" panose="030F0702030302020204" pitchFamily="66" charset="0"/>
            </a:endParaRPr>
          </a:p>
        </p:txBody>
      </p:sp>
      <p:sp>
        <p:nvSpPr>
          <p:cNvPr id="2083" name="Google Shape;2083;p64"/>
          <p:cNvSpPr txBox="1">
            <a:spLocks noGrp="1"/>
          </p:cNvSpPr>
          <p:nvPr>
            <p:ph type="title"/>
          </p:nvPr>
        </p:nvSpPr>
        <p:spPr>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RESOURCES</a:t>
            </a:r>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799"/>
        <p:cNvGrpSpPr/>
        <p:nvPr/>
      </p:nvGrpSpPr>
      <p:grpSpPr>
        <a:xfrm>
          <a:off x="0" y="0"/>
          <a:ext cx="0" cy="0"/>
          <a:chOff x="0" y="0"/>
          <a:chExt cx="0" cy="0"/>
        </a:xfrm>
      </p:grpSpPr>
      <p:sp>
        <p:nvSpPr>
          <p:cNvPr id="166" name="Rectangle 165">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8" name="Picture 167">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170" name="Straight Connector 169">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385316"/>
            <a:ext cx="720564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00" name="Google Shape;800;p36"/>
          <p:cNvSpPr txBox="1">
            <a:spLocks noGrp="1"/>
          </p:cNvSpPr>
          <p:nvPr>
            <p:ph type="title"/>
          </p:nvPr>
        </p:nvSpPr>
        <p:spPr>
          <a:xfrm>
            <a:off x="1088684" y="603389"/>
            <a:ext cx="7202456" cy="786926"/>
          </a:xfrm>
          <a:prstGeom prst="rect">
            <a:avLst/>
          </a:prstGeom>
        </p:spPr>
        <p:txBody>
          <a:bodyPr spcFirstLastPara="1" vert="horz" lIns="91440" tIns="45720" rIns="91440" bIns="45720" rtlCol="0" anchor="t" anchorCtr="0">
            <a:normAutofit/>
          </a:bodyPr>
          <a:lstStyle/>
          <a:p>
            <a:pPr marL="0" lvl="0" indent="0" algn="l" defTabSz="914400">
              <a:spcBef>
                <a:spcPct val="0"/>
              </a:spcBef>
              <a:spcAft>
                <a:spcPts val="0"/>
              </a:spcAft>
            </a:pPr>
            <a:r>
              <a:rPr lang="en-US" sz="3200"/>
              <a:t>Dermis </a:t>
            </a:r>
          </a:p>
        </p:txBody>
      </p:sp>
      <p:sp>
        <p:nvSpPr>
          <p:cNvPr id="801" name="Google Shape;801;p36"/>
          <p:cNvSpPr txBox="1">
            <a:spLocks noGrp="1"/>
          </p:cNvSpPr>
          <p:nvPr>
            <p:ph type="subTitle" idx="1"/>
          </p:nvPr>
        </p:nvSpPr>
        <p:spPr>
          <a:xfrm>
            <a:off x="1088684" y="1511800"/>
            <a:ext cx="3121916" cy="2587960"/>
          </a:xfrm>
          <a:prstGeom prst="rect">
            <a:avLst/>
          </a:prstGeom>
        </p:spPr>
        <p:txBody>
          <a:bodyPr spcFirstLastPara="1" vert="horz" lIns="91440" tIns="45720" rIns="91440" bIns="45720" rtlCol="0" anchor="t" anchorCtr="0">
            <a:normAutofit/>
          </a:bodyPr>
          <a:lstStyle/>
          <a:p>
            <a:pPr marL="0" lvl="0" indent="-228600" algn="l" defTabSz="914400">
              <a:lnSpc>
                <a:spcPct val="110000"/>
              </a:lnSpc>
              <a:spcBef>
                <a:spcPts val="0"/>
              </a:spcBef>
              <a:spcAft>
                <a:spcPts val="600"/>
              </a:spcAft>
              <a:buSzPct val="100000"/>
              <a:buFont typeface="Arial" panose="020B0604020202020204" pitchFamily="34" charset="0"/>
              <a:buChar char="•"/>
            </a:pPr>
            <a:endParaRPr lang="en-US" sz="1500"/>
          </a:p>
          <a:p>
            <a:pPr marL="0" lvl="0" indent="-228600" algn="l" defTabSz="914400">
              <a:lnSpc>
                <a:spcPct val="110000"/>
              </a:lnSpc>
              <a:spcBef>
                <a:spcPts val="0"/>
              </a:spcBef>
              <a:spcAft>
                <a:spcPts val="600"/>
              </a:spcAft>
              <a:buSzPct val="100000"/>
              <a:buFont typeface="Arial" panose="020B0604020202020204" pitchFamily="34" charset="0"/>
              <a:buChar char="•"/>
            </a:pPr>
            <a:r>
              <a:rPr lang="en-US" sz="1500"/>
              <a:t>composed of two sub-layers : </a:t>
            </a:r>
          </a:p>
          <a:p>
            <a:pPr lvl="0" indent="-228600" algn="l" defTabSz="914400">
              <a:lnSpc>
                <a:spcPct val="110000"/>
              </a:lnSpc>
              <a:spcBef>
                <a:spcPts val="0"/>
              </a:spcBef>
              <a:spcAft>
                <a:spcPts val="600"/>
              </a:spcAft>
              <a:buSzPct val="100000"/>
              <a:buFont typeface="Arial" panose="020B0604020202020204" pitchFamily="34" charset="0"/>
              <a:buChar char="•"/>
            </a:pPr>
            <a:r>
              <a:rPr lang="en-US" sz="1500"/>
              <a:t>Superficial papillary </a:t>
            </a:r>
          </a:p>
          <a:p>
            <a:pPr lvl="0" indent="-228600" algn="l" defTabSz="914400">
              <a:lnSpc>
                <a:spcPct val="110000"/>
              </a:lnSpc>
              <a:spcBef>
                <a:spcPts val="0"/>
              </a:spcBef>
              <a:spcAft>
                <a:spcPts val="600"/>
              </a:spcAft>
              <a:buSzPct val="100000"/>
              <a:buFont typeface="Arial" panose="020B0604020202020204" pitchFamily="34" charset="0"/>
              <a:buChar char="•"/>
            </a:pPr>
            <a:r>
              <a:rPr lang="en-US" sz="1500"/>
              <a:t>Deep reticular</a:t>
            </a:r>
          </a:p>
          <a:p>
            <a:pPr lvl="0" indent="-228600" algn="l" defTabSz="914400">
              <a:lnSpc>
                <a:spcPct val="110000"/>
              </a:lnSpc>
              <a:spcBef>
                <a:spcPts val="0"/>
              </a:spcBef>
              <a:spcAft>
                <a:spcPts val="600"/>
              </a:spcAft>
              <a:buSzPct val="100000"/>
              <a:buFont typeface="Arial" panose="020B0604020202020204" pitchFamily="34" charset="0"/>
              <a:buChar char="•"/>
            </a:pPr>
            <a:endParaRPr lang="en-US" sz="1500"/>
          </a:p>
          <a:p>
            <a:pPr marL="0" lvl="0" indent="-228600" algn="l" defTabSz="914400">
              <a:lnSpc>
                <a:spcPct val="110000"/>
              </a:lnSpc>
              <a:spcBef>
                <a:spcPts val="0"/>
              </a:spcBef>
              <a:spcAft>
                <a:spcPts val="600"/>
              </a:spcAft>
              <a:buSzPct val="100000"/>
              <a:buFont typeface="Arial" panose="020B0604020202020204" pitchFamily="34" charset="0"/>
              <a:buChar char="•"/>
            </a:pPr>
            <a:r>
              <a:rPr lang="en-US" sz="1500"/>
              <a:t>The dermis contains collagen, capillaries, elastic fibers, fibroblast and nerve endings.  </a:t>
            </a:r>
          </a:p>
          <a:p>
            <a:pPr marL="0" lvl="0" indent="-228600" algn="l" defTabSz="914400">
              <a:lnSpc>
                <a:spcPct val="110000"/>
              </a:lnSpc>
              <a:spcBef>
                <a:spcPts val="0"/>
              </a:spcBef>
              <a:spcAft>
                <a:spcPts val="600"/>
              </a:spcAft>
              <a:buSzPct val="100000"/>
              <a:buFont typeface="Arial" panose="020B0604020202020204" pitchFamily="34" charset="0"/>
              <a:buChar char="•"/>
            </a:pPr>
            <a:endParaRPr lang="en-US" sz="1500"/>
          </a:p>
        </p:txBody>
      </p:sp>
      <p:pic>
        <p:nvPicPr>
          <p:cNvPr id="2" name="Picture 1">
            <a:extLst>
              <a:ext uri="{FF2B5EF4-FFF2-40B4-BE49-F238E27FC236}">
                <a16:creationId xmlns:a16="http://schemas.microsoft.com/office/drawing/2014/main" id="{ABC3404C-3BC1-42AF-AC2E-CB8B855A8741}"/>
              </a:ext>
            </a:extLst>
          </p:cNvPr>
          <p:cNvPicPr>
            <a:picLocks noChangeAspect="1"/>
          </p:cNvPicPr>
          <p:nvPr/>
        </p:nvPicPr>
        <p:blipFill>
          <a:blip r:embed="rId4"/>
          <a:stretch>
            <a:fillRect/>
          </a:stretch>
        </p:blipFill>
        <p:spPr>
          <a:xfrm>
            <a:off x="4705667" y="1511800"/>
            <a:ext cx="3450613" cy="2587960"/>
          </a:xfrm>
          <a:prstGeom prst="rect">
            <a:avLst/>
          </a:prstGeom>
        </p:spPr>
      </p:pic>
      <p:pic>
        <p:nvPicPr>
          <p:cNvPr id="3" name="Picture 2">
            <a:extLst>
              <a:ext uri="{FF2B5EF4-FFF2-40B4-BE49-F238E27FC236}">
                <a16:creationId xmlns:a16="http://schemas.microsoft.com/office/drawing/2014/main" id="{7150C6EE-BBDF-4F72-B9E5-A54F24CDCB2A}"/>
              </a:ext>
            </a:extLst>
          </p:cNvPr>
          <p:cNvPicPr>
            <a:picLocks noChangeAspect="1"/>
          </p:cNvPicPr>
          <p:nvPr/>
        </p:nvPicPr>
        <p:blipFill>
          <a:blip r:embed="rId5"/>
          <a:stretch>
            <a:fillRect/>
          </a:stretch>
        </p:blipFill>
        <p:spPr>
          <a:xfrm>
            <a:off x="7382011" y="70569"/>
            <a:ext cx="1509823" cy="835491"/>
          </a:xfrm>
          <a:prstGeom prst="rect">
            <a:avLst/>
          </a:prstGeom>
        </p:spPr>
      </p:pic>
    </p:spTree>
    <p:extLst>
      <p:ext uri="{BB962C8B-B14F-4D97-AF65-F5344CB8AC3E}">
        <p14:creationId xmlns:p14="http://schemas.microsoft.com/office/powerpoint/2010/main" val="37996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B7DA9A6-77BE-49A3-B515-4C73FD8DD1D1}"/>
              </a:ext>
            </a:extLst>
          </p:cNvPr>
          <p:cNvSpPr/>
          <p:nvPr/>
        </p:nvSpPr>
        <p:spPr>
          <a:xfrm>
            <a:off x="2658140" y="1220582"/>
            <a:ext cx="3553932" cy="290268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71AFFAA5-96B1-47AD-BDA0-75B3473342E0}"/>
              </a:ext>
            </a:extLst>
          </p:cNvPr>
          <p:cNvSpPr txBox="1"/>
          <p:nvPr/>
        </p:nvSpPr>
        <p:spPr>
          <a:xfrm>
            <a:off x="3091416" y="2110085"/>
            <a:ext cx="2961167" cy="923330"/>
          </a:xfrm>
          <a:prstGeom prst="rect">
            <a:avLst/>
          </a:prstGeom>
          <a:noFill/>
        </p:spPr>
        <p:txBody>
          <a:bodyPr wrap="square" rtlCol="0">
            <a:spAutoFit/>
          </a:bodyPr>
          <a:lstStyle/>
          <a:p>
            <a:r>
              <a:rPr lang="en-US" sz="5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Eras Bold ITC" panose="020B0907030504020204" pitchFamily="34" charset="0"/>
              </a:rPr>
              <a:t>Grafts : </a:t>
            </a:r>
          </a:p>
        </p:txBody>
      </p:sp>
      <p:pic>
        <p:nvPicPr>
          <p:cNvPr id="2" name="Picture 1">
            <a:extLst>
              <a:ext uri="{FF2B5EF4-FFF2-40B4-BE49-F238E27FC236}">
                <a16:creationId xmlns:a16="http://schemas.microsoft.com/office/drawing/2014/main" id="{0D2F0F03-4B01-41B3-9A8B-D76721BEBBAD}"/>
              </a:ext>
            </a:extLst>
          </p:cNvPr>
          <p:cNvPicPr>
            <a:picLocks noChangeAspect="1"/>
          </p:cNvPicPr>
          <p:nvPr/>
        </p:nvPicPr>
        <p:blipFill>
          <a:blip r:embed="rId2"/>
          <a:stretch>
            <a:fillRect/>
          </a:stretch>
        </p:blipFill>
        <p:spPr>
          <a:xfrm>
            <a:off x="284959" y="2707935"/>
            <a:ext cx="2463998" cy="2155998"/>
          </a:xfrm>
          <a:prstGeom prst="rect">
            <a:avLst/>
          </a:prstGeom>
          <a:ln>
            <a:noFill/>
          </a:ln>
          <a:effectLst>
            <a:softEdge rad="112500"/>
          </a:effectLst>
        </p:spPr>
      </p:pic>
      <p:pic>
        <p:nvPicPr>
          <p:cNvPr id="5" name="Picture 4">
            <a:extLst>
              <a:ext uri="{FF2B5EF4-FFF2-40B4-BE49-F238E27FC236}">
                <a16:creationId xmlns:a16="http://schemas.microsoft.com/office/drawing/2014/main" id="{053A8151-1DA6-4CC4-B8D5-DF66CC7FD636}"/>
              </a:ext>
            </a:extLst>
          </p:cNvPr>
          <p:cNvPicPr>
            <a:picLocks noChangeAspect="1"/>
          </p:cNvPicPr>
          <p:nvPr/>
        </p:nvPicPr>
        <p:blipFill>
          <a:blip r:embed="rId3"/>
          <a:stretch>
            <a:fillRect/>
          </a:stretch>
        </p:blipFill>
        <p:spPr>
          <a:xfrm>
            <a:off x="6215617" y="94395"/>
            <a:ext cx="2544074" cy="2035259"/>
          </a:xfrm>
          <a:prstGeom prst="rect">
            <a:avLst/>
          </a:prstGeom>
          <a:ln>
            <a:noFill/>
          </a:ln>
          <a:effectLst>
            <a:softEdge rad="112500"/>
          </a:effectLst>
        </p:spPr>
      </p:pic>
      <p:pic>
        <p:nvPicPr>
          <p:cNvPr id="6" name="Picture 5">
            <a:extLst>
              <a:ext uri="{FF2B5EF4-FFF2-40B4-BE49-F238E27FC236}">
                <a16:creationId xmlns:a16="http://schemas.microsoft.com/office/drawing/2014/main" id="{F41594F7-9E37-4FE5-B307-AF19B88DF75D}"/>
              </a:ext>
            </a:extLst>
          </p:cNvPr>
          <p:cNvPicPr>
            <a:picLocks noChangeAspect="1"/>
          </p:cNvPicPr>
          <p:nvPr/>
        </p:nvPicPr>
        <p:blipFill>
          <a:blip r:embed="rId4"/>
          <a:stretch>
            <a:fillRect/>
          </a:stretch>
        </p:blipFill>
        <p:spPr>
          <a:xfrm>
            <a:off x="6327309" y="2749605"/>
            <a:ext cx="2463998" cy="2072657"/>
          </a:xfrm>
          <a:prstGeom prst="rect">
            <a:avLst/>
          </a:prstGeom>
          <a:ln>
            <a:noFill/>
          </a:ln>
          <a:effectLst>
            <a:softEdge rad="112500"/>
          </a:effectLst>
        </p:spPr>
      </p:pic>
      <p:pic>
        <p:nvPicPr>
          <p:cNvPr id="7" name="Picture 6">
            <a:extLst>
              <a:ext uri="{FF2B5EF4-FFF2-40B4-BE49-F238E27FC236}">
                <a16:creationId xmlns:a16="http://schemas.microsoft.com/office/drawing/2014/main" id="{7384CAD7-3DB4-46AA-B456-E6555E512296}"/>
              </a:ext>
            </a:extLst>
          </p:cNvPr>
          <p:cNvPicPr>
            <a:picLocks noChangeAspect="1"/>
          </p:cNvPicPr>
          <p:nvPr/>
        </p:nvPicPr>
        <p:blipFill>
          <a:blip r:embed="rId5"/>
          <a:stretch>
            <a:fillRect/>
          </a:stretch>
        </p:blipFill>
        <p:spPr>
          <a:xfrm>
            <a:off x="239559" y="221436"/>
            <a:ext cx="2686050" cy="1781175"/>
          </a:xfrm>
          <a:prstGeom prst="rect">
            <a:avLst/>
          </a:prstGeom>
          <a:ln>
            <a:noFill/>
          </a:ln>
          <a:effectLst>
            <a:softEdge rad="112500"/>
          </a:effectLst>
        </p:spPr>
      </p:pic>
    </p:spTree>
    <p:extLst>
      <p:ext uri="{BB962C8B-B14F-4D97-AF65-F5344CB8AC3E}">
        <p14:creationId xmlns:p14="http://schemas.microsoft.com/office/powerpoint/2010/main" val="13206199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F9C0852-4C70-4A1E-A857-A7AA58559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CEB096-638F-4BA7-AB38-E3BBE9FB1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4607"/>
            <a:ext cx="9144000" cy="3079455"/>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6B849AE-816E-4E3A-BEFF-362BFCB21DCA}"/>
              </a:ext>
            </a:extLst>
          </p:cNvPr>
          <p:cNvSpPr>
            <a:spLocks noGrp="1"/>
          </p:cNvSpPr>
          <p:nvPr>
            <p:ph type="title"/>
          </p:nvPr>
        </p:nvSpPr>
        <p:spPr>
          <a:xfrm>
            <a:off x="4934735" y="1106227"/>
            <a:ext cx="3108548" cy="2364557"/>
          </a:xfrm>
        </p:spPr>
        <p:txBody>
          <a:bodyPr vert="horz" lIns="91440" tIns="45720" rIns="91440" bIns="45720" rtlCol="0" anchor="ctr">
            <a:normAutofit/>
          </a:bodyPr>
          <a:lstStyle/>
          <a:p>
            <a:pPr defTabSz="914400"/>
            <a:r>
              <a:rPr lang="en-US" sz="1300" kern="1200">
                <a:latin typeface="+mj-lt"/>
                <a:ea typeface="+mj-ea"/>
                <a:cs typeface="+mj-cs"/>
              </a:rPr>
              <a:t>What is “ </a:t>
            </a:r>
            <a:r>
              <a:rPr lang="en-US" sz="1300" b="1" kern="1200">
                <a:latin typeface="+mj-lt"/>
                <a:ea typeface="+mj-ea"/>
                <a:cs typeface="+mj-cs"/>
              </a:rPr>
              <a:t>Graft </a:t>
            </a:r>
            <a:r>
              <a:rPr lang="en-US" sz="1300" kern="1200">
                <a:latin typeface="+mj-lt"/>
                <a:ea typeface="+mj-ea"/>
                <a:cs typeface="+mj-cs"/>
              </a:rPr>
              <a:t>“ ?</a:t>
            </a:r>
            <a:br>
              <a:rPr lang="en-US" sz="1300" b="0" i="0" kern="1200">
                <a:effectLst/>
                <a:latin typeface="+mj-lt"/>
                <a:ea typeface="+mj-ea"/>
                <a:cs typeface="+mj-cs"/>
              </a:rPr>
            </a:br>
            <a:r>
              <a:rPr lang="en-US" sz="1300" b="0" i="0" kern="1200">
                <a:effectLst/>
                <a:latin typeface="+mj-lt"/>
                <a:ea typeface="+mj-ea"/>
                <a:cs typeface="+mj-cs"/>
              </a:rPr>
              <a:t>A graft refers to: total detachment of tissue from one part of the body and transferal to another part,</a:t>
            </a:r>
            <a:r>
              <a:rPr lang="en-US" sz="1300" kern="1200">
                <a:latin typeface="+mj-lt"/>
                <a:ea typeface="+mj-ea"/>
                <a:cs typeface="+mj-cs"/>
              </a:rPr>
              <a:t> </a:t>
            </a:r>
            <a:r>
              <a:rPr lang="en-US" sz="1300" b="0" i="0" kern="1200">
                <a:effectLst/>
                <a:latin typeface="+mj-lt"/>
                <a:ea typeface="+mj-ea"/>
                <a:cs typeface="+mj-cs"/>
              </a:rPr>
              <a:t>where it must establish its own blood supply. </a:t>
            </a:r>
            <a:br>
              <a:rPr lang="en-US" sz="1300" b="0" i="0" kern="1200">
                <a:effectLst/>
                <a:latin typeface="+mj-lt"/>
                <a:ea typeface="+mj-ea"/>
                <a:cs typeface="+mj-cs"/>
              </a:rPr>
            </a:br>
            <a:br>
              <a:rPr lang="en-US" sz="1300" b="0" i="0" kern="1200">
                <a:effectLst/>
                <a:latin typeface="+mj-lt"/>
                <a:ea typeface="+mj-ea"/>
                <a:cs typeface="+mj-cs"/>
              </a:rPr>
            </a:br>
            <a:r>
              <a:rPr lang="en-US" sz="1300" b="0" i="0" kern="1200">
                <a:effectLst/>
                <a:latin typeface="+mj-lt"/>
                <a:ea typeface="+mj-ea"/>
                <a:cs typeface="+mj-cs"/>
              </a:rPr>
              <a:t>Skin</a:t>
            </a:r>
            <a:r>
              <a:rPr lang="en-US" sz="1300" kern="1200">
                <a:latin typeface="+mj-lt"/>
                <a:ea typeface="+mj-ea"/>
                <a:cs typeface="+mj-cs"/>
              </a:rPr>
              <a:t> </a:t>
            </a:r>
            <a:r>
              <a:rPr lang="en-US" sz="1300" b="0" i="0" kern="1200">
                <a:effectLst/>
                <a:latin typeface="+mj-lt"/>
                <a:ea typeface="+mj-ea"/>
                <a:cs typeface="+mj-cs"/>
              </a:rPr>
              <a:t>grafts are part of skin that are imported into sites of skin loss with establishment of blood supply.</a:t>
            </a:r>
            <a:br>
              <a:rPr lang="en-US" sz="1300" b="0" i="0" kern="1200">
                <a:effectLst/>
                <a:latin typeface="+mj-lt"/>
                <a:ea typeface="+mj-ea"/>
                <a:cs typeface="+mj-cs"/>
              </a:rPr>
            </a:br>
            <a:endParaRPr lang="en-US" sz="1300" kern="1200">
              <a:latin typeface="+mj-lt"/>
              <a:ea typeface="+mj-ea"/>
              <a:cs typeface="+mj-cs"/>
            </a:endParaRPr>
          </a:p>
        </p:txBody>
      </p:sp>
      <p:pic>
        <p:nvPicPr>
          <p:cNvPr id="4" name="Picture 3">
            <a:extLst>
              <a:ext uri="{FF2B5EF4-FFF2-40B4-BE49-F238E27FC236}">
                <a16:creationId xmlns:a16="http://schemas.microsoft.com/office/drawing/2014/main" id="{A9E97538-D4BF-4C8D-A662-B20804EE98FB}"/>
              </a:ext>
            </a:extLst>
          </p:cNvPr>
          <p:cNvPicPr>
            <a:picLocks noChangeAspect="1"/>
          </p:cNvPicPr>
          <p:nvPr/>
        </p:nvPicPr>
        <p:blipFill>
          <a:blip r:embed="rId2"/>
          <a:stretch>
            <a:fillRect/>
          </a:stretch>
        </p:blipFill>
        <p:spPr>
          <a:xfrm>
            <a:off x="847521" y="1207970"/>
            <a:ext cx="3720332" cy="2288004"/>
          </a:xfrm>
          <a:prstGeom prst="rect">
            <a:avLst/>
          </a:prstGeom>
        </p:spPr>
      </p:pic>
      <p:pic>
        <p:nvPicPr>
          <p:cNvPr id="13" name="Picture 12">
            <a:extLst>
              <a:ext uri="{FF2B5EF4-FFF2-40B4-BE49-F238E27FC236}">
                <a16:creationId xmlns:a16="http://schemas.microsoft.com/office/drawing/2014/main" id="{1A6223F3-0478-4201-A1A2-8DB0865B0A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4594860"/>
            <a:ext cx="9144000" cy="557212"/>
          </a:xfrm>
          <a:prstGeom prst="rect">
            <a:avLst/>
          </a:prstGeom>
        </p:spPr>
      </p:pic>
      <p:cxnSp>
        <p:nvCxnSpPr>
          <p:cNvPr id="15" name="Straight Connector 14">
            <a:extLst>
              <a:ext uri="{FF2B5EF4-FFF2-40B4-BE49-F238E27FC236}">
                <a16:creationId xmlns:a16="http://schemas.microsoft.com/office/drawing/2014/main" id="{966D68AF-E970-43B2-B8F0-2A72DE7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9630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7792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Google Shape;876;p38">
            <a:extLst>
              <a:ext uri="{FF2B5EF4-FFF2-40B4-BE49-F238E27FC236}">
                <a16:creationId xmlns:a16="http://schemas.microsoft.com/office/drawing/2014/main" id="{1A7AB70C-CA24-4D02-87C7-74BA98C328B6}"/>
              </a:ext>
            </a:extLst>
          </p:cNvPr>
          <p:cNvSpPr txBox="1">
            <a:spLocks noGrp="1"/>
          </p:cNvSpPr>
          <p:nvPr>
            <p:ph type="title"/>
          </p:nvPr>
        </p:nvSpPr>
        <p:spPr>
          <a:xfrm>
            <a:off x="482599" y="241300"/>
            <a:ext cx="4264811" cy="851803"/>
          </a:xfrm>
          <a:prstGeom prst="rect">
            <a:avLst/>
          </a:prstGeom>
        </p:spPr>
        <p:txBody>
          <a:bodyPr spcFirstLastPara="1" vert="horz" lIns="91440" tIns="45720" rIns="91440" bIns="45720" rtlCol="0" anchor="ctr" anchorCtr="0">
            <a:normAutofit fontScale="90000"/>
          </a:bodyPr>
          <a:lstStyle/>
          <a:p>
            <a:pPr marL="0" lvl="0" indent="0" defTabSz="914400">
              <a:spcAft>
                <a:spcPts val="0"/>
              </a:spcAft>
            </a:pPr>
            <a:r>
              <a:rPr lang="en-US" sz="2800" b="1" kern="1200" dirty="0">
                <a:solidFill>
                  <a:schemeClr val="tx1"/>
                </a:solidFill>
                <a:latin typeface="Algerian" panose="04020705040A02060702" pitchFamily="82" charset="0"/>
              </a:rPr>
              <a:t>Classification of grafts </a:t>
            </a:r>
            <a:r>
              <a:rPr lang="en-US" sz="2700" kern="1200" dirty="0">
                <a:solidFill>
                  <a:schemeClr val="tx1"/>
                </a:solidFill>
                <a:latin typeface="+mj-lt"/>
                <a:ea typeface="+mj-ea"/>
                <a:cs typeface="+mj-cs"/>
              </a:rPr>
              <a:t>:</a:t>
            </a:r>
          </a:p>
        </p:txBody>
      </p:sp>
      <p:sp>
        <p:nvSpPr>
          <p:cNvPr id="4" name="Google Shape;877;p38">
            <a:extLst>
              <a:ext uri="{FF2B5EF4-FFF2-40B4-BE49-F238E27FC236}">
                <a16:creationId xmlns:a16="http://schemas.microsoft.com/office/drawing/2014/main" id="{24AB2404-01A2-4180-A063-BA57364ECCFB}"/>
              </a:ext>
            </a:extLst>
          </p:cNvPr>
          <p:cNvSpPr txBox="1">
            <a:spLocks/>
          </p:cNvSpPr>
          <p:nvPr/>
        </p:nvSpPr>
        <p:spPr>
          <a:xfrm>
            <a:off x="482599" y="1534458"/>
            <a:ext cx="3728157" cy="3295487"/>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8600">
              <a:lnSpc>
                <a:spcPct val="90000"/>
              </a:lnSpc>
              <a:spcAft>
                <a:spcPts val="600"/>
              </a:spcAft>
              <a:buClr>
                <a:schemeClr val="dk1"/>
              </a:buClr>
              <a:buSzPts val="1100"/>
              <a:buFont typeface="Arial" panose="020B0604020202020204" pitchFamily="34" charset="0"/>
              <a:buChar char="•"/>
            </a:pPr>
            <a:r>
              <a:rPr lang="en-US" sz="1600" b="1" u="sng" dirty="0">
                <a:solidFill>
                  <a:schemeClr val="tx1"/>
                </a:solidFill>
                <a:latin typeface="+mn-lt"/>
                <a:ea typeface="+mn-ea"/>
                <a:cs typeface="+mn-cs"/>
              </a:rPr>
              <a:t>1) Autograft</a:t>
            </a:r>
            <a:r>
              <a:rPr lang="en-US" sz="1200" dirty="0">
                <a:solidFill>
                  <a:schemeClr val="tx1"/>
                </a:solidFill>
                <a:latin typeface="+mn-lt"/>
                <a:ea typeface="+mn-ea"/>
                <a:cs typeface="+mn-cs"/>
              </a:rPr>
              <a:t>: It is tissue transfer from one location to another on the same patient. </a:t>
            </a:r>
          </a:p>
          <a:p>
            <a:pPr indent="-228600">
              <a:lnSpc>
                <a:spcPct val="90000"/>
              </a:lnSpc>
              <a:spcAft>
                <a:spcPts val="600"/>
              </a:spcAft>
              <a:buClr>
                <a:schemeClr val="dk1"/>
              </a:buClr>
              <a:buSzPts val="1100"/>
              <a:buFont typeface="Arial" panose="020B0604020202020204" pitchFamily="34" charset="0"/>
              <a:buChar char="•"/>
            </a:pPr>
            <a:endParaRPr lang="en-US" sz="1200" dirty="0">
              <a:solidFill>
                <a:schemeClr val="tx1"/>
              </a:solidFill>
              <a:latin typeface="+mn-lt"/>
              <a:ea typeface="+mn-ea"/>
              <a:cs typeface="+mn-cs"/>
            </a:endParaRPr>
          </a:p>
          <a:p>
            <a:pPr indent="-228600">
              <a:lnSpc>
                <a:spcPct val="90000"/>
              </a:lnSpc>
              <a:spcAft>
                <a:spcPts val="600"/>
              </a:spcAft>
              <a:buClr>
                <a:schemeClr val="dk1"/>
              </a:buClr>
              <a:buSzPts val="1100"/>
              <a:buFont typeface="Arial" panose="020B0604020202020204" pitchFamily="34" charset="0"/>
              <a:buChar char="•"/>
            </a:pPr>
            <a:r>
              <a:rPr lang="en-US" sz="1600" b="1" u="sng" dirty="0">
                <a:solidFill>
                  <a:schemeClr val="tx1"/>
                </a:solidFill>
                <a:latin typeface="+mn-lt"/>
                <a:ea typeface="+mn-ea"/>
                <a:cs typeface="+mn-cs"/>
              </a:rPr>
              <a:t>2) Isograft</a:t>
            </a:r>
            <a:r>
              <a:rPr lang="en-US" sz="1200" dirty="0">
                <a:solidFill>
                  <a:schemeClr val="tx1"/>
                </a:solidFill>
                <a:latin typeface="+mn-lt"/>
                <a:ea typeface="+mn-ea"/>
                <a:cs typeface="+mn-cs"/>
              </a:rPr>
              <a:t>: Tissue transfer between two genetically identical individuals, </a:t>
            </a:r>
            <a:r>
              <a:rPr lang="en-US" sz="1200" dirty="0" err="1">
                <a:solidFill>
                  <a:schemeClr val="tx1"/>
                </a:solidFill>
                <a:latin typeface="+mn-lt"/>
                <a:ea typeface="+mn-ea"/>
                <a:cs typeface="+mn-cs"/>
              </a:rPr>
              <a:t>eg</a:t>
            </a:r>
            <a:r>
              <a:rPr lang="en-US" sz="1200" dirty="0">
                <a:solidFill>
                  <a:schemeClr val="tx1"/>
                </a:solidFill>
                <a:latin typeface="+mn-lt"/>
                <a:ea typeface="+mn-ea"/>
                <a:cs typeface="+mn-cs"/>
              </a:rPr>
              <a:t>, monozygotic twins.</a:t>
            </a:r>
          </a:p>
          <a:p>
            <a:pPr indent="-228600">
              <a:lnSpc>
                <a:spcPct val="90000"/>
              </a:lnSpc>
              <a:spcAft>
                <a:spcPts val="600"/>
              </a:spcAft>
              <a:buClr>
                <a:schemeClr val="dk1"/>
              </a:buClr>
              <a:buSzPts val="1100"/>
              <a:buFont typeface="Arial" panose="020B0604020202020204" pitchFamily="34" charset="0"/>
              <a:buChar char="•"/>
            </a:pPr>
            <a:endParaRPr lang="en-US" sz="1200" dirty="0">
              <a:solidFill>
                <a:schemeClr val="tx1"/>
              </a:solidFill>
              <a:latin typeface="+mn-lt"/>
              <a:ea typeface="+mn-ea"/>
              <a:cs typeface="+mn-cs"/>
            </a:endParaRPr>
          </a:p>
          <a:p>
            <a:pPr indent="-228600">
              <a:lnSpc>
                <a:spcPct val="90000"/>
              </a:lnSpc>
              <a:spcAft>
                <a:spcPts val="600"/>
              </a:spcAft>
              <a:buClr>
                <a:schemeClr val="dk1"/>
              </a:buClr>
              <a:buSzPts val="1100"/>
              <a:buFont typeface="Arial" panose="020B0604020202020204" pitchFamily="34" charset="0"/>
              <a:buChar char="•"/>
            </a:pPr>
            <a:r>
              <a:rPr lang="en-US" sz="1600" dirty="0">
                <a:solidFill>
                  <a:schemeClr val="tx1"/>
                </a:solidFill>
                <a:latin typeface="+mn-lt"/>
                <a:ea typeface="+mn-ea"/>
                <a:cs typeface="+mn-cs"/>
              </a:rPr>
              <a:t> </a:t>
            </a:r>
            <a:r>
              <a:rPr lang="en-US" sz="1600" b="1" dirty="0">
                <a:solidFill>
                  <a:schemeClr val="tx1"/>
                </a:solidFill>
                <a:latin typeface="+mn-lt"/>
                <a:ea typeface="+mn-ea"/>
                <a:cs typeface="+mn-cs"/>
              </a:rPr>
              <a:t>3) </a:t>
            </a:r>
            <a:r>
              <a:rPr lang="en-US" sz="1600" b="1" u="sng" dirty="0">
                <a:solidFill>
                  <a:schemeClr val="tx1"/>
                </a:solidFill>
                <a:latin typeface="+mn-lt"/>
                <a:ea typeface="+mn-ea"/>
                <a:cs typeface="+mn-cs"/>
              </a:rPr>
              <a:t>Allograft</a:t>
            </a:r>
            <a:r>
              <a:rPr lang="en-US" sz="1600" dirty="0">
                <a:solidFill>
                  <a:schemeClr val="tx1"/>
                </a:solidFill>
                <a:latin typeface="+mn-lt"/>
                <a:ea typeface="+mn-ea"/>
                <a:cs typeface="+mn-cs"/>
              </a:rPr>
              <a:t> </a:t>
            </a:r>
            <a:r>
              <a:rPr lang="en-US" sz="1200" dirty="0">
                <a:solidFill>
                  <a:schemeClr val="tx1"/>
                </a:solidFill>
                <a:latin typeface="+mn-lt"/>
                <a:ea typeface="+mn-ea"/>
                <a:cs typeface="+mn-cs"/>
              </a:rPr>
              <a:t>(Homograft): Tissue transfer between two genetically different members, same species  </a:t>
            </a:r>
            <a:r>
              <a:rPr lang="en-US" sz="1200" dirty="0" err="1">
                <a:solidFill>
                  <a:schemeClr val="tx1"/>
                </a:solidFill>
                <a:latin typeface="+mn-lt"/>
                <a:ea typeface="+mn-ea"/>
                <a:cs typeface="+mn-cs"/>
              </a:rPr>
              <a:t>eg</a:t>
            </a:r>
            <a:r>
              <a:rPr lang="en-US" sz="1200" dirty="0">
                <a:solidFill>
                  <a:schemeClr val="tx1"/>
                </a:solidFill>
                <a:latin typeface="+mn-lt"/>
                <a:ea typeface="+mn-ea"/>
                <a:cs typeface="+mn-cs"/>
              </a:rPr>
              <a:t>, kidney transplant.</a:t>
            </a:r>
          </a:p>
          <a:p>
            <a:pPr indent="-228600">
              <a:lnSpc>
                <a:spcPct val="90000"/>
              </a:lnSpc>
              <a:spcAft>
                <a:spcPts val="600"/>
              </a:spcAft>
              <a:buClr>
                <a:schemeClr val="dk1"/>
              </a:buClr>
              <a:buSzPts val="1100"/>
              <a:buFont typeface="Arial" panose="020B0604020202020204" pitchFamily="34" charset="0"/>
              <a:buChar char="•"/>
            </a:pPr>
            <a:endParaRPr lang="en-US" sz="1200" dirty="0">
              <a:solidFill>
                <a:schemeClr val="tx1"/>
              </a:solidFill>
              <a:latin typeface="+mn-lt"/>
              <a:ea typeface="+mn-ea"/>
              <a:cs typeface="+mn-cs"/>
            </a:endParaRPr>
          </a:p>
          <a:p>
            <a:pPr indent="-228600">
              <a:lnSpc>
                <a:spcPct val="90000"/>
              </a:lnSpc>
              <a:spcAft>
                <a:spcPts val="600"/>
              </a:spcAft>
              <a:buClr>
                <a:schemeClr val="dk1"/>
              </a:buClr>
              <a:buSzPts val="1100"/>
              <a:buFont typeface="Arial" panose="020B0604020202020204" pitchFamily="34" charset="0"/>
              <a:buChar char="•"/>
            </a:pPr>
            <a:r>
              <a:rPr lang="en-US" sz="1600" b="1" dirty="0">
                <a:solidFill>
                  <a:schemeClr val="tx1"/>
                </a:solidFill>
                <a:latin typeface="+mn-lt"/>
                <a:ea typeface="+mn-ea"/>
                <a:cs typeface="+mn-cs"/>
              </a:rPr>
              <a:t> 4) </a:t>
            </a:r>
            <a:r>
              <a:rPr lang="en-US" sz="1600" b="1" u="sng" dirty="0">
                <a:solidFill>
                  <a:schemeClr val="tx1"/>
                </a:solidFill>
                <a:latin typeface="+mn-lt"/>
                <a:ea typeface="+mn-ea"/>
                <a:cs typeface="+mn-cs"/>
              </a:rPr>
              <a:t>Xenograft</a:t>
            </a:r>
            <a:r>
              <a:rPr lang="en-US" sz="1600" dirty="0">
                <a:solidFill>
                  <a:schemeClr val="tx1"/>
                </a:solidFill>
                <a:latin typeface="+mn-lt"/>
                <a:ea typeface="+mn-ea"/>
                <a:cs typeface="+mn-cs"/>
              </a:rPr>
              <a:t> </a:t>
            </a:r>
            <a:r>
              <a:rPr lang="en-US" sz="1200" dirty="0">
                <a:solidFill>
                  <a:schemeClr val="tx1"/>
                </a:solidFill>
                <a:latin typeface="+mn-lt"/>
                <a:ea typeface="+mn-ea"/>
                <a:cs typeface="+mn-cs"/>
              </a:rPr>
              <a:t>(Heterograft): Tissue transfer from a donor of one species to a recipient of another species , </a:t>
            </a:r>
            <a:r>
              <a:rPr lang="en-US" sz="1200" b="0" i="0" dirty="0">
                <a:solidFill>
                  <a:schemeClr val="tx1"/>
                </a:solidFill>
                <a:effectLst/>
                <a:latin typeface="+mn-lt"/>
                <a:ea typeface="+mn-ea"/>
                <a:cs typeface="+mn-cs"/>
              </a:rPr>
              <a:t>The donor and recipient are of different species .</a:t>
            </a:r>
            <a:endParaRPr lang="en-US" sz="1200" dirty="0">
              <a:solidFill>
                <a:schemeClr val="tx1"/>
              </a:solidFill>
              <a:latin typeface="+mn-lt"/>
              <a:ea typeface="+mn-ea"/>
              <a:cs typeface="+mn-cs"/>
            </a:endParaRPr>
          </a:p>
        </p:txBody>
      </p:sp>
      <p:pic>
        <p:nvPicPr>
          <p:cNvPr id="2" name="Picture 1">
            <a:extLst>
              <a:ext uri="{FF2B5EF4-FFF2-40B4-BE49-F238E27FC236}">
                <a16:creationId xmlns:a16="http://schemas.microsoft.com/office/drawing/2014/main" id="{3548AEDB-8CBA-4899-BBD9-CFECFD6B6F6E}"/>
              </a:ext>
            </a:extLst>
          </p:cNvPr>
          <p:cNvPicPr>
            <a:picLocks noChangeAspect="1"/>
          </p:cNvPicPr>
          <p:nvPr/>
        </p:nvPicPr>
        <p:blipFill>
          <a:blip r:embed="rId2"/>
          <a:stretch>
            <a:fillRect/>
          </a:stretch>
        </p:blipFill>
        <p:spPr>
          <a:xfrm>
            <a:off x="4666729" y="667202"/>
            <a:ext cx="3859933" cy="3743434"/>
          </a:xfrm>
          <a:prstGeom prst="rect">
            <a:avLst/>
          </a:prstGeom>
        </p:spPr>
      </p:pic>
    </p:spTree>
    <p:extLst>
      <p:ext uri="{BB962C8B-B14F-4D97-AF65-F5344CB8AC3E}">
        <p14:creationId xmlns:p14="http://schemas.microsoft.com/office/powerpoint/2010/main" val="4157211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6" name="TextBox 5">
            <a:extLst>
              <a:ext uri="{FF2B5EF4-FFF2-40B4-BE49-F238E27FC236}">
                <a16:creationId xmlns:a16="http://schemas.microsoft.com/office/drawing/2014/main" id="{FE6808E5-32CD-4BBC-854A-6A0B17E9D488}"/>
              </a:ext>
            </a:extLst>
          </p:cNvPr>
          <p:cNvSpPr txBox="1"/>
          <p:nvPr/>
        </p:nvSpPr>
        <p:spPr>
          <a:xfrm>
            <a:off x="769974" y="1232586"/>
            <a:ext cx="7155710" cy="1323439"/>
          </a:xfrm>
          <a:prstGeom prst="rect">
            <a:avLst/>
          </a:prstGeom>
          <a:noFill/>
        </p:spPr>
        <p:txBody>
          <a:bodyPr wrap="square">
            <a:spAutoFit/>
          </a:bodyPr>
          <a:lstStyle/>
          <a:p>
            <a:r>
              <a:rPr lang="en-US" sz="2800" b="1" i="0" dirty="0">
                <a:solidFill>
                  <a:schemeClr val="accent1">
                    <a:lumMod val="75000"/>
                  </a:schemeClr>
                </a:solidFill>
                <a:effectLst/>
                <a:latin typeface="Arial" panose="020B0604020202020204" pitchFamily="34" charset="0"/>
              </a:rPr>
              <a:t>By thickness:</a:t>
            </a:r>
            <a:r>
              <a:rPr lang="en-US" sz="2000" b="1" dirty="0">
                <a:solidFill>
                  <a:schemeClr val="accent1">
                    <a:lumMod val="75000"/>
                  </a:schemeClr>
                </a:solidFill>
                <a:latin typeface="Arial Black" panose="020B0A04020102020204" pitchFamily="34" charset="0"/>
              </a:rPr>
              <a:t> </a:t>
            </a:r>
          </a:p>
          <a:p>
            <a:endParaRPr lang="en-US" sz="2000" dirty="0">
              <a:solidFill>
                <a:schemeClr val="accent1">
                  <a:lumMod val="75000"/>
                </a:schemeClr>
              </a:solidFill>
              <a:latin typeface="Abadi Extra Light" panose="020B0604020202020204" pitchFamily="34" charset="0"/>
            </a:endParaRPr>
          </a:p>
          <a:p>
            <a:r>
              <a:rPr lang="en-US" sz="3200" dirty="0">
                <a:latin typeface="Arial Black" panose="020B0A04020102020204" pitchFamily="34" charset="0"/>
              </a:rPr>
              <a:t> </a:t>
            </a:r>
            <a:endParaRPr lang="en-US" sz="2800" dirty="0">
              <a:latin typeface="Arial Black" panose="020B0A04020102020204" pitchFamily="34" charset="0"/>
            </a:endParaRPr>
          </a:p>
        </p:txBody>
      </p:sp>
      <p:sp>
        <p:nvSpPr>
          <p:cNvPr id="4" name="TextBox 3">
            <a:extLst>
              <a:ext uri="{FF2B5EF4-FFF2-40B4-BE49-F238E27FC236}">
                <a16:creationId xmlns:a16="http://schemas.microsoft.com/office/drawing/2014/main" id="{74FDEF1D-C357-492B-AAAC-085931F082D7}"/>
              </a:ext>
            </a:extLst>
          </p:cNvPr>
          <p:cNvSpPr txBox="1"/>
          <p:nvPr/>
        </p:nvSpPr>
        <p:spPr>
          <a:xfrm>
            <a:off x="929463" y="354683"/>
            <a:ext cx="5831959" cy="523220"/>
          </a:xfrm>
          <a:prstGeom prst="rect">
            <a:avLst/>
          </a:prstGeom>
          <a:noFill/>
        </p:spPr>
        <p:txBody>
          <a:bodyPr wrap="square">
            <a:spAutoFit/>
          </a:bodyPr>
          <a:lstStyle/>
          <a:p>
            <a:r>
              <a:rPr lang="en-US" sz="2800" dirty="0">
                <a:solidFill>
                  <a:schemeClr val="accent4">
                    <a:lumMod val="50000"/>
                  </a:schemeClr>
                </a:solidFill>
                <a:latin typeface="Montserrat Black" panose="00000A00000000000000" pitchFamily="2" charset="0"/>
              </a:rPr>
              <a:t>Classification of grafts : </a:t>
            </a:r>
          </a:p>
        </p:txBody>
      </p:sp>
      <p:pic>
        <p:nvPicPr>
          <p:cNvPr id="2" name="Picture 1">
            <a:extLst>
              <a:ext uri="{FF2B5EF4-FFF2-40B4-BE49-F238E27FC236}">
                <a16:creationId xmlns:a16="http://schemas.microsoft.com/office/drawing/2014/main" id="{E2DF15E9-17AF-4617-AC05-FA369276351C}"/>
              </a:ext>
            </a:extLst>
          </p:cNvPr>
          <p:cNvPicPr>
            <a:picLocks noChangeAspect="1"/>
          </p:cNvPicPr>
          <p:nvPr/>
        </p:nvPicPr>
        <p:blipFill>
          <a:blip r:embed="rId3"/>
          <a:stretch>
            <a:fillRect/>
          </a:stretch>
        </p:blipFill>
        <p:spPr>
          <a:xfrm>
            <a:off x="4231495" y="877903"/>
            <a:ext cx="4501380" cy="3162469"/>
          </a:xfrm>
          <a:prstGeom prst="rect">
            <a:avLst/>
          </a:prstGeom>
        </p:spPr>
      </p:pic>
      <p:pic>
        <p:nvPicPr>
          <p:cNvPr id="12" name="Picture 11">
            <a:extLst>
              <a:ext uri="{FF2B5EF4-FFF2-40B4-BE49-F238E27FC236}">
                <a16:creationId xmlns:a16="http://schemas.microsoft.com/office/drawing/2014/main" id="{ADCC2ED3-0740-4BB2-AD99-03CD91D47D56}"/>
              </a:ext>
            </a:extLst>
          </p:cNvPr>
          <p:cNvPicPr>
            <a:picLocks noChangeAspect="1"/>
          </p:cNvPicPr>
          <p:nvPr/>
        </p:nvPicPr>
        <p:blipFill>
          <a:blip r:embed="rId4"/>
          <a:stretch>
            <a:fillRect/>
          </a:stretch>
        </p:blipFill>
        <p:spPr>
          <a:xfrm>
            <a:off x="676587" y="1892457"/>
            <a:ext cx="2857500" cy="2327041"/>
          </a:xfrm>
          <a:prstGeom prst="rect">
            <a:avLst/>
          </a:prstGeom>
        </p:spPr>
      </p:pic>
    </p:spTree>
    <p:extLst>
      <p:ext uri="{BB962C8B-B14F-4D97-AF65-F5344CB8AC3E}">
        <p14:creationId xmlns:p14="http://schemas.microsoft.com/office/powerpoint/2010/main" val="165297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4472</TotalTime>
  <Words>1901</Words>
  <Application>Microsoft Office PowerPoint</Application>
  <PresentationFormat>On-screen Show (16:9)</PresentationFormat>
  <Paragraphs>243</Paragraphs>
  <Slides>45</Slides>
  <Notes>17</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45</vt:i4>
      </vt:variant>
    </vt:vector>
  </HeadingPairs>
  <TitlesOfParts>
    <vt:vector size="70" baseType="lpstr">
      <vt:lpstr>Comic Sans MS</vt:lpstr>
      <vt:lpstr>Source Sans Pro Black</vt:lpstr>
      <vt:lpstr>Arial</vt:lpstr>
      <vt:lpstr>Gill Sans MT</vt:lpstr>
      <vt:lpstr>CenturySchoolbook-Bold</vt:lpstr>
      <vt:lpstr>Arial Black</vt:lpstr>
      <vt:lpstr>Bahnschrift Condensed</vt:lpstr>
      <vt:lpstr>Lucida Sans</vt:lpstr>
      <vt:lpstr>HelveticaNeue-Light</vt:lpstr>
      <vt:lpstr>Wingdings</vt:lpstr>
      <vt:lpstr>Algerian</vt:lpstr>
      <vt:lpstr>Exo</vt:lpstr>
      <vt:lpstr>CenturySchoolbook</vt:lpstr>
      <vt:lpstr>Cooper Black</vt:lpstr>
      <vt:lpstr>Open Sans</vt:lpstr>
      <vt:lpstr>Amasis MT Pro Black</vt:lpstr>
      <vt:lpstr>Montserrat Light</vt:lpstr>
      <vt:lpstr>Bahnschrift</vt:lpstr>
      <vt:lpstr>Montserrat Black</vt:lpstr>
      <vt:lpstr>Andalus</vt:lpstr>
      <vt:lpstr>Abadi Extra Light</vt:lpstr>
      <vt:lpstr>Calibri</vt:lpstr>
      <vt:lpstr>Aharoni</vt:lpstr>
      <vt:lpstr>Eras Bold ITC</vt:lpstr>
      <vt:lpstr>Gallery</vt:lpstr>
      <vt:lpstr>“Grafts &amp; Flaps”</vt:lpstr>
      <vt:lpstr>Outline </vt:lpstr>
      <vt:lpstr>Skin</vt:lpstr>
      <vt:lpstr>Epidermis </vt:lpstr>
      <vt:lpstr>Dermis </vt:lpstr>
      <vt:lpstr>PowerPoint Presentation</vt:lpstr>
      <vt:lpstr>What is “ Graft “ ? A graft refers to: total detachment of tissue from one part of the body and transferal to another part, where it must establish its own blood supply.   Skin grafts are part of skin that are imported into sites of skin loss with establishment of blood supply. </vt:lpstr>
      <vt:lpstr>Classification of grafts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Features of FTSGs: </vt:lpstr>
      <vt:lpstr>PowerPoint Presentation</vt:lpstr>
      <vt:lpstr>Full Thickness Graft </vt:lpstr>
      <vt:lpstr>PowerPoint Presentation</vt:lpstr>
      <vt:lpstr>Donor site :</vt:lpstr>
      <vt:lpstr>PowerPoint Presentation</vt:lpstr>
      <vt:lpstr>Skin graft contraction </vt:lpstr>
      <vt:lpstr>Skin graft healing </vt:lpstr>
      <vt:lpstr>Other than skin grafts : </vt:lpstr>
      <vt:lpstr>PowerPoint Presentation</vt:lpstr>
      <vt:lpstr>What is “ Flaps “ and its types ? </vt:lpstr>
      <vt:lpstr>PowerPoint Presentation</vt:lpstr>
      <vt:lpstr>PowerPoint Presentation</vt:lpstr>
      <vt:lpstr> Flaps according to blood supply : </vt:lpstr>
      <vt:lpstr>PowerPoint Presentation</vt:lpstr>
      <vt:lpstr> Types of Flaps according to site </vt:lpstr>
      <vt:lpstr>Types of local flaps </vt:lpstr>
      <vt:lpstr>PowerPoint Presentation</vt:lpstr>
      <vt:lpstr>PowerPoint Presentation</vt:lpstr>
      <vt:lpstr>PowerPoint Presentation</vt:lpstr>
      <vt:lpstr>Technique  </vt:lpstr>
      <vt:lpstr>PowerPoint Presentation</vt:lpstr>
      <vt:lpstr>Differences between grafts and flaps  </vt:lpstr>
      <vt:lpstr>Harvesting tools : </vt:lpstr>
      <vt:lpstr>When to use ?</vt:lpstr>
      <vt:lpstr>PowerPoint Presentation</vt:lpstr>
      <vt:lpstr>Survival : </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Grafts &amp; Flaps</dc:title>
  <dc:creator>TEEBA ALSHURAFAA</dc:creator>
  <cp:lastModifiedBy>Dr. Mohammad Awwad</cp:lastModifiedBy>
  <cp:revision>32</cp:revision>
  <dcterms:modified xsi:type="dcterms:W3CDTF">2021-12-03T16:19:29Z</dcterms:modified>
</cp:coreProperties>
</file>