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24" r:id="rId3"/>
    <p:sldId id="330" r:id="rId4"/>
    <p:sldId id="331" r:id="rId5"/>
    <p:sldId id="333" r:id="rId6"/>
    <p:sldId id="334" r:id="rId7"/>
    <p:sldId id="335" r:id="rId8"/>
    <p:sldId id="332" r:id="rId9"/>
    <p:sldId id="336" r:id="rId10"/>
    <p:sldId id="337" r:id="rId11"/>
    <p:sldId id="326" r:id="rId12"/>
    <p:sldId id="327" r:id="rId13"/>
    <p:sldId id="338" r:id="rId14"/>
    <p:sldId id="339" r:id="rId15"/>
    <p:sldId id="340" r:id="rId16"/>
    <p:sldId id="341" r:id="rId17"/>
    <p:sldId id="325" r:id="rId18"/>
    <p:sldId id="342" r:id="rId19"/>
    <p:sldId id="257" r:id="rId20"/>
    <p:sldId id="258" r:id="rId21"/>
    <p:sldId id="259" r:id="rId22"/>
    <p:sldId id="298" r:id="rId23"/>
    <p:sldId id="260" r:id="rId24"/>
    <p:sldId id="301" r:id="rId25"/>
    <p:sldId id="261" r:id="rId26"/>
    <p:sldId id="305" r:id="rId27"/>
    <p:sldId id="265" r:id="rId28"/>
    <p:sldId id="263" r:id="rId29"/>
    <p:sldId id="306" r:id="rId30"/>
    <p:sldId id="267" r:id="rId31"/>
    <p:sldId id="268" r:id="rId32"/>
    <p:sldId id="271" r:id="rId33"/>
    <p:sldId id="274" r:id="rId34"/>
    <p:sldId id="277" r:id="rId35"/>
    <p:sldId id="278" r:id="rId36"/>
    <p:sldId id="279" r:id="rId37"/>
    <p:sldId id="282" r:id="rId38"/>
    <p:sldId id="299" r:id="rId39"/>
    <p:sldId id="316" r:id="rId40"/>
    <p:sldId id="281" r:id="rId41"/>
    <p:sldId id="280" r:id="rId42"/>
    <p:sldId id="317" r:id="rId43"/>
    <p:sldId id="283" r:id="rId44"/>
    <p:sldId id="286" r:id="rId45"/>
    <p:sldId id="319" r:id="rId46"/>
    <p:sldId id="288" r:id="rId47"/>
    <p:sldId id="289" r:id="rId48"/>
    <p:sldId id="290" r:id="rId49"/>
    <p:sldId id="291" r:id="rId50"/>
    <p:sldId id="293" r:id="rId51"/>
    <p:sldId id="287" r:id="rId52"/>
    <p:sldId id="297" r:id="rId53"/>
    <p:sldId id="296" r:id="rId54"/>
    <p:sldId id="343" r:id="rId55"/>
    <p:sldId id="344" r:id="rId56"/>
    <p:sldId id="321" r:id="rId57"/>
    <p:sldId id="322" r:id="rId58"/>
    <p:sldId id="323" r:id="rId59"/>
    <p:sldId id="320" r:id="rId6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theme" Target="theme/theme1.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tableStyles" Target="tableStyles.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739E15-8D67-36A8-94EC-C9805BD04E46}"/>
              </a:ext>
            </a:extLst>
          </p:cNvPr>
          <p:cNvSpPr/>
          <p:nvPr/>
        </p:nvSpPr>
        <p:spPr>
          <a:xfrm>
            <a:off x="0" y="0"/>
            <a:ext cx="9144000" cy="107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p>
        </p:txBody>
      </p:sp>
      <p:pic>
        <p:nvPicPr>
          <p:cNvPr id="5" name="Picture 4">
            <a:extLst>
              <a:ext uri="{FF2B5EF4-FFF2-40B4-BE49-F238E27FC236}">
                <a16:creationId xmlns:a16="http://schemas.microsoft.com/office/drawing/2014/main" id="{D1E8FB48-694F-E2F0-B20E-1A62356029A0}"/>
              </a:ext>
            </a:extLst>
          </p:cNvPr>
          <p:cNvPicPr>
            <a:picLocks noChangeAspect="1"/>
          </p:cNvPicPr>
          <p:nvPr/>
        </p:nvPicPr>
        <p:blipFill rotWithShape="1">
          <a:blip r:embed="rId2" cstate="print">
            <a:duotone>
              <a:schemeClr val="accent2">
                <a:shade val="45000"/>
                <a:satMod val="135000"/>
              </a:schemeClr>
              <a:prstClr val="white"/>
            </a:duotone>
          </a:blip>
          <a:srcRect/>
          <a:stretch/>
        </p:blipFill>
        <p:spPr>
          <a:xfrm>
            <a:off x="993334" y="0"/>
            <a:ext cx="1310643" cy="2292094"/>
          </a:xfrm>
          <a:prstGeom prst="rect">
            <a:avLst/>
          </a:prstGeom>
        </p:spPr>
      </p:pic>
      <p:sp>
        <p:nvSpPr>
          <p:cNvPr id="6" name="Rectangle 5">
            <a:extLst>
              <a:ext uri="{FF2B5EF4-FFF2-40B4-BE49-F238E27FC236}">
                <a16:creationId xmlns:a16="http://schemas.microsoft.com/office/drawing/2014/main" id="{5C82018A-9D00-46CC-24C5-7E2D86FA6D71}"/>
              </a:ext>
            </a:extLst>
          </p:cNvPr>
          <p:cNvSpPr/>
          <p:nvPr/>
        </p:nvSpPr>
        <p:spPr>
          <a:xfrm>
            <a:off x="0" y="5778500"/>
            <a:ext cx="9144000" cy="107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p>
        </p:txBody>
      </p:sp>
      <p:sp>
        <p:nvSpPr>
          <p:cNvPr id="2" name="Title 1"/>
          <p:cNvSpPr>
            <a:spLocks noGrp="1"/>
          </p:cNvSpPr>
          <p:nvPr>
            <p:ph type="ctrTitle"/>
          </p:nvPr>
        </p:nvSpPr>
        <p:spPr>
          <a:xfrm>
            <a:off x="828675" y="2292095"/>
            <a:ext cx="7572375"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828674" y="4511785"/>
            <a:ext cx="7572376"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Date Placeholder 3">
            <a:extLst>
              <a:ext uri="{FF2B5EF4-FFF2-40B4-BE49-F238E27FC236}">
                <a16:creationId xmlns:a16="http://schemas.microsoft.com/office/drawing/2014/main" id="{DE075249-9C1D-63B1-39E5-5A0B1A06984F}"/>
              </a:ext>
            </a:extLst>
          </p:cNvPr>
          <p:cNvSpPr>
            <a:spLocks noGrp="1"/>
          </p:cNvSpPr>
          <p:nvPr>
            <p:ph type="dt" sz="half" idx="10"/>
          </p:nvPr>
        </p:nvSpPr>
        <p:spPr/>
        <p:txBody>
          <a:bodyPr/>
          <a:lstStyle>
            <a:lvl1pPr>
              <a:defRPr baseline="0">
                <a:solidFill>
                  <a:schemeClr val="tx1">
                    <a:lumMod val="20000"/>
                    <a:lumOff val="80000"/>
                  </a:schemeClr>
                </a:solidFill>
              </a:defRPr>
            </a:lvl1pPr>
          </a:lstStyle>
          <a:p>
            <a:pPr>
              <a:defRPr/>
            </a:pPr>
            <a:fld id="{E23F8D17-6230-409B-AC68-8B8E50E895B2}" type="datetimeFigureOut">
              <a:rPr lang="en-US"/>
              <a:pPr>
                <a:defRPr/>
              </a:pPr>
              <a:t>7/24/2022</a:t>
            </a:fld>
            <a:endParaRPr lang="en-US"/>
          </a:p>
        </p:txBody>
      </p:sp>
      <p:sp>
        <p:nvSpPr>
          <p:cNvPr id="8" name="Footer Placeholder 4">
            <a:extLst>
              <a:ext uri="{FF2B5EF4-FFF2-40B4-BE49-F238E27FC236}">
                <a16:creationId xmlns:a16="http://schemas.microsoft.com/office/drawing/2014/main" id="{FBD7A07C-8F1C-1D90-226C-4CA25C7C9DE7}"/>
              </a:ext>
            </a:extLst>
          </p:cNvPr>
          <p:cNvSpPr>
            <a:spLocks noGrp="1"/>
          </p:cNvSpPr>
          <p:nvPr>
            <p:ph type="ftr" sz="quarter" idx="11"/>
          </p:nvPr>
        </p:nvSpPr>
        <p:spPr/>
        <p:txBody>
          <a:bodyPr/>
          <a:lstStyle>
            <a:lvl1pPr>
              <a:defRPr baseline="0">
                <a:solidFill>
                  <a:schemeClr val="tx1">
                    <a:lumMod val="20000"/>
                    <a:lumOff val="80000"/>
                  </a:schemeClr>
                </a:solidFill>
              </a:defRPr>
            </a:lvl1pPr>
          </a:lstStyle>
          <a:p>
            <a:pPr>
              <a:defRPr/>
            </a:pPr>
            <a:endParaRPr lang="en-US"/>
          </a:p>
        </p:txBody>
      </p:sp>
      <p:sp>
        <p:nvSpPr>
          <p:cNvPr id="9" name="Slide Number Placeholder 5">
            <a:extLst>
              <a:ext uri="{FF2B5EF4-FFF2-40B4-BE49-F238E27FC236}">
                <a16:creationId xmlns:a16="http://schemas.microsoft.com/office/drawing/2014/main" id="{0C1DD818-0DFB-F3F5-4ABA-3D9FBF34BFA1}"/>
              </a:ext>
            </a:extLst>
          </p:cNvPr>
          <p:cNvSpPr>
            <a:spLocks noGrp="1"/>
          </p:cNvSpPr>
          <p:nvPr>
            <p:ph type="sldNum" sz="quarter" idx="12"/>
          </p:nvPr>
        </p:nvSpPr>
        <p:spPr/>
        <p:txBody>
          <a:bodyPr/>
          <a:lstStyle>
            <a:lvl1pPr>
              <a:defRPr smtClean="0">
                <a:solidFill>
                  <a:srgbClr val="CCCCCC"/>
                </a:solidFill>
              </a:defRPr>
            </a:lvl1pPr>
          </a:lstStyle>
          <a:p>
            <a:pPr>
              <a:defRPr/>
            </a:pPr>
            <a:fld id="{B37D5A8A-684A-4B69-9380-B62623CC5ADC}" type="slidenum">
              <a:rPr lang="en-US" altLang="en-US"/>
              <a:pPr>
                <a:defRPr/>
              </a:pPr>
              <a:t>‹#›</a:t>
            </a:fld>
            <a:endParaRPr lang="en-US" altLang="en-US"/>
          </a:p>
        </p:txBody>
      </p:sp>
    </p:spTree>
    <p:extLst>
      <p:ext uri="{BB962C8B-B14F-4D97-AF65-F5344CB8AC3E}">
        <p14:creationId xmlns:p14="http://schemas.microsoft.com/office/powerpoint/2010/main" val="289374641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828675" y="1600200"/>
            <a:ext cx="2547747"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3491003" y="1600200"/>
            <a:ext cx="4823184"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5" name="Date Placeholder 3">
            <a:extLst>
              <a:ext uri="{FF2B5EF4-FFF2-40B4-BE49-F238E27FC236}">
                <a16:creationId xmlns:a16="http://schemas.microsoft.com/office/drawing/2014/main" id="{4196292A-B7EA-F5CE-7ACF-5DEE5B41D205}"/>
              </a:ext>
            </a:extLst>
          </p:cNvPr>
          <p:cNvSpPr>
            <a:spLocks noGrp="1"/>
          </p:cNvSpPr>
          <p:nvPr>
            <p:ph type="dt" sz="half" idx="10"/>
          </p:nvPr>
        </p:nvSpPr>
        <p:spPr/>
        <p:txBody>
          <a:bodyPr/>
          <a:lstStyle>
            <a:lvl1pPr>
              <a:defRPr/>
            </a:lvl1pPr>
          </a:lstStyle>
          <a:p>
            <a:pPr>
              <a:defRPr/>
            </a:pPr>
            <a:fld id="{B0F0E529-6390-482D-94D2-D74F73BB06EB}" type="datetimeFigureOut">
              <a:rPr lang="en-US"/>
              <a:pPr>
                <a:defRPr/>
              </a:pPr>
              <a:t>7/24/2022</a:t>
            </a:fld>
            <a:endParaRPr lang="en-US"/>
          </a:p>
        </p:txBody>
      </p:sp>
      <p:sp>
        <p:nvSpPr>
          <p:cNvPr id="6" name="Footer Placeholder 4">
            <a:extLst>
              <a:ext uri="{FF2B5EF4-FFF2-40B4-BE49-F238E27FC236}">
                <a16:creationId xmlns:a16="http://schemas.microsoft.com/office/drawing/2014/main" id="{DA5BBAD0-8A05-92D9-EC37-43316D03B94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346D5CF-3B3F-17F8-776B-B4C0AD5DC3E0}"/>
              </a:ext>
            </a:extLst>
          </p:cNvPr>
          <p:cNvSpPr>
            <a:spLocks noGrp="1"/>
          </p:cNvSpPr>
          <p:nvPr>
            <p:ph type="sldNum" sz="quarter" idx="12"/>
          </p:nvPr>
        </p:nvSpPr>
        <p:spPr/>
        <p:txBody>
          <a:bodyPr/>
          <a:lstStyle>
            <a:lvl1pPr>
              <a:defRPr/>
            </a:lvl1pPr>
          </a:lstStyle>
          <a:p>
            <a:pPr>
              <a:defRPr/>
            </a:pPr>
            <a:fld id="{2EF067A3-08CE-40AD-99DF-B07580E74783}" type="slidenum">
              <a:rPr lang="en-US" altLang="en-US"/>
              <a:pPr>
                <a:defRPr/>
              </a:pPr>
              <a:t>‹#›</a:t>
            </a:fld>
            <a:endParaRPr lang="en-US" altLang="en-US"/>
          </a:p>
        </p:txBody>
      </p:sp>
    </p:spTree>
    <p:extLst>
      <p:ext uri="{BB962C8B-B14F-4D97-AF65-F5344CB8AC3E}">
        <p14:creationId xmlns:p14="http://schemas.microsoft.com/office/powerpoint/2010/main" val="346334327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64EB3337-8F23-9D73-29A3-EDA7C33374CB}"/>
              </a:ext>
            </a:extLst>
          </p:cNvPr>
          <p:cNvSpPr>
            <a:spLocks noGrp="1"/>
          </p:cNvSpPr>
          <p:nvPr>
            <p:ph type="dt" sz="half" idx="10"/>
          </p:nvPr>
        </p:nvSpPr>
        <p:spPr/>
        <p:txBody>
          <a:bodyPr/>
          <a:lstStyle>
            <a:lvl1pPr>
              <a:defRPr/>
            </a:lvl1pPr>
          </a:lstStyle>
          <a:p>
            <a:pPr>
              <a:defRPr/>
            </a:pPr>
            <a:fld id="{8DCC7584-D79E-4FD3-8AAE-CA2C10C9D299}" type="datetimeFigureOut">
              <a:rPr lang="en-US"/>
              <a:pPr>
                <a:defRPr/>
              </a:pPr>
              <a:t>7/24/2022</a:t>
            </a:fld>
            <a:endParaRPr lang="en-US"/>
          </a:p>
        </p:txBody>
      </p:sp>
      <p:sp>
        <p:nvSpPr>
          <p:cNvPr id="5" name="Footer Placeholder 4">
            <a:extLst>
              <a:ext uri="{FF2B5EF4-FFF2-40B4-BE49-F238E27FC236}">
                <a16:creationId xmlns:a16="http://schemas.microsoft.com/office/drawing/2014/main" id="{A2CF5965-C3A8-ACA9-AB44-A367673A028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325D765-E9BB-FD76-7434-2835C7D720D8}"/>
              </a:ext>
            </a:extLst>
          </p:cNvPr>
          <p:cNvSpPr>
            <a:spLocks noGrp="1"/>
          </p:cNvSpPr>
          <p:nvPr>
            <p:ph type="sldNum" sz="quarter" idx="12"/>
          </p:nvPr>
        </p:nvSpPr>
        <p:spPr/>
        <p:txBody>
          <a:bodyPr/>
          <a:lstStyle>
            <a:lvl1pPr>
              <a:defRPr/>
            </a:lvl1pPr>
          </a:lstStyle>
          <a:p>
            <a:pPr>
              <a:defRPr/>
            </a:pPr>
            <a:fld id="{D71589EE-5656-48FE-93A5-8A808E09A2B1}" type="slidenum">
              <a:rPr lang="en-US" altLang="en-US"/>
              <a:pPr>
                <a:defRPr/>
              </a:pPr>
              <a:t>‹#›</a:t>
            </a:fld>
            <a:endParaRPr lang="en-US" altLang="en-US"/>
          </a:p>
        </p:txBody>
      </p:sp>
    </p:spTree>
    <p:extLst>
      <p:ext uri="{BB962C8B-B14F-4D97-AF65-F5344CB8AC3E}">
        <p14:creationId xmlns:p14="http://schemas.microsoft.com/office/powerpoint/2010/main" val="4161821606"/>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9">
            <a:extLst>
              <a:ext uri="{FF2B5EF4-FFF2-40B4-BE49-F238E27FC236}">
                <a16:creationId xmlns:a16="http://schemas.microsoft.com/office/drawing/2014/main" id="{585BB16F-AB0B-11A9-6B8D-CEDAC123B7A5}"/>
              </a:ext>
            </a:extLst>
          </p:cNvPr>
          <p:cNvGrpSpPr>
            <a:grpSpLocks/>
          </p:cNvGrpSpPr>
          <p:nvPr/>
        </p:nvGrpSpPr>
        <p:grpSpPr bwMode="auto">
          <a:xfrm rot="5400000">
            <a:off x="4180681" y="3239294"/>
            <a:ext cx="5634038" cy="63500"/>
            <a:chOff x="1073150" y="1219201"/>
            <a:chExt cx="10058400" cy="63125"/>
          </a:xfrm>
        </p:grpSpPr>
        <p:cxnSp>
          <p:nvCxnSpPr>
            <p:cNvPr id="5" name="Straight Connector 4">
              <a:extLst>
                <a:ext uri="{FF2B5EF4-FFF2-40B4-BE49-F238E27FC236}">
                  <a16:creationId xmlns:a16="http://schemas.microsoft.com/office/drawing/2014/main" id="{9F1CE496-4EC4-4763-70A2-0D1490F44C9D}"/>
                </a:ext>
              </a:extLst>
            </p:cNvPr>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A2DF84F-0F18-E5E1-9D4E-49E9E8DF3B11}"/>
                </a:ext>
              </a:extLst>
            </p:cNvPr>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Vertical Title 1"/>
          <p:cNvSpPr>
            <a:spLocks noGrp="1"/>
          </p:cNvSpPr>
          <p:nvPr>
            <p:ph type="title" orient="vert"/>
          </p:nvPr>
        </p:nvSpPr>
        <p:spPr>
          <a:xfrm>
            <a:off x="7029450" y="365125"/>
            <a:ext cx="1285875"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28675" y="365125"/>
            <a:ext cx="6074172"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a:extLst>
              <a:ext uri="{FF2B5EF4-FFF2-40B4-BE49-F238E27FC236}">
                <a16:creationId xmlns:a16="http://schemas.microsoft.com/office/drawing/2014/main" id="{FEBDF4D8-70B8-DD1A-0DB5-13C913B44567}"/>
              </a:ext>
            </a:extLst>
          </p:cNvPr>
          <p:cNvSpPr>
            <a:spLocks noGrp="1"/>
          </p:cNvSpPr>
          <p:nvPr>
            <p:ph type="dt" sz="half" idx="10"/>
          </p:nvPr>
        </p:nvSpPr>
        <p:spPr/>
        <p:txBody>
          <a:bodyPr/>
          <a:lstStyle>
            <a:lvl1pPr>
              <a:defRPr/>
            </a:lvl1pPr>
          </a:lstStyle>
          <a:p>
            <a:pPr>
              <a:defRPr/>
            </a:pPr>
            <a:fld id="{5D379B87-265A-4893-8CB1-743E6D05CF4C}" type="datetimeFigureOut">
              <a:rPr lang="en-US"/>
              <a:pPr>
                <a:defRPr/>
              </a:pPr>
              <a:t>7/24/2022</a:t>
            </a:fld>
            <a:endParaRPr lang="en-US"/>
          </a:p>
        </p:txBody>
      </p:sp>
      <p:sp>
        <p:nvSpPr>
          <p:cNvPr id="8" name="Footer Placeholder 4">
            <a:extLst>
              <a:ext uri="{FF2B5EF4-FFF2-40B4-BE49-F238E27FC236}">
                <a16:creationId xmlns:a16="http://schemas.microsoft.com/office/drawing/2014/main" id="{7686DE8F-CD01-B6E3-5220-17B853F1547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5361239-B6F2-C26F-93A8-6CD7F1B193B0}"/>
              </a:ext>
            </a:extLst>
          </p:cNvPr>
          <p:cNvSpPr>
            <a:spLocks noGrp="1"/>
          </p:cNvSpPr>
          <p:nvPr>
            <p:ph type="sldNum" sz="quarter" idx="12"/>
          </p:nvPr>
        </p:nvSpPr>
        <p:spPr/>
        <p:txBody>
          <a:bodyPr/>
          <a:lstStyle>
            <a:lvl1pPr>
              <a:defRPr smtClean="0"/>
            </a:lvl1pPr>
          </a:lstStyle>
          <a:p>
            <a:pPr>
              <a:defRPr/>
            </a:pPr>
            <a:fld id="{687F8937-E585-4B48-9068-EE1D4EA92F9F}" type="slidenum">
              <a:rPr lang="en-US" altLang="en-US"/>
              <a:pPr>
                <a:defRPr/>
              </a:pPr>
              <a:t>‹#›</a:t>
            </a:fld>
            <a:endParaRPr lang="en-US" altLang="en-US"/>
          </a:p>
        </p:txBody>
      </p:sp>
    </p:spTree>
    <p:extLst>
      <p:ext uri="{BB962C8B-B14F-4D97-AF65-F5344CB8AC3E}">
        <p14:creationId xmlns:p14="http://schemas.microsoft.com/office/powerpoint/2010/main" val="371836188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14FE302C-1A60-37ED-2F3B-054AA06AA3B2}"/>
              </a:ext>
            </a:extLst>
          </p:cNvPr>
          <p:cNvSpPr>
            <a:spLocks noGrp="1"/>
          </p:cNvSpPr>
          <p:nvPr>
            <p:ph type="dt" sz="half" idx="10"/>
          </p:nvPr>
        </p:nvSpPr>
        <p:spPr/>
        <p:txBody>
          <a:bodyPr/>
          <a:lstStyle>
            <a:lvl1pPr>
              <a:defRPr/>
            </a:lvl1pPr>
          </a:lstStyle>
          <a:p>
            <a:pPr>
              <a:defRPr/>
            </a:pPr>
            <a:fld id="{E31FF887-1854-4E6F-825B-57438F8BA719}" type="datetimeFigureOut">
              <a:rPr lang="en-US"/>
              <a:pPr>
                <a:defRPr/>
              </a:pPr>
              <a:t>7/24/2022</a:t>
            </a:fld>
            <a:endParaRPr lang="en-US"/>
          </a:p>
        </p:txBody>
      </p:sp>
      <p:sp>
        <p:nvSpPr>
          <p:cNvPr id="5" name="Footer Placeholder 4">
            <a:extLst>
              <a:ext uri="{FF2B5EF4-FFF2-40B4-BE49-F238E27FC236}">
                <a16:creationId xmlns:a16="http://schemas.microsoft.com/office/drawing/2014/main" id="{4D2FACC1-4E00-D27B-AA1E-4CB0937EBC5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DF2A7CB-0238-A954-2FE7-2562F5B06A56}"/>
              </a:ext>
            </a:extLst>
          </p:cNvPr>
          <p:cNvSpPr>
            <a:spLocks noGrp="1"/>
          </p:cNvSpPr>
          <p:nvPr>
            <p:ph type="sldNum" sz="quarter" idx="12"/>
          </p:nvPr>
        </p:nvSpPr>
        <p:spPr/>
        <p:txBody>
          <a:bodyPr/>
          <a:lstStyle>
            <a:lvl1pPr>
              <a:defRPr/>
            </a:lvl1pPr>
          </a:lstStyle>
          <a:p>
            <a:pPr>
              <a:defRPr/>
            </a:pPr>
            <a:fld id="{0D9C89C2-11E7-49A3-8648-4DE817C4FA2B}" type="slidenum">
              <a:rPr lang="en-US" altLang="en-US"/>
              <a:pPr>
                <a:defRPr/>
              </a:pPr>
              <a:t>‹#›</a:t>
            </a:fld>
            <a:endParaRPr lang="en-US" altLang="en-US"/>
          </a:p>
        </p:txBody>
      </p:sp>
    </p:spTree>
    <p:extLst>
      <p:ext uri="{BB962C8B-B14F-4D97-AF65-F5344CB8AC3E}">
        <p14:creationId xmlns:p14="http://schemas.microsoft.com/office/powerpoint/2010/main" val="101976643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8E95A-C90A-D563-D852-97CE9D52F827}"/>
              </a:ext>
            </a:extLst>
          </p:cNvPr>
          <p:cNvSpPr/>
          <p:nvPr/>
        </p:nvSpPr>
        <p:spPr>
          <a:xfrm>
            <a:off x="0" y="0"/>
            <a:ext cx="9144000" cy="107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p>
        </p:txBody>
      </p:sp>
      <p:grpSp>
        <p:nvGrpSpPr>
          <p:cNvPr id="5" name="Group 13">
            <a:extLst>
              <a:ext uri="{FF2B5EF4-FFF2-40B4-BE49-F238E27FC236}">
                <a16:creationId xmlns:a16="http://schemas.microsoft.com/office/drawing/2014/main" id="{0023C845-179E-77F3-5D5A-982095054E41}"/>
              </a:ext>
            </a:extLst>
          </p:cNvPr>
          <p:cNvGrpSpPr>
            <a:grpSpLocks/>
          </p:cNvGrpSpPr>
          <p:nvPr/>
        </p:nvGrpSpPr>
        <p:grpSpPr bwMode="auto">
          <a:xfrm>
            <a:off x="0" y="1143000"/>
            <a:ext cx="9144000" cy="63500"/>
            <a:chOff x="507492" y="1501519"/>
            <a:chExt cx="8129016" cy="63125"/>
          </a:xfrm>
        </p:grpSpPr>
        <p:cxnSp>
          <p:nvCxnSpPr>
            <p:cNvPr id="6" name="Straight Connector 5">
              <a:extLst>
                <a:ext uri="{FF2B5EF4-FFF2-40B4-BE49-F238E27FC236}">
                  <a16:creationId xmlns:a16="http://schemas.microsoft.com/office/drawing/2014/main" id="{6C5F0669-7C7D-0DC7-55C7-C182F7D9634D}"/>
                </a:ext>
              </a:extLst>
            </p:cNvPr>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8A5D8F4-FB51-15A2-34FE-B482D58694CC}"/>
                </a:ext>
              </a:extLst>
            </p:cNvPr>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8" name="Picture 7">
            <a:extLst>
              <a:ext uri="{FF2B5EF4-FFF2-40B4-BE49-F238E27FC236}">
                <a16:creationId xmlns:a16="http://schemas.microsoft.com/office/drawing/2014/main" id="{C33E3EC6-0BE5-90BD-8C46-BF0F479ACD5E}"/>
              </a:ext>
            </a:extLst>
          </p:cNvPr>
          <p:cNvPicPr>
            <a:picLocks noChangeAspect="1"/>
          </p:cNvPicPr>
          <p:nvPr/>
        </p:nvPicPr>
        <p:blipFill rotWithShape="1">
          <a:blip r:embed="rId2" cstate="print">
            <a:duotone>
              <a:schemeClr val="accent2">
                <a:shade val="45000"/>
                <a:satMod val="135000"/>
              </a:schemeClr>
              <a:prstClr val="white"/>
            </a:duotone>
          </a:blip>
          <a:srcRect/>
          <a:stretch/>
        </p:blipFill>
        <p:spPr>
          <a:xfrm>
            <a:off x="994410" y="0"/>
            <a:ext cx="1310643" cy="2292094"/>
          </a:xfrm>
          <a:prstGeom prst="rect">
            <a:avLst/>
          </a:prstGeom>
        </p:spPr>
      </p:pic>
      <p:grpSp>
        <p:nvGrpSpPr>
          <p:cNvPr id="9" name="Group 12">
            <a:extLst>
              <a:ext uri="{FF2B5EF4-FFF2-40B4-BE49-F238E27FC236}">
                <a16:creationId xmlns:a16="http://schemas.microsoft.com/office/drawing/2014/main" id="{C4BE97BB-F558-0718-E870-A9B36C33360A}"/>
              </a:ext>
            </a:extLst>
          </p:cNvPr>
          <p:cNvGrpSpPr>
            <a:grpSpLocks/>
          </p:cNvGrpSpPr>
          <p:nvPr/>
        </p:nvGrpSpPr>
        <p:grpSpPr bwMode="auto">
          <a:xfrm rot="10800000">
            <a:off x="0" y="5645150"/>
            <a:ext cx="9144000" cy="63500"/>
            <a:chOff x="507492" y="1501519"/>
            <a:chExt cx="8129016" cy="63125"/>
          </a:xfrm>
        </p:grpSpPr>
        <p:cxnSp>
          <p:nvCxnSpPr>
            <p:cNvPr id="10" name="Straight Connector 9">
              <a:extLst>
                <a:ext uri="{FF2B5EF4-FFF2-40B4-BE49-F238E27FC236}">
                  <a16:creationId xmlns:a16="http://schemas.microsoft.com/office/drawing/2014/main" id="{018D7796-C010-BC4F-18FD-82228F569A08}"/>
                </a:ext>
              </a:extLst>
            </p:cNvPr>
            <p:cNvCxnSpPr/>
            <p:nvPr/>
          </p:nvCxnSpPr>
          <p:spPr>
            <a:xfrm>
              <a:off x="521605"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6358173-B4E7-1EA0-9741-0F7A0F948BF8}"/>
                </a:ext>
              </a:extLst>
            </p:cNvPr>
            <p:cNvCxnSpPr/>
            <p:nvPr/>
          </p:nvCxnSpPr>
          <p:spPr>
            <a:xfrm>
              <a:off x="521605"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7201315F-C938-41E5-DA26-39DDC3449270}"/>
              </a:ext>
            </a:extLst>
          </p:cNvPr>
          <p:cNvSpPr/>
          <p:nvPr/>
        </p:nvSpPr>
        <p:spPr>
          <a:xfrm>
            <a:off x="0" y="5778500"/>
            <a:ext cx="9144000" cy="107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p>
        </p:txBody>
      </p:sp>
      <p:sp>
        <p:nvSpPr>
          <p:cNvPr id="2" name="Title 1"/>
          <p:cNvSpPr>
            <a:spLocks noGrp="1"/>
          </p:cNvSpPr>
          <p:nvPr>
            <p:ph type="ctrTitle"/>
          </p:nvPr>
        </p:nvSpPr>
        <p:spPr>
          <a:xfrm>
            <a:off x="828675" y="2292095"/>
            <a:ext cx="4300538"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828675" y="4511785"/>
            <a:ext cx="4300538"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5235798" y="1310656"/>
            <a:ext cx="3908203" cy="4208604"/>
          </a:xfrm>
          <a:solidFill>
            <a:schemeClr val="tx1">
              <a:lumMod val="20000"/>
              <a:lumOff val="80000"/>
            </a:schemeClr>
          </a:solidFill>
        </p:spPr>
        <p:txBody>
          <a:bodyPr tIns="1005840" rtlCol="0">
            <a:normAutofit/>
          </a:bodyPr>
          <a:lstStyle>
            <a:lvl1pPr marL="0" indent="0" algn="ctr">
              <a:buNone/>
              <a:defRPr/>
            </a:lvl1pPr>
          </a:lstStyle>
          <a:p>
            <a:pPr lvl="0"/>
            <a:r>
              <a:rPr lang="en-US" noProof="0"/>
              <a:t>Click icon to add picture</a:t>
            </a:r>
            <a:endParaRPr noProof="0"/>
          </a:p>
        </p:txBody>
      </p:sp>
    </p:spTree>
    <p:extLst>
      <p:ext uri="{BB962C8B-B14F-4D97-AF65-F5344CB8AC3E}">
        <p14:creationId xmlns:p14="http://schemas.microsoft.com/office/powerpoint/2010/main" val="155445836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9">
            <a:extLst>
              <a:ext uri="{FF2B5EF4-FFF2-40B4-BE49-F238E27FC236}">
                <a16:creationId xmlns:a16="http://schemas.microsoft.com/office/drawing/2014/main" id="{3CAFCD98-DD45-C58B-72D9-C0C57C49AC5A}"/>
              </a:ext>
            </a:extLst>
          </p:cNvPr>
          <p:cNvGrpSpPr>
            <a:grpSpLocks/>
          </p:cNvGrpSpPr>
          <p:nvPr/>
        </p:nvGrpSpPr>
        <p:grpSpPr bwMode="auto">
          <a:xfrm>
            <a:off x="0" y="2514600"/>
            <a:ext cx="9144000" cy="3194050"/>
            <a:chOff x="647402" y="2514600"/>
            <a:chExt cx="10838688" cy="3194035"/>
          </a:xfrm>
        </p:grpSpPr>
        <p:grpSp>
          <p:nvGrpSpPr>
            <p:cNvPr id="5" name="Group 10">
              <a:extLst>
                <a:ext uri="{FF2B5EF4-FFF2-40B4-BE49-F238E27FC236}">
                  <a16:creationId xmlns:a16="http://schemas.microsoft.com/office/drawing/2014/main" id="{77C62CF1-5BC7-6ECA-4BA1-5F36FE2166E8}"/>
                </a:ext>
              </a:extLst>
            </p:cNvPr>
            <p:cNvGrpSpPr>
              <a:grpSpLocks/>
            </p:cNvGrpSpPr>
            <p:nvPr/>
          </p:nvGrpSpPr>
          <p:grpSpPr bwMode="auto">
            <a:xfrm>
              <a:off x="647402" y="2514600"/>
              <a:ext cx="10838688" cy="63125"/>
              <a:chOff x="507492" y="1501519"/>
              <a:chExt cx="8129016" cy="63125"/>
            </a:xfrm>
          </p:grpSpPr>
          <p:cxnSp>
            <p:nvCxnSpPr>
              <p:cNvPr id="10" name="Straight Connector 9">
                <a:extLst>
                  <a:ext uri="{FF2B5EF4-FFF2-40B4-BE49-F238E27FC236}">
                    <a16:creationId xmlns:a16="http://schemas.microsoft.com/office/drawing/2014/main" id="{BA792F74-EF7A-5D5E-4F80-6FD70FAC5588}"/>
                  </a:ext>
                </a:extLst>
              </p:cNvPr>
              <p:cNvCxnSpPr/>
              <p:nvPr/>
            </p:nvCxnSpPr>
            <p:spPr>
              <a:xfrm>
                <a:off x="507492" y="1565019"/>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2FA3DED-0A78-999A-C4B3-AB522D0241F7}"/>
                  </a:ext>
                </a:extLst>
              </p:cNvPr>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6" name="Rectangle 5">
              <a:extLst>
                <a:ext uri="{FF2B5EF4-FFF2-40B4-BE49-F238E27FC236}">
                  <a16:creationId xmlns:a16="http://schemas.microsoft.com/office/drawing/2014/main" id="{6318D839-D5BE-69A0-6D13-4CC13F4B8BD3}"/>
                </a:ext>
              </a:extLst>
            </p:cNvPr>
            <p:cNvSpPr/>
            <p:nvPr/>
          </p:nvSpPr>
          <p:spPr>
            <a:xfrm>
              <a:off x="647402" y="2641599"/>
              <a:ext cx="10838688" cy="29400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p>
          </p:txBody>
        </p:sp>
        <p:grpSp>
          <p:nvGrpSpPr>
            <p:cNvPr id="7" name="Group 14">
              <a:extLst>
                <a:ext uri="{FF2B5EF4-FFF2-40B4-BE49-F238E27FC236}">
                  <a16:creationId xmlns:a16="http://schemas.microsoft.com/office/drawing/2014/main" id="{F9D867A8-CEE3-0D36-A9E2-9B65FB4FBFC0}"/>
                </a:ext>
              </a:extLst>
            </p:cNvPr>
            <p:cNvGrpSpPr>
              <a:grpSpLocks/>
            </p:cNvGrpSpPr>
            <p:nvPr/>
          </p:nvGrpSpPr>
          <p:grpSpPr bwMode="auto">
            <a:xfrm rot="10800000">
              <a:off x="647402" y="5645510"/>
              <a:ext cx="10838688" cy="63125"/>
              <a:chOff x="507492" y="1501519"/>
              <a:chExt cx="8129016" cy="63125"/>
            </a:xfrm>
          </p:grpSpPr>
          <p:cxnSp>
            <p:nvCxnSpPr>
              <p:cNvPr id="8" name="Straight Connector 7">
                <a:extLst>
                  <a:ext uri="{FF2B5EF4-FFF2-40B4-BE49-F238E27FC236}">
                    <a16:creationId xmlns:a16="http://schemas.microsoft.com/office/drawing/2014/main" id="{A352F4C3-789B-02B3-9753-AAF34438D926}"/>
                  </a:ext>
                </a:extLst>
              </p:cNvPr>
              <p:cNvCxnSpPr/>
              <p:nvPr/>
            </p:nvCxnSpPr>
            <p:spPr>
              <a:xfrm>
                <a:off x="521605" y="1565019"/>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C01B70B-3B99-C559-DCDF-66171CA763FE}"/>
                  </a:ext>
                </a:extLst>
              </p:cNvPr>
              <p:cNvCxnSpPr/>
              <p:nvPr/>
            </p:nvCxnSpPr>
            <p:spPr>
              <a:xfrm>
                <a:off x="521605"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12" name="Picture 11">
            <a:extLst>
              <a:ext uri="{FF2B5EF4-FFF2-40B4-BE49-F238E27FC236}">
                <a16:creationId xmlns:a16="http://schemas.microsoft.com/office/drawing/2014/main" id="{04772BC5-494D-E6A8-DDDA-1B2EB9A8247E}"/>
              </a:ext>
            </a:extLst>
          </p:cNvPr>
          <p:cNvPicPr>
            <a:picLocks noChangeAspect="1"/>
          </p:cNvPicPr>
          <p:nvPr/>
        </p:nvPicPr>
        <p:blipFill>
          <a:blip r:embed="rId2" cstate="print">
            <a:duotone>
              <a:schemeClr val="accent2">
                <a:shade val="45000"/>
                <a:satMod val="135000"/>
              </a:schemeClr>
              <a:prstClr val="white"/>
            </a:duotone>
          </a:blip>
          <a:stretch>
            <a:fillRect/>
          </a:stretch>
        </p:blipFill>
        <p:spPr>
          <a:xfrm>
            <a:off x="994410" y="0"/>
            <a:ext cx="1337391" cy="2971806"/>
          </a:xfrm>
          <a:prstGeom prst="rect">
            <a:avLst/>
          </a:prstGeom>
        </p:spPr>
      </p:pic>
      <p:sp>
        <p:nvSpPr>
          <p:cNvPr id="2" name="Title 1"/>
          <p:cNvSpPr>
            <a:spLocks noGrp="1"/>
          </p:cNvSpPr>
          <p:nvPr>
            <p:ph type="title"/>
          </p:nvPr>
        </p:nvSpPr>
        <p:spPr>
          <a:xfrm>
            <a:off x="828675" y="2971806"/>
            <a:ext cx="7553324"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828675" y="4655956"/>
            <a:ext cx="7553324"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3" name="Date Placeholder 3">
            <a:extLst>
              <a:ext uri="{FF2B5EF4-FFF2-40B4-BE49-F238E27FC236}">
                <a16:creationId xmlns:a16="http://schemas.microsoft.com/office/drawing/2014/main" id="{398AFF11-AA46-72E1-3869-21024D2D734B}"/>
              </a:ext>
            </a:extLst>
          </p:cNvPr>
          <p:cNvSpPr>
            <a:spLocks noGrp="1"/>
          </p:cNvSpPr>
          <p:nvPr>
            <p:ph type="dt" sz="half" idx="10"/>
          </p:nvPr>
        </p:nvSpPr>
        <p:spPr/>
        <p:txBody>
          <a:bodyPr/>
          <a:lstStyle>
            <a:lvl1pPr>
              <a:defRPr/>
            </a:lvl1pPr>
          </a:lstStyle>
          <a:p>
            <a:pPr>
              <a:defRPr/>
            </a:pPr>
            <a:fld id="{FBB80056-EC65-4FF9-8349-550D0EBE1D8E}" type="datetimeFigureOut">
              <a:rPr lang="en-US"/>
              <a:pPr>
                <a:defRPr/>
              </a:pPr>
              <a:t>7/24/2022</a:t>
            </a:fld>
            <a:endParaRPr lang="en-US"/>
          </a:p>
        </p:txBody>
      </p:sp>
      <p:sp>
        <p:nvSpPr>
          <p:cNvPr id="14" name="Footer Placeholder 4">
            <a:extLst>
              <a:ext uri="{FF2B5EF4-FFF2-40B4-BE49-F238E27FC236}">
                <a16:creationId xmlns:a16="http://schemas.microsoft.com/office/drawing/2014/main" id="{CFD16B12-5D4B-0594-3217-B034BB7FDFD2}"/>
              </a:ext>
            </a:extLst>
          </p:cNvPr>
          <p:cNvSpPr>
            <a:spLocks noGrp="1"/>
          </p:cNvSpPr>
          <p:nvPr>
            <p:ph type="ftr" sz="quarter" idx="11"/>
          </p:nvPr>
        </p:nvSpPr>
        <p:spPr/>
        <p:txBody>
          <a:bodyPr/>
          <a:lstStyle>
            <a:lvl1pPr>
              <a:defRPr/>
            </a:lvl1pPr>
          </a:lstStyle>
          <a:p>
            <a:pPr>
              <a:defRPr/>
            </a:pPr>
            <a:endParaRPr lang="en-US"/>
          </a:p>
        </p:txBody>
      </p:sp>
      <p:sp>
        <p:nvSpPr>
          <p:cNvPr id="15" name="Slide Number Placeholder 5">
            <a:extLst>
              <a:ext uri="{FF2B5EF4-FFF2-40B4-BE49-F238E27FC236}">
                <a16:creationId xmlns:a16="http://schemas.microsoft.com/office/drawing/2014/main" id="{72DA9D56-9666-5D98-4BA8-5F1F0E553833}"/>
              </a:ext>
            </a:extLst>
          </p:cNvPr>
          <p:cNvSpPr>
            <a:spLocks noGrp="1"/>
          </p:cNvSpPr>
          <p:nvPr>
            <p:ph type="sldNum" sz="quarter" idx="12"/>
          </p:nvPr>
        </p:nvSpPr>
        <p:spPr/>
        <p:txBody>
          <a:bodyPr/>
          <a:lstStyle>
            <a:lvl1pPr>
              <a:defRPr smtClean="0"/>
            </a:lvl1pPr>
          </a:lstStyle>
          <a:p>
            <a:pPr>
              <a:defRPr/>
            </a:pPr>
            <a:fld id="{0B5EA488-8A99-4B47-BEEF-6D6739B4375E}" type="slidenum">
              <a:rPr lang="en-US" altLang="en-US"/>
              <a:pPr>
                <a:defRPr/>
              </a:pPr>
              <a:t>‹#›</a:t>
            </a:fld>
            <a:endParaRPr lang="en-US" altLang="en-US"/>
          </a:p>
        </p:txBody>
      </p:sp>
    </p:spTree>
    <p:extLst>
      <p:ext uri="{BB962C8B-B14F-4D97-AF65-F5344CB8AC3E}">
        <p14:creationId xmlns:p14="http://schemas.microsoft.com/office/powerpoint/2010/main" val="79400508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828675" y="1600201"/>
            <a:ext cx="3686175"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29150" y="1600201"/>
            <a:ext cx="3686175"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a:extLst>
              <a:ext uri="{FF2B5EF4-FFF2-40B4-BE49-F238E27FC236}">
                <a16:creationId xmlns:a16="http://schemas.microsoft.com/office/drawing/2014/main" id="{A2A26C37-C5C4-BA3A-C86F-DB43BACDCA82}"/>
              </a:ext>
            </a:extLst>
          </p:cNvPr>
          <p:cNvSpPr>
            <a:spLocks noGrp="1"/>
          </p:cNvSpPr>
          <p:nvPr>
            <p:ph type="dt" sz="half" idx="10"/>
          </p:nvPr>
        </p:nvSpPr>
        <p:spPr/>
        <p:txBody>
          <a:bodyPr/>
          <a:lstStyle>
            <a:lvl1pPr>
              <a:defRPr/>
            </a:lvl1pPr>
          </a:lstStyle>
          <a:p>
            <a:pPr>
              <a:defRPr/>
            </a:pPr>
            <a:fld id="{26F32368-B226-4237-8245-4FD4F67ACE81}" type="datetimeFigureOut">
              <a:rPr lang="en-US"/>
              <a:pPr>
                <a:defRPr/>
              </a:pPr>
              <a:t>7/24/2022</a:t>
            </a:fld>
            <a:endParaRPr lang="en-US"/>
          </a:p>
        </p:txBody>
      </p:sp>
      <p:sp>
        <p:nvSpPr>
          <p:cNvPr id="6" name="Footer Placeholder 4">
            <a:extLst>
              <a:ext uri="{FF2B5EF4-FFF2-40B4-BE49-F238E27FC236}">
                <a16:creationId xmlns:a16="http://schemas.microsoft.com/office/drawing/2014/main" id="{B520A768-6452-AB1C-1E3B-1FF4C4920B0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953128E-B858-EFFF-7C40-14F4F3A37266}"/>
              </a:ext>
            </a:extLst>
          </p:cNvPr>
          <p:cNvSpPr>
            <a:spLocks noGrp="1"/>
          </p:cNvSpPr>
          <p:nvPr>
            <p:ph type="sldNum" sz="quarter" idx="12"/>
          </p:nvPr>
        </p:nvSpPr>
        <p:spPr/>
        <p:txBody>
          <a:bodyPr/>
          <a:lstStyle>
            <a:lvl1pPr>
              <a:defRPr/>
            </a:lvl1pPr>
          </a:lstStyle>
          <a:p>
            <a:pPr>
              <a:defRPr/>
            </a:pPr>
            <a:fld id="{2DB5CBB4-BD07-482F-B3AB-7041B3A6B034}" type="slidenum">
              <a:rPr lang="en-US" altLang="en-US"/>
              <a:pPr>
                <a:defRPr/>
              </a:pPr>
              <a:t>‹#›</a:t>
            </a:fld>
            <a:endParaRPr lang="en-US" altLang="en-US"/>
          </a:p>
        </p:txBody>
      </p:sp>
    </p:spTree>
    <p:extLst>
      <p:ext uri="{BB962C8B-B14F-4D97-AF65-F5344CB8AC3E}">
        <p14:creationId xmlns:p14="http://schemas.microsoft.com/office/powerpoint/2010/main" val="2415532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828675" y="1600200"/>
            <a:ext cx="3689604"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8675" y="2424112"/>
            <a:ext cx="3689604"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24583" y="1600200"/>
            <a:ext cx="3689604"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4583" y="2424112"/>
            <a:ext cx="3689604"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a:extLst>
              <a:ext uri="{FF2B5EF4-FFF2-40B4-BE49-F238E27FC236}">
                <a16:creationId xmlns:a16="http://schemas.microsoft.com/office/drawing/2014/main" id="{1A050C0A-14E2-8963-95BE-0042141CFF5C}"/>
              </a:ext>
            </a:extLst>
          </p:cNvPr>
          <p:cNvSpPr>
            <a:spLocks noGrp="1"/>
          </p:cNvSpPr>
          <p:nvPr>
            <p:ph type="dt" sz="half" idx="10"/>
          </p:nvPr>
        </p:nvSpPr>
        <p:spPr/>
        <p:txBody>
          <a:bodyPr/>
          <a:lstStyle>
            <a:lvl1pPr>
              <a:defRPr/>
            </a:lvl1pPr>
          </a:lstStyle>
          <a:p>
            <a:pPr>
              <a:defRPr/>
            </a:pPr>
            <a:fld id="{9EED3C57-2B42-4273-9020-42F59AD8C9CA}" type="datetimeFigureOut">
              <a:rPr lang="en-US"/>
              <a:pPr>
                <a:defRPr/>
              </a:pPr>
              <a:t>7/24/2022</a:t>
            </a:fld>
            <a:endParaRPr lang="en-US"/>
          </a:p>
        </p:txBody>
      </p:sp>
      <p:sp>
        <p:nvSpPr>
          <p:cNvPr id="8" name="Footer Placeholder 4">
            <a:extLst>
              <a:ext uri="{FF2B5EF4-FFF2-40B4-BE49-F238E27FC236}">
                <a16:creationId xmlns:a16="http://schemas.microsoft.com/office/drawing/2014/main" id="{2AC03C47-E5AE-E804-041E-D2E29B78C60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A5D4C10-D895-0646-B9DD-203C89DF5A6B}"/>
              </a:ext>
            </a:extLst>
          </p:cNvPr>
          <p:cNvSpPr>
            <a:spLocks noGrp="1"/>
          </p:cNvSpPr>
          <p:nvPr>
            <p:ph type="sldNum" sz="quarter" idx="12"/>
          </p:nvPr>
        </p:nvSpPr>
        <p:spPr/>
        <p:txBody>
          <a:bodyPr/>
          <a:lstStyle>
            <a:lvl1pPr>
              <a:defRPr/>
            </a:lvl1pPr>
          </a:lstStyle>
          <a:p>
            <a:pPr>
              <a:defRPr/>
            </a:pPr>
            <a:fld id="{9FC35C62-BBDA-42F0-9F5A-D933D22E5FE4}" type="slidenum">
              <a:rPr lang="en-US" altLang="en-US"/>
              <a:pPr>
                <a:defRPr/>
              </a:pPr>
              <a:t>‹#›</a:t>
            </a:fld>
            <a:endParaRPr lang="en-US" altLang="en-US"/>
          </a:p>
        </p:txBody>
      </p:sp>
    </p:spTree>
    <p:extLst>
      <p:ext uri="{BB962C8B-B14F-4D97-AF65-F5344CB8AC3E}">
        <p14:creationId xmlns:p14="http://schemas.microsoft.com/office/powerpoint/2010/main" val="193918599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a:extLst>
              <a:ext uri="{FF2B5EF4-FFF2-40B4-BE49-F238E27FC236}">
                <a16:creationId xmlns:a16="http://schemas.microsoft.com/office/drawing/2014/main" id="{6D556F81-7D12-C23E-DD19-FDBBFD6CBECC}"/>
              </a:ext>
            </a:extLst>
          </p:cNvPr>
          <p:cNvSpPr>
            <a:spLocks noGrp="1"/>
          </p:cNvSpPr>
          <p:nvPr>
            <p:ph type="dt" sz="half" idx="10"/>
          </p:nvPr>
        </p:nvSpPr>
        <p:spPr/>
        <p:txBody>
          <a:bodyPr/>
          <a:lstStyle>
            <a:lvl1pPr>
              <a:defRPr/>
            </a:lvl1pPr>
          </a:lstStyle>
          <a:p>
            <a:pPr>
              <a:defRPr/>
            </a:pPr>
            <a:fld id="{F8A17546-2C19-4677-BA22-890BD638CA48}" type="datetimeFigureOut">
              <a:rPr lang="en-US"/>
              <a:pPr>
                <a:defRPr/>
              </a:pPr>
              <a:t>7/24/2022</a:t>
            </a:fld>
            <a:endParaRPr lang="en-US"/>
          </a:p>
        </p:txBody>
      </p:sp>
      <p:sp>
        <p:nvSpPr>
          <p:cNvPr id="4" name="Footer Placeholder 4">
            <a:extLst>
              <a:ext uri="{FF2B5EF4-FFF2-40B4-BE49-F238E27FC236}">
                <a16:creationId xmlns:a16="http://schemas.microsoft.com/office/drawing/2014/main" id="{20CFA056-E877-A139-89ED-E8FE9AE326B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D2F29D5-06EA-429E-3F08-729AACEB453E}"/>
              </a:ext>
            </a:extLst>
          </p:cNvPr>
          <p:cNvSpPr>
            <a:spLocks noGrp="1"/>
          </p:cNvSpPr>
          <p:nvPr>
            <p:ph type="sldNum" sz="quarter" idx="12"/>
          </p:nvPr>
        </p:nvSpPr>
        <p:spPr/>
        <p:txBody>
          <a:bodyPr/>
          <a:lstStyle>
            <a:lvl1pPr>
              <a:defRPr/>
            </a:lvl1pPr>
          </a:lstStyle>
          <a:p>
            <a:pPr>
              <a:defRPr/>
            </a:pPr>
            <a:fld id="{CE365EB5-5510-4BAE-B623-E8DAA6A1FDAD}" type="slidenum">
              <a:rPr lang="en-US" altLang="en-US"/>
              <a:pPr>
                <a:defRPr/>
              </a:pPr>
              <a:t>‹#›</a:t>
            </a:fld>
            <a:endParaRPr lang="en-US" altLang="en-US"/>
          </a:p>
        </p:txBody>
      </p:sp>
    </p:spTree>
    <p:extLst>
      <p:ext uri="{BB962C8B-B14F-4D97-AF65-F5344CB8AC3E}">
        <p14:creationId xmlns:p14="http://schemas.microsoft.com/office/powerpoint/2010/main" val="255325208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8A85C6-D96C-0150-FD7F-B7968982AA6C}"/>
              </a:ext>
            </a:extLst>
          </p:cNvPr>
          <p:cNvSpPr>
            <a:spLocks noGrp="1"/>
          </p:cNvSpPr>
          <p:nvPr>
            <p:ph type="dt" sz="half" idx="10"/>
          </p:nvPr>
        </p:nvSpPr>
        <p:spPr/>
        <p:txBody>
          <a:bodyPr/>
          <a:lstStyle>
            <a:lvl1pPr>
              <a:defRPr/>
            </a:lvl1pPr>
          </a:lstStyle>
          <a:p>
            <a:pPr>
              <a:defRPr/>
            </a:pPr>
            <a:fld id="{76EA4624-469F-44DC-A8DF-C72FB52DBEF7}" type="datetimeFigureOut">
              <a:rPr lang="en-US"/>
              <a:pPr>
                <a:defRPr/>
              </a:pPr>
              <a:t>7/24/2022</a:t>
            </a:fld>
            <a:endParaRPr lang="en-US"/>
          </a:p>
        </p:txBody>
      </p:sp>
      <p:sp>
        <p:nvSpPr>
          <p:cNvPr id="3" name="Footer Placeholder 2">
            <a:extLst>
              <a:ext uri="{FF2B5EF4-FFF2-40B4-BE49-F238E27FC236}">
                <a16:creationId xmlns:a16="http://schemas.microsoft.com/office/drawing/2014/main" id="{E4B92BBE-0514-D005-F0D8-F213DE46008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1CF94B54-48D8-5F47-B74D-AE6248F9F48A}"/>
              </a:ext>
            </a:extLst>
          </p:cNvPr>
          <p:cNvSpPr>
            <a:spLocks noGrp="1"/>
          </p:cNvSpPr>
          <p:nvPr>
            <p:ph type="sldNum" sz="quarter" idx="12"/>
          </p:nvPr>
        </p:nvSpPr>
        <p:spPr/>
        <p:txBody>
          <a:bodyPr/>
          <a:lstStyle>
            <a:lvl1pPr>
              <a:defRPr smtClean="0"/>
            </a:lvl1pPr>
          </a:lstStyle>
          <a:p>
            <a:pPr>
              <a:defRPr/>
            </a:pPr>
            <a:fld id="{7C1947F7-9D9A-4326-9DA4-960235DA4389}" type="slidenum">
              <a:rPr lang="en-US" altLang="en-US"/>
              <a:pPr>
                <a:defRPr/>
              </a:pPr>
              <a:t>‹#›</a:t>
            </a:fld>
            <a:endParaRPr lang="en-US" altLang="en-US"/>
          </a:p>
        </p:txBody>
      </p:sp>
    </p:spTree>
    <p:extLst>
      <p:ext uri="{BB962C8B-B14F-4D97-AF65-F5344CB8AC3E}">
        <p14:creationId xmlns:p14="http://schemas.microsoft.com/office/powerpoint/2010/main" val="387465383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828675" y="1600200"/>
            <a:ext cx="3288411"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4231386" y="1600200"/>
            <a:ext cx="4083939"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a:extLst>
              <a:ext uri="{FF2B5EF4-FFF2-40B4-BE49-F238E27FC236}">
                <a16:creationId xmlns:a16="http://schemas.microsoft.com/office/drawing/2014/main" id="{3C553F21-225C-CDF3-E329-A985D5249348}"/>
              </a:ext>
            </a:extLst>
          </p:cNvPr>
          <p:cNvSpPr>
            <a:spLocks noGrp="1"/>
          </p:cNvSpPr>
          <p:nvPr>
            <p:ph type="dt" sz="half" idx="10"/>
          </p:nvPr>
        </p:nvSpPr>
        <p:spPr/>
        <p:txBody>
          <a:bodyPr/>
          <a:lstStyle>
            <a:lvl1pPr>
              <a:defRPr/>
            </a:lvl1pPr>
          </a:lstStyle>
          <a:p>
            <a:pPr>
              <a:defRPr/>
            </a:pPr>
            <a:fld id="{DB1CFE78-314E-4981-80D6-FCAFDE113EF3}" type="datetimeFigureOut">
              <a:rPr lang="en-US"/>
              <a:pPr>
                <a:defRPr/>
              </a:pPr>
              <a:t>7/24/2022</a:t>
            </a:fld>
            <a:endParaRPr lang="en-US"/>
          </a:p>
        </p:txBody>
      </p:sp>
      <p:sp>
        <p:nvSpPr>
          <p:cNvPr id="6" name="Footer Placeholder 4">
            <a:extLst>
              <a:ext uri="{FF2B5EF4-FFF2-40B4-BE49-F238E27FC236}">
                <a16:creationId xmlns:a16="http://schemas.microsoft.com/office/drawing/2014/main" id="{AE4711C2-EA80-D430-CD8C-69CE8213C8F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0669F23-C29E-4D09-5CFD-805C92483144}"/>
              </a:ext>
            </a:extLst>
          </p:cNvPr>
          <p:cNvSpPr>
            <a:spLocks noGrp="1"/>
          </p:cNvSpPr>
          <p:nvPr>
            <p:ph type="sldNum" sz="quarter" idx="12"/>
          </p:nvPr>
        </p:nvSpPr>
        <p:spPr/>
        <p:txBody>
          <a:bodyPr/>
          <a:lstStyle>
            <a:lvl1pPr>
              <a:defRPr/>
            </a:lvl1pPr>
          </a:lstStyle>
          <a:p>
            <a:pPr>
              <a:defRPr/>
            </a:pPr>
            <a:fld id="{BE89A8FA-ABC1-4D5F-B575-CDFE9E4E9CAE}" type="slidenum">
              <a:rPr lang="en-US" altLang="en-US"/>
              <a:pPr>
                <a:defRPr/>
              </a:pPr>
              <a:t>‹#›</a:t>
            </a:fld>
            <a:endParaRPr lang="en-US" altLang="en-US"/>
          </a:p>
        </p:txBody>
      </p:sp>
    </p:spTree>
    <p:extLst>
      <p:ext uri="{BB962C8B-B14F-4D97-AF65-F5344CB8AC3E}">
        <p14:creationId xmlns:p14="http://schemas.microsoft.com/office/powerpoint/2010/main" val="297005516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B0D0FE0-28D9-7360-4333-659C0734F787}"/>
              </a:ext>
            </a:extLst>
          </p:cNvPr>
          <p:cNvSpPr>
            <a:spLocks noGrp="1"/>
          </p:cNvSpPr>
          <p:nvPr>
            <p:ph type="title"/>
          </p:nvPr>
        </p:nvSpPr>
        <p:spPr bwMode="auto">
          <a:xfrm>
            <a:off x="828675" y="76200"/>
            <a:ext cx="7485063"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5400ADA-7B5A-FD26-DDDF-C12A1C352656}"/>
              </a:ext>
            </a:extLst>
          </p:cNvPr>
          <p:cNvSpPr>
            <a:spLocks noGrp="1"/>
          </p:cNvSpPr>
          <p:nvPr>
            <p:ph type="body" idx="1"/>
          </p:nvPr>
        </p:nvSpPr>
        <p:spPr bwMode="auto">
          <a:xfrm>
            <a:off x="828675" y="1600200"/>
            <a:ext cx="74866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A75744D-A9F8-EB61-ABD3-38FDADACAF0D}"/>
              </a:ext>
            </a:extLst>
          </p:cNvPr>
          <p:cNvSpPr>
            <a:spLocks noGrp="1"/>
          </p:cNvSpPr>
          <p:nvPr>
            <p:ph type="dt" sz="half" idx="2"/>
          </p:nvPr>
        </p:nvSpPr>
        <p:spPr>
          <a:xfrm>
            <a:off x="828675" y="6356350"/>
            <a:ext cx="1371600" cy="365125"/>
          </a:xfrm>
          <a:prstGeom prst="rect">
            <a:avLst/>
          </a:prstGeom>
        </p:spPr>
        <p:txBody>
          <a:bodyPr vert="horz" lIns="0" tIns="45720" rIns="0" bIns="45720" rtlCol="0" anchor="ctr"/>
          <a:lstStyle>
            <a:lvl1pPr algn="l" eaLnBrk="1" hangingPunct="1">
              <a:defRPr sz="1200" baseline="0">
                <a:solidFill>
                  <a:schemeClr val="tx1">
                    <a:lumMod val="75000"/>
                  </a:schemeClr>
                </a:solidFill>
                <a:latin typeface="Arial" charset="0"/>
                <a:cs typeface="Arial" charset="0"/>
              </a:defRPr>
            </a:lvl1pPr>
          </a:lstStyle>
          <a:p>
            <a:pPr>
              <a:defRPr/>
            </a:pPr>
            <a:fld id="{A61431E1-DC73-4630-A9A0-EE63BBB6E852}" type="datetimeFigureOut">
              <a:rPr lang="en-US"/>
              <a:pPr>
                <a:defRPr/>
              </a:pPr>
              <a:t>7/24/2022</a:t>
            </a:fld>
            <a:endParaRPr lang="en-US"/>
          </a:p>
        </p:txBody>
      </p:sp>
      <p:sp>
        <p:nvSpPr>
          <p:cNvPr id="5" name="Footer Placeholder 4">
            <a:extLst>
              <a:ext uri="{FF2B5EF4-FFF2-40B4-BE49-F238E27FC236}">
                <a16:creationId xmlns:a16="http://schemas.microsoft.com/office/drawing/2014/main" id="{10E33C82-9C98-1C33-44CD-101D1F6C42C0}"/>
              </a:ext>
            </a:extLst>
          </p:cNvPr>
          <p:cNvSpPr>
            <a:spLocks noGrp="1"/>
          </p:cNvSpPr>
          <p:nvPr>
            <p:ph type="ftr" sz="quarter" idx="3"/>
          </p:nvPr>
        </p:nvSpPr>
        <p:spPr>
          <a:xfrm>
            <a:off x="2200275" y="6356350"/>
            <a:ext cx="4743450" cy="365125"/>
          </a:xfrm>
          <a:prstGeom prst="rect">
            <a:avLst/>
          </a:prstGeom>
        </p:spPr>
        <p:txBody>
          <a:bodyPr vert="horz" lIns="0" tIns="45720" rIns="0" bIns="45720" rtlCol="0" anchor="ctr"/>
          <a:lstStyle>
            <a:lvl1pPr algn="ctr" eaLnBrk="1" hangingPunct="1">
              <a:defRPr sz="1200" baseline="0">
                <a:solidFill>
                  <a:schemeClr val="tx1">
                    <a:lumMod val="75000"/>
                  </a:schemeClr>
                </a:solidFill>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16153CA8-F135-8ED9-82C5-A3440D7DE046}"/>
              </a:ext>
            </a:extLst>
          </p:cNvPr>
          <p:cNvSpPr>
            <a:spLocks noGrp="1"/>
          </p:cNvSpPr>
          <p:nvPr>
            <p:ph type="sldNum" sz="quarter" idx="4"/>
          </p:nvPr>
        </p:nvSpPr>
        <p:spPr>
          <a:xfrm>
            <a:off x="6942138" y="6356350"/>
            <a:ext cx="1371600" cy="365125"/>
          </a:xfrm>
          <a:prstGeom prst="rect">
            <a:avLst/>
          </a:prstGeom>
        </p:spPr>
        <p:txBody>
          <a:bodyPr vert="horz" wrap="square" lIns="0" tIns="45720" rIns="0" bIns="45720" numCol="1" anchor="ctr" anchorCtr="0" compatLnSpc="1">
            <a:prstTxWarp prst="textNoShape">
              <a:avLst/>
            </a:prstTxWarp>
          </a:bodyPr>
          <a:lstStyle>
            <a:lvl1pPr algn="r" eaLnBrk="1" hangingPunct="1">
              <a:defRPr sz="1200" smtClean="0">
                <a:solidFill>
                  <a:srgbClr val="000000"/>
                </a:solidFill>
              </a:defRPr>
            </a:lvl1pPr>
          </a:lstStyle>
          <a:p>
            <a:pPr>
              <a:defRPr/>
            </a:pPr>
            <a:fld id="{9E1D2F49-80FE-445B-9975-12CCB31CF2D8}" type="slidenum">
              <a:rPr lang="en-US" altLang="en-US"/>
              <a:pPr>
                <a:defRPr/>
              </a:pPr>
              <a:t>‹#›</a:t>
            </a:fld>
            <a:endParaRPr lang="en-US" altLang="en-US"/>
          </a:p>
        </p:txBody>
      </p:sp>
      <p:grpSp>
        <p:nvGrpSpPr>
          <p:cNvPr id="1031" name="Group 14">
            <a:extLst>
              <a:ext uri="{FF2B5EF4-FFF2-40B4-BE49-F238E27FC236}">
                <a16:creationId xmlns:a16="http://schemas.microsoft.com/office/drawing/2014/main" id="{B7568AB2-3ED2-2F6F-E549-EE166F7B0E52}"/>
              </a:ext>
            </a:extLst>
          </p:cNvPr>
          <p:cNvGrpSpPr>
            <a:grpSpLocks/>
          </p:cNvGrpSpPr>
          <p:nvPr/>
        </p:nvGrpSpPr>
        <p:grpSpPr bwMode="auto">
          <a:xfrm>
            <a:off x="827088" y="1219200"/>
            <a:ext cx="7489825" cy="84138"/>
            <a:chOff x="1073150" y="1219201"/>
            <a:chExt cx="10058400" cy="63125"/>
          </a:xfrm>
        </p:grpSpPr>
        <p:cxnSp>
          <p:nvCxnSpPr>
            <p:cNvPr id="13" name="Straight Connector 12">
              <a:extLst>
                <a:ext uri="{FF2B5EF4-FFF2-40B4-BE49-F238E27FC236}">
                  <a16:creationId xmlns:a16="http://schemas.microsoft.com/office/drawing/2014/main" id="{D8660EF2-92DB-6C17-C2B9-DD2EE340E7A0}"/>
                </a:ext>
              </a:extLst>
            </p:cNvPr>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2C72F75-A308-0A99-57E6-682F9712122B}"/>
                </a:ext>
              </a:extLst>
            </p:cNvPr>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838" r:id="rId1"/>
    <p:sldLayoutId id="2147483831" r:id="rId2"/>
    <p:sldLayoutId id="2147483839" r:id="rId3"/>
    <p:sldLayoutId id="2147483840" r:id="rId4"/>
    <p:sldLayoutId id="2147483832" r:id="rId5"/>
    <p:sldLayoutId id="2147483833" r:id="rId6"/>
    <p:sldLayoutId id="2147483834" r:id="rId7"/>
    <p:sldLayoutId id="2147483841" r:id="rId8"/>
    <p:sldLayoutId id="2147483835" r:id="rId9"/>
    <p:sldLayoutId id="2147483836" r:id="rId10"/>
    <p:sldLayoutId id="2147483837" r:id="rId11"/>
    <p:sldLayoutId id="2147483842" r:id="rId12"/>
  </p:sldLayoutIdLst>
  <p:transition spd="med">
    <p:fade/>
  </p:transition>
  <p:txStyles>
    <p:titleStyle>
      <a:lvl1pPr algn="l" rtl="0" eaLnBrk="0" fontAlgn="base" hangingPunct="0">
        <a:lnSpc>
          <a:spcPct val="90000"/>
        </a:lnSpc>
        <a:spcBef>
          <a:spcPct val="0"/>
        </a:spcBef>
        <a:spcAft>
          <a:spcPct val="0"/>
        </a:spcAft>
        <a:defRPr sz="2800" kern="1200">
          <a:solidFill>
            <a:schemeClr val="tx1"/>
          </a:solidFill>
          <a:latin typeface="+mj-lt"/>
          <a:ea typeface="+mj-ea"/>
          <a:cs typeface="+mj-cs"/>
        </a:defRPr>
      </a:lvl1pPr>
      <a:lvl2pPr algn="l" rtl="0" eaLnBrk="0" fontAlgn="base" hangingPunct="0">
        <a:lnSpc>
          <a:spcPct val="90000"/>
        </a:lnSpc>
        <a:spcBef>
          <a:spcPct val="0"/>
        </a:spcBef>
        <a:spcAft>
          <a:spcPct val="0"/>
        </a:spcAft>
        <a:defRPr sz="2800">
          <a:solidFill>
            <a:schemeClr val="tx1"/>
          </a:solidFill>
          <a:latin typeface="Plantagenet Cherokee"/>
        </a:defRPr>
      </a:lvl2pPr>
      <a:lvl3pPr algn="l" rtl="0" eaLnBrk="0" fontAlgn="base" hangingPunct="0">
        <a:lnSpc>
          <a:spcPct val="90000"/>
        </a:lnSpc>
        <a:spcBef>
          <a:spcPct val="0"/>
        </a:spcBef>
        <a:spcAft>
          <a:spcPct val="0"/>
        </a:spcAft>
        <a:defRPr sz="2800">
          <a:solidFill>
            <a:schemeClr val="tx1"/>
          </a:solidFill>
          <a:latin typeface="Plantagenet Cherokee"/>
        </a:defRPr>
      </a:lvl3pPr>
      <a:lvl4pPr algn="l" rtl="0" eaLnBrk="0" fontAlgn="base" hangingPunct="0">
        <a:lnSpc>
          <a:spcPct val="90000"/>
        </a:lnSpc>
        <a:spcBef>
          <a:spcPct val="0"/>
        </a:spcBef>
        <a:spcAft>
          <a:spcPct val="0"/>
        </a:spcAft>
        <a:defRPr sz="2800">
          <a:solidFill>
            <a:schemeClr val="tx1"/>
          </a:solidFill>
          <a:latin typeface="Plantagenet Cherokee"/>
        </a:defRPr>
      </a:lvl4pPr>
      <a:lvl5pPr algn="l" rtl="0" eaLnBrk="0" fontAlgn="base" hangingPunct="0">
        <a:lnSpc>
          <a:spcPct val="90000"/>
        </a:lnSpc>
        <a:spcBef>
          <a:spcPct val="0"/>
        </a:spcBef>
        <a:spcAft>
          <a:spcPct val="0"/>
        </a:spcAft>
        <a:defRPr sz="2800">
          <a:solidFill>
            <a:schemeClr val="tx1"/>
          </a:solidFill>
          <a:latin typeface="Plantagenet Cherokee"/>
        </a:defRPr>
      </a:lvl5pPr>
      <a:lvl6pPr marL="457200" algn="l" rtl="0" fontAlgn="base">
        <a:lnSpc>
          <a:spcPct val="90000"/>
        </a:lnSpc>
        <a:spcBef>
          <a:spcPct val="0"/>
        </a:spcBef>
        <a:spcAft>
          <a:spcPct val="0"/>
        </a:spcAft>
        <a:defRPr sz="2800">
          <a:solidFill>
            <a:schemeClr val="tx1"/>
          </a:solidFill>
          <a:latin typeface="Plantagenet Cherokee"/>
        </a:defRPr>
      </a:lvl6pPr>
      <a:lvl7pPr marL="914400" algn="l" rtl="0" fontAlgn="base">
        <a:lnSpc>
          <a:spcPct val="90000"/>
        </a:lnSpc>
        <a:spcBef>
          <a:spcPct val="0"/>
        </a:spcBef>
        <a:spcAft>
          <a:spcPct val="0"/>
        </a:spcAft>
        <a:defRPr sz="2800">
          <a:solidFill>
            <a:schemeClr val="tx1"/>
          </a:solidFill>
          <a:latin typeface="Plantagenet Cherokee"/>
        </a:defRPr>
      </a:lvl7pPr>
      <a:lvl8pPr marL="1371600" algn="l" rtl="0" fontAlgn="base">
        <a:lnSpc>
          <a:spcPct val="90000"/>
        </a:lnSpc>
        <a:spcBef>
          <a:spcPct val="0"/>
        </a:spcBef>
        <a:spcAft>
          <a:spcPct val="0"/>
        </a:spcAft>
        <a:defRPr sz="2800">
          <a:solidFill>
            <a:schemeClr val="tx1"/>
          </a:solidFill>
          <a:latin typeface="Plantagenet Cherokee"/>
        </a:defRPr>
      </a:lvl8pPr>
      <a:lvl9pPr marL="1828800" algn="l" rtl="0" fontAlgn="base">
        <a:lnSpc>
          <a:spcPct val="90000"/>
        </a:lnSpc>
        <a:spcBef>
          <a:spcPct val="0"/>
        </a:spcBef>
        <a:spcAft>
          <a:spcPct val="0"/>
        </a:spcAft>
        <a:defRPr sz="2800">
          <a:solidFill>
            <a:schemeClr val="tx1"/>
          </a:solidFill>
          <a:latin typeface="Plantagenet Cherokee"/>
        </a:defRPr>
      </a:lvl9pPr>
    </p:titleStyle>
    <p:bodyStyle>
      <a:lvl1pPr marL="228600" indent="-228600" algn="l" rtl="0" eaLnBrk="0" fontAlgn="base" hangingPunct="0">
        <a:lnSpc>
          <a:spcPct val="90000"/>
        </a:lnSpc>
        <a:spcBef>
          <a:spcPts val="1800"/>
        </a:spcBef>
        <a:spcAft>
          <a:spcPct val="0"/>
        </a:spcAft>
        <a:buFont typeface="Wingdings" panose="05000000000000000000" pitchFamily="2" charset="2"/>
        <a:buChar char="§"/>
        <a:defRPr sz="2000" kern="1200">
          <a:solidFill>
            <a:schemeClr val="tx1"/>
          </a:solidFill>
          <a:latin typeface="+mn-lt"/>
          <a:ea typeface="+mn-ea"/>
          <a:cs typeface="+mn-cs"/>
        </a:defRPr>
      </a:lvl1pPr>
      <a:lvl2pPr marL="685800" indent="-228600" algn="l" rtl="0" eaLnBrk="0" fontAlgn="base" hangingPunct="0">
        <a:lnSpc>
          <a:spcPct val="90000"/>
        </a:lnSpc>
        <a:spcBef>
          <a:spcPts val="600"/>
        </a:spcBef>
        <a:spcAft>
          <a:spcPct val="0"/>
        </a:spcAft>
        <a:buFont typeface="Wingdings" panose="05000000000000000000" pitchFamily="2" charset="2"/>
        <a:buChar char="§"/>
        <a:defRPr sz="1600" kern="1200">
          <a:solidFill>
            <a:schemeClr val="tx1"/>
          </a:solidFill>
          <a:latin typeface="+mn-lt"/>
          <a:ea typeface="+mn-ea"/>
          <a:cs typeface="+mn-cs"/>
        </a:defRPr>
      </a:lvl2pPr>
      <a:lvl3pPr marL="1143000" indent="-228600" algn="l" rtl="0" eaLnBrk="0" fontAlgn="base" hangingPunct="0">
        <a:lnSpc>
          <a:spcPct val="90000"/>
        </a:lnSpc>
        <a:spcBef>
          <a:spcPts val="600"/>
        </a:spcBef>
        <a:spcAft>
          <a:spcPct val="0"/>
        </a:spcAft>
        <a:buFont typeface="Wingdings" panose="05000000000000000000" pitchFamily="2" charset="2"/>
        <a:buChar char="§"/>
        <a:defRPr sz="1400" kern="1200">
          <a:solidFill>
            <a:schemeClr val="tx1"/>
          </a:solidFill>
          <a:latin typeface="+mn-lt"/>
          <a:ea typeface="+mn-ea"/>
          <a:cs typeface="+mn-cs"/>
        </a:defRPr>
      </a:lvl3pPr>
      <a:lvl4pPr marL="1600200" indent="-228600" algn="l" rtl="0" eaLnBrk="0" fontAlgn="base" hangingPunct="0">
        <a:lnSpc>
          <a:spcPct val="90000"/>
        </a:lnSpc>
        <a:spcBef>
          <a:spcPts val="600"/>
        </a:spcBef>
        <a:spcAft>
          <a:spcPct val="0"/>
        </a:spcAft>
        <a:buFont typeface="Wingdings" panose="05000000000000000000" pitchFamily="2" charset="2"/>
        <a:buChar char="§"/>
        <a:defRPr sz="1400" kern="1200">
          <a:solidFill>
            <a:schemeClr val="tx1"/>
          </a:solidFill>
          <a:latin typeface="+mn-lt"/>
          <a:ea typeface="+mn-ea"/>
          <a:cs typeface="+mn-cs"/>
        </a:defRPr>
      </a:lvl4pPr>
      <a:lvl5pPr marL="2057400" indent="-228600" algn="l" rtl="0" eaLnBrk="0" fontAlgn="base" hangingPunct="0">
        <a:lnSpc>
          <a:spcPct val="90000"/>
        </a:lnSpc>
        <a:spcBef>
          <a:spcPts val="600"/>
        </a:spcBef>
        <a:spcAft>
          <a:spcPct val="0"/>
        </a:spcAft>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22.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9.xml" /></Relationships>
</file>

<file path=ppt/slides/_rels/slide23.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9.xml" /></Relationships>
</file>

<file path=ppt/slides/_rels/slide24.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9.xml" /></Relationships>
</file>

<file path=ppt/slides/_rels/slide25.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png" /><Relationship Id="rId1" Type="http://schemas.openxmlformats.org/officeDocument/2006/relationships/slideLayout" Target="../slideLayouts/slideLayout9.xml" /></Relationships>
</file>

<file path=ppt/slides/_rels/slide26.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9.xml" /></Relationships>
</file>

<file path=ppt/slides/_rels/slide27.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image" Target="../media/image12.jpeg" /><Relationship Id="rId1" Type="http://schemas.openxmlformats.org/officeDocument/2006/relationships/slideLayout" Target="../slideLayouts/slideLayout9.xml" /></Relationships>
</file>

<file path=ppt/slides/_rels/slide28.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14.jpeg" /><Relationship Id="rId1" Type="http://schemas.openxmlformats.org/officeDocument/2006/relationships/slideLayout" Target="../slideLayouts/slideLayout9.xml" /></Relationships>
</file>

<file path=ppt/slides/_rels/slide29.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16.png" /><Relationship Id="rId1" Type="http://schemas.openxmlformats.org/officeDocument/2006/relationships/slideLayout" Target="../slideLayouts/slideLayout9.xml" /></Relationships>
</file>

<file path=ppt/slides/_rels/slide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5.xml" /></Relationships>
</file>

<file path=ppt/slides/_rels/slide30.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9.xml" /></Relationships>
</file>

<file path=ppt/slides/_rels/slide31.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19.png" /><Relationship Id="rId1" Type="http://schemas.openxmlformats.org/officeDocument/2006/relationships/slideLayout" Target="../slideLayouts/slideLayout9.xml" /></Relationships>
</file>

<file path=ppt/slides/_rels/slide32.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image" Target="../media/image21.jpeg" /><Relationship Id="rId1" Type="http://schemas.openxmlformats.org/officeDocument/2006/relationships/slideLayout" Target="../slideLayouts/slideLayout9.xml" /></Relationships>
</file>

<file path=ppt/slides/_rels/slide33.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image" Target="../media/image23.jpeg" /><Relationship Id="rId1" Type="http://schemas.openxmlformats.org/officeDocument/2006/relationships/slideLayout" Target="../slideLayouts/slideLayout9.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3" Type="http://schemas.openxmlformats.org/officeDocument/2006/relationships/image" Target="../media/image26.png" /><Relationship Id="rId2" Type="http://schemas.openxmlformats.org/officeDocument/2006/relationships/image" Target="../media/image25.jpeg" /><Relationship Id="rId1" Type="http://schemas.openxmlformats.org/officeDocument/2006/relationships/slideLayout" Target="../slideLayouts/slideLayout5.xml" /></Relationships>
</file>

<file path=ppt/slides/_rels/slide37.xml.rels><?xml version="1.0" encoding="UTF-8" standalone="yes"?>
<Relationships xmlns="http://schemas.openxmlformats.org/package/2006/relationships"><Relationship Id="rId2" Type="http://schemas.openxmlformats.org/officeDocument/2006/relationships/image" Target="../media/image27.png" /><Relationship Id="rId1" Type="http://schemas.openxmlformats.org/officeDocument/2006/relationships/slideLayout" Target="../slideLayouts/slideLayout9.xml" /></Relationships>
</file>

<file path=ppt/slides/_rels/slide38.xml.rels><?xml version="1.0" encoding="UTF-8" standalone="yes"?>
<Relationships xmlns="http://schemas.openxmlformats.org/package/2006/relationships"><Relationship Id="rId2" Type="http://schemas.openxmlformats.org/officeDocument/2006/relationships/image" Target="../media/image28.jpeg" /><Relationship Id="rId1" Type="http://schemas.openxmlformats.org/officeDocument/2006/relationships/slideLayout" Target="../slideLayouts/slideLayout9.xml" /></Relationships>
</file>

<file path=ppt/slides/_rels/slide39.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9.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image" Target="../media/image30.jpeg" /><Relationship Id="rId1" Type="http://schemas.openxmlformats.org/officeDocument/2006/relationships/slideLayout" Target="../slideLayouts/slideLayout9.xml" /></Relationships>
</file>

<file path=ppt/slides/_rels/slide41.xml.rels><?xml version="1.0" encoding="UTF-8" standalone="yes"?>
<Relationships xmlns="http://schemas.openxmlformats.org/package/2006/relationships"><Relationship Id="rId2" Type="http://schemas.openxmlformats.org/officeDocument/2006/relationships/image" Target="../media/image31.jpeg" /><Relationship Id="rId1" Type="http://schemas.openxmlformats.org/officeDocument/2006/relationships/slideLayout" Target="../slideLayouts/slideLayout9.xml" /></Relationships>
</file>

<file path=ppt/slides/_rels/slide42.xml.rels><?xml version="1.0" encoding="UTF-8" standalone="yes"?>
<Relationships xmlns="http://schemas.openxmlformats.org/package/2006/relationships"><Relationship Id="rId2" Type="http://schemas.openxmlformats.org/officeDocument/2006/relationships/image" Target="../media/image32.jpeg" /><Relationship Id="rId1" Type="http://schemas.openxmlformats.org/officeDocument/2006/relationships/slideLayout" Target="../slideLayouts/slideLayout9.xml" /></Relationships>
</file>

<file path=ppt/slides/_rels/slide43.xml.rels><?xml version="1.0" encoding="UTF-8" standalone="yes"?>
<Relationships xmlns="http://schemas.openxmlformats.org/package/2006/relationships"><Relationship Id="rId2" Type="http://schemas.openxmlformats.org/officeDocument/2006/relationships/image" Target="../media/image33.jpeg" /><Relationship Id="rId1" Type="http://schemas.openxmlformats.org/officeDocument/2006/relationships/slideLayout" Target="../slideLayouts/slideLayout9.xml" /></Relationships>
</file>

<file path=ppt/slides/_rels/slide44.xml.rels><?xml version="1.0" encoding="UTF-8" standalone="yes"?>
<Relationships xmlns="http://schemas.openxmlformats.org/package/2006/relationships"><Relationship Id="rId2" Type="http://schemas.openxmlformats.org/officeDocument/2006/relationships/image" Target="../media/image34.jpeg" /><Relationship Id="rId1" Type="http://schemas.openxmlformats.org/officeDocument/2006/relationships/slideLayout" Target="../slideLayouts/slideLayout9.xml" /></Relationships>
</file>

<file path=ppt/slides/_rels/slide45.xml.rels><?xml version="1.0" encoding="UTF-8" standalone="yes"?>
<Relationships xmlns="http://schemas.openxmlformats.org/package/2006/relationships"><Relationship Id="rId2" Type="http://schemas.openxmlformats.org/officeDocument/2006/relationships/image" Target="../media/image35.jpeg" /><Relationship Id="rId1" Type="http://schemas.openxmlformats.org/officeDocument/2006/relationships/slideLayout" Target="../slideLayouts/slideLayout9.xml" /></Relationships>
</file>

<file path=ppt/slides/_rels/slide46.xml.rels><?xml version="1.0" encoding="UTF-8" standalone="yes"?>
<Relationships xmlns="http://schemas.openxmlformats.org/package/2006/relationships"><Relationship Id="rId2" Type="http://schemas.openxmlformats.org/officeDocument/2006/relationships/image" Target="../media/image36.jpeg" /><Relationship Id="rId1" Type="http://schemas.openxmlformats.org/officeDocument/2006/relationships/slideLayout" Target="../slideLayouts/slideLayout9.xml" /></Relationships>
</file>

<file path=ppt/slides/_rels/slide47.xml.rels><?xml version="1.0" encoding="UTF-8" standalone="yes"?>
<Relationships xmlns="http://schemas.openxmlformats.org/package/2006/relationships"><Relationship Id="rId2" Type="http://schemas.openxmlformats.org/officeDocument/2006/relationships/image" Target="../media/image37.jpeg" /><Relationship Id="rId1" Type="http://schemas.openxmlformats.org/officeDocument/2006/relationships/slideLayout" Target="../slideLayouts/slideLayout9.xml" /></Relationships>
</file>

<file path=ppt/slides/_rels/slide48.xml.rels><?xml version="1.0" encoding="UTF-8" standalone="yes"?>
<Relationships xmlns="http://schemas.openxmlformats.org/package/2006/relationships"><Relationship Id="rId2" Type="http://schemas.openxmlformats.org/officeDocument/2006/relationships/image" Target="../media/image38.jpeg" /><Relationship Id="rId1" Type="http://schemas.openxmlformats.org/officeDocument/2006/relationships/slideLayout" Target="../slideLayouts/slideLayout9.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51.xml.rels><?xml version="1.0" encoding="UTF-8" standalone="yes"?>
<Relationships xmlns="http://schemas.openxmlformats.org/package/2006/relationships"><Relationship Id="rId2" Type="http://schemas.openxmlformats.org/officeDocument/2006/relationships/image" Target="../media/image39.jpeg" /><Relationship Id="rId1" Type="http://schemas.openxmlformats.org/officeDocument/2006/relationships/slideLayout" Target="../slideLayouts/slideLayout9.xml" /></Relationships>
</file>

<file path=ppt/slides/_rels/slide52.xml.rels><?xml version="1.0" encoding="UTF-8" standalone="yes"?>
<Relationships xmlns="http://schemas.openxmlformats.org/package/2006/relationships"><Relationship Id="rId2" Type="http://schemas.openxmlformats.org/officeDocument/2006/relationships/image" Target="../media/image40.jpeg" /><Relationship Id="rId1" Type="http://schemas.openxmlformats.org/officeDocument/2006/relationships/slideLayout" Target="../slideLayouts/slideLayout9.xml" /></Relationships>
</file>

<file path=ppt/slides/_rels/slide53.xml.rels><?xml version="1.0" encoding="UTF-8" standalone="yes"?>
<Relationships xmlns="http://schemas.openxmlformats.org/package/2006/relationships"><Relationship Id="rId2" Type="http://schemas.openxmlformats.org/officeDocument/2006/relationships/image" Target="../media/image41.jpeg" /><Relationship Id="rId1" Type="http://schemas.openxmlformats.org/officeDocument/2006/relationships/slideLayout" Target="../slideLayouts/slideLayout9.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2" Type="http://schemas.openxmlformats.org/officeDocument/2006/relationships/image" Target="../media/image42.png" /><Relationship Id="rId1" Type="http://schemas.openxmlformats.org/officeDocument/2006/relationships/slideLayout" Target="../slideLayouts/slideLayout5.xml" /></Relationships>
</file>

<file path=ppt/slides/_rels/slide57.xml.rels><?xml version="1.0" encoding="UTF-8" standalone="yes"?>
<Relationships xmlns="http://schemas.openxmlformats.org/package/2006/relationships"><Relationship Id="rId2" Type="http://schemas.openxmlformats.org/officeDocument/2006/relationships/image" Target="../media/image43.jpeg" /><Relationship Id="rId1" Type="http://schemas.openxmlformats.org/officeDocument/2006/relationships/slideLayout" Target="../slideLayouts/slideLayout9.xml" /></Relationships>
</file>

<file path=ppt/slides/_rels/slide58.xml.rels><?xml version="1.0" encoding="UTF-8" standalone="yes"?>
<Relationships xmlns="http://schemas.openxmlformats.org/package/2006/relationships"><Relationship Id="rId3" Type="http://schemas.openxmlformats.org/officeDocument/2006/relationships/image" Target="../media/image45.png" /><Relationship Id="rId2" Type="http://schemas.openxmlformats.org/officeDocument/2006/relationships/image" Target="../media/image44.png" /><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2" Type="http://schemas.openxmlformats.org/officeDocument/2006/relationships/image" Target="../media/image46.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8.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5FBC0-29B5-C3B9-5059-0C226D2EF2AE}"/>
              </a:ext>
            </a:extLst>
          </p:cNvPr>
          <p:cNvSpPr>
            <a:spLocks noGrp="1"/>
          </p:cNvSpPr>
          <p:nvPr>
            <p:ph type="ctrTitle"/>
          </p:nvPr>
        </p:nvSpPr>
        <p:spPr>
          <a:xfrm>
            <a:off x="828675" y="2292350"/>
            <a:ext cx="7572375" cy="2219325"/>
          </a:xfrm>
        </p:spPr>
        <p:txBody>
          <a:bodyPr rtlCol="0"/>
          <a:lstStyle/>
          <a:p>
            <a:pPr eaLnBrk="1" fontAlgn="auto" hangingPunct="1">
              <a:spcAft>
                <a:spcPts val="0"/>
              </a:spcAft>
              <a:defRPr/>
            </a:pPr>
            <a:r>
              <a:rPr lang="en-US" b="1" dirty="0">
                <a:solidFill>
                  <a:srgbClr val="FF0000"/>
                </a:solidFill>
              </a:rPr>
              <a:t>Examination of PERIPHERAL VASCULAR SYSTEM</a:t>
            </a:r>
            <a:endParaRPr lang="en-US" dirty="0"/>
          </a:p>
        </p:txBody>
      </p:sp>
      <p:sp>
        <p:nvSpPr>
          <p:cNvPr id="3" name="Subtitle 2">
            <a:extLst>
              <a:ext uri="{FF2B5EF4-FFF2-40B4-BE49-F238E27FC236}">
                <a16:creationId xmlns:a16="http://schemas.microsoft.com/office/drawing/2014/main" id="{3F166B5A-15A5-BA1F-FEEC-C3E2A768FE17}"/>
              </a:ext>
            </a:extLst>
          </p:cNvPr>
          <p:cNvSpPr>
            <a:spLocks noGrp="1"/>
          </p:cNvSpPr>
          <p:nvPr>
            <p:ph type="subTitle" idx="1"/>
          </p:nvPr>
        </p:nvSpPr>
        <p:spPr>
          <a:xfrm>
            <a:off x="828675" y="4511675"/>
            <a:ext cx="7572375" cy="955675"/>
          </a:xfrm>
        </p:spPr>
        <p:txBody>
          <a:bodyPr rtlCol="0"/>
          <a:lstStyle/>
          <a:p>
            <a:pPr algn="ctr" eaLnBrk="1" fontAlgn="auto" hangingPunct="1">
              <a:spcAft>
                <a:spcPts val="0"/>
              </a:spcAft>
              <a:buFont typeface="Arial" pitchFamily="34" charset="0"/>
              <a:buNone/>
              <a:defRPr/>
            </a:pPr>
            <a:r>
              <a:rPr lang="en-US" sz="2800" b="1" dirty="0">
                <a:solidFill>
                  <a:srgbClr val="002060"/>
                </a:solidFill>
              </a:rPr>
              <a:t>Dr.Ali Jad Abdelwahab</a:t>
            </a:r>
          </a:p>
          <a:p>
            <a:pPr eaLnBrk="1" fontAlgn="auto" hangingPunct="1">
              <a:spcAft>
                <a:spcPts val="0"/>
              </a:spcAft>
              <a:buFont typeface="Arial" pitchFamily="34" charset="0"/>
              <a:buNone/>
              <a:defRPr/>
            </a:pPr>
            <a:r>
              <a:rPr lang="en-US" b="1" dirty="0">
                <a:solidFill>
                  <a:schemeClr val="tx2">
                    <a:lumMod val="60000"/>
                    <a:lumOff val="40000"/>
                  </a:schemeClr>
                </a:solidFill>
              </a:rPr>
              <a:t> </a:t>
            </a:r>
          </a:p>
          <a:p>
            <a:pPr eaLnBrk="1" fontAlgn="auto" hangingPunct="1">
              <a:spcAft>
                <a:spcPts val="0"/>
              </a:spcAft>
              <a:buFont typeface="Arial" pitchFamily="34" charset="0"/>
              <a:buNone/>
              <a:defRPr/>
            </a:pPr>
            <a:endParaRPr lang="en-US"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20D65-54DA-8640-F47D-7DBF618DE88F}"/>
              </a:ext>
            </a:extLst>
          </p:cNvPr>
          <p:cNvSpPr>
            <a:spLocks noGrp="1"/>
          </p:cNvSpPr>
          <p:nvPr>
            <p:ph type="title"/>
          </p:nvPr>
        </p:nvSpPr>
        <p:spPr/>
        <p:txBody>
          <a:bodyPr/>
          <a:lstStyle/>
          <a:p>
            <a:pPr>
              <a:defRPr/>
            </a:pPr>
            <a:r>
              <a:rPr lang="en-US" sz="4400" b="1" dirty="0">
                <a:solidFill>
                  <a:srgbClr val="FF0000"/>
                </a:solidFill>
                <a:effectLst>
                  <a:outerShdw blurRad="38100" dist="38100" dir="2700000" algn="tl">
                    <a:srgbClr val="000000">
                      <a:alpha val="43137"/>
                    </a:srgbClr>
                  </a:outerShdw>
                </a:effectLst>
                <a:latin typeface="Calibri"/>
              </a:rPr>
              <a:t>General Considerations</a:t>
            </a:r>
            <a:endParaRPr lang="en-US" dirty="0"/>
          </a:p>
        </p:txBody>
      </p:sp>
      <p:sp>
        <p:nvSpPr>
          <p:cNvPr id="16387" name="Content Placeholder 2">
            <a:extLst>
              <a:ext uri="{FF2B5EF4-FFF2-40B4-BE49-F238E27FC236}">
                <a16:creationId xmlns:a16="http://schemas.microsoft.com/office/drawing/2014/main" id="{8CBFDF0B-6B4A-30C0-6341-498607B283EB}"/>
              </a:ext>
            </a:extLst>
          </p:cNvPr>
          <p:cNvSpPr>
            <a:spLocks noGrp="1"/>
          </p:cNvSpPr>
          <p:nvPr>
            <p:ph idx="1"/>
          </p:nvPr>
        </p:nvSpPr>
        <p:spPr/>
        <p:txBody>
          <a:bodyPr/>
          <a:lstStyle/>
          <a:p>
            <a:r>
              <a:rPr lang="en-US" altLang="en-US" b="1"/>
              <a:t>Femoropopliteal: more in nondiabetics</a:t>
            </a:r>
          </a:p>
          <a:p>
            <a:r>
              <a:rPr lang="en-US" altLang="en-US" b="1"/>
              <a:t>Below knee: mostly diabetics</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9514-1474-357C-1DE6-0C606FC2DB7F}"/>
              </a:ext>
            </a:extLst>
          </p:cNvPr>
          <p:cNvSpPr>
            <a:spLocks noGrp="1"/>
          </p:cNvSpPr>
          <p:nvPr>
            <p:ph type="title"/>
          </p:nvPr>
        </p:nvSpPr>
        <p:spPr>
          <a:xfrm>
            <a:off x="828675" y="2971800"/>
            <a:ext cx="7553325" cy="1684338"/>
          </a:xfrm>
        </p:spPr>
        <p:txBody>
          <a:bodyPr/>
          <a:lstStyle/>
          <a:p>
            <a:pPr>
              <a:defRPr/>
            </a:pPr>
            <a:r>
              <a:rPr lang="en-US" b="1" dirty="0"/>
              <a:t>History of peripheral VASCULAR diseases</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438F6B4A-5890-2E23-4B40-43D2C43FA463}"/>
              </a:ext>
            </a:extLst>
          </p:cNvPr>
          <p:cNvSpPr>
            <a:spLocks noGrp="1"/>
          </p:cNvSpPr>
          <p:nvPr>
            <p:ph type="title"/>
          </p:nvPr>
        </p:nvSpPr>
        <p:spPr/>
        <p:txBody>
          <a:bodyPr/>
          <a:lstStyle/>
          <a:p>
            <a:r>
              <a:rPr lang="en-US" altLang="en-US" b="1">
                <a:solidFill>
                  <a:srgbClr val="FF0000"/>
                </a:solidFill>
              </a:rPr>
              <a:t>Symptoms of Peripheral Vascular Disease</a:t>
            </a:r>
          </a:p>
        </p:txBody>
      </p:sp>
      <p:sp>
        <p:nvSpPr>
          <p:cNvPr id="18435" name="Content Placeholder 2">
            <a:extLst>
              <a:ext uri="{FF2B5EF4-FFF2-40B4-BE49-F238E27FC236}">
                <a16:creationId xmlns:a16="http://schemas.microsoft.com/office/drawing/2014/main" id="{D26E4CE5-EDC0-1285-4DBB-ABD584DFEECD}"/>
              </a:ext>
            </a:extLst>
          </p:cNvPr>
          <p:cNvSpPr>
            <a:spLocks noGrp="1"/>
          </p:cNvSpPr>
          <p:nvPr>
            <p:ph idx="1"/>
          </p:nvPr>
        </p:nvSpPr>
        <p:spPr/>
        <p:txBody>
          <a:bodyPr/>
          <a:lstStyle/>
          <a:p>
            <a:pPr>
              <a:buClr>
                <a:srgbClr val="FF0000"/>
              </a:buClr>
              <a:buFont typeface="Wingdings" panose="05000000000000000000" pitchFamily="2" charset="2"/>
              <a:buChar char="q"/>
            </a:pPr>
            <a:r>
              <a:rPr lang="en-US" altLang="en-US"/>
              <a:t> </a:t>
            </a:r>
            <a:r>
              <a:rPr lang="en-US" altLang="en-US" b="1"/>
              <a:t>Critical Limb Ischemia</a:t>
            </a:r>
          </a:p>
          <a:p>
            <a:pPr>
              <a:buClr>
                <a:srgbClr val="FF0000"/>
              </a:buClr>
              <a:buFont typeface="Wingdings" panose="05000000000000000000" pitchFamily="2" charset="2"/>
              <a:buChar char="q"/>
            </a:pPr>
            <a:r>
              <a:rPr lang="en-US" altLang="en-US" b="1"/>
              <a:t> Intermittent Claudication</a:t>
            </a:r>
          </a:p>
          <a:p>
            <a:pPr>
              <a:buClr>
                <a:srgbClr val="FF0000"/>
              </a:buClr>
              <a:buFont typeface="Wingdings" panose="05000000000000000000" pitchFamily="2" charset="2"/>
              <a:buChar char="q"/>
            </a:pPr>
            <a:r>
              <a:rPr lang="en-US" altLang="en-US" b="1"/>
              <a:t> Nonhealing Wounds or Ulcers</a:t>
            </a:r>
          </a:p>
          <a:p>
            <a:pPr>
              <a:buClr>
                <a:srgbClr val="FF0000"/>
              </a:buClr>
              <a:buFont typeface="Wingdings" panose="05000000000000000000" pitchFamily="2" charset="2"/>
              <a:buChar char="q"/>
            </a:pPr>
            <a:r>
              <a:rPr lang="en-US" altLang="en-US" b="1"/>
              <a:t> Erectile Dysfunction</a:t>
            </a:r>
          </a:p>
          <a:p>
            <a:pPr>
              <a:buClr>
                <a:srgbClr val="FF0000"/>
              </a:buClr>
              <a:buFont typeface="Wingdings" panose="05000000000000000000" pitchFamily="2" charset="2"/>
              <a:buChar char="q"/>
            </a:pPr>
            <a:r>
              <a:rPr lang="en-US" altLang="en-US" b="1"/>
              <a:t> Sensation abnormalities / dizziness</a:t>
            </a:r>
          </a:p>
          <a:p>
            <a:pPr>
              <a:buClr>
                <a:srgbClr val="FF0000"/>
              </a:buClr>
              <a:buFont typeface="Wingdings" panose="05000000000000000000" pitchFamily="2" charset="2"/>
              <a:buChar char="q"/>
            </a:pPr>
            <a:endParaRPr lang="en-US" altLang="en-US" b="1"/>
          </a:p>
          <a:p>
            <a:pPr>
              <a:buClr>
                <a:srgbClr val="FF0000"/>
              </a:buClr>
              <a:buFont typeface="Wingdings" panose="05000000000000000000" pitchFamily="2" charset="2"/>
              <a:buChar char="q"/>
            </a:pPr>
            <a:endParaRPr lang="en-US" altLang="en-US" b="1"/>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8AB79F7-77D4-E8C7-5321-B82FC98687D9}"/>
              </a:ext>
            </a:extLst>
          </p:cNvPr>
          <p:cNvSpPr>
            <a:spLocks noGrp="1"/>
          </p:cNvSpPr>
          <p:nvPr>
            <p:ph type="title"/>
          </p:nvPr>
        </p:nvSpPr>
        <p:spPr/>
        <p:txBody>
          <a:bodyPr/>
          <a:lstStyle/>
          <a:p>
            <a:r>
              <a:rPr lang="en-US" altLang="en-US" b="1">
                <a:solidFill>
                  <a:srgbClr val="FF0000"/>
                </a:solidFill>
              </a:rPr>
              <a:t>6 “P”s of Acute Lower Limb Ischemia</a:t>
            </a:r>
          </a:p>
        </p:txBody>
      </p:sp>
      <p:sp>
        <p:nvSpPr>
          <p:cNvPr id="19459" name="Content Placeholder 2">
            <a:extLst>
              <a:ext uri="{FF2B5EF4-FFF2-40B4-BE49-F238E27FC236}">
                <a16:creationId xmlns:a16="http://schemas.microsoft.com/office/drawing/2014/main" id="{B68C4F1E-240E-B224-A8A6-B6979800FB7B}"/>
              </a:ext>
            </a:extLst>
          </p:cNvPr>
          <p:cNvSpPr>
            <a:spLocks noGrp="1"/>
          </p:cNvSpPr>
          <p:nvPr>
            <p:ph idx="1"/>
          </p:nvPr>
        </p:nvSpPr>
        <p:spPr/>
        <p:txBody>
          <a:bodyPr/>
          <a:lstStyle/>
          <a:p>
            <a:r>
              <a:rPr lang="fi-FI" altLang="en-US" b="1"/>
              <a:t>Pain</a:t>
            </a:r>
          </a:p>
          <a:p>
            <a:r>
              <a:rPr lang="fi-FI" altLang="en-US" b="1"/>
              <a:t>Pallor </a:t>
            </a:r>
          </a:p>
          <a:p>
            <a:r>
              <a:rPr lang="fi-FI" altLang="en-US" b="1"/>
              <a:t>Pulselessness</a:t>
            </a:r>
          </a:p>
          <a:p>
            <a:r>
              <a:rPr lang="fi-FI" altLang="en-US" b="1"/>
              <a:t>Paresthesias</a:t>
            </a:r>
          </a:p>
          <a:p>
            <a:r>
              <a:rPr lang="fi-FI" altLang="en-US" b="1"/>
              <a:t>Paralysis</a:t>
            </a:r>
          </a:p>
          <a:p>
            <a:r>
              <a:rPr lang="fi-FI" altLang="en-US" b="1"/>
              <a:t>Poikilothermia (changed temperature)</a:t>
            </a:r>
            <a:endParaRPr lang="en-US" altLang="en-US" b="1"/>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2D83-F8D4-3BD3-7465-A99A5DC9732B}"/>
              </a:ext>
            </a:extLst>
          </p:cNvPr>
          <p:cNvSpPr>
            <a:spLocks noGrp="1"/>
          </p:cNvSpPr>
          <p:nvPr>
            <p:ph type="title"/>
          </p:nvPr>
        </p:nvSpPr>
        <p:spPr/>
        <p:txBody>
          <a:bodyPr/>
          <a:lstStyle/>
          <a:p>
            <a:pPr>
              <a:defRPr/>
            </a:pPr>
            <a:r>
              <a:rPr lang="en-US" sz="4400" b="1" dirty="0">
                <a:solidFill>
                  <a:srgbClr val="FF0000"/>
                </a:solidFill>
                <a:effectLst>
                  <a:outerShdw blurRad="38100" dist="38100" dir="2700000" algn="tl">
                    <a:srgbClr val="000000">
                      <a:alpha val="43137"/>
                    </a:srgbClr>
                  </a:outerShdw>
                </a:effectLst>
                <a:latin typeface="Calibri"/>
              </a:rPr>
              <a:t>Intermittent Claudication</a:t>
            </a:r>
            <a:endParaRPr lang="en-US" dirty="0"/>
          </a:p>
        </p:txBody>
      </p:sp>
      <p:sp>
        <p:nvSpPr>
          <p:cNvPr id="3" name="Content Placeholder 2">
            <a:extLst>
              <a:ext uri="{FF2B5EF4-FFF2-40B4-BE49-F238E27FC236}">
                <a16:creationId xmlns:a16="http://schemas.microsoft.com/office/drawing/2014/main" id="{2BB6B0F3-8068-DE16-9A12-EC528254125B}"/>
              </a:ext>
            </a:extLst>
          </p:cNvPr>
          <p:cNvSpPr>
            <a:spLocks noGrp="1"/>
          </p:cNvSpPr>
          <p:nvPr>
            <p:ph idx="1"/>
          </p:nvPr>
        </p:nvSpPr>
        <p:spPr/>
        <p:txBody>
          <a:bodyPr/>
          <a:lstStyle/>
          <a:p>
            <a:pPr marL="342900" indent="-342900">
              <a:lnSpc>
                <a:spcPct val="100000"/>
              </a:lnSpc>
              <a:spcBef>
                <a:spcPct val="20000"/>
              </a:spcBef>
              <a:buClr>
                <a:srgbClr val="FF0000"/>
              </a:buClr>
              <a:buFont typeface="Wingdings" panose="05000000000000000000" pitchFamily="2" charset="2"/>
              <a:buChar char="v"/>
              <a:defRPr/>
            </a:pPr>
            <a:r>
              <a:rPr lang="en-US" altLang="en-US" sz="3200" dirty="0">
                <a:solidFill>
                  <a:prstClr val="black"/>
                </a:solidFill>
                <a:latin typeface="Calibri"/>
              </a:rPr>
              <a:t>Intermittent claudication is a cramp-like pain felt in the muscles that is:</a:t>
            </a:r>
          </a:p>
          <a:p>
            <a:pPr marL="342900" indent="-342900">
              <a:lnSpc>
                <a:spcPct val="100000"/>
              </a:lnSpc>
              <a:spcBef>
                <a:spcPct val="20000"/>
              </a:spcBef>
              <a:buClr>
                <a:srgbClr val="FF0000"/>
              </a:buClr>
              <a:buFont typeface="Wingdings" panose="05000000000000000000" pitchFamily="2" charset="2"/>
              <a:buChar char="q"/>
              <a:defRPr/>
            </a:pPr>
            <a:r>
              <a:rPr lang="en-US" altLang="en-US" sz="3200" dirty="0">
                <a:solidFill>
                  <a:prstClr val="black"/>
                </a:solidFill>
                <a:latin typeface="Calibri"/>
              </a:rPr>
              <a:t>Brought on by walking;</a:t>
            </a:r>
          </a:p>
          <a:p>
            <a:pPr marL="342900" indent="-342900">
              <a:lnSpc>
                <a:spcPct val="100000"/>
              </a:lnSpc>
              <a:spcBef>
                <a:spcPct val="20000"/>
              </a:spcBef>
              <a:buClr>
                <a:srgbClr val="FF0000"/>
              </a:buClr>
              <a:buFont typeface="Wingdings" panose="05000000000000000000" pitchFamily="2" charset="2"/>
              <a:buChar char="q"/>
              <a:defRPr/>
            </a:pPr>
            <a:r>
              <a:rPr lang="en-US" altLang="en-US" sz="3200" dirty="0">
                <a:solidFill>
                  <a:prstClr val="black"/>
                </a:solidFill>
                <a:latin typeface="Calibri"/>
              </a:rPr>
              <a:t>Not present on taking the first step (unlike osteoarthrosis);</a:t>
            </a:r>
          </a:p>
          <a:p>
            <a:pPr marL="342900" indent="-342900">
              <a:lnSpc>
                <a:spcPct val="100000"/>
              </a:lnSpc>
              <a:spcBef>
                <a:spcPct val="20000"/>
              </a:spcBef>
              <a:buClr>
                <a:srgbClr val="FF0000"/>
              </a:buClr>
              <a:buFont typeface="Wingdings" panose="05000000000000000000" pitchFamily="2" charset="2"/>
              <a:buChar char="q"/>
              <a:defRPr/>
            </a:pPr>
            <a:r>
              <a:rPr lang="en-US" altLang="en-US" sz="3200" dirty="0">
                <a:solidFill>
                  <a:prstClr val="black"/>
                </a:solidFill>
                <a:latin typeface="Calibri"/>
              </a:rPr>
              <a:t>Relieved by standing still (unlike lumbar intervertebral disc nerve compression).</a:t>
            </a:r>
          </a:p>
          <a:p>
            <a:pPr>
              <a:defRPr/>
            </a:pPr>
            <a:endParaRPr lang="en-US" dirty="0"/>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9743649-3163-B190-8909-E04D3D80B17C}"/>
              </a:ext>
            </a:extLst>
          </p:cNvPr>
          <p:cNvSpPr>
            <a:spLocks noGrp="1"/>
          </p:cNvSpPr>
          <p:nvPr>
            <p:ph type="title"/>
          </p:nvPr>
        </p:nvSpPr>
        <p:spPr/>
        <p:txBody>
          <a:bodyPr/>
          <a:lstStyle/>
          <a:p>
            <a:r>
              <a:rPr lang="en-US" altLang="en-US" b="1">
                <a:solidFill>
                  <a:srgbClr val="FF0000"/>
                </a:solidFill>
              </a:rPr>
              <a:t>Claudication Common Sites</a:t>
            </a:r>
          </a:p>
        </p:txBody>
      </p:sp>
      <p:sp>
        <p:nvSpPr>
          <p:cNvPr id="21507" name="Content Placeholder 2">
            <a:extLst>
              <a:ext uri="{FF2B5EF4-FFF2-40B4-BE49-F238E27FC236}">
                <a16:creationId xmlns:a16="http://schemas.microsoft.com/office/drawing/2014/main" id="{1E5AEB22-CF2C-9B77-CB0F-EA3752BFF762}"/>
              </a:ext>
            </a:extLst>
          </p:cNvPr>
          <p:cNvSpPr>
            <a:spLocks noGrp="1"/>
          </p:cNvSpPr>
          <p:nvPr>
            <p:ph idx="1"/>
          </p:nvPr>
        </p:nvSpPr>
        <p:spPr/>
        <p:txBody>
          <a:bodyPr/>
          <a:lstStyle/>
          <a:p>
            <a:r>
              <a:rPr lang="en-US" altLang="en-US"/>
              <a:t>Aorto-iliac: Buttock, hip, thigh</a:t>
            </a:r>
          </a:p>
          <a:p>
            <a:r>
              <a:rPr lang="en-US" altLang="en-US"/>
              <a:t>Femoral: Thigh, calf</a:t>
            </a:r>
          </a:p>
          <a:p>
            <a:r>
              <a:rPr lang="en-US" altLang="en-US"/>
              <a:t>Popliteal: Calf, ankle, foot</a:t>
            </a:r>
          </a:p>
          <a:p>
            <a:endParaRPr lang="en-US" altLang="en-US"/>
          </a:p>
          <a:p>
            <a:endParaRPr lang="en-US" altLang="en-US"/>
          </a:p>
          <a:p>
            <a:endParaRPr lang="en-US" altLang="en-US"/>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5AA1C9C-8B2D-443A-62C8-91BB0EE75094}"/>
              </a:ext>
            </a:extLst>
          </p:cNvPr>
          <p:cNvSpPr>
            <a:spLocks noGrp="1"/>
          </p:cNvSpPr>
          <p:nvPr>
            <p:ph type="title"/>
          </p:nvPr>
        </p:nvSpPr>
        <p:spPr/>
        <p:txBody>
          <a:bodyPr/>
          <a:lstStyle/>
          <a:p>
            <a:r>
              <a:rPr lang="en-US" altLang="en-US" b="1">
                <a:solidFill>
                  <a:srgbClr val="FF0000"/>
                </a:solidFill>
              </a:rPr>
              <a:t>Q &amp; A: Intermittent Claudication  </a:t>
            </a:r>
          </a:p>
        </p:txBody>
      </p:sp>
      <p:sp>
        <p:nvSpPr>
          <p:cNvPr id="22531" name="Content Placeholder 2">
            <a:extLst>
              <a:ext uri="{FF2B5EF4-FFF2-40B4-BE49-F238E27FC236}">
                <a16:creationId xmlns:a16="http://schemas.microsoft.com/office/drawing/2014/main" id="{683CF45A-4A7F-3E2A-7785-CAC531DBD1CA}"/>
              </a:ext>
            </a:extLst>
          </p:cNvPr>
          <p:cNvSpPr>
            <a:spLocks noGrp="1"/>
          </p:cNvSpPr>
          <p:nvPr>
            <p:ph idx="1"/>
          </p:nvPr>
        </p:nvSpPr>
        <p:spPr/>
        <p:txBody>
          <a:bodyPr/>
          <a:lstStyle/>
          <a:p>
            <a:r>
              <a:rPr lang="en-US" altLang="en-US"/>
              <a:t>Pain character? Cramping, tightness, aching, fatigue</a:t>
            </a:r>
          </a:p>
          <a:p>
            <a:r>
              <a:rPr lang="en-US" altLang="en-US"/>
              <a:t>Pain location? Buttock, hip, thigh, calf, foot</a:t>
            </a:r>
          </a:p>
          <a:p>
            <a:r>
              <a:rPr lang="en-US" altLang="en-US"/>
              <a:t>Exercise-induced? Yes</a:t>
            </a:r>
          </a:p>
          <a:p>
            <a:r>
              <a:rPr lang="en-US" altLang="en-US"/>
              <a:t>Distance? Fixed and decreases with time ( claudication distance)</a:t>
            </a:r>
          </a:p>
          <a:p>
            <a:r>
              <a:rPr lang="en-US" altLang="en-US"/>
              <a:t>Reliving factor? Stop walking</a:t>
            </a:r>
          </a:p>
          <a:p>
            <a:r>
              <a:rPr lang="en-US" altLang="en-US"/>
              <a:t>Time to disappear?  Less than 10 min </a:t>
            </a:r>
          </a:p>
          <a:p>
            <a:r>
              <a:rPr lang="en-US" altLang="en-US"/>
              <a:t>Will recur with walking? Yes</a:t>
            </a:r>
          </a:p>
          <a:p>
            <a:endParaRPr lang="en-US" altLang="en-US"/>
          </a:p>
          <a:p>
            <a:endParaRPr lang="en-US" altLang="en-US"/>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8BE1D-B6A4-9080-9276-59AE6FC50F5F}"/>
              </a:ext>
            </a:extLst>
          </p:cNvPr>
          <p:cNvSpPr>
            <a:spLocks noGrp="1"/>
          </p:cNvSpPr>
          <p:nvPr>
            <p:ph type="title"/>
          </p:nvPr>
        </p:nvSpPr>
        <p:spPr>
          <a:xfrm>
            <a:off x="828675" y="2971800"/>
            <a:ext cx="7553325" cy="1684338"/>
          </a:xfrm>
        </p:spPr>
        <p:txBody>
          <a:bodyPr/>
          <a:lstStyle/>
          <a:p>
            <a:pPr eaLnBrk="1" hangingPunct="1">
              <a:defRPr/>
            </a:pPr>
            <a:r>
              <a:rPr lang="en-US" b="1" dirty="0"/>
              <a:t>Examination of the Peripheral  arteries</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DD38CE22-68E5-48F9-8BDF-F9440A101919}"/>
              </a:ext>
            </a:extLst>
          </p:cNvPr>
          <p:cNvSpPr>
            <a:spLocks noGrp="1"/>
          </p:cNvSpPr>
          <p:nvPr>
            <p:ph type="title"/>
          </p:nvPr>
        </p:nvSpPr>
        <p:spPr/>
        <p:txBody>
          <a:bodyPr/>
          <a:lstStyle/>
          <a:p>
            <a:r>
              <a:rPr lang="en-US" altLang="en-US" sz="4400" b="1">
                <a:solidFill>
                  <a:srgbClr val="FF0000"/>
                </a:solidFill>
                <a:latin typeface="Calibri" panose="020F0502020204030204" pitchFamily="34" charset="0"/>
              </a:rPr>
              <a:t>Signs</a:t>
            </a:r>
            <a:endParaRPr lang="en-US" altLang="en-US"/>
          </a:p>
        </p:txBody>
      </p:sp>
      <p:sp>
        <p:nvSpPr>
          <p:cNvPr id="4" name="Content Placeholder 3">
            <a:extLst>
              <a:ext uri="{FF2B5EF4-FFF2-40B4-BE49-F238E27FC236}">
                <a16:creationId xmlns:a16="http://schemas.microsoft.com/office/drawing/2014/main" id="{C2DB3706-02F8-F5A6-B512-66C49E995877}"/>
              </a:ext>
            </a:extLst>
          </p:cNvPr>
          <p:cNvSpPr>
            <a:spLocks noGrp="1"/>
          </p:cNvSpPr>
          <p:nvPr>
            <p:ph sz="half" idx="1"/>
          </p:nvPr>
        </p:nvSpPr>
        <p:spPr>
          <a:xfrm>
            <a:off x="828675" y="1600200"/>
            <a:ext cx="3686175" cy="4572000"/>
          </a:xfrm>
        </p:spPr>
        <p:txBody>
          <a:bodyPr/>
          <a:lstStyle/>
          <a:p>
            <a:pPr marL="514350" indent="-514350">
              <a:lnSpc>
                <a:spcPct val="100000"/>
              </a:lnSpc>
              <a:spcBef>
                <a:spcPct val="20000"/>
              </a:spcBef>
              <a:buClr>
                <a:srgbClr val="FF0000"/>
              </a:buClr>
              <a:buFont typeface="Arial" charset="0"/>
              <a:buAutoNum type="arabicPeriod"/>
              <a:defRPr/>
            </a:pPr>
            <a:r>
              <a:rPr lang="en-US" sz="2800" dirty="0">
                <a:solidFill>
                  <a:prstClr val="black"/>
                </a:solidFill>
                <a:latin typeface="Calibri"/>
              </a:rPr>
              <a:t>Arterial Palpation</a:t>
            </a:r>
          </a:p>
          <a:p>
            <a:pPr marL="514350" indent="-514350">
              <a:lnSpc>
                <a:spcPct val="100000"/>
              </a:lnSpc>
              <a:spcBef>
                <a:spcPct val="20000"/>
              </a:spcBef>
              <a:buClr>
                <a:srgbClr val="FF0000"/>
              </a:buClr>
              <a:buFont typeface="Arial" charset="0"/>
              <a:buAutoNum type="arabicPeriod"/>
              <a:defRPr/>
            </a:pPr>
            <a:r>
              <a:rPr lang="en-US" sz="2800" dirty="0">
                <a:solidFill>
                  <a:prstClr val="black"/>
                </a:solidFill>
                <a:latin typeface="Calibri"/>
              </a:rPr>
              <a:t>Bruits and Thrills</a:t>
            </a:r>
          </a:p>
          <a:p>
            <a:pPr marL="514350" indent="-514350">
              <a:lnSpc>
                <a:spcPct val="100000"/>
              </a:lnSpc>
              <a:spcBef>
                <a:spcPct val="20000"/>
              </a:spcBef>
              <a:buClr>
                <a:srgbClr val="FF0000"/>
              </a:buClr>
              <a:buFont typeface="Arial" charset="0"/>
              <a:buAutoNum type="arabicPeriod"/>
              <a:defRPr/>
            </a:pPr>
            <a:r>
              <a:rPr lang="en-US" sz="2800" dirty="0">
                <a:solidFill>
                  <a:prstClr val="black"/>
                </a:solidFill>
                <a:latin typeface="Calibri"/>
              </a:rPr>
              <a:t>Response to Exercise</a:t>
            </a:r>
          </a:p>
          <a:p>
            <a:pPr marL="514350" indent="-514350">
              <a:lnSpc>
                <a:spcPct val="100000"/>
              </a:lnSpc>
              <a:spcBef>
                <a:spcPct val="20000"/>
              </a:spcBef>
              <a:buClr>
                <a:srgbClr val="FF0000"/>
              </a:buClr>
              <a:buFont typeface="Arial" charset="0"/>
              <a:buAutoNum type="arabicPeriod"/>
              <a:defRPr/>
            </a:pPr>
            <a:r>
              <a:rPr lang="en-US" sz="2800" dirty="0">
                <a:solidFill>
                  <a:prstClr val="black"/>
                </a:solidFill>
                <a:latin typeface="Calibri"/>
              </a:rPr>
              <a:t>Skin changes</a:t>
            </a:r>
          </a:p>
          <a:p>
            <a:pPr marL="514350" indent="-514350">
              <a:lnSpc>
                <a:spcPct val="100000"/>
              </a:lnSpc>
              <a:spcBef>
                <a:spcPct val="20000"/>
              </a:spcBef>
              <a:buClr>
                <a:srgbClr val="FF0000"/>
              </a:buClr>
              <a:buFont typeface="Arial" charset="0"/>
              <a:buAutoNum type="arabicPeriod"/>
              <a:defRPr/>
            </a:pPr>
            <a:r>
              <a:rPr lang="en-US" sz="2800" dirty="0">
                <a:solidFill>
                  <a:prstClr val="black"/>
                </a:solidFill>
                <a:latin typeface="Calibri"/>
              </a:rPr>
              <a:t>Pallor</a:t>
            </a:r>
          </a:p>
          <a:p>
            <a:pPr>
              <a:defRPr/>
            </a:pPr>
            <a:endParaRPr lang="en-US" dirty="0"/>
          </a:p>
        </p:txBody>
      </p:sp>
      <p:sp>
        <p:nvSpPr>
          <p:cNvPr id="5" name="Content Placeholder 4">
            <a:extLst>
              <a:ext uri="{FF2B5EF4-FFF2-40B4-BE49-F238E27FC236}">
                <a16:creationId xmlns:a16="http://schemas.microsoft.com/office/drawing/2014/main" id="{2753B3FF-878F-42FE-28CD-7BD6109D8BCA}"/>
              </a:ext>
            </a:extLst>
          </p:cNvPr>
          <p:cNvSpPr>
            <a:spLocks noGrp="1"/>
          </p:cNvSpPr>
          <p:nvPr>
            <p:ph sz="half" idx="2"/>
          </p:nvPr>
        </p:nvSpPr>
        <p:spPr>
          <a:xfrm>
            <a:off x="4629150" y="1600200"/>
            <a:ext cx="3686175" cy="4572000"/>
          </a:xfrm>
        </p:spPr>
        <p:txBody>
          <a:bodyPr/>
          <a:lstStyle/>
          <a:p>
            <a:pPr marL="514350" indent="-514350">
              <a:lnSpc>
                <a:spcPct val="100000"/>
              </a:lnSpc>
              <a:spcBef>
                <a:spcPct val="20000"/>
              </a:spcBef>
              <a:buFont typeface="Arial" charset="0"/>
              <a:buNone/>
              <a:defRPr/>
            </a:pPr>
            <a:r>
              <a:rPr lang="en-US" sz="2800" dirty="0">
                <a:solidFill>
                  <a:srgbClr val="FF0000"/>
                </a:solidFill>
                <a:latin typeface="Calibri"/>
              </a:rPr>
              <a:t>6. </a:t>
            </a:r>
            <a:r>
              <a:rPr lang="en-US" sz="2800" dirty="0">
                <a:solidFill>
                  <a:prstClr val="black"/>
                </a:solidFill>
                <a:latin typeface="Calibri"/>
              </a:rPr>
              <a:t>Reactive Hyperemia</a:t>
            </a:r>
          </a:p>
          <a:p>
            <a:pPr marL="514350" indent="-514350">
              <a:lnSpc>
                <a:spcPct val="100000"/>
              </a:lnSpc>
              <a:spcBef>
                <a:spcPct val="20000"/>
              </a:spcBef>
              <a:buFont typeface="Arial" charset="0"/>
              <a:buNone/>
              <a:defRPr/>
            </a:pPr>
            <a:r>
              <a:rPr lang="en-US" sz="2800" dirty="0">
                <a:solidFill>
                  <a:srgbClr val="FF0000"/>
                </a:solidFill>
                <a:latin typeface="Calibri"/>
              </a:rPr>
              <a:t>7. </a:t>
            </a:r>
            <a:r>
              <a:rPr lang="en-US" sz="2800" dirty="0">
                <a:solidFill>
                  <a:prstClr val="black"/>
                </a:solidFill>
                <a:latin typeface="Calibri"/>
              </a:rPr>
              <a:t>Rubor</a:t>
            </a:r>
          </a:p>
          <a:p>
            <a:pPr marL="514350" indent="-514350">
              <a:lnSpc>
                <a:spcPct val="100000"/>
              </a:lnSpc>
              <a:spcBef>
                <a:spcPct val="20000"/>
              </a:spcBef>
              <a:buFont typeface="Arial" charset="0"/>
              <a:buNone/>
              <a:defRPr/>
            </a:pPr>
            <a:r>
              <a:rPr lang="en-US" sz="2800" dirty="0">
                <a:solidFill>
                  <a:srgbClr val="FF0000"/>
                </a:solidFill>
                <a:latin typeface="Calibri"/>
              </a:rPr>
              <a:t>8. </a:t>
            </a:r>
            <a:r>
              <a:rPr lang="en-US" sz="2800" dirty="0">
                <a:solidFill>
                  <a:prstClr val="black"/>
                </a:solidFill>
                <a:latin typeface="Calibri"/>
              </a:rPr>
              <a:t>Skin Temperature</a:t>
            </a:r>
          </a:p>
          <a:p>
            <a:pPr marL="514350" indent="-514350">
              <a:lnSpc>
                <a:spcPct val="100000"/>
              </a:lnSpc>
              <a:spcBef>
                <a:spcPct val="20000"/>
              </a:spcBef>
              <a:buFont typeface="Arial" charset="0"/>
              <a:buNone/>
              <a:defRPr/>
            </a:pPr>
            <a:r>
              <a:rPr lang="en-US" sz="2800" dirty="0">
                <a:solidFill>
                  <a:srgbClr val="FF0000"/>
                </a:solidFill>
                <a:latin typeface="Calibri"/>
              </a:rPr>
              <a:t>9.  </a:t>
            </a:r>
            <a:r>
              <a:rPr lang="en-US" sz="2800" dirty="0">
                <a:solidFill>
                  <a:prstClr val="black"/>
                </a:solidFill>
                <a:latin typeface="Calibri"/>
              </a:rPr>
              <a:t>Ulceration</a:t>
            </a:r>
          </a:p>
          <a:p>
            <a:pPr marL="514350" indent="-514350">
              <a:lnSpc>
                <a:spcPct val="100000"/>
              </a:lnSpc>
              <a:spcBef>
                <a:spcPct val="20000"/>
              </a:spcBef>
              <a:buFont typeface="Arial" charset="0"/>
              <a:buNone/>
              <a:defRPr/>
            </a:pPr>
            <a:r>
              <a:rPr lang="en-US" sz="2800" dirty="0">
                <a:solidFill>
                  <a:srgbClr val="FF0000"/>
                </a:solidFill>
                <a:latin typeface="Calibri"/>
              </a:rPr>
              <a:t>10. </a:t>
            </a:r>
            <a:r>
              <a:rPr lang="en-US" sz="2800" dirty="0">
                <a:solidFill>
                  <a:prstClr val="black"/>
                </a:solidFill>
                <a:latin typeface="Calibri"/>
              </a:rPr>
              <a:t>Atrophy</a:t>
            </a:r>
          </a:p>
          <a:p>
            <a:pPr marL="514350" indent="-514350">
              <a:lnSpc>
                <a:spcPct val="100000"/>
              </a:lnSpc>
              <a:spcBef>
                <a:spcPct val="20000"/>
              </a:spcBef>
              <a:buFont typeface="Arial" charset="0"/>
              <a:buNone/>
              <a:defRPr/>
            </a:pPr>
            <a:r>
              <a:rPr lang="en-US" sz="2800" dirty="0">
                <a:solidFill>
                  <a:srgbClr val="FF0000"/>
                </a:solidFill>
                <a:latin typeface="Calibri"/>
              </a:rPr>
              <a:t>11. </a:t>
            </a:r>
            <a:r>
              <a:rPr lang="en-US" sz="2800" dirty="0">
                <a:solidFill>
                  <a:prstClr val="black"/>
                </a:solidFill>
                <a:latin typeface="Calibri"/>
              </a:rPr>
              <a:t>Necrosis</a:t>
            </a:r>
          </a:p>
          <a:p>
            <a:pPr>
              <a:defRPr/>
            </a:pPr>
            <a:endParaRPr lang="en-US" dirty="0"/>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E81FB508-6E3C-E677-FF61-EEE0C47DCD53}"/>
              </a:ext>
            </a:extLst>
          </p:cNvPr>
          <p:cNvSpPr>
            <a:spLocks noGrp="1"/>
          </p:cNvSpPr>
          <p:nvPr>
            <p:ph type="title"/>
          </p:nvPr>
        </p:nvSpPr>
        <p:spPr/>
        <p:txBody>
          <a:bodyPr/>
          <a:lstStyle/>
          <a:p>
            <a:pPr eaLnBrk="1" hangingPunct="1"/>
            <a:r>
              <a:rPr lang="en-US" altLang="en-US" b="1">
                <a:solidFill>
                  <a:srgbClr val="FF0000"/>
                </a:solidFill>
              </a:rPr>
              <a:t>Necessary Equipments</a:t>
            </a:r>
          </a:p>
        </p:txBody>
      </p:sp>
      <p:sp>
        <p:nvSpPr>
          <p:cNvPr id="25603" name="Text Placeholder 3">
            <a:extLst>
              <a:ext uri="{FF2B5EF4-FFF2-40B4-BE49-F238E27FC236}">
                <a16:creationId xmlns:a16="http://schemas.microsoft.com/office/drawing/2014/main" id="{D8CF99CC-A835-9835-22C4-096AF7F38EC7}"/>
              </a:ext>
            </a:extLst>
          </p:cNvPr>
          <p:cNvSpPr>
            <a:spLocks noGrp="1"/>
          </p:cNvSpPr>
          <p:nvPr>
            <p:ph idx="1"/>
          </p:nvPr>
        </p:nvSpPr>
        <p:spPr/>
        <p:txBody>
          <a:bodyPr/>
          <a:lstStyle/>
          <a:p>
            <a:pPr eaLnBrk="1" hangingPunct="1">
              <a:buFont typeface="Arial" panose="020B0604020202020204" pitchFamily="34" charset="0"/>
              <a:buChar char="•"/>
            </a:pPr>
            <a:r>
              <a:rPr lang="en-US" altLang="en-US" b="1">
                <a:solidFill>
                  <a:srgbClr val="002060"/>
                </a:solidFill>
              </a:rPr>
              <a:t>A stethoscope, </a:t>
            </a:r>
          </a:p>
          <a:p>
            <a:pPr eaLnBrk="1" hangingPunct="1">
              <a:buFont typeface="Arial" panose="020B0604020202020204" pitchFamily="34" charset="0"/>
              <a:buChar char="•"/>
            </a:pPr>
            <a:r>
              <a:rPr lang="en-US" altLang="en-US" b="1">
                <a:solidFill>
                  <a:srgbClr val="002060"/>
                </a:solidFill>
              </a:rPr>
              <a:t>An ophthalmoscope</a:t>
            </a:r>
          </a:p>
          <a:p>
            <a:pPr eaLnBrk="1" hangingPunct="1">
              <a:buFont typeface="Arial" panose="020B0604020202020204" pitchFamily="34" charset="0"/>
              <a:buChar char="•"/>
            </a:pPr>
            <a:r>
              <a:rPr lang="en-US" altLang="en-US" b="1">
                <a:solidFill>
                  <a:srgbClr val="002060"/>
                </a:solidFill>
              </a:rPr>
              <a:t>A tape measure</a:t>
            </a:r>
          </a:p>
          <a:p>
            <a:pPr eaLnBrk="1" hangingPunct="1"/>
            <a:endParaRPr lang="en-US" altLang="en-US"/>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8D46938-0315-6BE2-B7FC-E178FAF228D8}"/>
              </a:ext>
            </a:extLst>
          </p:cNvPr>
          <p:cNvSpPr>
            <a:spLocks noGrp="1"/>
          </p:cNvSpPr>
          <p:nvPr>
            <p:ph type="title"/>
          </p:nvPr>
        </p:nvSpPr>
        <p:spPr>
          <a:xfrm>
            <a:off x="762000" y="0"/>
            <a:ext cx="7485063" cy="1096963"/>
          </a:xfrm>
        </p:spPr>
        <p:txBody>
          <a:bodyPr/>
          <a:lstStyle/>
          <a:p>
            <a:pPr eaLnBrk="1" hangingPunct="1"/>
            <a:r>
              <a:rPr lang="en-US" altLang="en-US" b="1">
                <a:solidFill>
                  <a:srgbClr val="FF0000"/>
                </a:solidFill>
              </a:rPr>
              <a:t>Peripheral Vessels</a:t>
            </a:r>
          </a:p>
        </p:txBody>
      </p:sp>
      <p:sp>
        <p:nvSpPr>
          <p:cNvPr id="8195" name="Content Placeholder 2">
            <a:extLst>
              <a:ext uri="{FF2B5EF4-FFF2-40B4-BE49-F238E27FC236}">
                <a16:creationId xmlns:a16="http://schemas.microsoft.com/office/drawing/2014/main" id="{96E0FBB6-52F7-B653-9E08-E1E36D7BC81B}"/>
              </a:ext>
            </a:extLst>
          </p:cNvPr>
          <p:cNvSpPr>
            <a:spLocks noGrp="1"/>
          </p:cNvSpPr>
          <p:nvPr>
            <p:ph idx="1"/>
          </p:nvPr>
        </p:nvSpPr>
        <p:spPr/>
        <p:txBody>
          <a:bodyPr/>
          <a:lstStyle/>
          <a:p>
            <a:pPr eaLnBrk="1" hangingPunct="1"/>
            <a:r>
              <a:rPr lang="en-US" altLang="en-US" b="1">
                <a:solidFill>
                  <a:srgbClr val="002060"/>
                </a:solidFill>
              </a:rPr>
              <a:t>Peripheral arteries</a:t>
            </a:r>
          </a:p>
          <a:p>
            <a:pPr eaLnBrk="1" hangingPunct="1"/>
            <a:r>
              <a:rPr lang="en-US" altLang="en-US" b="1">
                <a:solidFill>
                  <a:srgbClr val="002060"/>
                </a:solidFill>
              </a:rPr>
              <a:t>Peripheral veins</a:t>
            </a:r>
          </a:p>
          <a:p>
            <a:pPr eaLnBrk="1" hangingPunct="1"/>
            <a:r>
              <a:rPr lang="en-US" altLang="en-US" b="1">
                <a:solidFill>
                  <a:srgbClr val="002060"/>
                </a:solidFill>
              </a:rPr>
              <a:t>Lymphatics</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E1FFCDAE-20E6-8F69-115A-A43D50F38C90}"/>
              </a:ext>
            </a:extLst>
          </p:cNvPr>
          <p:cNvSpPr>
            <a:spLocks noGrp="1"/>
          </p:cNvSpPr>
          <p:nvPr>
            <p:ph type="title"/>
          </p:nvPr>
        </p:nvSpPr>
        <p:spPr/>
        <p:txBody>
          <a:bodyPr/>
          <a:lstStyle/>
          <a:p>
            <a:pPr eaLnBrk="1" hangingPunct="1"/>
            <a:r>
              <a:rPr lang="en-US" altLang="en-US" b="1">
                <a:solidFill>
                  <a:srgbClr val="FF0000"/>
                </a:solidFill>
              </a:rPr>
              <a:t>Examination Components</a:t>
            </a:r>
          </a:p>
        </p:txBody>
      </p:sp>
      <p:sp>
        <p:nvSpPr>
          <p:cNvPr id="26627" name="Content Placeholder 2">
            <a:extLst>
              <a:ext uri="{FF2B5EF4-FFF2-40B4-BE49-F238E27FC236}">
                <a16:creationId xmlns:a16="http://schemas.microsoft.com/office/drawing/2014/main" id="{39E8BBB4-9394-A316-F6AF-27EA51D76118}"/>
              </a:ext>
            </a:extLst>
          </p:cNvPr>
          <p:cNvSpPr>
            <a:spLocks noGrp="1"/>
          </p:cNvSpPr>
          <p:nvPr>
            <p:ph idx="1"/>
          </p:nvPr>
        </p:nvSpPr>
        <p:spPr/>
        <p:txBody>
          <a:bodyPr/>
          <a:lstStyle/>
          <a:p>
            <a:pPr marL="514350" indent="-514350" eaLnBrk="1" hangingPunct="1">
              <a:buClr>
                <a:srgbClr val="FF0000"/>
              </a:buClr>
              <a:buFont typeface="Plantagenet Cherokee" panose="02020602070100000000" pitchFamily="18" charset="0"/>
              <a:buAutoNum type="arabicParenR"/>
            </a:pPr>
            <a:r>
              <a:rPr lang="en-US" altLang="en-US" b="1">
                <a:solidFill>
                  <a:srgbClr val="002060"/>
                </a:solidFill>
              </a:rPr>
              <a:t>Inspection, </a:t>
            </a:r>
          </a:p>
          <a:p>
            <a:pPr marL="514350" indent="-514350" eaLnBrk="1" hangingPunct="1">
              <a:buClr>
                <a:srgbClr val="FF0000"/>
              </a:buClr>
              <a:buFont typeface="Plantagenet Cherokee" panose="02020602070100000000" pitchFamily="18" charset="0"/>
              <a:buAutoNum type="arabicParenR"/>
            </a:pPr>
            <a:r>
              <a:rPr lang="en-US" altLang="en-US" b="1">
                <a:solidFill>
                  <a:srgbClr val="002060"/>
                </a:solidFill>
              </a:rPr>
              <a:t>Palpation of the arterial pulses</a:t>
            </a:r>
          </a:p>
          <a:p>
            <a:pPr marL="514350" indent="-514350" eaLnBrk="1" hangingPunct="1">
              <a:buClr>
                <a:srgbClr val="FF0000"/>
              </a:buClr>
              <a:buFont typeface="Plantagenet Cherokee" panose="02020602070100000000" pitchFamily="18" charset="0"/>
              <a:buAutoNum type="arabicParenR"/>
            </a:pPr>
            <a:r>
              <a:rPr lang="en-US" altLang="en-US" b="1">
                <a:solidFill>
                  <a:srgbClr val="002060"/>
                </a:solidFill>
              </a:rPr>
              <a:t>Additional tests </a:t>
            </a:r>
          </a:p>
          <a:p>
            <a:pPr marL="514350" indent="-514350" eaLnBrk="1" hangingPunct="1">
              <a:buClr>
                <a:srgbClr val="FF0000"/>
              </a:buClr>
              <a:buFont typeface="Plantagenet Cherokee" panose="02020602070100000000" pitchFamily="18" charset="0"/>
              <a:buAutoNum type="arabicParenR"/>
            </a:pPr>
            <a:r>
              <a:rPr lang="en-US" altLang="en-US" b="1">
                <a:solidFill>
                  <a:srgbClr val="002060"/>
                </a:solidFill>
              </a:rPr>
              <a:t>Integration with the rest of the physical examination</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A470B-0043-B373-9F30-524719123275}"/>
              </a:ext>
            </a:extLst>
          </p:cNvPr>
          <p:cNvSpPr>
            <a:spLocks noGrp="1"/>
          </p:cNvSpPr>
          <p:nvPr>
            <p:ph type="title"/>
          </p:nvPr>
        </p:nvSpPr>
        <p:spPr>
          <a:xfrm>
            <a:off x="914400" y="2971800"/>
            <a:ext cx="7467600" cy="1684338"/>
          </a:xfrm>
        </p:spPr>
        <p:txBody>
          <a:bodyPr rtlCol="0"/>
          <a:lstStyle/>
          <a:p>
            <a:pPr eaLnBrk="1" fontAlgn="auto" hangingPunct="1">
              <a:spcAft>
                <a:spcPts val="0"/>
              </a:spcAft>
              <a:defRPr/>
            </a:pPr>
            <a:r>
              <a:rPr lang="en-US" b="1" dirty="0">
                <a:effectLst>
                  <a:outerShdw blurRad="38100" dist="38100" dir="2700000" algn="tl">
                    <a:srgbClr val="000000">
                      <a:alpha val="43137"/>
                    </a:srgbClr>
                  </a:outerShdw>
                </a:effectLst>
              </a:rPr>
              <a:t>Inspection</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00940-BAA3-C20D-252C-3FA4A607BA59}"/>
              </a:ext>
            </a:extLst>
          </p:cNvPr>
          <p:cNvSpPr>
            <a:spLocks noGrp="1"/>
          </p:cNvSpPr>
          <p:nvPr>
            <p:ph type="title"/>
          </p:nvPr>
        </p:nvSpPr>
        <p:spPr/>
        <p:txBody>
          <a:bodyPr rtlCol="0">
            <a:normAutofit fontScale="90000"/>
          </a:bodyPr>
          <a:lstStyle/>
          <a:p>
            <a:pPr eaLnBrk="1" fontAlgn="auto" hangingPunct="1">
              <a:spcAft>
                <a:spcPts val="0"/>
              </a:spcAft>
              <a:defRPr/>
            </a:pPr>
            <a:br>
              <a:rPr lang="en-US" dirty="0">
                <a:solidFill>
                  <a:srgbClr val="FF0000"/>
                </a:solidFill>
                <a:effectLst>
                  <a:outerShdw blurRad="38100" dist="38100" dir="2700000" algn="tl">
                    <a:srgbClr val="000000">
                      <a:alpha val="43137"/>
                    </a:srgbClr>
                  </a:outerShdw>
                </a:effectLst>
              </a:rPr>
            </a:br>
            <a:br>
              <a:rPr lang="en-US" dirty="0">
                <a:solidFill>
                  <a:srgbClr val="FF0000"/>
                </a:solidFill>
                <a:effectLst>
                  <a:outerShdw blurRad="38100" dist="38100" dir="2700000" algn="tl">
                    <a:srgbClr val="000000">
                      <a:alpha val="43137"/>
                    </a:srgbClr>
                  </a:outerShdw>
                </a:effectLst>
              </a:rPr>
            </a:br>
            <a:r>
              <a:rPr lang="en-US" b="1" dirty="0">
                <a:solidFill>
                  <a:srgbClr val="FF0000"/>
                </a:solidFill>
              </a:rPr>
              <a:t>Carotid (and Vertebral) Arteries</a:t>
            </a:r>
            <a:br>
              <a:rPr lang="en-US" b="1" dirty="0"/>
            </a:br>
            <a:endParaRPr lang="en-US" b="1" dirty="0"/>
          </a:p>
        </p:txBody>
      </p:sp>
      <p:sp>
        <p:nvSpPr>
          <p:cNvPr id="28675" name="Text Placeholder 3">
            <a:extLst>
              <a:ext uri="{FF2B5EF4-FFF2-40B4-BE49-F238E27FC236}">
                <a16:creationId xmlns:a16="http://schemas.microsoft.com/office/drawing/2014/main" id="{B2E743C6-A2CE-BEE5-2C8E-18C711DA11EE}"/>
              </a:ext>
            </a:extLst>
          </p:cNvPr>
          <p:cNvSpPr>
            <a:spLocks noGrp="1"/>
          </p:cNvSpPr>
          <p:nvPr>
            <p:ph type="body" sz="half" idx="2"/>
          </p:nvPr>
        </p:nvSpPr>
        <p:spPr>
          <a:xfrm>
            <a:off x="457200" y="1600200"/>
            <a:ext cx="3429000" cy="4572000"/>
          </a:xfrm>
        </p:spPr>
        <p:txBody>
          <a:bodyPr/>
          <a:lstStyle/>
          <a:p>
            <a:pPr eaLnBrk="1" hangingPunct="1"/>
            <a:r>
              <a:rPr lang="en-US" altLang="en-US"/>
              <a:t> </a:t>
            </a:r>
            <a:r>
              <a:rPr lang="en-US" altLang="en-US" sz="2000" b="1">
                <a:solidFill>
                  <a:srgbClr val="002060"/>
                </a:solidFill>
              </a:rPr>
              <a:t>The plaque of Hollenhorst is a sign of an ulcerated atheromatous plaque in the ipsilateral carotid system</a:t>
            </a:r>
          </a:p>
        </p:txBody>
      </p:sp>
      <p:pic>
        <p:nvPicPr>
          <p:cNvPr id="15364" name="Picture 5">
            <a:extLst>
              <a:ext uri="{FF2B5EF4-FFF2-40B4-BE49-F238E27FC236}">
                <a16:creationId xmlns:a16="http://schemas.microsoft.com/office/drawing/2014/main" id="{BB438DC8-F42A-3508-3F7E-C4ABA3FD65DA}"/>
              </a:ext>
            </a:extLst>
          </p:cNvPr>
          <p:cNvPicPr>
            <a:picLocks noGrp="1" noChangeAspect="1" noChangeArrowheads="1"/>
          </p:cNvPicPr>
          <p:nvPr>
            <p:ph idx="1"/>
          </p:nvPr>
        </p:nvPicPr>
        <p:blipFill>
          <a:blip r:embed="rId2"/>
          <a:srcRect/>
          <a:stretch>
            <a:fillRect/>
          </a:stretch>
        </p:blipFill>
        <p:spPr>
          <a:xfrm>
            <a:off x="4343400" y="1371600"/>
            <a:ext cx="4800600" cy="3886200"/>
          </a:xfrm>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7866EA56-9B2E-AEBB-8F94-668ED82739CF}"/>
              </a:ext>
            </a:extLst>
          </p:cNvPr>
          <p:cNvSpPr>
            <a:spLocks noGrp="1"/>
          </p:cNvSpPr>
          <p:nvPr>
            <p:ph type="title"/>
          </p:nvPr>
        </p:nvSpPr>
        <p:spPr/>
        <p:txBody>
          <a:bodyPr/>
          <a:lstStyle/>
          <a:p>
            <a:pPr eaLnBrk="1" hangingPunct="1"/>
            <a:r>
              <a:rPr lang="en-US" altLang="en-US" sz="2800" b="1">
                <a:solidFill>
                  <a:srgbClr val="FF0000"/>
                </a:solidFill>
              </a:rPr>
              <a:t>Inspect for Symmetry of the Extremities</a:t>
            </a:r>
          </a:p>
        </p:txBody>
      </p:sp>
      <p:sp>
        <p:nvSpPr>
          <p:cNvPr id="29699" name="Text Placeholder 4">
            <a:extLst>
              <a:ext uri="{FF2B5EF4-FFF2-40B4-BE49-F238E27FC236}">
                <a16:creationId xmlns:a16="http://schemas.microsoft.com/office/drawing/2014/main" id="{82A67D9A-8215-2D26-4B5E-802C6EFB244A}"/>
              </a:ext>
            </a:extLst>
          </p:cNvPr>
          <p:cNvSpPr>
            <a:spLocks noGrp="1"/>
          </p:cNvSpPr>
          <p:nvPr>
            <p:ph type="body" sz="half" idx="2"/>
          </p:nvPr>
        </p:nvSpPr>
        <p:spPr>
          <a:xfrm>
            <a:off x="828675" y="1600200"/>
            <a:ext cx="3743325" cy="4572000"/>
          </a:xfrm>
        </p:spPr>
        <p:txBody>
          <a:bodyPr/>
          <a:lstStyle/>
          <a:p>
            <a:pPr eaLnBrk="1" hangingPunct="1"/>
            <a:r>
              <a:rPr lang="en-US" altLang="en-US" sz="2800" b="1">
                <a:solidFill>
                  <a:srgbClr val="002060"/>
                </a:solidFill>
              </a:rPr>
              <a:t>Adequate exposure</a:t>
            </a:r>
          </a:p>
        </p:txBody>
      </p:sp>
      <p:pic>
        <p:nvPicPr>
          <p:cNvPr id="16388" name="Picture 2">
            <a:extLst>
              <a:ext uri="{FF2B5EF4-FFF2-40B4-BE49-F238E27FC236}">
                <a16:creationId xmlns:a16="http://schemas.microsoft.com/office/drawing/2014/main" id="{329B539D-6BA8-F356-1607-A13E9E249874}"/>
              </a:ext>
            </a:extLst>
          </p:cNvPr>
          <p:cNvPicPr>
            <a:picLocks noGrp="1" noChangeAspect="1" noChangeArrowheads="1"/>
          </p:cNvPicPr>
          <p:nvPr>
            <p:ph idx="1"/>
          </p:nvPr>
        </p:nvPicPr>
        <p:blipFill>
          <a:blip r:embed="rId2"/>
          <a:srcRect/>
          <a:stretch>
            <a:fillRect/>
          </a:stretch>
        </p:blipFill>
        <p:spPr>
          <a:xfrm>
            <a:off x="5105400" y="1524000"/>
            <a:ext cx="3462338" cy="4572000"/>
          </a:xfrm>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488BA35E-4BD6-CB73-63EA-51480AED17FF}"/>
              </a:ext>
            </a:extLst>
          </p:cNvPr>
          <p:cNvSpPr>
            <a:spLocks noGrp="1"/>
          </p:cNvSpPr>
          <p:nvPr>
            <p:ph type="title"/>
          </p:nvPr>
        </p:nvSpPr>
        <p:spPr/>
        <p:txBody>
          <a:bodyPr/>
          <a:lstStyle/>
          <a:p>
            <a:pPr eaLnBrk="1" hangingPunct="1"/>
            <a:r>
              <a:rPr lang="en-US" altLang="en-US" sz="2800" b="1">
                <a:solidFill>
                  <a:srgbClr val="FF0000"/>
                </a:solidFill>
              </a:rPr>
              <a:t>Inspect for Symmetry of the Extremities</a:t>
            </a:r>
          </a:p>
        </p:txBody>
      </p:sp>
      <p:sp>
        <p:nvSpPr>
          <p:cNvPr id="6148" name="Text Placeholder 4">
            <a:extLst>
              <a:ext uri="{FF2B5EF4-FFF2-40B4-BE49-F238E27FC236}">
                <a16:creationId xmlns:a16="http://schemas.microsoft.com/office/drawing/2014/main" id="{28DA14A9-0485-DBD8-FB8C-66E9C5588476}"/>
              </a:ext>
            </a:extLst>
          </p:cNvPr>
          <p:cNvSpPr>
            <a:spLocks noGrp="1"/>
          </p:cNvSpPr>
          <p:nvPr>
            <p:ph type="body" sz="half" idx="2"/>
          </p:nvPr>
        </p:nvSpPr>
        <p:spPr>
          <a:xfrm>
            <a:off x="828675" y="1600200"/>
            <a:ext cx="3287713" cy="4572000"/>
          </a:xfrm>
        </p:spPr>
        <p:txBody>
          <a:bodyPr rtlCol="0"/>
          <a:lstStyle/>
          <a:p>
            <a:pPr eaLnBrk="1" fontAlgn="auto" hangingPunct="1">
              <a:spcAft>
                <a:spcPts val="0"/>
              </a:spcAft>
              <a:defRPr/>
            </a:pPr>
            <a:r>
              <a:rPr lang="en-US" sz="2800" b="1" dirty="0">
                <a:solidFill>
                  <a:schemeClr val="accent5">
                    <a:lumMod val="75000"/>
                  </a:schemeClr>
                </a:solidFill>
              </a:rPr>
              <a:t>Size</a:t>
            </a:r>
          </a:p>
        </p:txBody>
      </p:sp>
      <p:pic>
        <p:nvPicPr>
          <p:cNvPr id="17412" name="Picture 5">
            <a:extLst>
              <a:ext uri="{FF2B5EF4-FFF2-40B4-BE49-F238E27FC236}">
                <a16:creationId xmlns:a16="http://schemas.microsoft.com/office/drawing/2014/main" id="{6AB268F6-3D08-D53E-8E99-80EF19B0D7E5}"/>
              </a:ext>
            </a:extLst>
          </p:cNvPr>
          <p:cNvPicPr>
            <a:picLocks noGrp="1" noChangeAspect="1" noChangeArrowheads="1"/>
          </p:cNvPicPr>
          <p:nvPr>
            <p:ph idx="1"/>
          </p:nvPr>
        </p:nvPicPr>
        <p:blipFill>
          <a:blip r:embed="rId2"/>
          <a:srcRect/>
          <a:stretch>
            <a:fillRect/>
          </a:stretch>
        </p:blipFill>
        <p:spPr>
          <a:xfrm>
            <a:off x="4773613" y="1647825"/>
            <a:ext cx="3000375" cy="4476750"/>
          </a:xfrm>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E9CFF1BF-A0FA-F036-8E66-760DD7E337F5}"/>
              </a:ext>
            </a:extLst>
          </p:cNvPr>
          <p:cNvSpPr>
            <a:spLocks noGrp="1"/>
          </p:cNvSpPr>
          <p:nvPr>
            <p:ph type="title"/>
          </p:nvPr>
        </p:nvSpPr>
        <p:spPr/>
        <p:txBody>
          <a:bodyPr/>
          <a:lstStyle/>
          <a:p>
            <a:pPr eaLnBrk="1" hangingPunct="1"/>
            <a:r>
              <a:rPr lang="en-US" altLang="en-US" sz="2800" b="1">
                <a:solidFill>
                  <a:srgbClr val="FF0000"/>
                </a:solidFill>
              </a:rPr>
              <a:t>Inspect for Symmetry of the Extremities</a:t>
            </a:r>
          </a:p>
        </p:txBody>
      </p:sp>
      <p:sp>
        <p:nvSpPr>
          <p:cNvPr id="7172" name="Text Placeholder 4">
            <a:extLst>
              <a:ext uri="{FF2B5EF4-FFF2-40B4-BE49-F238E27FC236}">
                <a16:creationId xmlns:a16="http://schemas.microsoft.com/office/drawing/2014/main" id="{F95B0CA4-F394-5174-4E4C-DCD4AED49E7C}"/>
              </a:ext>
            </a:extLst>
          </p:cNvPr>
          <p:cNvSpPr>
            <a:spLocks noGrp="1"/>
          </p:cNvSpPr>
          <p:nvPr>
            <p:ph type="body" sz="half" idx="2"/>
          </p:nvPr>
        </p:nvSpPr>
        <p:spPr>
          <a:xfrm>
            <a:off x="828675" y="1600200"/>
            <a:ext cx="3287713" cy="4572000"/>
          </a:xfrm>
        </p:spPr>
        <p:txBody>
          <a:bodyPr rtlCol="0"/>
          <a:lstStyle/>
          <a:p>
            <a:pPr eaLnBrk="1" fontAlgn="auto" hangingPunct="1">
              <a:spcAft>
                <a:spcPts val="0"/>
              </a:spcAft>
              <a:defRPr/>
            </a:pPr>
            <a:r>
              <a:rPr lang="en-US" sz="2800" b="1" dirty="0">
                <a:solidFill>
                  <a:schemeClr val="accent5">
                    <a:lumMod val="75000"/>
                  </a:schemeClr>
                </a:solidFill>
              </a:rPr>
              <a:t>color</a:t>
            </a:r>
          </a:p>
        </p:txBody>
      </p:sp>
      <p:pic>
        <p:nvPicPr>
          <p:cNvPr id="18436" name="Picture 5">
            <a:extLst>
              <a:ext uri="{FF2B5EF4-FFF2-40B4-BE49-F238E27FC236}">
                <a16:creationId xmlns:a16="http://schemas.microsoft.com/office/drawing/2014/main" id="{954B624A-6406-9B07-78B2-0CDF4C770890}"/>
              </a:ext>
            </a:extLst>
          </p:cNvPr>
          <p:cNvPicPr>
            <a:picLocks noGrp="1" noChangeAspect="1" noChangeArrowheads="1"/>
          </p:cNvPicPr>
          <p:nvPr>
            <p:ph idx="1"/>
          </p:nvPr>
        </p:nvPicPr>
        <p:blipFill>
          <a:blip r:embed="rId2"/>
          <a:srcRect/>
          <a:stretch>
            <a:fillRect/>
          </a:stretch>
        </p:blipFill>
        <p:spPr>
          <a:xfrm>
            <a:off x="4757738" y="1657350"/>
            <a:ext cx="3028950" cy="4457700"/>
          </a:xfrm>
          <a:ln w="38100" cap="sq">
            <a:solidFill>
              <a:srgbClr val="000000"/>
            </a:solidFill>
          </a:ln>
          <a:effectLst>
            <a:outerShdw blurRad="50800" dist="38100" dir="2700000" algn="tl" rotWithShape="0">
              <a:srgbClr val="000000">
                <a:alpha val="43000"/>
              </a:srgbClr>
            </a:outerShdw>
          </a:effectLst>
        </p:spPr>
      </p:pic>
      <p:pic>
        <p:nvPicPr>
          <p:cNvPr id="5" name="Picture 2">
            <a:extLst>
              <a:ext uri="{FF2B5EF4-FFF2-40B4-BE49-F238E27FC236}">
                <a16:creationId xmlns:a16="http://schemas.microsoft.com/office/drawing/2014/main" id="{45ABFC47-B84B-1393-36F4-C1EBD231D639}"/>
              </a:ext>
            </a:extLst>
          </p:cNvPr>
          <p:cNvPicPr>
            <a:picLocks noChangeAspect="1" noChangeArrowheads="1"/>
          </p:cNvPicPr>
          <p:nvPr/>
        </p:nvPicPr>
        <p:blipFill>
          <a:blip r:embed="rId3"/>
          <a:srcRect/>
          <a:stretch>
            <a:fillRect/>
          </a:stretch>
        </p:blipFill>
        <p:spPr bwMode="auto">
          <a:xfrm>
            <a:off x="457200" y="2362200"/>
            <a:ext cx="4084638" cy="2286000"/>
          </a:xfrm>
          <a:prstGeom prst="rect">
            <a:avLst/>
          </a:prstGeom>
          <a:noFill/>
          <a:ln w="38100" cap="sq">
            <a:solidFill>
              <a:srgbClr val="000000"/>
            </a:solidFill>
            <a:miter lim="800000"/>
            <a:headEnd/>
            <a:tailEnd/>
          </a:ln>
          <a:effectLst>
            <a:outerShdw blurRad="50800" dist="38100" dir="2700000" algn="tl" rotWithShape="0">
              <a:srgbClr val="000000">
                <a:alpha val="43000"/>
              </a:srgbClr>
            </a:outerShdw>
          </a:effectLst>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CF9D6D84-55AC-46A5-09DC-AD6F047D2B68}"/>
              </a:ext>
            </a:extLst>
          </p:cNvPr>
          <p:cNvSpPr>
            <a:spLocks noGrp="1"/>
          </p:cNvSpPr>
          <p:nvPr>
            <p:ph type="title"/>
          </p:nvPr>
        </p:nvSpPr>
        <p:spPr/>
        <p:txBody>
          <a:bodyPr/>
          <a:lstStyle/>
          <a:p>
            <a:pPr eaLnBrk="1" hangingPunct="1"/>
            <a:r>
              <a:rPr lang="en-US" altLang="en-US" sz="2800" b="1">
                <a:solidFill>
                  <a:srgbClr val="FF0000"/>
                </a:solidFill>
              </a:rPr>
              <a:t>Inspect for Symmetry of the Extremities</a:t>
            </a:r>
          </a:p>
        </p:txBody>
      </p:sp>
      <p:sp>
        <p:nvSpPr>
          <p:cNvPr id="32771" name="Text Placeholder 4">
            <a:extLst>
              <a:ext uri="{FF2B5EF4-FFF2-40B4-BE49-F238E27FC236}">
                <a16:creationId xmlns:a16="http://schemas.microsoft.com/office/drawing/2014/main" id="{8291AA32-EE10-27D8-961C-D857EAAD5BD9}"/>
              </a:ext>
            </a:extLst>
          </p:cNvPr>
          <p:cNvSpPr>
            <a:spLocks noGrp="1"/>
          </p:cNvSpPr>
          <p:nvPr>
            <p:ph type="body" sz="half" idx="2"/>
          </p:nvPr>
        </p:nvSpPr>
        <p:spPr>
          <a:xfrm>
            <a:off x="828675" y="1600200"/>
            <a:ext cx="3287713" cy="4572000"/>
          </a:xfrm>
        </p:spPr>
        <p:txBody>
          <a:bodyPr/>
          <a:lstStyle/>
          <a:p>
            <a:pPr eaLnBrk="1" hangingPunct="1"/>
            <a:r>
              <a:rPr lang="en-US" altLang="en-US" sz="2800" b="1">
                <a:solidFill>
                  <a:srgbClr val="002060"/>
                </a:solidFill>
              </a:rPr>
              <a:t>Venous patterns</a:t>
            </a:r>
          </a:p>
        </p:txBody>
      </p:sp>
      <p:pic>
        <p:nvPicPr>
          <p:cNvPr id="22532" name="Picture 2">
            <a:extLst>
              <a:ext uri="{FF2B5EF4-FFF2-40B4-BE49-F238E27FC236}">
                <a16:creationId xmlns:a16="http://schemas.microsoft.com/office/drawing/2014/main" id="{5DC72051-1B51-C8C2-15E1-1FF1AA5C7CD9}"/>
              </a:ext>
            </a:extLst>
          </p:cNvPr>
          <p:cNvPicPr>
            <a:picLocks noGrp="1" noChangeAspect="1" noChangeArrowheads="1"/>
          </p:cNvPicPr>
          <p:nvPr>
            <p:ph idx="1"/>
          </p:nvPr>
        </p:nvPicPr>
        <p:blipFill>
          <a:blip r:embed="rId2"/>
          <a:srcRect/>
          <a:stretch>
            <a:fillRect/>
          </a:stretch>
        </p:blipFill>
        <p:spPr>
          <a:xfrm>
            <a:off x="4230688" y="2365375"/>
            <a:ext cx="4084637" cy="3041650"/>
          </a:xfrm>
          <a:ln w="38100" cap="sq">
            <a:solidFill>
              <a:srgbClr val="000000"/>
            </a:solidFill>
          </a:ln>
          <a:effectLst>
            <a:outerShdw blurRad="50800" dist="38100" dir="2700000" algn="tl" rotWithShape="0">
              <a:srgbClr val="000000">
                <a:alpha val="43000"/>
              </a:srgbClr>
            </a:outerShdw>
          </a:effectLst>
        </p:spPr>
      </p:pic>
      <p:pic>
        <p:nvPicPr>
          <p:cNvPr id="5" name="Picture 2">
            <a:extLst>
              <a:ext uri="{FF2B5EF4-FFF2-40B4-BE49-F238E27FC236}">
                <a16:creationId xmlns:a16="http://schemas.microsoft.com/office/drawing/2014/main" id="{930478AF-7645-5248-7FC9-7E1D130203E3}"/>
              </a:ext>
            </a:extLst>
          </p:cNvPr>
          <p:cNvPicPr>
            <a:picLocks noChangeAspect="1" noChangeArrowheads="1"/>
          </p:cNvPicPr>
          <p:nvPr/>
        </p:nvPicPr>
        <p:blipFill>
          <a:blip r:embed="rId3"/>
          <a:srcRect/>
          <a:stretch>
            <a:fillRect/>
          </a:stretch>
        </p:blipFill>
        <p:spPr bwMode="auto">
          <a:xfrm>
            <a:off x="533400" y="2514600"/>
            <a:ext cx="3382963" cy="2227263"/>
          </a:xfrm>
          <a:prstGeom prst="rect">
            <a:avLst/>
          </a:prstGeom>
          <a:noFill/>
          <a:ln w="38100" cap="sq">
            <a:solidFill>
              <a:srgbClr val="000000"/>
            </a:solidFill>
            <a:miter lim="800000"/>
            <a:headEnd/>
            <a:tailEnd/>
          </a:ln>
          <a:effectLst>
            <a:outerShdw blurRad="50800" dist="38100" dir="2700000" algn="tl" rotWithShape="0">
              <a:srgbClr val="000000">
                <a:alpha val="43000"/>
              </a:srgbClr>
            </a:outerShdw>
          </a:effectLst>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0425C788-3949-5D52-8154-4283FCE12C57}"/>
              </a:ext>
            </a:extLst>
          </p:cNvPr>
          <p:cNvSpPr>
            <a:spLocks noGrp="1"/>
          </p:cNvSpPr>
          <p:nvPr>
            <p:ph type="title"/>
          </p:nvPr>
        </p:nvSpPr>
        <p:spPr/>
        <p:txBody>
          <a:bodyPr/>
          <a:lstStyle/>
          <a:p>
            <a:pPr eaLnBrk="1" hangingPunct="1"/>
            <a:r>
              <a:rPr lang="en-US" altLang="en-US" sz="2800" b="1">
                <a:solidFill>
                  <a:srgbClr val="FF0000"/>
                </a:solidFill>
              </a:rPr>
              <a:t>Inspect the Lower Extremities</a:t>
            </a:r>
          </a:p>
        </p:txBody>
      </p:sp>
      <p:sp>
        <p:nvSpPr>
          <p:cNvPr id="11268" name="Text Placeholder 3">
            <a:extLst>
              <a:ext uri="{FF2B5EF4-FFF2-40B4-BE49-F238E27FC236}">
                <a16:creationId xmlns:a16="http://schemas.microsoft.com/office/drawing/2014/main" id="{5AA9A7B4-DEEE-7DB7-99D1-7DE839DF465F}"/>
              </a:ext>
            </a:extLst>
          </p:cNvPr>
          <p:cNvSpPr>
            <a:spLocks noGrp="1"/>
          </p:cNvSpPr>
          <p:nvPr>
            <p:ph type="body" sz="half" idx="2"/>
          </p:nvPr>
        </p:nvSpPr>
        <p:spPr>
          <a:xfrm>
            <a:off x="828675" y="1600200"/>
            <a:ext cx="3287713" cy="4572000"/>
          </a:xfrm>
        </p:spPr>
        <p:txBody>
          <a:bodyPr rtlCol="0"/>
          <a:lstStyle/>
          <a:p>
            <a:pPr eaLnBrk="1" fontAlgn="auto" hangingPunct="1">
              <a:spcAft>
                <a:spcPts val="0"/>
              </a:spcAft>
              <a:defRPr/>
            </a:pPr>
            <a:r>
              <a:rPr lang="en-US" sz="2800" b="1" dirty="0">
                <a:solidFill>
                  <a:schemeClr val="accent5">
                    <a:lumMod val="75000"/>
                  </a:schemeClr>
                </a:solidFill>
              </a:rPr>
              <a:t>Skin changes</a:t>
            </a:r>
          </a:p>
        </p:txBody>
      </p:sp>
      <p:pic>
        <p:nvPicPr>
          <p:cNvPr id="23556" name="Picture 2">
            <a:extLst>
              <a:ext uri="{FF2B5EF4-FFF2-40B4-BE49-F238E27FC236}">
                <a16:creationId xmlns:a16="http://schemas.microsoft.com/office/drawing/2014/main" id="{C26C2131-5E79-1976-54D5-59D304965F6A}"/>
              </a:ext>
            </a:extLst>
          </p:cNvPr>
          <p:cNvPicPr>
            <a:picLocks noGrp="1" noChangeAspect="1" noChangeArrowheads="1"/>
          </p:cNvPicPr>
          <p:nvPr>
            <p:ph idx="1"/>
          </p:nvPr>
        </p:nvPicPr>
        <p:blipFill>
          <a:blip r:embed="rId2"/>
          <a:srcRect/>
          <a:stretch>
            <a:fillRect/>
          </a:stretch>
        </p:blipFill>
        <p:spPr>
          <a:xfrm>
            <a:off x="5337175" y="1600200"/>
            <a:ext cx="1871663" cy="4572000"/>
          </a:xfrm>
          <a:ln w="38100" cap="sq">
            <a:solidFill>
              <a:srgbClr val="000000"/>
            </a:solidFill>
          </a:ln>
          <a:effectLst>
            <a:outerShdw blurRad="50800" dist="38100" dir="2700000" algn="tl" rotWithShape="0">
              <a:srgbClr val="000000">
                <a:alpha val="43000"/>
              </a:srgbClr>
            </a:outerShdw>
          </a:effectLst>
        </p:spPr>
      </p:pic>
      <p:pic>
        <p:nvPicPr>
          <p:cNvPr id="5" name="Picture 2">
            <a:extLst>
              <a:ext uri="{FF2B5EF4-FFF2-40B4-BE49-F238E27FC236}">
                <a16:creationId xmlns:a16="http://schemas.microsoft.com/office/drawing/2014/main" id="{37358F33-47DE-318E-7906-4182E466E44F}"/>
              </a:ext>
            </a:extLst>
          </p:cNvPr>
          <p:cNvPicPr>
            <a:picLocks noChangeAspect="1" noChangeArrowheads="1"/>
          </p:cNvPicPr>
          <p:nvPr/>
        </p:nvPicPr>
        <p:blipFill>
          <a:blip r:embed="rId3"/>
          <a:srcRect/>
          <a:stretch>
            <a:fillRect/>
          </a:stretch>
        </p:blipFill>
        <p:spPr bwMode="auto">
          <a:xfrm>
            <a:off x="1219200" y="2133600"/>
            <a:ext cx="2835275" cy="4121150"/>
          </a:xfrm>
          <a:prstGeom prst="rect">
            <a:avLst/>
          </a:prstGeom>
          <a:noFill/>
          <a:ln w="38100" cap="sq">
            <a:solidFill>
              <a:srgbClr val="000000"/>
            </a:solidFill>
            <a:miter lim="800000"/>
            <a:headEnd/>
            <a:tailEnd/>
          </a:ln>
          <a:effectLst>
            <a:outerShdw blurRad="50800" dist="38100" dir="2700000" algn="tl" rotWithShape="0">
              <a:srgbClr val="000000">
                <a:alpha val="43000"/>
              </a:srgbClr>
            </a:outerShdw>
          </a:effectLst>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82540023-181C-C547-AC63-C3117B82C769}"/>
              </a:ext>
            </a:extLst>
          </p:cNvPr>
          <p:cNvSpPr>
            <a:spLocks noGrp="1"/>
          </p:cNvSpPr>
          <p:nvPr>
            <p:ph type="title"/>
          </p:nvPr>
        </p:nvSpPr>
        <p:spPr/>
        <p:txBody>
          <a:bodyPr/>
          <a:lstStyle/>
          <a:p>
            <a:pPr eaLnBrk="1" hangingPunct="1"/>
            <a:r>
              <a:rPr lang="en-US" altLang="en-US" sz="2800" b="1">
                <a:solidFill>
                  <a:srgbClr val="FF0000"/>
                </a:solidFill>
              </a:rPr>
              <a:t>Inspect the Lower Extremities</a:t>
            </a:r>
          </a:p>
        </p:txBody>
      </p:sp>
      <p:sp>
        <p:nvSpPr>
          <p:cNvPr id="9220" name="Text Placeholder 4">
            <a:extLst>
              <a:ext uri="{FF2B5EF4-FFF2-40B4-BE49-F238E27FC236}">
                <a16:creationId xmlns:a16="http://schemas.microsoft.com/office/drawing/2014/main" id="{F88AF758-DFC6-B9B7-3192-2F1678C8A6B9}"/>
              </a:ext>
            </a:extLst>
          </p:cNvPr>
          <p:cNvSpPr>
            <a:spLocks noGrp="1"/>
          </p:cNvSpPr>
          <p:nvPr>
            <p:ph type="body" sz="half" idx="2"/>
          </p:nvPr>
        </p:nvSpPr>
        <p:spPr>
          <a:xfrm>
            <a:off x="828675" y="1600200"/>
            <a:ext cx="3287713" cy="4572000"/>
          </a:xfrm>
        </p:spPr>
        <p:txBody>
          <a:bodyPr rtlCol="0"/>
          <a:lstStyle/>
          <a:p>
            <a:pPr eaLnBrk="1" fontAlgn="auto" hangingPunct="1">
              <a:spcAft>
                <a:spcPts val="0"/>
              </a:spcAft>
              <a:defRPr/>
            </a:pPr>
            <a:r>
              <a:rPr lang="en-US" sz="2800" b="1" dirty="0">
                <a:solidFill>
                  <a:schemeClr val="accent5">
                    <a:lumMod val="75000"/>
                  </a:schemeClr>
                </a:solidFill>
              </a:rPr>
              <a:t>Ulcers</a:t>
            </a:r>
          </a:p>
        </p:txBody>
      </p:sp>
      <p:pic>
        <p:nvPicPr>
          <p:cNvPr id="25604" name="Picture 2">
            <a:extLst>
              <a:ext uri="{FF2B5EF4-FFF2-40B4-BE49-F238E27FC236}">
                <a16:creationId xmlns:a16="http://schemas.microsoft.com/office/drawing/2014/main" id="{E43E2D5A-E3FD-2173-D9BF-C716EE4D5F6B}"/>
              </a:ext>
            </a:extLst>
          </p:cNvPr>
          <p:cNvPicPr>
            <a:picLocks noGrp="1" noChangeAspect="1" noChangeArrowheads="1"/>
          </p:cNvPicPr>
          <p:nvPr>
            <p:ph idx="1"/>
          </p:nvPr>
        </p:nvPicPr>
        <p:blipFill>
          <a:blip r:embed="rId2"/>
          <a:srcRect/>
          <a:stretch>
            <a:fillRect/>
          </a:stretch>
        </p:blipFill>
        <p:spPr>
          <a:xfrm>
            <a:off x="4800600" y="2819400"/>
            <a:ext cx="3581400" cy="2590800"/>
          </a:xfrm>
          <a:ln w="38100" cap="sq">
            <a:solidFill>
              <a:srgbClr val="000000"/>
            </a:solidFill>
          </a:ln>
          <a:effectLst>
            <a:outerShdw blurRad="50800" dist="38100" dir="2700000" algn="tl" rotWithShape="0">
              <a:srgbClr val="000000">
                <a:alpha val="43000"/>
              </a:srgbClr>
            </a:outerShdw>
          </a:effectLst>
        </p:spPr>
      </p:pic>
      <p:pic>
        <p:nvPicPr>
          <p:cNvPr id="25605" name="Picture 5">
            <a:extLst>
              <a:ext uri="{FF2B5EF4-FFF2-40B4-BE49-F238E27FC236}">
                <a16:creationId xmlns:a16="http://schemas.microsoft.com/office/drawing/2014/main" id="{B87C108E-C585-8F43-3B62-1BBDECDB7544}"/>
              </a:ext>
            </a:extLst>
          </p:cNvPr>
          <p:cNvPicPr>
            <a:picLocks noChangeAspect="1" noChangeArrowheads="1"/>
          </p:cNvPicPr>
          <p:nvPr/>
        </p:nvPicPr>
        <p:blipFill>
          <a:blip r:embed="rId3"/>
          <a:srcRect/>
          <a:stretch>
            <a:fillRect/>
          </a:stretch>
        </p:blipFill>
        <p:spPr bwMode="auto">
          <a:xfrm>
            <a:off x="533400" y="2819400"/>
            <a:ext cx="3932238" cy="2597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5892F775-48BD-5099-00CC-5238D85C759B}"/>
              </a:ext>
            </a:extLst>
          </p:cNvPr>
          <p:cNvSpPr>
            <a:spLocks noGrp="1"/>
          </p:cNvSpPr>
          <p:nvPr>
            <p:ph type="title"/>
          </p:nvPr>
        </p:nvSpPr>
        <p:spPr/>
        <p:txBody>
          <a:bodyPr/>
          <a:lstStyle/>
          <a:p>
            <a:pPr eaLnBrk="1" hangingPunct="1"/>
            <a:r>
              <a:rPr lang="en-US" altLang="en-US" sz="2800" b="1">
                <a:solidFill>
                  <a:srgbClr val="FF0000"/>
                </a:solidFill>
              </a:rPr>
              <a:t>Inspect the Lower Extremities</a:t>
            </a:r>
          </a:p>
        </p:txBody>
      </p:sp>
      <p:sp>
        <p:nvSpPr>
          <p:cNvPr id="12292" name="Text Placeholder 3">
            <a:extLst>
              <a:ext uri="{FF2B5EF4-FFF2-40B4-BE49-F238E27FC236}">
                <a16:creationId xmlns:a16="http://schemas.microsoft.com/office/drawing/2014/main" id="{749E69D8-E298-F770-417B-501B93EE5F38}"/>
              </a:ext>
            </a:extLst>
          </p:cNvPr>
          <p:cNvSpPr>
            <a:spLocks noGrp="1"/>
          </p:cNvSpPr>
          <p:nvPr>
            <p:ph type="body" sz="half" idx="2"/>
          </p:nvPr>
        </p:nvSpPr>
        <p:spPr>
          <a:xfrm>
            <a:off x="828675" y="1600200"/>
            <a:ext cx="3287713" cy="4572000"/>
          </a:xfrm>
        </p:spPr>
        <p:txBody>
          <a:bodyPr rtlCol="0"/>
          <a:lstStyle/>
          <a:p>
            <a:pPr eaLnBrk="1" fontAlgn="auto" hangingPunct="1">
              <a:spcAft>
                <a:spcPts val="0"/>
              </a:spcAft>
              <a:defRPr/>
            </a:pPr>
            <a:r>
              <a:rPr lang="en-US" sz="2800" b="1" dirty="0">
                <a:solidFill>
                  <a:schemeClr val="accent5">
                    <a:lumMod val="75000"/>
                  </a:schemeClr>
                </a:solidFill>
              </a:rPr>
              <a:t> </a:t>
            </a:r>
          </a:p>
        </p:txBody>
      </p:sp>
      <p:pic>
        <p:nvPicPr>
          <p:cNvPr id="26628" name="Picture 2">
            <a:extLst>
              <a:ext uri="{FF2B5EF4-FFF2-40B4-BE49-F238E27FC236}">
                <a16:creationId xmlns:a16="http://schemas.microsoft.com/office/drawing/2014/main" id="{46774714-53F1-3EF9-D424-F14902AD233C}"/>
              </a:ext>
            </a:extLst>
          </p:cNvPr>
          <p:cNvPicPr>
            <a:picLocks noGrp="1" noChangeAspect="1" noChangeArrowheads="1"/>
          </p:cNvPicPr>
          <p:nvPr>
            <p:ph idx="1"/>
          </p:nvPr>
        </p:nvPicPr>
        <p:blipFill>
          <a:blip r:embed="rId2"/>
          <a:srcRect/>
          <a:stretch>
            <a:fillRect/>
          </a:stretch>
        </p:blipFill>
        <p:spPr>
          <a:xfrm>
            <a:off x="4676775" y="1600200"/>
            <a:ext cx="3192463" cy="4724400"/>
          </a:xfrm>
          <a:ln w="38100" cap="sq">
            <a:solidFill>
              <a:srgbClr val="000000"/>
            </a:solidFill>
          </a:ln>
          <a:effectLst>
            <a:outerShdw blurRad="50800" dist="38100" dir="2700000" algn="tl" rotWithShape="0">
              <a:srgbClr val="000000">
                <a:alpha val="43000"/>
              </a:srgbClr>
            </a:outerShdw>
          </a:effectLst>
        </p:spPr>
      </p:pic>
      <p:pic>
        <p:nvPicPr>
          <p:cNvPr id="26629" name="Picture 5">
            <a:extLst>
              <a:ext uri="{FF2B5EF4-FFF2-40B4-BE49-F238E27FC236}">
                <a16:creationId xmlns:a16="http://schemas.microsoft.com/office/drawing/2014/main" id="{D624224C-5D24-80FB-A7C3-A9A31E995F2C}"/>
              </a:ext>
            </a:extLst>
          </p:cNvPr>
          <p:cNvPicPr>
            <a:picLocks noChangeAspect="1" noChangeArrowheads="1"/>
          </p:cNvPicPr>
          <p:nvPr/>
        </p:nvPicPr>
        <p:blipFill>
          <a:blip r:embed="rId3"/>
          <a:srcRect/>
          <a:stretch>
            <a:fillRect/>
          </a:stretch>
        </p:blipFill>
        <p:spPr bwMode="auto">
          <a:xfrm>
            <a:off x="1143000" y="1600200"/>
            <a:ext cx="3322638" cy="472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59903E55-F7EE-768E-895D-7516A27DD528}"/>
              </a:ext>
            </a:extLst>
          </p:cNvPr>
          <p:cNvSpPr>
            <a:spLocks noGrp="1"/>
          </p:cNvSpPr>
          <p:nvPr>
            <p:ph type="title"/>
          </p:nvPr>
        </p:nvSpPr>
        <p:spPr/>
        <p:txBody>
          <a:bodyPr/>
          <a:lstStyle/>
          <a:p>
            <a:r>
              <a:rPr lang="en-US" altLang="en-US" b="1">
                <a:solidFill>
                  <a:srgbClr val="FF0000"/>
                </a:solidFill>
              </a:rPr>
              <a:t>Structure of the Normal Artery</a:t>
            </a:r>
          </a:p>
        </p:txBody>
      </p:sp>
      <p:pic>
        <p:nvPicPr>
          <p:cNvPr id="9219" name="Content Placeholder 4">
            <a:extLst>
              <a:ext uri="{FF2B5EF4-FFF2-40B4-BE49-F238E27FC236}">
                <a16:creationId xmlns:a16="http://schemas.microsoft.com/office/drawing/2014/main" id="{04E1D10B-DA63-1B95-D2D5-D80BE774885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28675" y="1871663"/>
            <a:ext cx="3686175" cy="4029075"/>
          </a:xfrm>
        </p:spPr>
      </p:pic>
      <p:pic>
        <p:nvPicPr>
          <p:cNvPr id="9220" name="Content Placeholder 5">
            <a:extLst>
              <a:ext uri="{FF2B5EF4-FFF2-40B4-BE49-F238E27FC236}">
                <a16:creationId xmlns:a16="http://schemas.microsoft.com/office/drawing/2014/main" id="{44199421-FC73-FB75-97BC-B89F84D874F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33913" y="1871663"/>
            <a:ext cx="3676650" cy="4029075"/>
          </a:xfrm>
        </p:spPr>
      </p:pic>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A0777753-CF42-56DD-73BB-19841C2CC6DC}"/>
              </a:ext>
            </a:extLst>
          </p:cNvPr>
          <p:cNvSpPr>
            <a:spLocks noGrp="1"/>
          </p:cNvSpPr>
          <p:nvPr>
            <p:ph type="title"/>
          </p:nvPr>
        </p:nvSpPr>
        <p:spPr/>
        <p:txBody>
          <a:bodyPr/>
          <a:lstStyle/>
          <a:p>
            <a:pPr eaLnBrk="1" hangingPunct="1"/>
            <a:r>
              <a:rPr lang="en-US" altLang="en-US" sz="2800" b="1">
                <a:solidFill>
                  <a:srgbClr val="FF0000"/>
                </a:solidFill>
              </a:rPr>
              <a:t>Inspect the Lower Extremities</a:t>
            </a:r>
          </a:p>
        </p:txBody>
      </p:sp>
      <p:sp>
        <p:nvSpPr>
          <p:cNvPr id="13316" name="Text Placeholder 3">
            <a:extLst>
              <a:ext uri="{FF2B5EF4-FFF2-40B4-BE49-F238E27FC236}">
                <a16:creationId xmlns:a16="http://schemas.microsoft.com/office/drawing/2014/main" id="{30CA4832-A40A-54D5-E8CC-98DD107C9851}"/>
              </a:ext>
            </a:extLst>
          </p:cNvPr>
          <p:cNvSpPr>
            <a:spLocks noGrp="1"/>
          </p:cNvSpPr>
          <p:nvPr>
            <p:ph type="body" sz="half" idx="2"/>
          </p:nvPr>
        </p:nvSpPr>
        <p:spPr>
          <a:xfrm>
            <a:off x="828675" y="1600200"/>
            <a:ext cx="3287713" cy="4572000"/>
          </a:xfrm>
        </p:spPr>
        <p:txBody>
          <a:bodyPr rtlCol="0"/>
          <a:lstStyle/>
          <a:p>
            <a:pPr eaLnBrk="1" fontAlgn="auto" hangingPunct="1">
              <a:spcAft>
                <a:spcPts val="0"/>
              </a:spcAft>
              <a:defRPr/>
            </a:pPr>
            <a:r>
              <a:rPr lang="en-US" sz="2800" b="1" dirty="0">
                <a:solidFill>
                  <a:schemeClr val="accent5">
                    <a:lumMod val="75000"/>
                  </a:schemeClr>
                </a:solidFill>
              </a:rPr>
              <a:t>Cyanosis</a:t>
            </a:r>
          </a:p>
        </p:txBody>
      </p:sp>
      <p:pic>
        <p:nvPicPr>
          <p:cNvPr id="27652" name="Picture 2">
            <a:extLst>
              <a:ext uri="{FF2B5EF4-FFF2-40B4-BE49-F238E27FC236}">
                <a16:creationId xmlns:a16="http://schemas.microsoft.com/office/drawing/2014/main" id="{8C0955F1-0F8D-770D-4815-A9A0BAB09E86}"/>
              </a:ext>
            </a:extLst>
          </p:cNvPr>
          <p:cNvPicPr>
            <a:picLocks noGrp="1" noChangeAspect="1" noChangeArrowheads="1"/>
          </p:cNvPicPr>
          <p:nvPr>
            <p:ph idx="1"/>
          </p:nvPr>
        </p:nvPicPr>
        <p:blipFill>
          <a:blip r:embed="rId2"/>
          <a:srcRect/>
          <a:stretch>
            <a:fillRect/>
          </a:stretch>
        </p:blipFill>
        <p:spPr>
          <a:xfrm>
            <a:off x="5038725" y="1600200"/>
            <a:ext cx="2468563" cy="4572000"/>
          </a:xfrm>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572F22E4-8F6B-3EE7-8319-13E9545A2D5B}"/>
              </a:ext>
            </a:extLst>
          </p:cNvPr>
          <p:cNvSpPr>
            <a:spLocks noGrp="1"/>
          </p:cNvSpPr>
          <p:nvPr>
            <p:ph type="title"/>
          </p:nvPr>
        </p:nvSpPr>
        <p:spPr/>
        <p:txBody>
          <a:bodyPr/>
          <a:lstStyle/>
          <a:p>
            <a:pPr eaLnBrk="1" hangingPunct="1"/>
            <a:r>
              <a:rPr lang="en-US" altLang="en-US" sz="2800" b="1">
                <a:solidFill>
                  <a:srgbClr val="FF0000"/>
                </a:solidFill>
              </a:rPr>
              <a:t>Inspect the Lower Extremities</a:t>
            </a:r>
          </a:p>
        </p:txBody>
      </p:sp>
      <p:sp>
        <p:nvSpPr>
          <p:cNvPr id="14340" name="Text Placeholder 3">
            <a:extLst>
              <a:ext uri="{FF2B5EF4-FFF2-40B4-BE49-F238E27FC236}">
                <a16:creationId xmlns:a16="http://schemas.microsoft.com/office/drawing/2014/main" id="{2D9EC6A7-ACF5-F315-5B99-716A9BD484A6}"/>
              </a:ext>
            </a:extLst>
          </p:cNvPr>
          <p:cNvSpPr>
            <a:spLocks noGrp="1"/>
          </p:cNvSpPr>
          <p:nvPr>
            <p:ph type="body" sz="half" idx="2"/>
          </p:nvPr>
        </p:nvSpPr>
        <p:spPr>
          <a:xfrm>
            <a:off x="828675" y="1600200"/>
            <a:ext cx="3287713" cy="4572000"/>
          </a:xfrm>
        </p:spPr>
        <p:txBody>
          <a:bodyPr rtlCol="0"/>
          <a:lstStyle/>
          <a:p>
            <a:pPr eaLnBrk="1" fontAlgn="auto" hangingPunct="1">
              <a:spcAft>
                <a:spcPts val="0"/>
              </a:spcAft>
              <a:defRPr/>
            </a:pPr>
            <a:r>
              <a:rPr lang="en-US" sz="2800" b="1" dirty="0">
                <a:solidFill>
                  <a:schemeClr val="accent5">
                    <a:lumMod val="75000"/>
                  </a:schemeClr>
                </a:solidFill>
              </a:rPr>
              <a:t>Gangrene</a:t>
            </a:r>
          </a:p>
        </p:txBody>
      </p:sp>
      <p:pic>
        <p:nvPicPr>
          <p:cNvPr id="29700" name="Picture 2">
            <a:extLst>
              <a:ext uri="{FF2B5EF4-FFF2-40B4-BE49-F238E27FC236}">
                <a16:creationId xmlns:a16="http://schemas.microsoft.com/office/drawing/2014/main" id="{EC0D3988-1C71-0E1D-8E1C-5AB17B60BA00}"/>
              </a:ext>
            </a:extLst>
          </p:cNvPr>
          <p:cNvPicPr>
            <a:picLocks noGrp="1" noChangeAspect="1" noChangeArrowheads="1"/>
          </p:cNvPicPr>
          <p:nvPr>
            <p:ph idx="1"/>
          </p:nvPr>
        </p:nvPicPr>
        <p:blipFill>
          <a:blip r:embed="rId2"/>
          <a:srcRect/>
          <a:stretch>
            <a:fillRect/>
          </a:stretch>
        </p:blipFill>
        <p:spPr>
          <a:xfrm>
            <a:off x="4230688" y="2543175"/>
            <a:ext cx="4084637" cy="2686050"/>
          </a:xfrm>
          <a:ln w="38100" cap="sq">
            <a:solidFill>
              <a:srgbClr val="000000"/>
            </a:solidFill>
          </a:ln>
          <a:effectLst>
            <a:outerShdw blurRad="50800" dist="38100" dir="2700000" algn="tl" rotWithShape="0">
              <a:srgbClr val="000000">
                <a:alpha val="43000"/>
              </a:srgbClr>
            </a:outerShdw>
          </a:effectLst>
        </p:spPr>
      </p:pic>
      <p:pic>
        <p:nvPicPr>
          <p:cNvPr id="5" name="Picture 2">
            <a:extLst>
              <a:ext uri="{FF2B5EF4-FFF2-40B4-BE49-F238E27FC236}">
                <a16:creationId xmlns:a16="http://schemas.microsoft.com/office/drawing/2014/main" id="{AD90D594-84C2-565B-259A-CDC12B252B11}"/>
              </a:ext>
            </a:extLst>
          </p:cNvPr>
          <p:cNvPicPr>
            <a:picLocks noChangeAspect="1" noChangeArrowheads="1"/>
          </p:cNvPicPr>
          <p:nvPr/>
        </p:nvPicPr>
        <p:blipFill>
          <a:blip r:embed="rId3"/>
          <a:srcRect/>
          <a:stretch>
            <a:fillRect/>
          </a:stretch>
        </p:blipFill>
        <p:spPr bwMode="auto">
          <a:xfrm>
            <a:off x="304800" y="2590800"/>
            <a:ext cx="3565525" cy="2619375"/>
          </a:xfrm>
          <a:prstGeom prst="rect">
            <a:avLst/>
          </a:prstGeom>
          <a:noFill/>
          <a:ln w="38100" cap="sq">
            <a:solidFill>
              <a:srgbClr val="000000"/>
            </a:solidFill>
            <a:miter lim="800000"/>
            <a:headEnd/>
            <a:tailEnd/>
          </a:ln>
          <a:effectLst>
            <a:outerShdw blurRad="50800" dist="38100" dir="2700000" algn="tl" rotWithShape="0">
              <a:srgbClr val="000000">
                <a:alpha val="43000"/>
              </a:srgbClr>
            </a:outerShdw>
          </a:effectLst>
        </p:spPr>
      </p:pic>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C16CFD50-0A3E-5855-6B7E-0780D76DE582}"/>
              </a:ext>
            </a:extLst>
          </p:cNvPr>
          <p:cNvSpPr>
            <a:spLocks noGrp="1"/>
          </p:cNvSpPr>
          <p:nvPr>
            <p:ph type="title"/>
          </p:nvPr>
        </p:nvSpPr>
        <p:spPr/>
        <p:txBody>
          <a:bodyPr/>
          <a:lstStyle/>
          <a:p>
            <a:pPr eaLnBrk="1" hangingPunct="1"/>
            <a:r>
              <a:rPr lang="en-US" altLang="en-US" b="1">
                <a:solidFill>
                  <a:srgbClr val="FF0000"/>
                </a:solidFill>
              </a:rPr>
              <a:t>Inspect the Lower Extremities</a:t>
            </a:r>
          </a:p>
        </p:txBody>
      </p:sp>
      <p:sp>
        <p:nvSpPr>
          <p:cNvPr id="17412" name="Text Placeholder 3">
            <a:extLst>
              <a:ext uri="{FF2B5EF4-FFF2-40B4-BE49-F238E27FC236}">
                <a16:creationId xmlns:a16="http://schemas.microsoft.com/office/drawing/2014/main" id="{1FB35088-2C22-9630-FE07-AAC8F32A752E}"/>
              </a:ext>
            </a:extLst>
          </p:cNvPr>
          <p:cNvSpPr>
            <a:spLocks noGrp="1"/>
          </p:cNvSpPr>
          <p:nvPr>
            <p:ph type="body" sz="half" idx="2"/>
          </p:nvPr>
        </p:nvSpPr>
        <p:spPr>
          <a:xfrm>
            <a:off x="828675" y="1600200"/>
            <a:ext cx="3287713" cy="4572000"/>
          </a:xfrm>
        </p:spPr>
        <p:txBody>
          <a:bodyPr rtlCol="0"/>
          <a:lstStyle/>
          <a:p>
            <a:pPr eaLnBrk="1" fontAlgn="auto" hangingPunct="1">
              <a:spcAft>
                <a:spcPts val="0"/>
              </a:spcAft>
              <a:defRPr/>
            </a:pPr>
            <a:r>
              <a:rPr lang="en-US" sz="2800" b="1" dirty="0">
                <a:solidFill>
                  <a:schemeClr val="accent5">
                    <a:lumMod val="75000"/>
                  </a:schemeClr>
                </a:solidFill>
              </a:rPr>
              <a:t>Amputations</a:t>
            </a:r>
          </a:p>
        </p:txBody>
      </p:sp>
      <p:pic>
        <p:nvPicPr>
          <p:cNvPr id="32772" name="Picture 5">
            <a:extLst>
              <a:ext uri="{FF2B5EF4-FFF2-40B4-BE49-F238E27FC236}">
                <a16:creationId xmlns:a16="http://schemas.microsoft.com/office/drawing/2014/main" id="{D6112543-5548-E88A-96EE-E8CDB516CCEA}"/>
              </a:ext>
            </a:extLst>
          </p:cNvPr>
          <p:cNvPicPr>
            <a:picLocks noGrp="1" noChangeAspect="1" noChangeArrowheads="1"/>
          </p:cNvPicPr>
          <p:nvPr>
            <p:ph idx="1"/>
          </p:nvPr>
        </p:nvPicPr>
        <p:blipFill>
          <a:blip r:embed="rId2"/>
          <a:srcRect/>
          <a:stretch>
            <a:fillRect/>
          </a:stretch>
        </p:blipFill>
        <p:spPr>
          <a:xfrm>
            <a:off x="3581400" y="1524000"/>
            <a:ext cx="4876800" cy="3886200"/>
          </a:xfrm>
          <a:ln w="38100" cap="sq">
            <a:solidFill>
              <a:srgbClr val="000000"/>
            </a:solidFill>
          </a:ln>
          <a:effectLst>
            <a:outerShdw blurRad="50800" dist="38100" dir="2700000" algn="tl" rotWithShape="0">
              <a:srgbClr val="000000">
                <a:alpha val="43000"/>
              </a:srgbClr>
            </a:outerShdw>
          </a:effectLst>
        </p:spPr>
      </p:pic>
      <p:pic>
        <p:nvPicPr>
          <p:cNvPr id="5" name="Picture 2">
            <a:extLst>
              <a:ext uri="{FF2B5EF4-FFF2-40B4-BE49-F238E27FC236}">
                <a16:creationId xmlns:a16="http://schemas.microsoft.com/office/drawing/2014/main" id="{37B3F66F-1888-B291-EFD6-42DAE33AEA2D}"/>
              </a:ext>
            </a:extLst>
          </p:cNvPr>
          <p:cNvPicPr>
            <a:picLocks noChangeAspect="1" noChangeArrowheads="1"/>
          </p:cNvPicPr>
          <p:nvPr/>
        </p:nvPicPr>
        <p:blipFill>
          <a:blip r:embed="rId3"/>
          <a:srcRect/>
          <a:stretch>
            <a:fillRect/>
          </a:stretch>
        </p:blipFill>
        <p:spPr bwMode="auto">
          <a:xfrm>
            <a:off x="152400" y="2438400"/>
            <a:ext cx="3292475" cy="2646363"/>
          </a:xfrm>
          <a:prstGeom prst="rect">
            <a:avLst/>
          </a:prstGeom>
          <a:noFill/>
          <a:ln w="38100" cap="sq">
            <a:solidFill>
              <a:srgbClr val="000000"/>
            </a:solidFill>
            <a:miter lim="800000"/>
            <a:headEnd/>
            <a:tailEnd/>
          </a:ln>
          <a:effectLst>
            <a:outerShdw blurRad="50800" dist="38100" dir="2700000" algn="tl" rotWithShape="0">
              <a:srgbClr val="000000">
                <a:alpha val="43000"/>
              </a:srgbClr>
            </a:outerShdw>
          </a:effectLst>
        </p:spPr>
      </p:pic>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31CBC682-BF12-3E22-0A64-FB88F19B5966}"/>
              </a:ext>
            </a:extLst>
          </p:cNvPr>
          <p:cNvSpPr>
            <a:spLocks noGrp="1"/>
          </p:cNvSpPr>
          <p:nvPr>
            <p:ph type="title"/>
          </p:nvPr>
        </p:nvSpPr>
        <p:spPr/>
        <p:txBody>
          <a:bodyPr/>
          <a:lstStyle/>
          <a:p>
            <a:pPr eaLnBrk="1" hangingPunct="1"/>
            <a:r>
              <a:rPr lang="en-US" altLang="en-US" sz="2800" b="1">
                <a:solidFill>
                  <a:srgbClr val="FF0000"/>
                </a:solidFill>
              </a:rPr>
              <a:t>Inspect the Lower Extremities</a:t>
            </a:r>
          </a:p>
        </p:txBody>
      </p:sp>
      <p:sp>
        <p:nvSpPr>
          <p:cNvPr id="20484" name="Text Placeholder 3">
            <a:extLst>
              <a:ext uri="{FF2B5EF4-FFF2-40B4-BE49-F238E27FC236}">
                <a16:creationId xmlns:a16="http://schemas.microsoft.com/office/drawing/2014/main" id="{3ED48BE6-857F-CE37-8516-10838CFE08A5}"/>
              </a:ext>
            </a:extLst>
          </p:cNvPr>
          <p:cNvSpPr>
            <a:spLocks noGrp="1"/>
          </p:cNvSpPr>
          <p:nvPr>
            <p:ph type="body" sz="half" idx="2"/>
          </p:nvPr>
        </p:nvSpPr>
        <p:spPr>
          <a:xfrm>
            <a:off x="828675" y="1600200"/>
            <a:ext cx="3287713" cy="4572000"/>
          </a:xfrm>
        </p:spPr>
        <p:txBody>
          <a:bodyPr rtlCol="0"/>
          <a:lstStyle/>
          <a:p>
            <a:pPr eaLnBrk="1" fontAlgn="auto" hangingPunct="1">
              <a:spcAft>
                <a:spcPts val="0"/>
              </a:spcAft>
              <a:defRPr/>
            </a:pPr>
            <a:r>
              <a:rPr lang="en-US" sz="2800" b="1" dirty="0">
                <a:solidFill>
                  <a:schemeClr val="accent5">
                    <a:lumMod val="75000"/>
                  </a:schemeClr>
                </a:solidFill>
              </a:rPr>
              <a:t>Deformities</a:t>
            </a:r>
          </a:p>
        </p:txBody>
      </p:sp>
      <p:pic>
        <p:nvPicPr>
          <p:cNvPr id="35844" name="Picture 2">
            <a:extLst>
              <a:ext uri="{FF2B5EF4-FFF2-40B4-BE49-F238E27FC236}">
                <a16:creationId xmlns:a16="http://schemas.microsoft.com/office/drawing/2014/main" id="{51A85CBF-FE24-392A-92EA-22D2512D0F2F}"/>
              </a:ext>
            </a:extLst>
          </p:cNvPr>
          <p:cNvPicPr>
            <a:picLocks noGrp="1" noChangeAspect="1" noChangeArrowheads="1"/>
          </p:cNvPicPr>
          <p:nvPr>
            <p:ph idx="1"/>
          </p:nvPr>
        </p:nvPicPr>
        <p:blipFill>
          <a:blip r:embed="rId2"/>
          <a:srcRect/>
          <a:stretch>
            <a:fillRect/>
          </a:stretch>
        </p:blipFill>
        <p:spPr>
          <a:xfrm>
            <a:off x="4800600" y="2438400"/>
            <a:ext cx="4084638" cy="2908300"/>
          </a:xfrm>
          <a:ln w="38100" cap="sq">
            <a:solidFill>
              <a:srgbClr val="000000"/>
            </a:solidFill>
          </a:ln>
          <a:effectLst>
            <a:outerShdw blurRad="50800" dist="38100" dir="2700000" algn="tl" rotWithShape="0">
              <a:srgbClr val="000000">
                <a:alpha val="43000"/>
              </a:srgbClr>
            </a:outerShdw>
          </a:effectLst>
        </p:spPr>
      </p:pic>
      <p:pic>
        <p:nvPicPr>
          <p:cNvPr id="5" name="Picture 2">
            <a:extLst>
              <a:ext uri="{FF2B5EF4-FFF2-40B4-BE49-F238E27FC236}">
                <a16:creationId xmlns:a16="http://schemas.microsoft.com/office/drawing/2014/main" id="{4050C80B-7006-994C-FCA7-A1DF52AF9530}"/>
              </a:ext>
            </a:extLst>
          </p:cNvPr>
          <p:cNvPicPr>
            <a:picLocks noChangeAspect="1" noChangeArrowheads="1"/>
          </p:cNvPicPr>
          <p:nvPr/>
        </p:nvPicPr>
        <p:blipFill>
          <a:blip r:embed="rId3"/>
          <a:srcRect/>
          <a:stretch>
            <a:fillRect/>
          </a:stretch>
        </p:blipFill>
        <p:spPr bwMode="auto">
          <a:xfrm>
            <a:off x="304800" y="2438400"/>
            <a:ext cx="4178300" cy="2925763"/>
          </a:xfrm>
          <a:prstGeom prst="rect">
            <a:avLst/>
          </a:prstGeom>
          <a:noFill/>
          <a:ln w="38100" cap="sq">
            <a:solidFill>
              <a:srgbClr val="000000"/>
            </a:solidFill>
            <a:miter lim="800000"/>
            <a:headEnd/>
            <a:tailEnd/>
          </a:ln>
          <a:effectLst>
            <a:outerShdw blurRad="50800" dist="38100" dir="2700000" algn="tl" rotWithShape="0">
              <a:srgbClr val="000000">
                <a:alpha val="43000"/>
              </a:srgbClr>
            </a:outerShdw>
          </a:effectLst>
        </p:spPr>
      </p:pic>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7C22F-9415-7682-EAD1-0B42733436DA}"/>
              </a:ext>
            </a:extLst>
          </p:cNvPr>
          <p:cNvSpPr>
            <a:spLocks noGrp="1"/>
          </p:cNvSpPr>
          <p:nvPr>
            <p:ph type="title"/>
          </p:nvPr>
        </p:nvSpPr>
        <p:spPr>
          <a:xfrm>
            <a:off x="828675" y="2971800"/>
            <a:ext cx="7553325" cy="1684338"/>
          </a:xfrm>
        </p:spPr>
        <p:txBody>
          <a:bodyPr rtlCol="0"/>
          <a:lstStyle/>
          <a:p>
            <a:pPr eaLnBrk="1" fontAlgn="auto" hangingPunct="1">
              <a:spcAft>
                <a:spcPts val="0"/>
              </a:spcAft>
              <a:defRPr/>
            </a:pPr>
            <a:r>
              <a:rPr lang="en-US" b="1" dirty="0">
                <a:solidFill>
                  <a:srgbClr val="FF0000"/>
                </a:solidFill>
              </a:rPr>
              <a:t>Palpation</a:t>
            </a: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a:extLst>
              <a:ext uri="{FF2B5EF4-FFF2-40B4-BE49-F238E27FC236}">
                <a16:creationId xmlns:a16="http://schemas.microsoft.com/office/drawing/2014/main" id="{43F09710-2495-5C0F-3802-A00F2B5D9496}"/>
              </a:ext>
            </a:extLst>
          </p:cNvPr>
          <p:cNvSpPr>
            <a:spLocks noGrp="1"/>
          </p:cNvSpPr>
          <p:nvPr>
            <p:ph idx="1"/>
          </p:nvPr>
        </p:nvSpPr>
        <p:spPr/>
        <p:txBody>
          <a:bodyPr/>
          <a:lstStyle/>
          <a:p>
            <a:pPr eaLnBrk="1" hangingPunct="1">
              <a:buClr>
                <a:srgbClr val="FF0000"/>
              </a:buClr>
              <a:buFont typeface="Wingdings" panose="05000000000000000000" pitchFamily="2" charset="2"/>
              <a:buChar char="v"/>
            </a:pPr>
            <a:r>
              <a:rPr lang="en-US" altLang="en-US" sz="2800" b="1">
                <a:solidFill>
                  <a:srgbClr val="0070C0"/>
                </a:solidFill>
              </a:rPr>
              <a:t>The most important finding when the peripheral arterial tree is examined is a decreased or absent pulse</a:t>
            </a: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65066A77-0E7F-A4DE-B09D-F1D7552B2D8E}"/>
              </a:ext>
            </a:extLst>
          </p:cNvPr>
          <p:cNvSpPr>
            <a:spLocks noGrp="1"/>
          </p:cNvSpPr>
          <p:nvPr>
            <p:ph type="title"/>
          </p:nvPr>
        </p:nvSpPr>
        <p:spPr/>
        <p:txBody>
          <a:bodyPr/>
          <a:lstStyle/>
          <a:p>
            <a:pPr eaLnBrk="1" hangingPunct="1"/>
            <a:r>
              <a:rPr lang="en-US" altLang="en-US" b="1">
                <a:solidFill>
                  <a:srgbClr val="FF0000"/>
                </a:solidFill>
              </a:rPr>
              <a:t>Arteries  to be felt</a:t>
            </a:r>
          </a:p>
        </p:txBody>
      </p:sp>
      <p:sp>
        <p:nvSpPr>
          <p:cNvPr id="43011" name="Content Placeholder 2">
            <a:extLst>
              <a:ext uri="{FF2B5EF4-FFF2-40B4-BE49-F238E27FC236}">
                <a16:creationId xmlns:a16="http://schemas.microsoft.com/office/drawing/2014/main" id="{B201037F-693C-BE81-65C7-C978766EF1D5}"/>
              </a:ext>
            </a:extLst>
          </p:cNvPr>
          <p:cNvSpPr>
            <a:spLocks noGrp="1"/>
          </p:cNvSpPr>
          <p:nvPr>
            <p:ph sz="half" idx="1"/>
          </p:nvPr>
        </p:nvSpPr>
        <p:spPr>
          <a:xfrm>
            <a:off x="457200" y="3124200"/>
            <a:ext cx="2362200" cy="3001963"/>
          </a:xfrm>
        </p:spPr>
        <p:txBody>
          <a:bodyPr/>
          <a:lstStyle/>
          <a:p>
            <a:pPr eaLnBrk="1" hangingPunct="1">
              <a:buClr>
                <a:srgbClr val="FF0000"/>
              </a:buClr>
              <a:buFont typeface="Courier New" panose="02070309020205020404" pitchFamily="49" charset="0"/>
              <a:buChar char="o"/>
            </a:pPr>
            <a:r>
              <a:rPr lang="en-US" altLang="en-US" b="1">
                <a:solidFill>
                  <a:srgbClr val="0070C0"/>
                </a:solidFill>
              </a:rPr>
              <a:t>Carotid</a:t>
            </a:r>
          </a:p>
          <a:p>
            <a:pPr eaLnBrk="1" hangingPunct="1">
              <a:buClr>
                <a:srgbClr val="FF0000"/>
              </a:buClr>
              <a:buFont typeface="Courier New" panose="02070309020205020404" pitchFamily="49" charset="0"/>
              <a:buChar char="o"/>
            </a:pPr>
            <a:r>
              <a:rPr lang="en-US" altLang="en-US" b="1">
                <a:solidFill>
                  <a:srgbClr val="0070C0"/>
                </a:solidFill>
              </a:rPr>
              <a:t>Radial</a:t>
            </a:r>
          </a:p>
          <a:p>
            <a:pPr eaLnBrk="1" hangingPunct="1">
              <a:buClr>
                <a:srgbClr val="FF0000"/>
              </a:buClr>
              <a:buFont typeface="Courier New" panose="02070309020205020404" pitchFamily="49" charset="0"/>
              <a:buChar char="o"/>
            </a:pPr>
            <a:r>
              <a:rPr lang="en-US" altLang="en-US" b="1">
                <a:solidFill>
                  <a:srgbClr val="0070C0"/>
                </a:solidFill>
              </a:rPr>
              <a:t>Ulnar</a:t>
            </a:r>
          </a:p>
          <a:p>
            <a:pPr eaLnBrk="1" hangingPunct="1">
              <a:buClr>
                <a:srgbClr val="FF0000"/>
              </a:buClr>
              <a:buFont typeface="Courier New" panose="02070309020205020404" pitchFamily="49" charset="0"/>
              <a:buChar char="o"/>
            </a:pPr>
            <a:r>
              <a:rPr lang="en-US" altLang="en-US" b="1">
                <a:solidFill>
                  <a:srgbClr val="0070C0"/>
                </a:solidFill>
              </a:rPr>
              <a:t>Brachial</a:t>
            </a:r>
          </a:p>
        </p:txBody>
      </p:sp>
      <p:sp>
        <p:nvSpPr>
          <p:cNvPr id="43012" name="Content Placeholder 3">
            <a:extLst>
              <a:ext uri="{FF2B5EF4-FFF2-40B4-BE49-F238E27FC236}">
                <a16:creationId xmlns:a16="http://schemas.microsoft.com/office/drawing/2014/main" id="{90115AE9-A898-CB3D-24D0-7E1F4711AF25}"/>
              </a:ext>
            </a:extLst>
          </p:cNvPr>
          <p:cNvSpPr>
            <a:spLocks noGrp="1"/>
          </p:cNvSpPr>
          <p:nvPr>
            <p:ph sz="half" idx="2"/>
          </p:nvPr>
        </p:nvSpPr>
        <p:spPr>
          <a:xfrm>
            <a:off x="2971800" y="3048000"/>
            <a:ext cx="2743200" cy="3078163"/>
          </a:xfrm>
        </p:spPr>
        <p:txBody>
          <a:bodyPr/>
          <a:lstStyle/>
          <a:p>
            <a:pPr eaLnBrk="1" hangingPunct="1">
              <a:buClr>
                <a:srgbClr val="FF0000"/>
              </a:buClr>
              <a:buFont typeface="Courier New" panose="02070309020205020404" pitchFamily="49" charset="0"/>
              <a:buChar char="o"/>
            </a:pPr>
            <a:r>
              <a:rPr lang="en-US" altLang="en-US" b="1">
                <a:solidFill>
                  <a:srgbClr val="0070C0"/>
                </a:solidFill>
              </a:rPr>
              <a:t>Abdominal aorta</a:t>
            </a:r>
          </a:p>
          <a:p>
            <a:pPr eaLnBrk="1" hangingPunct="1">
              <a:buClr>
                <a:srgbClr val="FF0000"/>
              </a:buClr>
              <a:buFont typeface="Courier New" panose="02070309020205020404" pitchFamily="49" charset="0"/>
              <a:buChar char="o"/>
            </a:pPr>
            <a:r>
              <a:rPr lang="en-US" altLang="en-US" b="1">
                <a:solidFill>
                  <a:srgbClr val="0070C0"/>
                </a:solidFill>
              </a:rPr>
              <a:t>Femoral</a:t>
            </a:r>
          </a:p>
          <a:p>
            <a:pPr eaLnBrk="1" hangingPunct="1">
              <a:buClr>
                <a:srgbClr val="FF0000"/>
              </a:buClr>
              <a:buFont typeface="Courier New" panose="02070309020205020404" pitchFamily="49" charset="0"/>
              <a:buChar char="o"/>
            </a:pPr>
            <a:r>
              <a:rPr lang="en-US" altLang="en-US" b="1">
                <a:solidFill>
                  <a:srgbClr val="0070C0"/>
                </a:solidFill>
              </a:rPr>
              <a:t>Popliteal</a:t>
            </a:r>
          </a:p>
          <a:p>
            <a:pPr eaLnBrk="1" hangingPunct="1">
              <a:buClr>
                <a:srgbClr val="FF0000"/>
              </a:buClr>
              <a:buFont typeface="Courier New" panose="02070309020205020404" pitchFamily="49" charset="0"/>
              <a:buChar char="o"/>
            </a:pPr>
            <a:r>
              <a:rPr lang="en-US" altLang="en-US" b="1">
                <a:solidFill>
                  <a:srgbClr val="0070C0"/>
                </a:solidFill>
              </a:rPr>
              <a:t>Dorsalis pedis</a:t>
            </a:r>
          </a:p>
          <a:p>
            <a:pPr eaLnBrk="1" hangingPunct="1">
              <a:buClr>
                <a:srgbClr val="FF0000"/>
              </a:buClr>
              <a:buFont typeface="Courier New" panose="02070309020205020404" pitchFamily="49" charset="0"/>
              <a:buChar char="o"/>
            </a:pPr>
            <a:r>
              <a:rPr lang="en-US" altLang="en-US" b="1">
                <a:solidFill>
                  <a:srgbClr val="0070C0"/>
                </a:solidFill>
              </a:rPr>
              <a:t>Posterior tibial</a:t>
            </a:r>
          </a:p>
          <a:p>
            <a:pPr eaLnBrk="1" hangingPunct="1"/>
            <a:endParaRPr lang="en-US" altLang="en-US"/>
          </a:p>
        </p:txBody>
      </p:sp>
      <p:pic>
        <p:nvPicPr>
          <p:cNvPr id="39941" name="Picture 7" descr="f20-01-X3243">
            <a:extLst>
              <a:ext uri="{FF2B5EF4-FFF2-40B4-BE49-F238E27FC236}">
                <a16:creationId xmlns:a16="http://schemas.microsoft.com/office/drawing/2014/main" id="{E97A0FCA-1BA0-B46F-C73C-A8F706E8F857}"/>
              </a:ext>
            </a:extLst>
          </p:cNvPr>
          <p:cNvPicPr>
            <a:picLocks noChangeAspect="1" noChangeArrowheads="1"/>
          </p:cNvPicPr>
          <p:nvPr/>
        </p:nvPicPr>
        <p:blipFill>
          <a:blip r:embed="rId2"/>
          <a:srcRect/>
          <a:stretch>
            <a:fillRect/>
          </a:stretch>
        </p:blipFill>
        <p:spPr bwMode="auto">
          <a:xfrm>
            <a:off x="381000" y="1219200"/>
            <a:ext cx="5111750" cy="1824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9942" name="Picture 2">
            <a:extLst>
              <a:ext uri="{FF2B5EF4-FFF2-40B4-BE49-F238E27FC236}">
                <a16:creationId xmlns:a16="http://schemas.microsoft.com/office/drawing/2014/main" id="{318F0158-3F07-1B4D-0692-8B2C759626A8}"/>
              </a:ext>
            </a:extLst>
          </p:cNvPr>
          <p:cNvPicPr>
            <a:picLocks noChangeAspect="1" noChangeArrowheads="1"/>
          </p:cNvPicPr>
          <p:nvPr/>
        </p:nvPicPr>
        <p:blipFill>
          <a:blip r:embed="rId3"/>
          <a:srcRect/>
          <a:stretch>
            <a:fillRect/>
          </a:stretch>
        </p:blipFill>
        <p:spPr bwMode="auto">
          <a:xfrm>
            <a:off x="5562600" y="1219200"/>
            <a:ext cx="2895600" cy="5153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8B104EA3-7814-F53D-CBCA-988E43274029}"/>
              </a:ext>
            </a:extLst>
          </p:cNvPr>
          <p:cNvSpPr>
            <a:spLocks noGrp="1"/>
          </p:cNvSpPr>
          <p:nvPr>
            <p:ph type="title"/>
          </p:nvPr>
        </p:nvSpPr>
        <p:spPr/>
        <p:txBody>
          <a:bodyPr/>
          <a:lstStyle/>
          <a:p>
            <a:pPr eaLnBrk="1" hangingPunct="1"/>
            <a:r>
              <a:rPr lang="en-US" altLang="en-US" sz="2800" b="1">
                <a:solidFill>
                  <a:srgbClr val="FF0000"/>
                </a:solidFill>
              </a:rPr>
              <a:t>Carotid Artery</a:t>
            </a:r>
          </a:p>
        </p:txBody>
      </p:sp>
      <p:sp>
        <p:nvSpPr>
          <p:cNvPr id="44035" name="Text Placeholder 3">
            <a:extLst>
              <a:ext uri="{FF2B5EF4-FFF2-40B4-BE49-F238E27FC236}">
                <a16:creationId xmlns:a16="http://schemas.microsoft.com/office/drawing/2014/main" id="{738AE9B1-6D3C-5273-0823-B35F9F605EDC}"/>
              </a:ext>
            </a:extLst>
          </p:cNvPr>
          <p:cNvSpPr>
            <a:spLocks noGrp="1"/>
          </p:cNvSpPr>
          <p:nvPr>
            <p:ph type="body" sz="half" idx="2"/>
          </p:nvPr>
        </p:nvSpPr>
        <p:spPr>
          <a:xfrm>
            <a:off x="828675" y="1600200"/>
            <a:ext cx="3287713" cy="4572000"/>
          </a:xfrm>
        </p:spPr>
        <p:txBody>
          <a:bodyPr/>
          <a:lstStyle/>
          <a:p>
            <a:pPr eaLnBrk="1" hangingPunct="1"/>
            <a:r>
              <a:rPr lang="en-US" altLang="en-US"/>
              <a:t> </a:t>
            </a:r>
            <a:r>
              <a:rPr lang="en-US" altLang="en-US" sz="2800" b="1">
                <a:solidFill>
                  <a:srgbClr val="0070C0"/>
                </a:solidFill>
              </a:rPr>
              <a:t>Auscultation  then palpation</a:t>
            </a:r>
          </a:p>
        </p:txBody>
      </p:sp>
      <p:pic>
        <p:nvPicPr>
          <p:cNvPr id="40964" name="Picture 2">
            <a:extLst>
              <a:ext uri="{FF2B5EF4-FFF2-40B4-BE49-F238E27FC236}">
                <a16:creationId xmlns:a16="http://schemas.microsoft.com/office/drawing/2014/main" id="{FA7B3793-1029-465E-6C49-A5A71291B071}"/>
              </a:ext>
            </a:extLst>
          </p:cNvPr>
          <p:cNvPicPr>
            <a:picLocks noGrp="1" noChangeAspect="1" noChangeArrowheads="1"/>
          </p:cNvPicPr>
          <p:nvPr>
            <p:ph idx="1"/>
          </p:nvPr>
        </p:nvPicPr>
        <p:blipFill>
          <a:blip r:embed="rId2"/>
          <a:srcRect/>
          <a:stretch>
            <a:fillRect/>
          </a:stretch>
        </p:blipFill>
        <p:spPr>
          <a:xfrm>
            <a:off x="4230688" y="2235200"/>
            <a:ext cx="4751387" cy="3840163"/>
          </a:xfrm>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4258FB68-66C2-DF81-F4FD-2722C8ED0A8D}"/>
              </a:ext>
            </a:extLst>
          </p:cNvPr>
          <p:cNvSpPr>
            <a:spLocks noGrp="1"/>
          </p:cNvSpPr>
          <p:nvPr>
            <p:ph type="title"/>
          </p:nvPr>
        </p:nvSpPr>
        <p:spPr/>
        <p:txBody>
          <a:bodyPr/>
          <a:lstStyle/>
          <a:p>
            <a:pPr eaLnBrk="1" hangingPunct="1"/>
            <a:r>
              <a:rPr lang="en-US" altLang="en-US" sz="2800" b="1">
                <a:solidFill>
                  <a:srgbClr val="FF0000"/>
                </a:solidFill>
              </a:rPr>
              <a:t>Carotid Pulse</a:t>
            </a:r>
          </a:p>
        </p:txBody>
      </p:sp>
      <p:sp>
        <p:nvSpPr>
          <p:cNvPr id="45059" name="Text Placeholder 3">
            <a:extLst>
              <a:ext uri="{FF2B5EF4-FFF2-40B4-BE49-F238E27FC236}">
                <a16:creationId xmlns:a16="http://schemas.microsoft.com/office/drawing/2014/main" id="{E4922AE1-1F2F-0EA9-6E72-D34F7C89DC6B}"/>
              </a:ext>
            </a:extLst>
          </p:cNvPr>
          <p:cNvSpPr>
            <a:spLocks noGrp="1"/>
          </p:cNvSpPr>
          <p:nvPr>
            <p:ph type="body" sz="half" idx="2"/>
          </p:nvPr>
        </p:nvSpPr>
        <p:spPr>
          <a:xfrm>
            <a:off x="828675" y="1600200"/>
            <a:ext cx="3287713" cy="4572000"/>
          </a:xfrm>
        </p:spPr>
        <p:txBody>
          <a:bodyPr/>
          <a:lstStyle/>
          <a:p>
            <a:pPr eaLnBrk="1" hangingPunct="1"/>
            <a:r>
              <a:rPr lang="en-US" altLang="en-US"/>
              <a:t> </a:t>
            </a:r>
            <a:r>
              <a:rPr lang="en-US" altLang="en-US" sz="2000" b="1">
                <a:solidFill>
                  <a:srgbClr val="0070C0"/>
                </a:solidFill>
              </a:rPr>
              <a:t>Between the trachea and the sternocleidomastoid. </a:t>
            </a:r>
          </a:p>
          <a:p>
            <a:pPr eaLnBrk="1" hangingPunct="1"/>
            <a:r>
              <a:rPr lang="en-US" altLang="en-US" sz="2000" b="1">
                <a:solidFill>
                  <a:srgbClr val="0070C0"/>
                </a:solidFill>
              </a:rPr>
              <a:t>Palpate gently and low in the neck to avoid the carotid sinus</a:t>
            </a:r>
          </a:p>
        </p:txBody>
      </p:sp>
      <p:pic>
        <p:nvPicPr>
          <p:cNvPr id="45060" name="Picture 2">
            <a:extLst>
              <a:ext uri="{FF2B5EF4-FFF2-40B4-BE49-F238E27FC236}">
                <a16:creationId xmlns:a16="http://schemas.microsoft.com/office/drawing/2014/main" id="{9F31EF4B-33E1-2A59-F0ED-604F5AD3D8A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67200" y="1524000"/>
            <a:ext cx="4495800" cy="3627438"/>
          </a:xfrm>
          <a:noFill/>
        </p:spPr>
      </p:pic>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87ABE267-F5C4-ADCB-CC95-7BD9EB415C21}"/>
              </a:ext>
            </a:extLst>
          </p:cNvPr>
          <p:cNvSpPr>
            <a:spLocks noGrp="1"/>
          </p:cNvSpPr>
          <p:nvPr>
            <p:ph type="title"/>
          </p:nvPr>
        </p:nvSpPr>
        <p:spPr/>
        <p:txBody>
          <a:bodyPr/>
          <a:lstStyle/>
          <a:p>
            <a:pPr eaLnBrk="1" hangingPunct="1"/>
            <a:r>
              <a:rPr lang="en-US" altLang="en-US" sz="2800" b="1">
                <a:solidFill>
                  <a:srgbClr val="FF0000"/>
                </a:solidFill>
              </a:rPr>
              <a:t>Brachial Pulse</a:t>
            </a:r>
          </a:p>
        </p:txBody>
      </p:sp>
      <p:sp>
        <p:nvSpPr>
          <p:cNvPr id="46083" name="Text Placeholder 3">
            <a:extLst>
              <a:ext uri="{FF2B5EF4-FFF2-40B4-BE49-F238E27FC236}">
                <a16:creationId xmlns:a16="http://schemas.microsoft.com/office/drawing/2014/main" id="{FE40D353-BEB3-3A96-E736-83BEE9CD2355}"/>
              </a:ext>
            </a:extLst>
          </p:cNvPr>
          <p:cNvSpPr>
            <a:spLocks noGrp="1"/>
          </p:cNvSpPr>
          <p:nvPr>
            <p:ph type="body" sz="half" idx="2"/>
          </p:nvPr>
        </p:nvSpPr>
        <p:spPr>
          <a:xfrm>
            <a:off x="828675" y="1600200"/>
            <a:ext cx="3287713" cy="4572000"/>
          </a:xfrm>
        </p:spPr>
        <p:txBody>
          <a:bodyPr/>
          <a:lstStyle/>
          <a:p>
            <a:pPr eaLnBrk="1" hangingPunct="1"/>
            <a:r>
              <a:rPr lang="en-US" altLang="en-US" sz="2800" b="1">
                <a:solidFill>
                  <a:srgbClr val="0070C0"/>
                </a:solidFill>
              </a:rPr>
              <a:t>Felt medially just under the belly or tendon of the biceps muscle</a:t>
            </a:r>
          </a:p>
          <a:p>
            <a:pPr eaLnBrk="1" hangingPunct="1"/>
            <a:endParaRPr lang="en-US" altLang="en-US"/>
          </a:p>
        </p:txBody>
      </p:sp>
      <p:pic>
        <p:nvPicPr>
          <p:cNvPr id="43012" name="Picture 2">
            <a:extLst>
              <a:ext uri="{FF2B5EF4-FFF2-40B4-BE49-F238E27FC236}">
                <a16:creationId xmlns:a16="http://schemas.microsoft.com/office/drawing/2014/main" id="{ED2773CE-54D0-0FC8-1229-9185E9B19866}"/>
              </a:ext>
            </a:extLst>
          </p:cNvPr>
          <p:cNvPicPr>
            <a:picLocks noGrp="1" noChangeAspect="1" noChangeArrowheads="1"/>
          </p:cNvPicPr>
          <p:nvPr>
            <p:ph idx="1"/>
          </p:nvPr>
        </p:nvPicPr>
        <p:blipFill>
          <a:blip r:embed="rId2"/>
          <a:srcRect/>
          <a:stretch>
            <a:fillRect/>
          </a:stretch>
        </p:blipFill>
        <p:spPr>
          <a:xfrm>
            <a:off x="4724400" y="1752600"/>
            <a:ext cx="3968750" cy="3749675"/>
          </a:xfrm>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a:extLst>
              <a:ext uri="{FF2B5EF4-FFF2-40B4-BE49-F238E27FC236}">
                <a16:creationId xmlns:a16="http://schemas.microsoft.com/office/drawing/2014/main" id="{6550B716-AA28-5DEA-3EFC-788417E91E3C}"/>
              </a:ext>
            </a:extLst>
          </p:cNvPr>
          <p:cNvSpPr>
            <a:spLocks noGrp="1"/>
          </p:cNvSpPr>
          <p:nvPr>
            <p:ph type="title"/>
          </p:nvPr>
        </p:nvSpPr>
        <p:spPr/>
        <p:txBody>
          <a:bodyPr/>
          <a:lstStyle/>
          <a:p>
            <a:r>
              <a:rPr lang="en-US" altLang="en-US" b="1">
                <a:solidFill>
                  <a:srgbClr val="FF0000"/>
                </a:solidFill>
              </a:rPr>
              <a:t>Categories</a:t>
            </a:r>
          </a:p>
        </p:txBody>
      </p:sp>
      <p:sp>
        <p:nvSpPr>
          <p:cNvPr id="10243" name="Content Placeholder 5">
            <a:extLst>
              <a:ext uri="{FF2B5EF4-FFF2-40B4-BE49-F238E27FC236}">
                <a16:creationId xmlns:a16="http://schemas.microsoft.com/office/drawing/2014/main" id="{CE27ADB4-8186-DE62-D2F2-3E389CE2A2C5}"/>
              </a:ext>
            </a:extLst>
          </p:cNvPr>
          <p:cNvSpPr>
            <a:spLocks noGrp="1"/>
          </p:cNvSpPr>
          <p:nvPr>
            <p:ph idx="1"/>
          </p:nvPr>
        </p:nvSpPr>
        <p:spPr/>
        <p:txBody>
          <a:bodyPr/>
          <a:lstStyle/>
          <a:p>
            <a:pPr marL="342900" indent="-342900" eaLnBrk="1" hangingPunct="1">
              <a:lnSpc>
                <a:spcPct val="100000"/>
              </a:lnSpc>
              <a:spcBef>
                <a:spcPct val="20000"/>
              </a:spcBef>
              <a:buClr>
                <a:srgbClr val="FF0000"/>
              </a:buClr>
              <a:buFont typeface="Wingdings" panose="05000000000000000000" pitchFamily="2" charset="2"/>
              <a:buChar char="v"/>
            </a:pPr>
            <a:r>
              <a:rPr lang="en-US" altLang="en-US" sz="3200">
                <a:solidFill>
                  <a:srgbClr val="000000"/>
                </a:solidFill>
                <a:latin typeface="Calibri" panose="020F0502020204030204" pitchFamily="34" charset="0"/>
              </a:rPr>
              <a:t>Arterial diseases are </a:t>
            </a:r>
            <a:r>
              <a:rPr lang="en-US" altLang="en-US" sz="3200" b="1">
                <a:solidFill>
                  <a:srgbClr val="000000"/>
                </a:solidFill>
                <a:latin typeface="Calibri" panose="020F0502020204030204" pitchFamily="34" charset="0"/>
              </a:rPr>
              <a:t>two categories</a:t>
            </a:r>
            <a:r>
              <a:rPr lang="en-US" altLang="en-US" sz="3200">
                <a:solidFill>
                  <a:srgbClr val="000000"/>
                </a:solidFill>
                <a:latin typeface="Calibri" panose="020F0502020204030204" pitchFamily="34" charset="0"/>
              </a:rPr>
              <a:t>: </a:t>
            </a:r>
          </a:p>
          <a:p>
            <a:pPr marL="342900" indent="-342900" eaLnBrk="1" hangingPunct="1">
              <a:lnSpc>
                <a:spcPct val="100000"/>
              </a:lnSpc>
              <a:spcBef>
                <a:spcPct val="20000"/>
              </a:spcBef>
              <a:buFont typeface="Arial" panose="020B0604020202020204" pitchFamily="34" charset="0"/>
              <a:buNone/>
            </a:pPr>
            <a:r>
              <a:rPr lang="en-US" altLang="en-US" sz="3200">
                <a:solidFill>
                  <a:srgbClr val="000000"/>
                </a:solidFill>
                <a:latin typeface="Calibri" panose="020F0502020204030204" pitchFamily="34" charset="0"/>
              </a:rPr>
              <a:t>     </a:t>
            </a:r>
            <a:r>
              <a:rPr lang="en-US" altLang="en-US" sz="3200" b="1">
                <a:solidFill>
                  <a:srgbClr val="FF0000"/>
                </a:solidFill>
                <a:latin typeface="Calibri" panose="020F0502020204030204" pitchFamily="34" charset="0"/>
              </a:rPr>
              <a:t>1. </a:t>
            </a:r>
            <a:r>
              <a:rPr lang="en-US" altLang="en-US" sz="3200" b="1">
                <a:solidFill>
                  <a:srgbClr val="000000"/>
                </a:solidFill>
                <a:latin typeface="Calibri" panose="020F0502020204030204" pitchFamily="34" charset="0"/>
              </a:rPr>
              <a:t>Occlusive  </a:t>
            </a:r>
          </a:p>
          <a:p>
            <a:pPr marL="342900" indent="-342900" eaLnBrk="1" hangingPunct="1">
              <a:lnSpc>
                <a:spcPct val="100000"/>
              </a:lnSpc>
              <a:spcBef>
                <a:spcPct val="20000"/>
              </a:spcBef>
              <a:buFont typeface="Arial" panose="020B0604020202020204" pitchFamily="34" charset="0"/>
              <a:buNone/>
            </a:pPr>
            <a:r>
              <a:rPr lang="en-US" altLang="en-US" sz="3200">
                <a:solidFill>
                  <a:srgbClr val="000000"/>
                </a:solidFill>
                <a:latin typeface="Calibri" panose="020F0502020204030204" pitchFamily="34" charset="0"/>
              </a:rPr>
              <a:t>     </a:t>
            </a:r>
            <a:r>
              <a:rPr lang="en-US" altLang="en-US" sz="3200" b="1">
                <a:solidFill>
                  <a:srgbClr val="FF0000"/>
                </a:solidFill>
                <a:latin typeface="Calibri" panose="020F0502020204030204" pitchFamily="34" charset="0"/>
              </a:rPr>
              <a:t>2. </a:t>
            </a:r>
            <a:r>
              <a:rPr lang="en-US" altLang="en-US" sz="3200" b="1">
                <a:solidFill>
                  <a:srgbClr val="000000"/>
                </a:solidFill>
                <a:latin typeface="Calibri" panose="020F0502020204030204" pitchFamily="34" charset="0"/>
              </a:rPr>
              <a:t>Aneurysmal</a:t>
            </a:r>
            <a:endParaRPr lang="en-US" altLang="en-US"/>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D32410B5-55DE-C557-5D8F-5BB651425770}"/>
              </a:ext>
            </a:extLst>
          </p:cNvPr>
          <p:cNvSpPr>
            <a:spLocks noGrp="1"/>
          </p:cNvSpPr>
          <p:nvPr>
            <p:ph type="title"/>
          </p:nvPr>
        </p:nvSpPr>
        <p:spPr/>
        <p:txBody>
          <a:bodyPr/>
          <a:lstStyle/>
          <a:p>
            <a:pPr eaLnBrk="1" hangingPunct="1"/>
            <a:r>
              <a:rPr lang="en-US" altLang="en-US" sz="2800" b="1">
                <a:solidFill>
                  <a:srgbClr val="FF0000"/>
                </a:solidFill>
              </a:rPr>
              <a:t>Brachial Pulse</a:t>
            </a:r>
          </a:p>
        </p:txBody>
      </p:sp>
      <p:sp>
        <p:nvSpPr>
          <p:cNvPr id="47107" name="Text Placeholder 3">
            <a:extLst>
              <a:ext uri="{FF2B5EF4-FFF2-40B4-BE49-F238E27FC236}">
                <a16:creationId xmlns:a16="http://schemas.microsoft.com/office/drawing/2014/main" id="{7CFEF621-AF45-7271-9784-6B93D0C24362}"/>
              </a:ext>
            </a:extLst>
          </p:cNvPr>
          <p:cNvSpPr>
            <a:spLocks noGrp="1"/>
          </p:cNvSpPr>
          <p:nvPr>
            <p:ph type="body" sz="half" idx="2"/>
          </p:nvPr>
        </p:nvSpPr>
        <p:spPr>
          <a:xfrm>
            <a:off x="828675" y="1600200"/>
            <a:ext cx="3971925" cy="4572000"/>
          </a:xfrm>
        </p:spPr>
        <p:txBody>
          <a:bodyPr/>
          <a:lstStyle/>
          <a:p>
            <a:pPr eaLnBrk="1" hangingPunct="1"/>
            <a:r>
              <a:rPr lang="en-US" altLang="en-US" sz="2800" b="1">
                <a:solidFill>
                  <a:srgbClr val="0070C0"/>
                </a:solidFill>
              </a:rPr>
              <a:t>Can be felt together for bilateral evaluation</a:t>
            </a:r>
          </a:p>
          <a:p>
            <a:pPr eaLnBrk="1" hangingPunct="1"/>
            <a:endParaRPr lang="en-US" altLang="en-US"/>
          </a:p>
        </p:txBody>
      </p:sp>
      <p:pic>
        <p:nvPicPr>
          <p:cNvPr id="44036" name="Picture 7" descr="f20-10-X3243">
            <a:extLst>
              <a:ext uri="{FF2B5EF4-FFF2-40B4-BE49-F238E27FC236}">
                <a16:creationId xmlns:a16="http://schemas.microsoft.com/office/drawing/2014/main" id="{CC641B89-E692-5C88-BF9E-366A629130CF}"/>
              </a:ext>
            </a:extLst>
          </p:cNvPr>
          <p:cNvPicPr>
            <a:picLocks noGrp="1" noChangeAspect="1" noChangeArrowheads="1"/>
          </p:cNvPicPr>
          <p:nvPr>
            <p:ph idx="1"/>
          </p:nvPr>
        </p:nvPicPr>
        <p:blipFill>
          <a:blip r:embed="rId2"/>
          <a:srcRect/>
          <a:stretch>
            <a:fillRect/>
          </a:stretch>
        </p:blipFill>
        <p:spPr>
          <a:xfrm>
            <a:off x="4876800" y="1676400"/>
            <a:ext cx="4084638" cy="2422525"/>
          </a:xfrm>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FD364676-3AB9-6602-5098-97622A6B29DA}"/>
              </a:ext>
            </a:extLst>
          </p:cNvPr>
          <p:cNvSpPr>
            <a:spLocks noGrp="1"/>
          </p:cNvSpPr>
          <p:nvPr>
            <p:ph type="title"/>
          </p:nvPr>
        </p:nvSpPr>
        <p:spPr/>
        <p:txBody>
          <a:bodyPr/>
          <a:lstStyle/>
          <a:p>
            <a:pPr eaLnBrk="1" hangingPunct="1"/>
            <a:r>
              <a:rPr lang="en-US" altLang="en-US" sz="2800" b="1">
                <a:solidFill>
                  <a:srgbClr val="FF0000"/>
                </a:solidFill>
              </a:rPr>
              <a:t>Radial Pulse</a:t>
            </a:r>
          </a:p>
        </p:txBody>
      </p:sp>
      <p:sp>
        <p:nvSpPr>
          <p:cNvPr id="48131" name="Text Placeholder 3">
            <a:extLst>
              <a:ext uri="{FF2B5EF4-FFF2-40B4-BE49-F238E27FC236}">
                <a16:creationId xmlns:a16="http://schemas.microsoft.com/office/drawing/2014/main" id="{342B5BD7-58D7-2307-19BE-509A699463B8}"/>
              </a:ext>
            </a:extLst>
          </p:cNvPr>
          <p:cNvSpPr>
            <a:spLocks noGrp="1"/>
          </p:cNvSpPr>
          <p:nvPr>
            <p:ph type="body" sz="half" idx="2"/>
          </p:nvPr>
        </p:nvSpPr>
        <p:spPr>
          <a:xfrm>
            <a:off x="828675" y="1600200"/>
            <a:ext cx="3287713" cy="4572000"/>
          </a:xfrm>
        </p:spPr>
        <p:txBody>
          <a:bodyPr/>
          <a:lstStyle/>
          <a:p>
            <a:pPr eaLnBrk="1" hangingPunct="1"/>
            <a:r>
              <a:rPr lang="en-US" altLang="en-US" sz="2000" b="1">
                <a:solidFill>
                  <a:srgbClr val="0070C0"/>
                </a:solidFill>
              </a:rPr>
              <a:t>Grasping both of the patient’s wrists</a:t>
            </a:r>
          </a:p>
          <a:p>
            <a:pPr eaLnBrk="1" hangingPunct="1"/>
            <a:r>
              <a:rPr lang="en-US" altLang="en-US" sz="2000" b="1">
                <a:solidFill>
                  <a:srgbClr val="0070C0"/>
                </a:solidFill>
              </a:rPr>
              <a:t>with your index, middle, and fourth fingers patient’s right wrist with your left fingers and the patient’s left wrist with your right fingers.</a:t>
            </a:r>
          </a:p>
          <a:p>
            <a:pPr eaLnBrk="1" hangingPunct="1"/>
            <a:r>
              <a:rPr lang="en-US" altLang="en-US" sz="2000" b="1">
                <a:solidFill>
                  <a:srgbClr val="0070C0"/>
                </a:solidFill>
              </a:rPr>
              <a:t>The symmetry of the pulses is evaluated for timing and strength</a:t>
            </a:r>
          </a:p>
        </p:txBody>
      </p:sp>
      <p:pic>
        <p:nvPicPr>
          <p:cNvPr id="45060" name="Picture 7" descr="f20-08-X3243">
            <a:extLst>
              <a:ext uri="{FF2B5EF4-FFF2-40B4-BE49-F238E27FC236}">
                <a16:creationId xmlns:a16="http://schemas.microsoft.com/office/drawing/2014/main" id="{C627D265-D16F-8A9F-CCAD-1DD230AC5C10}"/>
              </a:ext>
            </a:extLst>
          </p:cNvPr>
          <p:cNvPicPr>
            <a:picLocks noGrp="1" noChangeAspect="1" noChangeArrowheads="1"/>
          </p:cNvPicPr>
          <p:nvPr>
            <p:ph idx="1"/>
          </p:nvPr>
        </p:nvPicPr>
        <p:blipFill>
          <a:blip r:embed="rId2"/>
          <a:srcRect/>
          <a:stretch>
            <a:fillRect/>
          </a:stretch>
        </p:blipFill>
        <p:spPr>
          <a:xfrm>
            <a:off x="4419600" y="1600200"/>
            <a:ext cx="4084638" cy="2184400"/>
          </a:xfrm>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9EAA4919-AEB7-E0E9-E971-5934C34F2E05}"/>
              </a:ext>
            </a:extLst>
          </p:cNvPr>
          <p:cNvSpPr>
            <a:spLocks noGrp="1"/>
          </p:cNvSpPr>
          <p:nvPr>
            <p:ph type="title"/>
          </p:nvPr>
        </p:nvSpPr>
        <p:spPr/>
        <p:txBody>
          <a:bodyPr/>
          <a:lstStyle/>
          <a:p>
            <a:pPr eaLnBrk="1" hangingPunct="1"/>
            <a:r>
              <a:rPr lang="en-US" altLang="en-US" sz="2800" b="1">
                <a:solidFill>
                  <a:srgbClr val="FF0000"/>
                </a:solidFill>
              </a:rPr>
              <a:t>Ulnar Pulse</a:t>
            </a:r>
          </a:p>
        </p:txBody>
      </p:sp>
      <p:sp>
        <p:nvSpPr>
          <p:cNvPr id="49155" name="Text Placeholder 3">
            <a:extLst>
              <a:ext uri="{FF2B5EF4-FFF2-40B4-BE49-F238E27FC236}">
                <a16:creationId xmlns:a16="http://schemas.microsoft.com/office/drawing/2014/main" id="{6B325817-EF35-109C-E970-DC9AC2E930ED}"/>
              </a:ext>
            </a:extLst>
          </p:cNvPr>
          <p:cNvSpPr>
            <a:spLocks noGrp="1"/>
          </p:cNvSpPr>
          <p:nvPr>
            <p:ph type="body" sz="half" idx="2"/>
          </p:nvPr>
        </p:nvSpPr>
        <p:spPr>
          <a:xfrm>
            <a:off x="828675" y="1600200"/>
            <a:ext cx="3287713" cy="4572000"/>
          </a:xfrm>
        </p:spPr>
        <p:txBody>
          <a:bodyPr/>
          <a:lstStyle/>
          <a:p>
            <a:pPr eaLnBrk="1" hangingPunct="1"/>
            <a:r>
              <a:rPr lang="en-US" altLang="en-US" sz="2800" b="1">
                <a:solidFill>
                  <a:srgbClr val="0070C0"/>
                </a:solidFill>
              </a:rPr>
              <a:t>More difficult to palpate due to deeper position </a:t>
            </a:r>
          </a:p>
        </p:txBody>
      </p:sp>
      <p:pic>
        <p:nvPicPr>
          <p:cNvPr id="46084" name="Picture 7" descr="f20-09-X3243">
            <a:extLst>
              <a:ext uri="{FF2B5EF4-FFF2-40B4-BE49-F238E27FC236}">
                <a16:creationId xmlns:a16="http://schemas.microsoft.com/office/drawing/2014/main" id="{A4581F4D-F4B1-E2F3-C96B-92021EB95D64}"/>
              </a:ext>
            </a:extLst>
          </p:cNvPr>
          <p:cNvPicPr>
            <a:picLocks noGrp="1" noChangeAspect="1" noChangeArrowheads="1"/>
          </p:cNvPicPr>
          <p:nvPr>
            <p:ph idx="1"/>
          </p:nvPr>
        </p:nvPicPr>
        <p:blipFill>
          <a:blip r:embed="rId2"/>
          <a:srcRect/>
          <a:stretch>
            <a:fillRect/>
          </a:stretch>
        </p:blipFill>
        <p:spPr>
          <a:xfrm>
            <a:off x="4191000" y="1828800"/>
            <a:ext cx="4084638" cy="2451100"/>
          </a:xfrm>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BFE08EE9-E454-4253-EC53-837FE8072269}"/>
              </a:ext>
            </a:extLst>
          </p:cNvPr>
          <p:cNvSpPr>
            <a:spLocks noGrp="1"/>
          </p:cNvSpPr>
          <p:nvPr>
            <p:ph type="title"/>
          </p:nvPr>
        </p:nvSpPr>
        <p:spPr/>
        <p:txBody>
          <a:bodyPr/>
          <a:lstStyle/>
          <a:p>
            <a:pPr eaLnBrk="1" hangingPunct="1"/>
            <a:r>
              <a:rPr lang="en-US" altLang="en-US" sz="2800" b="1">
                <a:solidFill>
                  <a:srgbClr val="FF0000"/>
                </a:solidFill>
              </a:rPr>
              <a:t>Abdominal Aorta Pulse</a:t>
            </a:r>
          </a:p>
        </p:txBody>
      </p:sp>
      <p:sp>
        <p:nvSpPr>
          <p:cNvPr id="41988" name="Text Placeholder 3">
            <a:extLst>
              <a:ext uri="{FF2B5EF4-FFF2-40B4-BE49-F238E27FC236}">
                <a16:creationId xmlns:a16="http://schemas.microsoft.com/office/drawing/2014/main" id="{8235BD07-1E0E-B664-4D66-87F93568FE43}"/>
              </a:ext>
            </a:extLst>
          </p:cNvPr>
          <p:cNvSpPr>
            <a:spLocks noGrp="1"/>
          </p:cNvSpPr>
          <p:nvPr>
            <p:ph type="body" sz="half" idx="2"/>
          </p:nvPr>
        </p:nvSpPr>
        <p:spPr>
          <a:xfrm>
            <a:off x="828675" y="1600200"/>
            <a:ext cx="3287713" cy="4572000"/>
          </a:xfrm>
        </p:spPr>
        <p:txBody>
          <a:bodyPr rtlCol="0"/>
          <a:lstStyle/>
          <a:p>
            <a:pPr eaLnBrk="1" fontAlgn="auto" hangingPunct="1">
              <a:spcAft>
                <a:spcPts val="0"/>
              </a:spcAft>
              <a:defRPr/>
            </a:pPr>
            <a:r>
              <a:rPr lang="en-US" dirty="0"/>
              <a:t> </a:t>
            </a:r>
            <a:r>
              <a:rPr lang="en-US" sz="2000" b="1" dirty="0">
                <a:solidFill>
                  <a:srgbClr val="0070C0"/>
                </a:solidFill>
              </a:rPr>
              <a:t>Findings associated with an AAA </a:t>
            </a:r>
          </a:p>
          <a:p>
            <a:pPr marL="457200" indent="-457200" eaLnBrk="1" fontAlgn="auto" hangingPunct="1">
              <a:spcAft>
                <a:spcPts val="0"/>
              </a:spcAft>
              <a:buClr>
                <a:srgbClr val="FF0000"/>
              </a:buClr>
              <a:buFont typeface="+mj-lt"/>
              <a:buAutoNum type="arabicParenR"/>
              <a:defRPr/>
            </a:pPr>
            <a:r>
              <a:rPr lang="en-US" sz="2000" b="1" dirty="0">
                <a:solidFill>
                  <a:srgbClr val="0070C0"/>
                </a:solidFill>
              </a:rPr>
              <a:t>a mass with laterally expansive pulsation, </a:t>
            </a:r>
          </a:p>
          <a:p>
            <a:pPr marL="457200" indent="-457200" eaLnBrk="1" fontAlgn="auto" hangingPunct="1">
              <a:spcAft>
                <a:spcPts val="0"/>
              </a:spcAft>
              <a:buClr>
                <a:srgbClr val="FF0000"/>
              </a:buClr>
              <a:buFont typeface="+mj-lt"/>
              <a:buAutoNum type="arabicParenR"/>
              <a:defRPr/>
            </a:pPr>
            <a:r>
              <a:rPr lang="en-US" sz="2000" b="1" dirty="0">
                <a:solidFill>
                  <a:srgbClr val="0070C0"/>
                </a:solidFill>
              </a:rPr>
              <a:t>an abdominal bruit,</a:t>
            </a:r>
          </a:p>
          <a:p>
            <a:pPr marL="457200" indent="-457200" eaLnBrk="1" fontAlgn="auto" hangingPunct="1">
              <a:spcAft>
                <a:spcPts val="0"/>
              </a:spcAft>
              <a:buClr>
                <a:srgbClr val="FF0000"/>
              </a:buClr>
              <a:buFont typeface="+mj-lt"/>
              <a:buAutoNum type="arabicParenR"/>
              <a:defRPr/>
            </a:pPr>
            <a:r>
              <a:rPr lang="en-US" sz="2000" b="1" dirty="0">
                <a:solidFill>
                  <a:srgbClr val="0070C0"/>
                </a:solidFill>
              </a:rPr>
              <a:t> a femoral bruit, </a:t>
            </a:r>
          </a:p>
          <a:p>
            <a:pPr marL="457200" indent="-457200" eaLnBrk="1" fontAlgn="auto" hangingPunct="1">
              <a:spcAft>
                <a:spcPts val="0"/>
              </a:spcAft>
              <a:buClr>
                <a:srgbClr val="FF0000"/>
              </a:buClr>
              <a:buFont typeface="+mj-lt"/>
              <a:buAutoNum type="arabicParenR"/>
              <a:defRPr/>
            </a:pPr>
            <a:r>
              <a:rPr lang="en-US" sz="2000" b="1" dirty="0">
                <a:solidFill>
                  <a:srgbClr val="0070C0"/>
                </a:solidFill>
              </a:rPr>
              <a:t> a femoral pulse deficit.</a:t>
            </a:r>
          </a:p>
          <a:p>
            <a:pPr eaLnBrk="1" fontAlgn="auto" hangingPunct="1">
              <a:spcAft>
                <a:spcPts val="0"/>
              </a:spcAft>
              <a:defRPr/>
            </a:pPr>
            <a:r>
              <a:rPr lang="en-US" dirty="0"/>
              <a:t> </a:t>
            </a:r>
          </a:p>
        </p:txBody>
      </p:sp>
      <p:pic>
        <p:nvPicPr>
          <p:cNvPr id="47108" name="Picture 2">
            <a:extLst>
              <a:ext uri="{FF2B5EF4-FFF2-40B4-BE49-F238E27FC236}">
                <a16:creationId xmlns:a16="http://schemas.microsoft.com/office/drawing/2014/main" id="{7CE86CA6-9DF7-A046-1C76-BBD2D8576BD2}"/>
              </a:ext>
            </a:extLst>
          </p:cNvPr>
          <p:cNvPicPr>
            <a:picLocks noGrp="1" noChangeAspect="1" noChangeArrowheads="1"/>
          </p:cNvPicPr>
          <p:nvPr>
            <p:ph idx="1"/>
          </p:nvPr>
        </p:nvPicPr>
        <p:blipFill>
          <a:blip r:embed="rId2"/>
          <a:srcRect/>
          <a:stretch>
            <a:fillRect/>
          </a:stretch>
        </p:blipFill>
        <p:spPr>
          <a:xfrm>
            <a:off x="4230688" y="2468563"/>
            <a:ext cx="4084637" cy="2835275"/>
          </a:xfrm>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A7638B1E-5C09-3B09-FF62-69AA88A6C6A9}"/>
              </a:ext>
            </a:extLst>
          </p:cNvPr>
          <p:cNvSpPr>
            <a:spLocks noGrp="1"/>
          </p:cNvSpPr>
          <p:nvPr>
            <p:ph type="title"/>
          </p:nvPr>
        </p:nvSpPr>
        <p:spPr/>
        <p:txBody>
          <a:bodyPr/>
          <a:lstStyle/>
          <a:p>
            <a:pPr eaLnBrk="1" hangingPunct="1"/>
            <a:r>
              <a:rPr lang="en-US" altLang="en-US" sz="2800" b="1">
                <a:solidFill>
                  <a:srgbClr val="FF0000"/>
                </a:solidFill>
              </a:rPr>
              <a:t>Femoral Pulse</a:t>
            </a:r>
          </a:p>
        </p:txBody>
      </p:sp>
      <p:sp>
        <p:nvSpPr>
          <p:cNvPr id="51203" name="Text Placeholder 3">
            <a:extLst>
              <a:ext uri="{FF2B5EF4-FFF2-40B4-BE49-F238E27FC236}">
                <a16:creationId xmlns:a16="http://schemas.microsoft.com/office/drawing/2014/main" id="{42021445-209E-1BC8-3C29-733202EE5BED}"/>
              </a:ext>
            </a:extLst>
          </p:cNvPr>
          <p:cNvSpPr>
            <a:spLocks noGrp="1"/>
          </p:cNvSpPr>
          <p:nvPr>
            <p:ph type="body" sz="half" idx="2"/>
          </p:nvPr>
        </p:nvSpPr>
        <p:spPr>
          <a:xfrm>
            <a:off x="828675" y="1600200"/>
            <a:ext cx="3287713" cy="4572000"/>
          </a:xfrm>
        </p:spPr>
        <p:txBody>
          <a:bodyPr/>
          <a:lstStyle/>
          <a:p>
            <a:pPr eaLnBrk="1" hangingPunct="1"/>
            <a:r>
              <a:rPr lang="en-US" altLang="en-US" sz="2000" b="1">
                <a:solidFill>
                  <a:srgbClr val="0070C0"/>
                </a:solidFill>
              </a:rPr>
              <a:t>Felt inferior to the inguinal ligament at a point midway between the pubic tubercle and the anterior superior iliac spine.</a:t>
            </a:r>
          </a:p>
          <a:p>
            <a:pPr eaLnBrk="1" hangingPunct="1"/>
            <a:r>
              <a:rPr lang="en-US" altLang="en-US" sz="2000" b="1">
                <a:solidFill>
                  <a:srgbClr val="0070C0"/>
                </a:solidFill>
              </a:rPr>
              <a:t> </a:t>
            </a:r>
          </a:p>
        </p:txBody>
      </p:sp>
      <p:pic>
        <p:nvPicPr>
          <p:cNvPr id="48132" name="Picture 7" descr="f20-15-X3243">
            <a:extLst>
              <a:ext uri="{FF2B5EF4-FFF2-40B4-BE49-F238E27FC236}">
                <a16:creationId xmlns:a16="http://schemas.microsoft.com/office/drawing/2014/main" id="{A20D750D-B2F8-B28A-141B-67D8442A961C}"/>
              </a:ext>
            </a:extLst>
          </p:cNvPr>
          <p:cNvPicPr>
            <a:picLocks noGrp="1" noChangeAspect="1" noChangeArrowheads="1"/>
          </p:cNvPicPr>
          <p:nvPr>
            <p:ph idx="1"/>
          </p:nvPr>
        </p:nvPicPr>
        <p:blipFill>
          <a:blip r:embed="rId2"/>
          <a:srcRect/>
          <a:stretch>
            <a:fillRect/>
          </a:stretch>
        </p:blipFill>
        <p:spPr>
          <a:xfrm>
            <a:off x="4419600" y="1752600"/>
            <a:ext cx="3886200" cy="4114800"/>
          </a:xfrm>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B2C0AAFE-E473-5009-0032-2EE1E2BBAAB6}"/>
              </a:ext>
            </a:extLst>
          </p:cNvPr>
          <p:cNvSpPr>
            <a:spLocks noGrp="1"/>
          </p:cNvSpPr>
          <p:nvPr>
            <p:ph type="title"/>
          </p:nvPr>
        </p:nvSpPr>
        <p:spPr/>
        <p:txBody>
          <a:bodyPr/>
          <a:lstStyle/>
          <a:p>
            <a:pPr eaLnBrk="1" hangingPunct="1"/>
            <a:r>
              <a:rPr lang="en-US" altLang="en-US" sz="2800" b="1">
                <a:solidFill>
                  <a:srgbClr val="FF0000"/>
                </a:solidFill>
              </a:rPr>
              <a:t>Femoral Pulse</a:t>
            </a:r>
          </a:p>
        </p:txBody>
      </p:sp>
      <p:sp>
        <p:nvSpPr>
          <p:cNvPr id="52227" name="Text Placeholder 3">
            <a:extLst>
              <a:ext uri="{FF2B5EF4-FFF2-40B4-BE49-F238E27FC236}">
                <a16:creationId xmlns:a16="http://schemas.microsoft.com/office/drawing/2014/main" id="{D4D63FB3-6C31-9CC5-BE59-AC2CFB7FDA62}"/>
              </a:ext>
            </a:extLst>
          </p:cNvPr>
          <p:cNvSpPr>
            <a:spLocks noGrp="1"/>
          </p:cNvSpPr>
          <p:nvPr>
            <p:ph type="body" sz="half" idx="2"/>
          </p:nvPr>
        </p:nvSpPr>
        <p:spPr>
          <a:xfrm>
            <a:off x="828675" y="1600200"/>
            <a:ext cx="3287713" cy="4572000"/>
          </a:xfrm>
        </p:spPr>
        <p:txBody>
          <a:bodyPr/>
          <a:lstStyle/>
          <a:p>
            <a:pPr eaLnBrk="1" hangingPunct="1"/>
            <a:r>
              <a:rPr lang="en-US" altLang="en-US" sz="2000" b="1">
                <a:solidFill>
                  <a:srgbClr val="0070C0"/>
                </a:solidFill>
              </a:rPr>
              <a:t>Both femoral pulses may be compared simultaneously.</a:t>
            </a:r>
          </a:p>
          <a:p>
            <a:pPr eaLnBrk="1" hangingPunct="1"/>
            <a:r>
              <a:rPr lang="en-US" altLang="en-US" sz="2000" b="1">
                <a:solidFill>
                  <a:srgbClr val="0070C0"/>
                </a:solidFill>
              </a:rPr>
              <a:t>If one of the femoral pulses is diminished or absent, auscultation for a bruit is necessary.</a:t>
            </a:r>
          </a:p>
        </p:txBody>
      </p:sp>
      <p:pic>
        <p:nvPicPr>
          <p:cNvPr id="49156" name="Picture 2">
            <a:extLst>
              <a:ext uri="{FF2B5EF4-FFF2-40B4-BE49-F238E27FC236}">
                <a16:creationId xmlns:a16="http://schemas.microsoft.com/office/drawing/2014/main" id="{EC1FAC41-7A28-5B35-CA4D-2C464DDA872B}"/>
              </a:ext>
            </a:extLst>
          </p:cNvPr>
          <p:cNvPicPr>
            <a:picLocks noGrp="1" noChangeAspect="1" noChangeArrowheads="1"/>
          </p:cNvPicPr>
          <p:nvPr>
            <p:ph idx="1"/>
          </p:nvPr>
        </p:nvPicPr>
        <p:blipFill>
          <a:blip r:embed="rId2"/>
          <a:srcRect/>
          <a:stretch>
            <a:fillRect/>
          </a:stretch>
        </p:blipFill>
        <p:spPr>
          <a:xfrm>
            <a:off x="4191000" y="1600200"/>
            <a:ext cx="4084638" cy="2863850"/>
          </a:xfrm>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628FD6E0-CC89-D645-3575-BD4316FB64F7}"/>
              </a:ext>
            </a:extLst>
          </p:cNvPr>
          <p:cNvSpPr>
            <a:spLocks noGrp="1"/>
          </p:cNvSpPr>
          <p:nvPr>
            <p:ph type="title"/>
          </p:nvPr>
        </p:nvSpPr>
        <p:spPr/>
        <p:txBody>
          <a:bodyPr/>
          <a:lstStyle/>
          <a:p>
            <a:pPr eaLnBrk="1" hangingPunct="1"/>
            <a:r>
              <a:rPr lang="en-US" altLang="en-US" sz="2800" b="1">
                <a:solidFill>
                  <a:srgbClr val="FF0000"/>
                </a:solidFill>
              </a:rPr>
              <a:t>Popliteal Pulse</a:t>
            </a:r>
          </a:p>
        </p:txBody>
      </p:sp>
      <p:sp>
        <p:nvSpPr>
          <p:cNvPr id="53251" name="Text Placeholder 3">
            <a:extLst>
              <a:ext uri="{FF2B5EF4-FFF2-40B4-BE49-F238E27FC236}">
                <a16:creationId xmlns:a16="http://schemas.microsoft.com/office/drawing/2014/main" id="{33D54D3C-D540-5A88-150B-7625DCD532DA}"/>
              </a:ext>
            </a:extLst>
          </p:cNvPr>
          <p:cNvSpPr>
            <a:spLocks noGrp="1"/>
          </p:cNvSpPr>
          <p:nvPr>
            <p:ph type="body" sz="half" idx="2"/>
          </p:nvPr>
        </p:nvSpPr>
        <p:spPr>
          <a:xfrm>
            <a:off x="828675" y="1600200"/>
            <a:ext cx="3287713" cy="4572000"/>
          </a:xfrm>
        </p:spPr>
        <p:txBody>
          <a:bodyPr/>
          <a:lstStyle/>
          <a:p>
            <a:pPr eaLnBrk="1" hangingPunct="1"/>
            <a:r>
              <a:rPr lang="en-US" altLang="en-US" sz="2000" b="1">
                <a:solidFill>
                  <a:srgbClr val="0070C0"/>
                </a:solidFill>
              </a:rPr>
              <a:t>Each artery is evaluated separately thumbs are placed on the patella, and the remaining fingers of both hands are pressed in the popliteal fossa medial to the lateral biceps femoris tendon.</a:t>
            </a:r>
          </a:p>
          <a:p>
            <a:pPr eaLnBrk="1" hangingPunct="1"/>
            <a:r>
              <a:rPr lang="en-US" altLang="en-US"/>
              <a:t> </a:t>
            </a:r>
          </a:p>
        </p:txBody>
      </p:sp>
      <p:pic>
        <p:nvPicPr>
          <p:cNvPr id="50180" name="Picture 2">
            <a:extLst>
              <a:ext uri="{FF2B5EF4-FFF2-40B4-BE49-F238E27FC236}">
                <a16:creationId xmlns:a16="http://schemas.microsoft.com/office/drawing/2014/main" id="{3449D7AD-6F37-7323-3725-8143503C9AA6}"/>
              </a:ext>
            </a:extLst>
          </p:cNvPr>
          <p:cNvPicPr>
            <a:picLocks noGrp="1" noChangeAspect="1" noChangeArrowheads="1"/>
          </p:cNvPicPr>
          <p:nvPr>
            <p:ph idx="1"/>
          </p:nvPr>
        </p:nvPicPr>
        <p:blipFill>
          <a:blip r:embed="rId2"/>
          <a:srcRect/>
          <a:stretch>
            <a:fillRect/>
          </a:stretch>
        </p:blipFill>
        <p:spPr>
          <a:xfrm>
            <a:off x="4267200" y="1676400"/>
            <a:ext cx="4084638" cy="2209800"/>
          </a:xfrm>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FAB48B1F-8C0B-F5B2-67AC-76E4C78DC0C5}"/>
              </a:ext>
            </a:extLst>
          </p:cNvPr>
          <p:cNvSpPr>
            <a:spLocks noGrp="1"/>
          </p:cNvSpPr>
          <p:nvPr>
            <p:ph type="title"/>
          </p:nvPr>
        </p:nvSpPr>
        <p:spPr/>
        <p:txBody>
          <a:bodyPr/>
          <a:lstStyle/>
          <a:p>
            <a:pPr eaLnBrk="1" hangingPunct="1"/>
            <a:r>
              <a:rPr lang="en-US" altLang="en-US" sz="2800" b="1">
                <a:solidFill>
                  <a:srgbClr val="FF0000"/>
                </a:solidFill>
              </a:rPr>
              <a:t>Dorsalis Pedis Pulse</a:t>
            </a:r>
          </a:p>
        </p:txBody>
      </p:sp>
      <p:sp>
        <p:nvSpPr>
          <p:cNvPr id="54275" name="Text Placeholder 3">
            <a:extLst>
              <a:ext uri="{FF2B5EF4-FFF2-40B4-BE49-F238E27FC236}">
                <a16:creationId xmlns:a16="http://schemas.microsoft.com/office/drawing/2014/main" id="{A06F7D16-8390-FB80-3F1E-9336758E13E8}"/>
              </a:ext>
            </a:extLst>
          </p:cNvPr>
          <p:cNvSpPr>
            <a:spLocks noGrp="1"/>
          </p:cNvSpPr>
          <p:nvPr>
            <p:ph type="body" sz="half" idx="2"/>
          </p:nvPr>
        </p:nvSpPr>
        <p:spPr>
          <a:xfrm>
            <a:off x="828675" y="1600200"/>
            <a:ext cx="3287713" cy="4572000"/>
          </a:xfrm>
        </p:spPr>
        <p:txBody>
          <a:bodyPr/>
          <a:lstStyle/>
          <a:p>
            <a:pPr eaLnBrk="1" hangingPunct="1"/>
            <a:r>
              <a:rPr lang="en-US" altLang="en-US" sz="2000" b="1">
                <a:solidFill>
                  <a:srgbClr val="0070C0"/>
                </a:solidFill>
              </a:rPr>
              <a:t>Best palpated when the foot is dorsiflexed.</a:t>
            </a:r>
          </a:p>
          <a:p>
            <a:pPr eaLnBrk="1" hangingPunct="1"/>
            <a:r>
              <a:rPr lang="en-US" altLang="en-US" sz="2000" b="1">
                <a:solidFill>
                  <a:srgbClr val="0070C0"/>
                </a:solidFill>
              </a:rPr>
              <a:t>Easily palpated in the groove between the extensor digitorum longus and hallucis longus tendon</a:t>
            </a:r>
          </a:p>
        </p:txBody>
      </p:sp>
      <p:pic>
        <p:nvPicPr>
          <p:cNvPr id="51204" name="Picture 2">
            <a:extLst>
              <a:ext uri="{FF2B5EF4-FFF2-40B4-BE49-F238E27FC236}">
                <a16:creationId xmlns:a16="http://schemas.microsoft.com/office/drawing/2014/main" id="{54C863A8-B564-951D-0611-6245FF81E303}"/>
              </a:ext>
            </a:extLst>
          </p:cNvPr>
          <p:cNvPicPr>
            <a:picLocks noGrp="1" noChangeAspect="1" noChangeArrowheads="1"/>
          </p:cNvPicPr>
          <p:nvPr>
            <p:ph idx="1"/>
          </p:nvPr>
        </p:nvPicPr>
        <p:blipFill>
          <a:blip r:embed="rId2"/>
          <a:srcRect/>
          <a:stretch>
            <a:fillRect/>
          </a:stretch>
        </p:blipFill>
        <p:spPr>
          <a:xfrm>
            <a:off x="4267200" y="1600200"/>
            <a:ext cx="4084638" cy="2857500"/>
          </a:xfrm>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09B83DF2-8D04-21F5-B854-B4DF5A11FEBD}"/>
              </a:ext>
            </a:extLst>
          </p:cNvPr>
          <p:cNvSpPr>
            <a:spLocks noGrp="1"/>
          </p:cNvSpPr>
          <p:nvPr>
            <p:ph type="title"/>
          </p:nvPr>
        </p:nvSpPr>
        <p:spPr/>
        <p:txBody>
          <a:bodyPr/>
          <a:lstStyle/>
          <a:p>
            <a:pPr eaLnBrk="1" hangingPunct="1"/>
            <a:r>
              <a:rPr lang="en-US" altLang="en-US" sz="2800" b="1">
                <a:solidFill>
                  <a:srgbClr val="FF0000"/>
                </a:solidFill>
              </a:rPr>
              <a:t>Posterior Tibial Pulse</a:t>
            </a:r>
          </a:p>
        </p:txBody>
      </p:sp>
      <p:sp>
        <p:nvSpPr>
          <p:cNvPr id="55299" name="Text Placeholder 3">
            <a:extLst>
              <a:ext uri="{FF2B5EF4-FFF2-40B4-BE49-F238E27FC236}">
                <a16:creationId xmlns:a16="http://schemas.microsoft.com/office/drawing/2014/main" id="{5CDC1DC9-6BD7-3F49-28B0-02830BE383DB}"/>
              </a:ext>
            </a:extLst>
          </p:cNvPr>
          <p:cNvSpPr>
            <a:spLocks noGrp="1"/>
          </p:cNvSpPr>
          <p:nvPr>
            <p:ph type="body" sz="half" idx="2"/>
          </p:nvPr>
        </p:nvSpPr>
        <p:spPr>
          <a:xfrm>
            <a:off x="828675" y="1600200"/>
            <a:ext cx="3287713" cy="4572000"/>
          </a:xfrm>
        </p:spPr>
        <p:txBody>
          <a:bodyPr/>
          <a:lstStyle/>
          <a:p>
            <a:pPr eaLnBrk="1" hangingPunct="1"/>
            <a:r>
              <a:rPr lang="en-US" altLang="en-US" sz="2000" b="1">
                <a:solidFill>
                  <a:srgbClr val="0070C0"/>
                </a:solidFill>
              </a:rPr>
              <a:t>Palpated just posterior to the medial malleoli between the tibialis posterior tendon and the flexor digitorum longus tendon</a:t>
            </a:r>
          </a:p>
        </p:txBody>
      </p:sp>
      <p:pic>
        <p:nvPicPr>
          <p:cNvPr id="52228" name="Picture 2">
            <a:extLst>
              <a:ext uri="{FF2B5EF4-FFF2-40B4-BE49-F238E27FC236}">
                <a16:creationId xmlns:a16="http://schemas.microsoft.com/office/drawing/2014/main" id="{FF5A6AD7-1CE5-3ADD-7336-431925B2FC80}"/>
              </a:ext>
            </a:extLst>
          </p:cNvPr>
          <p:cNvPicPr>
            <a:picLocks noGrp="1" noChangeAspect="1" noChangeArrowheads="1"/>
          </p:cNvPicPr>
          <p:nvPr>
            <p:ph idx="1"/>
          </p:nvPr>
        </p:nvPicPr>
        <p:blipFill>
          <a:blip r:embed="rId2"/>
          <a:srcRect/>
          <a:stretch>
            <a:fillRect/>
          </a:stretch>
        </p:blipFill>
        <p:spPr>
          <a:xfrm>
            <a:off x="4114800" y="1752600"/>
            <a:ext cx="4084638" cy="2581275"/>
          </a:xfrm>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8133340D-38F0-75E6-26CD-57A4AB06B466}"/>
              </a:ext>
            </a:extLst>
          </p:cNvPr>
          <p:cNvSpPr>
            <a:spLocks noGrp="1"/>
          </p:cNvSpPr>
          <p:nvPr>
            <p:ph type="title"/>
          </p:nvPr>
        </p:nvSpPr>
        <p:spPr/>
        <p:txBody>
          <a:bodyPr/>
          <a:lstStyle/>
          <a:p>
            <a:pPr eaLnBrk="1" hangingPunct="1"/>
            <a:r>
              <a:rPr lang="en-US" altLang="en-US" b="1">
                <a:solidFill>
                  <a:srgbClr val="FF0000"/>
                </a:solidFill>
              </a:rPr>
              <a:t>Grading of Pulses</a:t>
            </a:r>
          </a:p>
        </p:txBody>
      </p:sp>
      <p:sp>
        <p:nvSpPr>
          <p:cNvPr id="56323" name="Content Placeholder 2">
            <a:extLst>
              <a:ext uri="{FF2B5EF4-FFF2-40B4-BE49-F238E27FC236}">
                <a16:creationId xmlns:a16="http://schemas.microsoft.com/office/drawing/2014/main" id="{90F1CFA5-A189-C654-7963-D956C359891D}"/>
              </a:ext>
            </a:extLst>
          </p:cNvPr>
          <p:cNvSpPr>
            <a:spLocks noGrp="1"/>
          </p:cNvSpPr>
          <p:nvPr>
            <p:ph idx="1"/>
          </p:nvPr>
        </p:nvSpPr>
        <p:spPr/>
        <p:txBody>
          <a:bodyPr/>
          <a:lstStyle/>
          <a:p>
            <a:pPr eaLnBrk="1" hangingPunct="1">
              <a:buFont typeface="Arial" panose="020B0604020202020204" pitchFamily="34" charset="0"/>
              <a:buNone/>
            </a:pPr>
            <a:r>
              <a:rPr lang="en-US" altLang="en-US" sz="2800" b="1">
                <a:solidFill>
                  <a:srgbClr val="0070C0"/>
                </a:solidFill>
              </a:rPr>
              <a:t>0  Absent</a:t>
            </a:r>
          </a:p>
          <a:p>
            <a:pPr eaLnBrk="1" hangingPunct="1">
              <a:buFont typeface="Arial" panose="020B0604020202020204" pitchFamily="34" charset="0"/>
              <a:buNone/>
            </a:pPr>
            <a:r>
              <a:rPr lang="en-US" altLang="en-US" sz="2800" b="1">
                <a:solidFill>
                  <a:srgbClr val="0070C0"/>
                </a:solidFill>
              </a:rPr>
              <a:t>1  Diminished</a:t>
            </a:r>
          </a:p>
          <a:p>
            <a:pPr eaLnBrk="1" hangingPunct="1">
              <a:buFont typeface="Arial" panose="020B0604020202020204" pitchFamily="34" charset="0"/>
              <a:buNone/>
            </a:pPr>
            <a:r>
              <a:rPr lang="en-US" altLang="en-US" sz="2800" b="1">
                <a:solidFill>
                  <a:srgbClr val="0070C0"/>
                </a:solidFill>
              </a:rPr>
              <a:t>2  Normal</a:t>
            </a:r>
          </a:p>
          <a:p>
            <a:pPr eaLnBrk="1" hangingPunct="1">
              <a:buFont typeface="Arial" panose="020B0604020202020204" pitchFamily="34" charset="0"/>
              <a:buNone/>
            </a:pPr>
            <a:r>
              <a:rPr lang="en-US" altLang="en-US" sz="2800" b="1">
                <a:solidFill>
                  <a:srgbClr val="0070C0"/>
                </a:solidFill>
              </a:rPr>
              <a:t>3  Increased</a:t>
            </a:r>
          </a:p>
          <a:p>
            <a:pPr eaLnBrk="1" hangingPunct="1">
              <a:buFont typeface="Arial" panose="020B0604020202020204" pitchFamily="34" charset="0"/>
              <a:buNone/>
            </a:pPr>
            <a:r>
              <a:rPr lang="en-US" altLang="en-US" sz="2800" b="1">
                <a:solidFill>
                  <a:srgbClr val="0070C0"/>
                </a:solidFill>
              </a:rPr>
              <a:t>4  Bounding</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B2171499-4BAA-5388-588B-69368D49D00E}"/>
              </a:ext>
            </a:extLst>
          </p:cNvPr>
          <p:cNvSpPr>
            <a:spLocks noGrp="1"/>
          </p:cNvSpPr>
          <p:nvPr>
            <p:ph type="title"/>
          </p:nvPr>
        </p:nvSpPr>
        <p:spPr/>
        <p:txBody>
          <a:bodyPr/>
          <a:lstStyle/>
          <a:p>
            <a:r>
              <a:rPr lang="en-US" altLang="en-US" sz="3200" b="1">
                <a:solidFill>
                  <a:srgbClr val="FF0000"/>
                </a:solidFill>
              </a:rPr>
              <a:t>Causes of Arterial Occlusive Disease</a:t>
            </a:r>
          </a:p>
        </p:txBody>
      </p:sp>
      <p:sp>
        <p:nvSpPr>
          <p:cNvPr id="3" name="Content Placeholder 2">
            <a:extLst>
              <a:ext uri="{FF2B5EF4-FFF2-40B4-BE49-F238E27FC236}">
                <a16:creationId xmlns:a16="http://schemas.microsoft.com/office/drawing/2014/main" id="{C1CDB43B-F609-72CD-A53C-6EF2953A9F10}"/>
              </a:ext>
            </a:extLst>
          </p:cNvPr>
          <p:cNvSpPr>
            <a:spLocks noGrp="1"/>
          </p:cNvSpPr>
          <p:nvPr>
            <p:ph idx="1"/>
          </p:nvPr>
        </p:nvSpPr>
        <p:spPr/>
        <p:txBody>
          <a:bodyPr/>
          <a:lstStyle/>
          <a:p>
            <a:pPr marL="342900" indent="-342900" eaLnBrk="1" hangingPunct="1">
              <a:lnSpc>
                <a:spcPct val="100000"/>
              </a:lnSpc>
              <a:spcBef>
                <a:spcPct val="20000"/>
              </a:spcBef>
              <a:buFont typeface="Arial" charset="0"/>
              <a:buNone/>
              <a:defRPr/>
            </a:pPr>
            <a:r>
              <a:rPr lang="en-US" sz="3200" b="1" dirty="0">
                <a:solidFill>
                  <a:srgbClr val="FF0000"/>
                </a:solidFill>
                <a:latin typeface="Calibri"/>
              </a:rPr>
              <a:t>1. </a:t>
            </a:r>
            <a:r>
              <a:rPr lang="en-US" sz="3200" b="1" dirty="0">
                <a:solidFill>
                  <a:prstClr val="black"/>
                </a:solidFill>
                <a:latin typeface="Calibri"/>
              </a:rPr>
              <a:t>Atherosclerosis</a:t>
            </a:r>
            <a:r>
              <a:rPr lang="en-US" sz="3200" dirty="0">
                <a:solidFill>
                  <a:prstClr val="black"/>
                </a:solidFill>
                <a:latin typeface="Calibri"/>
              </a:rPr>
              <a:t> :  is the dominant cause. </a:t>
            </a:r>
          </a:p>
          <a:p>
            <a:pPr marL="342900" indent="-342900" eaLnBrk="1" hangingPunct="1">
              <a:lnSpc>
                <a:spcPct val="100000"/>
              </a:lnSpc>
              <a:spcBef>
                <a:spcPct val="20000"/>
              </a:spcBef>
              <a:buFont typeface="Arial" charset="0"/>
              <a:buNone/>
              <a:defRPr/>
            </a:pPr>
            <a:r>
              <a:rPr lang="en-US" sz="3200" dirty="0">
                <a:solidFill>
                  <a:prstClr val="black"/>
                </a:solidFill>
                <a:latin typeface="Calibri"/>
              </a:rPr>
              <a:t> </a:t>
            </a:r>
            <a:r>
              <a:rPr lang="en-US" sz="3200" b="1" dirty="0">
                <a:solidFill>
                  <a:srgbClr val="FF0000"/>
                </a:solidFill>
                <a:latin typeface="Calibri"/>
              </a:rPr>
              <a:t>2. </a:t>
            </a:r>
            <a:r>
              <a:rPr lang="en-US" sz="3200" b="1" dirty="0">
                <a:solidFill>
                  <a:prstClr val="black"/>
                </a:solidFill>
                <a:latin typeface="Calibri"/>
              </a:rPr>
              <a:t>Congenital</a:t>
            </a:r>
            <a:r>
              <a:rPr lang="en-US" sz="3200" dirty="0">
                <a:solidFill>
                  <a:prstClr val="black"/>
                </a:solidFill>
                <a:latin typeface="Calibri"/>
              </a:rPr>
              <a:t> and </a:t>
            </a:r>
            <a:r>
              <a:rPr lang="en-US" sz="3200" dirty="0">
                <a:solidFill>
                  <a:prstClr val="black"/>
                </a:solidFill>
                <a:effectLst>
                  <a:outerShdw blurRad="38100" dist="38100" dir="2700000" algn="tl">
                    <a:srgbClr val="000000">
                      <a:alpha val="43137"/>
                    </a:srgbClr>
                  </a:outerShdw>
                </a:effectLst>
                <a:latin typeface="Calibri"/>
              </a:rPr>
              <a:t>anatomical</a:t>
            </a:r>
            <a:r>
              <a:rPr lang="en-US" sz="3200" dirty="0">
                <a:solidFill>
                  <a:prstClr val="black"/>
                </a:solidFill>
                <a:latin typeface="Calibri"/>
              </a:rPr>
              <a:t> anomalies.</a:t>
            </a:r>
          </a:p>
          <a:p>
            <a:pPr marL="342900" indent="-342900" eaLnBrk="1" hangingPunct="1">
              <a:lnSpc>
                <a:spcPct val="100000"/>
              </a:lnSpc>
              <a:spcBef>
                <a:spcPct val="20000"/>
              </a:spcBef>
              <a:buFont typeface="Arial" charset="0"/>
              <a:buNone/>
              <a:defRPr/>
            </a:pPr>
            <a:r>
              <a:rPr lang="en-US" sz="3200" b="1" dirty="0">
                <a:solidFill>
                  <a:srgbClr val="FF0000"/>
                </a:solidFill>
                <a:latin typeface="Calibri"/>
              </a:rPr>
              <a:t> 3. </a:t>
            </a:r>
            <a:r>
              <a:rPr lang="en-US" sz="3200" dirty="0">
                <a:solidFill>
                  <a:prstClr val="black"/>
                </a:solidFill>
                <a:latin typeface="Calibri"/>
              </a:rPr>
              <a:t> </a:t>
            </a:r>
            <a:r>
              <a:rPr lang="en-US" sz="3200" b="1" dirty="0">
                <a:solidFill>
                  <a:prstClr val="black"/>
                </a:solidFill>
                <a:latin typeface="Calibri"/>
              </a:rPr>
              <a:t>Dissection</a:t>
            </a:r>
            <a:r>
              <a:rPr lang="en-US" sz="3200" dirty="0">
                <a:solidFill>
                  <a:prstClr val="black"/>
                </a:solidFill>
                <a:latin typeface="Calibri"/>
              </a:rPr>
              <a:t>.</a:t>
            </a:r>
          </a:p>
          <a:p>
            <a:pPr marL="342900" indent="-342900" eaLnBrk="1" hangingPunct="1">
              <a:lnSpc>
                <a:spcPct val="100000"/>
              </a:lnSpc>
              <a:spcBef>
                <a:spcPct val="20000"/>
              </a:spcBef>
              <a:buFont typeface="Arial" charset="0"/>
              <a:buNone/>
              <a:defRPr/>
            </a:pPr>
            <a:r>
              <a:rPr lang="en-US" sz="3200" dirty="0">
                <a:solidFill>
                  <a:prstClr val="black"/>
                </a:solidFill>
                <a:latin typeface="Calibri"/>
              </a:rPr>
              <a:t> </a:t>
            </a:r>
            <a:r>
              <a:rPr lang="en-US" sz="3200" b="1" dirty="0">
                <a:solidFill>
                  <a:srgbClr val="FF0000"/>
                </a:solidFill>
                <a:latin typeface="Calibri"/>
              </a:rPr>
              <a:t>4.</a:t>
            </a:r>
            <a:r>
              <a:rPr lang="en-US" sz="3200" dirty="0">
                <a:solidFill>
                  <a:prstClr val="black"/>
                </a:solidFill>
                <a:latin typeface="Calibri"/>
              </a:rPr>
              <a:t> </a:t>
            </a:r>
            <a:r>
              <a:rPr lang="en-US" sz="3200" b="1" dirty="0">
                <a:solidFill>
                  <a:prstClr val="black"/>
                </a:solidFill>
                <a:latin typeface="Calibri"/>
              </a:rPr>
              <a:t>Thromboembolism</a:t>
            </a:r>
            <a:r>
              <a:rPr lang="en-US" sz="3200" dirty="0">
                <a:solidFill>
                  <a:prstClr val="black"/>
                </a:solidFill>
                <a:latin typeface="Calibri"/>
              </a:rPr>
              <a:t>.</a:t>
            </a:r>
          </a:p>
          <a:p>
            <a:pPr>
              <a:defRPr/>
            </a:pPr>
            <a:endParaRPr lang="en-US" dirty="0"/>
          </a:p>
        </p:txBody>
      </p:sp>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EE70D-9052-9A42-F74E-B119CF2AE552}"/>
              </a:ext>
            </a:extLst>
          </p:cNvPr>
          <p:cNvSpPr>
            <a:spLocks noGrp="1"/>
          </p:cNvSpPr>
          <p:nvPr>
            <p:ph type="title"/>
          </p:nvPr>
        </p:nvSpPr>
        <p:spPr>
          <a:xfrm>
            <a:off x="828675" y="2971800"/>
            <a:ext cx="7553325" cy="1684338"/>
          </a:xfrm>
        </p:spPr>
        <p:txBody>
          <a:bodyPr rtlCol="0"/>
          <a:lstStyle/>
          <a:p>
            <a:pPr eaLnBrk="1" fontAlgn="auto" hangingPunct="1">
              <a:spcAft>
                <a:spcPts val="0"/>
              </a:spcAft>
              <a:defRPr/>
            </a:pPr>
            <a:r>
              <a:rPr lang="en-US" b="1" dirty="0">
                <a:solidFill>
                  <a:srgbClr val="FF0000"/>
                </a:solidFill>
              </a:rPr>
              <a:t>Other Special Techniques</a:t>
            </a:r>
          </a:p>
        </p:txBody>
      </p:sp>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46669351-F172-85A2-AA50-A8D72B998AED}"/>
              </a:ext>
            </a:extLst>
          </p:cNvPr>
          <p:cNvSpPr>
            <a:spLocks noGrp="1"/>
          </p:cNvSpPr>
          <p:nvPr>
            <p:ph type="title"/>
          </p:nvPr>
        </p:nvSpPr>
        <p:spPr/>
        <p:txBody>
          <a:bodyPr/>
          <a:lstStyle/>
          <a:p>
            <a:pPr eaLnBrk="1" hangingPunct="1"/>
            <a:r>
              <a:rPr lang="en-US" altLang="en-US" sz="2400" b="1">
                <a:solidFill>
                  <a:srgbClr val="FF0000"/>
                </a:solidFill>
              </a:rPr>
              <a:t>Radio-femoral Delay : Coarctation of the Aorta</a:t>
            </a:r>
          </a:p>
        </p:txBody>
      </p:sp>
      <p:sp>
        <p:nvSpPr>
          <p:cNvPr id="58371" name="Text Placeholder 3">
            <a:extLst>
              <a:ext uri="{FF2B5EF4-FFF2-40B4-BE49-F238E27FC236}">
                <a16:creationId xmlns:a16="http://schemas.microsoft.com/office/drawing/2014/main" id="{80054094-7D70-A753-AB1C-32E8E07176D6}"/>
              </a:ext>
            </a:extLst>
          </p:cNvPr>
          <p:cNvSpPr>
            <a:spLocks noGrp="1"/>
          </p:cNvSpPr>
          <p:nvPr>
            <p:ph type="body" sz="half" idx="2"/>
          </p:nvPr>
        </p:nvSpPr>
        <p:spPr>
          <a:xfrm>
            <a:off x="828675" y="1600200"/>
            <a:ext cx="3819525" cy="4572000"/>
          </a:xfrm>
        </p:spPr>
        <p:txBody>
          <a:bodyPr/>
          <a:lstStyle/>
          <a:p>
            <a:pPr eaLnBrk="1" hangingPunct="1"/>
            <a:r>
              <a:rPr lang="en-US" altLang="en-US" sz="2400" b="1">
                <a:solidFill>
                  <a:srgbClr val="0070C0"/>
                </a:solidFill>
              </a:rPr>
              <a:t>Normally, these pulses peak either at the same time or with the femoral pulse preceding the radial pulse.</a:t>
            </a:r>
          </a:p>
          <a:p>
            <a:pPr eaLnBrk="1" hangingPunct="1"/>
            <a:r>
              <a:rPr lang="en-US" altLang="en-US" sz="2400" b="1">
                <a:solidFill>
                  <a:srgbClr val="0070C0"/>
                </a:solidFill>
              </a:rPr>
              <a:t> </a:t>
            </a:r>
          </a:p>
          <a:p>
            <a:pPr eaLnBrk="1" hangingPunct="1"/>
            <a:r>
              <a:rPr lang="en-US" altLang="en-US" sz="2400" b="1">
                <a:solidFill>
                  <a:srgbClr val="0070C0"/>
                </a:solidFill>
              </a:rPr>
              <a:t> </a:t>
            </a:r>
          </a:p>
        </p:txBody>
      </p:sp>
      <p:pic>
        <p:nvPicPr>
          <p:cNvPr id="55300" name="Picture 2">
            <a:extLst>
              <a:ext uri="{FF2B5EF4-FFF2-40B4-BE49-F238E27FC236}">
                <a16:creationId xmlns:a16="http://schemas.microsoft.com/office/drawing/2014/main" id="{3E2D7FA3-C280-4DA3-73C5-44653A1566D9}"/>
              </a:ext>
            </a:extLst>
          </p:cNvPr>
          <p:cNvPicPr>
            <a:picLocks noGrp="1" noChangeAspect="1" noChangeArrowheads="1"/>
          </p:cNvPicPr>
          <p:nvPr>
            <p:ph idx="1"/>
          </p:nvPr>
        </p:nvPicPr>
        <p:blipFill>
          <a:blip r:embed="rId2"/>
          <a:srcRect/>
          <a:stretch>
            <a:fillRect/>
          </a:stretch>
        </p:blipFill>
        <p:spPr>
          <a:xfrm>
            <a:off x="4800600" y="1600200"/>
            <a:ext cx="4084638" cy="2746375"/>
          </a:xfrm>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3AD88DFB-00FA-AA9A-A16C-2ECF8CFCFC4A}"/>
              </a:ext>
            </a:extLst>
          </p:cNvPr>
          <p:cNvSpPr>
            <a:spLocks noGrp="1"/>
          </p:cNvSpPr>
          <p:nvPr>
            <p:ph type="title"/>
          </p:nvPr>
        </p:nvSpPr>
        <p:spPr/>
        <p:txBody>
          <a:bodyPr/>
          <a:lstStyle/>
          <a:p>
            <a:pPr eaLnBrk="1" hangingPunct="1"/>
            <a:r>
              <a:rPr lang="en-US" altLang="en-US" sz="2800" b="1">
                <a:solidFill>
                  <a:srgbClr val="FF0000"/>
                </a:solidFill>
              </a:rPr>
              <a:t>Evaluate Arterial Supply in the Upper Extremity</a:t>
            </a:r>
          </a:p>
        </p:txBody>
      </p:sp>
      <p:sp>
        <p:nvSpPr>
          <p:cNvPr id="59395" name="Text Placeholder 3">
            <a:extLst>
              <a:ext uri="{FF2B5EF4-FFF2-40B4-BE49-F238E27FC236}">
                <a16:creationId xmlns:a16="http://schemas.microsoft.com/office/drawing/2014/main" id="{89A997BE-312E-6B2C-9B73-7AEBBEA4D5D6}"/>
              </a:ext>
            </a:extLst>
          </p:cNvPr>
          <p:cNvSpPr>
            <a:spLocks noGrp="1"/>
          </p:cNvSpPr>
          <p:nvPr>
            <p:ph type="body" sz="half" idx="2"/>
          </p:nvPr>
        </p:nvSpPr>
        <p:spPr>
          <a:xfrm>
            <a:off x="828675" y="1600200"/>
            <a:ext cx="3287713" cy="4572000"/>
          </a:xfrm>
        </p:spPr>
        <p:txBody>
          <a:bodyPr/>
          <a:lstStyle/>
          <a:p>
            <a:pPr eaLnBrk="1" hangingPunct="1"/>
            <a:r>
              <a:rPr lang="en-US" altLang="en-US" sz="2400" b="1">
                <a:solidFill>
                  <a:srgbClr val="0070C0"/>
                </a:solidFill>
              </a:rPr>
              <a:t>The Allen test </a:t>
            </a:r>
          </a:p>
          <a:p>
            <a:pPr eaLnBrk="1" hangingPunct="1"/>
            <a:r>
              <a:rPr lang="en-US" altLang="en-US" sz="2000" b="1">
                <a:solidFill>
                  <a:srgbClr val="0070C0"/>
                </a:solidFill>
              </a:rPr>
              <a:t> </a:t>
            </a:r>
          </a:p>
        </p:txBody>
      </p:sp>
      <p:pic>
        <p:nvPicPr>
          <p:cNvPr id="56324" name="Picture 2">
            <a:extLst>
              <a:ext uri="{FF2B5EF4-FFF2-40B4-BE49-F238E27FC236}">
                <a16:creationId xmlns:a16="http://schemas.microsoft.com/office/drawing/2014/main" id="{5CCC0769-21A0-F766-D648-28FB8FB3B160}"/>
              </a:ext>
            </a:extLst>
          </p:cNvPr>
          <p:cNvPicPr>
            <a:picLocks noGrp="1" noChangeAspect="1" noChangeArrowheads="1"/>
          </p:cNvPicPr>
          <p:nvPr>
            <p:ph idx="1"/>
          </p:nvPr>
        </p:nvPicPr>
        <p:blipFill>
          <a:blip r:embed="rId2"/>
          <a:srcRect/>
          <a:stretch>
            <a:fillRect/>
          </a:stretch>
        </p:blipFill>
        <p:spPr>
          <a:xfrm>
            <a:off x="4230688" y="2486025"/>
            <a:ext cx="4084637" cy="2800350"/>
          </a:xfrm>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ABD61CAE-8888-7C94-8624-08C65D823653}"/>
              </a:ext>
            </a:extLst>
          </p:cNvPr>
          <p:cNvSpPr>
            <a:spLocks noGrp="1"/>
          </p:cNvSpPr>
          <p:nvPr>
            <p:ph type="title"/>
          </p:nvPr>
        </p:nvSpPr>
        <p:spPr/>
        <p:txBody>
          <a:bodyPr/>
          <a:lstStyle/>
          <a:p>
            <a:pPr eaLnBrk="1" hangingPunct="1"/>
            <a:r>
              <a:rPr lang="en-US" altLang="en-US" sz="2800" b="1">
                <a:solidFill>
                  <a:srgbClr val="FF0000"/>
                </a:solidFill>
              </a:rPr>
              <a:t>Capillary Refill Time in the Lower Extremity</a:t>
            </a:r>
          </a:p>
        </p:txBody>
      </p:sp>
      <p:sp>
        <p:nvSpPr>
          <p:cNvPr id="60419" name="Text Placeholder 3">
            <a:extLst>
              <a:ext uri="{FF2B5EF4-FFF2-40B4-BE49-F238E27FC236}">
                <a16:creationId xmlns:a16="http://schemas.microsoft.com/office/drawing/2014/main" id="{C145897E-AECB-285D-E04E-CDF9E5DED543}"/>
              </a:ext>
            </a:extLst>
          </p:cNvPr>
          <p:cNvSpPr>
            <a:spLocks noGrp="1"/>
          </p:cNvSpPr>
          <p:nvPr>
            <p:ph type="body" sz="half" idx="2"/>
          </p:nvPr>
        </p:nvSpPr>
        <p:spPr>
          <a:xfrm>
            <a:off x="828675" y="1600200"/>
            <a:ext cx="3287713" cy="4572000"/>
          </a:xfrm>
        </p:spPr>
        <p:txBody>
          <a:bodyPr/>
          <a:lstStyle/>
          <a:p>
            <a:pPr eaLnBrk="1" hangingPunct="1"/>
            <a:r>
              <a:rPr lang="en-US" altLang="en-US" sz="2000" b="1">
                <a:solidFill>
                  <a:srgbClr val="0070C0"/>
                </a:solidFill>
              </a:rPr>
              <a:t>The capillary refill time is usually 3 to 5 seconds </a:t>
            </a:r>
          </a:p>
        </p:txBody>
      </p:sp>
      <p:pic>
        <p:nvPicPr>
          <p:cNvPr id="58372" name="Picture 2">
            <a:extLst>
              <a:ext uri="{FF2B5EF4-FFF2-40B4-BE49-F238E27FC236}">
                <a16:creationId xmlns:a16="http://schemas.microsoft.com/office/drawing/2014/main" id="{8E5BE4B8-42A7-CEB3-B44A-F728A5376E20}"/>
              </a:ext>
            </a:extLst>
          </p:cNvPr>
          <p:cNvPicPr>
            <a:picLocks noGrp="1" noChangeAspect="1" noChangeArrowheads="1"/>
          </p:cNvPicPr>
          <p:nvPr>
            <p:ph idx="1"/>
          </p:nvPr>
        </p:nvPicPr>
        <p:blipFill>
          <a:blip r:embed="rId2"/>
          <a:srcRect/>
          <a:stretch>
            <a:fillRect/>
          </a:stretch>
        </p:blipFill>
        <p:spPr>
          <a:xfrm>
            <a:off x="4191000" y="1600200"/>
            <a:ext cx="4084638" cy="2652713"/>
          </a:xfrm>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4">
            <a:extLst>
              <a:ext uri="{FF2B5EF4-FFF2-40B4-BE49-F238E27FC236}">
                <a16:creationId xmlns:a16="http://schemas.microsoft.com/office/drawing/2014/main" id="{D6C0AB2F-C33A-6FCA-B3B3-ED6473AFB7C8}"/>
              </a:ext>
            </a:extLst>
          </p:cNvPr>
          <p:cNvSpPr>
            <a:spLocks noGrp="1"/>
          </p:cNvSpPr>
          <p:nvPr>
            <p:ph type="title"/>
          </p:nvPr>
        </p:nvSpPr>
        <p:spPr/>
        <p:txBody>
          <a:bodyPr/>
          <a:lstStyle/>
          <a:p>
            <a:r>
              <a:rPr lang="en-US" altLang="en-US" b="1">
                <a:solidFill>
                  <a:srgbClr val="FF0000"/>
                </a:solidFill>
              </a:rPr>
              <a:t>The Vascular Angle (Buerger’s angle)</a:t>
            </a:r>
          </a:p>
        </p:txBody>
      </p:sp>
      <p:sp>
        <p:nvSpPr>
          <p:cNvPr id="61443" name="Content Placeholder 5">
            <a:extLst>
              <a:ext uri="{FF2B5EF4-FFF2-40B4-BE49-F238E27FC236}">
                <a16:creationId xmlns:a16="http://schemas.microsoft.com/office/drawing/2014/main" id="{3FA2E08E-C60F-0036-B39D-CCB1D6F98488}"/>
              </a:ext>
            </a:extLst>
          </p:cNvPr>
          <p:cNvSpPr>
            <a:spLocks noGrp="1"/>
          </p:cNvSpPr>
          <p:nvPr>
            <p:ph idx="1"/>
          </p:nvPr>
        </p:nvSpPr>
        <p:spPr/>
        <p:txBody>
          <a:bodyPr/>
          <a:lstStyle/>
          <a:p>
            <a:r>
              <a:rPr lang="en-US" altLang="en-US"/>
              <a:t>The angle to which the leg must be raised before it becomes white</a:t>
            </a:r>
          </a:p>
          <a:p>
            <a:r>
              <a:rPr lang="en-US" altLang="en-US"/>
              <a:t>In a limb with a normal circulation the toes stay pink, even when the limb is raised by 90°</a:t>
            </a:r>
          </a:p>
          <a:p>
            <a:r>
              <a:rPr lang="en-US" altLang="en-US"/>
              <a:t>In an ischemic leg, elevation to 15° or 30° for 30–60 seconds may cause pallor</a:t>
            </a:r>
          </a:p>
          <a:p>
            <a:r>
              <a:rPr lang="en-US" altLang="en-US"/>
              <a:t>A vascular angle of less than 20° indicates severe ischemia</a:t>
            </a:r>
          </a:p>
          <a:p>
            <a:r>
              <a:rPr lang="en-US" altLang="en-US"/>
              <a:t>Useful for comparison of both lower limbs : the ischemic foot goes white while the normal foot remains pink</a:t>
            </a:r>
          </a:p>
        </p:txBody>
      </p:sp>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1887A706-82DD-91E5-399C-8DDA088D8D0D}"/>
              </a:ext>
            </a:extLst>
          </p:cNvPr>
          <p:cNvSpPr>
            <a:spLocks noGrp="1"/>
          </p:cNvSpPr>
          <p:nvPr>
            <p:ph type="title"/>
          </p:nvPr>
        </p:nvSpPr>
        <p:spPr/>
        <p:txBody>
          <a:bodyPr/>
          <a:lstStyle/>
          <a:p>
            <a:r>
              <a:rPr lang="en-US" altLang="en-US" b="1">
                <a:solidFill>
                  <a:srgbClr val="FF0000"/>
                </a:solidFill>
              </a:rPr>
              <a:t>Buerger’s test</a:t>
            </a:r>
          </a:p>
        </p:txBody>
      </p:sp>
      <p:sp>
        <p:nvSpPr>
          <p:cNvPr id="62467" name="Content Placeholder 2">
            <a:extLst>
              <a:ext uri="{FF2B5EF4-FFF2-40B4-BE49-F238E27FC236}">
                <a16:creationId xmlns:a16="http://schemas.microsoft.com/office/drawing/2014/main" id="{A9BC3742-99C2-CF3D-E275-31F03F431C39}"/>
              </a:ext>
            </a:extLst>
          </p:cNvPr>
          <p:cNvSpPr>
            <a:spLocks noGrp="1"/>
          </p:cNvSpPr>
          <p:nvPr>
            <p:ph idx="1"/>
          </p:nvPr>
        </p:nvSpPr>
        <p:spPr/>
        <p:txBody>
          <a:bodyPr/>
          <a:lstStyle/>
          <a:p>
            <a:r>
              <a:rPr lang="en-US" altLang="en-US"/>
              <a:t>Elevate the legs to 45° (pallor is rapid if there is a poor arterial supply)</a:t>
            </a:r>
          </a:p>
          <a:p>
            <a:r>
              <a:rPr lang="en-US" altLang="en-US"/>
              <a:t>Then place them dependent at 90° over the edge of the bed (cyanosis occurs if the arterial supply is impaired)</a:t>
            </a:r>
          </a:p>
          <a:p>
            <a:r>
              <a:rPr lang="en-US" altLang="en-US"/>
              <a:t>Normally there is no change in color in either position.</a:t>
            </a:r>
          </a:p>
        </p:txBody>
      </p:sp>
    </p:spTree>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80C5DD4E-FB01-C096-9618-2F81CE4BF3C5}"/>
              </a:ext>
            </a:extLst>
          </p:cNvPr>
          <p:cNvSpPr>
            <a:spLocks noGrp="1"/>
          </p:cNvSpPr>
          <p:nvPr>
            <p:ph type="title"/>
          </p:nvPr>
        </p:nvSpPr>
        <p:spPr/>
        <p:txBody>
          <a:bodyPr/>
          <a:lstStyle/>
          <a:p>
            <a:pPr eaLnBrk="1" hangingPunct="1"/>
            <a:r>
              <a:rPr lang="en-US" altLang="en-US" b="1">
                <a:solidFill>
                  <a:srgbClr val="FF0000"/>
                </a:solidFill>
              </a:rPr>
              <a:t>Ankle- Brachial Index</a:t>
            </a:r>
          </a:p>
        </p:txBody>
      </p:sp>
      <p:pic>
        <p:nvPicPr>
          <p:cNvPr id="59395" name="Picture 2">
            <a:extLst>
              <a:ext uri="{FF2B5EF4-FFF2-40B4-BE49-F238E27FC236}">
                <a16:creationId xmlns:a16="http://schemas.microsoft.com/office/drawing/2014/main" id="{28ED6DEF-CA93-A1A6-BE3A-BD14D5B09CEF}"/>
              </a:ext>
            </a:extLst>
          </p:cNvPr>
          <p:cNvPicPr>
            <a:picLocks noGrp="1" noChangeAspect="1" noChangeArrowheads="1"/>
          </p:cNvPicPr>
          <p:nvPr>
            <p:ph sz="half" idx="1"/>
          </p:nvPr>
        </p:nvPicPr>
        <p:blipFill>
          <a:blip r:embed="rId2"/>
          <a:stretch>
            <a:fillRect/>
          </a:stretch>
        </p:blipFill>
        <p:spPr>
          <a:xfrm>
            <a:off x="1209675" y="1600200"/>
            <a:ext cx="2924175" cy="4572000"/>
          </a:xfrm>
          <a:ln w="38100" cap="sq">
            <a:solidFill>
              <a:srgbClr val="000000"/>
            </a:solidFill>
          </a:ln>
          <a:effectLst>
            <a:outerShdw blurRad="50800" dist="38100" dir="2700000" algn="tl" rotWithShape="0">
              <a:srgbClr val="000000">
                <a:alpha val="43000"/>
              </a:srgbClr>
            </a:outerShdw>
          </a:effectLst>
        </p:spPr>
      </p:pic>
      <p:sp>
        <p:nvSpPr>
          <p:cNvPr id="63492" name="Content Placeholder 1">
            <a:extLst>
              <a:ext uri="{FF2B5EF4-FFF2-40B4-BE49-F238E27FC236}">
                <a16:creationId xmlns:a16="http://schemas.microsoft.com/office/drawing/2014/main" id="{B0D7CFD5-9B85-D7B4-CA0E-5095366B78E6}"/>
              </a:ext>
            </a:extLst>
          </p:cNvPr>
          <p:cNvSpPr>
            <a:spLocks noGrp="1"/>
          </p:cNvSpPr>
          <p:nvPr>
            <p:ph sz="half" idx="2"/>
          </p:nvPr>
        </p:nvSpPr>
        <p:spPr>
          <a:xfrm>
            <a:off x="4629150" y="1600200"/>
            <a:ext cx="3686175" cy="4572000"/>
          </a:xfrm>
        </p:spPr>
        <p:txBody>
          <a:bodyPr/>
          <a:lstStyle/>
          <a:p>
            <a:r>
              <a:rPr lang="en-US" altLang="en-US"/>
              <a:t>Normal </a:t>
            </a:r>
            <a:r>
              <a:rPr lang="en-US" altLang="en-US" u="sng"/>
              <a:t>&gt;</a:t>
            </a:r>
            <a:r>
              <a:rPr lang="en-US" altLang="en-US"/>
              <a:t> 1</a:t>
            </a:r>
          </a:p>
          <a:p>
            <a:r>
              <a:rPr lang="en-US" altLang="en-US"/>
              <a:t>less than 0.9 indicates significant arterial disease</a:t>
            </a:r>
          </a:p>
          <a:p>
            <a:r>
              <a:rPr lang="en-US" altLang="en-US"/>
              <a:t>between 0.4 and 0.9 is associated with claudication</a:t>
            </a:r>
          </a:p>
          <a:p>
            <a:r>
              <a:rPr lang="en-US" altLang="en-US"/>
              <a:t>less than 0.4 is associated with critical limb ischemia</a:t>
            </a:r>
          </a:p>
          <a:p>
            <a:r>
              <a:rPr lang="en-US" altLang="en-US"/>
              <a:t>greater than 1.3 occurs with a calcified (non-compressible) artery</a:t>
            </a:r>
          </a:p>
        </p:txBody>
      </p:sp>
    </p:spTree>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0807C27D-3C48-CD90-88E0-FA167B56AD57}"/>
              </a:ext>
            </a:extLst>
          </p:cNvPr>
          <p:cNvSpPr>
            <a:spLocks noGrp="1"/>
          </p:cNvSpPr>
          <p:nvPr>
            <p:ph type="title"/>
          </p:nvPr>
        </p:nvSpPr>
        <p:spPr/>
        <p:txBody>
          <a:bodyPr/>
          <a:lstStyle/>
          <a:p>
            <a:pPr eaLnBrk="1" hangingPunct="1"/>
            <a:r>
              <a:rPr lang="en-US" altLang="en-US" b="1">
                <a:solidFill>
                  <a:srgbClr val="FF0000"/>
                </a:solidFill>
              </a:rPr>
              <a:t>Toe Pressure Recording</a:t>
            </a:r>
          </a:p>
        </p:txBody>
      </p:sp>
      <p:pic>
        <p:nvPicPr>
          <p:cNvPr id="60419" name="Picture 2">
            <a:extLst>
              <a:ext uri="{FF2B5EF4-FFF2-40B4-BE49-F238E27FC236}">
                <a16:creationId xmlns:a16="http://schemas.microsoft.com/office/drawing/2014/main" id="{ECDA1006-375E-B110-E78A-F3A3B809CF97}"/>
              </a:ext>
            </a:extLst>
          </p:cNvPr>
          <p:cNvPicPr>
            <a:picLocks noGrp="1" noChangeAspect="1" noChangeArrowheads="1"/>
          </p:cNvPicPr>
          <p:nvPr>
            <p:ph idx="1"/>
          </p:nvPr>
        </p:nvPicPr>
        <p:blipFill>
          <a:blip r:embed="rId2"/>
          <a:srcRect/>
          <a:stretch>
            <a:fillRect/>
          </a:stretch>
        </p:blipFill>
        <p:spPr>
          <a:xfrm>
            <a:off x="4230688" y="2393950"/>
            <a:ext cx="4084637" cy="2984500"/>
          </a:xfrm>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C9347EEE-5723-60AC-6AF8-488D99CC63E1}"/>
              </a:ext>
            </a:extLst>
          </p:cNvPr>
          <p:cNvSpPr>
            <a:spLocks noGrp="1"/>
          </p:cNvSpPr>
          <p:nvPr>
            <p:ph type="title"/>
          </p:nvPr>
        </p:nvSpPr>
        <p:spPr>
          <a:xfrm>
            <a:off x="828675" y="76200"/>
            <a:ext cx="7485063" cy="1600200"/>
          </a:xfrm>
        </p:spPr>
        <p:txBody>
          <a:bodyPr/>
          <a:lstStyle/>
          <a:p>
            <a:pPr eaLnBrk="1" hangingPunct="1"/>
            <a:r>
              <a:rPr lang="en-US" altLang="en-US" b="1">
                <a:solidFill>
                  <a:srgbClr val="FF0000"/>
                </a:solidFill>
              </a:rPr>
              <a:t>Integration with the rest of the physical examination</a:t>
            </a:r>
            <a:br>
              <a:rPr lang="en-US" altLang="en-US" b="1">
                <a:solidFill>
                  <a:srgbClr val="002060"/>
                </a:solidFill>
              </a:rPr>
            </a:br>
            <a:endParaRPr lang="en-US" altLang="en-US"/>
          </a:p>
        </p:txBody>
      </p:sp>
      <p:pic>
        <p:nvPicPr>
          <p:cNvPr id="61443" name="Picture 3">
            <a:extLst>
              <a:ext uri="{FF2B5EF4-FFF2-40B4-BE49-F238E27FC236}">
                <a16:creationId xmlns:a16="http://schemas.microsoft.com/office/drawing/2014/main" id="{45838A9A-F6D8-FDA9-B7C6-9F3C9C803C47}"/>
              </a:ext>
            </a:extLst>
          </p:cNvPr>
          <p:cNvPicPr>
            <a:picLocks noGrp="1" noChangeAspect="1" noChangeArrowheads="1"/>
          </p:cNvPicPr>
          <p:nvPr>
            <p:ph idx="1"/>
          </p:nvPr>
        </p:nvPicPr>
        <p:blipFill>
          <a:blip r:embed="rId2"/>
          <a:srcRect/>
          <a:stretch>
            <a:fillRect/>
          </a:stretch>
        </p:blipFill>
        <p:spPr>
          <a:xfrm>
            <a:off x="6172200" y="1600200"/>
            <a:ext cx="2066925" cy="1562100"/>
          </a:xfrm>
          <a:ln w="38100" cap="sq">
            <a:solidFill>
              <a:srgbClr val="000000"/>
            </a:solidFill>
          </a:ln>
          <a:effectLst>
            <a:outerShdw blurRad="50800" dist="38100" dir="2700000" algn="tl" rotWithShape="0">
              <a:srgbClr val="000000">
                <a:alpha val="43000"/>
              </a:srgbClr>
            </a:outerShdw>
          </a:effectLst>
        </p:spPr>
      </p:pic>
      <p:pic>
        <p:nvPicPr>
          <p:cNvPr id="61444" name="Picture 6">
            <a:extLst>
              <a:ext uri="{FF2B5EF4-FFF2-40B4-BE49-F238E27FC236}">
                <a16:creationId xmlns:a16="http://schemas.microsoft.com/office/drawing/2014/main" id="{75BDE7A0-8341-0F00-B334-151AF6EC404E}"/>
              </a:ext>
            </a:extLst>
          </p:cNvPr>
          <p:cNvPicPr>
            <a:picLocks noChangeAspect="1" noChangeArrowheads="1"/>
          </p:cNvPicPr>
          <p:nvPr/>
        </p:nvPicPr>
        <p:blipFill>
          <a:blip r:embed="rId3"/>
          <a:srcRect/>
          <a:stretch>
            <a:fillRect/>
          </a:stretch>
        </p:blipFill>
        <p:spPr bwMode="auto">
          <a:xfrm>
            <a:off x="1066800" y="1676400"/>
            <a:ext cx="3749675" cy="25479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9AED6-2199-110A-C9F0-B6EFAEC50D64}"/>
              </a:ext>
            </a:extLst>
          </p:cNvPr>
          <p:cNvSpPr>
            <a:spLocks noGrp="1"/>
          </p:cNvSpPr>
          <p:nvPr>
            <p:ph type="title"/>
          </p:nvPr>
        </p:nvSpPr>
        <p:spPr/>
        <p:txBody>
          <a:bodyPr rtlCol="0">
            <a:normAutofit/>
          </a:bodyPr>
          <a:lstStyle/>
          <a:p>
            <a:pPr eaLnBrk="1" fontAlgn="auto" hangingPunct="1">
              <a:spcAft>
                <a:spcPts val="0"/>
              </a:spcAft>
              <a:defRPr/>
            </a:pPr>
            <a:r>
              <a:rPr lang="en-US" b="1" dirty="0">
                <a:solidFill>
                  <a:srgbClr val="FF0000"/>
                </a:solidFill>
                <a:effectLst>
                  <a:outerShdw blurRad="38100" dist="38100" dir="2700000" algn="tl">
                    <a:srgbClr val="000000">
                      <a:alpha val="43137"/>
                    </a:srgbClr>
                  </a:outerShdw>
                </a:effectLst>
              </a:rPr>
              <a:t>Have A Nice Day !</a:t>
            </a:r>
          </a:p>
        </p:txBody>
      </p:sp>
      <p:pic>
        <p:nvPicPr>
          <p:cNvPr id="66563" name="Content Placeholder 5">
            <a:extLst>
              <a:ext uri="{FF2B5EF4-FFF2-40B4-BE49-F238E27FC236}">
                <a16:creationId xmlns:a16="http://schemas.microsoft.com/office/drawing/2014/main" id="{B96F3873-BC4A-B0FA-19DA-D15154B3EF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43200" y="1600200"/>
            <a:ext cx="3657600" cy="4572000"/>
          </a:xfrm>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5E511E6-FFDC-80EE-45A4-DC19CB6AEAAD}"/>
              </a:ext>
            </a:extLst>
          </p:cNvPr>
          <p:cNvSpPr>
            <a:spLocks noGrp="1"/>
          </p:cNvSpPr>
          <p:nvPr>
            <p:ph type="title"/>
          </p:nvPr>
        </p:nvSpPr>
        <p:spPr/>
        <p:txBody>
          <a:bodyPr/>
          <a:lstStyle/>
          <a:p>
            <a:r>
              <a:rPr lang="en-US" altLang="en-US" sz="3200" b="1">
                <a:solidFill>
                  <a:srgbClr val="FF0000"/>
                </a:solidFill>
              </a:rPr>
              <a:t>Atherosclerosis Major Risk Factors </a:t>
            </a:r>
          </a:p>
        </p:txBody>
      </p:sp>
      <p:sp>
        <p:nvSpPr>
          <p:cNvPr id="3" name="Content Placeholder 2">
            <a:extLst>
              <a:ext uri="{FF2B5EF4-FFF2-40B4-BE49-F238E27FC236}">
                <a16:creationId xmlns:a16="http://schemas.microsoft.com/office/drawing/2014/main" id="{5264FF21-EA0C-0320-4A9F-5B2C118FF0E9}"/>
              </a:ext>
            </a:extLst>
          </p:cNvPr>
          <p:cNvSpPr>
            <a:spLocks noGrp="1"/>
          </p:cNvSpPr>
          <p:nvPr>
            <p:ph idx="1"/>
          </p:nvPr>
        </p:nvSpPr>
        <p:spPr/>
        <p:txBody>
          <a:bodyPr/>
          <a:lstStyle/>
          <a:p>
            <a:pPr marL="514350" indent="-514350">
              <a:lnSpc>
                <a:spcPct val="100000"/>
              </a:lnSpc>
              <a:spcBef>
                <a:spcPct val="20000"/>
              </a:spcBef>
              <a:buClr>
                <a:srgbClr val="C00000"/>
              </a:buClr>
              <a:buFont typeface="Arial" panose="020B0604020202020204" pitchFamily="34" charset="0"/>
              <a:buAutoNum type="arabicPeriod"/>
              <a:defRPr/>
            </a:pPr>
            <a:r>
              <a:rPr lang="en-US" altLang="en-US" sz="3200" b="1" dirty="0">
                <a:solidFill>
                  <a:prstClr val="black"/>
                </a:solidFill>
                <a:latin typeface="Calibri"/>
              </a:rPr>
              <a:t>Smoking</a:t>
            </a:r>
          </a:p>
          <a:p>
            <a:pPr marL="514350" indent="-514350">
              <a:lnSpc>
                <a:spcPct val="100000"/>
              </a:lnSpc>
              <a:spcBef>
                <a:spcPct val="20000"/>
              </a:spcBef>
              <a:buClr>
                <a:srgbClr val="C00000"/>
              </a:buClr>
              <a:buFont typeface="Arial" panose="020B0604020202020204" pitchFamily="34" charset="0"/>
              <a:buAutoNum type="arabicPeriod"/>
              <a:defRPr/>
            </a:pPr>
            <a:r>
              <a:rPr lang="en-US" altLang="en-US" sz="3200" b="1" dirty="0">
                <a:solidFill>
                  <a:prstClr val="black"/>
                </a:solidFill>
                <a:latin typeface="Calibri"/>
              </a:rPr>
              <a:t>Hyperlipidemia</a:t>
            </a:r>
          </a:p>
          <a:p>
            <a:pPr marL="514350" indent="-514350">
              <a:lnSpc>
                <a:spcPct val="100000"/>
              </a:lnSpc>
              <a:spcBef>
                <a:spcPct val="20000"/>
              </a:spcBef>
              <a:buClr>
                <a:srgbClr val="C00000"/>
              </a:buClr>
              <a:buFont typeface="Arial" panose="020B0604020202020204" pitchFamily="34" charset="0"/>
              <a:buAutoNum type="arabicPeriod"/>
              <a:defRPr/>
            </a:pPr>
            <a:r>
              <a:rPr lang="en-US" altLang="en-US" sz="3200" b="1" dirty="0">
                <a:solidFill>
                  <a:prstClr val="black"/>
                </a:solidFill>
                <a:latin typeface="Calibri"/>
              </a:rPr>
              <a:t>DM</a:t>
            </a:r>
          </a:p>
          <a:p>
            <a:pPr marL="514350" indent="-514350">
              <a:lnSpc>
                <a:spcPct val="100000"/>
              </a:lnSpc>
              <a:spcBef>
                <a:spcPct val="20000"/>
              </a:spcBef>
              <a:buClr>
                <a:srgbClr val="C00000"/>
              </a:buClr>
              <a:buFont typeface="Arial" panose="020B0604020202020204" pitchFamily="34" charset="0"/>
              <a:buAutoNum type="arabicPeriod"/>
              <a:defRPr/>
            </a:pPr>
            <a:r>
              <a:rPr lang="en-US" altLang="en-US" sz="3200" b="1" dirty="0">
                <a:solidFill>
                  <a:prstClr val="black"/>
                </a:solidFill>
                <a:latin typeface="Calibri"/>
              </a:rPr>
              <a:t>Hypertension</a:t>
            </a:r>
          </a:p>
          <a:p>
            <a:pPr>
              <a:defRPr/>
            </a:pPr>
            <a:endParaRPr lang="en-US" dirty="0"/>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A210093-CFCC-4FA5-9879-FC0F74646C21}"/>
              </a:ext>
            </a:extLst>
          </p:cNvPr>
          <p:cNvSpPr>
            <a:spLocks noGrp="1"/>
          </p:cNvSpPr>
          <p:nvPr>
            <p:ph type="title"/>
          </p:nvPr>
        </p:nvSpPr>
        <p:spPr/>
        <p:txBody>
          <a:bodyPr/>
          <a:lstStyle/>
          <a:p>
            <a:r>
              <a:rPr lang="en-US" altLang="en-US" b="1">
                <a:solidFill>
                  <a:srgbClr val="FF0000"/>
                </a:solidFill>
              </a:rPr>
              <a:t>Risk Factors</a:t>
            </a:r>
          </a:p>
        </p:txBody>
      </p:sp>
      <p:sp>
        <p:nvSpPr>
          <p:cNvPr id="13315" name="Text Placeholder 2">
            <a:extLst>
              <a:ext uri="{FF2B5EF4-FFF2-40B4-BE49-F238E27FC236}">
                <a16:creationId xmlns:a16="http://schemas.microsoft.com/office/drawing/2014/main" id="{099633AD-0239-B9EB-1321-669E30FAFBAF}"/>
              </a:ext>
            </a:extLst>
          </p:cNvPr>
          <p:cNvSpPr>
            <a:spLocks noGrp="1"/>
          </p:cNvSpPr>
          <p:nvPr>
            <p:ph type="body" idx="1"/>
          </p:nvPr>
        </p:nvSpPr>
        <p:spPr>
          <a:xfrm>
            <a:off x="828675" y="1600200"/>
            <a:ext cx="3689350" cy="823913"/>
          </a:xfrm>
        </p:spPr>
        <p:txBody>
          <a:bodyPr/>
          <a:lstStyle/>
          <a:p>
            <a:pPr>
              <a:spcBef>
                <a:spcPct val="0"/>
              </a:spcBef>
            </a:pPr>
            <a:r>
              <a:rPr lang="en-US" altLang="en-US"/>
              <a:t>Non-modifiable </a:t>
            </a:r>
          </a:p>
        </p:txBody>
      </p:sp>
      <p:sp>
        <p:nvSpPr>
          <p:cNvPr id="13316" name="Content Placeholder 3">
            <a:extLst>
              <a:ext uri="{FF2B5EF4-FFF2-40B4-BE49-F238E27FC236}">
                <a16:creationId xmlns:a16="http://schemas.microsoft.com/office/drawing/2014/main" id="{B0507677-18F0-3F14-6C82-BADACA7D1D97}"/>
              </a:ext>
            </a:extLst>
          </p:cNvPr>
          <p:cNvSpPr>
            <a:spLocks noGrp="1"/>
          </p:cNvSpPr>
          <p:nvPr>
            <p:ph sz="half" idx="2"/>
          </p:nvPr>
        </p:nvSpPr>
        <p:spPr>
          <a:xfrm>
            <a:off x="828675" y="2424113"/>
            <a:ext cx="3689350" cy="3748087"/>
          </a:xfrm>
        </p:spPr>
        <p:txBody>
          <a:bodyPr/>
          <a:lstStyle/>
          <a:p>
            <a:r>
              <a:rPr lang="en-US" altLang="en-US"/>
              <a:t>Age</a:t>
            </a:r>
          </a:p>
          <a:p>
            <a:r>
              <a:rPr lang="en-US" altLang="en-US"/>
              <a:t>Gender (M ale&gt; Female)</a:t>
            </a:r>
          </a:p>
          <a:p>
            <a:r>
              <a:rPr lang="en-US" altLang="en-US"/>
              <a:t>Race</a:t>
            </a:r>
          </a:p>
          <a:p>
            <a:r>
              <a:rPr lang="en-US" altLang="en-US"/>
              <a:t>Positive family history of CAD or PAD</a:t>
            </a:r>
          </a:p>
        </p:txBody>
      </p:sp>
      <p:sp>
        <p:nvSpPr>
          <p:cNvPr id="13317" name="Text Placeholder 4">
            <a:extLst>
              <a:ext uri="{FF2B5EF4-FFF2-40B4-BE49-F238E27FC236}">
                <a16:creationId xmlns:a16="http://schemas.microsoft.com/office/drawing/2014/main" id="{8858D400-20D4-30E2-455B-3F2321650CDE}"/>
              </a:ext>
            </a:extLst>
          </p:cNvPr>
          <p:cNvSpPr>
            <a:spLocks noGrp="1"/>
          </p:cNvSpPr>
          <p:nvPr>
            <p:ph type="body" sz="quarter" idx="3"/>
          </p:nvPr>
        </p:nvSpPr>
        <p:spPr>
          <a:xfrm>
            <a:off x="4624388" y="1600200"/>
            <a:ext cx="3689350" cy="823913"/>
          </a:xfrm>
        </p:spPr>
        <p:txBody>
          <a:bodyPr/>
          <a:lstStyle/>
          <a:p>
            <a:pPr>
              <a:spcBef>
                <a:spcPct val="0"/>
              </a:spcBef>
            </a:pPr>
            <a:r>
              <a:rPr lang="en-US" altLang="en-US"/>
              <a:t>Modifiable</a:t>
            </a:r>
          </a:p>
        </p:txBody>
      </p:sp>
      <p:sp>
        <p:nvSpPr>
          <p:cNvPr id="13318" name="Content Placeholder 5">
            <a:extLst>
              <a:ext uri="{FF2B5EF4-FFF2-40B4-BE49-F238E27FC236}">
                <a16:creationId xmlns:a16="http://schemas.microsoft.com/office/drawing/2014/main" id="{A776A663-2D71-CD39-0A69-989FBC4A18A1}"/>
              </a:ext>
            </a:extLst>
          </p:cNvPr>
          <p:cNvSpPr>
            <a:spLocks noGrp="1"/>
          </p:cNvSpPr>
          <p:nvPr>
            <p:ph sz="quarter" idx="4"/>
          </p:nvPr>
        </p:nvSpPr>
        <p:spPr>
          <a:xfrm>
            <a:off x="4624388" y="2424113"/>
            <a:ext cx="3689350" cy="3748087"/>
          </a:xfrm>
        </p:spPr>
        <p:txBody>
          <a:bodyPr/>
          <a:lstStyle/>
          <a:p>
            <a:r>
              <a:rPr lang="en-US" altLang="en-US"/>
              <a:t>DM</a:t>
            </a:r>
          </a:p>
          <a:p>
            <a:r>
              <a:rPr lang="en-US" altLang="en-US"/>
              <a:t>HT</a:t>
            </a:r>
          </a:p>
          <a:p>
            <a:r>
              <a:rPr lang="en-US" altLang="en-US"/>
              <a:t>Hyperlipidemias</a:t>
            </a:r>
          </a:p>
          <a:p>
            <a:r>
              <a:rPr lang="en-US" altLang="en-US"/>
              <a:t>Smoking</a:t>
            </a:r>
          </a:p>
          <a:p>
            <a:r>
              <a:rPr lang="en-US" altLang="en-US"/>
              <a:t>Sedentary lifestyle</a:t>
            </a:r>
          </a:p>
          <a:p>
            <a:r>
              <a:rPr lang="en-US" altLang="en-US"/>
              <a:t>Obesity</a:t>
            </a:r>
          </a:p>
          <a:p>
            <a:r>
              <a:rPr lang="en-US" altLang="en-US"/>
              <a:t>Increased homocysteine</a:t>
            </a:r>
          </a:p>
          <a:p>
            <a:r>
              <a:rPr lang="en-US" altLang="en-US"/>
              <a:t>Soft water drinking</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F204C-3EF9-997E-C0F6-B841F052E0EE}"/>
              </a:ext>
            </a:extLst>
          </p:cNvPr>
          <p:cNvSpPr>
            <a:spLocks noGrp="1"/>
          </p:cNvSpPr>
          <p:nvPr>
            <p:ph type="title"/>
          </p:nvPr>
        </p:nvSpPr>
        <p:spPr/>
        <p:txBody>
          <a:bodyPr/>
          <a:lstStyle/>
          <a:p>
            <a:pPr>
              <a:defRPr/>
            </a:pPr>
            <a:r>
              <a:rPr lang="en-US" sz="4400" b="1" dirty="0">
                <a:solidFill>
                  <a:srgbClr val="FF0000"/>
                </a:solidFill>
                <a:effectLst>
                  <a:outerShdw blurRad="38100" dist="38100" dir="2700000" algn="tl">
                    <a:srgbClr val="000000">
                      <a:alpha val="43137"/>
                    </a:srgbClr>
                  </a:outerShdw>
                </a:effectLst>
                <a:latin typeface="Calibri"/>
              </a:rPr>
              <a:t>Consequences</a:t>
            </a:r>
            <a:endParaRPr lang="en-US" dirty="0"/>
          </a:p>
        </p:txBody>
      </p:sp>
      <p:sp>
        <p:nvSpPr>
          <p:cNvPr id="3" name="Content Placeholder 2">
            <a:extLst>
              <a:ext uri="{FF2B5EF4-FFF2-40B4-BE49-F238E27FC236}">
                <a16:creationId xmlns:a16="http://schemas.microsoft.com/office/drawing/2014/main" id="{0156F34D-3E80-4368-6266-7A2EA31FC512}"/>
              </a:ext>
            </a:extLst>
          </p:cNvPr>
          <p:cNvSpPr>
            <a:spLocks noGrp="1"/>
          </p:cNvSpPr>
          <p:nvPr>
            <p:ph idx="1"/>
          </p:nvPr>
        </p:nvSpPr>
        <p:spPr/>
        <p:txBody>
          <a:bodyPr/>
          <a:lstStyle/>
          <a:p>
            <a:pPr marL="342900" indent="-342900" eaLnBrk="1" hangingPunct="1">
              <a:lnSpc>
                <a:spcPct val="100000"/>
              </a:lnSpc>
              <a:spcBef>
                <a:spcPct val="20000"/>
              </a:spcBef>
              <a:buClr>
                <a:srgbClr val="FF0000"/>
              </a:buClr>
              <a:buFont typeface="Wingdings" panose="05000000000000000000" pitchFamily="2" charset="2"/>
              <a:buChar char="v"/>
              <a:defRPr/>
            </a:pPr>
            <a:r>
              <a:rPr lang="en-US" altLang="en-US" sz="3200" b="1" dirty="0">
                <a:solidFill>
                  <a:prstClr val="black"/>
                </a:solidFill>
                <a:latin typeface="Calibri"/>
              </a:rPr>
              <a:t>Arterial obstruction          tissue ischemia and necrosis</a:t>
            </a:r>
          </a:p>
          <a:p>
            <a:pPr marL="342900" indent="-342900" eaLnBrk="1" hangingPunct="1">
              <a:lnSpc>
                <a:spcPct val="100000"/>
              </a:lnSpc>
              <a:spcBef>
                <a:spcPct val="20000"/>
              </a:spcBef>
              <a:buClr>
                <a:srgbClr val="FF0000"/>
              </a:buClr>
              <a:buFont typeface="Wingdings" panose="05000000000000000000" pitchFamily="2" charset="2"/>
              <a:buChar char="v"/>
              <a:defRPr/>
            </a:pPr>
            <a:r>
              <a:rPr lang="en-US" altLang="en-US" sz="3200" b="1" dirty="0">
                <a:solidFill>
                  <a:prstClr val="black"/>
                </a:solidFill>
                <a:latin typeface="Calibri"/>
              </a:rPr>
              <a:t>Aneurysmal disease: </a:t>
            </a:r>
          </a:p>
          <a:p>
            <a:pPr marL="342900" indent="-342900" eaLnBrk="1" hangingPunct="1">
              <a:lnSpc>
                <a:spcPct val="100000"/>
              </a:lnSpc>
              <a:spcBef>
                <a:spcPct val="20000"/>
              </a:spcBef>
              <a:buClr>
                <a:srgbClr val="FF0000"/>
              </a:buClr>
              <a:buFont typeface="Courier New" panose="02070309020205020404" pitchFamily="49" charset="0"/>
              <a:buChar char="o"/>
              <a:defRPr/>
            </a:pPr>
            <a:r>
              <a:rPr lang="en-US" altLang="en-US" sz="3200" b="1" dirty="0">
                <a:solidFill>
                  <a:prstClr val="black"/>
                </a:solidFill>
                <a:latin typeface="Calibri"/>
              </a:rPr>
              <a:t>    Aortic            rupture and hemorrhage </a:t>
            </a:r>
          </a:p>
          <a:p>
            <a:pPr marL="342900" indent="-342900" eaLnBrk="1" hangingPunct="1">
              <a:lnSpc>
                <a:spcPct val="100000"/>
              </a:lnSpc>
              <a:spcBef>
                <a:spcPct val="20000"/>
              </a:spcBef>
              <a:buClr>
                <a:srgbClr val="FF0000"/>
              </a:buClr>
              <a:buFont typeface="Courier New" panose="02070309020205020404" pitchFamily="49" charset="0"/>
              <a:buChar char="o"/>
              <a:defRPr/>
            </a:pPr>
            <a:r>
              <a:rPr lang="en-US" altLang="en-US" sz="3200" b="1" dirty="0">
                <a:solidFill>
                  <a:prstClr val="black"/>
                </a:solidFill>
                <a:latin typeface="Calibri"/>
              </a:rPr>
              <a:t>    Peripheral artery          embolization in the peripheral arteries </a:t>
            </a:r>
          </a:p>
          <a:p>
            <a:pPr>
              <a:defRPr/>
            </a:pPr>
            <a:endParaRPr lang="en-US" dirty="0"/>
          </a:p>
        </p:txBody>
      </p:sp>
      <p:sp>
        <p:nvSpPr>
          <p:cNvPr id="4" name="Right Arrow 3">
            <a:extLst>
              <a:ext uri="{FF2B5EF4-FFF2-40B4-BE49-F238E27FC236}">
                <a16:creationId xmlns:a16="http://schemas.microsoft.com/office/drawing/2014/main" id="{0996C24C-8054-FDA8-17B9-3A6E6A64A35B}"/>
              </a:ext>
            </a:extLst>
          </p:cNvPr>
          <p:cNvSpPr/>
          <p:nvPr/>
        </p:nvSpPr>
        <p:spPr>
          <a:xfrm flipV="1">
            <a:off x="4570413" y="1690688"/>
            <a:ext cx="838200" cy="381000"/>
          </a:xfrm>
          <a:prstGeom prst="rightArrow">
            <a:avLst/>
          </a:prstGeom>
          <a:solidFill>
            <a:srgbClr val="C0504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kern="0" dirty="0">
                <a:solidFill>
                  <a:prstClr val="white"/>
                </a:solidFill>
                <a:latin typeface="Calibri"/>
                <a:cs typeface="+mn-cs"/>
              </a:rPr>
              <a:t> </a:t>
            </a:r>
          </a:p>
        </p:txBody>
      </p:sp>
      <p:pic>
        <p:nvPicPr>
          <p:cNvPr id="14341" name="Picture 4">
            <a:extLst>
              <a:ext uri="{FF2B5EF4-FFF2-40B4-BE49-F238E27FC236}">
                <a16:creationId xmlns:a16="http://schemas.microsoft.com/office/drawing/2014/main" id="{25AD36B7-929C-3588-17BA-BE367F464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413125"/>
            <a:ext cx="86518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a:extLst>
              <a:ext uri="{FF2B5EF4-FFF2-40B4-BE49-F238E27FC236}">
                <a16:creationId xmlns:a16="http://schemas.microsoft.com/office/drawing/2014/main" id="{AD05A6E9-F4CD-9964-2B14-8CFBDF873A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2938" y="3930650"/>
            <a:ext cx="8667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8A437-4ACB-FFE9-1A3D-7B486A5C39F4}"/>
              </a:ext>
            </a:extLst>
          </p:cNvPr>
          <p:cNvSpPr>
            <a:spLocks noGrp="1"/>
          </p:cNvSpPr>
          <p:nvPr>
            <p:ph type="title"/>
          </p:nvPr>
        </p:nvSpPr>
        <p:spPr/>
        <p:txBody>
          <a:bodyPr/>
          <a:lstStyle/>
          <a:p>
            <a:pPr>
              <a:defRPr/>
            </a:pPr>
            <a:r>
              <a:rPr lang="en-US" sz="4400" b="1" dirty="0">
                <a:solidFill>
                  <a:srgbClr val="FF0000"/>
                </a:solidFill>
                <a:effectLst>
                  <a:outerShdw blurRad="38100" dist="38100" dir="2700000" algn="tl">
                    <a:srgbClr val="000000">
                      <a:alpha val="43137"/>
                    </a:srgbClr>
                  </a:outerShdw>
                </a:effectLst>
                <a:latin typeface="Calibri"/>
              </a:rPr>
              <a:t>General Considerations</a:t>
            </a:r>
            <a:endParaRPr lang="en-US" dirty="0"/>
          </a:p>
        </p:txBody>
      </p:sp>
      <p:sp>
        <p:nvSpPr>
          <p:cNvPr id="3" name="Content Placeholder 2">
            <a:extLst>
              <a:ext uri="{FF2B5EF4-FFF2-40B4-BE49-F238E27FC236}">
                <a16:creationId xmlns:a16="http://schemas.microsoft.com/office/drawing/2014/main" id="{A6F69D85-159B-2714-C520-AE9A2BE9DC1F}"/>
              </a:ext>
            </a:extLst>
          </p:cNvPr>
          <p:cNvSpPr>
            <a:spLocks noGrp="1"/>
          </p:cNvSpPr>
          <p:nvPr>
            <p:ph idx="1"/>
          </p:nvPr>
        </p:nvSpPr>
        <p:spPr/>
        <p:txBody>
          <a:bodyPr/>
          <a:lstStyle/>
          <a:p>
            <a:pPr marL="342900" indent="-342900">
              <a:lnSpc>
                <a:spcPct val="100000"/>
              </a:lnSpc>
              <a:spcBef>
                <a:spcPct val="20000"/>
              </a:spcBef>
              <a:buClr>
                <a:srgbClr val="FF0000"/>
              </a:buClr>
              <a:defRPr/>
            </a:pPr>
            <a:r>
              <a:rPr lang="en-US" altLang="en-US" sz="3200" dirty="0">
                <a:solidFill>
                  <a:prstClr val="black"/>
                </a:solidFill>
                <a:latin typeface="Calibri"/>
              </a:rPr>
              <a:t>Peripheral arterial disease is predominantly a disease of the lower extremities, mostly the </a:t>
            </a:r>
            <a:r>
              <a:rPr lang="en-US" altLang="en-US" sz="3200" b="1" dirty="0">
                <a:solidFill>
                  <a:prstClr val="black"/>
                </a:solidFill>
                <a:latin typeface="Calibri"/>
              </a:rPr>
              <a:t>SFA</a:t>
            </a:r>
            <a:r>
              <a:rPr lang="en-US" altLang="en-US" sz="3200" dirty="0">
                <a:solidFill>
                  <a:prstClr val="black"/>
                </a:solidFill>
                <a:latin typeface="Calibri"/>
              </a:rPr>
              <a:t> and the </a:t>
            </a:r>
            <a:r>
              <a:rPr lang="en-US" altLang="en-US" sz="3200" b="1" dirty="0">
                <a:solidFill>
                  <a:prstClr val="black"/>
                </a:solidFill>
                <a:latin typeface="Calibri"/>
              </a:rPr>
              <a:t>iliac </a:t>
            </a:r>
            <a:r>
              <a:rPr lang="en-US" altLang="en-US" sz="3200" dirty="0">
                <a:solidFill>
                  <a:prstClr val="black"/>
                </a:solidFill>
                <a:latin typeface="Calibri"/>
              </a:rPr>
              <a:t>arteries</a:t>
            </a:r>
          </a:p>
          <a:p>
            <a:pPr marL="342900" indent="-342900">
              <a:lnSpc>
                <a:spcPct val="100000"/>
              </a:lnSpc>
              <a:spcBef>
                <a:spcPct val="20000"/>
              </a:spcBef>
              <a:buClr>
                <a:srgbClr val="FF0000"/>
              </a:buClr>
              <a:defRPr/>
            </a:pPr>
            <a:r>
              <a:rPr lang="en-US" altLang="en-US" sz="3200" dirty="0">
                <a:solidFill>
                  <a:prstClr val="black"/>
                </a:solidFill>
                <a:latin typeface="Calibri"/>
              </a:rPr>
              <a:t>Upper extremity: uncommon and confined mostly to the subclavian arteries</a:t>
            </a:r>
          </a:p>
          <a:p>
            <a:pPr marL="342900" indent="-342900">
              <a:lnSpc>
                <a:spcPct val="100000"/>
              </a:lnSpc>
              <a:spcBef>
                <a:spcPct val="20000"/>
              </a:spcBef>
              <a:buClr>
                <a:srgbClr val="FF0000"/>
              </a:buClr>
              <a:defRPr/>
            </a:pPr>
            <a:endParaRPr lang="en-US" altLang="en-US" sz="3200" dirty="0">
              <a:solidFill>
                <a:prstClr val="black"/>
              </a:solidFill>
              <a:latin typeface="Calibri"/>
            </a:endParaRPr>
          </a:p>
          <a:p>
            <a:pPr>
              <a:defRPr/>
            </a:pPr>
            <a:endParaRPr lang="en-US" dirty="0"/>
          </a:p>
        </p:txBody>
      </p:sp>
    </p:spTree>
  </p:cSld>
  <p:clrMapOvr>
    <a:masterClrMapping/>
  </p:clrMapOvr>
  <p:transition spd="med">
    <p:fade/>
  </p:transition>
</p:sld>
</file>

<file path=ppt/theme/theme1.xml><?xml version="1.0" encoding="utf-8"?>
<a:theme xmlns:a="http://schemas.openxmlformats.org/drawingml/2006/main" name="Theme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docProps/app.xml><?xml version="1.0" encoding="utf-8"?>
<Properties xmlns="http://schemas.openxmlformats.org/officeDocument/2006/extended-properties" xmlns:vt="http://schemas.openxmlformats.org/officeDocument/2006/docPropsVTypes">
  <Template>Theme1</Template>
  <TotalTime>1328</TotalTime>
  <Words>1094</Words>
  <Application>Microsoft Office PowerPoint</Application>
  <PresentationFormat>On-screen Show (4:3)</PresentationFormat>
  <Paragraphs>211</Paragraphs>
  <Slides>59</Slides>
  <Notes>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Theme1</vt:lpstr>
      <vt:lpstr>Examination of PERIPHERAL VASCULAR SYSTEM</vt:lpstr>
      <vt:lpstr>Peripheral Vessels</vt:lpstr>
      <vt:lpstr>Structure of the Normal Artery</vt:lpstr>
      <vt:lpstr>Categories</vt:lpstr>
      <vt:lpstr>Causes of Arterial Occlusive Disease</vt:lpstr>
      <vt:lpstr>Atherosclerosis Major Risk Factors </vt:lpstr>
      <vt:lpstr>Risk Factors</vt:lpstr>
      <vt:lpstr>Consequences</vt:lpstr>
      <vt:lpstr>General Considerations</vt:lpstr>
      <vt:lpstr>General Considerations</vt:lpstr>
      <vt:lpstr>History of peripheral VASCULAR diseases</vt:lpstr>
      <vt:lpstr>Symptoms of Peripheral Vascular Disease</vt:lpstr>
      <vt:lpstr>6 “P”s of Acute Lower Limb Ischemia</vt:lpstr>
      <vt:lpstr>Intermittent Claudication</vt:lpstr>
      <vt:lpstr>Claudication Common Sites</vt:lpstr>
      <vt:lpstr>Q &amp; A: Intermittent Claudication  </vt:lpstr>
      <vt:lpstr>Examination of the Peripheral  arteries</vt:lpstr>
      <vt:lpstr>Signs</vt:lpstr>
      <vt:lpstr>Necessary Equipments</vt:lpstr>
      <vt:lpstr>Examination Components</vt:lpstr>
      <vt:lpstr>Inspection</vt:lpstr>
      <vt:lpstr>  Carotid (and Vertebral) Arteries </vt:lpstr>
      <vt:lpstr>Inspect for Symmetry of the Extremities</vt:lpstr>
      <vt:lpstr>Inspect for Symmetry of the Extremities</vt:lpstr>
      <vt:lpstr>Inspect for Symmetry of the Extremities</vt:lpstr>
      <vt:lpstr>Inspect for Symmetry of the Extremities</vt:lpstr>
      <vt:lpstr>Inspect the Lower Extremities</vt:lpstr>
      <vt:lpstr>Inspect the Lower Extremities</vt:lpstr>
      <vt:lpstr>Inspect the Lower Extremities</vt:lpstr>
      <vt:lpstr>Inspect the Lower Extremities</vt:lpstr>
      <vt:lpstr>Inspect the Lower Extremities</vt:lpstr>
      <vt:lpstr>Inspect the Lower Extremities</vt:lpstr>
      <vt:lpstr>Inspect the Lower Extremities</vt:lpstr>
      <vt:lpstr>Palpation</vt:lpstr>
      <vt:lpstr>PowerPoint Presentation</vt:lpstr>
      <vt:lpstr>Arteries  to be felt</vt:lpstr>
      <vt:lpstr>Carotid Artery</vt:lpstr>
      <vt:lpstr>Carotid Pulse</vt:lpstr>
      <vt:lpstr>Brachial Pulse</vt:lpstr>
      <vt:lpstr>Brachial Pulse</vt:lpstr>
      <vt:lpstr>Radial Pulse</vt:lpstr>
      <vt:lpstr>Ulnar Pulse</vt:lpstr>
      <vt:lpstr>Abdominal Aorta Pulse</vt:lpstr>
      <vt:lpstr>Femoral Pulse</vt:lpstr>
      <vt:lpstr>Femoral Pulse</vt:lpstr>
      <vt:lpstr>Popliteal Pulse</vt:lpstr>
      <vt:lpstr>Dorsalis Pedis Pulse</vt:lpstr>
      <vt:lpstr>Posterior Tibial Pulse</vt:lpstr>
      <vt:lpstr>Grading of Pulses</vt:lpstr>
      <vt:lpstr>Other Special Techniques</vt:lpstr>
      <vt:lpstr>Radio-femoral Delay : Coarctation of the Aorta</vt:lpstr>
      <vt:lpstr>Evaluate Arterial Supply in the Upper Extremity</vt:lpstr>
      <vt:lpstr>Capillary Refill Time in the Lower Extremity</vt:lpstr>
      <vt:lpstr>The Vascular Angle (Buerger’s angle)</vt:lpstr>
      <vt:lpstr>Buerger’s test</vt:lpstr>
      <vt:lpstr>Ankle- Brachial Index</vt:lpstr>
      <vt:lpstr>Toe Pressure Recording</vt:lpstr>
      <vt:lpstr>Integration with the rest of the physical examination </vt:lpstr>
      <vt:lpstr>Have A Nice Day !</vt:lpstr>
    </vt:vector>
  </TitlesOfParts>
  <Company>arwa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Examination of the Arterial System</dc:title>
  <dc:creator>A</dc:creator>
  <cp:lastModifiedBy>Sanabil Hassanat</cp:lastModifiedBy>
  <cp:revision>197</cp:revision>
  <dcterms:created xsi:type="dcterms:W3CDTF">2012-02-28T19:00:54Z</dcterms:created>
  <dcterms:modified xsi:type="dcterms:W3CDTF">2022-07-24T16:28:45Z</dcterms:modified>
</cp:coreProperties>
</file>