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23"/>
  </p:notesMasterIdLst>
  <p:sldIdLst>
    <p:sldId id="275" r:id="rId5"/>
    <p:sldId id="257" r:id="rId6"/>
    <p:sldId id="263" r:id="rId7"/>
    <p:sldId id="261" r:id="rId8"/>
    <p:sldId id="259" r:id="rId9"/>
    <p:sldId id="260" r:id="rId10"/>
    <p:sldId id="262" r:id="rId11"/>
    <p:sldId id="264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6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BB1567-81AE-4BB1-B2E5-00E5F24C6DC2}" v="23" dt="2021-10-21T14:10:43.3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4660"/>
  </p:normalViewPr>
  <p:slideViewPr>
    <p:cSldViewPr snapToGrid="0">
      <p:cViewPr varScale="1">
        <p:scale>
          <a:sx n="86" d="100"/>
          <a:sy n="86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Mohammed" userId="818e9af9-07b9-4e66-926f-ccbf6f764297" providerId="ADAL" clId="{43BB1567-81AE-4BB1-B2E5-00E5F24C6DC2}"/>
    <pc:docChg chg="undo custSel addSld delSld modSld">
      <pc:chgData name="NAMohammed" userId="818e9af9-07b9-4e66-926f-ccbf6f764297" providerId="ADAL" clId="{43BB1567-81AE-4BB1-B2E5-00E5F24C6DC2}" dt="2021-10-23T08:52:04.216" v="845" actId="33524"/>
      <pc:docMkLst>
        <pc:docMk/>
      </pc:docMkLst>
      <pc:sldChg chg="addSp delSp modSp new mod modClrScheme chgLayout">
        <pc:chgData name="NAMohammed" userId="818e9af9-07b9-4e66-926f-ccbf6f764297" providerId="ADAL" clId="{43BB1567-81AE-4BB1-B2E5-00E5F24C6DC2}" dt="2021-10-21T14:21:05.449" v="460"/>
        <pc:sldMkLst>
          <pc:docMk/>
          <pc:sldMk cId="2505225701" sldId="256"/>
        </pc:sldMkLst>
        <pc:spChg chg="del mod ord">
          <ac:chgData name="NAMohammed" userId="818e9af9-07b9-4e66-926f-ccbf6f764297" providerId="ADAL" clId="{43BB1567-81AE-4BB1-B2E5-00E5F24C6DC2}" dt="2021-10-21T08:36:40.759" v="1" actId="700"/>
          <ac:spMkLst>
            <pc:docMk/>
            <pc:sldMk cId="2505225701" sldId="256"/>
            <ac:spMk id="2" creationId="{11C5B6ED-C865-45BF-B9AE-74B6F7515F71}"/>
          </ac:spMkLst>
        </pc:spChg>
        <pc:spChg chg="del mod ord">
          <ac:chgData name="NAMohammed" userId="818e9af9-07b9-4e66-926f-ccbf6f764297" providerId="ADAL" clId="{43BB1567-81AE-4BB1-B2E5-00E5F24C6DC2}" dt="2021-10-21T08:36:40.759" v="1" actId="700"/>
          <ac:spMkLst>
            <pc:docMk/>
            <pc:sldMk cId="2505225701" sldId="256"/>
            <ac:spMk id="3" creationId="{2D3E8391-2A6A-4374-ACFB-6A9128A5D73C}"/>
          </ac:spMkLst>
        </pc:spChg>
        <pc:spChg chg="add mod ord">
          <ac:chgData name="NAMohammed" userId="818e9af9-07b9-4e66-926f-ccbf6f764297" providerId="ADAL" clId="{43BB1567-81AE-4BB1-B2E5-00E5F24C6DC2}" dt="2021-10-21T14:21:05.449" v="460"/>
          <ac:spMkLst>
            <pc:docMk/>
            <pc:sldMk cId="2505225701" sldId="256"/>
            <ac:spMk id="4" creationId="{ACCD81BD-4EBF-4E63-BD32-F9DB69E0035D}"/>
          </ac:spMkLst>
        </pc:spChg>
        <pc:spChg chg="add del mod ord">
          <ac:chgData name="NAMohammed" userId="818e9af9-07b9-4e66-926f-ccbf6f764297" providerId="ADAL" clId="{43BB1567-81AE-4BB1-B2E5-00E5F24C6DC2}" dt="2021-10-21T10:27:37.309" v="121"/>
          <ac:spMkLst>
            <pc:docMk/>
            <pc:sldMk cId="2505225701" sldId="256"/>
            <ac:spMk id="5" creationId="{48FBF0F1-4D24-4503-914C-FE68FA692FA7}"/>
          </ac:spMkLst>
        </pc:spChg>
        <pc:picChg chg="add mod">
          <ac:chgData name="NAMohammed" userId="818e9af9-07b9-4e66-926f-ccbf6f764297" providerId="ADAL" clId="{43BB1567-81AE-4BB1-B2E5-00E5F24C6DC2}" dt="2021-10-21T10:28:00.563" v="127" actId="14100"/>
          <ac:picMkLst>
            <pc:docMk/>
            <pc:sldMk cId="2505225701" sldId="256"/>
            <ac:picMk id="6" creationId="{DEB38228-2358-4659-93E4-7E27AB37BC20}"/>
          </ac:picMkLst>
        </pc:picChg>
      </pc:sldChg>
      <pc:sldChg chg="addSp delSp modSp new mod setBg delDesignElem chgLayout">
        <pc:chgData name="NAMohammed" userId="818e9af9-07b9-4e66-926f-ccbf6f764297" providerId="ADAL" clId="{43BB1567-81AE-4BB1-B2E5-00E5F24C6DC2}" dt="2021-10-21T17:11:50.783" v="844" actId="20577"/>
        <pc:sldMkLst>
          <pc:docMk/>
          <pc:sldMk cId="1563190459" sldId="257"/>
        </pc:sldMkLst>
        <pc:spChg chg="del">
          <ac:chgData name="NAMohammed" userId="818e9af9-07b9-4e66-926f-ccbf6f764297" providerId="ADAL" clId="{43BB1567-81AE-4BB1-B2E5-00E5F24C6DC2}" dt="2021-10-21T08:37:25.133" v="8" actId="700"/>
          <ac:spMkLst>
            <pc:docMk/>
            <pc:sldMk cId="1563190459" sldId="257"/>
            <ac:spMk id="2" creationId="{80A3586D-478D-4789-9A95-55A469640F44}"/>
          </ac:spMkLst>
        </pc:spChg>
        <pc:spChg chg="del">
          <ac:chgData name="NAMohammed" userId="818e9af9-07b9-4e66-926f-ccbf6f764297" providerId="ADAL" clId="{43BB1567-81AE-4BB1-B2E5-00E5F24C6DC2}" dt="2021-10-21T08:37:25.133" v="8" actId="700"/>
          <ac:spMkLst>
            <pc:docMk/>
            <pc:sldMk cId="1563190459" sldId="257"/>
            <ac:spMk id="3" creationId="{E39BEC75-F957-435F-B160-D7DA8C247C3C}"/>
          </ac:spMkLst>
        </pc:spChg>
        <pc:spChg chg="add mod ord">
          <ac:chgData name="NAMohammed" userId="818e9af9-07b9-4e66-926f-ccbf6f764297" providerId="ADAL" clId="{43BB1567-81AE-4BB1-B2E5-00E5F24C6DC2}" dt="2021-10-21T14:12:04.786" v="427" actId="26606"/>
          <ac:spMkLst>
            <pc:docMk/>
            <pc:sldMk cId="1563190459" sldId="257"/>
            <ac:spMk id="4" creationId="{14F8E184-96FA-498F-A888-66E8D483F936}"/>
          </ac:spMkLst>
        </pc:spChg>
        <pc:spChg chg="add del mod ord">
          <ac:chgData name="NAMohammed" userId="818e9af9-07b9-4e66-926f-ccbf6f764297" providerId="ADAL" clId="{43BB1567-81AE-4BB1-B2E5-00E5F24C6DC2}" dt="2021-10-21T09:31:42.868" v="66" actId="26606"/>
          <ac:spMkLst>
            <pc:docMk/>
            <pc:sldMk cId="1563190459" sldId="257"/>
            <ac:spMk id="5" creationId="{19F358BA-D0E3-43F3-9983-EBFA37EE3576}"/>
          </ac:spMkLst>
        </pc:spChg>
        <pc:spChg chg="add del">
          <ac:chgData name="NAMohammed" userId="818e9af9-07b9-4e66-926f-ccbf6f764297" providerId="ADAL" clId="{43BB1567-81AE-4BB1-B2E5-00E5F24C6DC2}" dt="2021-10-21T14:11:42.650" v="426" actId="26606"/>
          <ac:spMkLst>
            <pc:docMk/>
            <pc:sldMk cId="1563190459" sldId="257"/>
            <ac:spMk id="10" creationId="{955A2079-FA98-4876-80F0-72364A7D2EA4}"/>
          </ac:spMkLst>
        </pc:spChg>
        <pc:spChg chg="add del">
          <ac:chgData name="NAMohammed" userId="818e9af9-07b9-4e66-926f-ccbf6f764297" providerId="ADAL" clId="{43BB1567-81AE-4BB1-B2E5-00E5F24C6DC2}" dt="2021-10-21T14:00:07.624" v="353"/>
          <ac:spMkLst>
            <pc:docMk/>
            <pc:sldMk cId="1563190459" sldId="257"/>
            <ac:spMk id="11" creationId="{B819A166-7571-4003-A6B8-B62034C3ED30}"/>
          </ac:spMkLst>
        </pc:spChg>
        <pc:spChg chg="add del">
          <ac:chgData name="NAMohammed" userId="818e9af9-07b9-4e66-926f-ccbf6f764297" providerId="ADAL" clId="{43BB1567-81AE-4BB1-B2E5-00E5F24C6DC2}" dt="2021-10-21T14:21:01.884" v="459"/>
          <ac:spMkLst>
            <pc:docMk/>
            <pc:sldMk cId="1563190459" sldId="257"/>
            <ac:spMk id="12" creationId="{6C4028FD-8BAA-4A19-BFDE-594D991B7552}"/>
          </ac:spMkLst>
        </pc:spChg>
        <pc:spChg chg="add del">
          <ac:chgData name="NAMohammed" userId="818e9af9-07b9-4e66-926f-ccbf6f764297" providerId="ADAL" clId="{43BB1567-81AE-4BB1-B2E5-00E5F24C6DC2}" dt="2021-10-21T14:09:35.828" v="414"/>
          <ac:spMkLst>
            <pc:docMk/>
            <pc:sldMk cId="1563190459" sldId="257"/>
            <ac:spMk id="13" creationId="{5628E5CB-913B-4378-97CE-18C9F6410C53}"/>
          </ac:spMkLst>
        </pc:spChg>
        <pc:spChg chg="add del">
          <ac:chgData name="NAMohammed" userId="818e9af9-07b9-4e66-926f-ccbf6f764297" providerId="ADAL" clId="{43BB1567-81AE-4BB1-B2E5-00E5F24C6DC2}" dt="2021-10-21T13:48:15.770" v="317" actId="26606"/>
          <ac:spMkLst>
            <pc:docMk/>
            <pc:sldMk cId="1563190459" sldId="257"/>
            <ac:spMk id="16" creationId="{9DBC8166-481C-4473-95F5-9A5B9073B7F1}"/>
          </ac:spMkLst>
        </pc:spChg>
        <pc:spChg chg="add del">
          <ac:chgData name="NAMohammed" userId="818e9af9-07b9-4e66-926f-ccbf6f764297" providerId="ADAL" clId="{43BB1567-81AE-4BB1-B2E5-00E5F24C6DC2}" dt="2021-10-21T13:48:15.770" v="317" actId="26606"/>
          <ac:spMkLst>
            <pc:docMk/>
            <pc:sldMk cId="1563190459" sldId="257"/>
            <ac:spMk id="18" creationId="{A5A5CE6E-90AF-4D43-A014-1F9EC83EB93D}"/>
          </ac:spMkLst>
        </pc:spChg>
        <pc:graphicFrameChg chg="add mod modGraphic">
          <ac:chgData name="NAMohammed" userId="818e9af9-07b9-4e66-926f-ccbf6f764297" providerId="ADAL" clId="{43BB1567-81AE-4BB1-B2E5-00E5F24C6DC2}" dt="2021-10-21T17:11:50.783" v="844" actId="20577"/>
          <ac:graphicFrameMkLst>
            <pc:docMk/>
            <pc:sldMk cId="1563190459" sldId="257"/>
            <ac:graphicFrameMk id="8" creationId="{0FEB667D-3AB3-4AE7-A869-C10292231432}"/>
          </ac:graphicFrameMkLst>
        </pc:graphicFrameChg>
        <pc:picChg chg="add del mod ord">
          <ac:chgData name="NAMohammed" userId="818e9af9-07b9-4e66-926f-ccbf6f764297" providerId="ADAL" clId="{43BB1567-81AE-4BB1-B2E5-00E5F24C6DC2}" dt="2021-10-21T08:38:14.992" v="15" actId="22"/>
          <ac:picMkLst>
            <pc:docMk/>
            <pc:sldMk cId="1563190459" sldId="257"/>
            <ac:picMk id="7" creationId="{1B09312F-368A-4366-A897-0705205D7CE1}"/>
          </ac:picMkLst>
        </pc:picChg>
      </pc:sldChg>
      <pc:sldChg chg="addSp delSp modSp new del mod modClrScheme chgLayout">
        <pc:chgData name="NAMohammed" userId="818e9af9-07b9-4e66-926f-ccbf6f764297" providerId="ADAL" clId="{43BB1567-81AE-4BB1-B2E5-00E5F24C6DC2}" dt="2021-10-21T09:23:17.373" v="41" actId="2696"/>
        <pc:sldMkLst>
          <pc:docMk/>
          <pc:sldMk cId="334936639" sldId="258"/>
        </pc:sldMkLst>
        <pc:spChg chg="del mod ord">
          <ac:chgData name="NAMohammed" userId="818e9af9-07b9-4e66-926f-ccbf6f764297" providerId="ADAL" clId="{43BB1567-81AE-4BB1-B2E5-00E5F24C6DC2}" dt="2021-10-21T08:42:33.565" v="24" actId="700"/>
          <ac:spMkLst>
            <pc:docMk/>
            <pc:sldMk cId="334936639" sldId="258"/>
            <ac:spMk id="2" creationId="{D7DEBF7D-6A32-453D-AE35-77CF0E4A78DE}"/>
          </ac:spMkLst>
        </pc:spChg>
        <pc:spChg chg="del mod ord">
          <ac:chgData name="NAMohammed" userId="818e9af9-07b9-4e66-926f-ccbf6f764297" providerId="ADAL" clId="{43BB1567-81AE-4BB1-B2E5-00E5F24C6DC2}" dt="2021-10-21T08:42:33.565" v="24" actId="700"/>
          <ac:spMkLst>
            <pc:docMk/>
            <pc:sldMk cId="334936639" sldId="258"/>
            <ac:spMk id="3" creationId="{A33782E0-5E03-4214-B8BE-2D1EDEE5AA8D}"/>
          </ac:spMkLst>
        </pc:spChg>
        <pc:spChg chg="add mod ord">
          <ac:chgData name="NAMohammed" userId="818e9af9-07b9-4e66-926f-ccbf6f764297" providerId="ADAL" clId="{43BB1567-81AE-4BB1-B2E5-00E5F24C6DC2}" dt="2021-10-21T08:42:33.565" v="24" actId="700"/>
          <ac:spMkLst>
            <pc:docMk/>
            <pc:sldMk cId="334936639" sldId="258"/>
            <ac:spMk id="4" creationId="{77D8CABF-1EE9-4BA6-B964-C57B1BFFBBD0}"/>
          </ac:spMkLst>
        </pc:spChg>
        <pc:spChg chg="add mod ord">
          <ac:chgData name="NAMohammed" userId="818e9af9-07b9-4e66-926f-ccbf6f764297" providerId="ADAL" clId="{43BB1567-81AE-4BB1-B2E5-00E5F24C6DC2}" dt="2021-10-21T08:42:33.565" v="24" actId="700"/>
          <ac:spMkLst>
            <pc:docMk/>
            <pc:sldMk cId="334936639" sldId="258"/>
            <ac:spMk id="5" creationId="{463EDEAA-22AF-429E-AE16-FE6B05341747}"/>
          </ac:spMkLst>
        </pc:spChg>
        <pc:spChg chg="add mod ord">
          <ac:chgData name="NAMohammed" userId="818e9af9-07b9-4e66-926f-ccbf6f764297" providerId="ADAL" clId="{43BB1567-81AE-4BB1-B2E5-00E5F24C6DC2}" dt="2021-10-21T08:42:33.565" v="24" actId="700"/>
          <ac:spMkLst>
            <pc:docMk/>
            <pc:sldMk cId="334936639" sldId="258"/>
            <ac:spMk id="6" creationId="{02FA2AF2-DF82-4E36-B5E2-FFD3BAF44C74}"/>
          </ac:spMkLst>
        </pc:spChg>
        <pc:spChg chg="add mod ord">
          <ac:chgData name="NAMohammed" userId="818e9af9-07b9-4e66-926f-ccbf6f764297" providerId="ADAL" clId="{43BB1567-81AE-4BB1-B2E5-00E5F24C6DC2}" dt="2021-10-21T08:42:33.565" v="24" actId="700"/>
          <ac:spMkLst>
            <pc:docMk/>
            <pc:sldMk cId="334936639" sldId="258"/>
            <ac:spMk id="7" creationId="{5A3485FD-4696-4802-A5B1-D5D601349E19}"/>
          </ac:spMkLst>
        </pc:spChg>
        <pc:spChg chg="add mod ord">
          <ac:chgData name="NAMohammed" userId="818e9af9-07b9-4e66-926f-ccbf6f764297" providerId="ADAL" clId="{43BB1567-81AE-4BB1-B2E5-00E5F24C6DC2}" dt="2021-10-21T08:42:33.565" v="24" actId="700"/>
          <ac:spMkLst>
            <pc:docMk/>
            <pc:sldMk cId="334936639" sldId="258"/>
            <ac:spMk id="8" creationId="{A0C880D5-DF67-4BF4-AC1A-DEF9061809F7}"/>
          </ac:spMkLst>
        </pc:spChg>
        <pc:picChg chg="add mod">
          <ac:chgData name="NAMohammed" userId="818e9af9-07b9-4e66-926f-ccbf6f764297" providerId="ADAL" clId="{43BB1567-81AE-4BB1-B2E5-00E5F24C6DC2}" dt="2021-10-21T08:43:40.491" v="38" actId="14100"/>
          <ac:picMkLst>
            <pc:docMk/>
            <pc:sldMk cId="334936639" sldId="258"/>
            <ac:picMk id="10" creationId="{52AFA510-5A5C-4D1A-994F-88488E27B991}"/>
          </ac:picMkLst>
        </pc:picChg>
      </pc:sldChg>
      <pc:sldChg chg="addSp delSp modSp new mod modClrScheme chgLayout">
        <pc:chgData name="NAMohammed" userId="818e9af9-07b9-4e66-926f-ccbf6f764297" providerId="ADAL" clId="{43BB1567-81AE-4BB1-B2E5-00E5F24C6DC2}" dt="2021-10-21T14:21:05.449" v="460"/>
        <pc:sldMkLst>
          <pc:docMk/>
          <pc:sldMk cId="2276773202" sldId="259"/>
        </pc:sldMkLst>
        <pc:spChg chg="del mod ord">
          <ac:chgData name="NAMohammed" userId="818e9af9-07b9-4e66-926f-ccbf6f764297" providerId="ADAL" clId="{43BB1567-81AE-4BB1-B2E5-00E5F24C6DC2}" dt="2021-10-21T09:34:43.022" v="78" actId="700"/>
          <ac:spMkLst>
            <pc:docMk/>
            <pc:sldMk cId="2276773202" sldId="259"/>
            <ac:spMk id="2" creationId="{2301A3A8-54D4-439C-A64F-15BEE9231668}"/>
          </ac:spMkLst>
        </pc:spChg>
        <pc:spChg chg="del">
          <ac:chgData name="NAMohammed" userId="818e9af9-07b9-4e66-926f-ccbf6f764297" providerId="ADAL" clId="{43BB1567-81AE-4BB1-B2E5-00E5F24C6DC2}" dt="2021-10-21T09:34:43.022" v="78" actId="700"/>
          <ac:spMkLst>
            <pc:docMk/>
            <pc:sldMk cId="2276773202" sldId="259"/>
            <ac:spMk id="3" creationId="{1DDD5C65-CECB-49CE-8AD6-EBCE5FDB548B}"/>
          </ac:spMkLst>
        </pc:spChg>
        <pc:spChg chg="del mod ord">
          <ac:chgData name="NAMohammed" userId="818e9af9-07b9-4e66-926f-ccbf6f764297" providerId="ADAL" clId="{43BB1567-81AE-4BB1-B2E5-00E5F24C6DC2}" dt="2021-10-21T09:34:43.022" v="78" actId="700"/>
          <ac:spMkLst>
            <pc:docMk/>
            <pc:sldMk cId="2276773202" sldId="259"/>
            <ac:spMk id="4" creationId="{463081D5-80BE-4C74-8289-54D681FB9180}"/>
          </ac:spMkLst>
        </pc:spChg>
        <pc:spChg chg="del">
          <ac:chgData name="NAMohammed" userId="818e9af9-07b9-4e66-926f-ccbf6f764297" providerId="ADAL" clId="{43BB1567-81AE-4BB1-B2E5-00E5F24C6DC2}" dt="2021-10-21T09:34:43.022" v="78" actId="700"/>
          <ac:spMkLst>
            <pc:docMk/>
            <pc:sldMk cId="2276773202" sldId="259"/>
            <ac:spMk id="5" creationId="{0E2A8398-89C2-494F-8E49-DCE4BD91F73A}"/>
          </ac:spMkLst>
        </pc:spChg>
        <pc:spChg chg="del">
          <ac:chgData name="NAMohammed" userId="818e9af9-07b9-4e66-926f-ccbf6f764297" providerId="ADAL" clId="{43BB1567-81AE-4BB1-B2E5-00E5F24C6DC2}" dt="2021-10-21T09:34:43.022" v="78" actId="700"/>
          <ac:spMkLst>
            <pc:docMk/>
            <pc:sldMk cId="2276773202" sldId="259"/>
            <ac:spMk id="6" creationId="{DD65429F-1BB9-4B37-8E40-4FC709938C35}"/>
          </ac:spMkLst>
        </pc:spChg>
        <pc:spChg chg="add mod ord">
          <ac:chgData name="NAMohammed" userId="818e9af9-07b9-4e66-926f-ccbf6f764297" providerId="ADAL" clId="{43BB1567-81AE-4BB1-B2E5-00E5F24C6DC2}" dt="2021-10-21T14:21:05.449" v="460"/>
          <ac:spMkLst>
            <pc:docMk/>
            <pc:sldMk cId="2276773202" sldId="259"/>
            <ac:spMk id="7" creationId="{4F548059-2AB4-4ABE-BDE5-0ECD98D86626}"/>
          </ac:spMkLst>
        </pc:spChg>
        <pc:spChg chg="add del mod ord">
          <ac:chgData name="NAMohammed" userId="818e9af9-07b9-4e66-926f-ccbf6f764297" providerId="ADAL" clId="{43BB1567-81AE-4BB1-B2E5-00E5F24C6DC2}" dt="2021-10-21T09:34:46.911" v="79"/>
          <ac:spMkLst>
            <pc:docMk/>
            <pc:sldMk cId="2276773202" sldId="259"/>
            <ac:spMk id="8" creationId="{29CE3094-9539-4EA0-9A36-DF68D3BBD7CB}"/>
          </ac:spMkLst>
        </pc:spChg>
        <pc:picChg chg="add mod">
          <ac:chgData name="NAMohammed" userId="818e9af9-07b9-4e66-926f-ccbf6f764297" providerId="ADAL" clId="{43BB1567-81AE-4BB1-B2E5-00E5F24C6DC2}" dt="2021-10-21T10:21:52.462" v="119" actId="14100"/>
          <ac:picMkLst>
            <pc:docMk/>
            <pc:sldMk cId="2276773202" sldId="259"/>
            <ac:picMk id="9" creationId="{B9EA1992-4B46-4261-B42F-F045682C2899}"/>
          </ac:picMkLst>
        </pc:picChg>
      </pc:sldChg>
      <pc:sldChg chg="addSp delSp modSp new mod modClrScheme chgLayout">
        <pc:chgData name="NAMohammed" userId="818e9af9-07b9-4e66-926f-ccbf6f764297" providerId="ADAL" clId="{43BB1567-81AE-4BB1-B2E5-00E5F24C6DC2}" dt="2021-10-21T14:21:05.449" v="460"/>
        <pc:sldMkLst>
          <pc:docMk/>
          <pc:sldMk cId="87519555" sldId="260"/>
        </pc:sldMkLst>
        <pc:spChg chg="del mod ord">
          <ac:chgData name="NAMohammed" userId="818e9af9-07b9-4e66-926f-ccbf6f764297" providerId="ADAL" clId="{43BB1567-81AE-4BB1-B2E5-00E5F24C6DC2}" dt="2021-10-21T10:11:54.904" v="84" actId="700"/>
          <ac:spMkLst>
            <pc:docMk/>
            <pc:sldMk cId="87519555" sldId="260"/>
            <ac:spMk id="2" creationId="{80A7DD3B-2682-4A53-ACBE-7D188EF2BD5D}"/>
          </ac:spMkLst>
        </pc:spChg>
        <pc:spChg chg="del">
          <ac:chgData name="NAMohammed" userId="818e9af9-07b9-4e66-926f-ccbf6f764297" providerId="ADAL" clId="{43BB1567-81AE-4BB1-B2E5-00E5F24C6DC2}" dt="2021-10-21T10:11:54.904" v="84" actId="700"/>
          <ac:spMkLst>
            <pc:docMk/>
            <pc:sldMk cId="87519555" sldId="260"/>
            <ac:spMk id="3" creationId="{1286F6CF-6ACA-4724-852D-DF3002F7F0B4}"/>
          </ac:spMkLst>
        </pc:spChg>
        <pc:spChg chg="del mod ord">
          <ac:chgData name="NAMohammed" userId="818e9af9-07b9-4e66-926f-ccbf6f764297" providerId="ADAL" clId="{43BB1567-81AE-4BB1-B2E5-00E5F24C6DC2}" dt="2021-10-21T10:11:54.904" v="84" actId="700"/>
          <ac:spMkLst>
            <pc:docMk/>
            <pc:sldMk cId="87519555" sldId="260"/>
            <ac:spMk id="4" creationId="{4E5F7FA9-754A-4793-9168-CAFC2D833F7D}"/>
          </ac:spMkLst>
        </pc:spChg>
        <pc:spChg chg="del">
          <ac:chgData name="NAMohammed" userId="818e9af9-07b9-4e66-926f-ccbf6f764297" providerId="ADAL" clId="{43BB1567-81AE-4BB1-B2E5-00E5F24C6DC2}" dt="2021-10-21T10:11:54.904" v="84" actId="700"/>
          <ac:spMkLst>
            <pc:docMk/>
            <pc:sldMk cId="87519555" sldId="260"/>
            <ac:spMk id="5" creationId="{7C033365-D54C-4F83-9C4F-DEBA4D5CC40E}"/>
          </ac:spMkLst>
        </pc:spChg>
        <pc:spChg chg="del">
          <ac:chgData name="NAMohammed" userId="818e9af9-07b9-4e66-926f-ccbf6f764297" providerId="ADAL" clId="{43BB1567-81AE-4BB1-B2E5-00E5F24C6DC2}" dt="2021-10-21T10:11:54.904" v="84" actId="700"/>
          <ac:spMkLst>
            <pc:docMk/>
            <pc:sldMk cId="87519555" sldId="260"/>
            <ac:spMk id="6" creationId="{4DBB9D10-290B-4F36-B38F-4D830CB25AB5}"/>
          </ac:spMkLst>
        </pc:spChg>
        <pc:spChg chg="add mod ord">
          <ac:chgData name="NAMohammed" userId="818e9af9-07b9-4e66-926f-ccbf6f764297" providerId="ADAL" clId="{43BB1567-81AE-4BB1-B2E5-00E5F24C6DC2}" dt="2021-10-21T14:21:05.449" v="460"/>
          <ac:spMkLst>
            <pc:docMk/>
            <pc:sldMk cId="87519555" sldId="260"/>
            <ac:spMk id="7" creationId="{2C259B6A-9225-42BE-8E23-920AEA137F81}"/>
          </ac:spMkLst>
        </pc:spChg>
        <pc:spChg chg="add del mod ord">
          <ac:chgData name="NAMohammed" userId="818e9af9-07b9-4e66-926f-ccbf6f764297" providerId="ADAL" clId="{43BB1567-81AE-4BB1-B2E5-00E5F24C6DC2}" dt="2021-10-21T10:12:17.410" v="85"/>
          <ac:spMkLst>
            <pc:docMk/>
            <pc:sldMk cId="87519555" sldId="260"/>
            <ac:spMk id="8" creationId="{B6B567E8-D0F9-4309-B3B0-551FD2FF9F4B}"/>
          </ac:spMkLst>
        </pc:spChg>
        <pc:picChg chg="add mod">
          <ac:chgData name="NAMohammed" userId="818e9af9-07b9-4e66-926f-ccbf6f764297" providerId="ADAL" clId="{43BB1567-81AE-4BB1-B2E5-00E5F24C6DC2}" dt="2021-10-21T10:12:55.305" v="90" actId="14100"/>
          <ac:picMkLst>
            <pc:docMk/>
            <pc:sldMk cId="87519555" sldId="260"/>
            <ac:picMk id="9" creationId="{4E88F82F-8D2C-4CF9-97D3-8169C83B96EF}"/>
          </ac:picMkLst>
        </pc:picChg>
      </pc:sldChg>
      <pc:sldChg chg="addSp delSp modSp new mod setBg delDesignElem chgLayout">
        <pc:chgData name="NAMohammed" userId="818e9af9-07b9-4e66-926f-ccbf6f764297" providerId="ADAL" clId="{43BB1567-81AE-4BB1-B2E5-00E5F24C6DC2}" dt="2021-10-21T14:21:01.884" v="459"/>
        <pc:sldMkLst>
          <pc:docMk/>
          <pc:sldMk cId="2622068490" sldId="261"/>
        </pc:sldMkLst>
        <pc:spChg chg="del">
          <ac:chgData name="NAMohammed" userId="818e9af9-07b9-4e66-926f-ccbf6f764297" providerId="ADAL" clId="{43BB1567-81AE-4BB1-B2E5-00E5F24C6DC2}" dt="2021-10-21T09:23:28.054" v="43" actId="700"/>
          <ac:spMkLst>
            <pc:docMk/>
            <pc:sldMk cId="2622068490" sldId="261"/>
            <ac:spMk id="2" creationId="{6C02A0F9-EAD2-425B-A707-513C3E045095}"/>
          </ac:spMkLst>
        </pc:spChg>
        <pc:spChg chg="del">
          <ac:chgData name="NAMohammed" userId="818e9af9-07b9-4e66-926f-ccbf6f764297" providerId="ADAL" clId="{43BB1567-81AE-4BB1-B2E5-00E5F24C6DC2}" dt="2021-10-21T09:23:28.054" v="43" actId="700"/>
          <ac:spMkLst>
            <pc:docMk/>
            <pc:sldMk cId="2622068490" sldId="261"/>
            <ac:spMk id="3" creationId="{001B488C-BDF1-418D-99FE-8EA15B709F56}"/>
          </ac:spMkLst>
        </pc:spChg>
        <pc:spChg chg="add mod ord">
          <ac:chgData name="NAMohammed" userId="818e9af9-07b9-4e66-926f-ccbf6f764297" providerId="ADAL" clId="{43BB1567-81AE-4BB1-B2E5-00E5F24C6DC2}" dt="2021-10-21T14:15:20.188" v="440" actId="14100"/>
          <ac:spMkLst>
            <pc:docMk/>
            <pc:sldMk cId="2622068490" sldId="261"/>
            <ac:spMk id="4" creationId="{54B1962F-771E-4AE1-BE39-36D78B48A5D4}"/>
          </ac:spMkLst>
        </pc:spChg>
        <pc:spChg chg="add del mod ord">
          <ac:chgData name="NAMohammed" userId="818e9af9-07b9-4e66-926f-ccbf6f764297" providerId="ADAL" clId="{43BB1567-81AE-4BB1-B2E5-00E5F24C6DC2}" dt="2021-10-21T09:24:53.491" v="50" actId="22"/>
          <ac:spMkLst>
            <pc:docMk/>
            <pc:sldMk cId="2622068490" sldId="261"/>
            <ac:spMk id="5" creationId="{8BC4A01F-D162-48D8-A819-9A6FBF06D5E8}"/>
          </ac:spMkLst>
        </pc:spChg>
        <pc:spChg chg="add del">
          <ac:chgData name="NAMohammed" userId="818e9af9-07b9-4e66-926f-ccbf6f764297" providerId="ADAL" clId="{43BB1567-81AE-4BB1-B2E5-00E5F24C6DC2}" dt="2021-10-21T14:04:12.298" v="383"/>
          <ac:spMkLst>
            <pc:docMk/>
            <pc:sldMk cId="2622068490" sldId="261"/>
            <ac:spMk id="9" creationId="{E6760941-EF99-4F61-A95D-3C3E7C08DBD6}"/>
          </ac:spMkLst>
        </pc:spChg>
        <pc:spChg chg="add del">
          <ac:chgData name="NAMohammed" userId="818e9af9-07b9-4e66-926f-ccbf6f764297" providerId="ADAL" clId="{43BB1567-81AE-4BB1-B2E5-00E5F24C6DC2}" dt="2021-10-21T14:07:41.532" v="398" actId="26606"/>
          <ac:spMkLst>
            <pc:docMk/>
            <pc:sldMk cId="2622068490" sldId="261"/>
            <ac:spMk id="10" creationId="{E6760941-EF99-4F61-A95D-3C3E7C08DBD6}"/>
          </ac:spMkLst>
        </pc:spChg>
        <pc:spChg chg="add del">
          <ac:chgData name="NAMohammed" userId="818e9af9-07b9-4e66-926f-ccbf6f764297" providerId="ADAL" clId="{43BB1567-81AE-4BB1-B2E5-00E5F24C6DC2}" dt="2021-10-21T14:07:41.532" v="398" actId="26606"/>
          <ac:spMkLst>
            <pc:docMk/>
            <pc:sldMk cId="2622068490" sldId="261"/>
            <ac:spMk id="11" creationId="{44D9B9FF-D6DA-4F69-B4A0-BA1550D65CD9}"/>
          </ac:spMkLst>
        </pc:spChg>
        <pc:spChg chg="add del">
          <ac:chgData name="NAMohammed" userId="818e9af9-07b9-4e66-926f-ccbf6f764297" providerId="ADAL" clId="{43BB1567-81AE-4BB1-B2E5-00E5F24C6DC2}" dt="2021-10-21T14:00:07.624" v="353"/>
          <ac:spMkLst>
            <pc:docMk/>
            <pc:sldMk cId="2622068490" sldId="261"/>
            <ac:spMk id="12" creationId="{D12DDE76-C203-4047-9998-63900085B5E8}"/>
          </ac:spMkLst>
        </pc:spChg>
        <pc:spChg chg="add del">
          <ac:chgData name="NAMohammed" userId="818e9af9-07b9-4e66-926f-ccbf6f764297" providerId="ADAL" clId="{43BB1567-81AE-4BB1-B2E5-00E5F24C6DC2}" dt="2021-10-21T14:07:41.532" v="398" actId="26606"/>
          <ac:spMkLst>
            <pc:docMk/>
            <pc:sldMk cId="2622068490" sldId="261"/>
            <ac:spMk id="13" creationId="{A7DC0AF9-0747-4070-A6D7-DF3681B9EB08}"/>
          </ac:spMkLst>
        </pc:spChg>
        <pc:spChg chg="add del">
          <ac:chgData name="NAMohammed" userId="818e9af9-07b9-4e66-926f-ccbf6f764297" providerId="ADAL" clId="{43BB1567-81AE-4BB1-B2E5-00E5F24C6DC2}" dt="2021-10-21T14:04:12.298" v="383"/>
          <ac:spMkLst>
            <pc:docMk/>
            <pc:sldMk cId="2622068490" sldId="261"/>
            <ac:spMk id="14" creationId="{44D9B9FF-D6DA-4F69-B4A0-BA1550D65CD9}"/>
          </ac:spMkLst>
        </pc:spChg>
        <pc:spChg chg="add del">
          <ac:chgData name="NAMohammed" userId="818e9af9-07b9-4e66-926f-ccbf6f764297" providerId="ADAL" clId="{43BB1567-81AE-4BB1-B2E5-00E5F24C6DC2}" dt="2021-10-21T14:07:41.532" v="398" actId="26606"/>
          <ac:spMkLst>
            <pc:docMk/>
            <pc:sldMk cId="2622068490" sldId="261"/>
            <ac:spMk id="15" creationId="{74612EAD-0A8C-4C44-AFE1-3DF0669AC819}"/>
          </ac:spMkLst>
        </pc:spChg>
        <pc:spChg chg="add del">
          <ac:chgData name="NAMohammed" userId="818e9af9-07b9-4e66-926f-ccbf6f764297" providerId="ADAL" clId="{43BB1567-81AE-4BB1-B2E5-00E5F24C6DC2}" dt="2021-10-21T14:04:12.298" v="383"/>
          <ac:spMkLst>
            <pc:docMk/>
            <pc:sldMk cId="2622068490" sldId="261"/>
            <ac:spMk id="16" creationId="{A7DC0AF9-0747-4070-A6D7-DF3681B9EB08}"/>
          </ac:spMkLst>
        </pc:spChg>
        <pc:spChg chg="add del">
          <ac:chgData name="NAMohammed" userId="818e9af9-07b9-4e66-926f-ccbf6f764297" providerId="ADAL" clId="{43BB1567-81AE-4BB1-B2E5-00E5F24C6DC2}" dt="2021-10-21T14:07:41.532" v="398" actId="26606"/>
          <ac:spMkLst>
            <pc:docMk/>
            <pc:sldMk cId="2622068490" sldId="261"/>
            <ac:spMk id="17" creationId="{C2D46295-4D0D-487B-8972-141A047FB174}"/>
          </ac:spMkLst>
        </pc:spChg>
        <pc:spChg chg="add del">
          <ac:chgData name="NAMohammed" userId="818e9af9-07b9-4e66-926f-ccbf6f764297" providerId="ADAL" clId="{43BB1567-81AE-4BB1-B2E5-00E5F24C6DC2}" dt="2021-10-21T14:04:12.298" v="383"/>
          <ac:spMkLst>
            <pc:docMk/>
            <pc:sldMk cId="2622068490" sldId="261"/>
            <ac:spMk id="18" creationId="{74612EAD-0A8C-4C44-AFE1-3DF0669AC819}"/>
          </ac:spMkLst>
        </pc:spChg>
        <pc:spChg chg="add del">
          <ac:chgData name="NAMohammed" userId="818e9af9-07b9-4e66-926f-ccbf6f764297" providerId="ADAL" clId="{43BB1567-81AE-4BB1-B2E5-00E5F24C6DC2}" dt="2021-10-21T14:04:12.298" v="383"/>
          <ac:spMkLst>
            <pc:docMk/>
            <pc:sldMk cId="2622068490" sldId="261"/>
            <ac:spMk id="20" creationId="{C2D46295-4D0D-487B-8972-141A047FB174}"/>
          </ac:spMkLst>
        </pc:spChg>
        <pc:spChg chg="add del mod">
          <ac:chgData name="NAMohammed" userId="818e9af9-07b9-4e66-926f-ccbf6f764297" providerId="ADAL" clId="{43BB1567-81AE-4BB1-B2E5-00E5F24C6DC2}" dt="2021-10-21T14:12:29.527" v="428" actId="26606"/>
          <ac:spMkLst>
            <pc:docMk/>
            <pc:sldMk cId="2622068490" sldId="261"/>
            <ac:spMk id="21" creationId="{A2125231-ADC2-4858-827D-ACE6AF0EEC81}"/>
          </ac:spMkLst>
        </pc:spChg>
        <pc:spChg chg="add del">
          <ac:chgData name="NAMohammed" userId="818e9af9-07b9-4e66-926f-ccbf6f764297" providerId="ADAL" clId="{43BB1567-81AE-4BB1-B2E5-00E5F24C6DC2}" dt="2021-10-21T14:12:29.527" v="428" actId="26606"/>
          <ac:spMkLst>
            <pc:docMk/>
            <pc:sldMk cId="2622068490" sldId="261"/>
            <ac:spMk id="23" creationId="{058A14AF-9FB5-4CC7-BA35-E8E85D3EDF0E}"/>
          </ac:spMkLst>
        </pc:spChg>
        <pc:spChg chg="add del">
          <ac:chgData name="NAMohammed" userId="818e9af9-07b9-4e66-926f-ccbf6f764297" providerId="ADAL" clId="{43BB1567-81AE-4BB1-B2E5-00E5F24C6DC2}" dt="2021-10-21T14:09:35.828" v="414"/>
          <ac:spMkLst>
            <pc:docMk/>
            <pc:sldMk cId="2622068490" sldId="261"/>
            <ac:spMk id="24" creationId="{DD38EE57-B708-47C9-A4A4-E25F09FAB029}"/>
          </ac:spMkLst>
        </pc:spChg>
        <pc:spChg chg="add del">
          <ac:chgData name="NAMohammed" userId="818e9af9-07b9-4e66-926f-ccbf6f764297" providerId="ADAL" clId="{43BB1567-81AE-4BB1-B2E5-00E5F24C6DC2}" dt="2021-10-21T14:12:29.527" v="428" actId="26606"/>
          <ac:spMkLst>
            <pc:docMk/>
            <pc:sldMk cId="2622068490" sldId="261"/>
            <ac:spMk id="25" creationId="{3A9A4357-BD1D-4622-A4FE-766E6AB8DE84}"/>
          </ac:spMkLst>
        </pc:spChg>
        <pc:spChg chg="add del">
          <ac:chgData name="NAMohammed" userId="818e9af9-07b9-4e66-926f-ccbf6f764297" providerId="ADAL" clId="{43BB1567-81AE-4BB1-B2E5-00E5F24C6DC2}" dt="2021-10-21T14:12:29.527" v="428" actId="26606"/>
          <ac:spMkLst>
            <pc:docMk/>
            <pc:sldMk cId="2622068490" sldId="261"/>
            <ac:spMk id="32" creationId="{E6995CE5-F890-4ABA-82A2-26507CE8D2A3}"/>
          </ac:spMkLst>
        </pc:spChg>
        <pc:spChg chg="add del">
          <ac:chgData name="NAMohammed" userId="818e9af9-07b9-4e66-926f-ccbf6f764297" providerId="ADAL" clId="{43BB1567-81AE-4BB1-B2E5-00E5F24C6DC2}" dt="2021-10-21T14:12:29.527" v="428" actId="26606"/>
          <ac:spMkLst>
            <pc:docMk/>
            <pc:sldMk cId="2622068490" sldId="261"/>
            <ac:spMk id="33" creationId="{E659831F-0D9A-4C63-9EBB-8435B85A440F}"/>
          </ac:spMkLst>
        </pc:spChg>
        <pc:spChg chg="add del">
          <ac:chgData name="NAMohammed" userId="818e9af9-07b9-4e66-926f-ccbf6f764297" providerId="ADAL" clId="{43BB1567-81AE-4BB1-B2E5-00E5F24C6DC2}" dt="2021-10-21T14:21:01.884" v="459"/>
          <ac:spMkLst>
            <pc:docMk/>
            <pc:sldMk cId="2622068490" sldId="261"/>
            <ac:spMk id="38" creationId="{5E6B3632-31A7-4B9A-9B3B-DAADD1D372BA}"/>
          </ac:spMkLst>
        </pc:spChg>
        <pc:grpChg chg="add del">
          <ac:chgData name="NAMohammed" userId="818e9af9-07b9-4e66-926f-ccbf6f764297" providerId="ADAL" clId="{43BB1567-81AE-4BB1-B2E5-00E5F24C6DC2}" dt="2021-10-21T14:09:35.828" v="414"/>
          <ac:grpSpMkLst>
            <pc:docMk/>
            <pc:sldMk cId="2622068490" sldId="261"/>
            <ac:grpSpMk id="26" creationId="{57A28182-58A5-4DBB-8F64-BD944BCA8154}"/>
          </ac:grpSpMkLst>
        </pc:grpChg>
        <pc:picChg chg="add mod ord">
          <ac:chgData name="NAMohammed" userId="818e9af9-07b9-4e66-926f-ccbf6f764297" providerId="ADAL" clId="{43BB1567-81AE-4BB1-B2E5-00E5F24C6DC2}" dt="2021-10-21T14:15:36.883" v="443" actId="14100"/>
          <ac:picMkLst>
            <pc:docMk/>
            <pc:sldMk cId="2622068490" sldId="261"/>
            <ac:picMk id="7" creationId="{F8D79EBA-904D-4D4D-AB44-F1C6E139ABC2}"/>
          </ac:picMkLst>
        </pc:picChg>
      </pc:sldChg>
      <pc:sldChg chg="addSp delSp modSp new mod">
        <pc:chgData name="NAMohammed" userId="818e9af9-07b9-4e66-926f-ccbf6f764297" providerId="ADAL" clId="{43BB1567-81AE-4BB1-B2E5-00E5F24C6DC2}" dt="2021-10-21T10:22:13.397" v="120" actId="14100"/>
        <pc:sldMkLst>
          <pc:docMk/>
          <pc:sldMk cId="1808646527" sldId="262"/>
        </pc:sldMkLst>
        <pc:spChg chg="mod">
          <ac:chgData name="NAMohammed" userId="818e9af9-07b9-4e66-926f-ccbf6f764297" providerId="ADAL" clId="{43BB1567-81AE-4BB1-B2E5-00E5F24C6DC2}" dt="2021-10-21T10:13:36.162" v="94" actId="1076"/>
          <ac:spMkLst>
            <pc:docMk/>
            <pc:sldMk cId="1808646527" sldId="262"/>
            <ac:spMk id="2" creationId="{E7CF0E94-4CE2-475F-945C-52F9CAED76F9}"/>
          </ac:spMkLst>
        </pc:spChg>
        <pc:spChg chg="del">
          <ac:chgData name="NAMohammed" userId="818e9af9-07b9-4e66-926f-ccbf6f764297" providerId="ADAL" clId="{43BB1567-81AE-4BB1-B2E5-00E5F24C6DC2}" dt="2021-10-21T10:13:31.694" v="92"/>
          <ac:spMkLst>
            <pc:docMk/>
            <pc:sldMk cId="1808646527" sldId="262"/>
            <ac:spMk id="3" creationId="{09E47C93-597E-48B6-9AE6-9799E1CDA7D0}"/>
          </ac:spMkLst>
        </pc:spChg>
        <pc:picChg chg="add mod">
          <ac:chgData name="NAMohammed" userId="818e9af9-07b9-4e66-926f-ccbf6f764297" providerId="ADAL" clId="{43BB1567-81AE-4BB1-B2E5-00E5F24C6DC2}" dt="2021-10-21T10:22:13.397" v="120" actId="14100"/>
          <ac:picMkLst>
            <pc:docMk/>
            <pc:sldMk cId="1808646527" sldId="262"/>
            <ac:picMk id="4" creationId="{0768E699-2A3A-475E-884C-ED2DA1B64E6B}"/>
          </ac:picMkLst>
        </pc:picChg>
      </pc:sldChg>
      <pc:sldChg chg="addSp delSp modSp new mod setBg modClrScheme delDesignElem chgLayout">
        <pc:chgData name="NAMohammed" userId="818e9af9-07b9-4e66-926f-ccbf6f764297" providerId="ADAL" clId="{43BB1567-81AE-4BB1-B2E5-00E5F24C6DC2}" dt="2021-10-21T14:00:07.624" v="353"/>
        <pc:sldMkLst>
          <pc:docMk/>
          <pc:sldMk cId="1072334802" sldId="263"/>
        </pc:sldMkLst>
        <pc:spChg chg="del mod ord">
          <ac:chgData name="NAMohammed" userId="818e9af9-07b9-4e66-926f-ccbf6f764297" providerId="ADAL" clId="{43BB1567-81AE-4BB1-B2E5-00E5F24C6DC2}" dt="2021-10-21T10:19:09.555" v="100" actId="700"/>
          <ac:spMkLst>
            <pc:docMk/>
            <pc:sldMk cId="1072334802" sldId="263"/>
            <ac:spMk id="2" creationId="{97284B88-CE27-4416-ABDF-744D04018BAE}"/>
          </ac:spMkLst>
        </pc:spChg>
        <pc:spChg chg="del mod ord">
          <ac:chgData name="NAMohammed" userId="818e9af9-07b9-4e66-926f-ccbf6f764297" providerId="ADAL" clId="{43BB1567-81AE-4BB1-B2E5-00E5F24C6DC2}" dt="2021-10-21T10:19:09.555" v="100" actId="700"/>
          <ac:spMkLst>
            <pc:docMk/>
            <pc:sldMk cId="1072334802" sldId="263"/>
            <ac:spMk id="3" creationId="{F5146F60-9486-47E1-9132-1138D9CDE860}"/>
          </ac:spMkLst>
        </pc:spChg>
        <pc:spChg chg="add mod ord">
          <ac:chgData name="NAMohammed" userId="818e9af9-07b9-4e66-926f-ccbf6f764297" providerId="ADAL" clId="{43BB1567-81AE-4BB1-B2E5-00E5F24C6DC2}" dt="2021-10-21T10:20:55.986" v="112" actId="26606"/>
          <ac:spMkLst>
            <pc:docMk/>
            <pc:sldMk cId="1072334802" sldId="263"/>
            <ac:spMk id="4" creationId="{A844CD74-8011-421D-8303-690BF1DAC95E}"/>
          </ac:spMkLst>
        </pc:spChg>
        <pc:spChg chg="add del mod ord">
          <ac:chgData name="NAMohammed" userId="818e9af9-07b9-4e66-926f-ccbf6f764297" providerId="ADAL" clId="{43BB1567-81AE-4BB1-B2E5-00E5F24C6DC2}" dt="2021-10-21T10:20:22.476" v="105"/>
          <ac:spMkLst>
            <pc:docMk/>
            <pc:sldMk cId="1072334802" sldId="263"/>
            <ac:spMk id="5" creationId="{EB8FA7E6-9888-4F60-BA68-2E490BC4FD32}"/>
          </ac:spMkLst>
        </pc:spChg>
        <pc:spChg chg="add del mod ord">
          <ac:chgData name="NAMohammed" userId="818e9af9-07b9-4e66-926f-ccbf6f764297" providerId="ADAL" clId="{43BB1567-81AE-4BB1-B2E5-00E5F24C6DC2}" dt="2021-10-21T10:19:45.364" v="101"/>
          <ac:spMkLst>
            <pc:docMk/>
            <pc:sldMk cId="1072334802" sldId="263"/>
            <ac:spMk id="6" creationId="{15DA32AF-6DD5-4333-9DED-E253A60A0BC1}"/>
          </ac:spMkLst>
        </pc:spChg>
        <pc:spChg chg="add del">
          <ac:chgData name="NAMohammed" userId="818e9af9-07b9-4e66-926f-ccbf6f764297" providerId="ADAL" clId="{43BB1567-81AE-4BB1-B2E5-00E5F24C6DC2}" dt="2021-10-21T14:00:07.624" v="353"/>
          <ac:spMkLst>
            <pc:docMk/>
            <pc:sldMk cId="1072334802" sldId="263"/>
            <ac:spMk id="13" creationId="{99ED5833-B85B-4103-8A3B-CAB0308E6C15}"/>
          </ac:spMkLst>
        </pc:spChg>
        <pc:picChg chg="add mod">
          <ac:chgData name="NAMohammed" userId="818e9af9-07b9-4e66-926f-ccbf6f764297" providerId="ADAL" clId="{43BB1567-81AE-4BB1-B2E5-00E5F24C6DC2}" dt="2021-10-21T10:21:07.622" v="114" actId="14100"/>
          <ac:picMkLst>
            <pc:docMk/>
            <pc:sldMk cId="1072334802" sldId="263"/>
            <ac:picMk id="7" creationId="{10398AC6-AF8C-4431-B6A4-4A8A2A83E611}"/>
          </ac:picMkLst>
        </pc:picChg>
        <pc:picChg chg="add mod">
          <ac:chgData name="NAMohammed" userId="818e9af9-07b9-4e66-926f-ccbf6f764297" providerId="ADAL" clId="{43BB1567-81AE-4BB1-B2E5-00E5F24C6DC2}" dt="2021-10-21T10:21:22.566" v="118" actId="14100"/>
          <ac:picMkLst>
            <pc:docMk/>
            <pc:sldMk cId="1072334802" sldId="263"/>
            <ac:picMk id="8" creationId="{25914510-25B3-4DDF-A1A9-39ED716B6B29}"/>
          </ac:picMkLst>
        </pc:picChg>
      </pc:sldChg>
      <pc:sldChg chg="addSp delSp modSp new mod setBg delDesignElem">
        <pc:chgData name="NAMohammed" userId="818e9af9-07b9-4e66-926f-ccbf6f764297" providerId="ADAL" clId="{43BB1567-81AE-4BB1-B2E5-00E5F24C6DC2}" dt="2021-10-21T14:33:21.970" v="557"/>
        <pc:sldMkLst>
          <pc:docMk/>
          <pc:sldMk cId="875038838" sldId="264"/>
        </pc:sldMkLst>
        <pc:spChg chg="mod">
          <ac:chgData name="NAMohammed" userId="818e9af9-07b9-4e66-926f-ccbf6f764297" providerId="ADAL" clId="{43BB1567-81AE-4BB1-B2E5-00E5F24C6DC2}" dt="2021-10-21T14:27:20.805" v="545" actId="14100"/>
          <ac:spMkLst>
            <pc:docMk/>
            <pc:sldMk cId="875038838" sldId="264"/>
            <ac:spMk id="2" creationId="{4D4DE7F1-52A5-4614-898F-B511ECF367FD}"/>
          </ac:spMkLst>
        </pc:spChg>
        <pc:spChg chg="mod">
          <ac:chgData name="NAMohammed" userId="818e9af9-07b9-4e66-926f-ccbf6f764297" providerId="ADAL" clId="{43BB1567-81AE-4BB1-B2E5-00E5F24C6DC2}" dt="2021-10-21T14:33:21.970" v="557"/>
          <ac:spMkLst>
            <pc:docMk/>
            <pc:sldMk cId="875038838" sldId="264"/>
            <ac:spMk id="3" creationId="{BAD9B2A7-0195-4352-8D67-6EC1C3CA1B5C}"/>
          </ac:spMkLst>
        </pc:spChg>
        <pc:spChg chg="add del">
          <ac:chgData name="NAMohammed" userId="818e9af9-07b9-4e66-926f-ccbf6f764297" providerId="ADAL" clId="{43BB1567-81AE-4BB1-B2E5-00E5F24C6DC2}" dt="2021-10-21T14:04:12.298" v="383"/>
          <ac:spMkLst>
            <pc:docMk/>
            <pc:sldMk cId="875038838" sldId="264"/>
            <ac:spMk id="5" creationId="{6A1473A6-3F22-483E-8A30-80B9D2B14592}"/>
          </ac:spMkLst>
        </pc:spChg>
        <pc:spChg chg="add del">
          <ac:chgData name="NAMohammed" userId="818e9af9-07b9-4e66-926f-ccbf6f764297" providerId="ADAL" clId="{43BB1567-81AE-4BB1-B2E5-00E5F24C6DC2}" dt="2021-10-21T14:09:35.828" v="414"/>
          <ac:spMkLst>
            <pc:docMk/>
            <pc:sldMk cId="875038838" sldId="264"/>
            <ac:spMk id="6" creationId="{6A1473A6-3F22-483E-8A30-80B9D2B14592}"/>
          </ac:spMkLst>
        </pc:spChg>
        <pc:spChg chg="add del">
          <ac:chgData name="NAMohammed" userId="818e9af9-07b9-4e66-926f-ccbf6f764297" providerId="ADAL" clId="{43BB1567-81AE-4BB1-B2E5-00E5F24C6DC2}" dt="2021-10-21T14:03:29.398" v="378"/>
          <ac:spMkLst>
            <pc:docMk/>
            <pc:sldMk cId="875038838" sldId="264"/>
            <ac:spMk id="8" creationId="{DC8C3900-B8A1-4965-88E6-CBCBFE067207}"/>
          </ac:spMkLst>
        </pc:spChg>
        <pc:spChg chg="add del">
          <ac:chgData name="NAMohammed" userId="818e9af9-07b9-4e66-926f-ccbf6f764297" providerId="ADAL" clId="{43BB1567-81AE-4BB1-B2E5-00E5F24C6DC2}" dt="2021-10-21T14:21:01.884" v="459"/>
          <ac:spMkLst>
            <pc:docMk/>
            <pc:sldMk cId="875038838" sldId="264"/>
            <ac:spMk id="9" creationId="{B6CDA21F-E7AF-4C75-8395-33F58D5B0E45}"/>
          </ac:spMkLst>
        </pc:spChg>
        <pc:spChg chg="add del">
          <ac:chgData name="NAMohammed" userId="818e9af9-07b9-4e66-926f-ccbf6f764297" providerId="ADAL" clId="{43BB1567-81AE-4BB1-B2E5-00E5F24C6DC2}" dt="2021-10-21T14:21:01.884" v="459"/>
          <ac:spMkLst>
            <pc:docMk/>
            <pc:sldMk cId="875038838" sldId="264"/>
            <ac:spMk id="15" creationId="{D5B0017B-2ECA-49AF-B397-DC140825DF8D}"/>
          </ac:spMkLst>
        </pc:spChg>
        <pc:grpChg chg="add del">
          <ac:chgData name="NAMohammed" userId="818e9af9-07b9-4e66-926f-ccbf6f764297" providerId="ADAL" clId="{43BB1567-81AE-4BB1-B2E5-00E5F24C6DC2}" dt="2021-10-21T14:09:35.828" v="414"/>
          <ac:grpSpMkLst>
            <pc:docMk/>
            <pc:sldMk cId="875038838" sldId="264"/>
            <ac:grpSpMk id="7" creationId="{AA1375E3-3E53-4D75-BAB7-E5929BFCB25F}"/>
          </ac:grpSpMkLst>
        </pc:grpChg>
        <pc:grpChg chg="add del">
          <ac:chgData name="NAMohammed" userId="818e9af9-07b9-4e66-926f-ccbf6f764297" providerId="ADAL" clId="{43BB1567-81AE-4BB1-B2E5-00E5F24C6DC2}" dt="2021-10-21T14:04:12.298" v="383"/>
          <ac:grpSpMkLst>
            <pc:docMk/>
            <pc:sldMk cId="875038838" sldId="264"/>
            <ac:grpSpMk id="10" creationId="{AA1375E3-3E53-4D75-BAB7-E5929BFCB25F}"/>
          </ac:grpSpMkLst>
        </pc:grpChg>
        <pc:grpChg chg="add del">
          <ac:chgData name="NAMohammed" userId="818e9af9-07b9-4e66-926f-ccbf6f764297" providerId="ADAL" clId="{43BB1567-81AE-4BB1-B2E5-00E5F24C6DC2}" dt="2021-10-21T14:21:01.884" v="459"/>
          <ac:grpSpMkLst>
            <pc:docMk/>
            <pc:sldMk cId="875038838" sldId="264"/>
            <ac:grpSpMk id="14" creationId="{AE1C45F0-260A-458C-96ED-C1F6D2151219}"/>
          </ac:grpSpMkLst>
        </pc:grpChg>
        <pc:cxnChg chg="add del">
          <ac:chgData name="NAMohammed" userId="818e9af9-07b9-4e66-926f-ccbf6f764297" providerId="ADAL" clId="{43BB1567-81AE-4BB1-B2E5-00E5F24C6DC2}" dt="2021-10-21T14:21:01.884" v="459"/>
          <ac:cxnSpMkLst>
            <pc:docMk/>
            <pc:sldMk cId="875038838" sldId="264"/>
            <ac:cxnSpMk id="17" creationId="{6CF1BAF6-AD41-4082-B212-8A1F9A2E8779}"/>
          </ac:cxnSpMkLst>
        </pc:cxnChg>
      </pc:sldChg>
      <pc:sldChg chg="addSp delSp modSp new mod setBg delDesignElem">
        <pc:chgData name="NAMohammed" userId="818e9af9-07b9-4e66-926f-ccbf6f764297" providerId="ADAL" clId="{43BB1567-81AE-4BB1-B2E5-00E5F24C6DC2}" dt="2021-10-21T14:26:48.870" v="537" actId="14100"/>
        <pc:sldMkLst>
          <pc:docMk/>
          <pc:sldMk cId="421778641" sldId="265"/>
        </pc:sldMkLst>
        <pc:spChg chg="mod">
          <ac:chgData name="NAMohammed" userId="818e9af9-07b9-4e66-926f-ccbf6f764297" providerId="ADAL" clId="{43BB1567-81AE-4BB1-B2E5-00E5F24C6DC2}" dt="2021-10-21T14:26:44.694" v="536" actId="14100"/>
          <ac:spMkLst>
            <pc:docMk/>
            <pc:sldMk cId="421778641" sldId="265"/>
            <ac:spMk id="2" creationId="{AD95B871-C825-47DE-BBE6-834F212BB01F}"/>
          </ac:spMkLst>
        </pc:spChg>
        <pc:spChg chg="add del mod">
          <ac:chgData name="NAMohammed" userId="818e9af9-07b9-4e66-926f-ccbf6f764297" providerId="ADAL" clId="{43BB1567-81AE-4BB1-B2E5-00E5F24C6DC2}" dt="2021-10-21T14:21:46.994" v="463" actId="26606"/>
          <ac:spMkLst>
            <pc:docMk/>
            <pc:sldMk cId="421778641" sldId="265"/>
            <ac:spMk id="3" creationId="{CCD764F0-0CE9-410B-845E-6657ADEEE6D4}"/>
          </ac:spMkLst>
        </pc:spChg>
        <pc:spChg chg="add mod">
          <ac:chgData name="NAMohammed" userId="818e9af9-07b9-4e66-926f-ccbf6f764297" providerId="ADAL" clId="{43BB1567-81AE-4BB1-B2E5-00E5F24C6DC2}" dt="2021-10-21T14:20:35.647" v="455" actId="26606"/>
          <ac:spMkLst>
            <pc:docMk/>
            <pc:sldMk cId="421778641" sldId="265"/>
            <ac:spMk id="6" creationId="{BDC4C9EF-23A5-42C4-99F8-8349A9194CD1}"/>
          </ac:spMkLst>
        </pc:spChg>
        <pc:spChg chg="add del mod">
          <ac:chgData name="NAMohammed" userId="818e9af9-07b9-4e66-926f-ccbf6f764297" providerId="ADAL" clId="{43BB1567-81AE-4BB1-B2E5-00E5F24C6DC2}" dt="2021-10-21T14:22:31.714" v="467"/>
          <ac:spMkLst>
            <pc:docMk/>
            <pc:sldMk cId="421778641" sldId="265"/>
            <ac:spMk id="7" creationId="{677C3111-A184-44AB-9564-61D91427E2AD}"/>
          </ac:spMkLst>
        </pc:spChg>
        <pc:spChg chg="add del">
          <ac:chgData name="NAMohammed" userId="818e9af9-07b9-4e66-926f-ccbf6f764297" providerId="ADAL" clId="{43BB1567-81AE-4BB1-B2E5-00E5F24C6DC2}" dt="2021-10-21T14:20:35.647" v="455" actId="26606"/>
          <ac:spMkLst>
            <pc:docMk/>
            <pc:sldMk cId="421778641" sldId="265"/>
            <ac:spMk id="9" creationId="{81AEB8A9-B768-4E30-BA55-D919E6687343}"/>
          </ac:spMkLst>
        </pc:spChg>
        <pc:spChg chg="add del">
          <ac:chgData name="NAMohammed" userId="818e9af9-07b9-4e66-926f-ccbf6f764297" providerId="ADAL" clId="{43BB1567-81AE-4BB1-B2E5-00E5F24C6DC2}" dt="2021-10-21T14:00:07.624" v="353"/>
          <ac:spMkLst>
            <pc:docMk/>
            <pc:sldMk cId="421778641" sldId="265"/>
            <ac:spMk id="10" creationId="{81AEB8A9-B768-4E30-BA55-D919E6687343}"/>
          </ac:spMkLst>
        </pc:spChg>
        <pc:spChg chg="add del">
          <ac:chgData name="NAMohammed" userId="818e9af9-07b9-4e66-926f-ccbf6f764297" providerId="ADAL" clId="{43BB1567-81AE-4BB1-B2E5-00E5F24C6DC2}" dt="2021-10-21T14:20:21.559" v="453" actId="26606"/>
          <ac:spMkLst>
            <pc:docMk/>
            <pc:sldMk cId="421778641" sldId="265"/>
            <ac:spMk id="11" creationId="{058A14AF-9FB5-4CC7-BA35-E8E85D3EDF0E}"/>
          </ac:spMkLst>
        </pc:spChg>
        <pc:spChg chg="add del">
          <ac:chgData name="NAMohammed" userId="818e9af9-07b9-4e66-926f-ccbf6f764297" providerId="ADAL" clId="{43BB1567-81AE-4BB1-B2E5-00E5F24C6DC2}" dt="2021-10-21T14:20:21.559" v="453" actId="26606"/>
          <ac:spMkLst>
            <pc:docMk/>
            <pc:sldMk cId="421778641" sldId="265"/>
            <ac:spMk id="13" creationId="{3A9A4357-BD1D-4622-A4FE-766E6AB8DE84}"/>
          </ac:spMkLst>
        </pc:spChg>
        <pc:spChg chg="add del">
          <ac:chgData name="NAMohammed" userId="818e9af9-07b9-4e66-926f-ccbf6f764297" providerId="ADAL" clId="{43BB1567-81AE-4BB1-B2E5-00E5F24C6DC2}" dt="2021-10-21T14:20:21.559" v="453" actId="26606"/>
          <ac:spMkLst>
            <pc:docMk/>
            <pc:sldMk cId="421778641" sldId="265"/>
            <ac:spMk id="15" creationId="{E659831F-0D9A-4C63-9EBB-8435B85A440F}"/>
          </ac:spMkLst>
        </pc:spChg>
        <pc:spChg chg="add del">
          <ac:chgData name="NAMohammed" userId="818e9af9-07b9-4e66-926f-ccbf6f764297" providerId="ADAL" clId="{43BB1567-81AE-4BB1-B2E5-00E5F24C6DC2}" dt="2021-10-21T14:20:21.559" v="453" actId="26606"/>
          <ac:spMkLst>
            <pc:docMk/>
            <pc:sldMk cId="421778641" sldId="265"/>
            <ac:spMk id="17" creationId="{E6995CE5-F890-4ABA-82A2-26507CE8D2A3}"/>
          </ac:spMkLst>
        </pc:spChg>
        <pc:graphicFrameChg chg="add del">
          <ac:chgData name="NAMohammed" userId="818e9af9-07b9-4e66-926f-ccbf6f764297" providerId="ADAL" clId="{43BB1567-81AE-4BB1-B2E5-00E5F24C6DC2}" dt="2021-10-21T14:05:38.638" v="393" actId="26606"/>
          <ac:graphicFrameMkLst>
            <pc:docMk/>
            <pc:sldMk cId="421778641" sldId="265"/>
            <ac:graphicFrameMk id="8" creationId="{2D7A5BCE-9635-4641-8B08-CD69DE857C4B}"/>
          </ac:graphicFrameMkLst>
        </pc:graphicFrameChg>
        <pc:graphicFrameChg chg="add del">
          <ac:chgData name="NAMohammed" userId="818e9af9-07b9-4e66-926f-ccbf6f764297" providerId="ADAL" clId="{43BB1567-81AE-4BB1-B2E5-00E5F24C6DC2}" dt="2021-10-21T14:21:46.994" v="463" actId="26606"/>
          <ac:graphicFrameMkLst>
            <pc:docMk/>
            <pc:sldMk cId="421778641" sldId="265"/>
            <ac:graphicFrameMk id="12" creationId="{6EEF0A79-1734-4D6A-A8E3-DD66F746A087}"/>
          </ac:graphicFrameMkLst>
        </pc:graphicFrameChg>
        <pc:picChg chg="add mod">
          <ac:chgData name="NAMohammed" userId="818e9af9-07b9-4e66-926f-ccbf6f764297" providerId="ADAL" clId="{43BB1567-81AE-4BB1-B2E5-00E5F24C6DC2}" dt="2021-10-21T14:26:48.870" v="537" actId="14100"/>
          <ac:picMkLst>
            <pc:docMk/>
            <pc:sldMk cId="421778641" sldId="265"/>
            <ac:picMk id="5" creationId="{01F5FA2A-CC3E-47ED-9BF7-ADD96BDC1313}"/>
          </ac:picMkLst>
        </pc:picChg>
      </pc:sldChg>
      <pc:sldChg chg="addSp delSp modSp new mod setBg delDesignElem">
        <pc:chgData name="NAMohammed" userId="818e9af9-07b9-4e66-926f-ccbf6f764297" providerId="ADAL" clId="{43BB1567-81AE-4BB1-B2E5-00E5F24C6DC2}" dt="2021-10-21T14:21:28.119" v="461" actId="26606"/>
        <pc:sldMkLst>
          <pc:docMk/>
          <pc:sldMk cId="682668725" sldId="266"/>
        </pc:sldMkLst>
        <pc:spChg chg="mod">
          <ac:chgData name="NAMohammed" userId="818e9af9-07b9-4e66-926f-ccbf6f764297" providerId="ADAL" clId="{43BB1567-81AE-4BB1-B2E5-00E5F24C6DC2}" dt="2021-10-21T14:21:28.119" v="461" actId="26606"/>
          <ac:spMkLst>
            <pc:docMk/>
            <pc:sldMk cId="682668725" sldId="266"/>
            <ac:spMk id="2" creationId="{5D1FC924-CF52-4490-8F64-24090E27695A}"/>
          </ac:spMkLst>
        </pc:spChg>
        <pc:spChg chg="mod">
          <ac:chgData name="NAMohammed" userId="818e9af9-07b9-4e66-926f-ccbf6f764297" providerId="ADAL" clId="{43BB1567-81AE-4BB1-B2E5-00E5F24C6DC2}" dt="2021-10-21T14:21:28.119" v="461" actId="26606"/>
          <ac:spMkLst>
            <pc:docMk/>
            <pc:sldMk cId="682668725" sldId="266"/>
            <ac:spMk id="3" creationId="{2A5FDB15-5E4D-496A-BBB4-3611C93DE1DD}"/>
          </ac:spMkLst>
        </pc:spChg>
        <pc:spChg chg="add del">
          <ac:chgData name="NAMohammed" userId="818e9af9-07b9-4e66-926f-ccbf6f764297" providerId="ADAL" clId="{43BB1567-81AE-4BB1-B2E5-00E5F24C6DC2}" dt="2021-10-21T14:09:35.828" v="414"/>
          <ac:spMkLst>
            <pc:docMk/>
            <pc:sldMk cId="682668725" sldId="266"/>
            <ac:spMk id="5" creationId="{6A1473A6-3F22-483E-8A30-80B9D2B14592}"/>
          </ac:spMkLst>
        </pc:spChg>
        <pc:spChg chg="add">
          <ac:chgData name="NAMohammed" userId="818e9af9-07b9-4e66-926f-ccbf6f764297" providerId="ADAL" clId="{43BB1567-81AE-4BB1-B2E5-00E5F24C6DC2}" dt="2021-10-21T14:21:28.119" v="461" actId="26606"/>
          <ac:spMkLst>
            <pc:docMk/>
            <pc:sldMk cId="682668725" sldId="266"/>
            <ac:spMk id="6" creationId="{B6CDA21F-E7AF-4C75-8395-33F58D5B0E45}"/>
          </ac:spMkLst>
        </pc:spChg>
        <pc:spChg chg="add del">
          <ac:chgData name="NAMohammed" userId="818e9af9-07b9-4e66-926f-ccbf6f764297" providerId="ADAL" clId="{43BB1567-81AE-4BB1-B2E5-00E5F24C6DC2}" dt="2021-10-21T14:03:29.398" v="378"/>
          <ac:spMkLst>
            <pc:docMk/>
            <pc:sldMk cId="682668725" sldId="266"/>
            <ac:spMk id="8" creationId="{DC8C3900-B8A1-4965-88E6-CBCBFE067207}"/>
          </ac:spMkLst>
        </pc:spChg>
        <pc:spChg chg="add">
          <ac:chgData name="NAMohammed" userId="818e9af9-07b9-4e66-926f-ccbf6f764297" providerId="ADAL" clId="{43BB1567-81AE-4BB1-B2E5-00E5F24C6DC2}" dt="2021-10-21T14:21:28.119" v="461" actId="26606"/>
          <ac:spMkLst>
            <pc:docMk/>
            <pc:sldMk cId="682668725" sldId="266"/>
            <ac:spMk id="15" creationId="{D5B0017B-2ECA-49AF-B397-DC140825DF8D}"/>
          </ac:spMkLst>
        </pc:spChg>
        <pc:grpChg chg="add">
          <ac:chgData name="NAMohammed" userId="818e9af9-07b9-4e66-926f-ccbf6f764297" providerId="ADAL" clId="{43BB1567-81AE-4BB1-B2E5-00E5F24C6DC2}" dt="2021-10-21T14:21:28.119" v="461" actId="26606"/>
          <ac:grpSpMkLst>
            <pc:docMk/>
            <pc:sldMk cId="682668725" sldId="266"/>
            <ac:grpSpMk id="7" creationId="{AE1C45F0-260A-458C-96ED-C1F6D2151219}"/>
          </ac:grpSpMkLst>
        </pc:grpChg>
        <pc:grpChg chg="add del">
          <ac:chgData name="NAMohammed" userId="818e9af9-07b9-4e66-926f-ccbf6f764297" providerId="ADAL" clId="{43BB1567-81AE-4BB1-B2E5-00E5F24C6DC2}" dt="2021-10-21T14:09:35.828" v="414"/>
          <ac:grpSpMkLst>
            <pc:docMk/>
            <pc:sldMk cId="682668725" sldId="266"/>
            <ac:grpSpMk id="10" creationId="{AA1375E3-3E53-4D75-BAB7-E5929BFCB25F}"/>
          </ac:grpSpMkLst>
        </pc:grpChg>
        <pc:cxnChg chg="add">
          <ac:chgData name="NAMohammed" userId="818e9af9-07b9-4e66-926f-ccbf6f764297" providerId="ADAL" clId="{43BB1567-81AE-4BB1-B2E5-00E5F24C6DC2}" dt="2021-10-21T14:21:28.119" v="461" actId="26606"/>
          <ac:cxnSpMkLst>
            <pc:docMk/>
            <pc:sldMk cId="682668725" sldId="266"/>
            <ac:cxnSpMk id="17" creationId="{6CF1BAF6-AD41-4082-B212-8A1F9A2E8779}"/>
          </ac:cxnSpMkLst>
        </pc:cxnChg>
      </pc:sldChg>
      <pc:sldChg chg="addSp delSp modSp new mod">
        <pc:chgData name="NAMohammed" userId="818e9af9-07b9-4e66-926f-ccbf6f764297" providerId="ADAL" clId="{43BB1567-81AE-4BB1-B2E5-00E5F24C6DC2}" dt="2021-10-21T14:21:05.449" v="460"/>
        <pc:sldMkLst>
          <pc:docMk/>
          <pc:sldMk cId="3237070974" sldId="267"/>
        </pc:sldMkLst>
        <pc:spChg chg="mod">
          <ac:chgData name="NAMohammed" userId="818e9af9-07b9-4e66-926f-ccbf6f764297" providerId="ADAL" clId="{43BB1567-81AE-4BB1-B2E5-00E5F24C6DC2}" dt="2021-10-21T14:21:05.449" v="460"/>
          <ac:spMkLst>
            <pc:docMk/>
            <pc:sldMk cId="3237070974" sldId="267"/>
            <ac:spMk id="2" creationId="{94DCE9C0-E5E4-4A43-8036-CCF1E8C8E3FD}"/>
          </ac:spMkLst>
        </pc:spChg>
        <pc:spChg chg="del">
          <ac:chgData name="NAMohammed" userId="818e9af9-07b9-4e66-926f-ccbf6f764297" providerId="ADAL" clId="{43BB1567-81AE-4BB1-B2E5-00E5F24C6DC2}" dt="2021-10-21T13:45:05.079" v="294"/>
          <ac:spMkLst>
            <pc:docMk/>
            <pc:sldMk cId="3237070974" sldId="267"/>
            <ac:spMk id="3" creationId="{6B752D5E-8CAA-477F-B283-85DFD560818F}"/>
          </ac:spMkLst>
        </pc:spChg>
        <pc:picChg chg="add mod">
          <ac:chgData name="NAMohammed" userId="818e9af9-07b9-4e66-926f-ccbf6f764297" providerId="ADAL" clId="{43BB1567-81AE-4BB1-B2E5-00E5F24C6DC2}" dt="2021-10-21T13:48:15.774" v="318" actId="14100"/>
          <ac:picMkLst>
            <pc:docMk/>
            <pc:sldMk cId="3237070974" sldId="267"/>
            <ac:picMk id="4" creationId="{E52DDF92-D316-45A0-BEA5-85BC964D44BA}"/>
          </ac:picMkLst>
        </pc:picChg>
      </pc:sldChg>
      <pc:sldChg chg="addSp modSp new mod">
        <pc:chgData name="NAMohammed" userId="818e9af9-07b9-4e66-926f-ccbf6f764297" providerId="ADAL" clId="{43BB1567-81AE-4BB1-B2E5-00E5F24C6DC2}" dt="2021-10-23T08:52:04.216" v="845" actId="33524"/>
        <pc:sldMkLst>
          <pc:docMk/>
          <pc:sldMk cId="1986237685" sldId="268"/>
        </pc:sldMkLst>
        <pc:spChg chg="mod">
          <ac:chgData name="NAMohammed" userId="818e9af9-07b9-4e66-926f-ccbf6f764297" providerId="ADAL" clId="{43BB1567-81AE-4BB1-B2E5-00E5F24C6DC2}" dt="2021-10-23T08:52:04.216" v="845" actId="33524"/>
          <ac:spMkLst>
            <pc:docMk/>
            <pc:sldMk cId="1986237685" sldId="268"/>
            <ac:spMk id="2" creationId="{78D2CFB4-9634-473E-8734-F81D7EF5D326}"/>
          </ac:spMkLst>
        </pc:spChg>
        <pc:spChg chg="mod">
          <ac:chgData name="NAMohammed" userId="818e9af9-07b9-4e66-926f-ccbf6f764297" providerId="ADAL" clId="{43BB1567-81AE-4BB1-B2E5-00E5F24C6DC2}" dt="2021-10-21T15:33:01.693" v="609" actId="255"/>
          <ac:spMkLst>
            <pc:docMk/>
            <pc:sldMk cId="1986237685" sldId="268"/>
            <ac:spMk id="3" creationId="{F9493E72-4FC8-4F59-8722-BD038B9EC00A}"/>
          </ac:spMkLst>
        </pc:spChg>
        <pc:picChg chg="add mod">
          <ac:chgData name="NAMohammed" userId="818e9af9-07b9-4e66-926f-ccbf6f764297" providerId="ADAL" clId="{43BB1567-81AE-4BB1-B2E5-00E5F24C6DC2}" dt="2021-10-21T15:33:05.881" v="610" actId="14100"/>
          <ac:picMkLst>
            <pc:docMk/>
            <pc:sldMk cId="1986237685" sldId="268"/>
            <ac:picMk id="5" creationId="{0EAA566F-EAB9-4243-8880-E782C8AD402B}"/>
          </ac:picMkLst>
        </pc:picChg>
      </pc:sldChg>
      <pc:sldChg chg="addSp delSp modSp new mod">
        <pc:chgData name="NAMohammed" userId="818e9af9-07b9-4e66-926f-ccbf6f764297" providerId="ADAL" clId="{43BB1567-81AE-4BB1-B2E5-00E5F24C6DC2}" dt="2021-10-21T15:33:54.505" v="616" actId="14100"/>
        <pc:sldMkLst>
          <pc:docMk/>
          <pc:sldMk cId="3324749955" sldId="269"/>
        </pc:sldMkLst>
        <pc:spChg chg="mod">
          <ac:chgData name="NAMohammed" userId="818e9af9-07b9-4e66-926f-ccbf6f764297" providerId="ADAL" clId="{43BB1567-81AE-4BB1-B2E5-00E5F24C6DC2}" dt="2021-10-21T15:32:07.394" v="605" actId="14100"/>
          <ac:spMkLst>
            <pc:docMk/>
            <pc:sldMk cId="3324749955" sldId="269"/>
            <ac:spMk id="2" creationId="{8BF9C35A-2E93-4073-9AA3-80821410FABC}"/>
          </ac:spMkLst>
        </pc:spChg>
        <pc:spChg chg="del">
          <ac:chgData name="NAMohammed" userId="818e9af9-07b9-4e66-926f-ccbf6f764297" providerId="ADAL" clId="{43BB1567-81AE-4BB1-B2E5-00E5F24C6DC2}" dt="2021-10-21T15:33:36.689" v="611" actId="22"/>
          <ac:spMkLst>
            <pc:docMk/>
            <pc:sldMk cId="3324749955" sldId="269"/>
            <ac:spMk id="3" creationId="{C0F7A390-8F30-4824-99BF-D1B2E193557D}"/>
          </ac:spMkLst>
        </pc:spChg>
        <pc:picChg chg="add mod ord">
          <ac:chgData name="NAMohammed" userId="818e9af9-07b9-4e66-926f-ccbf6f764297" providerId="ADAL" clId="{43BB1567-81AE-4BB1-B2E5-00E5F24C6DC2}" dt="2021-10-21T15:33:54.505" v="616" actId="14100"/>
          <ac:picMkLst>
            <pc:docMk/>
            <pc:sldMk cId="3324749955" sldId="269"/>
            <ac:picMk id="5" creationId="{D4F0D410-2C6F-4DB8-A331-2695030B2929}"/>
          </ac:picMkLst>
        </pc:picChg>
      </pc:sldChg>
      <pc:sldChg chg="addSp delSp modSp new mod">
        <pc:chgData name="NAMohammed" userId="818e9af9-07b9-4e66-926f-ccbf6f764297" providerId="ADAL" clId="{43BB1567-81AE-4BB1-B2E5-00E5F24C6DC2}" dt="2021-10-21T15:48:53.867" v="647" actId="14100"/>
        <pc:sldMkLst>
          <pc:docMk/>
          <pc:sldMk cId="2485828091" sldId="270"/>
        </pc:sldMkLst>
        <pc:spChg chg="mod">
          <ac:chgData name="NAMohammed" userId="818e9af9-07b9-4e66-926f-ccbf6f764297" providerId="ADAL" clId="{43BB1567-81AE-4BB1-B2E5-00E5F24C6DC2}" dt="2021-10-21T15:36:14.297" v="622" actId="14100"/>
          <ac:spMkLst>
            <pc:docMk/>
            <pc:sldMk cId="2485828091" sldId="270"/>
            <ac:spMk id="2" creationId="{CED5D1B9-ED74-4BF1-90BA-888F078664E7}"/>
          </ac:spMkLst>
        </pc:spChg>
        <pc:spChg chg="del">
          <ac:chgData name="NAMohammed" userId="818e9af9-07b9-4e66-926f-ccbf6f764297" providerId="ADAL" clId="{43BB1567-81AE-4BB1-B2E5-00E5F24C6DC2}" dt="2021-10-21T15:36:38" v="623" actId="22"/>
          <ac:spMkLst>
            <pc:docMk/>
            <pc:sldMk cId="2485828091" sldId="270"/>
            <ac:spMk id="3" creationId="{CC297AC7-F012-4924-ABBD-1E5DB431FE1E}"/>
          </ac:spMkLst>
        </pc:spChg>
        <pc:spChg chg="add mod">
          <ac:chgData name="NAMohammed" userId="818e9af9-07b9-4e66-926f-ccbf6f764297" providerId="ADAL" clId="{43BB1567-81AE-4BB1-B2E5-00E5F24C6DC2}" dt="2021-10-21T15:43:03.380" v="645" actId="20577"/>
          <ac:spMkLst>
            <pc:docMk/>
            <pc:sldMk cId="2485828091" sldId="270"/>
            <ac:spMk id="6" creationId="{2A0A98AD-272A-4637-8ABD-5702162894C3}"/>
          </ac:spMkLst>
        </pc:spChg>
        <pc:picChg chg="add mod ord">
          <ac:chgData name="NAMohammed" userId="818e9af9-07b9-4e66-926f-ccbf6f764297" providerId="ADAL" clId="{43BB1567-81AE-4BB1-B2E5-00E5F24C6DC2}" dt="2021-10-21T15:48:53.867" v="647" actId="14100"/>
          <ac:picMkLst>
            <pc:docMk/>
            <pc:sldMk cId="2485828091" sldId="270"/>
            <ac:picMk id="5" creationId="{26DC54AF-98BB-4CE6-B7FF-DF0BEF30933D}"/>
          </ac:picMkLst>
        </pc:picChg>
      </pc:sldChg>
      <pc:sldChg chg="modSp new mod">
        <pc:chgData name="NAMohammed" userId="818e9af9-07b9-4e66-926f-ccbf6f764297" providerId="ADAL" clId="{43BB1567-81AE-4BB1-B2E5-00E5F24C6DC2}" dt="2021-10-21T15:53:47.289" v="681" actId="14100"/>
        <pc:sldMkLst>
          <pc:docMk/>
          <pc:sldMk cId="3055543601" sldId="271"/>
        </pc:sldMkLst>
        <pc:spChg chg="mod">
          <ac:chgData name="NAMohammed" userId="818e9af9-07b9-4e66-926f-ccbf6f764297" providerId="ADAL" clId="{43BB1567-81AE-4BB1-B2E5-00E5F24C6DC2}" dt="2021-10-21T15:53:36.257" v="678" actId="14100"/>
          <ac:spMkLst>
            <pc:docMk/>
            <pc:sldMk cId="3055543601" sldId="271"/>
            <ac:spMk id="2" creationId="{045FC2D5-B227-4D4C-8773-A6B53EDBAFC6}"/>
          </ac:spMkLst>
        </pc:spChg>
        <pc:spChg chg="mod">
          <ac:chgData name="NAMohammed" userId="818e9af9-07b9-4e66-926f-ccbf6f764297" providerId="ADAL" clId="{43BB1567-81AE-4BB1-B2E5-00E5F24C6DC2}" dt="2021-10-21T15:53:47.289" v="681" actId="14100"/>
          <ac:spMkLst>
            <pc:docMk/>
            <pc:sldMk cId="3055543601" sldId="271"/>
            <ac:spMk id="3" creationId="{A0CEA8E7-DFB8-436E-BBBD-356DAD86D273}"/>
          </ac:spMkLst>
        </pc:spChg>
      </pc:sldChg>
      <pc:sldChg chg="addSp delSp modSp new mod">
        <pc:chgData name="NAMohammed" userId="818e9af9-07b9-4e66-926f-ccbf6f764297" providerId="ADAL" clId="{43BB1567-81AE-4BB1-B2E5-00E5F24C6DC2}" dt="2021-10-21T16:33:48.012" v="770" actId="2"/>
        <pc:sldMkLst>
          <pc:docMk/>
          <pc:sldMk cId="2037591190" sldId="272"/>
        </pc:sldMkLst>
        <pc:spChg chg="mod">
          <ac:chgData name="NAMohammed" userId="818e9af9-07b9-4e66-926f-ccbf6f764297" providerId="ADAL" clId="{43BB1567-81AE-4BB1-B2E5-00E5F24C6DC2}" dt="2021-10-21T16:13:12.342" v="718" actId="20577"/>
          <ac:spMkLst>
            <pc:docMk/>
            <pc:sldMk cId="2037591190" sldId="272"/>
            <ac:spMk id="2" creationId="{0BFCFB6A-4BC3-4583-9650-7D6131A59794}"/>
          </ac:spMkLst>
        </pc:spChg>
        <pc:spChg chg="add del mod">
          <ac:chgData name="NAMohammed" userId="818e9af9-07b9-4e66-926f-ccbf6f764297" providerId="ADAL" clId="{43BB1567-81AE-4BB1-B2E5-00E5F24C6DC2}" dt="2021-10-21T16:33:48.012" v="770" actId="2"/>
          <ac:spMkLst>
            <pc:docMk/>
            <pc:sldMk cId="2037591190" sldId="272"/>
            <ac:spMk id="3" creationId="{C8607C50-44EC-4EC7-96B6-1ADEC71F40AC}"/>
          </ac:spMkLst>
        </pc:spChg>
        <pc:picChg chg="add del mod ord">
          <ac:chgData name="NAMohammed" userId="818e9af9-07b9-4e66-926f-ccbf6f764297" providerId="ADAL" clId="{43BB1567-81AE-4BB1-B2E5-00E5F24C6DC2}" dt="2021-10-21T15:57:26.105" v="684" actId="22"/>
          <ac:picMkLst>
            <pc:docMk/>
            <pc:sldMk cId="2037591190" sldId="272"/>
            <ac:picMk id="5" creationId="{E41A34A1-9D36-42DC-B432-6E1A7B3A5C98}"/>
          </ac:picMkLst>
        </pc:picChg>
      </pc:sldChg>
      <pc:sldChg chg="addSp delSp modSp new mod">
        <pc:chgData name="NAMohammed" userId="818e9af9-07b9-4e66-926f-ccbf6f764297" providerId="ADAL" clId="{43BB1567-81AE-4BB1-B2E5-00E5F24C6DC2}" dt="2021-10-21T16:37:27.489" v="792" actId="20577"/>
        <pc:sldMkLst>
          <pc:docMk/>
          <pc:sldMk cId="2568782684" sldId="273"/>
        </pc:sldMkLst>
        <pc:spChg chg="mod">
          <ac:chgData name="NAMohammed" userId="818e9af9-07b9-4e66-926f-ccbf6f764297" providerId="ADAL" clId="{43BB1567-81AE-4BB1-B2E5-00E5F24C6DC2}" dt="2021-10-21T16:24:44.473" v="745" actId="14100"/>
          <ac:spMkLst>
            <pc:docMk/>
            <pc:sldMk cId="2568782684" sldId="273"/>
            <ac:spMk id="2" creationId="{D8A50642-6EFB-449B-B52C-48D5B1171567}"/>
          </ac:spMkLst>
        </pc:spChg>
        <pc:spChg chg="del mod">
          <ac:chgData name="NAMohammed" userId="818e9af9-07b9-4e66-926f-ccbf6f764297" providerId="ADAL" clId="{43BB1567-81AE-4BB1-B2E5-00E5F24C6DC2}" dt="2021-10-21T16:26:34.279" v="748" actId="22"/>
          <ac:spMkLst>
            <pc:docMk/>
            <pc:sldMk cId="2568782684" sldId="273"/>
            <ac:spMk id="3" creationId="{376A8AA8-DE9F-483C-AA8C-5F6970482D1A}"/>
          </ac:spMkLst>
        </pc:spChg>
        <pc:spChg chg="add mod">
          <ac:chgData name="NAMohammed" userId="818e9af9-07b9-4e66-926f-ccbf6f764297" providerId="ADAL" clId="{43BB1567-81AE-4BB1-B2E5-00E5F24C6DC2}" dt="2021-10-21T16:37:27.489" v="792" actId="20577"/>
          <ac:spMkLst>
            <pc:docMk/>
            <pc:sldMk cId="2568782684" sldId="273"/>
            <ac:spMk id="6" creationId="{35C9327A-C7D6-4082-92E0-DEE7FCD75292}"/>
          </ac:spMkLst>
        </pc:spChg>
        <pc:picChg chg="add mod ord">
          <ac:chgData name="NAMohammed" userId="818e9af9-07b9-4e66-926f-ccbf6f764297" providerId="ADAL" clId="{43BB1567-81AE-4BB1-B2E5-00E5F24C6DC2}" dt="2021-10-21T16:27:03.440" v="757" actId="14100"/>
          <ac:picMkLst>
            <pc:docMk/>
            <pc:sldMk cId="2568782684" sldId="273"/>
            <ac:picMk id="5" creationId="{411DF5F9-3AE3-4139-BB9F-4955FBB8E4C5}"/>
          </ac:picMkLst>
        </pc:picChg>
      </pc:sldChg>
      <pc:sldChg chg="modSp new mod">
        <pc:chgData name="NAMohammed" userId="818e9af9-07b9-4e66-926f-ccbf6f764297" providerId="ADAL" clId="{43BB1567-81AE-4BB1-B2E5-00E5F24C6DC2}" dt="2021-10-21T16:43:22.207" v="835" actId="20577"/>
        <pc:sldMkLst>
          <pc:docMk/>
          <pc:sldMk cId="4224296472" sldId="274"/>
        </pc:sldMkLst>
        <pc:spChg chg="mod">
          <ac:chgData name="NAMohammed" userId="818e9af9-07b9-4e66-926f-ccbf6f764297" providerId="ADAL" clId="{43BB1567-81AE-4BB1-B2E5-00E5F24C6DC2}" dt="2021-10-21T16:39:10.084" v="799" actId="14100"/>
          <ac:spMkLst>
            <pc:docMk/>
            <pc:sldMk cId="4224296472" sldId="274"/>
            <ac:spMk id="2" creationId="{C329AE28-0EBC-49B3-A888-F827B0E28786}"/>
          </ac:spMkLst>
        </pc:spChg>
        <pc:spChg chg="mod">
          <ac:chgData name="NAMohammed" userId="818e9af9-07b9-4e66-926f-ccbf6f764297" providerId="ADAL" clId="{43BB1567-81AE-4BB1-B2E5-00E5F24C6DC2}" dt="2021-10-21T16:43:22.207" v="835" actId="20577"/>
          <ac:spMkLst>
            <pc:docMk/>
            <pc:sldMk cId="4224296472" sldId="274"/>
            <ac:spMk id="3" creationId="{23FC5318-CB8B-47B9-B9CC-46D06B6C659C}"/>
          </ac:spMkLst>
        </pc:spChg>
      </pc:sldChg>
      <pc:sldChg chg="new del">
        <pc:chgData name="NAMohammed" userId="818e9af9-07b9-4e66-926f-ccbf6f764297" providerId="ADAL" clId="{43BB1567-81AE-4BB1-B2E5-00E5F24C6DC2}" dt="2021-10-21T16:50:12.883" v="837" actId="2696"/>
        <pc:sldMkLst>
          <pc:docMk/>
          <pc:sldMk cId="2483135833" sldId="275"/>
        </pc:sldMkLst>
      </pc:sldChg>
      <pc:sldChg chg="add del">
        <pc:chgData name="NAMohammed" userId="818e9af9-07b9-4e66-926f-ccbf6f764297" providerId="ADAL" clId="{43BB1567-81AE-4BB1-B2E5-00E5F24C6DC2}" dt="2021-10-21T13:55:42.965" v="323" actId="2696"/>
        <pc:sldMkLst>
          <pc:docMk/>
          <pc:sldMk cId="3675282913" sldId="424"/>
        </pc:sldMkLst>
      </pc:sldChg>
      <pc:sldChg chg="add del">
        <pc:chgData name="NAMohammed" userId="818e9af9-07b9-4e66-926f-ccbf6f764297" providerId="ADAL" clId="{43BB1567-81AE-4BB1-B2E5-00E5F24C6DC2}" dt="2021-10-21T13:55:39.684" v="322" actId="2696"/>
        <pc:sldMkLst>
          <pc:docMk/>
          <pc:sldMk cId="2698665714" sldId="42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2053CB-9224-4941-8B67-FA2361E96664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0D3BF64-8F32-4DB7-8481-D41C03954340}">
      <dgm:prSet custT="1"/>
      <dgm:spPr/>
      <dgm:t>
        <a:bodyPr/>
        <a:lstStyle/>
        <a:p>
          <a:r>
            <a:rPr lang="en-US" sz="2600" b="1" dirty="0"/>
            <a:t>-Respiration is stimulated by: </a:t>
          </a:r>
          <a:r>
            <a:rPr lang="en-US" sz="2600" dirty="0">
              <a:sym typeface="Wingdings" panose="05000000000000000000" pitchFamily="2" charset="2"/>
            </a:rPr>
            <a:t></a:t>
          </a:r>
          <a:r>
            <a:rPr lang="en-US" sz="2600" dirty="0"/>
            <a:t> Co2 tension , </a:t>
          </a:r>
          <a:r>
            <a:rPr lang="en-US" sz="2600" dirty="0">
              <a:sym typeface="Wingdings" panose="05000000000000000000" pitchFamily="2" charset="2"/>
            </a:rPr>
            <a:t></a:t>
          </a:r>
          <a:r>
            <a:rPr lang="en-US" sz="2600" dirty="0"/>
            <a:t> O2 tension and </a:t>
          </a:r>
          <a:r>
            <a:rPr lang="en-US" sz="2600" dirty="0">
              <a:sym typeface="Wingdings" panose="05000000000000000000" pitchFamily="2" charset="2"/>
            </a:rPr>
            <a:t></a:t>
          </a:r>
          <a:r>
            <a:rPr lang="en-US" sz="2600" dirty="0"/>
            <a:t> H</a:t>
          </a:r>
          <a:r>
            <a:rPr lang="en-US" sz="2400" dirty="0"/>
            <a:t>+</a:t>
          </a:r>
          <a:r>
            <a:rPr lang="en-US" sz="2600" dirty="0"/>
            <a:t> ion concentration in the arterial blood.</a:t>
          </a:r>
        </a:p>
      </dgm:t>
    </dgm:pt>
    <dgm:pt modelId="{EFBF1AFB-FC86-4904-B234-3CDB3270FA24}" type="parTrans" cxnId="{8086FFDB-39AB-45BE-89A2-4CF74EA184C1}">
      <dgm:prSet/>
      <dgm:spPr/>
      <dgm:t>
        <a:bodyPr/>
        <a:lstStyle/>
        <a:p>
          <a:endParaRPr lang="en-US"/>
        </a:p>
      </dgm:t>
    </dgm:pt>
    <dgm:pt modelId="{624803F6-E121-4ADD-A08F-28C48748348D}" type="sibTrans" cxnId="{8086FFDB-39AB-45BE-89A2-4CF74EA184C1}">
      <dgm:prSet/>
      <dgm:spPr/>
      <dgm:t>
        <a:bodyPr/>
        <a:lstStyle/>
        <a:p>
          <a:endParaRPr lang="en-US"/>
        </a:p>
      </dgm:t>
    </dgm:pt>
    <dgm:pt modelId="{910ADA8F-683B-48B6-B3FA-B7E83B4600BB}">
      <dgm:prSet/>
      <dgm:spPr/>
      <dgm:t>
        <a:bodyPr/>
        <a:lstStyle/>
        <a:p>
          <a:r>
            <a:rPr lang="en-US" b="1" dirty="0"/>
            <a:t>- These changes are associated with increase the metabolic </a:t>
          </a:r>
          <a:r>
            <a:rPr lang="en-US" b="1" dirty="0" smtClean="0"/>
            <a:t>activity</a:t>
          </a:r>
          <a:endParaRPr lang="en-US" dirty="0"/>
        </a:p>
      </dgm:t>
    </dgm:pt>
    <dgm:pt modelId="{1E471725-91AF-48DC-8B7A-A9BC34E17CEA}" type="parTrans" cxnId="{216E3F73-D016-499C-AA94-0731FB79016D}">
      <dgm:prSet/>
      <dgm:spPr/>
      <dgm:t>
        <a:bodyPr/>
        <a:lstStyle/>
        <a:p>
          <a:endParaRPr lang="en-US"/>
        </a:p>
      </dgm:t>
    </dgm:pt>
    <dgm:pt modelId="{95BA7ADE-4A2A-439F-BDA0-EF3CC115DE61}" type="sibTrans" cxnId="{216E3F73-D016-499C-AA94-0731FB79016D}">
      <dgm:prSet/>
      <dgm:spPr/>
      <dgm:t>
        <a:bodyPr/>
        <a:lstStyle/>
        <a:p>
          <a:endParaRPr lang="en-US"/>
        </a:p>
      </dgm:t>
    </dgm:pt>
    <dgm:pt modelId="{359C8005-165E-4FA0-B098-EA9355AC1275}">
      <dgm:prSet/>
      <dgm:spPr/>
      <dgm:t>
        <a:bodyPr/>
        <a:lstStyle/>
        <a:p>
          <a:r>
            <a:rPr lang="en-US" b="1"/>
            <a:t>-This effect  occurs via the peripheral and central receptors.</a:t>
          </a:r>
          <a:endParaRPr lang="en-US"/>
        </a:p>
      </dgm:t>
    </dgm:pt>
    <dgm:pt modelId="{8D7068B0-9F9C-46BF-90E5-3C6F00EFE808}" type="parTrans" cxnId="{59079B28-4BA8-48D1-A861-BF9FF3976E8F}">
      <dgm:prSet/>
      <dgm:spPr/>
      <dgm:t>
        <a:bodyPr/>
        <a:lstStyle/>
        <a:p>
          <a:endParaRPr lang="en-US"/>
        </a:p>
      </dgm:t>
    </dgm:pt>
    <dgm:pt modelId="{16A8526D-B72B-4A7B-A73D-D7D9FED3315C}" type="sibTrans" cxnId="{59079B28-4BA8-48D1-A861-BF9FF3976E8F}">
      <dgm:prSet/>
      <dgm:spPr/>
      <dgm:t>
        <a:bodyPr/>
        <a:lstStyle/>
        <a:p>
          <a:endParaRPr lang="en-US"/>
        </a:p>
      </dgm:t>
    </dgm:pt>
    <dgm:pt modelId="{98DBDAED-75D1-4352-B3D1-13D8798752FF}" type="pres">
      <dgm:prSet presAssocID="{F52053CB-9224-4941-8B67-FA2361E9666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E15A04-35A0-495A-B6E6-8C6DC42B93A6}" type="pres">
      <dgm:prSet presAssocID="{E0D3BF64-8F32-4DB7-8481-D41C0395434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71F3F6-0465-4DAC-8147-FCC6AC48F45B}" type="pres">
      <dgm:prSet presAssocID="{624803F6-E121-4ADD-A08F-28C48748348D}" presName="spacer" presStyleCnt="0"/>
      <dgm:spPr/>
    </dgm:pt>
    <dgm:pt modelId="{413B15BC-D586-4CE0-82E7-B70C55BAF8E1}" type="pres">
      <dgm:prSet presAssocID="{910ADA8F-683B-48B6-B3FA-B7E83B4600B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E9A327-1387-4F25-96BE-F218045357A8}" type="pres">
      <dgm:prSet presAssocID="{95BA7ADE-4A2A-439F-BDA0-EF3CC115DE61}" presName="spacer" presStyleCnt="0"/>
      <dgm:spPr/>
    </dgm:pt>
    <dgm:pt modelId="{B903C6B9-62B9-480B-8659-B384E59E9B33}" type="pres">
      <dgm:prSet presAssocID="{359C8005-165E-4FA0-B098-EA9355AC127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079B28-4BA8-48D1-A861-BF9FF3976E8F}" srcId="{F52053CB-9224-4941-8B67-FA2361E96664}" destId="{359C8005-165E-4FA0-B098-EA9355AC1275}" srcOrd="2" destOrd="0" parTransId="{8D7068B0-9F9C-46BF-90E5-3C6F00EFE808}" sibTransId="{16A8526D-B72B-4A7B-A73D-D7D9FED3315C}"/>
    <dgm:cxn modelId="{EBF4B55A-147F-43B0-8176-129602582267}" type="presOf" srcId="{F52053CB-9224-4941-8B67-FA2361E96664}" destId="{98DBDAED-75D1-4352-B3D1-13D8798752FF}" srcOrd="0" destOrd="0" presId="urn:microsoft.com/office/officeart/2005/8/layout/vList2"/>
    <dgm:cxn modelId="{8086FFDB-39AB-45BE-89A2-4CF74EA184C1}" srcId="{F52053CB-9224-4941-8B67-FA2361E96664}" destId="{E0D3BF64-8F32-4DB7-8481-D41C03954340}" srcOrd="0" destOrd="0" parTransId="{EFBF1AFB-FC86-4904-B234-3CDB3270FA24}" sibTransId="{624803F6-E121-4ADD-A08F-28C48748348D}"/>
    <dgm:cxn modelId="{7AA0455E-8DF2-4C3F-B1B5-7BBF1D30B101}" type="presOf" srcId="{910ADA8F-683B-48B6-B3FA-B7E83B4600BB}" destId="{413B15BC-D586-4CE0-82E7-B70C55BAF8E1}" srcOrd="0" destOrd="0" presId="urn:microsoft.com/office/officeart/2005/8/layout/vList2"/>
    <dgm:cxn modelId="{216E3F73-D016-499C-AA94-0731FB79016D}" srcId="{F52053CB-9224-4941-8B67-FA2361E96664}" destId="{910ADA8F-683B-48B6-B3FA-B7E83B4600BB}" srcOrd="1" destOrd="0" parTransId="{1E471725-91AF-48DC-8B7A-A9BC34E17CEA}" sibTransId="{95BA7ADE-4A2A-439F-BDA0-EF3CC115DE61}"/>
    <dgm:cxn modelId="{2240530C-6367-475F-B4B5-09F4238B903A}" type="presOf" srcId="{E0D3BF64-8F32-4DB7-8481-D41C03954340}" destId="{5BE15A04-35A0-495A-B6E6-8C6DC42B93A6}" srcOrd="0" destOrd="0" presId="urn:microsoft.com/office/officeart/2005/8/layout/vList2"/>
    <dgm:cxn modelId="{5A08E3E7-4733-49E5-B60C-4943A989BF9D}" type="presOf" srcId="{359C8005-165E-4FA0-B098-EA9355AC1275}" destId="{B903C6B9-62B9-480B-8659-B384E59E9B33}" srcOrd="0" destOrd="0" presId="urn:microsoft.com/office/officeart/2005/8/layout/vList2"/>
    <dgm:cxn modelId="{78F4E5F8-FD9A-4FF3-99D5-6A5A9D553310}" type="presParOf" srcId="{98DBDAED-75D1-4352-B3D1-13D8798752FF}" destId="{5BE15A04-35A0-495A-B6E6-8C6DC42B93A6}" srcOrd="0" destOrd="0" presId="urn:microsoft.com/office/officeart/2005/8/layout/vList2"/>
    <dgm:cxn modelId="{9D8EE16C-0FAF-4346-A731-78742CC6D4BA}" type="presParOf" srcId="{98DBDAED-75D1-4352-B3D1-13D8798752FF}" destId="{7971F3F6-0465-4DAC-8147-FCC6AC48F45B}" srcOrd="1" destOrd="0" presId="urn:microsoft.com/office/officeart/2005/8/layout/vList2"/>
    <dgm:cxn modelId="{E14C51BC-306D-4A47-B5A6-897A1A0B8FBA}" type="presParOf" srcId="{98DBDAED-75D1-4352-B3D1-13D8798752FF}" destId="{413B15BC-D586-4CE0-82E7-B70C55BAF8E1}" srcOrd="2" destOrd="0" presId="urn:microsoft.com/office/officeart/2005/8/layout/vList2"/>
    <dgm:cxn modelId="{07331FA1-A321-413B-ACB8-D85ECE443559}" type="presParOf" srcId="{98DBDAED-75D1-4352-B3D1-13D8798752FF}" destId="{5FE9A327-1387-4F25-96BE-F218045357A8}" srcOrd="3" destOrd="0" presId="urn:microsoft.com/office/officeart/2005/8/layout/vList2"/>
    <dgm:cxn modelId="{E2175070-E4CF-40E6-94E1-9A79756897C8}" type="presParOf" srcId="{98DBDAED-75D1-4352-B3D1-13D8798752FF}" destId="{B903C6B9-62B9-480B-8659-B384E59E9B3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E15A04-35A0-495A-B6E6-8C6DC42B93A6}">
      <dsp:nvSpPr>
        <dsp:cNvPr id="0" name=""/>
        <dsp:cNvSpPr/>
      </dsp:nvSpPr>
      <dsp:spPr>
        <a:xfrm>
          <a:off x="0" y="32197"/>
          <a:ext cx="9454103" cy="133566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/>
            <a:t>-Respiration is stimulated by: </a:t>
          </a:r>
          <a:r>
            <a:rPr lang="en-US" sz="2600" kern="1200" dirty="0">
              <a:sym typeface="Wingdings" panose="05000000000000000000" pitchFamily="2" charset="2"/>
            </a:rPr>
            <a:t></a:t>
          </a:r>
          <a:r>
            <a:rPr lang="en-US" sz="2600" kern="1200" dirty="0"/>
            <a:t> Co2 tension , </a:t>
          </a:r>
          <a:r>
            <a:rPr lang="en-US" sz="2600" kern="1200" dirty="0">
              <a:sym typeface="Wingdings" panose="05000000000000000000" pitchFamily="2" charset="2"/>
            </a:rPr>
            <a:t></a:t>
          </a:r>
          <a:r>
            <a:rPr lang="en-US" sz="2600" kern="1200" dirty="0"/>
            <a:t> O2 tension and </a:t>
          </a:r>
          <a:r>
            <a:rPr lang="en-US" sz="2600" kern="1200" dirty="0">
              <a:sym typeface="Wingdings" panose="05000000000000000000" pitchFamily="2" charset="2"/>
            </a:rPr>
            <a:t></a:t>
          </a:r>
          <a:r>
            <a:rPr lang="en-US" sz="2600" kern="1200" dirty="0"/>
            <a:t> H</a:t>
          </a:r>
          <a:r>
            <a:rPr lang="en-US" sz="2400" kern="1200" dirty="0"/>
            <a:t>+</a:t>
          </a:r>
          <a:r>
            <a:rPr lang="en-US" sz="2600" kern="1200" dirty="0"/>
            <a:t> ion concentration in the arterial blood.</a:t>
          </a:r>
        </a:p>
      </dsp:txBody>
      <dsp:txXfrm>
        <a:off x="65202" y="97399"/>
        <a:ext cx="9323699" cy="1205260"/>
      </dsp:txXfrm>
    </dsp:sp>
    <dsp:sp modelId="{413B15BC-D586-4CE0-82E7-B70C55BAF8E1}">
      <dsp:nvSpPr>
        <dsp:cNvPr id="0" name=""/>
        <dsp:cNvSpPr/>
      </dsp:nvSpPr>
      <dsp:spPr>
        <a:xfrm>
          <a:off x="0" y="1462902"/>
          <a:ext cx="9454103" cy="133566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/>
            <a:t>- These changes are associated with increase the metabolic </a:t>
          </a:r>
          <a:r>
            <a:rPr lang="en-US" sz="3300" b="1" kern="1200" dirty="0" smtClean="0"/>
            <a:t>activity</a:t>
          </a:r>
          <a:endParaRPr lang="en-US" sz="3300" kern="1200" dirty="0"/>
        </a:p>
      </dsp:txBody>
      <dsp:txXfrm>
        <a:off x="65202" y="1528104"/>
        <a:ext cx="9323699" cy="1205260"/>
      </dsp:txXfrm>
    </dsp:sp>
    <dsp:sp modelId="{B903C6B9-62B9-480B-8659-B384E59E9B33}">
      <dsp:nvSpPr>
        <dsp:cNvPr id="0" name=""/>
        <dsp:cNvSpPr/>
      </dsp:nvSpPr>
      <dsp:spPr>
        <a:xfrm>
          <a:off x="0" y="2893607"/>
          <a:ext cx="9454103" cy="133566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/>
            <a:t>-This effect  occurs via the peripheral and central receptors.</a:t>
          </a:r>
          <a:endParaRPr lang="en-US" sz="3300" kern="1200"/>
        </a:p>
      </dsp:txBody>
      <dsp:txXfrm>
        <a:off x="65202" y="2958809"/>
        <a:ext cx="9323699" cy="12052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36CDF-0CA4-4148-8B8E-D753560775DD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8C0F1-572B-417C-A34C-620785E77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63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8C0F1-572B-417C-A34C-620785E771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42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DB03-A193-4D0E-85D9-A955BFB9042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787E0A8-DD1E-476B-A08D-7D9D7038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63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DB03-A193-4D0E-85D9-A955BFB9042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787E0A8-DD1E-476B-A08D-7D9D7038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230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DB03-A193-4D0E-85D9-A955BFB9042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787E0A8-DD1E-476B-A08D-7D9D7038CD3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633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DB03-A193-4D0E-85D9-A955BFB9042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787E0A8-DD1E-476B-A08D-7D9D7038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10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DB03-A193-4D0E-85D9-A955BFB9042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787E0A8-DD1E-476B-A08D-7D9D7038CD3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0808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DB03-A193-4D0E-85D9-A955BFB9042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787E0A8-DD1E-476B-A08D-7D9D7038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759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DB03-A193-4D0E-85D9-A955BFB9042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E0A8-DD1E-476B-A08D-7D9D7038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694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DB03-A193-4D0E-85D9-A955BFB9042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E0A8-DD1E-476B-A08D-7D9D7038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53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DB03-A193-4D0E-85D9-A955BFB9042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E0A8-DD1E-476B-A08D-7D9D7038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16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DB03-A193-4D0E-85D9-A955BFB9042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787E0A8-DD1E-476B-A08D-7D9D7038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0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DB03-A193-4D0E-85D9-A955BFB9042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787E0A8-DD1E-476B-A08D-7D9D7038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126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DB03-A193-4D0E-85D9-A955BFB9042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787E0A8-DD1E-476B-A08D-7D9D7038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77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DB03-A193-4D0E-85D9-A955BFB9042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E0A8-DD1E-476B-A08D-7D9D7038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56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DB03-A193-4D0E-85D9-A955BFB9042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E0A8-DD1E-476B-A08D-7D9D7038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86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DB03-A193-4D0E-85D9-A955BFB9042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E0A8-DD1E-476B-A08D-7D9D7038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13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DB03-A193-4D0E-85D9-A955BFB9042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787E0A8-DD1E-476B-A08D-7D9D7038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045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2DB03-A193-4D0E-85D9-A955BFB9042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787E0A8-DD1E-476B-A08D-7D9D7038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246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24107"/>
            <a:ext cx="10515600" cy="1166581"/>
          </a:xfrm>
        </p:spPr>
        <p:txBody>
          <a:bodyPr/>
          <a:lstStyle/>
          <a:p>
            <a:pPr algn="ctr"/>
            <a:r>
              <a:rPr lang="en-US" altLang="en-US" b="1" i="1" dirty="0"/>
              <a:t>Regulation of Respiration</a:t>
            </a:r>
            <a:r>
              <a:rPr lang="en-US" altLang="en-US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5054"/>
            <a:ext cx="10515600" cy="5307979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z="3200" b="1" dirty="0" smtClean="0"/>
              <a:t>7- Chemical &amp; Non-Chemical</a:t>
            </a:r>
          </a:p>
          <a:p>
            <a:pPr marL="0" indent="0" algn="ctr">
              <a:buFontTx/>
              <a:buNone/>
            </a:pPr>
            <a:r>
              <a:rPr lang="en-US" altLang="en-US" sz="3200" b="1" dirty="0" smtClean="0"/>
              <a:t> </a:t>
            </a:r>
            <a:r>
              <a:rPr lang="en-US" altLang="en-US" sz="3200" b="1" dirty="0"/>
              <a:t>Control Of Respiration</a:t>
            </a:r>
          </a:p>
          <a:p>
            <a:pPr marL="0" indent="0" algn="ctr">
              <a:buFontTx/>
              <a:buNone/>
            </a:pPr>
            <a:r>
              <a:rPr lang="en-US" altLang="en-US" sz="3200" b="1" i="1" dirty="0"/>
              <a:t>By</a:t>
            </a:r>
          </a:p>
          <a:p>
            <a:pPr marL="0" indent="0" algn="ctr">
              <a:buFontTx/>
              <a:buNone/>
            </a:pPr>
            <a:endParaRPr lang="en-US" altLang="en-US" b="1" dirty="0"/>
          </a:p>
          <a:p>
            <a:pPr marL="0" indent="0" algn="ctr">
              <a:buFontTx/>
              <a:buNone/>
            </a:pPr>
            <a:r>
              <a:rPr lang="en-US" altLang="en-US" sz="2400" b="1" dirty="0"/>
              <a:t>Dr. Nour A. Mohammed</a:t>
            </a:r>
          </a:p>
          <a:p>
            <a:pPr marL="0" indent="0" algn="ctr">
              <a:buFontTx/>
              <a:buNone/>
            </a:pPr>
            <a:r>
              <a:rPr lang="en-US" altLang="en-US" sz="2400" b="1" dirty="0"/>
              <a:t>Associate professor of physiology </a:t>
            </a:r>
            <a:endParaRPr lang="en-US" altLang="en-US" sz="2400" b="1" i="1" dirty="0"/>
          </a:p>
          <a:p>
            <a:pPr marL="0" indent="0" algn="ctr">
              <a:buFontTx/>
              <a:buNone/>
            </a:pPr>
            <a:r>
              <a:rPr lang="en-US" altLang="en-US" sz="3200" b="1" i="1" dirty="0"/>
              <a:t>Faculty of medicine, Mutah University</a:t>
            </a:r>
          </a:p>
          <a:p>
            <a:pPr marL="0" indent="0" algn="ctr">
              <a:buFontTx/>
              <a:buNone/>
            </a:pPr>
            <a:endParaRPr lang="en-US" altLang="en-US" sz="4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1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FC924-CF52-4490-8F64-24090E276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b="1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Ventilatory response to H+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FDB15-5E4D-496A-BBB4-3611C93DE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6994" y="2364378"/>
            <a:ext cx="10359483" cy="377780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Times New Roman"/>
                <a:ea typeface="Times New Roman"/>
              </a:rPr>
              <a:t>Increased H</a:t>
            </a:r>
            <a:r>
              <a:rPr lang="en-US" sz="2400" b="1" baseline="30000" dirty="0">
                <a:latin typeface="Times New Roman"/>
                <a:ea typeface="Times New Roman"/>
              </a:rPr>
              <a:t>+</a:t>
            </a:r>
            <a:r>
              <a:rPr lang="en-US" sz="2400" b="1" dirty="0">
                <a:latin typeface="Times New Roman"/>
                <a:ea typeface="Times New Roman"/>
              </a:rPr>
              <a:t> caused by</a:t>
            </a:r>
          </a:p>
          <a:p>
            <a:pPr marL="0" indent="0">
              <a:buNone/>
            </a:pPr>
            <a:r>
              <a:rPr lang="en-US" sz="2400" b="1" dirty="0">
                <a:latin typeface="Times New Roman"/>
                <a:ea typeface="Times New Roman"/>
              </a:rPr>
              <a:t>1)</a:t>
            </a:r>
            <a:r>
              <a:rPr lang="en-US" sz="2400" b="1" i="1" dirty="0">
                <a:latin typeface="Times New Roman"/>
                <a:ea typeface="Times New Roman"/>
              </a:rPr>
              <a:t>Respiratory acidosis</a:t>
            </a:r>
            <a:r>
              <a:rPr lang="en-US" sz="2400" b="1" dirty="0">
                <a:latin typeface="Times New Roman"/>
                <a:ea typeface="Times New Roman"/>
              </a:rPr>
              <a:t> </a:t>
            </a:r>
            <a:r>
              <a:rPr lang="en-US" sz="2400" dirty="0">
                <a:latin typeface="Times New Roman"/>
                <a:ea typeface="Times New Roman"/>
              </a:rPr>
              <a:t>in which hypoventilation which isn’t secondary to fall in H</a:t>
            </a:r>
            <a:r>
              <a:rPr lang="en-US" sz="2400" baseline="30000" dirty="0">
                <a:latin typeface="Times New Roman"/>
                <a:ea typeface="Times New Roman"/>
              </a:rPr>
              <a:t>+</a:t>
            </a:r>
            <a:r>
              <a:rPr lang="en-US" sz="2400" dirty="0">
                <a:latin typeface="Times New Roman"/>
                <a:ea typeface="Times New Roman"/>
              </a:rPr>
              <a:t> concentration  </a:t>
            </a:r>
            <a:r>
              <a:rPr lang="en-US" sz="2400" dirty="0">
                <a:latin typeface="Times New Roman"/>
                <a:ea typeface="Times New Roman"/>
                <a:sym typeface="Symbol"/>
              </a:rPr>
              <a:t></a:t>
            </a:r>
            <a:r>
              <a:rPr lang="en-US" sz="2400" dirty="0">
                <a:latin typeface="Times New Roman"/>
                <a:ea typeface="Times New Roman"/>
              </a:rPr>
              <a:t> accumulation of Co</a:t>
            </a:r>
            <a:r>
              <a:rPr lang="en-US" sz="2400" baseline="-25000" dirty="0">
                <a:latin typeface="Times New Roman"/>
                <a:ea typeface="Times New Roman"/>
              </a:rPr>
              <a:t>2</a:t>
            </a:r>
            <a:r>
              <a:rPr lang="en-US" sz="2400" dirty="0">
                <a:latin typeface="Times New Roman"/>
                <a:ea typeface="Times New Roman"/>
              </a:rPr>
              <a:t> &amp; H</a:t>
            </a:r>
            <a:r>
              <a:rPr lang="en-US" sz="2400" baseline="30000" dirty="0">
                <a:latin typeface="Times New Roman"/>
                <a:ea typeface="Times New Roman"/>
              </a:rPr>
              <a:t>+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>
                <a:latin typeface="Times New Roman"/>
                <a:ea typeface="Times New Roman"/>
                <a:sym typeface="Symbol"/>
              </a:rPr>
              <a:t></a:t>
            </a:r>
            <a:r>
              <a:rPr lang="en-US" sz="2400" dirty="0">
                <a:latin typeface="Times New Roman"/>
                <a:ea typeface="Times New Roman"/>
              </a:rPr>
              <a:t> acidemia (</a:t>
            </a:r>
            <a:r>
              <a:rPr lang="en-US" sz="2400" dirty="0">
                <a:latin typeface="Times New Roman"/>
                <a:ea typeface="Times New Roman"/>
                <a:sym typeface="Symbol"/>
              </a:rPr>
              <a:t></a:t>
            </a:r>
            <a:r>
              <a:rPr lang="en-US" sz="2400" dirty="0">
                <a:latin typeface="Times New Roman"/>
                <a:ea typeface="Times New Roman"/>
              </a:rPr>
              <a:t> pH less 7.4</a:t>
            </a:r>
            <a:r>
              <a:rPr lang="en-US" sz="2400" dirty="0" smtClean="0">
                <a:latin typeface="Times New Roman"/>
                <a:ea typeface="Times New Roman"/>
              </a:rPr>
              <a:t>)</a:t>
            </a:r>
            <a:endParaRPr lang="en-US" sz="2400" dirty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en-US" sz="2400" dirty="0">
              <a:latin typeface="Times New Roman"/>
              <a:ea typeface="Times New Roman"/>
            </a:endParaRPr>
          </a:p>
          <a:p>
            <a:pPr marL="0" lvl="0" indent="0">
              <a:buNone/>
              <a:tabLst>
                <a:tab pos="1248410" algn="l"/>
              </a:tabLst>
            </a:pPr>
            <a:r>
              <a:rPr lang="en-US" sz="2400" b="1" i="1" dirty="0">
                <a:latin typeface="Times New Roman"/>
                <a:ea typeface="Times New Roman"/>
              </a:rPr>
              <a:t>2) Metabolic acidosis</a:t>
            </a:r>
            <a:r>
              <a:rPr lang="en-US" sz="2400" b="1" dirty="0">
                <a:latin typeface="Times New Roman"/>
                <a:ea typeface="Times New Roman"/>
              </a:rPr>
              <a:t> </a:t>
            </a:r>
            <a:r>
              <a:rPr lang="en-US" sz="2400" dirty="0">
                <a:latin typeface="Times New Roman"/>
                <a:ea typeface="Times New Roman"/>
              </a:rPr>
              <a:t>as in diabetes mellitus with ketoacidosis </a:t>
            </a:r>
            <a:r>
              <a:rPr lang="en-US" sz="2400" dirty="0">
                <a:latin typeface="Times New Roman"/>
                <a:ea typeface="Times New Roman"/>
                <a:sym typeface="Symbol"/>
              </a:rPr>
              <a:t></a:t>
            </a:r>
            <a:r>
              <a:rPr lang="en-US" sz="2400" dirty="0">
                <a:latin typeface="Times New Roman"/>
                <a:ea typeface="Times New Roman"/>
              </a:rPr>
              <a:t> acidemia. </a:t>
            </a:r>
          </a:p>
          <a:p>
            <a:pPr marL="0" indent="0">
              <a:buNone/>
            </a:pPr>
            <a:r>
              <a:rPr lang="en-US" sz="2400" dirty="0">
                <a:latin typeface="Times New Roman"/>
                <a:ea typeface="Times New Roman"/>
              </a:rPr>
              <a:t>This led to hyperventilation (rapid and deep </a:t>
            </a:r>
            <a:r>
              <a:rPr lang="en-US" sz="2400" b="1" dirty="0">
                <a:latin typeface="Times New Roman"/>
                <a:ea typeface="Times New Roman"/>
              </a:rPr>
              <a:t>kussmoul</a:t>
            </a:r>
            <a:r>
              <a:rPr lang="en-US" sz="2400" dirty="0">
                <a:latin typeface="Times New Roman"/>
                <a:ea typeface="Times New Roman"/>
              </a:rPr>
              <a:t> respiration) via stimulation of the peripheral receptor.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2668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2CFB4-9634-473E-8734-F81D7EF5D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024"/>
            <a:ext cx="10515600" cy="992459"/>
          </a:xfrm>
        </p:spPr>
        <p:txBody>
          <a:bodyPr>
            <a:noAutofit/>
          </a:bodyPr>
          <a:lstStyle/>
          <a:p>
            <a:pPr algn="ctr"/>
            <a:r>
              <a:rPr lang="en-US" sz="2800" b="1" i="0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800" b="0" i="0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b="1" i="0" u="none" strike="noStrike" baseline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Non-chemical </a:t>
            </a:r>
            <a:r>
              <a:rPr lang="en-US" sz="2800" b="1" i="0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regulation</a:t>
            </a:r>
            <a:br>
              <a:rPr lang="en-US" sz="2800" b="1" i="0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i="0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Afferents from the respiratory system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93E72-4FC8-4F59-8722-BD038B9EC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39" y="1434904"/>
            <a:ext cx="12051810" cy="5259387"/>
          </a:xfrm>
        </p:spPr>
        <p:txBody>
          <a:bodyPr/>
          <a:lstStyle/>
          <a:p>
            <a:pPr marL="800100" lvl="1" indent="-342900">
              <a:buAutoNum type="alphaUcPeriod"/>
            </a:pPr>
            <a:r>
              <a:rPr lang="en-US" sz="2400" b="1" i="1" u="none" strike="noStrike" baseline="0" dirty="0">
                <a:solidFill>
                  <a:srgbClr val="C00000"/>
                </a:solidFill>
                <a:latin typeface="Calibri,BoldItalic"/>
              </a:rPr>
              <a:t>From the lung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AA566F-EAB9-4243-8880-E782C8AD4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9" y="1983545"/>
            <a:ext cx="12051810" cy="471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37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9C35A-2E93-4073-9AA3-80821410F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6770"/>
            <a:ext cx="10515600" cy="689659"/>
          </a:xfrm>
        </p:spPr>
        <p:txBody>
          <a:bodyPr>
            <a:noAutofit/>
          </a:bodyPr>
          <a:lstStyle/>
          <a:p>
            <a:pPr algn="ctr"/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i="1" u="none" strike="noStrike" baseline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i="1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the upper respiratory passages</a:t>
            </a:r>
            <a:br>
              <a:rPr lang="en-US" sz="2800" b="1" i="1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F0D410-2C6F-4DB8-A331-2695030B2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0156" y="1336429"/>
            <a:ext cx="9980341" cy="5443511"/>
          </a:xfrm>
        </p:spPr>
      </p:pic>
    </p:spTree>
    <p:extLst>
      <p:ext uri="{BB962C8B-B14F-4D97-AF65-F5344CB8AC3E}">
        <p14:creationId xmlns:p14="http://schemas.microsoft.com/office/powerpoint/2010/main" val="3324749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5D1B9-ED74-4BF1-90BA-888F07866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4020"/>
          </a:xfrm>
        </p:spPr>
        <p:txBody>
          <a:bodyPr>
            <a:normAutofit/>
          </a:bodyPr>
          <a:lstStyle/>
          <a:p>
            <a:pPr algn="ctr"/>
            <a:r>
              <a:rPr lang="en-US" sz="2800" b="1" i="0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Afferent from the cardiovascular system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DC54AF-98BB-4CE6-B7FF-DF0BEF3093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8295" y="1594624"/>
            <a:ext cx="10045505" cy="287890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0A98AD-272A-4637-8ABD-5702162894C3}"/>
              </a:ext>
            </a:extLst>
          </p:cNvPr>
          <p:cNvSpPr txBox="1"/>
          <p:nvPr/>
        </p:nvSpPr>
        <p:spPr>
          <a:xfrm>
            <a:off x="1420837" y="4473526"/>
            <a:ext cx="10185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ü </a:t>
            </a:r>
            <a:r>
              <a:rPr lang="en-US" sz="2400" b="1" i="1" u="none" strike="noStrike" baseline="0" dirty="0" smtClean="0">
                <a:solidFill>
                  <a:srgbClr val="C00000"/>
                </a:solidFill>
                <a:latin typeface="Calibri,BoldItalic"/>
              </a:rPr>
              <a:t>Adrenaline </a:t>
            </a:r>
            <a:r>
              <a:rPr lang="en-US" sz="2400" b="1" i="1" u="none" strike="noStrike" baseline="0" dirty="0">
                <a:solidFill>
                  <a:srgbClr val="C00000"/>
                </a:solidFill>
                <a:latin typeface="Calibri,BoldItalic"/>
              </a:rPr>
              <a:t>apnea:</a:t>
            </a:r>
            <a:r>
              <a:rPr lang="en-US" sz="2400" b="1" i="1" u="none" strike="noStrike" baseline="0" dirty="0">
                <a:solidFill>
                  <a:srgbClr val="FF0000"/>
                </a:solidFill>
                <a:latin typeface="Calibri,BoldItalic"/>
              </a:rPr>
              <a:t>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Injection of large dose of adrenaline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VC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ñ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ABP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stimulate arterial baroreceptors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reflex 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apnea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828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FC2D5-B227-4D4C-8773-A6B53EDBA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176"/>
            <a:ext cx="10515600" cy="490653"/>
          </a:xfrm>
        </p:spPr>
        <p:txBody>
          <a:bodyPr>
            <a:noAutofit/>
          </a:bodyPr>
          <a:lstStyle/>
          <a:p>
            <a:pPr algn="ctr"/>
            <a:r>
              <a:rPr lang="en-US" sz="2800" b="1" i="0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Afferents from higher centers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EA8E7-DFB8-436E-BBBD-356DAD86D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5777" y="816954"/>
            <a:ext cx="10058400" cy="6041045"/>
          </a:xfrm>
        </p:spPr>
        <p:txBody>
          <a:bodyPr>
            <a:noAutofit/>
          </a:bodyPr>
          <a:lstStyle/>
          <a:p>
            <a:pPr algn="just"/>
            <a:r>
              <a:rPr lang="en-US" sz="2000" b="1" i="0" u="none" strike="noStrike" baseline="0" dirty="0" smtClean="0">
                <a:solidFill>
                  <a:srgbClr val="7030A1"/>
                </a:solidFill>
                <a:latin typeface="Calibri,Bold"/>
              </a:rPr>
              <a:t> A</a:t>
            </a:r>
            <a:r>
              <a:rPr lang="en-US" sz="2000" b="1" i="0" u="none" strike="noStrike" baseline="0" dirty="0">
                <a:solidFill>
                  <a:srgbClr val="7030A1"/>
                </a:solidFill>
                <a:latin typeface="Calibri,Bold"/>
              </a:rPr>
              <a:t>. Limbic cortex &amp; Hypothalamus:</a:t>
            </a:r>
          </a:p>
          <a:p>
            <a:pPr marL="0" indent="0" algn="just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000" b="0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</a:rPr>
              <a:t>Mild pain &amp; emotions: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tachypnea via </a:t>
            </a:r>
            <a:r>
              <a:rPr lang="en-US" sz="20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sympathetic</a:t>
            </a:r>
            <a:endParaRPr lang="en-US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000" b="0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</a:rPr>
              <a:t>Severe pain &amp; emotions: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inhibition of </a:t>
            </a:r>
            <a:r>
              <a:rPr lang="en-US" sz="20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respiration</a:t>
            </a:r>
            <a:endParaRPr lang="en-US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000" b="0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</a:rPr>
              <a:t>Hot as fever: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stimulation of respiratory </a:t>
            </a:r>
            <a:r>
              <a:rPr lang="en-US" sz="20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center</a:t>
            </a:r>
            <a:endParaRPr lang="en-US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000" b="0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</a:rPr>
              <a:t>Panting: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shallow rapid breathing in dogs (no sweat glands)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heat loss</a:t>
            </a:r>
          </a:p>
          <a:p>
            <a:pPr algn="just"/>
            <a:r>
              <a:rPr lang="en-US" sz="2000" b="1" i="0" u="none" strike="noStrike" baseline="0" dirty="0">
                <a:solidFill>
                  <a:srgbClr val="7030A1"/>
                </a:solidFill>
                <a:latin typeface="Calibri,Bold"/>
              </a:rPr>
              <a:t>B. Cerebral cortex: (Voluntary control)</a:t>
            </a:r>
          </a:p>
          <a:p>
            <a:pPr marL="0" indent="0" algn="just">
              <a:buNone/>
            </a:pPr>
            <a:r>
              <a:rPr lang="en-US" sz="2000" b="1" i="1" u="none" strike="noStrike" baseline="0" dirty="0">
                <a:solidFill>
                  <a:srgbClr val="C00000"/>
                </a:solidFill>
                <a:latin typeface="TimesNewRoman,Italic"/>
              </a:rPr>
              <a:t>I. </a:t>
            </a:r>
            <a:r>
              <a:rPr lang="en-US" sz="2000" b="1" i="1" u="none" strike="noStrike" baseline="0" dirty="0">
                <a:solidFill>
                  <a:srgbClr val="C00000"/>
                </a:solidFill>
                <a:latin typeface="TimesNewRoman,BoldItalic"/>
              </a:rPr>
              <a:t>Voluntary apnea (breath holding</a:t>
            </a:r>
            <a:r>
              <a:rPr lang="en-US" sz="2000" b="1" i="1" u="none" strike="noStrike" baseline="0" dirty="0" smtClean="0">
                <a:solidFill>
                  <a:srgbClr val="C00000"/>
                </a:solidFill>
                <a:latin typeface="TimesNewRoman,BoldItalic"/>
              </a:rPr>
              <a:t>)</a:t>
            </a:r>
            <a:endParaRPr lang="en-US" sz="2000" b="1" i="1" u="none" strike="noStrike" baseline="0" dirty="0">
              <a:solidFill>
                <a:srgbClr val="C00000"/>
              </a:solidFill>
              <a:latin typeface="TimesNewRoman,BoldItalic"/>
            </a:endParaRPr>
          </a:p>
          <a:p>
            <a:pPr marL="0" indent="0" algn="just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Temporary stoppage of breathing till the </a:t>
            </a:r>
            <a:r>
              <a:rPr lang="en-US" sz="2000" b="0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</a:rPr>
              <a:t>breaking point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TimesNewRoman"/>
              </a:rPr>
              <a:t>-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Voluntary apnea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ñ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CO2 &amp;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ñ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H+ &amp;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ò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O2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stimulate </a:t>
            </a:r>
            <a:r>
              <a:rPr lang="en-US" sz="20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respiration</a:t>
            </a:r>
            <a:endParaRPr lang="en-US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US" sz="2000" b="0" i="0" u="none" strike="noStrike" baseline="0" dirty="0">
                <a:solidFill>
                  <a:srgbClr val="C00000"/>
                </a:solidFill>
                <a:latin typeface="TimesNewRoman"/>
              </a:rPr>
              <a:t>- </a:t>
            </a:r>
            <a:r>
              <a:rPr lang="en-US" sz="2000" b="0" i="0" u="none" strike="noStrike" baseline="0" dirty="0">
                <a:solidFill>
                  <a:srgbClr val="C00000"/>
                </a:solidFill>
                <a:latin typeface="Calibri" panose="020F0502020204030204" pitchFamily="34" charset="0"/>
              </a:rPr>
              <a:t>Breaking point is delayed by:</a:t>
            </a:r>
          </a:p>
          <a:p>
            <a:pPr marL="0" indent="0" algn="just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a) Previous hyperventilation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ò </a:t>
            </a:r>
            <a:r>
              <a:rPr lang="en-US" sz="20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CO2</a:t>
            </a:r>
            <a:endParaRPr lang="en-US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b) Breathing 100% O2 before apnea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ñ </a:t>
            </a:r>
            <a:r>
              <a:rPr lang="en-US" sz="20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O2</a:t>
            </a:r>
            <a:endParaRPr lang="en-US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c) Holding the breath in full inspiration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inhibition of </a:t>
            </a:r>
            <a:r>
              <a:rPr lang="en-US" sz="20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respiration</a:t>
            </a:r>
            <a:endParaRPr lang="en-US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d) Swallowing (deglutition)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inhibition of respiration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55543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CFB6A-4BC3-4583-9650-7D6131A59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0801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07C50-44EC-4EC7-96B6-1ADEC71F4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238" y="815926"/>
            <a:ext cx="10783230" cy="5506815"/>
          </a:xfrm>
        </p:spPr>
        <p:txBody>
          <a:bodyPr>
            <a:normAutofit fontScale="70000" lnSpcReduction="20000"/>
          </a:bodyPr>
          <a:lstStyle/>
          <a:p>
            <a:pPr marL="180340" indent="0" algn="ctr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C00000"/>
                </a:solidFill>
                <a:latin typeface="Times New Roman"/>
                <a:ea typeface="Times New Roman"/>
                <a:cs typeface="Simplified Arabic"/>
              </a:rPr>
              <a:t>Types of </a:t>
            </a:r>
            <a:r>
              <a:rPr lang="en-US" sz="4000" b="1" dirty="0" smtClean="0">
                <a:solidFill>
                  <a:srgbClr val="C00000"/>
                </a:solidFill>
                <a:latin typeface="Times New Roman"/>
                <a:ea typeface="Times New Roman"/>
                <a:cs typeface="Simplified Arabic"/>
              </a:rPr>
              <a:t>apnea</a:t>
            </a:r>
            <a:endParaRPr lang="en-US" sz="3100" b="1" dirty="0">
              <a:solidFill>
                <a:schemeClr val="tx1"/>
              </a:solidFill>
              <a:latin typeface="Times New Roman"/>
              <a:ea typeface="Times New Roman"/>
              <a:cs typeface="Simplified Arabic"/>
            </a:endParaRPr>
          </a:p>
          <a:p>
            <a:pPr marL="90170" indent="0" algn="just">
              <a:lnSpc>
                <a:spcPct val="120000"/>
              </a:lnSpc>
              <a:buNone/>
            </a:pPr>
            <a:r>
              <a:rPr lang="en-US" sz="3100" dirty="0">
                <a:solidFill>
                  <a:schemeClr val="tx1"/>
                </a:solidFill>
                <a:latin typeface="Times New Roman"/>
                <a:ea typeface="Times New Roman"/>
              </a:rPr>
              <a:t>1)Voluntary apnea may occur during speech, blowing, suckling, childbirth,  micturition and </a:t>
            </a:r>
            <a:r>
              <a:rPr lang="en-US" sz="3100" dirty="0" smtClean="0">
                <a:solidFill>
                  <a:schemeClr val="tx1"/>
                </a:solidFill>
                <a:latin typeface="Times New Roman"/>
                <a:ea typeface="Times New Roman"/>
              </a:rPr>
              <a:t>defecation </a:t>
            </a:r>
            <a:endParaRPr lang="en-US" sz="31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90170" indent="0" algn="just">
              <a:lnSpc>
                <a:spcPct val="120000"/>
              </a:lnSpc>
              <a:buNone/>
            </a:pPr>
            <a:r>
              <a:rPr lang="en-US" sz="3100" dirty="0">
                <a:solidFill>
                  <a:schemeClr val="tx1"/>
                </a:solidFill>
                <a:latin typeface="Times New Roman"/>
                <a:ea typeface="Times New Roman"/>
              </a:rPr>
              <a:t>2) Apnea follows the voluntary </a:t>
            </a:r>
            <a:r>
              <a:rPr lang="en-US" sz="3100" dirty="0" smtClean="0">
                <a:solidFill>
                  <a:schemeClr val="tx1"/>
                </a:solidFill>
                <a:latin typeface="Times New Roman"/>
                <a:ea typeface="Times New Roman"/>
              </a:rPr>
              <a:t>hyperventilation</a:t>
            </a:r>
            <a:endParaRPr lang="en-US" sz="31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90170" indent="0" algn="just">
              <a:lnSpc>
                <a:spcPct val="120000"/>
              </a:lnSpc>
              <a:buNone/>
            </a:pPr>
            <a:r>
              <a:rPr lang="en-US" sz="3100" dirty="0">
                <a:solidFill>
                  <a:schemeClr val="tx1"/>
                </a:solidFill>
                <a:latin typeface="Times New Roman"/>
                <a:ea typeface="Times New Roman"/>
              </a:rPr>
              <a:t>3) Adrenaline </a:t>
            </a:r>
            <a:r>
              <a:rPr lang="en-US" sz="3100" dirty="0" smtClean="0">
                <a:solidFill>
                  <a:schemeClr val="tx1"/>
                </a:solidFill>
                <a:latin typeface="Times New Roman"/>
                <a:ea typeface="Times New Roman"/>
              </a:rPr>
              <a:t>apnea</a:t>
            </a:r>
            <a:endParaRPr lang="en-US" sz="31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90170" indent="0" algn="just">
              <a:lnSpc>
                <a:spcPct val="120000"/>
              </a:lnSpc>
              <a:buNone/>
            </a:pPr>
            <a:r>
              <a:rPr lang="en-US" sz="3100" dirty="0">
                <a:solidFill>
                  <a:schemeClr val="tx1"/>
                </a:solidFill>
                <a:latin typeface="Times New Roman"/>
                <a:ea typeface="Times New Roman"/>
              </a:rPr>
              <a:t>4) Swallowing </a:t>
            </a:r>
            <a:r>
              <a:rPr lang="en-US" sz="3100" dirty="0" smtClean="0">
                <a:solidFill>
                  <a:schemeClr val="tx1"/>
                </a:solidFill>
                <a:latin typeface="Times New Roman"/>
                <a:ea typeface="Times New Roman"/>
              </a:rPr>
              <a:t>apnea</a:t>
            </a:r>
            <a:endParaRPr lang="en-US" sz="31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90170" indent="0" algn="just">
              <a:lnSpc>
                <a:spcPct val="120000"/>
              </a:lnSpc>
              <a:buNone/>
            </a:pPr>
            <a:r>
              <a:rPr lang="en-US" sz="3100" dirty="0">
                <a:solidFill>
                  <a:schemeClr val="tx1"/>
                </a:solidFill>
                <a:latin typeface="Times New Roman"/>
                <a:ea typeface="Times New Roman"/>
              </a:rPr>
              <a:t>5) </a:t>
            </a:r>
            <a:r>
              <a:rPr lang="en-US" sz="310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Chyne</a:t>
            </a:r>
            <a:r>
              <a:rPr lang="en-US" sz="3100" dirty="0" smtClean="0">
                <a:solidFill>
                  <a:schemeClr val="tx1"/>
                </a:solidFill>
                <a:latin typeface="Times New Roman"/>
                <a:ea typeface="Times New Roman"/>
              </a:rPr>
              <a:t>-stokes respiration</a:t>
            </a:r>
            <a:r>
              <a:rPr lang="en-US" sz="3100" i="1" dirty="0">
                <a:solidFill>
                  <a:schemeClr val="tx1"/>
                </a:solidFill>
                <a:latin typeface="Times New Roman"/>
                <a:ea typeface="Times New Roman"/>
              </a:rPr>
              <a:t> </a:t>
            </a:r>
            <a:endParaRPr lang="en-US" sz="31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en-US" sz="3200" b="1" i="1" u="none" strike="noStrike" baseline="0" dirty="0">
                <a:solidFill>
                  <a:srgbClr val="C00000"/>
                </a:solidFill>
                <a:latin typeface="TimesNewRoman,Italic"/>
              </a:rPr>
              <a:t>I I . </a:t>
            </a:r>
            <a:r>
              <a:rPr lang="en-US" sz="2900" b="1" i="1" dirty="0">
                <a:solidFill>
                  <a:srgbClr val="C00000"/>
                </a:solidFill>
                <a:latin typeface="TimesNewRoman,Italic"/>
              </a:rPr>
              <a:t>Voluntary hyperventilation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3100" dirty="0">
                <a:solidFill>
                  <a:schemeClr val="tx1"/>
                </a:solidFill>
                <a:latin typeface="Times New Roman"/>
                <a:ea typeface="Times New Roman"/>
              </a:rPr>
              <a:t>Increase in depth and rate of respiration </a:t>
            </a:r>
            <a:r>
              <a:rPr lang="en-US" sz="3100" dirty="0">
                <a:solidFill>
                  <a:schemeClr val="tx1"/>
                </a:solidFill>
                <a:latin typeface="Times New Roman"/>
                <a:ea typeface="Times New Roman"/>
                <a:sym typeface="Symbol"/>
              </a:rPr>
              <a:t></a:t>
            </a:r>
            <a:r>
              <a:rPr lang="en-US" sz="31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3100" dirty="0">
                <a:solidFill>
                  <a:schemeClr val="tx1"/>
                </a:solidFill>
                <a:latin typeface="Times New Roman"/>
                <a:ea typeface="Times New Roman"/>
                <a:sym typeface="Symbol"/>
              </a:rPr>
              <a:t></a:t>
            </a:r>
            <a:r>
              <a:rPr lang="en-US" sz="3100" dirty="0">
                <a:solidFill>
                  <a:schemeClr val="tx1"/>
                </a:solidFill>
                <a:latin typeface="Times New Roman"/>
                <a:ea typeface="Times New Roman"/>
              </a:rPr>
              <a:t> PCo</a:t>
            </a:r>
            <a:r>
              <a:rPr lang="en-US" sz="3100" baseline="-25000" dirty="0">
                <a:solidFill>
                  <a:schemeClr val="tx1"/>
                </a:solidFill>
                <a:latin typeface="Times New Roman"/>
                <a:ea typeface="Times New Roman"/>
              </a:rPr>
              <a:t>2</a:t>
            </a:r>
            <a:r>
              <a:rPr lang="en-US" sz="3100" dirty="0">
                <a:solidFill>
                  <a:schemeClr val="tx1"/>
                </a:solidFill>
                <a:latin typeface="Times New Roman"/>
                <a:ea typeface="Times New Roman"/>
              </a:rPr>
              <a:t> from 40 to 15 mmHg (hypocapnia), </a:t>
            </a:r>
            <a:r>
              <a:rPr lang="en-US" sz="3100" dirty="0">
                <a:solidFill>
                  <a:schemeClr val="tx1"/>
                </a:solidFill>
                <a:latin typeface="Times New Roman"/>
                <a:ea typeface="Times New Roman"/>
                <a:sym typeface="Symbol"/>
              </a:rPr>
              <a:t></a:t>
            </a:r>
            <a:r>
              <a:rPr lang="en-US" sz="3100" dirty="0">
                <a:solidFill>
                  <a:schemeClr val="tx1"/>
                </a:solidFill>
                <a:latin typeface="Times New Roman"/>
                <a:ea typeface="Times New Roman"/>
              </a:rPr>
              <a:t> PO</a:t>
            </a:r>
            <a:r>
              <a:rPr lang="en-US" sz="3100" baseline="-25000" dirty="0">
                <a:solidFill>
                  <a:schemeClr val="tx1"/>
                </a:solidFill>
                <a:latin typeface="Times New Roman"/>
                <a:ea typeface="Times New Roman"/>
              </a:rPr>
              <a:t>2</a:t>
            </a:r>
            <a:r>
              <a:rPr lang="en-US" sz="3100" dirty="0">
                <a:solidFill>
                  <a:schemeClr val="tx1"/>
                </a:solidFill>
                <a:latin typeface="Times New Roman"/>
                <a:ea typeface="Times New Roman"/>
              </a:rPr>
              <a:t> from 100 to 130 </a:t>
            </a:r>
            <a:r>
              <a:rPr lang="en-US" sz="3100" dirty="0" smtClean="0">
                <a:solidFill>
                  <a:schemeClr val="tx1"/>
                </a:solidFill>
                <a:latin typeface="Times New Roman"/>
                <a:ea typeface="Times New Roman"/>
              </a:rPr>
              <a:t>mmHg </a:t>
            </a:r>
            <a:r>
              <a:rPr lang="en-US" sz="3100" dirty="0">
                <a:solidFill>
                  <a:schemeClr val="tx1"/>
                </a:solidFill>
                <a:latin typeface="Times New Roman"/>
                <a:ea typeface="Times New Roman"/>
              </a:rPr>
              <a:t>and </a:t>
            </a:r>
            <a:r>
              <a:rPr lang="en-US" sz="3100" dirty="0">
                <a:solidFill>
                  <a:schemeClr val="tx1"/>
                </a:solidFill>
                <a:latin typeface="Times New Roman"/>
                <a:ea typeface="Times New Roman"/>
                <a:sym typeface="Symbol"/>
              </a:rPr>
              <a:t></a:t>
            </a:r>
            <a:r>
              <a:rPr lang="en-US" sz="3100" dirty="0">
                <a:solidFill>
                  <a:schemeClr val="tx1"/>
                </a:solidFill>
                <a:latin typeface="Times New Roman"/>
                <a:ea typeface="Times New Roman"/>
              </a:rPr>
              <a:t> H</a:t>
            </a:r>
            <a:r>
              <a:rPr lang="en-US" sz="3100" baseline="30000" dirty="0">
                <a:solidFill>
                  <a:schemeClr val="tx1"/>
                </a:solidFill>
                <a:latin typeface="Times New Roman"/>
                <a:ea typeface="Times New Roman"/>
              </a:rPr>
              <a:t>+</a:t>
            </a:r>
            <a:r>
              <a:rPr lang="en-US" sz="3100" dirty="0">
                <a:solidFill>
                  <a:schemeClr val="tx1"/>
                </a:solidFill>
                <a:latin typeface="Times New Roman"/>
                <a:ea typeface="Times New Roman"/>
              </a:rPr>
              <a:t> (alkalosis) </a:t>
            </a:r>
            <a:r>
              <a:rPr lang="en-US" sz="3100" dirty="0">
                <a:solidFill>
                  <a:schemeClr val="tx1"/>
                </a:solidFill>
                <a:latin typeface="Times New Roman"/>
                <a:ea typeface="Times New Roman"/>
                <a:sym typeface="Symbol"/>
              </a:rPr>
              <a:t></a:t>
            </a:r>
            <a:r>
              <a:rPr lang="en-US" sz="3100" dirty="0">
                <a:solidFill>
                  <a:schemeClr val="tx1"/>
                </a:solidFill>
                <a:latin typeface="Times New Roman"/>
                <a:ea typeface="Times New Roman"/>
              </a:rPr>
              <a:t> inhibition of respiration </a:t>
            </a:r>
            <a:r>
              <a:rPr lang="en-US" sz="3100" dirty="0">
                <a:solidFill>
                  <a:schemeClr val="tx1"/>
                </a:solidFill>
                <a:latin typeface="Times New Roman"/>
                <a:ea typeface="Times New Roman"/>
                <a:sym typeface="Symbol"/>
              </a:rPr>
              <a:t></a:t>
            </a:r>
            <a:r>
              <a:rPr lang="en-US" sz="3100" dirty="0">
                <a:solidFill>
                  <a:schemeClr val="tx1"/>
                </a:solidFill>
                <a:latin typeface="Times New Roman"/>
                <a:ea typeface="Times New Roman"/>
              </a:rPr>
              <a:t> apnea </a:t>
            </a:r>
            <a:r>
              <a:rPr lang="en-US" sz="3100" dirty="0">
                <a:solidFill>
                  <a:schemeClr val="tx1"/>
                </a:solidFill>
                <a:latin typeface="Times New Roman"/>
                <a:ea typeface="Times New Roman"/>
                <a:sym typeface="Symbol"/>
              </a:rPr>
              <a:t></a:t>
            </a:r>
            <a:r>
              <a:rPr lang="en-US" sz="31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3100" dirty="0">
                <a:solidFill>
                  <a:schemeClr val="tx1"/>
                </a:solidFill>
                <a:latin typeface="Times New Roman"/>
                <a:ea typeface="Times New Roman"/>
                <a:sym typeface="Symbol"/>
              </a:rPr>
              <a:t></a:t>
            </a:r>
            <a:r>
              <a:rPr lang="en-US" sz="3100" dirty="0">
                <a:solidFill>
                  <a:schemeClr val="tx1"/>
                </a:solidFill>
                <a:latin typeface="Times New Roman"/>
                <a:ea typeface="Times New Roman"/>
              </a:rPr>
              <a:t>O</a:t>
            </a:r>
            <a:r>
              <a:rPr lang="en-US" sz="3100" baseline="-25000" dirty="0">
                <a:solidFill>
                  <a:schemeClr val="tx1"/>
                </a:solidFill>
                <a:latin typeface="Times New Roman"/>
                <a:ea typeface="Times New Roman"/>
              </a:rPr>
              <a:t>2</a:t>
            </a:r>
            <a:r>
              <a:rPr lang="en-US" sz="3100" dirty="0">
                <a:solidFill>
                  <a:schemeClr val="tx1"/>
                </a:solidFill>
                <a:latin typeface="Times New Roman"/>
                <a:ea typeface="Times New Roman"/>
              </a:rPr>
              <a:t> &amp; </a:t>
            </a:r>
            <a:r>
              <a:rPr lang="en-US" sz="3100" dirty="0" smtClean="0">
                <a:solidFill>
                  <a:schemeClr val="tx1"/>
                </a:solidFill>
                <a:latin typeface="Times New Roman"/>
                <a:ea typeface="Times New Roman"/>
                <a:sym typeface="Symbol"/>
              </a:rPr>
              <a:t></a:t>
            </a:r>
            <a:r>
              <a:rPr lang="en-US" sz="31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3100" dirty="0">
                <a:solidFill>
                  <a:schemeClr val="tx1"/>
                </a:solidFill>
                <a:latin typeface="Times New Roman"/>
                <a:ea typeface="Times New Roman"/>
              </a:rPr>
              <a:t>Co</a:t>
            </a:r>
            <a:r>
              <a:rPr lang="en-US" sz="3100" baseline="-25000" dirty="0">
                <a:solidFill>
                  <a:schemeClr val="tx1"/>
                </a:solidFill>
                <a:latin typeface="Times New Roman"/>
                <a:ea typeface="Times New Roman"/>
              </a:rPr>
              <a:t>2</a:t>
            </a:r>
            <a:r>
              <a:rPr lang="en-US" sz="31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3100" dirty="0">
                <a:solidFill>
                  <a:schemeClr val="tx1"/>
                </a:solidFill>
                <a:latin typeface="Times New Roman"/>
                <a:ea typeface="Times New Roman"/>
                <a:sym typeface="Symbol"/>
              </a:rPr>
              <a:t></a:t>
            </a:r>
            <a:r>
              <a:rPr lang="en-US" sz="3100" dirty="0">
                <a:solidFill>
                  <a:schemeClr val="tx1"/>
                </a:solidFill>
                <a:latin typeface="Times New Roman"/>
                <a:ea typeface="Times New Roman"/>
              </a:rPr>
              <a:t> stimulate respiration </a:t>
            </a:r>
            <a:r>
              <a:rPr lang="en-US" sz="3100" dirty="0">
                <a:solidFill>
                  <a:schemeClr val="tx1"/>
                </a:solidFill>
                <a:latin typeface="Times New Roman"/>
                <a:ea typeface="Times New Roman"/>
                <a:sym typeface="Symbol"/>
              </a:rPr>
              <a:t></a:t>
            </a:r>
            <a:r>
              <a:rPr lang="en-US" sz="3100" dirty="0">
                <a:solidFill>
                  <a:schemeClr val="tx1"/>
                </a:solidFill>
                <a:latin typeface="Times New Roman"/>
                <a:ea typeface="Times New Roman"/>
              </a:rPr>
              <a:t> hyperventilation and the cycle is repeated, then PCo</a:t>
            </a:r>
            <a:r>
              <a:rPr lang="en-US" sz="3100" baseline="-25000" dirty="0">
                <a:solidFill>
                  <a:schemeClr val="tx1"/>
                </a:solidFill>
                <a:latin typeface="Times New Roman"/>
                <a:ea typeface="Times New Roman"/>
              </a:rPr>
              <a:t>2</a:t>
            </a:r>
            <a:r>
              <a:rPr lang="en-US" sz="3100" dirty="0">
                <a:solidFill>
                  <a:schemeClr val="tx1"/>
                </a:solidFill>
                <a:latin typeface="Times New Roman"/>
                <a:ea typeface="Times New Roman"/>
              </a:rPr>
              <a:t> return to normal level and breathing becomes normal. This alternate hyperventilation and apnea is called (</a:t>
            </a:r>
            <a:r>
              <a:rPr lang="en-US" sz="3100" b="1" dirty="0">
                <a:solidFill>
                  <a:srgbClr val="C00000"/>
                </a:solidFill>
                <a:latin typeface="Times New Roman"/>
                <a:ea typeface="Times New Roman"/>
              </a:rPr>
              <a:t>periodic breathing) or (chyne-stokes respiration)</a:t>
            </a:r>
            <a:r>
              <a:rPr lang="en-US" sz="3100" dirty="0">
                <a:solidFill>
                  <a:schemeClr val="tx1"/>
                </a:solidFill>
                <a:latin typeface="Times New Roman"/>
                <a:ea typeface="Times New Roman"/>
              </a:rPr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591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50642-6EFB-449B-B52C-48D5B1171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722"/>
            <a:ext cx="10515600" cy="524107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/>
                <a:ea typeface="Times New Roman"/>
                <a:cs typeface="Simplified Arabic"/>
              </a:rPr>
              <a:t>Causes of chyne-stokes respiration ( Periodic respiration)</a:t>
            </a:r>
            <a:br>
              <a:rPr lang="en-US" sz="2800" b="1" dirty="0">
                <a:solidFill>
                  <a:srgbClr val="C00000"/>
                </a:solidFill>
                <a:latin typeface="Times New Roman"/>
                <a:ea typeface="Times New Roman"/>
                <a:cs typeface="Simplified Arabic"/>
              </a:rPr>
            </a:b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1DF5F9-3AE3-4139-BB9F-4955FBB8E4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30" r="4445"/>
          <a:stretch/>
        </p:blipFill>
        <p:spPr>
          <a:xfrm>
            <a:off x="225084" y="1260088"/>
            <a:ext cx="11383336" cy="201768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C9327A-C7D6-4082-92E0-DEE7FCD75292}"/>
              </a:ext>
            </a:extLst>
          </p:cNvPr>
          <p:cNvSpPr txBox="1"/>
          <p:nvPr/>
        </p:nvSpPr>
        <p:spPr>
          <a:xfrm>
            <a:off x="89211" y="3428999"/>
            <a:ext cx="119318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Times New Roman"/>
                <a:ea typeface="Times New Roman"/>
                <a:cs typeface="Simplified Arabic"/>
              </a:rPr>
              <a:t>           4- Afferents </a:t>
            </a:r>
            <a:r>
              <a:rPr lang="en-US" sz="2400" b="1" dirty="0">
                <a:solidFill>
                  <a:srgbClr val="C00000"/>
                </a:solidFill>
                <a:latin typeface="Times New Roman"/>
                <a:ea typeface="Times New Roman"/>
                <a:cs typeface="Simplified Arabic"/>
              </a:rPr>
              <a:t>from skeletal muscles, joints and skin</a:t>
            </a:r>
            <a:r>
              <a:rPr lang="en-US" sz="2400" b="1" u="sng" dirty="0">
                <a:solidFill>
                  <a:schemeClr val="tx1"/>
                </a:solidFill>
                <a:latin typeface="Times New Roman"/>
                <a:ea typeface="Times New Roman"/>
                <a:cs typeface="Simplified Arabic"/>
              </a:rPr>
              <a:t> </a:t>
            </a:r>
          </a:p>
          <a:p>
            <a:pPr marL="0" indent="0" algn="justLow">
              <a:lnSpc>
                <a:spcPct val="150000"/>
              </a:lnSpc>
              <a:buNone/>
            </a:pPr>
            <a:r>
              <a:rPr lang="en-US" sz="2400" b="1" i="1" u="sng" dirty="0">
                <a:solidFill>
                  <a:schemeClr val="tx1"/>
                </a:solidFill>
                <a:latin typeface="Times New Roman"/>
                <a:ea typeface="Times New Roman"/>
              </a:rPr>
              <a:t>(a)From muscle spindle</a:t>
            </a:r>
            <a:r>
              <a:rPr lang="en-US" sz="2400" i="1" u="sng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</a:rPr>
              <a:t>of the intercostal muscle and the diaphragm</a:t>
            </a:r>
            <a:r>
              <a:rPr lang="en-US" sz="2400" i="1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</a:rPr>
              <a:t>to regular the depth of respiration.</a:t>
            </a:r>
          </a:p>
          <a:p>
            <a:pPr marL="0" indent="0" algn="justLow">
              <a:lnSpc>
                <a:spcPct val="150000"/>
              </a:lnSpc>
              <a:buNone/>
            </a:pPr>
            <a:r>
              <a:rPr lang="en-US" sz="2400" b="1" i="1" u="sng" dirty="0">
                <a:solidFill>
                  <a:schemeClr val="tx1"/>
                </a:solidFill>
                <a:latin typeface="Times New Roman"/>
                <a:ea typeface="Times New Roman"/>
              </a:rPr>
              <a:t>(b) From the proprioceptors:</a:t>
            </a:r>
            <a:r>
              <a:rPr lang="en-US" sz="2400" b="1" i="1" u="sng" dirty="0">
                <a:latin typeface="Times New Roman"/>
                <a:ea typeface="Times New Roman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</a:rPr>
              <a:t>During muscle movements, afferent from tendons, ligaments and joints to stimulate the respiratory center 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sym typeface="Symbol"/>
              </a:rPr>
              <a:t>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</a:rPr>
              <a:t> exercise hyperventilation.</a:t>
            </a:r>
          </a:p>
          <a:p>
            <a:pPr marL="0" indent="0" algn="justLow">
              <a:lnSpc>
                <a:spcPct val="150000"/>
              </a:lnSpc>
              <a:buNone/>
            </a:pPr>
            <a:r>
              <a:rPr lang="en-US" sz="2400" b="1" i="1" u="sng" dirty="0">
                <a:solidFill>
                  <a:schemeClr val="tx1"/>
                </a:solidFill>
                <a:latin typeface="Times New Roman"/>
                <a:ea typeface="Times New Roman"/>
                <a:cs typeface="Simplified Arabic"/>
              </a:rPr>
              <a:t>(c) From the skin</a:t>
            </a:r>
            <a:r>
              <a:rPr lang="en-US" sz="2400" i="1" u="sng" dirty="0">
                <a:solidFill>
                  <a:schemeClr val="tx1"/>
                </a:solidFill>
                <a:latin typeface="Times New Roman"/>
                <a:ea typeface="Times New Roman"/>
                <a:cs typeface="Simplified Arabic"/>
              </a:rPr>
              <a:t>:</a:t>
            </a:r>
            <a:r>
              <a:rPr lang="en-US" sz="2400" b="1" i="1" u="sng" dirty="0">
                <a:latin typeface="Times New Roman"/>
                <a:ea typeface="Times New Roman"/>
                <a:cs typeface="Simplified Arabic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Simplified Arabic"/>
              </a:rPr>
              <a:t> Exposure to cold leading to initial apnea followed by deep inspiration</a:t>
            </a:r>
            <a:endParaRPr lang="en-US" sz="2400" b="1" dirty="0">
              <a:solidFill>
                <a:schemeClr val="tx1"/>
              </a:solidFill>
              <a:latin typeface="Times New Roman"/>
              <a:ea typeface="Times New Roman"/>
              <a:cs typeface="Simplified Arabic"/>
            </a:endParaRPr>
          </a:p>
        </p:txBody>
      </p:sp>
    </p:spTree>
    <p:extLst>
      <p:ext uri="{BB962C8B-B14F-4D97-AF65-F5344CB8AC3E}">
        <p14:creationId xmlns:p14="http://schemas.microsoft.com/office/powerpoint/2010/main" val="2568782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9AE28-0EBC-49B3-A888-F827B0E28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873"/>
            <a:ext cx="10515600" cy="602167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/>
                <a:ea typeface="Times New Roman"/>
                <a:cs typeface="Simplified Arabic"/>
              </a:rPr>
              <a:t>5) Respiratory components of the other visceral reflexes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C5318-CB8B-47B9-B9CC-46D06B6C6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238" y="1260087"/>
            <a:ext cx="10082561" cy="491687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400" b="0" i="0" u="none" strike="noStrike" baseline="0" dirty="0">
                <a:solidFill>
                  <a:srgbClr val="7030A1"/>
                </a:solidFill>
                <a:latin typeface="Calibri" panose="020F0502020204030204" pitchFamily="34" charset="0"/>
              </a:rPr>
              <a:t>A. </a:t>
            </a:r>
            <a:r>
              <a:rPr lang="en-US" sz="2400" b="1" i="0" u="none" strike="noStrike" baseline="0" dirty="0">
                <a:solidFill>
                  <a:srgbClr val="7030A1"/>
                </a:solidFill>
                <a:latin typeface="Calibri,Bold"/>
              </a:rPr>
              <a:t>Swallowing and vomiting: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,Bold"/>
              </a:rPr>
              <a:t>Apnea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to prevent aspiration of food of 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vomitus</a:t>
            </a:r>
            <a:endParaRPr lang="en-US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b="0" i="0" u="none" strike="noStrike" baseline="0" dirty="0">
                <a:solidFill>
                  <a:srgbClr val="7030A1"/>
                </a:solidFill>
                <a:latin typeface="Calibri" panose="020F0502020204030204" pitchFamily="34" charset="0"/>
              </a:rPr>
              <a:t>B. </a:t>
            </a:r>
            <a:r>
              <a:rPr lang="en-US" sz="2400" b="1" i="0" u="none" strike="noStrike" baseline="0" dirty="0">
                <a:solidFill>
                  <a:srgbClr val="7030A1"/>
                </a:solidFill>
                <a:latin typeface="Calibri,Bold"/>
              </a:rPr>
              <a:t>Hiccup: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Sudden contraction of diaphragm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ð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sudden inspiration with 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sudden</a:t>
            </a:r>
            <a:r>
              <a:rPr lang="en-US" sz="2400" b="0" i="0" u="none" strike="noStrike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closure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of the glottis → producing characteristic </a:t>
            </a:r>
            <a:r>
              <a:rPr lang="en-US" sz="24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sound</a:t>
            </a:r>
            <a:endParaRPr lang="en-US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It occurs due to irritation of diaphragm or upper abdominal viscera</a:t>
            </a:r>
          </a:p>
          <a:p>
            <a:pPr algn="just">
              <a:lnSpc>
                <a:spcPct val="100000"/>
              </a:lnSpc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It is treated by inhalation of CO2 gas mixture or tranquilizer drugs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b="0" i="0" u="none" strike="noStrike" baseline="0" dirty="0">
                <a:solidFill>
                  <a:srgbClr val="7030A1"/>
                </a:solidFill>
                <a:latin typeface="Calibri" panose="020F0502020204030204" pitchFamily="34" charset="0"/>
              </a:rPr>
              <a:t>C. </a:t>
            </a:r>
            <a:r>
              <a:rPr lang="en-US" sz="2400" b="1" i="0" u="none" strike="noStrike" baseline="0" dirty="0">
                <a:solidFill>
                  <a:srgbClr val="7030A1"/>
                </a:solidFill>
                <a:latin typeface="Calibri,Bold"/>
              </a:rPr>
              <a:t>Yawning: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is infectious respiratory act characterized by deep inspiration to: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a) Open alveoli to prevent collapse               b) ↑ venous return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4296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CE9C0-E5E4-4A43-8036-CCF1E8C8E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52DDF92-D316-45A0-BEA5-85BC964D44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2322" y="0"/>
            <a:ext cx="9153442" cy="674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070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F8E184-96FA-498F-A888-66E8D483F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98187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   [</a:t>
            </a:r>
            <a:r>
              <a:rPr lang="en-US" sz="4000" b="1" dirty="0"/>
              <a:t>B] Chemical regulation of respiration</a:t>
            </a:r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0FEB667D-3AB3-4AE7-A869-C102922314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1001067"/>
              </p:ext>
            </p:extLst>
          </p:nvPr>
        </p:nvGraphicFramePr>
        <p:xfrm>
          <a:off x="2589213" y="1650380"/>
          <a:ext cx="9454104" cy="4261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3190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44CD74-8011-421D-8303-690BF1DAC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60881"/>
            <a:ext cx="9795638" cy="1114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sz="520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5914510-25B3-4DDF-A1A9-39ED716B6B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54243" y="225082"/>
            <a:ext cx="5828261" cy="6632917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0398AC6-AF8C-4431-B6A4-4A8A2A83E6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82505" y="112542"/>
            <a:ext cx="5828261" cy="674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34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B1962F-771E-4AE1-BE39-36D78B48A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2634" y="640081"/>
            <a:ext cx="815926" cy="5489009"/>
          </a:xfrm>
        </p:spPr>
        <p:txBody>
          <a:bodyPr vert="vert" lIns="91440" tIns="45720" rIns="91440" bIns="45720" rtlCol="0" anchor="ctr">
            <a:normAutofit/>
          </a:bodyPr>
          <a:lstStyle/>
          <a:p>
            <a:pPr algn="ctr"/>
            <a:r>
              <a:rPr lang="en-US" sz="3200" b="1" i="0" u="none" strike="noStrike" kern="1200" baseline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Types of chemoreceptors</a:t>
            </a:r>
            <a:endParaRPr lang="en-US" sz="3200" b="1"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8D79EBA-904D-4D4D-AB44-F1C6E139AB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0842" y="182881"/>
            <a:ext cx="9594167" cy="667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068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F548059-2AB4-4ABE-BDE5-0ECD98D86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9EA1992-4B46-4261-B42F-F045682C28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420" y="168812"/>
            <a:ext cx="9275069" cy="668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773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C259B6A-9225-42BE-8E23-920AEA13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E88F82F-8D2C-4CF9-97D3-8169C83B96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269" y="140676"/>
            <a:ext cx="9272154" cy="662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19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0E94-4CE2-475F-945C-52F9CAED7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907" y="280719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768E699-2A3A-475E-884C-ED2DA1B64E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571" y="122664"/>
            <a:ext cx="9643746" cy="659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646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DE7F1-52A5-4614-898F-B511ECF36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156118"/>
            <a:ext cx="9942716" cy="53525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4800" i="0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Ventilatory response to O2 lack</a:t>
            </a:r>
            <a:endParaRPr lang="en-US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9B2A7-0195-4352-8D67-6EC1C3CA1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854" y="1215483"/>
            <a:ext cx="10816682" cy="5269829"/>
          </a:xfrm>
        </p:spPr>
        <p:txBody>
          <a:bodyPr anchor="ctr"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500" dirty="0">
                <a:latin typeface="Symbol" panose="05050102010706020507" pitchFamily="18" charset="2"/>
              </a:rPr>
              <a:t>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O2 lack is a weaker stimulus for the respiration than the 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Co2</a:t>
            </a:r>
            <a:r>
              <a:rPr lang="en-US" sz="2400" b="0" i="0" u="none" strike="no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excess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act only via the peripheral receptors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weak stimulatory effect (2-4 folds only) is due to: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Decrease O2 </a:t>
            </a:r>
            <a:r>
              <a:rPr lang="en-US" sz="1800" b="0" i="0" u="none" strike="noStrike" baseline="0" dirty="0">
                <a:latin typeface="Wingdings" panose="05000000000000000000" pitchFamily="2" charset="2"/>
              </a:rPr>
              <a:t>ð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more reduced hemoglobin, which is weak acid and buffer H+ leading to inhibition of respiration.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Decrease O2 </a:t>
            </a:r>
            <a:r>
              <a:rPr lang="en-US" sz="1800" b="0" i="0" u="none" strike="noStrike" baseline="0" dirty="0">
                <a:latin typeface="Wingdings" panose="05000000000000000000" pitchFamily="2" charset="2"/>
              </a:rPr>
              <a:t>ð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slight stimulation of respiration </a:t>
            </a:r>
            <a:r>
              <a:rPr lang="en-US" sz="1800" b="0" i="0" u="none" strike="noStrike" baseline="0" dirty="0">
                <a:latin typeface="Wingdings" panose="05000000000000000000" pitchFamily="2" charset="2"/>
              </a:rPr>
              <a:t>ð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wash of Co2 and H+ </a:t>
            </a:r>
            <a:r>
              <a:rPr lang="en-US" sz="1800" b="0" i="0" u="none" strike="noStrike" baseline="0" dirty="0">
                <a:latin typeface="Wingdings" panose="05000000000000000000" pitchFamily="2" charset="2"/>
              </a:rPr>
              <a:t>ð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decrease Co2 </a:t>
            </a:r>
            <a:r>
              <a:rPr lang="en-US" sz="1800" b="0" i="0" u="none" strike="noStrike" baseline="0" dirty="0">
                <a:latin typeface="Wingdings" panose="05000000000000000000" pitchFamily="2" charset="2"/>
              </a:rPr>
              <a:t>ð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 inhibitory effect on respiration which oppose the stimulatory effect of decrease O2 leading to inhibition of respiration.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 </a:t>
            </a:r>
            <a:r>
              <a:rPr lang="en-US" sz="2400" b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O2 lack effect increased in cases of: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Overdose of Anesthesia as it depresses the </a:t>
            </a:r>
            <a:r>
              <a:rPr lang="en-US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 chemoreceptors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no response to Co2 and respiration in these cases is maintained only by </a:t>
            </a:r>
            <a:r>
              <a:rPr lang="en-US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O2 lack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,So, 100% O2 during anesthesia </a:t>
            </a:r>
            <a:r>
              <a:rPr lang="en-US" sz="1800" b="0" i="0" u="none" strike="noStrike" baseline="0" dirty="0">
                <a:latin typeface="Wingdings" panose="05000000000000000000" pitchFamily="2" charset="2"/>
              </a:rPr>
              <a:t>ð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inhibit respiration and may be </a:t>
            </a:r>
            <a:r>
              <a:rPr lang="en-US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fatal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038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5B871-C825-47DE-BBE6-834F212BB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18" y="769434"/>
            <a:ext cx="3116238" cy="5483884"/>
          </a:xfrm>
        </p:spPr>
        <p:txBody>
          <a:bodyPr vert="horz" anchor="ctr">
            <a:normAutofit/>
          </a:bodyPr>
          <a:lstStyle/>
          <a:p>
            <a:pPr algn="r" rtl="1">
              <a:lnSpc>
                <a:spcPct val="100000"/>
              </a:lnSpc>
            </a:pPr>
            <a:r>
              <a:rPr lang="en-US" sz="2800" b="1" u="none" strike="noStrike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2800" b="1" i="1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Ventilatory response to CO2       excess</a:t>
            </a:r>
            <a:r>
              <a:rPr lang="en-US" sz="2800" b="1" u="none" strike="noStrike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tilatory </a:t>
            </a:r>
            <a:r>
              <a:rPr lang="en-US" sz="3200" b="1" u="none" strike="noStrike" baseline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 to CO2 excess</a:t>
            </a:r>
            <a:endParaRPr lang="en-US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764F0-0CE9-410B-845E-6657ADEEE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0195" y="0"/>
            <a:ext cx="7432817" cy="2163338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ñ"/>
            </a:pP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PCO2 is </a:t>
            </a:r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stimulants for respiration than O2 </a:t>
            </a:r>
            <a:r>
              <a:rPr lang="en-US" sz="20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lack</a:t>
            </a:r>
            <a:endParaRPr lang="en-US" sz="20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u="none" strike="noStrike" baseline="0" dirty="0">
                <a:latin typeface="Wingdings" panose="05000000000000000000" pitchFamily="2" charset="2"/>
              </a:rPr>
              <a:t>ñ 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PCO2 act on </a:t>
            </a:r>
            <a:r>
              <a:rPr lang="en-US" sz="20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</a:t>
            </a: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 receptors (70%) &amp; peripheral receptors (30%).</a:t>
            </a:r>
          </a:p>
          <a:p>
            <a:pPr marL="0" indent="0">
              <a:buNone/>
            </a:pPr>
            <a:r>
              <a:rPr lang="en-US" sz="2000" b="0" i="0" u="none" strike="noStrike" baseline="0" dirty="0">
                <a:latin typeface="Wingdings" panose="05000000000000000000" pitchFamily="2" charset="2"/>
              </a:rPr>
              <a:t> </a:t>
            </a:r>
            <a:r>
              <a:rPr lang="en-US" sz="2000" b="1" i="0" u="none" strike="noStrike" baseline="0" dirty="0">
                <a:solidFill>
                  <a:srgbClr val="C00000"/>
                </a:solidFill>
                <a:latin typeface="Calibri,Bold"/>
              </a:rPr>
              <a:t>Effect of CO2 excess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F5FA2A-CC3E-47ED-9BF7-ADD96BDC1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9901" y="1889563"/>
            <a:ext cx="7823109" cy="39203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C4C9EF-23A5-42C4-99F8-8349A9194CD1}"/>
              </a:ext>
            </a:extLst>
          </p:cNvPr>
          <p:cNvSpPr txBox="1"/>
          <p:nvPr/>
        </p:nvSpPr>
        <p:spPr>
          <a:xfrm>
            <a:off x="4459458" y="5809956"/>
            <a:ext cx="6766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Carbogen</a:t>
            </a:r>
            <a:r>
              <a:rPr lang="en-US" sz="2400"/>
              <a:t>: Mixture of 5% CO2 + O2 is used to stimulate respiration.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77864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3D9108CA38E346BDA78F6DFA20BA90" ma:contentTypeVersion="2" ma:contentTypeDescription="Create a new document." ma:contentTypeScope="" ma:versionID="65d24e3e95a5f382f43e55ffe6ec9bc0">
  <xsd:schema xmlns:xsd="http://www.w3.org/2001/XMLSchema" xmlns:xs="http://www.w3.org/2001/XMLSchema" xmlns:p="http://schemas.microsoft.com/office/2006/metadata/properties" xmlns:ns2="d96b571e-d1f1-458e-a4f9-4333360ccfab" targetNamespace="http://schemas.microsoft.com/office/2006/metadata/properties" ma:root="true" ma:fieldsID="b9cb199d46c83ae6134ca183251c1781" ns2:_="">
    <xsd:import namespace="d96b571e-d1f1-458e-a4f9-4333360ccf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6b571e-d1f1-458e-a4f9-4333360ccf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FCD8D1-80BD-4610-A7CC-5ABA1026F9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386D2C-09CB-403A-89E1-C035F487123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25B59CE-813D-45C9-B2BA-0C4A4D26DD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6b571e-d1f1-458e-a4f9-4333360ccf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785</TotalTime>
  <Words>764</Words>
  <Application>Microsoft Office PowerPoint</Application>
  <PresentationFormat>Widescreen</PresentationFormat>
  <Paragraphs>74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Arial</vt:lpstr>
      <vt:lpstr>Calibri</vt:lpstr>
      <vt:lpstr>Calibri,Bold</vt:lpstr>
      <vt:lpstr>Calibri,BoldItalic</vt:lpstr>
      <vt:lpstr>Century Gothic</vt:lpstr>
      <vt:lpstr>Simplified Arabic</vt:lpstr>
      <vt:lpstr>Symbol</vt:lpstr>
      <vt:lpstr>Times New Roman</vt:lpstr>
      <vt:lpstr>TimesNewRoman</vt:lpstr>
      <vt:lpstr>TimesNewRoman,BoldItalic</vt:lpstr>
      <vt:lpstr>TimesNewRoman,Italic</vt:lpstr>
      <vt:lpstr>Wingdings</vt:lpstr>
      <vt:lpstr>Wingdings 3</vt:lpstr>
      <vt:lpstr>Wisp</vt:lpstr>
      <vt:lpstr>Regulation of Respiration </vt:lpstr>
      <vt:lpstr>   [B] Chemical regulation of respiration</vt:lpstr>
      <vt:lpstr>PowerPoint Presentation</vt:lpstr>
      <vt:lpstr>Types of chemoreceptors</vt:lpstr>
      <vt:lpstr>PowerPoint Presentation</vt:lpstr>
      <vt:lpstr>PowerPoint Presentation</vt:lpstr>
      <vt:lpstr>PowerPoint Presentation</vt:lpstr>
      <vt:lpstr>Ventilatory response to O2 lack</vt:lpstr>
      <vt:lpstr>VenVentilatory response to CO2       excesstilatory response to CO2 excess</vt:lpstr>
      <vt:lpstr>Ventilatory response to H+</vt:lpstr>
      <vt:lpstr>C – Non-chemical regulation 1. Afferents from the respiratory system</vt:lpstr>
      <vt:lpstr>B. From the upper respiratory passages </vt:lpstr>
      <vt:lpstr>2. Afferent from the cardiovascular system</vt:lpstr>
      <vt:lpstr>3. Afferents from higher centers</vt:lpstr>
      <vt:lpstr> </vt:lpstr>
      <vt:lpstr>Causes of chyne-stokes respiration ( Periodic respiration) </vt:lpstr>
      <vt:lpstr>5) Respiratory components of the other visceral reflexes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NAMohammed</dc:creator>
  <cp:lastModifiedBy>Dr.Shareef Mansour</cp:lastModifiedBy>
  <cp:revision>31</cp:revision>
  <dcterms:created xsi:type="dcterms:W3CDTF">2021-10-21T08:16:24Z</dcterms:created>
  <dcterms:modified xsi:type="dcterms:W3CDTF">2023-10-17T10:14:52Z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0x010100603D9108CA38E346BDA78F6DFA20BA90</vt:lpwstr>
  </property>
</Properties>
</file>