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96" r:id="rId5"/>
    <p:sldMasterId id="2147483866" r:id="rId6"/>
    <p:sldMasterId id="2147483890" r:id="rId7"/>
    <p:sldMasterId id="2147484254" r:id="rId8"/>
    <p:sldMasterId id="2147484869" r:id="rId9"/>
    <p:sldMasterId id="2147484882" r:id="rId10"/>
    <p:sldMasterId id="2147484895" r:id="rId11"/>
    <p:sldMasterId id="2147484908" r:id="rId12"/>
    <p:sldMasterId id="2147484921" r:id="rId13"/>
    <p:sldMasterId id="2147484934" r:id="rId14"/>
    <p:sldMasterId id="2147484947" r:id="rId15"/>
    <p:sldMasterId id="2147484960" r:id="rId16"/>
    <p:sldMasterId id="2147484973" r:id="rId17"/>
    <p:sldMasterId id="2147484986" r:id="rId18"/>
    <p:sldMasterId id="2147484999" r:id="rId19"/>
  </p:sldMasterIdLst>
  <p:notesMasterIdLst>
    <p:notesMasterId r:id="rId71"/>
  </p:notesMasterIdLst>
  <p:sldIdLst>
    <p:sldId id="409" r:id="rId20"/>
    <p:sldId id="287" r:id="rId21"/>
    <p:sldId id="289" r:id="rId22"/>
    <p:sldId id="396" r:id="rId23"/>
    <p:sldId id="342" r:id="rId24"/>
    <p:sldId id="294" r:id="rId25"/>
    <p:sldId id="397" r:id="rId26"/>
    <p:sldId id="411" r:id="rId27"/>
    <p:sldId id="401" r:id="rId28"/>
    <p:sldId id="402" r:id="rId29"/>
    <p:sldId id="403" r:id="rId30"/>
    <p:sldId id="404" r:id="rId31"/>
    <p:sldId id="405" r:id="rId32"/>
    <p:sldId id="292" r:id="rId33"/>
    <p:sldId id="372" r:id="rId34"/>
    <p:sldId id="374" r:id="rId35"/>
    <p:sldId id="376" r:id="rId36"/>
    <p:sldId id="406" r:id="rId37"/>
    <p:sldId id="408" r:id="rId38"/>
    <p:sldId id="378" r:id="rId39"/>
    <p:sldId id="361" r:id="rId40"/>
    <p:sldId id="363" r:id="rId41"/>
    <p:sldId id="300" r:id="rId42"/>
    <p:sldId id="324" r:id="rId43"/>
    <p:sldId id="410" r:id="rId44"/>
    <p:sldId id="365" r:id="rId45"/>
    <p:sldId id="347" r:id="rId46"/>
    <p:sldId id="367" r:id="rId47"/>
    <p:sldId id="368" r:id="rId48"/>
    <p:sldId id="282" r:id="rId49"/>
    <p:sldId id="314" r:id="rId50"/>
    <p:sldId id="315" r:id="rId51"/>
    <p:sldId id="329" r:id="rId52"/>
    <p:sldId id="326" r:id="rId53"/>
    <p:sldId id="431" r:id="rId54"/>
    <p:sldId id="328" r:id="rId55"/>
    <p:sldId id="393" r:id="rId56"/>
    <p:sldId id="416" r:id="rId57"/>
    <p:sldId id="417" r:id="rId58"/>
    <p:sldId id="418" r:id="rId59"/>
    <p:sldId id="420" r:id="rId60"/>
    <p:sldId id="419" r:id="rId61"/>
    <p:sldId id="421" r:id="rId62"/>
    <p:sldId id="422" r:id="rId63"/>
    <p:sldId id="423" r:id="rId64"/>
    <p:sldId id="424" r:id="rId65"/>
    <p:sldId id="425" r:id="rId66"/>
    <p:sldId id="428" r:id="rId67"/>
    <p:sldId id="429" r:id="rId68"/>
    <p:sldId id="430" r:id="rId69"/>
    <p:sldId id="395" r:id="rId7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66FF"/>
    <a:srgbClr val="CCCC00"/>
    <a:srgbClr val="FF3399"/>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2" d="100"/>
          <a:sy n="42" d="100"/>
        </p:scale>
        <p:origin x="132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 /><Relationship Id="rId18" Type="http://schemas.openxmlformats.org/officeDocument/2006/relationships/slideMaster" Target="slideMasters/slideMaster15.xml" /><Relationship Id="rId26" Type="http://schemas.openxmlformats.org/officeDocument/2006/relationships/slide" Target="slides/slide7.xml" /><Relationship Id="rId39" Type="http://schemas.openxmlformats.org/officeDocument/2006/relationships/slide" Target="slides/slide20.xml" /><Relationship Id="rId21" Type="http://schemas.openxmlformats.org/officeDocument/2006/relationships/slide" Target="slides/slide2.xml" /><Relationship Id="rId34" Type="http://schemas.openxmlformats.org/officeDocument/2006/relationships/slide" Target="slides/slide15.xml" /><Relationship Id="rId42" Type="http://schemas.openxmlformats.org/officeDocument/2006/relationships/slide" Target="slides/slide23.xml" /><Relationship Id="rId47" Type="http://schemas.openxmlformats.org/officeDocument/2006/relationships/slide" Target="slides/slide28.xml" /><Relationship Id="rId50" Type="http://schemas.openxmlformats.org/officeDocument/2006/relationships/slide" Target="slides/slide31.xml" /><Relationship Id="rId55" Type="http://schemas.openxmlformats.org/officeDocument/2006/relationships/slide" Target="slides/slide36.xml" /><Relationship Id="rId63" Type="http://schemas.openxmlformats.org/officeDocument/2006/relationships/slide" Target="slides/slide44.xml" /><Relationship Id="rId68" Type="http://schemas.openxmlformats.org/officeDocument/2006/relationships/slide" Target="slides/slide49.xml" /><Relationship Id="rId7" Type="http://schemas.openxmlformats.org/officeDocument/2006/relationships/slideMaster" Target="slideMasters/slideMaster4.xml" /><Relationship Id="rId71" Type="http://schemas.openxmlformats.org/officeDocument/2006/relationships/notesMaster" Target="notesMasters/notesMaster1.xml" /><Relationship Id="rId2" Type="http://schemas.openxmlformats.org/officeDocument/2006/relationships/customXml" Target="../customXml/item2.xml" /><Relationship Id="rId16" Type="http://schemas.openxmlformats.org/officeDocument/2006/relationships/slideMaster" Target="slideMasters/slideMaster13.xml" /><Relationship Id="rId29" Type="http://schemas.openxmlformats.org/officeDocument/2006/relationships/slide" Target="slides/slide10.xml" /><Relationship Id="rId11" Type="http://schemas.openxmlformats.org/officeDocument/2006/relationships/slideMaster" Target="slideMasters/slideMaster8.xml" /><Relationship Id="rId24" Type="http://schemas.openxmlformats.org/officeDocument/2006/relationships/slide" Target="slides/slide5.xml" /><Relationship Id="rId32" Type="http://schemas.openxmlformats.org/officeDocument/2006/relationships/slide" Target="slides/slide13.xml" /><Relationship Id="rId37" Type="http://schemas.openxmlformats.org/officeDocument/2006/relationships/slide" Target="slides/slide18.xml" /><Relationship Id="rId40" Type="http://schemas.openxmlformats.org/officeDocument/2006/relationships/slide" Target="slides/slide21.xml" /><Relationship Id="rId45" Type="http://schemas.openxmlformats.org/officeDocument/2006/relationships/slide" Target="slides/slide26.xml" /><Relationship Id="rId53" Type="http://schemas.openxmlformats.org/officeDocument/2006/relationships/slide" Target="slides/slide34.xml" /><Relationship Id="rId58" Type="http://schemas.openxmlformats.org/officeDocument/2006/relationships/slide" Target="slides/slide39.xml" /><Relationship Id="rId66" Type="http://schemas.openxmlformats.org/officeDocument/2006/relationships/slide" Target="slides/slide47.xml" /><Relationship Id="rId74" Type="http://schemas.openxmlformats.org/officeDocument/2006/relationships/theme" Target="theme/theme1.xml" /><Relationship Id="rId5" Type="http://schemas.openxmlformats.org/officeDocument/2006/relationships/slideMaster" Target="slideMasters/slideMaster2.xml" /><Relationship Id="rId15" Type="http://schemas.openxmlformats.org/officeDocument/2006/relationships/slideMaster" Target="slideMasters/slideMaster12.xml" /><Relationship Id="rId23" Type="http://schemas.openxmlformats.org/officeDocument/2006/relationships/slide" Target="slides/slide4.xml" /><Relationship Id="rId28" Type="http://schemas.openxmlformats.org/officeDocument/2006/relationships/slide" Target="slides/slide9.xml" /><Relationship Id="rId36" Type="http://schemas.openxmlformats.org/officeDocument/2006/relationships/slide" Target="slides/slide17.xml" /><Relationship Id="rId49" Type="http://schemas.openxmlformats.org/officeDocument/2006/relationships/slide" Target="slides/slide30.xml" /><Relationship Id="rId57" Type="http://schemas.openxmlformats.org/officeDocument/2006/relationships/slide" Target="slides/slide38.xml" /><Relationship Id="rId61" Type="http://schemas.openxmlformats.org/officeDocument/2006/relationships/slide" Target="slides/slide42.xml" /><Relationship Id="rId10" Type="http://schemas.openxmlformats.org/officeDocument/2006/relationships/slideMaster" Target="slideMasters/slideMaster7.xml" /><Relationship Id="rId19" Type="http://schemas.openxmlformats.org/officeDocument/2006/relationships/slideMaster" Target="slideMasters/slideMaster16.xml" /><Relationship Id="rId31" Type="http://schemas.openxmlformats.org/officeDocument/2006/relationships/slide" Target="slides/slide12.xml" /><Relationship Id="rId44" Type="http://schemas.openxmlformats.org/officeDocument/2006/relationships/slide" Target="slides/slide25.xml" /><Relationship Id="rId52" Type="http://schemas.openxmlformats.org/officeDocument/2006/relationships/slide" Target="slides/slide33.xml" /><Relationship Id="rId60" Type="http://schemas.openxmlformats.org/officeDocument/2006/relationships/slide" Target="slides/slide41.xml" /><Relationship Id="rId65" Type="http://schemas.openxmlformats.org/officeDocument/2006/relationships/slide" Target="slides/slide46.xml" /><Relationship Id="rId73"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Master" Target="slideMasters/slideMaster11.xml" /><Relationship Id="rId22" Type="http://schemas.openxmlformats.org/officeDocument/2006/relationships/slide" Target="slides/slide3.xml" /><Relationship Id="rId27" Type="http://schemas.openxmlformats.org/officeDocument/2006/relationships/slide" Target="slides/slide8.xml" /><Relationship Id="rId30" Type="http://schemas.openxmlformats.org/officeDocument/2006/relationships/slide" Target="slides/slide11.xml" /><Relationship Id="rId35" Type="http://schemas.openxmlformats.org/officeDocument/2006/relationships/slide" Target="slides/slide16.xml" /><Relationship Id="rId43" Type="http://schemas.openxmlformats.org/officeDocument/2006/relationships/slide" Target="slides/slide24.xml" /><Relationship Id="rId48" Type="http://schemas.openxmlformats.org/officeDocument/2006/relationships/slide" Target="slides/slide29.xml" /><Relationship Id="rId56" Type="http://schemas.openxmlformats.org/officeDocument/2006/relationships/slide" Target="slides/slide37.xml" /><Relationship Id="rId64" Type="http://schemas.openxmlformats.org/officeDocument/2006/relationships/slide" Target="slides/slide45.xml" /><Relationship Id="rId69" Type="http://schemas.openxmlformats.org/officeDocument/2006/relationships/slide" Target="slides/slide50.xml" /><Relationship Id="rId8" Type="http://schemas.openxmlformats.org/officeDocument/2006/relationships/slideMaster" Target="slideMasters/slideMaster5.xml" /><Relationship Id="rId51" Type="http://schemas.openxmlformats.org/officeDocument/2006/relationships/slide" Target="slides/slide32.xml" /><Relationship Id="rId72" Type="http://schemas.openxmlformats.org/officeDocument/2006/relationships/presProps" Target="presProps.xml" /><Relationship Id="rId3" Type="http://schemas.openxmlformats.org/officeDocument/2006/relationships/customXml" Target="../customXml/item3.xml" /><Relationship Id="rId12" Type="http://schemas.openxmlformats.org/officeDocument/2006/relationships/slideMaster" Target="slideMasters/slideMaster9.xml" /><Relationship Id="rId17" Type="http://schemas.openxmlformats.org/officeDocument/2006/relationships/slideMaster" Target="slideMasters/slideMaster14.xml" /><Relationship Id="rId25" Type="http://schemas.openxmlformats.org/officeDocument/2006/relationships/slide" Target="slides/slide6.xml" /><Relationship Id="rId33" Type="http://schemas.openxmlformats.org/officeDocument/2006/relationships/slide" Target="slides/slide14.xml" /><Relationship Id="rId38" Type="http://schemas.openxmlformats.org/officeDocument/2006/relationships/slide" Target="slides/slide19.xml" /><Relationship Id="rId46" Type="http://schemas.openxmlformats.org/officeDocument/2006/relationships/slide" Target="slides/slide27.xml" /><Relationship Id="rId59" Type="http://schemas.openxmlformats.org/officeDocument/2006/relationships/slide" Target="slides/slide40.xml" /><Relationship Id="rId67" Type="http://schemas.openxmlformats.org/officeDocument/2006/relationships/slide" Target="slides/slide48.xml" /><Relationship Id="rId20" Type="http://schemas.openxmlformats.org/officeDocument/2006/relationships/slide" Target="slides/slide1.xml" /><Relationship Id="rId41" Type="http://schemas.openxmlformats.org/officeDocument/2006/relationships/slide" Target="slides/slide22.xml" /><Relationship Id="rId54" Type="http://schemas.openxmlformats.org/officeDocument/2006/relationships/slide" Target="slides/slide35.xml" /><Relationship Id="rId62" Type="http://schemas.openxmlformats.org/officeDocument/2006/relationships/slide" Target="slides/slide43.xml" /><Relationship Id="rId70" Type="http://schemas.openxmlformats.org/officeDocument/2006/relationships/slide" Target="slides/slide51.xml" /><Relationship Id="rId75" Type="http://schemas.openxmlformats.org/officeDocument/2006/relationships/tableStyles" Target="tableStyles.xml" /><Relationship Id="rId1" Type="http://schemas.openxmlformats.org/officeDocument/2006/relationships/customXml" Target="../customXml/item1.xml" /><Relationship Id="rId6" Type="http://schemas.openxmlformats.org/officeDocument/2006/relationships/slideMaster" Target="slideMasters/slideMaster3.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186A2-A8BA-4B86-B436-CDB2EE1DFA27}" type="doc">
      <dgm:prSet loTypeId="urn:microsoft.com/office/officeart/2005/8/layout/orgChart1" loCatId="hierarchy" qsTypeId="urn:microsoft.com/office/officeart/2005/8/quickstyle/simple1" qsCatId="simple" csTypeId="urn:microsoft.com/office/officeart/2005/8/colors/accent1_2" csCatId="accent1" phldr="1"/>
      <dgm:spPr/>
    </dgm:pt>
    <dgm:pt modelId="{8287C8F3-8130-41C0-A574-E951F131C68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Main Arteries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the neck</a:t>
          </a:r>
        </a:p>
      </dgm:t>
    </dgm:pt>
    <dgm:pt modelId="{FC084C25-58E5-4575-B8C7-C609ED7C53CE}" type="parTrans" cxnId="{B07B800D-78AA-4A05-9EA2-BFE50C5A7B12}">
      <dgm:prSet/>
      <dgm:spPr/>
      <dgm:t>
        <a:bodyPr/>
        <a:lstStyle/>
        <a:p>
          <a:endParaRPr lang="en-US"/>
        </a:p>
      </dgm:t>
    </dgm:pt>
    <dgm:pt modelId="{D0D43C28-8405-4A9A-9BEE-A9FED48CA66C}" type="sibTrans" cxnId="{B07B800D-78AA-4A05-9EA2-BFE50C5A7B12}">
      <dgm:prSet/>
      <dgm:spPr/>
      <dgm:t>
        <a:bodyPr/>
        <a:lstStyle/>
        <a:p>
          <a:endParaRPr lang="en-US"/>
        </a:p>
      </dgm:t>
    </dgm:pt>
    <dgm:pt modelId="{5882E20E-4921-4EA5-A58A-72FAB6EA0E6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Subclavian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system</a:t>
          </a:r>
        </a:p>
      </dgm:t>
    </dgm:pt>
    <dgm:pt modelId="{D483458D-953A-424B-B327-B5FBE74A9667}" type="parTrans" cxnId="{6555786F-3D6A-4FDE-8B86-839420B39767}">
      <dgm:prSet/>
      <dgm:spPr/>
      <dgm:t>
        <a:bodyPr/>
        <a:lstStyle/>
        <a:p>
          <a:endParaRPr lang="en-US"/>
        </a:p>
      </dgm:t>
    </dgm:pt>
    <dgm:pt modelId="{0C8EB2BF-B597-4701-AA43-1E9537B897A8}" type="sibTrans" cxnId="{6555786F-3D6A-4FDE-8B86-839420B39767}">
      <dgm:prSet/>
      <dgm:spPr/>
      <dgm:t>
        <a:bodyPr/>
        <a:lstStyle/>
        <a:p>
          <a:endParaRPr lang="en-US"/>
        </a:p>
      </dgm:t>
    </dgm:pt>
    <dgm:pt modelId="{D5BA5A55-7BA1-4C4C-ADA4-9C1980D7689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Subclavian artery</a:t>
          </a:r>
        </a:p>
      </dgm:t>
    </dgm:pt>
    <dgm:pt modelId="{DCA709D8-AF16-466A-9242-61908C915F3F}" type="parTrans" cxnId="{746FC2CC-F7B7-448D-8329-B3078BFCBFC4}">
      <dgm:prSet/>
      <dgm:spPr/>
      <dgm:t>
        <a:bodyPr/>
        <a:lstStyle/>
        <a:p>
          <a:endParaRPr lang="en-US"/>
        </a:p>
      </dgm:t>
    </dgm:pt>
    <dgm:pt modelId="{F40EA78B-1396-4AA6-A5A0-7D450E75D412}" type="sibTrans" cxnId="{746FC2CC-F7B7-448D-8329-B3078BFCBFC4}">
      <dgm:prSet/>
      <dgm:spPr/>
      <dgm:t>
        <a:bodyPr/>
        <a:lstStyle/>
        <a:p>
          <a:endParaRPr lang="en-US"/>
        </a:p>
      </dgm:t>
    </dgm:pt>
    <dgm:pt modelId="{5E79A7AF-417A-497B-98CB-542CECABD8B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Carotid system</a:t>
          </a:r>
        </a:p>
      </dgm:t>
    </dgm:pt>
    <dgm:pt modelId="{13C04054-DECD-4DBF-A7A1-2A9694F1BF3C}" type="parTrans" cxnId="{C8E46CE2-FFB3-48EA-8D2C-82EA982F28DB}">
      <dgm:prSet/>
      <dgm:spPr/>
      <dgm:t>
        <a:bodyPr/>
        <a:lstStyle/>
        <a:p>
          <a:endParaRPr lang="en-US"/>
        </a:p>
      </dgm:t>
    </dgm:pt>
    <dgm:pt modelId="{9FB7964A-F64B-4976-9C69-27F7F977DCF2}" type="sibTrans" cxnId="{C8E46CE2-FFB3-48EA-8D2C-82EA982F28DB}">
      <dgm:prSet/>
      <dgm:spPr/>
      <dgm:t>
        <a:bodyPr/>
        <a:lstStyle/>
        <a:p>
          <a:endParaRPr lang="en-US"/>
        </a:p>
      </dgm:t>
    </dgm:pt>
    <dgm:pt modelId="{B9A56AFF-2CD2-44F4-993C-B4D4AEE2B74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Common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artery</a:t>
          </a:r>
        </a:p>
      </dgm:t>
    </dgm:pt>
    <dgm:pt modelId="{104E7D26-F869-437E-A621-16350DA3B62C}" type="parTrans" cxnId="{698F7E0F-4004-4950-B554-4B34CD50E6C8}">
      <dgm:prSet/>
      <dgm:spPr/>
      <dgm:t>
        <a:bodyPr/>
        <a:lstStyle/>
        <a:p>
          <a:endParaRPr lang="en-US"/>
        </a:p>
      </dgm:t>
    </dgm:pt>
    <dgm:pt modelId="{E90F337C-DA60-4A99-9EFE-3BCE18ACE3B7}" type="sibTrans" cxnId="{698F7E0F-4004-4950-B554-4B34CD50E6C8}">
      <dgm:prSet/>
      <dgm:spPr/>
      <dgm:t>
        <a:bodyPr/>
        <a:lstStyle/>
        <a:p>
          <a:endParaRPr lang="en-US"/>
        </a:p>
      </dgm:t>
    </dgm:pt>
    <dgm:pt modelId="{089B36BC-BEB9-441D-8EA1-BF5FF3E2A50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Internal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artery</a:t>
          </a:r>
        </a:p>
      </dgm:t>
    </dgm:pt>
    <dgm:pt modelId="{8FC32FE7-8F58-4C34-9E4D-33BB3C452E0B}" type="parTrans" cxnId="{57FF80EE-759D-4250-98BB-C4A3ADFF6B26}">
      <dgm:prSet/>
      <dgm:spPr/>
      <dgm:t>
        <a:bodyPr/>
        <a:lstStyle/>
        <a:p>
          <a:endParaRPr lang="en-US"/>
        </a:p>
      </dgm:t>
    </dgm:pt>
    <dgm:pt modelId="{3CBC6DA4-C5DB-4B5B-888C-2E29CA61C4FB}" type="sibTrans" cxnId="{57FF80EE-759D-4250-98BB-C4A3ADFF6B26}">
      <dgm:prSet/>
      <dgm:spPr/>
      <dgm:t>
        <a:bodyPr/>
        <a:lstStyle/>
        <a:p>
          <a:endParaRPr lang="en-US"/>
        </a:p>
      </dgm:t>
    </dgm:pt>
    <dgm:pt modelId="{0362C014-A934-4BA1-9943-780CFDC1666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External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artery</a:t>
          </a:r>
        </a:p>
      </dgm:t>
    </dgm:pt>
    <dgm:pt modelId="{27926C4C-C9B8-4F88-B1CD-1BF9B001196C}" type="parTrans" cxnId="{527970FC-EC0C-4E5C-B370-0E2A549AC6D5}">
      <dgm:prSet/>
      <dgm:spPr/>
      <dgm:t>
        <a:bodyPr/>
        <a:lstStyle/>
        <a:p>
          <a:endParaRPr lang="en-US"/>
        </a:p>
      </dgm:t>
    </dgm:pt>
    <dgm:pt modelId="{FDBD7C08-B2B8-4F67-AF55-34127FFBBA75}" type="sibTrans" cxnId="{527970FC-EC0C-4E5C-B370-0E2A549AC6D5}">
      <dgm:prSet/>
      <dgm:spPr/>
      <dgm:t>
        <a:bodyPr/>
        <a:lstStyle/>
        <a:p>
          <a:endParaRPr lang="en-US"/>
        </a:p>
      </dgm:t>
    </dgm:pt>
    <dgm:pt modelId="{7CF8B975-7A5C-4EA3-BB3C-2F532AA33FC6}" type="pres">
      <dgm:prSet presAssocID="{CCA186A2-A8BA-4B86-B436-CDB2EE1DFA27}" presName="hierChild1" presStyleCnt="0">
        <dgm:presLayoutVars>
          <dgm:orgChart val="1"/>
          <dgm:chPref val="1"/>
          <dgm:dir/>
          <dgm:animOne val="branch"/>
          <dgm:animLvl val="lvl"/>
          <dgm:resizeHandles/>
        </dgm:presLayoutVars>
      </dgm:prSet>
      <dgm:spPr/>
    </dgm:pt>
    <dgm:pt modelId="{98FB9025-6B1D-466E-8EE6-EEC2721D5495}" type="pres">
      <dgm:prSet presAssocID="{8287C8F3-8130-41C0-A574-E951F131C68D}" presName="hierRoot1" presStyleCnt="0">
        <dgm:presLayoutVars>
          <dgm:hierBranch/>
        </dgm:presLayoutVars>
      </dgm:prSet>
      <dgm:spPr/>
    </dgm:pt>
    <dgm:pt modelId="{8F8097E8-AD7F-4458-9C94-E9B0FFFFDE27}" type="pres">
      <dgm:prSet presAssocID="{8287C8F3-8130-41C0-A574-E951F131C68D}" presName="rootComposite1" presStyleCnt="0"/>
      <dgm:spPr/>
    </dgm:pt>
    <dgm:pt modelId="{C4E80D78-FE49-4A1A-B590-026C1C387EE0}" type="pres">
      <dgm:prSet presAssocID="{8287C8F3-8130-41C0-A574-E951F131C68D}" presName="rootText1" presStyleLbl="node0" presStyleIdx="0" presStyleCnt="1">
        <dgm:presLayoutVars>
          <dgm:chPref val="3"/>
        </dgm:presLayoutVars>
      </dgm:prSet>
      <dgm:spPr/>
    </dgm:pt>
    <dgm:pt modelId="{8CB921FD-8B74-4DDC-B43B-2735801C959F}" type="pres">
      <dgm:prSet presAssocID="{8287C8F3-8130-41C0-A574-E951F131C68D}" presName="rootConnector1" presStyleLbl="node1" presStyleIdx="0" presStyleCnt="0"/>
      <dgm:spPr/>
    </dgm:pt>
    <dgm:pt modelId="{AE57EB7A-7CC0-4D1D-85D9-66CCB773DB67}" type="pres">
      <dgm:prSet presAssocID="{8287C8F3-8130-41C0-A574-E951F131C68D}" presName="hierChild2" presStyleCnt="0"/>
      <dgm:spPr/>
    </dgm:pt>
    <dgm:pt modelId="{A9741FF4-8BFB-4ADD-8448-92E10210393A}" type="pres">
      <dgm:prSet presAssocID="{D483458D-953A-424B-B327-B5FBE74A9667}" presName="Name35" presStyleLbl="parChTrans1D2" presStyleIdx="0" presStyleCnt="2"/>
      <dgm:spPr/>
    </dgm:pt>
    <dgm:pt modelId="{12509D83-504D-494C-B399-366483341DE1}" type="pres">
      <dgm:prSet presAssocID="{5882E20E-4921-4EA5-A58A-72FAB6EA0E6F}" presName="hierRoot2" presStyleCnt="0">
        <dgm:presLayoutVars>
          <dgm:hierBranch/>
        </dgm:presLayoutVars>
      </dgm:prSet>
      <dgm:spPr/>
    </dgm:pt>
    <dgm:pt modelId="{E33FBE2A-028B-46A3-8E30-BCE88588548A}" type="pres">
      <dgm:prSet presAssocID="{5882E20E-4921-4EA5-A58A-72FAB6EA0E6F}" presName="rootComposite" presStyleCnt="0"/>
      <dgm:spPr/>
    </dgm:pt>
    <dgm:pt modelId="{551AB400-7FB1-4F11-92CB-8C4161AF81B2}" type="pres">
      <dgm:prSet presAssocID="{5882E20E-4921-4EA5-A58A-72FAB6EA0E6F}" presName="rootText" presStyleLbl="node2" presStyleIdx="0" presStyleCnt="2">
        <dgm:presLayoutVars>
          <dgm:chPref val="3"/>
        </dgm:presLayoutVars>
      </dgm:prSet>
      <dgm:spPr/>
    </dgm:pt>
    <dgm:pt modelId="{9FA59297-66DF-41A5-B689-1B2FACDADE69}" type="pres">
      <dgm:prSet presAssocID="{5882E20E-4921-4EA5-A58A-72FAB6EA0E6F}" presName="rootConnector" presStyleLbl="node2" presStyleIdx="0" presStyleCnt="2"/>
      <dgm:spPr/>
    </dgm:pt>
    <dgm:pt modelId="{3B035666-35DD-4BB8-B5B6-1300C04F6DCB}" type="pres">
      <dgm:prSet presAssocID="{5882E20E-4921-4EA5-A58A-72FAB6EA0E6F}" presName="hierChild4" presStyleCnt="0"/>
      <dgm:spPr/>
    </dgm:pt>
    <dgm:pt modelId="{697CC8C2-C176-4A75-8E5A-CA1B6961DD54}" type="pres">
      <dgm:prSet presAssocID="{DCA709D8-AF16-466A-9242-61908C915F3F}" presName="Name35" presStyleLbl="parChTrans1D3" presStyleIdx="0" presStyleCnt="2"/>
      <dgm:spPr/>
    </dgm:pt>
    <dgm:pt modelId="{82474F9F-94CD-4303-9315-2C0E1B1B9D90}" type="pres">
      <dgm:prSet presAssocID="{D5BA5A55-7BA1-4C4C-ADA4-9C1980D76894}" presName="hierRoot2" presStyleCnt="0">
        <dgm:presLayoutVars>
          <dgm:hierBranch val="r"/>
        </dgm:presLayoutVars>
      </dgm:prSet>
      <dgm:spPr/>
    </dgm:pt>
    <dgm:pt modelId="{A8D2444A-78B4-4BC7-9661-C9BF69740E91}" type="pres">
      <dgm:prSet presAssocID="{D5BA5A55-7BA1-4C4C-ADA4-9C1980D76894}" presName="rootComposite" presStyleCnt="0"/>
      <dgm:spPr/>
    </dgm:pt>
    <dgm:pt modelId="{E32887AB-FD64-45B2-8374-9A3778C3E280}" type="pres">
      <dgm:prSet presAssocID="{D5BA5A55-7BA1-4C4C-ADA4-9C1980D76894}" presName="rootText" presStyleLbl="node3" presStyleIdx="0" presStyleCnt="2">
        <dgm:presLayoutVars>
          <dgm:chPref val="3"/>
        </dgm:presLayoutVars>
      </dgm:prSet>
      <dgm:spPr/>
    </dgm:pt>
    <dgm:pt modelId="{08B3837E-72E2-4E24-8E46-28F4285558F4}" type="pres">
      <dgm:prSet presAssocID="{D5BA5A55-7BA1-4C4C-ADA4-9C1980D76894}" presName="rootConnector" presStyleLbl="node3" presStyleIdx="0" presStyleCnt="2"/>
      <dgm:spPr/>
    </dgm:pt>
    <dgm:pt modelId="{291159E7-DF38-4C23-87F8-6E1D273AAEBE}" type="pres">
      <dgm:prSet presAssocID="{D5BA5A55-7BA1-4C4C-ADA4-9C1980D76894}" presName="hierChild4" presStyleCnt="0"/>
      <dgm:spPr/>
    </dgm:pt>
    <dgm:pt modelId="{6C889F1F-D030-4C6C-9E60-585507020A68}" type="pres">
      <dgm:prSet presAssocID="{D5BA5A55-7BA1-4C4C-ADA4-9C1980D76894}" presName="hierChild5" presStyleCnt="0"/>
      <dgm:spPr/>
    </dgm:pt>
    <dgm:pt modelId="{EB0BC21F-6DD4-4AC3-8C34-77712E6C527A}" type="pres">
      <dgm:prSet presAssocID="{5882E20E-4921-4EA5-A58A-72FAB6EA0E6F}" presName="hierChild5" presStyleCnt="0"/>
      <dgm:spPr/>
    </dgm:pt>
    <dgm:pt modelId="{ECA928B3-7C88-4847-BE8E-7A4C472C96B9}" type="pres">
      <dgm:prSet presAssocID="{13C04054-DECD-4DBF-A7A1-2A9694F1BF3C}" presName="Name35" presStyleLbl="parChTrans1D2" presStyleIdx="1" presStyleCnt="2"/>
      <dgm:spPr/>
    </dgm:pt>
    <dgm:pt modelId="{8C4952AD-3B5A-4693-8E71-C41A85F04F25}" type="pres">
      <dgm:prSet presAssocID="{5E79A7AF-417A-497B-98CB-542CECABD8BC}" presName="hierRoot2" presStyleCnt="0">
        <dgm:presLayoutVars>
          <dgm:hierBranch val="l"/>
        </dgm:presLayoutVars>
      </dgm:prSet>
      <dgm:spPr/>
    </dgm:pt>
    <dgm:pt modelId="{C9CC993D-3E50-419B-85A4-0A15F1DA3528}" type="pres">
      <dgm:prSet presAssocID="{5E79A7AF-417A-497B-98CB-542CECABD8BC}" presName="rootComposite" presStyleCnt="0"/>
      <dgm:spPr/>
    </dgm:pt>
    <dgm:pt modelId="{E1C87968-95CD-4DA2-920C-811A385E3ADC}" type="pres">
      <dgm:prSet presAssocID="{5E79A7AF-417A-497B-98CB-542CECABD8BC}" presName="rootText" presStyleLbl="node2" presStyleIdx="1" presStyleCnt="2">
        <dgm:presLayoutVars>
          <dgm:chPref val="3"/>
        </dgm:presLayoutVars>
      </dgm:prSet>
      <dgm:spPr/>
    </dgm:pt>
    <dgm:pt modelId="{D4D93DB5-FBB0-4304-814B-E296A6EA7361}" type="pres">
      <dgm:prSet presAssocID="{5E79A7AF-417A-497B-98CB-542CECABD8BC}" presName="rootConnector" presStyleLbl="node2" presStyleIdx="1" presStyleCnt="2"/>
      <dgm:spPr/>
    </dgm:pt>
    <dgm:pt modelId="{93589DA1-9AF5-4544-B206-90E8E023E4D2}" type="pres">
      <dgm:prSet presAssocID="{5E79A7AF-417A-497B-98CB-542CECABD8BC}" presName="hierChild4" presStyleCnt="0"/>
      <dgm:spPr/>
    </dgm:pt>
    <dgm:pt modelId="{25B324C8-2888-4A2E-9AD1-9079C0639CCA}" type="pres">
      <dgm:prSet presAssocID="{104E7D26-F869-437E-A621-16350DA3B62C}" presName="Name50" presStyleLbl="parChTrans1D3" presStyleIdx="1" presStyleCnt="2"/>
      <dgm:spPr/>
    </dgm:pt>
    <dgm:pt modelId="{8B677302-26C6-4514-BEAC-B8269921D3B3}" type="pres">
      <dgm:prSet presAssocID="{B9A56AFF-2CD2-44F4-993C-B4D4AEE2B74C}" presName="hierRoot2" presStyleCnt="0">
        <dgm:presLayoutVars>
          <dgm:hierBranch val="r"/>
        </dgm:presLayoutVars>
      </dgm:prSet>
      <dgm:spPr/>
    </dgm:pt>
    <dgm:pt modelId="{AA69CDAA-ED05-4600-978E-1729DA3910D0}" type="pres">
      <dgm:prSet presAssocID="{B9A56AFF-2CD2-44F4-993C-B4D4AEE2B74C}" presName="rootComposite" presStyleCnt="0"/>
      <dgm:spPr/>
    </dgm:pt>
    <dgm:pt modelId="{11D53D66-BD5A-4D77-91F0-4A2BFF2B0457}" type="pres">
      <dgm:prSet presAssocID="{B9A56AFF-2CD2-44F4-993C-B4D4AEE2B74C}" presName="rootText" presStyleLbl="node3" presStyleIdx="1" presStyleCnt="2">
        <dgm:presLayoutVars>
          <dgm:chPref val="3"/>
        </dgm:presLayoutVars>
      </dgm:prSet>
      <dgm:spPr/>
    </dgm:pt>
    <dgm:pt modelId="{A1E1E190-A965-41DC-BD23-06AF0D3F5159}" type="pres">
      <dgm:prSet presAssocID="{B9A56AFF-2CD2-44F4-993C-B4D4AEE2B74C}" presName="rootConnector" presStyleLbl="node3" presStyleIdx="1" presStyleCnt="2"/>
      <dgm:spPr/>
    </dgm:pt>
    <dgm:pt modelId="{AF03032B-F136-425A-8B78-4DC8BF0EF93D}" type="pres">
      <dgm:prSet presAssocID="{B9A56AFF-2CD2-44F4-993C-B4D4AEE2B74C}" presName="hierChild4" presStyleCnt="0"/>
      <dgm:spPr/>
    </dgm:pt>
    <dgm:pt modelId="{63991945-6D15-4A80-8E2B-AB1EE0250F79}" type="pres">
      <dgm:prSet presAssocID="{8FC32FE7-8F58-4C34-9E4D-33BB3C452E0B}" presName="Name50" presStyleLbl="parChTrans1D4" presStyleIdx="0" presStyleCnt="2"/>
      <dgm:spPr/>
    </dgm:pt>
    <dgm:pt modelId="{B69222FC-977F-4D12-802A-FA3B3F7AA1F7}" type="pres">
      <dgm:prSet presAssocID="{089B36BC-BEB9-441D-8EA1-BF5FF3E2A50A}" presName="hierRoot2" presStyleCnt="0">
        <dgm:presLayoutVars>
          <dgm:hierBranch val="r"/>
        </dgm:presLayoutVars>
      </dgm:prSet>
      <dgm:spPr/>
    </dgm:pt>
    <dgm:pt modelId="{04D0C1F9-B034-4962-9FF9-9649AF67793C}" type="pres">
      <dgm:prSet presAssocID="{089B36BC-BEB9-441D-8EA1-BF5FF3E2A50A}" presName="rootComposite" presStyleCnt="0"/>
      <dgm:spPr/>
    </dgm:pt>
    <dgm:pt modelId="{CA56C157-E290-44E0-8105-76521D2612C9}" type="pres">
      <dgm:prSet presAssocID="{089B36BC-BEB9-441D-8EA1-BF5FF3E2A50A}" presName="rootText" presStyleLbl="node4" presStyleIdx="0" presStyleCnt="2">
        <dgm:presLayoutVars>
          <dgm:chPref val="3"/>
        </dgm:presLayoutVars>
      </dgm:prSet>
      <dgm:spPr/>
    </dgm:pt>
    <dgm:pt modelId="{16285D76-3DC0-44CF-9EBC-F5B551A10632}" type="pres">
      <dgm:prSet presAssocID="{089B36BC-BEB9-441D-8EA1-BF5FF3E2A50A}" presName="rootConnector" presStyleLbl="node4" presStyleIdx="0" presStyleCnt="2"/>
      <dgm:spPr/>
    </dgm:pt>
    <dgm:pt modelId="{A7DEA89F-80A8-4FA3-8216-60D1C102BB8B}" type="pres">
      <dgm:prSet presAssocID="{089B36BC-BEB9-441D-8EA1-BF5FF3E2A50A}" presName="hierChild4" presStyleCnt="0"/>
      <dgm:spPr/>
    </dgm:pt>
    <dgm:pt modelId="{54CF0480-2906-43C0-A745-8D477DFC6433}" type="pres">
      <dgm:prSet presAssocID="{089B36BC-BEB9-441D-8EA1-BF5FF3E2A50A}" presName="hierChild5" presStyleCnt="0"/>
      <dgm:spPr/>
    </dgm:pt>
    <dgm:pt modelId="{A500B2C0-BD20-40C3-A5E1-A3352F96AB00}" type="pres">
      <dgm:prSet presAssocID="{27926C4C-C9B8-4F88-B1CD-1BF9B001196C}" presName="Name50" presStyleLbl="parChTrans1D4" presStyleIdx="1" presStyleCnt="2"/>
      <dgm:spPr/>
    </dgm:pt>
    <dgm:pt modelId="{D19052B4-523D-4760-A5D6-7140575D2A82}" type="pres">
      <dgm:prSet presAssocID="{0362C014-A934-4BA1-9943-780CFDC16666}" presName="hierRoot2" presStyleCnt="0">
        <dgm:presLayoutVars>
          <dgm:hierBranch val="r"/>
        </dgm:presLayoutVars>
      </dgm:prSet>
      <dgm:spPr/>
    </dgm:pt>
    <dgm:pt modelId="{715FB775-1D74-4DF4-B1BE-1CB8274767D2}" type="pres">
      <dgm:prSet presAssocID="{0362C014-A934-4BA1-9943-780CFDC16666}" presName="rootComposite" presStyleCnt="0"/>
      <dgm:spPr/>
    </dgm:pt>
    <dgm:pt modelId="{5EFE9145-950C-452F-8E3E-FBEB532A295C}" type="pres">
      <dgm:prSet presAssocID="{0362C014-A934-4BA1-9943-780CFDC16666}" presName="rootText" presStyleLbl="node4" presStyleIdx="1" presStyleCnt="2">
        <dgm:presLayoutVars>
          <dgm:chPref val="3"/>
        </dgm:presLayoutVars>
      </dgm:prSet>
      <dgm:spPr/>
    </dgm:pt>
    <dgm:pt modelId="{0EEDDC8D-A889-4CBF-8EE3-EAE22C81AF54}" type="pres">
      <dgm:prSet presAssocID="{0362C014-A934-4BA1-9943-780CFDC16666}" presName="rootConnector" presStyleLbl="node4" presStyleIdx="1" presStyleCnt="2"/>
      <dgm:spPr/>
    </dgm:pt>
    <dgm:pt modelId="{092193F5-ADF5-4AB6-9C0E-1493EC254918}" type="pres">
      <dgm:prSet presAssocID="{0362C014-A934-4BA1-9943-780CFDC16666}" presName="hierChild4" presStyleCnt="0"/>
      <dgm:spPr/>
    </dgm:pt>
    <dgm:pt modelId="{9B0A9859-BDF5-43B8-99F0-CB65DC03DE70}" type="pres">
      <dgm:prSet presAssocID="{0362C014-A934-4BA1-9943-780CFDC16666}" presName="hierChild5" presStyleCnt="0"/>
      <dgm:spPr/>
    </dgm:pt>
    <dgm:pt modelId="{F88F47A7-B9C0-43FD-A0A6-2ADB777832AD}" type="pres">
      <dgm:prSet presAssocID="{B9A56AFF-2CD2-44F4-993C-B4D4AEE2B74C}" presName="hierChild5" presStyleCnt="0"/>
      <dgm:spPr/>
    </dgm:pt>
    <dgm:pt modelId="{F319A63A-3741-45B6-A3DB-6B04AD6E41AE}" type="pres">
      <dgm:prSet presAssocID="{5E79A7AF-417A-497B-98CB-542CECABD8BC}" presName="hierChild5" presStyleCnt="0"/>
      <dgm:spPr/>
    </dgm:pt>
    <dgm:pt modelId="{1950A314-1F89-4F8E-BE1F-12ED85E7243B}" type="pres">
      <dgm:prSet presAssocID="{8287C8F3-8130-41C0-A574-E951F131C68D}" presName="hierChild3" presStyleCnt="0"/>
      <dgm:spPr/>
    </dgm:pt>
  </dgm:ptLst>
  <dgm:cxnLst>
    <dgm:cxn modelId="{6418D906-7132-4E41-B912-977566479A98}" type="presOf" srcId="{CCA186A2-A8BA-4B86-B436-CDB2EE1DFA27}" destId="{7CF8B975-7A5C-4EA3-BB3C-2F532AA33FC6}" srcOrd="0" destOrd="0" presId="urn:microsoft.com/office/officeart/2005/8/layout/orgChart1"/>
    <dgm:cxn modelId="{B07B800D-78AA-4A05-9EA2-BFE50C5A7B12}" srcId="{CCA186A2-A8BA-4B86-B436-CDB2EE1DFA27}" destId="{8287C8F3-8130-41C0-A574-E951F131C68D}" srcOrd="0" destOrd="0" parTransId="{FC084C25-58E5-4575-B8C7-C609ED7C53CE}" sibTransId="{D0D43C28-8405-4A9A-9BEE-A9FED48CA66C}"/>
    <dgm:cxn modelId="{698F7E0F-4004-4950-B554-4B34CD50E6C8}" srcId="{5E79A7AF-417A-497B-98CB-542CECABD8BC}" destId="{B9A56AFF-2CD2-44F4-993C-B4D4AEE2B74C}" srcOrd="0" destOrd="0" parTransId="{104E7D26-F869-437E-A621-16350DA3B62C}" sibTransId="{E90F337C-DA60-4A99-9EFE-3BCE18ACE3B7}"/>
    <dgm:cxn modelId="{85CC6710-F3E9-490B-AA8A-1B65BDDF5750}" type="presOf" srcId="{8FC32FE7-8F58-4C34-9E4D-33BB3C452E0B}" destId="{63991945-6D15-4A80-8E2B-AB1EE0250F79}" srcOrd="0" destOrd="0" presId="urn:microsoft.com/office/officeart/2005/8/layout/orgChart1"/>
    <dgm:cxn modelId="{696AAA3D-CC84-4E55-BFBE-0572E2A28367}" type="presOf" srcId="{0362C014-A934-4BA1-9943-780CFDC16666}" destId="{0EEDDC8D-A889-4CBF-8EE3-EAE22C81AF54}" srcOrd="1" destOrd="0" presId="urn:microsoft.com/office/officeart/2005/8/layout/orgChart1"/>
    <dgm:cxn modelId="{DF8E163F-5C9A-42B1-A142-6BD89A388132}" type="presOf" srcId="{8287C8F3-8130-41C0-A574-E951F131C68D}" destId="{C4E80D78-FE49-4A1A-B590-026C1C387EE0}" srcOrd="0" destOrd="0" presId="urn:microsoft.com/office/officeart/2005/8/layout/orgChart1"/>
    <dgm:cxn modelId="{CFBF1860-4804-483E-8857-941FDA34E8FF}" type="presOf" srcId="{13C04054-DECD-4DBF-A7A1-2A9694F1BF3C}" destId="{ECA928B3-7C88-4847-BE8E-7A4C472C96B9}" srcOrd="0" destOrd="0" presId="urn:microsoft.com/office/officeart/2005/8/layout/orgChart1"/>
    <dgm:cxn modelId="{AA25C460-38A5-4A09-9EE9-0804BF410ECC}" type="presOf" srcId="{0362C014-A934-4BA1-9943-780CFDC16666}" destId="{5EFE9145-950C-452F-8E3E-FBEB532A295C}" srcOrd="0" destOrd="0" presId="urn:microsoft.com/office/officeart/2005/8/layout/orgChart1"/>
    <dgm:cxn modelId="{0B91F967-7C8D-4560-AC01-2971B8C56C16}" type="presOf" srcId="{104E7D26-F869-437E-A621-16350DA3B62C}" destId="{25B324C8-2888-4A2E-9AD1-9079C0639CCA}" srcOrd="0" destOrd="0" presId="urn:microsoft.com/office/officeart/2005/8/layout/orgChart1"/>
    <dgm:cxn modelId="{9E86B668-6C23-4BDB-9360-113A081782D6}" type="presOf" srcId="{089B36BC-BEB9-441D-8EA1-BF5FF3E2A50A}" destId="{16285D76-3DC0-44CF-9EBC-F5B551A10632}" srcOrd="1" destOrd="0" presId="urn:microsoft.com/office/officeart/2005/8/layout/orgChart1"/>
    <dgm:cxn modelId="{57B20F4B-3A5E-4839-9E19-67D00EC251D3}" type="presOf" srcId="{D5BA5A55-7BA1-4C4C-ADA4-9C1980D76894}" destId="{E32887AB-FD64-45B2-8374-9A3778C3E280}" srcOrd="0" destOrd="0" presId="urn:microsoft.com/office/officeart/2005/8/layout/orgChart1"/>
    <dgm:cxn modelId="{C5C2974E-D3D4-42EC-A6EF-FA07E2E18D8A}" type="presOf" srcId="{27926C4C-C9B8-4F88-B1CD-1BF9B001196C}" destId="{A500B2C0-BD20-40C3-A5E1-A3352F96AB00}" srcOrd="0" destOrd="0" presId="urn:microsoft.com/office/officeart/2005/8/layout/orgChart1"/>
    <dgm:cxn modelId="{CD442F6F-2E13-47A7-9FA8-E74A6EC27837}" type="presOf" srcId="{D5BA5A55-7BA1-4C4C-ADA4-9C1980D76894}" destId="{08B3837E-72E2-4E24-8E46-28F4285558F4}" srcOrd="1" destOrd="0" presId="urn:microsoft.com/office/officeart/2005/8/layout/orgChart1"/>
    <dgm:cxn modelId="{6555786F-3D6A-4FDE-8B86-839420B39767}" srcId="{8287C8F3-8130-41C0-A574-E951F131C68D}" destId="{5882E20E-4921-4EA5-A58A-72FAB6EA0E6F}" srcOrd="0" destOrd="0" parTransId="{D483458D-953A-424B-B327-B5FBE74A9667}" sibTransId="{0C8EB2BF-B597-4701-AA43-1E9537B897A8}"/>
    <dgm:cxn modelId="{A1DEAA51-00A9-46E7-A115-DDD56CA2876E}" type="presOf" srcId="{089B36BC-BEB9-441D-8EA1-BF5FF3E2A50A}" destId="{CA56C157-E290-44E0-8105-76521D2612C9}" srcOrd="0" destOrd="0" presId="urn:microsoft.com/office/officeart/2005/8/layout/orgChart1"/>
    <dgm:cxn modelId="{139B6B7A-C460-4A9D-BBF0-6F481DD6A755}" type="presOf" srcId="{B9A56AFF-2CD2-44F4-993C-B4D4AEE2B74C}" destId="{11D53D66-BD5A-4D77-91F0-4A2BFF2B0457}" srcOrd="0" destOrd="0" presId="urn:microsoft.com/office/officeart/2005/8/layout/orgChart1"/>
    <dgm:cxn modelId="{A8B94D7E-BE07-42FD-A0B7-8D576D00C916}" type="presOf" srcId="{8287C8F3-8130-41C0-A574-E951F131C68D}" destId="{8CB921FD-8B74-4DDC-B43B-2735801C959F}" srcOrd="1" destOrd="0" presId="urn:microsoft.com/office/officeart/2005/8/layout/orgChart1"/>
    <dgm:cxn modelId="{0BCBAD8D-2D4A-41A8-9905-4D4AEAD0762E}" type="presOf" srcId="{B9A56AFF-2CD2-44F4-993C-B4D4AEE2B74C}" destId="{A1E1E190-A965-41DC-BD23-06AF0D3F5159}" srcOrd="1" destOrd="0" presId="urn:microsoft.com/office/officeart/2005/8/layout/orgChart1"/>
    <dgm:cxn modelId="{C090E1A8-8624-423A-B20C-9CE4BAE26E9A}" type="presOf" srcId="{5E79A7AF-417A-497B-98CB-542CECABD8BC}" destId="{D4D93DB5-FBB0-4304-814B-E296A6EA7361}" srcOrd="1" destOrd="0" presId="urn:microsoft.com/office/officeart/2005/8/layout/orgChart1"/>
    <dgm:cxn modelId="{09A669B5-3CDF-40C1-ACBB-F207B882FA97}" type="presOf" srcId="{5E79A7AF-417A-497B-98CB-542CECABD8BC}" destId="{E1C87968-95CD-4DA2-920C-811A385E3ADC}" srcOrd="0" destOrd="0" presId="urn:microsoft.com/office/officeart/2005/8/layout/orgChart1"/>
    <dgm:cxn modelId="{B5FD88BD-842C-4662-A739-B94D1651D072}" type="presOf" srcId="{5882E20E-4921-4EA5-A58A-72FAB6EA0E6F}" destId="{9FA59297-66DF-41A5-B689-1B2FACDADE69}" srcOrd="1" destOrd="0" presId="urn:microsoft.com/office/officeart/2005/8/layout/orgChart1"/>
    <dgm:cxn modelId="{62D635C8-32BA-47D0-A436-9C15D8220A0D}" type="presOf" srcId="{D483458D-953A-424B-B327-B5FBE74A9667}" destId="{A9741FF4-8BFB-4ADD-8448-92E10210393A}" srcOrd="0" destOrd="0" presId="urn:microsoft.com/office/officeart/2005/8/layout/orgChart1"/>
    <dgm:cxn modelId="{D80F80CA-6631-4C27-A7D2-A11534082AC4}" type="presOf" srcId="{5882E20E-4921-4EA5-A58A-72FAB6EA0E6F}" destId="{551AB400-7FB1-4F11-92CB-8C4161AF81B2}" srcOrd="0" destOrd="0" presId="urn:microsoft.com/office/officeart/2005/8/layout/orgChart1"/>
    <dgm:cxn modelId="{746FC2CC-F7B7-448D-8329-B3078BFCBFC4}" srcId="{5882E20E-4921-4EA5-A58A-72FAB6EA0E6F}" destId="{D5BA5A55-7BA1-4C4C-ADA4-9C1980D76894}" srcOrd="0" destOrd="0" parTransId="{DCA709D8-AF16-466A-9242-61908C915F3F}" sibTransId="{F40EA78B-1396-4AA6-A5A0-7D450E75D412}"/>
    <dgm:cxn modelId="{7CCB28DA-EA23-412D-BF78-7160FCC61404}" type="presOf" srcId="{DCA709D8-AF16-466A-9242-61908C915F3F}" destId="{697CC8C2-C176-4A75-8E5A-CA1B6961DD54}" srcOrd="0" destOrd="0" presId="urn:microsoft.com/office/officeart/2005/8/layout/orgChart1"/>
    <dgm:cxn modelId="{C8E46CE2-FFB3-48EA-8D2C-82EA982F28DB}" srcId="{8287C8F3-8130-41C0-A574-E951F131C68D}" destId="{5E79A7AF-417A-497B-98CB-542CECABD8BC}" srcOrd="1" destOrd="0" parTransId="{13C04054-DECD-4DBF-A7A1-2A9694F1BF3C}" sibTransId="{9FB7964A-F64B-4976-9C69-27F7F977DCF2}"/>
    <dgm:cxn modelId="{57FF80EE-759D-4250-98BB-C4A3ADFF6B26}" srcId="{B9A56AFF-2CD2-44F4-993C-B4D4AEE2B74C}" destId="{089B36BC-BEB9-441D-8EA1-BF5FF3E2A50A}" srcOrd="0" destOrd="0" parTransId="{8FC32FE7-8F58-4C34-9E4D-33BB3C452E0B}" sibTransId="{3CBC6DA4-C5DB-4B5B-888C-2E29CA61C4FB}"/>
    <dgm:cxn modelId="{527970FC-EC0C-4E5C-B370-0E2A549AC6D5}" srcId="{B9A56AFF-2CD2-44F4-993C-B4D4AEE2B74C}" destId="{0362C014-A934-4BA1-9943-780CFDC16666}" srcOrd="1" destOrd="0" parTransId="{27926C4C-C9B8-4F88-B1CD-1BF9B001196C}" sibTransId="{FDBD7C08-B2B8-4F67-AF55-34127FFBBA75}"/>
    <dgm:cxn modelId="{58761589-821D-4141-A3AD-73409AC11F9F}" type="presParOf" srcId="{7CF8B975-7A5C-4EA3-BB3C-2F532AA33FC6}" destId="{98FB9025-6B1D-466E-8EE6-EEC2721D5495}" srcOrd="0" destOrd="0" presId="urn:microsoft.com/office/officeart/2005/8/layout/orgChart1"/>
    <dgm:cxn modelId="{0463DB79-1483-4728-BC06-2EDA682516B6}" type="presParOf" srcId="{98FB9025-6B1D-466E-8EE6-EEC2721D5495}" destId="{8F8097E8-AD7F-4458-9C94-E9B0FFFFDE27}" srcOrd="0" destOrd="0" presId="urn:microsoft.com/office/officeart/2005/8/layout/orgChart1"/>
    <dgm:cxn modelId="{CAF26B79-0D42-4EDA-A056-BB98B4480A42}" type="presParOf" srcId="{8F8097E8-AD7F-4458-9C94-E9B0FFFFDE27}" destId="{C4E80D78-FE49-4A1A-B590-026C1C387EE0}" srcOrd="0" destOrd="0" presId="urn:microsoft.com/office/officeart/2005/8/layout/orgChart1"/>
    <dgm:cxn modelId="{266E0EFE-0B11-4373-BC16-3C69D827C973}" type="presParOf" srcId="{8F8097E8-AD7F-4458-9C94-E9B0FFFFDE27}" destId="{8CB921FD-8B74-4DDC-B43B-2735801C959F}" srcOrd="1" destOrd="0" presId="urn:microsoft.com/office/officeart/2005/8/layout/orgChart1"/>
    <dgm:cxn modelId="{7FF93D97-93F8-4131-A6EF-D23818BAEAF0}" type="presParOf" srcId="{98FB9025-6B1D-466E-8EE6-EEC2721D5495}" destId="{AE57EB7A-7CC0-4D1D-85D9-66CCB773DB67}" srcOrd="1" destOrd="0" presId="urn:microsoft.com/office/officeart/2005/8/layout/orgChart1"/>
    <dgm:cxn modelId="{C5D1703E-59AC-457B-AC8B-1EFFD93E6306}" type="presParOf" srcId="{AE57EB7A-7CC0-4D1D-85D9-66CCB773DB67}" destId="{A9741FF4-8BFB-4ADD-8448-92E10210393A}" srcOrd="0" destOrd="0" presId="urn:microsoft.com/office/officeart/2005/8/layout/orgChart1"/>
    <dgm:cxn modelId="{553BD574-4061-4397-BDE7-8AABAE8583EE}" type="presParOf" srcId="{AE57EB7A-7CC0-4D1D-85D9-66CCB773DB67}" destId="{12509D83-504D-494C-B399-366483341DE1}" srcOrd="1" destOrd="0" presId="urn:microsoft.com/office/officeart/2005/8/layout/orgChart1"/>
    <dgm:cxn modelId="{F1A28795-A5AA-4345-A921-B39D07896956}" type="presParOf" srcId="{12509D83-504D-494C-B399-366483341DE1}" destId="{E33FBE2A-028B-46A3-8E30-BCE88588548A}" srcOrd="0" destOrd="0" presId="urn:microsoft.com/office/officeart/2005/8/layout/orgChart1"/>
    <dgm:cxn modelId="{C4C0F04D-EAD0-4E1E-9AF3-99C2697988DF}" type="presParOf" srcId="{E33FBE2A-028B-46A3-8E30-BCE88588548A}" destId="{551AB400-7FB1-4F11-92CB-8C4161AF81B2}" srcOrd="0" destOrd="0" presId="urn:microsoft.com/office/officeart/2005/8/layout/orgChart1"/>
    <dgm:cxn modelId="{36A7A2BA-D059-4167-9CEB-0D809241A532}" type="presParOf" srcId="{E33FBE2A-028B-46A3-8E30-BCE88588548A}" destId="{9FA59297-66DF-41A5-B689-1B2FACDADE69}" srcOrd="1" destOrd="0" presId="urn:microsoft.com/office/officeart/2005/8/layout/orgChart1"/>
    <dgm:cxn modelId="{868E5723-A462-4598-BFE3-C19E1DCD7358}" type="presParOf" srcId="{12509D83-504D-494C-B399-366483341DE1}" destId="{3B035666-35DD-4BB8-B5B6-1300C04F6DCB}" srcOrd="1" destOrd="0" presId="urn:microsoft.com/office/officeart/2005/8/layout/orgChart1"/>
    <dgm:cxn modelId="{0767B629-13D3-470D-955A-DBB87A4793C5}" type="presParOf" srcId="{3B035666-35DD-4BB8-B5B6-1300C04F6DCB}" destId="{697CC8C2-C176-4A75-8E5A-CA1B6961DD54}" srcOrd="0" destOrd="0" presId="urn:microsoft.com/office/officeart/2005/8/layout/orgChart1"/>
    <dgm:cxn modelId="{E8759552-8724-4047-B204-8A96707C3734}" type="presParOf" srcId="{3B035666-35DD-4BB8-B5B6-1300C04F6DCB}" destId="{82474F9F-94CD-4303-9315-2C0E1B1B9D90}" srcOrd="1" destOrd="0" presId="urn:microsoft.com/office/officeart/2005/8/layout/orgChart1"/>
    <dgm:cxn modelId="{31E315D9-7146-4A3A-BC40-378BB613D389}" type="presParOf" srcId="{82474F9F-94CD-4303-9315-2C0E1B1B9D90}" destId="{A8D2444A-78B4-4BC7-9661-C9BF69740E91}" srcOrd="0" destOrd="0" presId="urn:microsoft.com/office/officeart/2005/8/layout/orgChart1"/>
    <dgm:cxn modelId="{D4BBDF0D-6A28-44B8-86BE-9202856F52D8}" type="presParOf" srcId="{A8D2444A-78B4-4BC7-9661-C9BF69740E91}" destId="{E32887AB-FD64-45B2-8374-9A3778C3E280}" srcOrd="0" destOrd="0" presId="urn:microsoft.com/office/officeart/2005/8/layout/orgChart1"/>
    <dgm:cxn modelId="{E9EF7F62-F442-400B-B75A-4B5C9601ED23}" type="presParOf" srcId="{A8D2444A-78B4-4BC7-9661-C9BF69740E91}" destId="{08B3837E-72E2-4E24-8E46-28F4285558F4}" srcOrd="1" destOrd="0" presId="urn:microsoft.com/office/officeart/2005/8/layout/orgChart1"/>
    <dgm:cxn modelId="{4B56E2F8-1768-4036-BC61-25BB2FC0DDF4}" type="presParOf" srcId="{82474F9F-94CD-4303-9315-2C0E1B1B9D90}" destId="{291159E7-DF38-4C23-87F8-6E1D273AAEBE}" srcOrd="1" destOrd="0" presId="urn:microsoft.com/office/officeart/2005/8/layout/orgChart1"/>
    <dgm:cxn modelId="{6C0689BC-DBD9-405B-8B7D-76EC5B1711AA}" type="presParOf" srcId="{82474F9F-94CD-4303-9315-2C0E1B1B9D90}" destId="{6C889F1F-D030-4C6C-9E60-585507020A68}" srcOrd="2" destOrd="0" presId="urn:microsoft.com/office/officeart/2005/8/layout/orgChart1"/>
    <dgm:cxn modelId="{31AAF6B8-80C2-4B4A-9FFD-F072D41CC508}" type="presParOf" srcId="{12509D83-504D-494C-B399-366483341DE1}" destId="{EB0BC21F-6DD4-4AC3-8C34-77712E6C527A}" srcOrd="2" destOrd="0" presId="urn:microsoft.com/office/officeart/2005/8/layout/orgChart1"/>
    <dgm:cxn modelId="{90EBF9BC-1AAB-43BA-9579-261FCDAC2102}" type="presParOf" srcId="{AE57EB7A-7CC0-4D1D-85D9-66CCB773DB67}" destId="{ECA928B3-7C88-4847-BE8E-7A4C472C96B9}" srcOrd="2" destOrd="0" presId="urn:microsoft.com/office/officeart/2005/8/layout/orgChart1"/>
    <dgm:cxn modelId="{4B76FD43-B548-4EE1-BF7A-3101F3EEB296}" type="presParOf" srcId="{AE57EB7A-7CC0-4D1D-85D9-66CCB773DB67}" destId="{8C4952AD-3B5A-4693-8E71-C41A85F04F25}" srcOrd="3" destOrd="0" presId="urn:microsoft.com/office/officeart/2005/8/layout/orgChart1"/>
    <dgm:cxn modelId="{7D5E89A7-8386-4043-B1E6-A38FA86F9911}" type="presParOf" srcId="{8C4952AD-3B5A-4693-8E71-C41A85F04F25}" destId="{C9CC993D-3E50-419B-85A4-0A15F1DA3528}" srcOrd="0" destOrd="0" presId="urn:microsoft.com/office/officeart/2005/8/layout/orgChart1"/>
    <dgm:cxn modelId="{D8E2537B-5D2F-494D-A8C7-BCC39E4E5A73}" type="presParOf" srcId="{C9CC993D-3E50-419B-85A4-0A15F1DA3528}" destId="{E1C87968-95CD-4DA2-920C-811A385E3ADC}" srcOrd="0" destOrd="0" presId="urn:microsoft.com/office/officeart/2005/8/layout/orgChart1"/>
    <dgm:cxn modelId="{EC08E9D4-81A6-48FD-BDB5-33237D69B384}" type="presParOf" srcId="{C9CC993D-3E50-419B-85A4-0A15F1DA3528}" destId="{D4D93DB5-FBB0-4304-814B-E296A6EA7361}" srcOrd="1" destOrd="0" presId="urn:microsoft.com/office/officeart/2005/8/layout/orgChart1"/>
    <dgm:cxn modelId="{CBC19395-3995-49FA-968E-FFBEE7BE501D}" type="presParOf" srcId="{8C4952AD-3B5A-4693-8E71-C41A85F04F25}" destId="{93589DA1-9AF5-4544-B206-90E8E023E4D2}" srcOrd="1" destOrd="0" presId="urn:microsoft.com/office/officeart/2005/8/layout/orgChart1"/>
    <dgm:cxn modelId="{154EC026-8FC6-490E-A547-55BDAA010633}" type="presParOf" srcId="{93589DA1-9AF5-4544-B206-90E8E023E4D2}" destId="{25B324C8-2888-4A2E-9AD1-9079C0639CCA}" srcOrd="0" destOrd="0" presId="urn:microsoft.com/office/officeart/2005/8/layout/orgChart1"/>
    <dgm:cxn modelId="{07232003-7590-4646-899E-5696478AB6E7}" type="presParOf" srcId="{93589DA1-9AF5-4544-B206-90E8E023E4D2}" destId="{8B677302-26C6-4514-BEAC-B8269921D3B3}" srcOrd="1" destOrd="0" presId="urn:microsoft.com/office/officeart/2005/8/layout/orgChart1"/>
    <dgm:cxn modelId="{A4D0D247-ADB9-49E2-A14F-7E0FB5F9D812}" type="presParOf" srcId="{8B677302-26C6-4514-BEAC-B8269921D3B3}" destId="{AA69CDAA-ED05-4600-978E-1729DA3910D0}" srcOrd="0" destOrd="0" presId="urn:microsoft.com/office/officeart/2005/8/layout/orgChart1"/>
    <dgm:cxn modelId="{D1663478-587F-40E3-869A-D27776CD235F}" type="presParOf" srcId="{AA69CDAA-ED05-4600-978E-1729DA3910D0}" destId="{11D53D66-BD5A-4D77-91F0-4A2BFF2B0457}" srcOrd="0" destOrd="0" presId="urn:microsoft.com/office/officeart/2005/8/layout/orgChart1"/>
    <dgm:cxn modelId="{418D3A44-F666-4B88-AF22-704A919C8999}" type="presParOf" srcId="{AA69CDAA-ED05-4600-978E-1729DA3910D0}" destId="{A1E1E190-A965-41DC-BD23-06AF0D3F5159}" srcOrd="1" destOrd="0" presId="urn:microsoft.com/office/officeart/2005/8/layout/orgChart1"/>
    <dgm:cxn modelId="{36B32785-6116-44E3-8BE0-54BD5794195C}" type="presParOf" srcId="{8B677302-26C6-4514-BEAC-B8269921D3B3}" destId="{AF03032B-F136-425A-8B78-4DC8BF0EF93D}" srcOrd="1" destOrd="0" presId="urn:microsoft.com/office/officeart/2005/8/layout/orgChart1"/>
    <dgm:cxn modelId="{A6A3752D-4E50-45B6-AD47-BF931F8FA186}" type="presParOf" srcId="{AF03032B-F136-425A-8B78-4DC8BF0EF93D}" destId="{63991945-6D15-4A80-8E2B-AB1EE0250F79}" srcOrd="0" destOrd="0" presId="urn:microsoft.com/office/officeart/2005/8/layout/orgChart1"/>
    <dgm:cxn modelId="{92141296-7F5F-45BC-9180-0611119B2F73}" type="presParOf" srcId="{AF03032B-F136-425A-8B78-4DC8BF0EF93D}" destId="{B69222FC-977F-4D12-802A-FA3B3F7AA1F7}" srcOrd="1" destOrd="0" presId="urn:microsoft.com/office/officeart/2005/8/layout/orgChart1"/>
    <dgm:cxn modelId="{9212D145-3992-4542-ABD3-376128FD2A99}" type="presParOf" srcId="{B69222FC-977F-4D12-802A-FA3B3F7AA1F7}" destId="{04D0C1F9-B034-4962-9FF9-9649AF67793C}" srcOrd="0" destOrd="0" presId="urn:microsoft.com/office/officeart/2005/8/layout/orgChart1"/>
    <dgm:cxn modelId="{BDF80EE5-396A-41ED-B4A4-F472D73DA955}" type="presParOf" srcId="{04D0C1F9-B034-4962-9FF9-9649AF67793C}" destId="{CA56C157-E290-44E0-8105-76521D2612C9}" srcOrd="0" destOrd="0" presId="urn:microsoft.com/office/officeart/2005/8/layout/orgChart1"/>
    <dgm:cxn modelId="{F6D62F73-3CA2-449A-A66E-B3A685ACBE12}" type="presParOf" srcId="{04D0C1F9-B034-4962-9FF9-9649AF67793C}" destId="{16285D76-3DC0-44CF-9EBC-F5B551A10632}" srcOrd="1" destOrd="0" presId="urn:microsoft.com/office/officeart/2005/8/layout/orgChart1"/>
    <dgm:cxn modelId="{62FB9C80-4490-4628-8B96-7B18704EEAF3}" type="presParOf" srcId="{B69222FC-977F-4D12-802A-FA3B3F7AA1F7}" destId="{A7DEA89F-80A8-4FA3-8216-60D1C102BB8B}" srcOrd="1" destOrd="0" presId="urn:microsoft.com/office/officeart/2005/8/layout/orgChart1"/>
    <dgm:cxn modelId="{9EAB9C71-AD85-4EF4-A2F6-5AFFA0C1CC66}" type="presParOf" srcId="{B69222FC-977F-4D12-802A-FA3B3F7AA1F7}" destId="{54CF0480-2906-43C0-A745-8D477DFC6433}" srcOrd="2" destOrd="0" presId="urn:microsoft.com/office/officeart/2005/8/layout/orgChart1"/>
    <dgm:cxn modelId="{A385B8DC-55EA-47FC-AC02-3851B97435FF}" type="presParOf" srcId="{AF03032B-F136-425A-8B78-4DC8BF0EF93D}" destId="{A500B2C0-BD20-40C3-A5E1-A3352F96AB00}" srcOrd="2" destOrd="0" presId="urn:microsoft.com/office/officeart/2005/8/layout/orgChart1"/>
    <dgm:cxn modelId="{AFDA04A7-54D0-464F-BA59-323F90625CE6}" type="presParOf" srcId="{AF03032B-F136-425A-8B78-4DC8BF0EF93D}" destId="{D19052B4-523D-4760-A5D6-7140575D2A82}" srcOrd="3" destOrd="0" presId="urn:microsoft.com/office/officeart/2005/8/layout/orgChart1"/>
    <dgm:cxn modelId="{57F913BD-0EBF-48A3-883C-1FE27DF491E3}" type="presParOf" srcId="{D19052B4-523D-4760-A5D6-7140575D2A82}" destId="{715FB775-1D74-4DF4-B1BE-1CB8274767D2}" srcOrd="0" destOrd="0" presId="urn:microsoft.com/office/officeart/2005/8/layout/orgChart1"/>
    <dgm:cxn modelId="{8EFFE70B-A4C7-4F65-9D79-492727F24E5E}" type="presParOf" srcId="{715FB775-1D74-4DF4-B1BE-1CB8274767D2}" destId="{5EFE9145-950C-452F-8E3E-FBEB532A295C}" srcOrd="0" destOrd="0" presId="urn:microsoft.com/office/officeart/2005/8/layout/orgChart1"/>
    <dgm:cxn modelId="{1DDE0E79-CCB2-44B9-B716-C9B9D07718CD}" type="presParOf" srcId="{715FB775-1D74-4DF4-B1BE-1CB8274767D2}" destId="{0EEDDC8D-A889-4CBF-8EE3-EAE22C81AF54}" srcOrd="1" destOrd="0" presId="urn:microsoft.com/office/officeart/2005/8/layout/orgChart1"/>
    <dgm:cxn modelId="{D3A8F134-3D70-4237-81CD-1D0363B3FED4}" type="presParOf" srcId="{D19052B4-523D-4760-A5D6-7140575D2A82}" destId="{092193F5-ADF5-4AB6-9C0E-1493EC254918}" srcOrd="1" destOrd="0" presId="urn:microsoft.com/office/officeart/2005/8/layout/orgChart1"/>
    <dgm:cxn modelId="{57BFAFC1-94D3-4E6E-898B-D1B1BD81F5C9}" type="presParOf" srcId="{D19052B4-523D-4760-A5D6-7140575D2A82}" destId="{9B0A9859-BDF5-43B8-99F0-CB65DC03DE70}" srcOrd="2" destOrd="0" presId="urn:microsoft.com/office/officeart/2005/8/layout/orgChart1"/>
    <dgm:cxn modelId="{F49E8C95-A435-4CD4-89BA-BFA9E5987D14}" type="presParOf" srcId="{8B677302-26C6-4514-BEAC-B8269921D3B3}" destId="{F88F47A7-B9C0-43FD-A0A6-2ADB777832AD}" srcOrd="2" destOrd="0" presId="urn:microsoft.com/office/officeart/2005/8/layout/orgChart1"/>
    <dgm:cxn modelId="{E3F1B90A-3CDE-4E64-87A4-EFCB1D1A5CFF}" type="presParOf" srcId="{8C4952AD-3B5A-4693-8E71-C41A85F04F25}" destId="{F319A63A-3741-45B6-A3DB-6B04AD6E41AE}" srcOrd="2" destOrd="0" presId="urn:microsoft.com/office/officeart/2005/8/layout/orgChart1"/>
    <dgm:cxn modelId="{30B294D9-708D-4658-AA78-7802DE73C27C}" type="presParOf" srcId="{98FB9025-6B1D-466E-8EE6-EEC2721D5495}" destId="{1950A314-1F89-4F8E-BE1F-12ED85E7243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5924C5-AE40-42DD-875C-9B194CA2BCA3}" type="doc">
      <dgm:prSet loTypeId="urn:microsoft.com/office/officeart/2005/8/layout/orgChart1" loCatId="hierarchy" qsTypeId="urn:microsoft.com/office/officeart/2005/8/quickstyle/simple1" qsCatId="simple" csTypeId="urn:microsoft.com/office/officeart/2005/8/colors/accent1_2" csCatId="accent1"/>
      <dgm:spPr/>
    </dgm:pt>
    <dgm:pt modelId="{FFF04ABB-4DA2-436F-9EC9-B5AA5BBB0C5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endParaRPr>
        </a:p>
      </dgm:t>
    </dgm:pt>
    <dgm:pt modelId="{BB0A4972-B927-44EA-ADD8-37D3A4A84767}" type="parTrans" cxnId="{D517C0B6-4364-4DA7-8E7A-17E4F83B5811}">
      <dgm:prSet/>
      <dgm:spPr/>
    </dgm:pt>
    <dgm:pt modelId="{80ADF9D8-7501-41E5-A53A-A75E9CE28B99}" type="sibTrans" cxnId="{D517C0B6-4364-4DA7-8E7A-17E4F83B5811}">
      <dgm:prSet/>
      <dgm:spPr/>
    </dgm:pt>
    <dgm:pt modelId="{91223881-EEEC-4D9A-A11E-591C336E85C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a:t>
          </a:r>
          <a:r>
            <a:rPr kumimoji="0" lang="en-US" altLang="en-US" b="1" i="0" u="none" strike="noStrike"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st</a:t>
          </a: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gm:t>
    </dgm:pt>
    <dgm:pt modelId="{6098AFFE-F03B-42CF-AC43-43109E2A443F}" type="parTrans" cxnId="{F51214D3-5D8F-4244-895E-7C9C93A169DD}">
      <dgm:prSet/>
      <dgm:spPr/>
    </dgm:pt>
    <dgm:pt modelId="{BA9F8C39-8224-4D0E-9B0B-71FB64ED94F5}" type="sibTrans" cxnId="{F51214D3-5D8F-4244-895E-7C9C93A169DD}">
      <dgm:prSet/>
      <dgm:spPr/>
    </dgm:pt>
    <dgm:pt modelId="{F4FD573C-07F2-4D8A-8AA4-AF3DC7593F0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Vertebral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D4AF23B9-352E-4803-A5CA-3A86427C7245}" type="parTrans" cxnId="{BA4B2BD2-72BA-4D3C-AE00-56204D80DCF8}">
      <dgm:prSet/>
      <dgm:spPr/>
    </dgm:pt>
    <dgm:pt modelId="{6E0C8F13-A939-419F-8D16-4E1253D65784}" type="sibTrans" cxnId="{BA4B2BD2-72BA-4D3C-AE00-56204D80DCF8}">
      <dgm:prSet/>
      <dgm:spPr/>
    </dgm:pt>
    <dgm:pt modelId="{992F853A-A6AB-41A3-A398-B2418289D0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Internal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mammary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E60E1216-551D-40B6-9A07-A201370F5B5A}" type="parTrans" cxnId="{D2155D54-25A6-4F51-9FF9-E8C3078163D9}">
      <dgm:prSet/>
      <dgm:spPr/>
    </dgm:pt>
    <dgm:pt modelId="{A8075189-FA10-4CA4-AE98-1813990E80E9}" type="sibTrans" cxnId="{D2155D54-25A6-4F51-9FF9-E8C3078163D9}">
      <dgm:prSet/>
      <dgm:spPr/>
    </dgm:pt>
    <dgm:pt modelId="{CAD638D6-FDEF-4BA7-8AD4-63E0E73FEE0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Thyro-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trunk</a:t>
          </a:r>
        </a:p>
      </dgm:t>
    </dgm:pt>
    <dgm:pt modelId="{22DE18D6-560D-41C5-A606-F95C7204CD18}" type="parTrans" cxnId="{A3371717-225C-483D-8CDC-1CD77A032BDE}">
      <dgm:prSet/>
      <dgm:spPr/>
    </dgm:pt>
    <dgm:pt modelId="{B83974AE-8CAE-494C-B4E6-09DBAFE31567}" type="sibTrans" cxnId="{A3371717-225C-483D-8CDC-1CD77A032BDE}">
      <dgm:prSet/>
      <dgm:spPr/>
    </dgm:pt>
    <dgm:pt modelId="{A2DEEFC9-F207-41F6-AEC1-D7773CC2C21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Inferior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thyroid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535E7A5D-72A5-4E9C-BFD8-BF0C815C3D54}" type="parTrans" cxnId="{F6D15570-B245-4C27-9784-B3EB7DF23543}">
      <dgm:prSet/>
      <dgm:spPr/>
    </dgm:pt>
    <dgm:pt modelId="{F8EAFDC4-9D9F-440E-9A24-2970607DB203}" type="sibTrans" cxnId="{F6D15570-B245-4C27-9784-B3EB7DF23543}">
      <dgm:prSet/>
      <dgm:spPr/>
    </dgm:pt>
    <dgm:pt modelId="{B4F9B887-C2AF-4A01-A375-02AECE0309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Suprascapular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1EB324FB-D73F-4D2E-AC61-A488D0207CF7}" type="parTrans" cxnId="{3068FDDA-327C-4872-AEF5-62D0F636E2E6}">
      <dgm:prSet/>
      <dgm:spPr/>
    </dgm:pt>
    <dgm:pt modelId="{F2673828-3016-4122-AE00-00F27E3BD50E}" type="sibTrans" cxnId="{3068FDDA-327C-4872-AEF5-62D0F636E2E6}">
      <dgm:prSet/>
      <dgm:spPr/>
    </dgm:pt>
    <dgm:pt modelId="{E896130F-AAD5-490E-836B-E65BDFE9A70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Superficial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B86196B2-4BBE-4784-8B6A-F6C2C6573A9D}" type="parTrans" cxnId="{2327286B-1300-4FC7-A5A8-24AEF8D6CD4B}">
      <dgm:prSet/>
      <dgm:spPr/>
    </dgm:pt>
    <dgm:pt modelId="{02E28BA5-330A-4A05-A9B6-03DECBD1C5A7}" type="sibTrans" cxnId="{2327286B-1300-4FC7-A5A8-24AEF8D6CD4B}">
      <dgm:prSet/>
      <dgm:spPr/>
    </dgm:pt>
    <dgm:pt modelId="{AE60D5E5-52D3-4F6D-BBA2-8B1362C3AA5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a:t>
          </a:r>
          <a:r>
            <a:rPr kumimoji="0" lang="en-US" altLang="en-US" b="1" i="0" u="none" strike="noStrike"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nd</a:t>
          </a: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gm:t>
    </dgm:pt>
    <dgm:pt modelId="{E9E72337-4E31-4246-8440-3A8D2F91C478}" type="parTrans" cxnId="{2C1AC1DA-64D8-4661-B1F6-BF0E0CF7092A}">
      <dgm:prSet/>
      <dgm:spPr/>
    </dgm:pt>
    <dgm:pt modelId="{3D3EDF7D-B142-4180-BCA4-706D55E5A8CF}" type="sibTrans" cxnId="{2C1AC1DA-64D8-4661-B1F6-BF0E0CF7092A}">
      <dgm:prSet/>
      <dgm:spPr/>
    </dgm:pt>
    <dgm:pt modelId="{CA147E84-9BA6-4868-9047-E1F5220FEA1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Costo-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trunk</a:t>
          </a:r>
        </a:p>
      </dgm:t>
    </dgm:pt>
    <dgm:pt modelId="{CB9FFC2D-8F84-4181-932E-FFB99D242F94}" type="parTrans" cxnId="{BCF9BF79-A6DF-45F0-914B-65277F7266A4}">
      <dgm:prSet/>
      <dgm:spPr/>
    </dgm:pt>
    <dgm:pt modelId="{C7E4E592-4AC4-4022-9EC8-F11C9F30C993}" type="sibTrans" cxnId="{BCF9BF79-A6DF-45F0-914B-65277F7266A4}">
      <dgm:prSet/>
      <dgm:spPr/>
    </dgm:pt>
    <dgm:pt modelId="{F8F83099-0D5D-4ADD-AC07-8ED759C1B45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Deep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4DCE04E2-D980-4046-8BEC-D742C8CC0855}" type="parTrans" cxnId="{A8935ADE-4D4F-4831-BC36-FED238D4AFF3}">
      <dgm:prSet/>
      <dgm:spPr/>
    </dgm:pt>
    <dgm:pt modelId="{7C077E25-C509-4115-9AD7-377F58F762F8}" type="sibTrans" cxnId="{A8935ADE-4D4F-4831-BC36-FED238D4AFF3}">
      <dgm:prSet/>
      <dgm:spPr/>
    </dgm:pt>
    <dgm:pt modelId="{C223F41A-7434-4476-8228-CEBA0B90726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Superior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intercostal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3A1815F6-520D-4A7B-B9FC-DEFF9AE68111}" type="parTrans" cxnId="{DD0A1C95-4633-49A0-856F-49BA6FDD1E0F}">
      <dgm:prSet/>
      <dgm:spPr/>
    </dgm:pt>
    <dgm:pt modelId="{E31C9CFF-0FAA-47A1-9B04-425122180F72}" type="sibTrans" cxnId="{DD0A1C95-4633-49A0-856F-49BA6FDD1E0F}">
      <dgm:prSet/>
      <dgm:spPr/>
    </dgm:pt>
    <dgm:pt modelId="{AE8C0449-5153-439E-9505-E90479B55F5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a:t>
          </a:r>
          <a:r>
            <a:rPr kumimoji="0" lang="en-US" altLang="en-US" b="1" i="0" u="none" strike="noStrike"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rd</a:t>
          </a:r>
          <a:r>
            <a:rPr kumimoji="0" lang="en-US" altLang="en-US"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gm:t>
    </dgm:pt>
    <dgm:pt modelId="{5DED7ABB-82C6-46D1-8C6B-97B15CBBB10E}" type="parTrans" cxnId="{1A00567F-CD62-4011-B180-8CC3DA7C4CA4}">
      <dgm:prSet/>
      <dgm:spPr/>
    </dgm:pt>
    <dgm:pt modelId="{43A5C7DC-D435-45B0-BFA4-812E2163DBA0}" type="sibTrans" cxnId="{1A00567F-CD62-4011-B180-8CC3DA7C4CA4}">
      <dgm:prSet/>
      <dgm:spPr/>
    </dgm:pt>
    <dgm:pt modelId="{3D3B8218-A1FA-4A35-B6A5-8B86ED76C90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Dorsal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scapular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gm:t>
    </dgm:pt>
    <dgm:pt modelId="{2A52DE6B-B3E1-4D9B-97D9-6282B1F75B8E}" type="parTrans" cxnId="{8D7E8FC8-1D1D-4A3E-8F83-104667D43576}">
      <dgm:prSet/>
      <dgm:spPr/>
    </dgm:pt>
    <dgm:pt modelId="{1A18E1F7-EB97-4D26-86FA-462D9414F9B9}" type="sibTrans" cxnId="{8D7E8FC8-1D1D-4A3E-8F83-104667D43576}">
      <dgm:prSet/>
      <dgm:spPr/>
    </dgm:pt>
    <dgm:pt modelId="{F6A033F5-972E-470D-871F-D5F51C61B6AE}" type="pres">
      <dgm:prSet presAssocID="{7C5924C5-AE40-42DD-875C-9B194CA2BCA3}" presName="hierChild1" presStyleCnt="0">
        <dgm:presLayoutVars>
          <dgm:orgChart val="1"/>
          <dgm:chPref val="1"/>
          <dgm:dir/>
          <dgm:animOne val="branch"/>
          <dgm:animLvl val="lvl"/>
          <dgm:resizeHandles/>
        </dgm:presLayoutVars>
      </dgm:prSet>
      <dgm:spPr/>
    </dgm:pt>
    <dgm:pt modelId="{521A7A09-C761-4206-A254-0A78AD0DA6B8}" type="pres">
      <dgm:prSet presAssocID="{FFF04ABB-4DA2-436F-9EC9-B5AA5BBB0C58}" presName="hierRoot1" presStyleCnt="0">
        <dgm:presLayoutVars>
          <dgm:hierBranch/>
        </dgm:presLayoutVars>
      </dgm:prSet>
      <dgm:spPr/>
    </dgm:pt>
    <dgm:pt modelId="{0492BE53-AA28-449D-BA25-7CE5E72A6342}" type="pres">
      <dgm:prSet presAssocID="{FFF04ABB-4DA2-436F-9EC9-B5AA5BBB0C58}" presName="rootComposite1" presStyleCnt="0"/>
      <dgm:spPr/>
    </dgm:pt>
    <dgm:pt modelId="{37B0C1EF-5A74-4E58-A18F-7B4E2AC38ACE}" type="pres">
      <dgm:prSet presAssocID="{FFF04ABB-4DA2-436F-9EC9-B5AA5BBB0C58}" presName="rootText1" presStyleLbl="node0" presStyleIdx="0" presStyleCnt="1">
        <dgm:presLayoutVars>
          <dgm:chPref val="3"/>
        </dgm:presLayoutVars>
      </dgm:prSet>
      <dgm:spPr/>
    </dgm:pt>
    <dgm:pt modelId="{C457A283-C634-4F21-B6B2-3F3CA27B5E82}" type="pres">
      <dgm:prSet presAssocID="{FFF04ABB-4DA2-436F-9EC9-B5AA5BBB0C58}" presName="rootConnector1" presStyleLbl="node1" presStyleIdx="0" presStyleCnt="0"/>
      <dgm:spPr/>
    </dgm:pt>
    <dgm:pt modelId="{6016E95A-0E6D-4EC8-8639-157C4211768B}" type="pres">
      <dgm:prSet presAssocID="{FFF04ABB-4DA2-436F-9EC9-B5AA5BBB0C58}" presName="hierChild2" presStyleCnt="0"/>
      <dgm:spPr/>
    </dgm:pt>
    <dgm:pt modelId="{B1235327-9E7F-40F5-9B7C-36E719914978}" type="pres">
      <dgm:prSet presAssocID="{6098AFFE-F03B-42CF-AC43-43109E2A443F}" presName="Name35" presStyleLbl="parChTrans1D2" presStyleIdx="0" presStyleCnt="3"/>
      <dgm:spPr/>
    </dgm:pt>
    <dgm:pt modelId="{5CAE3767-A39E-416D-A917-E45F7791E067}" type="pres">
      <dgm:prSet presAssocID="{91223881-EEEC-4D9A-A11E-591C336E85CF}" presName="hierRoot2" presStyleCnt="0">
        <dgm:presLayoutVars>
          <dgm:hierBranch val="l"/>
        </dgm:presLayoutVars>
      </dgm:prSet>
      <dgm:spPr/>
    </dgm:pt>
    <dgm:pt modelId="{999BA0E3-8697-4267-A8D2-6EF2F9148E25}" type="pres">
      <dgm:prSet presAssocID="{91223881-EEEC-4D9A-A11E-591C336E85CF}" presName="rootComposite" presStyleCnt="0"/>
      <dgm:spPr/>
    </dgm:pt>
    <dgm:pt modelId="{269C6749-E7CE-4F89-921F-BFE4F35BC062}" type="pres">
      <dgm:prSet presAssocID="{91223881-EEEC-4D9A-A11E-591C336E85CF}" presName="rootText" presStyleLbl="node2" presStyleIdx="0" presStyleCnt="3">
        <dgm:presLayoutVars>
          <dgm:chPref val="3"/>
        </dgm:presLayoutVars>
      </dgm:prSet>
      <dgm:spPr/>
    </dgm:pt>
    <dgm:pt modelId="{49311239-003D-4F5B-B3BA-BBBFEB839CB2}" type="pres">
      <dgm:prSet presAssocID="{91223881-EEEC-4D9A-A11E-591C336E85CF}" presName="rootConnector" presStyleLbl="node2" presStyleIdx="0" presStyleCnt="3"/>
      <dgm:spPr/>
    </dgm:pt>
    <dgm:pt modelId="{EF3C62B4-2F79-427C-AF5B-F296E03C9080}" type="pres">
      <dgm:prSet presAssocID="{91223881-EEEC-4D9A-A11E-591C336E85CF}" presName="hierChild4" presStyleCnt="0"/>
      <dgm:spPr/>
    </dgm:pt>
    <dgm:pt modelId="{8B9EF69F-A310-460C-B4A8-179B4D62D7B7}" type="pres">
      <dgm:prSet presAssocID="{D4AF23B9-352E-4803-A5CA-3A86427C7245}" presName="Name50" presStyleLbl="parChTrans1D3" presStyleIdx="0" presStyleCnt="5"/>
      <dgm:spPr/>
    </dgm:pt>
    <dgm:pt modelId="{77CE8F37-27E7-4CCC-9E48-E2A6C8DE6E78}" type="pres">
      <dgm:prSet presAssocID="{F4FD573C-07F2-4D8A-8AA4-AF3DC7593F0C}" presName="hierRoot2" presStyleCnt="0">
        <dgm:presLayoutVars>
          <dgm:hierBranch val="r"/>
        </dgm:presLayoutVars>
      </dgm:prSet>
      <dgm:spPr/>
    </dgm:pt>
    <dgm:pt modelId="{7DC0869A-3213-45F1-B751-B948C764F8B4}" type="pres">
      <dgm:prSet presAssocID="{F4FD573C-07F2-4D8A-8AA4-AF3DC7593F0C}" presName="rootComposite" presStyleCnt="0"/>
      <dgm:spPr/>
    </dgm:pt>
    <dgm:pt modelId="{59B41527-2A39-4389-855B-52303E1C9986}" type="pres">
      <dgm:prSet presAssocID="{F4FD573C-07F2-4D8A-8AA4-AF3DC7593F0C}" presName="rootText" presStyleLbl="node3" presStyleIdx="0" presStyleCnt="5">
        <dgm:presLayoutVars>
          <dgm:chPref val="3"/>
        </dgm:presLayoutVars>
      </dgm:prSet>
      <dgm:spPr/>
    </dgm:pt>
    <dgm:pt modelId="{7BD18456-CF2B-4E4C-8E44-54CCEDBE37DD}" type="pres">
      <dgm:prSet presAssocID="{F4FD573C-07F2-4D8A-8AA4-AF3DC7593F0C}" presName="rootConnector" presStyleLbl="node3" presStyleIdx="0" presStyleCnt="5"/>
      <dgm:spPr/>
    </dgm:pt>
    <dgm:pt modelId="{15B93E8C-CAF1-4F8C-9BD3-1E351E64CB5E}" type="pres">
      <dgm:prSet presAssocID="{F4FD573C-07F2-4D8A-8AA4-AF3DC7593F0C}" presName="hierChild4" presStyleCnt="0"/>
      <dgm:spPr/>
    </dgm:pt>
    <dgm:pt modelId="{7EB6E421-F0F6-47C8-9B2F-674D4E0DF28A}" type="pres">
      <dgm:prSet presAssocID="{F4FD573C-07F2-4D8A-8AA4-AF3DC7593F0C}" presName="hierChild5" presStyleCnt="0"/>
      <dgm:spPr/>
    </dgm:pt>
    <dgm:pt modelId="{D65D2841-C4BC-4111-96DD-1A30ABC6BBD3}" type="pres">
      <dgm:prSet presAssocID="{E60E1216-551D-40B6-9A07-A201370F5B5A}" presName="Name50" presStyleLbl="parChTrans1D3" presStyleIdx="1" presStyleCnt="5"/>
      <dgm:spPr/>
    </dgm:pt>
    <dgm:pt modelId="{DA80A059-B39B-4C35-8C00-EE1DE1A95B79}" type="pres">
      <dgm:prSet presAssocID="{992F853A-A6AB-41A3-A398-B2418289D060}" presName="hierRoot2" presStyleCnt="0">
        <dgm:presLayoutVars>
          <dgm:hierBranch val="r"/>
        </dgm:presLayoutVars>
      </dgm:prSet>
      <dgm:spPr/>
    </dgm:pt>
    <dgm:pt modelId="{05748D9F-C90C-4D99-8EBA-825F208B8DCB}" type="pres">
      <dgm:prSet presAssocID="{992F853A-A6AB-41A3-A398-B2418289D060}" presName="rootComposite" presStyleCnt="0"/>
      <dgm:spPr/>
    </dgm:pt>
    <dgm:pt modelId="{B2D922AC-5F05-47CD-9978-99A4A923204E}" type="pres">
      <dgm:prSet presAssocID="{992F853A-A6AB-41A3-A398-B2418289D060}" presName="rootText" presStyleLbl="node3" presStyleIdx="1" presStyleCnt="5">
        <dgm:presLayoutVars>
          <dgm:chPref val="3"/>
        </dgm:presLayoutVars>
      </dgm:prSet>
      <dgm:spPr/>
    </dgm:pt>
    <dgm:pt modelId="{96AF4FD8-3E0E-4123-B3BE-63F2AC9A4536}" type="pres">
      <dgm:prSet presAssocID="{992F853A-A6AB-41A3-A398-B2418289D060}" presName="rootConnector" presStyleLbl="node3" presStyleIdx="1" presStyleCnt="5"/>
      <dgm:spPr/>
    </dgm:pt>
    <dgm:pt modelId="{7F44E93E-6E43-47C7-BFED-36059FD441D4}" type="pres">
      <dgm:prSet presAssocID="{992F853A-A6AB-41A3-A398-B2418289D060}" presName="hierChild4" presStyleCnt="0"/>
      <dgm:spPr/>
    </dgm:pt>
    <dgm:pt modelId="{65C103BF-B9FE-4850-B1C7-D4AA91C58B29}" type="pres">
      <dgm:prSet presAssocID="{992F853A-A6AB-41A3-A398-B2418289D060}" presName="hierChild5" presStyleCnt="0"/>
      <dgm:spPr/>
    </dgm:pt>
    <dgm:pt modelId="{1AA77C3C-B04B-42B2-9C53-B0C0A91AD055}" type="pres">
      <dgm:prSet presAssocID="{22DE18D6-560D-41C5-A606-F95C7204CD18}" presName="Name50" presStyleLbl="parChTrans1D3" presStyleIdx="2" presStyleCnt="5"/>
      <dgm:spPr/>
    </dgm:pt>
    <dgm:pt modelId="{2A815471-FC08-4F05-99F0-F83699085C6F}" type="pres">
      <dgm:prSet presAssocID="{CAD638D6-FDEF-4BA7-8AD4-63E0E73FEE03}" presName="hierRoot2" presStyleCnt="0">
        <dgm:presLayoutVars>
          <dgm:hierBranch/>
        </dgm:presLayoutVars>
      </dgm:prSet>
      <dgm:spPr/>
    </dgm:pt>
    <dgm:pt modelId="{B297CDFE-77AF-4CDB-977C-4776676C61D5}" type="pres">
      <dgm:prSet presAssocID="{CAD638D6-FDEF-4BA7-8AD4-63E0E73FEE03}" presName="rootComposite" presStyleCnt="0"/>
      <dgm:spPr/>
    </dgm:pt>
    <dgm:pt modelId="{79D8912E-75AC-470D-8450-112F888B7656}" type="pres">
      <dgm:prSet presAssocID="{CAD638D6-FDEF-4BA7-8AD4-63E0E73FEE03}" presName="rootText" presStyleLbl="node3" presStyleIdx="2" presStyleCnt="5">
        <dgm:presLayoutVars>
          <dgm:chPref val="3"/>
        </dgm:presLayoutVars>
      </dgm:prSet>
      <dgm:spPr/>
    </dgm:pt>
    <dgm:pt modelId="{81D9708B-3C3C-4848-AB82-9213C9854CBA}" type="pres">
      <dgm:prSet presAssocID="{CAD638D6-FDEF-4BA7-8AD4-63E0E73FEE03}" presName="rootConnector" presStyleLbl="node3" presStyleIdx="2" presStyleCnt="5"/>
      <dgm:spPr/>
    </dgm:pt>
    <dgm:pt modelId="{208B9C25-66FD-4148-8976-69745D24803A}" type="pres">
      <dgm:prSet presAssocID="{CAD638D6-FDEF-4BA7-8AD4-63E0E73FEE03}" presName="hierChild4" presStyleCnt="0"/>
      <dgm:spPr/>
    </dgm:pt>
    <dgm:pt modelId="{CE1DB2D8-F734-42AE-B066-28A6DA474B13}" type="pres">
      <dgm:prSet presAssocID="{535E7A5D-72A5-4E9C-BFD8-BF0C815C3D54}" presName="Name35" presStyleLbl="parChTrans1D4" presStyleIdx="0" presStyleCnt="5"/>
      <dgm:spPr/>
    </dgm:pt>
    <dgm:pt modelId="{43A825A9-CDFB-4EB2-A654-8E1E30E72B4B}" type="pres">
      <dgm:prSet presAssocID="{A2DEEFC9-F207-41F6-AEC1-D7773CC2C215}" presName="hierRoot2" presStyleCnt="0">
        <dgm:presLayoutVars>
          <dgm:hierBranch val="r"/>
        </dgm:presLayoutVars>
      </dgm:prSet>
      <dgm:spPr/>
    </dgm:pt>
    <dgm:pt modelId="{D741661A-3C70-479F-8FF2-D0FF061C8843}" type="pres">
      <dgm:prSet presAssocID="{A2DEEFC9-F207-41F6-AEC1-D7773CC2C215}" presName="rootComposite" presStyleCnt="0"/>
      <dgm:spPr/>
    </dgm:pt>
    <dgm:pt modelId="{D65C2EC8-285B-48AD-A89E-0F9128312440}" type="pres">
      <dgm:prSet presAssocID="{A2DEEFC9-F207-41F6-AEC1-D7773CC2C215}" presName="rootText" presStyleLbl="node4" presStyleIdx="0" presStyleCnt="5">
        <dgm:presLayoutVars>
          <dgm:chPref val="3"/>
        </dgm:presLayoutVars>
      </dgm:prSet>
      <dgm:spPr/>
    </dgm:pt>
    <dgm:pt modelId="{8FA2F4F1-456F-47F2-B731-8C5AE2C4EED9}" type="pres">
      <dgm:prSet presAssocID="{A2DEEFC9-F207-41F6-AEC1-D7773CC2C215}" presName="rootConnector" presStyleLbl="node4" presStyleIdx="0" presStyleCnt="5"/>
      <dgm:spPr/>
    </dgm:pt>
    <dgm:pt modelId="{F2467F0A-73B9-4071-AD4B-ED00AFA6E10F}" type="pres">
      <dgm:prSet presAssocID="{A2DEEFC9-F207-41F6-AEC1-D7773CC2C215}" presName="hierChild4" presStyleCnt="0"/>
      <dgm:spPr/>
    </dgm:pt>
    <dgm:pt modelId="{66D9ABB1-9EC7-4603-BC32-E014F8076D4E}" type="pres">
      <dgm:prSet presAssocID="{A2DEEFC9-F207-41F6-AEC1-D7773CC2C215}" presName="hierChild5" presStyleCnt="0"/>
      <dgm:spPr/>
    </dgm:pt>
    <dgm:pt modelId="{08DF3580-54A4-43B4-8BF1-76B33A3DE972}" type="pres">
      <dgm:prSet presAssocID="{1EB324FB-D73F-4D2E-AC61-A488D0207CF7}" presName="Name35" presStyleLbl="parChTrans1D4" presStyleIdx="1" presStyleCnt="5"/>
      <dgm:spPr/>
    </dgm:pt>
    <dgm:pt modelId="{41747214-629E-4D8B-8EF1-6F5FDD32655F}" type="pres">
      <dgm:prSet presAssocID="{B4F9B887-C2AF-4A01-A375-02AECE03090D}" presName="hierRoot2" presStyleCnt="0">
        <dgm:presLayoutVars>
          <dgm:hierBranch val="r"/>
        </dgm:presLayoutVars>
      </dgm:prSet>
      <dgm:spPr/>
    </dgm:pt>
    <dgm:pt modelId="{FBF2038F-E1B1-48BF-9501-A0CE5366BF46}" type="pres">
      <dgm:prSet presAssocID="{B4F9B887-C2AF-4A01-A375-02AECE03090D}" presName="rootComposite" presStyleCnt="0"/>
      <dgm:spPr/>
    </dgm:pt>
    <dgm:pt modelId="{DCC8EE45-754A-4100-A43F-CDE07062A77B}" type="pres">
      <dgm:prSet presAssocID="{B4F9B887-C2AF-4A01-A375-02AECE03090D}" presName="rootText" presStyleLbl="node4" presStyleIdx="1" presStyleCnt="5">
        <dgm:presLayoutVars>
          <dgm:chPref val="3"/>
        </dgm:presLayoutVars>
      </dgm:prSet>
      <dgm:spPr/>
    </dgm:pt>
    <dgm:pt modelId="{43283613-1F05-4E5B-BD81-8CF85D51BAB8}" type="pres">
      <dgm:prSet presAssocID="{B4F9B887-C2AF-4A01-A375-02AECE03090D}" presName="rootConnector" presStyleLbl="node4" presStyleIdx="1" presStyleCnt="5"/>
      <dgm:spPr/>
    </dgm:pt>
    <dgm:pt modelId="{03FE9CD0-C8C6-4995-BEE6-4FBA0E6A65A5}" type="pres">
      <dgm:prSet presAssocID="{B4F9B887-C2AF-4A01-A375-02AECE03090D}" presName="hierChild4" presStyleCnt="0"/>
      <dgm:spPr/>
    </dgm:pt>
    <dgm:pt modelId="{6B396670-F6B4-489D-BDF5-919B0C4E9AAC}" type="pres">
      <dgm:prSet presAssocID="{B4F9B887-C2AF-4A01-A375-02AECE03090D}" presName="hierChild5" presStyleCnt="0"/>
      <dgm:spPr/>
    </dgm:pt>
    <dgm:pt modelId="{D6E80D41-6FAE-43F9-BF5C-96D068A8F606}" type="pres">
      <dgm:prSet presAssocID="{B86196B2-4BBE-4784-8B6A-F6C2C6573A9D}" presName="Name35" presStyleLbl="parChTrans1D4" presStyleIdx="2" presStyleCnt="5"/>
      <dgm:spPr/>
    </dgm:pt>
    <dgm:pt modelId="{33BF7A3E-F109-4D29-A15C-BE943051B33C}" type="pres">
      <dgm:prSet presAssocID="{E896130F-AAD5-490E-836B-E65BDFE9A709}" presName="hierRoot2" presStyleCnt="0">
        <dgm:presLayoutVars>
          <dgm:hierBranch val="r"/>
        </dgm:presLayoutVars>
      </dgm:prSet>
      <dgm:spPr/>
    </dgm:pt>
    <dgm:pt modelId="{5E7E8BAA-F181-45A0-9916-5C6A85BBC07E}" type="pres">
      <dgm:prSet presAssocID="{E896130F-AAD5-490E-836B-E65BDFE9A709}" presName="rootComposite" presStyleCnt="0"/>
      <dgm:spPr/>
    </dgm:pt>
    <dgm:pt modelId="{E2FF2FE6-3FE6-4EAF-B51C-55D47F8E167D}" type="pres">
      <dgm:prSet presAssocID="{E896130F-AAD5-490E-836B-E65BDFE9A709}" presName="rootText" presStyleLbl="node4" presStyleIdx="2" presStyleCnt="5">
        <dgm:presLayoutVars>
          <dgm:chPref val="3"/>
        </dgm:presLayoutVars>
      </dgm:prSet>
      <dgm:spPr/>
    </dgm:pt>
    <dgm:pt modelId="{D34B4477-A465-4A00-87DA-5BDEAF2FFA8B}" type="pres">
      <dgm:prSet presAssocID="{E896130F-AAD5-490E-836B-E65BDFE9A709}" presName="rootConnector" presStyleLbl="node4" presStyleIdx="2" presStyleCnt="5"/>
      <dgm:spPr/>
    </dgm:pt>
    <dgm:pt modelId="{0C148DF4-5975-49F5-8625-0374996327FD}" type="pres">
      <dgm:prSet presAssocID="{E896130F-AAD5-490E-836B-E65BDFE9A709}" presName="hierChild4" presStyleCnt="0"/>
      <dgm:spPr/>
    </dgm:pt>
    <dgm:pt modelId="{FEBCF39D-CBC8-46BF-9199-EFEED428F12A}" type="pres">
      <dgm:prSet presAssocID="{E896130F-AAD5-490E-836B-E65BDFE9A709}" presName="hierChild5" presStyleCnt="0"/>
      <dgm:spPr/>
    </dgm:pt>
    <dgm:pt modelId="{34DCA5B0-1D57-40D7-BEDD-84E9B42AEC76}" type="pres">
      <dgm:prSet presAssocID="{CAD638D6-FDEF-4BA7-8AD4-63E0E73FEE03}" presName="hierChild5" presStyleCnt="0"/>
      <dgm:spPr/>
    </dgm:pt>
    <dgm:pt modelId="{CB6225AA-2006-4F43-837B-3D49AD0A11E3}" type="pres">
      <dgm:prSet presAssocID="{91223881-EEEC-4D9A-A11E-591C336E85CF}" presName="hierChild5" presStyleCnt="0"/>
      <dgm:spPr/>
    </dgm:pt>
    <dgm:pt modelId="{4CAEEA51-B184-4DE9-AF48-FA2C35FC3170}" type="pres">
      <dgm:prSet presAssocID="{E9E72337-4E31-4246-8440-3A8D2F91C478}" presName="Name35" presStyleLbl="parChTrans1D2" presStyleIdx="1" presStyleCnt="3"/>
      <dgm:spPr/>
    </dgm:pt>
    <dgm:pt modelId="{65818B62-279C-45C4-A485-9FF25FC4304D}" type="pres">
      <dgm:prSet presAssocID="{AE60D5E5-52D3-4F6D-BBA2-8B1362C3AA5B}" presName="hierRoot2" presStyleCnt="0">
        <dgm:presLayoutVars>
          <dgm:hierBranch val="r"/>
        </dgm:presLayoutVars>
      </dgm:prSet>
      <dgm:spPr/>
    </dgm:pt>
    <dgm:pt modelId="{E3AFB803-D808-4251-854E-18B0D2BB97F4}" type="pres">
      <dgm:prSet presAssocID="{AE60D5E5-52D3-4F6D-BBA2-8B1362C3AA5B}" presName="rootComposite" presStyleCnt="0"/>
      <dgm:spPr/>
    </dgm:pt>
    <dgm:pt modelId="{03802226-3913-4254-AE9A-38F3C33F26D1}" type="pres">
      <dgm:prSet presAssocID="{AE60D5E5-52D3-4F6D-BBA2-8B1362C3AA5B}" presName="rootText" presStyleLbl="node2" presStyleIdx="1" presStyleCnt="3">
        <dgm:presLayoutVars>
          <dgm:chPref val="3"/>
        </dgm:presLayoutVars>
      </dgm:prSet>
      <dgm:spPr/>
    </dgm:pt>
    <dgm:pt modelId="{4E5EC732-CF66-4544-9A2E-D82E3EAFAA0C}" type="pres">
      <dgm:prSet presAssocID="{AE60D5E5-52D3-4F6D-BBA2-8B1362C3AA5B}" presName="rootConnector" presStyleLbl="node2" presStyleIdx="1" presStyleCnt="3"/>
      <dgm:spPr/>
    </dgm:pt>
    <dgm:pt modelId="{56A5E807-CCB0-49DF-8D67-12A5554B88E5}" type="pres">
      <dgm:prSet presAssocID="{AE60D5E5-52D3-4F6D-BBA2-8B1362C3AA5B}" presName="hierChild4" presStyleCnt="0"/>
      <dgm:spPr/>
    </dgm:pt>
    <dgm:pt modelId="{281CDE21-9461-41D9-94FA-0FC4C83A78AE}" type="pres">
      <dgm:prSet presAssocID="{CB9FFC2D-8F84-4181-932E-FFB99D242F94}" presName="Name50" presStyleLbl="parChTrans1D3" presStyleIdx="3" presStyleCnt="5"/>
      <dgm:spPr/>
    </dgm:pt>
    <dgm:pt modelId="{780195F4-4747-418F-892B-58D3F85A742A}" type="pres">
      <dgm:prSet presAssocID="{CA147E84-9BA6-4868-9047-E1F5220FEA1A}" presName="hierRoot2" presStyleCnt="0">
        <dgm:presLayoutVars>
          <dgm:hierBranch val="r"/>
        </dgm:presLayoutVars>
      </dgm:prSet>
      <dgm:spPr/>
    </dgm:pt>
    <dgm:pt modelId="{AF3AF075-9CE6-49AB-BBEC-5BE7CA041E1F}" type="pres">
      <dgm:prSet presAssocID="{CA147E84-9BA6-4868-9047-E1F5220FEA1A}" presName="rootComposite" presStyleCnt="0"/>
      <dgm:spPr/>
    </dgm:pt>
    <dgm:pt modelId="{7478DBE4-AEDE-48BA-B9E8-E19D4A6C9B11}" type="pres">
      <dgm:prSet presAssocID="{CA147E84-9BA6-4868-9047-E1F5220FEA1A}" presName="rootText" presStyleLbl="node3" presStyleIdx="3" presStyleCnt="5">
        <dgm:presLayoutVars>
          <dgm:chPref val="3"/>
        </dgm:presLayoutVars>
      </dgm:prSet>
      <dgm:spPr/>
    </dgm:pt>
    <dgm:pt modelId="{4506A9A2-8F62-4E87-81D3-C923BC1DCF19}" type="pres">
      <dgm:prSet presAssocID="{CA147E84-9BA6-4868-9047-E1F5220FEA1A}" presName="rootConnector" presStyleLbl="node3" presStyleIdx="3" presStyleCnt="5"/>
      <dgm:spPr/>
    </dgm:pt>
    <dgm:pt modelId="{CA8F4DA8-E00D-46FE-B013-EEDB30600586}" type="pres">
      <dgm:prSet presAssocID="{CA147E84-9BA6-4868-9047-E1F5220FEA1A}" presName="hierChild4" presStyleCnt="0"/>
      <dgm:spPr/>
    </dgm:pt>
    <dgm:pt modelId="{1EDB14BE-CD1D-48C9-8AF9-4FD3EF828E51}" type="pres">
      <dgm:prSet presAssocID="{4DCE04E2-D980-4046-8BEC-D742C8CC0855}" presName="Name50" presStyleLbl="parChTrans1D4" presStyleIdx="3" presStyleCnt="5"/>
      <dgm:spPr/>
    </dgm:pt>
    <dgm:pt modelId="{35F30689-D244-42DA-AEE3-92A702025B43}" type="pres">
      <dgm:prSet presAssocID="{F8F83099-0D5D-4ADD-AC07-8ED759C1B454}" presName="hierRoot2" presStyleCnt="0">
        <dgm:presLayoutVars>
          <dgm:hierBranch val="r"/>
        </dgm:presLayoutVars>
      </dgm:prSet>
      <dgm:spPr/>
    </dgm:pt>
    <dgm:pt modelId="{36C6FFB3-EC26-4671-9100-395868603762}" type="pres">
      <dgm:prSet presAssocID="{F8F83099-0D5D-4ADD-AC07-8ED759C1B454}" presName="rootComposite" presStyleCnt="0"/>
      <dgm:spPr/>
    </dgm:pt>
    <dgm:pt modelId="{17294F32-8A90-415E-89B5-A319F0EE59EB}" type="pres">
      <dgm:prSet presAssocID="{F8F83099-0D5D-4ADD-AC07-8ED759C1B454}" presName="rootText" presStyleLbl="node4" presStyleIdx="3" presStyleCnt="5">
        <dgm:presLayoutVars>
          <dgm:chPref val="3"/>
        </dgm:presLayoutVars>
      </dgm:prSet>
      <dgm:spPr/>
    </dgm:pt>
    <dgm:pt modelId="{8CFAA34B-BFC8-4A11-99AB-D31595C39D8B}" type="pres">
      <dgm:prSet presAssocID="{F8F83099-0D5D-4ADD-AC07-8ED759C1B454}" presName="rootConnector" presStyleLbl="node4" presStyleIdx="3" presStyleCnt="5"/>
      <dgm:spPr/>
    </dgm:pt>
    <dgm:pt modelId="{9BA19A79-F553-436C-990B-91C9C3D39110}" type="pres">
      <dgm:prSet presAssocID="{F8F83099-0D5D-4ADD-AC07-8ED759C1B454}" presName="hierChild4" presStyleCnt="0"/>
      <dgm:spPr/>
    </dgm:pt>
    <dgm:pt modelId="{F2C73611-DB4B-4B80-AC78-8D255E1DE0CE}" type="pres">
      <dgm:prSet presAssocID="{F8F83099-0D5D-4ADD-AC07-8ED759C1B454}" presName="hierChild5" presStyleCnt="0"/>
      <dgm:spPr/>
    </dgm:pt>
    <dgm:pt modelId="{DC9C8436-DCDC-4865-B81E-ADDAD8EE6BAC}" type="pres">
      <dgm:prSet presAssocID="{3A1815F6-520D-4A7B-B9FC-DEFF9AE68111}" presName="Name50" presStyleLbl="parChTrans1D4" presStyleIdx="4" presStyleCnt="5"/>
      <dgm:spPr/>
    </dgm:pt>
    <dgm:pt modelId="{89184ADF-928C-41C1-B937-58EA75263869}" type="pres">
      <dgm:prSet presAssocID="{C223F41A-7434-4476-8228-CEBA0B907265}" presName="hierRoot2" presStyleCnt="0">
        <dgm:presLayoutVars>
          <dgm:hierBranch val="r"/>
        </dgm:presLayoutVars>
      </dgm:prSet>
      <dgm:spPr/>
    </dgm:pt>
    <dgm:pt modelId="{17BBD8C9-F2DB-4947-85E6-5CEE8ABD1F4C}" type="pres">
      <dgm:prSet presAssocID="{C223F41A-7434-4476-8228-CEBA0B907265}" presName="rootComposite" presStyleCnt="0"/>
      <dgm:spPr/>
    </dgm:pt>
    <dgm:pt modelId="{471730A8-DB65-4990-8152-45F081DD0AC4}" type="pres">
      <dgm:prSet presAssocID="{C223F41A-7434-4476-8228-CEBA0B907265}" presName="rootText" presStyleLbl="node4" presStyleIdx="4" presStyleCnt="5">
        <dgm:presLayoutVars>
          <dgm:chPref val="3"/>
        </dgm:presLayoutVars>
      </dgm:prSet>
      <dgm:spPr/>
    </dgm:pt>
    <dgm:pt modelId="{26391565-90C1-494E-9AEE-9B5350E103DD}" type="pres">
      <dgm:prSet presAssocID="{C223F41A-7434-4476-8228-CEBA0B907265}" presName="rootConnector" presStyleLbl="node4" presStyleIdx="4" presStyleCnt="5"/>
      <dgm:spPr/>
    </dgm:pt>
    <dgm:pt modelId="{E32AE301-ADE2-43E2-8375-548398306B58}" type="pres">
      <dgm:prSet presAssocID="{C223F41A-7434-4476-8228-CEBA0B907265}" presName="hierChild4" presStyleCnt="0"/>
      <dgm:spPr/>
    </dgm:pt>
    <dgm:pt modelId="{509AF6DE-E77A-4BE4-8BDC-69C60EAB0A52}" type="pres">
      <dgm:prSet presAssocID="{C223F41A-7434-4476-8228-CEBA0B907265}" presName="hierChild5" presStyleCnt="0"/>
      <dgm:spPr/>
    </dgm:pt>
    <dgm:pt modelId="{C7C06522-CBE1-4203-9A71-6909D9B30E70}" type="pres">
      <dgm:prSet presAssocID="{CA147E84-9BA6-4868-9047-E1F5220FEA1A}" presName="hierChild5" presStyleCnt="0"/>
      <dgm:spPr/>
    </dgm:pt>
    <dgm:pt modelId="{2D8E74D1-B02D-4C66-9AFE-15755EB7DA69}" type="pres">
      <dgm:prSet presAssocID="{AE60D5E5-52D3-4F6D-BBA2-8B1362C3AA5B}" presName="hierChild5" presStyleCnt="0"/>
      <dgm:spPr/>
    </dgm:pt>
    <dgm:pt modelId="{8DBD367E-1243-4468-B5A9-E5D06A16E213}" type="pres">
      <dgm:prSet presAssocID="{5DED7ABB-82C6-46D1-8C6B-97B15CBBB10E}" presName="Name35" presStyleLbl="parChTrans1D2" presStyleIdx="2" presStyleCnt="3"/>
      <dgm:spPr/>
    </dgm:pt>
    <dgm:pt modelId="{F30B57B1-A68F-41F2-9C01-A0A042DF7381}" type="pres">
      <dgm:prSet presAssocID="{AE8C0449-5153-439E-9505-E90479B55F5F}" presName="hierRoot2" presStyleCnt="0">
        <dgm:presLayoutVars>
          <dgm:hierBranch/>
        </dgm:presLayoutVars>
      </dgm:prSet>
      <dgm:spPr/>
    </dgm:pt>
    <dgm:pt modelId="{F44DBA37-8485-4162-9C89-51C74833B4D7}" type="pres">
      <dgm:prSet presAssocID="{AE8C0449-5153-439E-9505-E90479B55F5F}" presName="rootComposite" presStyleCnt="0"/>
      <dgm:spPr/>
    </dgm:pt>
    <dgm:pt modelId="{F975D5A6-C1C7-4305-B3DF-B95E19AB15EE}" type="pres">
      <dgm:prSet presAssocID="{AE8C0449-5153-439E-9505-E90479B55F5F}" presName="rootText" presStyleLbl="node2" presStyleIdx="2" presStyleCnt="3">
        <dgm:presLayoutVars>
          <dgm:chPref val="3"/>
        </dgm:presLayoutVars>
      </dgm:prSet>
      <dgm:spPr/>
    </dgm:pt>
    <dgm:pt modelId="{AC6E575E-4B17-4CD1-B102-18558C19FEDB}" type="pres">
      <dgm:prSet presAssocID="{AE8C0449-5153-439E-9505-E90479B55F5F}" presName="rootConnector" presStyleLbl="node2" presStyleIdx="2" presStyleCnt="3"/>
      <dgm:spPr/>
    </dgm:pt>
    <dgm:pt modelId="{CD78B8E6-1D12-4F15-ADED-C24887142EED}" type="pres">
      <dgm:prSet presAssocID="{AE8C0449-5153-439E-9505-E90479B55F5F}" presName="hierChild4" presStyleCnt="0"/>
      <dgm:spPr/>
    </dgm:pt>
    <dgm:pt modelId="{84AAF922-BA7B-4328-8B71-486F014A9C9F}" type="pres">
      <dgm:prSet presAssocID="{2A52DE6B-B3E1-4D9B-97D9-6282B1F75B8E}" presName="Name35" presStyleLbl="parChTrans1D3" presStyleIdx="4" presStyleCnt="5"/>
      <dgm:spPr/>
    </dgm:pt>
    <dgm:pt modelId="{786CE034-D995-49E1-A3F5-10CB4122827E}" type="pres">
      <dgm:prSet presAssocID="{3D3B8218-A1FA-4A35-B6A5-8B86ED76C90C}" presName="hierRoot2" presStyleCnt="0">
        <dgm:presLayoutVars>
          <dgm:hierBranch val="r"/>
        </dgm:presLayoutVars>
      </dgm:prSet>
      <dgm:spPr/>
    </dgm:pt>
    <dgm:pt modelId="{E1853AC5-E0D6-4890-9EC0-916656A77CE8}" type="pres">
      <dgm:prSet presAssocID="{3D3B8218-A1FA-4A35-B6A5-8B86ED76C90C}" presName="rootComposite" presStyleCnt="0"/>
      <dgm:spPr/>
    </dgm:pt>
    <dgm:pt modelId="{4ED15652-CB6E-4838-AE4C-2152DE522D1B}" type="pres">
      <dgm:prSet presAssocID="{3D3B8218-A1FA-4A35-B6A5-8B86ED76C90C}" presName="rootText" presStyleLbl="node3" presStyleIdx="4" presStyleCnt="5">
        <dgm:presLayoutVars>
          <dgm:chPref val="3"/>
        </dgm:presLayoutVars>
      </dgm:prSet>
      <dgm:spPr/>
    </dgm:pt>
    <dgm:pt modelId="{3F1A0F86-61BB-4C59-A02D-B705FE501689}" type="pres">
      <dgm:prSet presAssocID="{3D3B8218-A1FA-4A35-B6A5-8B86ED76C90C}" presName="rootConnector" presStyleLbl="node3" presStyleIdx="4" presStyleCnt="5"/>
      <dgm:spPr/>
    </dgm:pt>
    <dgm:pt modelId="{4627BA71-E839-41D0-9C2D-FF0DD735CB38}" type="pres">
      <dgm:prSet presAssocID="{3D3B8218-A1FA-4A35-B6A5-8B86ED76C90C}" presName="hierChild4" presStyleCnt="0"/>
      <dgm:spPr/>
    </dgm:pt>
    <dgm:pt modelId="{700BA483-95E5-4742-B8F8-0AA65EC5E0B8}" type="pres">
      <dgm:prSet presAssocID="{3D3B8218-A1FA-4A35-B6A5-8B86ED76C90C}" presName="hierChild5" presStyleCnt="0"/>
      <dgm:spPr/>
    </dgm:pt>
    <dgm:pt modelId="{4EBAA734-DA62-43C7-858C-303883C6B6D1}" type="pres">
      <dgm:prSet presAssocID="{AE8C0449-5153-439E-9505-E90479B55F5F}" presName="hierChild5" presStyleCnt="0"/>
      <dgm:spPr/>
    </dgm:pt>
    <dgm:pt modelId="{24F95161-840A-4C35-9A39-7F97A185F7AA}" type="pres">
      <dgm:prSet presAssocID="{FFF04ABB-4DA2-436F-9EC9-B5AA5BBB0C58}" presName="hierChild3" presStyleCnt="0"/>
      <dgm:spPr/>
    </dgm:pt>
  </dgm:ptLst>
  <dgm:cxnLst>
    <dgm:cxn modelId="{06717E0F-B701-4854-ABBC-48119895DC0A}" type="presOf" srcId="{C223F41A-7434-4476-8228-CEBA0B907265}" destId="{26391565-90C1-494E-9AEE-9B5350E103DD}" srcOrd="1" destOrd="0" presId="urn:microsoft.com/office/officeart/2005/8/layout/orgChart1"/>
    <dgm:cxn modelId="{E9D42110-8672-4D5A-B3A6-B8B09587C357}" type="presOf" srcId="{91223881-EEEC-4D9A-A11E-591C336E85CF}" destId="{269C6749-E7CE-4F89-921F-BFE4F35BC062}" srcOrd="0" destOrd="0" presId="urn:microsoft.com/office/officeart/2005/8/layout/orgChart1"/>
    <dgm:cxn modelId="{A3371717-225C-483D-8CDC-1CD77A032BDE}" srcId="{91223881-EEEC-4D9A-A11E-591C336E85CF}" destId="{CAD638D6-FDEF-4BA7-8AD4-63E0E73FEE03}" srcOrd="2" destOrd="0" parTransId="{22DE18D6-560D-41C5-A606-F95C7204CD18}" sibTransId="{B83974AE-8CAE-494C-B4E6-09DBAFE31567}"/>
    <dgm:cxn modelId="{78B8E718-0AB6-4D43-B70F-4427AD0E83A6}" type="presOf" srcId="{F4FD573C-07F2-4D8A-8AA4-AF3DC7593F0C}" destId="{59B41527-2A39-4389-855B-52303E1C9986}" srcOrd="0" destOrd="0" presId="urn:microsoft.com/office/officeart/2005/8/layout/orgChart1"/>
    <dgm:cxn modelId="{08D9B825-1D68-412E-BA9A-552E066F38AC}" type="presOf" srcId="{535E7A5D-72A5-4E9C-BFD8-BF0C815C3D54}" destId="{CE1DB2D8-F734-42AE-B066-28A6DA474B13}" srcOrd="0" destOrd="0" presId="urn:microsoft.com/office/officeart/2005/8/layout/orgChart1"/>
    <dgm:cxn modelId="{D4EC0727-2327-4145-8718-DAED2A45C3A6}" type="presOf" srcId="{91223881-EEEC-4D9A-A11E-591C336E85CF}" destId="{49311239-003D-4F5B-B3BA-BBBFEB839CB2}" srcOrd="1" destOrd="0" presId="urn:microsoft.com/office/officeart/2005/8/layout/orgChart1"/>
    <dgm:cxn modelId="{2BBCD527-EB1D-4AE9-A543-265F457A5DC4}" type="presOf" srcId="{1EB324FB-D73F-4D2E-AC61-A488D0207CF7}" destId="{08DF3580-54A4-43B4-8BF1-76B33A3DE972}" srcOrd="0" destOrd="0" presId="urn:microsoft.com/office/officeart/2005/8/layout/orgChart1"/>
    <dgm:cxn modelId="{50BFA62C-0DC2-44E8-A3C7-B3A2BC340197}" type="presOf" srcId="{AE60D5E5-52D3-4F6D-BBA2-8B1362C3AA5B}" destId="{03802226-3913-4254-AE9A-38F3C33F26D1}" srcOrd="0" destOrd="0" presId="urn:microsoft.com/office/officeart/2005/8/layout/orgChart1"/>
    <dgm:cxn modelId="{2685172F-879D-4043-B054-6F8897C67BB9}" type="presOf" srcId="{F8F83099-0D5D-4ADD-AC07-8ED759C1B454}" destId="{17294F32-8A90-415E-89B5-A319F0EE59EB}" srcOrd="0" destOrd="0" presId="urn:microsoft.com/office/officeart/2005/8/layout/orgChart1"/>
    <dgm:cxn modelId="{49657A32-FE4B-4F51-9C0A-24816D16F6E9}" type="presOf" srcId="{22DE18D6-560D-41C5-A606-F95C7204CD18}" destId="{1AA77C3C-B04B-42B2-9C53-B0C0A91AD055}" srcOrd="0" destOrd="0" presId="urn:microsoft.com/office/officeart/2005/8/layout/orgChart1"/>
    <dgm:cxn modelId="{2ABFDD36-3E7C-48CE-8283-E88105DB127C}" type="presOf" srcId="{E896130F-AAD5-490E-836B-E65BDFE9A709}" destId="{D34B4477-A465-4A00-87DA-5BDEAF2FFA8B}" srcOrd="1" destOrd="0" presId="urn:microsoft.com/office/officeart/2005/8/layout/orgChart1"/>
    <dgm:cxn modelId="{2E82FA39-C0B6-421E-AA3C-23191D92E319}" type="presOf" srcId="{2A52DE6B-B3E1-4D9B-97D9-6282B1F75B8E}" destId="{84AAF922-BA7B-4328-8B71-486F014A9C9F}" srcOrd="0" destOrd="0" presId="urn:microsoft.com/office/officeart/2005/8/layout/orgChart1"/>
    <dgm:cxn modelId="{DFD40F3E-05B2-4469-A8FA-7A5180B39BA8}" type="presOf" srcId="{B4F9B887-C2AF-4A01-A375-02AECE03090D}" destId="{43283613-1F05-4E5B-BD81-8CF85D51BAB8}" srcOrd="1" destOrd="0" presId="urn:microsoft.com/office/officeart/2005/8/layout/orgChart1"/>
    <dgm:cxn modelId="{6739213E-2E8A-45E4-BB00-5A5DEA342974}" type="presOf" srcId="{E9E72337-4E31-4246-8440-3A8D2F91C478}" destId="{4CAEEA51-B184-4DE9-AF48-FA2C35FC3170}" srcOrd="0" destOrd="0" presId="urn:microsoft.com/office/officeart/2005/8/layout/orgChart1"/>
    <dgm:cxn modelId="{6906EB44-8C12-4CA4-A4C2-4BD628BE240B}" type="presOf" srcId="{6098AFFE-F03B-42CF-AC43-43109E2A443F}" destId="{B1235327-9E7F-40F5-9B7C-36E719914978}" srcOrd="0" destOrd="0" presId="urn:microsoft.com/office/officeart/2005/8/layout/orgChart1"/>
    <dgm:cxn modelId="{DF66796A-80F0-4C83-8748-3BA7507F2E05}" type="presOf" srcId="{F8F83099-0D5D-4ADD-AC07-8ED759C1B454}" destId="{8CFAA34B-BFC8-4A11-99AB-D31595C39D8B}" srcOrd="1" destOrd="0" presId="urn:microsoft.com/office/officeart/2005/8/layout/orgChart1"/>
    <dgm:cxn modelId="{2327286B-1300-4FC7-A5A8-24AEF8D6CD4B}" srcId="{CAD638D6-FDEF-4BA7-8AD4-63E0E73FEE03}" destId="{E896130F-AAD5-490E-836B-E65BDFE9A709}" srcOrd="2" destOrd="0" parTransId="{B86196B2-4BBE-4784-8B6A-F6C2C6573A9D}" sibTransId="{02E28BA5-330A-4A05-A9B6-03DECBD1C5A7}"/>
    <dgm:cxn modelId="{29706F4B-7601-440B-A0E3-2E15C58B4E5F}" type="presOf" srcId="{B86196B2-4BBE-4784-8B6A-F6C2C6573A9D}" destId="{D6E80D41-6FAE-43F9-BF5C-96D068A8F606}" srcOrd="0" destOrd="0" presId="urn:microsoft.com/office/officeart/2005/8/layout/orgChart1"/>
    <dgm:cxn modelId="{0BD9D86B-A0E7-4F4E-B0FF-5A845E825170}" type="presOf" srcId="{7C5924C5-AE40-42DD-875C-9B194CA2BCA3}" destId="{F6A033F5-972E-470D-871F-D5F51C61B6AE}" srcOrd="0" destOrd="0" presId="urn:microsoft.com/office/officeart/2005/8/layout/orgChart1"/>
    <dgm:cxn modelId="{82EA846F-B678-4BBB-BABE-69E29272793D}" type="presOf" srcId="{CAD638D6-FDEF-4BA7-8AD4-63E0E73FEE03}" destId="{81D9708B-3C3C-4848-AB82-9213C9854CBA}" srcOrd="1" destOrd="0" presId="urn:microsoft.com/office/officeart/2005/8/layout/orgChart1"/>
    <dgm:cxn modelId="{F6D15570-B245-4C27-9784-B3EB7DF23543}" srcId="{CAD638D6-FDEF-4BA7-8AD4-63E0E73FEE03}" destId="{A2DEEFC9-F207-41F6-AEC1-D7773CC2C215}" srcOrd="0" destOrd="0" parTransId="{535E7A5D-72A5-4E9C-BFD8-BF0C815C3D54}" sibTransId="{F8EAFDC4-9D9F-440E-9A24-2970607DB203}"/>
    <dgm:cxn modelId="{D2155D54-25A6-4F51-9FF9-E8C3078163D9}" srcId="{91223881-EEEC-4D9A-A11E-591C336E85CF}" destId="{992F853A-A6AB-41A3-A398-B2418289D060}" srcOrd="1" destOrd="0" parTransId="{E60E1216-551D-40B6-9A07-A201370F5B5A}" sibTransId="{A8075189-FA10-4CA4-AE98-1813990E80E9}"/>
    <dgm:cxn modelId="{BCF9BF79-A6DF-45F0-914B-65277F7266A4}" srcId="{AE60D5E5-52D3-4F6D-BBA2-8B1362C3AA5B}" destId="{CA147E84-9BA6-4868-9047-E1F5220FEA1A}" srcOrd="0" destOrd="0" parTransId="{CB9FFC2D-8F84-4181-932E-FFB99D242F94}" sibTransId="{C7E4E592-4AC4-4022-9EC8-F11C9F30C993}"/>
    <dgm:cxn modelId="{E3EE0E7A-9E43-4E75-9B43-5EE43E80716B}" type="presOf" srcId="{992F853A-A6AB-41A3-A398-B2418289D060}" destId="{B2D922AC-5F05-47CD-9978-99A4A923204E}" srcOrd="0" destOrd="0" presId="urn:microsoft.com/office/officeart/2005/8/layout/orgChart1"/>
    <dgm:cxn modelId="{9E60747C-27C9-45A9-BCB6-AA6AE3AB4C4C}" type="presOf" srcId="{5DED7ABB-82C6-46D1-8C6B-97B15CBBB10E}" destId="{8DBD367E-1243-4468-B5A9-E5D06A16E213}" srcOrd="0" destOrd="0" presId="urn:microsoft.com/office/officeart/2005/8/layout/orgChart1"/>
    <dgm:cxn modelId="{1A00567F-CD62-4011-B180-8CC3DA7C4CA4}" srcId="{FFF04ABB-4DA2-436F-9EC9-B5AA5BBB0C58}" destId="{AE8C0449-5153-439E-9505-E90479B55F5F}" srcOrd="2" destOrd="0" parTransId="{5DED7ABB-82C6-46D1-8C6B-97B15CBBB10E}" sibTransId="{43A5C7DC-D435-45B0-BFA4-812E2163DBA0}"/>
    <dgm:cxn modelId="{DCA0E580-6CE9-4882-B5C1-AC15EDE49DF1}" type="presOf" srcId="{FFF04ABB-4DA2-436F-9EC9-B5AA5BBB0C58}" destId="{C457A283-C634-4F21-B6B2-3F3CA27B5E82}" srcOrd="1" destOrd="0" presId="urn:microsoft.com/office/officeart/2005/8/layout/orgChart1"/>
    <dgm:cxn modelId="{BB740D83-EAD9-4126-A309-74F539054E8F}" type="presOf" srcId="{3D3B8218-A1FA-4A35-B6A5-8B86ED76C90C}" destId="{3F1A0F86-61BB-4C59-A02D-B705FE501689}" srcOrd="1" destOrd="0" presId="urn:microsoft.com/office/officeart/2005/8/layout/orgChart1"/>
    <dgm:cxn modelId="{6EF54B86-1AE1-4EB5-A090-9F890FF67031}" type="presOf" srcId="{E60E1216-551D-40B6-9A07-A201370F5B5A}" destId="{D65D2841-C4BC-4111-96DD-1A30ABC6BBD3}" srcOrd="0" destOrd="0" presId="urn:microsoft.com/office/officeart/2005/8/layout/orgChart1"/>
    <dgm:cxn modelId="{F13F8E8A-C9CF-4A1B-995F-E9C0215AA75D}" type="presOf" srcId="{E896130F-AAD5-490E-836B-E65BDFE9A709}" destId="{E2FF2FE6-3FE6-4EAF-B51C-55D47F8E167D}" srcOrd="0" destOrd="0" presId="urn:microsoft.com/office/officeart/2005/8/layout/orgChart1"/>
    <dgm:cxn modelId="{0E4BAB93-EACD-4BCE-943C-6040CC456433}" type="presOf" srcId="{3D3B8218-A1FA-4A35-B6A5-8B86ED76C90C}" destId="{4ED15652-CB6E-4838-AE4C-2152DE522D1B}" srcOrd="0" destOrd="0" presId="urn:microsoft.com/office/officeart/2005/8/layout/orgChart1"/>
    <dgm:cxn modelId="{DD0A1C95-4633-49A0-856F-49BA6FDD1E0F}" srcId="{CA147E84-9BA6-4868-9047-E1F5220FEA1A}" destId="{C223F41A-7434-4476-8228-CEBA0B907265}" srcOrd="1" destOrd="0" parTransId="{3A1815F6-520D-4A7B-B9FC-DEFF9AE68111}" sibTransId="{E31C9CFF-0FAA-47A1-9B04-425122180F72}"/>
    <dgm:cxn modelId="{2DEE9998-90AE-4EF7-A007-ECD97204D199}" type="presOf" srcId="{3A1815F6-520D-4A7B-B9FC-DEFF9AE68111}" destId="{DC9C8436-DCDC-4865-B81E-ADDAD8EE6BAC}" srcOrd="0" destOrd="0" presId="urn:microsoft.com/office/officeart/2005/8/layout/orgChart1"/>
    <dgm:cxn modelId="{1D74259A-935E-47A3-92B7-62AB28291677}" type="presOf" srcId="{992F853A-A6AB-41A3-A398-B2418289D060}" destId="{96AF4FD8-3E0E-4123-B3BE-63F2AC9A4536}" srcOrd="1" destOrd="0" presId="urn:microsoft.com/office/officeart/2005/8/layout/orgChart1"/>
    <dgm:cxn modelId="{FAF4BBA1-3563-4CEE-AE67-D2B791CB672A}" type="presOf" srcId="{F4FD573C-07F2-4D8A-8AA4-AF3DC7593F0C}" destId="{7BD18456-CF2B-4E4C-8E44-54CCEDBE37DD}" srcOrd="1" destOrd="0" presId="urn:microsoft.com/office/officeart/2005/8/layout/orgChart1"/>
    <dgm:cxn modelId="{E30933B1-DA82-4A54-81AA-32C3EB0F4850}" type="presOf" srcId="{FFF04ABB-4DA2-436F-9EC9-B5AA5BBB0C58}" destId="{37B0C1EF-5A74-4E58-A18F-7B4E2AC38ACE}" srcOrd="0" destOrd="0" presId="urn:microsoft.com/office/officeart/2005/8/layout/orgChart1"/>
    <dgm:cxn modelId="{98BE87B1-8507-4BC6-BAFB-2B6277CBEB2D}" type="presOf" srcId="{CAD638D6-FDEF-4BA7-8AD4-63E0E73FEE03}" destId="{79D8912E-75AC-470D-8450-112F888B7656}" srcOrd="0" destOrd="0" presId="urn:microsoft.com/office/officeart/2005/8/layout/orgChart1"/>
    <dgm:cxn modelId="{D517C0B6-4364-4DA7-8E7A-17E4F83B5811}" srcId="{7C5924C5-AE40-42DD-875C-9B194CA2BCA3}" destId="{FFF04ABB-4DA2-436F-9EC9-B5AA5BBB0C58}" srcOrd="0" destOrd="0" parTransId="{BB0A4972-B927-44EA-ADD8-37D3A4A84767}" sibTransId="{80ADF9D8-7501-41E5-A53A-A75E9CE28B99}"/>
    <dgm:cxn modelId="{60511EB9-ECB3-4BA0-B271-537F72D15EE8}" type="presOf" srcId="{C223F41A-7434-4476-8228-CEBA0B907265}" destId="{471730A8-DB65-4990-8152-45F081DD0AC4}" srcOrd="0" destOrd="0" presId="urn:microsoft.com/office/officeart/2005/8/layout/orgChart1"/>
    <dgm:cxn modelId="{693F01BC-233C-4DA7-8827-DBB94F1059D1}" type="presOf" srcId="{CA147E84-9BA6-4868-9047-E1F5220FEA1A}" destId="{7478DBE4-AEDE-48BA-B9E8-E19D4A6C9B11}" srcOrd="0" destOrd="0" presId="urn:microsoft.com/office/officeart/2005/8/layout/orgChart1"/>
    <dgm:cxn modelId="{E2B74FBC-6268-429B-8FC0-A0EB8324A5EB}" type="presOf" srcId="{CA147E84-9BA6-4868-9047-E1F5220FEA1A}" destId="{4506A9A2-8F62-4E87-81D3-C923BC1DCF19}" srcOrd="1" destOrd="0" presId="urn:microsoft.com/office/officeart/2005/8/layout/orgChart1"/>
    <dgm:cxn modelId="{2AF474C0-BE94-4A15-A1FD-4C6ABD436C46}" type="presOf" srcId="{B4F9B887-C2AF-4A01-A375-02AECE03090D}" destId="{DCC8EE45-754A-4100-A43F-CDE07062A77B}" srcOrd="0" destOrd="0" presId="urn:microsoft.com/office/officeart/2005/8/layout/orgChart1"/>
    <dgm:cxn modelId="{0DAA24C3-F285-4AC6-94F6-39FBC20602FF}" type="presOf" srcId="{AE60D5E5-52D3-4F6D-BBA2-8B1362C3AA5B}" destId="{4E5EC732-CF66-4544-9A2E-D82E3EAFAA0C}" srcOrd="1" destOrd="0" presId="urn:microsoft.com/office/officeart/2005/8/layout/orgChart1"/>
    <dgm:cxn modelId="{8D7E8FC8-1D1D-4A3E-8F83-104667D43576}" srcId="{AE8C0449-5153-439E-9505-E90479B55F5F}" destId="{3D3B8218-A1FA-4A35-B6A5-8B86ED76C90C}" srcOrd="0" destOrd="0" parTransId="{2A52DE6B-B3E1-4D9B-97D9-6282B1F75B8E}" sibTransId="{1A18E1F7-EB97-4D26-86FA-462D9414F9B9}"/>
    <dgm:cxn modelId="{179EF6C9-2F01-46D7-8C34-05080DA2804F}" type="presOf" srcId="{AE8C0449-5153-439E-9505-E90479B55F5F}" destId="{F975D5A6-C1C7-4305-B3DF-B95E19AB15EE}" srcOrd="0" destOrd="0" presId="urn:microsoft.com/office/officeart/2005/8/layout/orgChart1"/>
    <dgm:cxn modelId="{BA4B2BD2-72BA-4D3C-AE00-56204D80DCF8}" srcId="{91223881-EEEC-4D9A-A11E-591C336E85CF}" destId="{F4FD573C-07F2-4D8A-8AA4-AF3DC7593F0C}" srcOrd="0" destOrd="0" parTransId="{D4AF23B9-352E-4803-A5CA-3A86427C7245}" sibTransId="{6E0C8F13-A939-419F-8D16-4E1253D65784}"/>
    <dgm:cxn modelId="{F51214D3-5D8F-4244-895E-7C9C93A169DD}" srcId="{FFF04ABB-4DA2-436F-9EC9-B5AA5BBB0C58}" destId="{91223881-EEEC-4D9A-A11E-591C336E85CF}" srcOrd="0" destOrd="0" parTransId="{6098AFFE-F03B-42CF-AC43-43109E2A443F}" sibTransId="{BA9F8C39-8224-4D0E-9B0B-71FB64ED94F5}"/>
    <dgm:cxn modelId="{F7CF4DD3-0657-4FB3-9F99-05672E9A39FC}" type="presOf" srcId="{CB9FFC2D-8F84-4181-932E-FFB99D242F94}" destId="{281CDE21-9461-41D9-94FA-0FC4C83A78AE}" srcOrd="0" destOrd="0" presId="urn:microsoft.com/office/officeart/2005/8/layout/orgChart1"/>
    <dgm:cxn modelId="{D61D01DA-01D0-4FFA-A5E3-86BFF5309BEF}" type="presOf" srcId="{D4AF23B9-352E-4803-A5CA-3A86427C7245}" destId="{8B9EF69F-A310-460C-B4A8-179B4D62D7B7}" srcOrd="0" destOrd="0" presId="urn:microsoft.com/office/officeart/2005/8/layout/orgChart1"/>
    <dgm:cxn modelId="{2C1AC1DA-64D8-4661-B1F6-BF0E0CF7092A}" srcId="{FFF04ABB-4DA2-436F-9EC9-B5AA5BBB0C58}" destId="{AE60D5E5-52D3-4F6D-BBA2-8B1362C3AA5B}" srcOrd="1" destOrd="0" parTransId="{E9E72337-4E31-4246-8440-3A8D2F91C478}" sibTransId="{3D3EDF7D-B142-4180-BCA4-706D55E5A8CF}"/>
    <dgm:cxn modelId="{4EDDFCDA-2122-42D7-AF57-5586595BA8C3}" type="presOf" srcId="{AE8C0449-5153-439E-9505-E90479B55F5F}" destId="{AC6E575E-4B17-4CD1-B102-18558C19FEDB}" srcOrd="1" destOrd="0" presId="urn:microsoft.com/office/officeart/2005/8/layout/orgChart1"/>
    <dgm:cxn modelId="{3068FDDA-327C-4872-AEF5-62D0F636E2E6}" srcId="{CAD638D6-FDEF-4BA7-8AD4-63E0E73FEE03}" destId="{B4F9B887-C2AF-4A01-A375-02AECE03090D}" srcOrd="1" destOrd="0" parTransId="{1EB324FB-D73F-4D2E-AC61-A488D0207CF7}" sibTransId="{F2673828-3016-4122-AE00-00F27E3BD50E}"/>
    <dgm:cxn modelId="{A8935ADE-4D4F-4831-BC36-FED238D4AFF3}" srcId="{CA147E84-9BA6-4868-9047-E1F5220FEA1A}" destId="{F8F83099-0D5D-4ADD-AC07-8ED759C1B454}" srcOrd="0" destOrd="0" parTransId="{4DCE04E2-D980-4046-8BEC-D742C8CC0855}" sibTransId="{7C077E25-C509-4115-9AD7-377F58F762F8}"/>
    <dgm:cxn modelId="{CC91DDE3-3610-4DD4-BBE4-883D99A9B52E}" type="presOf" srcId="{A2DEEFC9-F207-41F6-AEC1-D7773CC2C215}" destId="{D65C2EC8-285B-48AD-A89E-0F9128312440}" srcOrd="0" destOrd="0" presId="urn:microsoft.com/office/officeart/2005/8/layout/orgChart1"/>
    <dgm:cxn modelId="{852744EF-0A81-41BC-BCE8-3D2D4E4A3ECB}" type="presOf" srcId="{A2DEEFC9-F207-41F6-AEC1-D7773CC2C215}" destId="{8FA2F4F1-456F-47F2-B731-8C5AE2C4EED9}" srcOrd="1" destOrd="0" presId="urn:microsoft.com/office/officeart/2005/8/layout/orgChart1"/>
    <dgm:cxn modelId="{607F26FC-E6F3-48EE-ABF7-F1F7CA850269}" type="presOf" srcId="{4DCE04E2-D980-4046-8BEC-D742C8CC0855}" destId="{1EDB14BE-CD1D-48C9-8AF9-4FD3EF828E51}" srcOrd="0" destOrd="0" presId="urn:microsoft.com/office/officeart/2005/8/layout/orgChart1"/>
    <dgm:cxn modelId="{0BFFEFF0-02BA-4318-9C94-B025D74DF3F7}" type="presParOf" srcId="{F6A033F5-972E-470D-871F-D5F51C61B6AE}" destId="{521A7A09-C761-4206-A254-0A78AD0DA6B8}" srcOrd="0" destOrd="0" presId="urn:microsoft.com/office/officeart/2005/8/layout/orgChart1"/>
    <dgm:cxn modelId="{5FB4A041-E3B4-4B6C-A482-0EB10A060D86}" type="presParOf" srcId="{521A7A09-C761-4206-A254-0A78AD0DA6B8}" destId="{0492BE53-AA28-449D-BA25-7CE5E72A6342}" srcOrd="0" destOrd="0" presId="urn:microsoft.com/office/officeart/2005/8/layout/orgChart1"/>
    <dgm:cxn modelId="{6E03A5AA-B700-4ACB-A7C9-83A61E17CDBC}" type="presParOf" srcId="{0492BE53-AA28-449D-BA25-7CE5E72A6342}" destId="{37B0C1EF-5A74-4E58-A18F-7B4E2AC38ACE}" srcOrd="0" destOrd="0" presId="urn:microsoft.com/office/officeart/2005/8/layout/orgChart1"/>
    <dgm:cxn modelId="{BAF70487-B31E-45A6-8E60-D5FDE76DE417}" type="presParOf" srcId="{0492BE53-AA28-449D-BA25-7CE5E72A6342}" destId="{C457A283-C634-4F21-B6B2-3F3CA27B5E82}" srcOrd="1" destOrd="0" presId="urn:microsoft.com/office/officeart/2005/8/layout/orgChart1"/>
    <dgm:cxn modelId="{BC7D3385-FCA7-47E3-BE49-8E311E299E96}" type="presParOf" srcId="{521A7A09-C761-4206-A254-0A78AD0DA6B8}" destId="{6016E95A-0E6D-4EC8-8639-157C4211768B}" srcOrd="1" destOrd="0" presId="urn:microsoft.com/office/officeart/2005/8/layout/orgChart1"/>
    <dgm:cxn modelId="{7CDE7547-3AE6-4A00-A2FB-A70C38E3A719}" type="presParOf" srcId="{6016E95A-0E6D-4EC8-8639-157C4211768B}" destId="{B1235327-9E7F-40F5-9B7C-36E719914978}" srcOrd="0" destOrd="0" presId="urn:microsoft.com/office/officeart/2005/8/layout/orgChart1"/>
    <dgm:cxn modelId="{852BB80A-E338-4467-AAB6-5E8D7ADA2BF7}" type="presParOf" srcId="{6016E95A-0E6D-4EC8-8639-157C4211768B}" destId="{5CAE3767-A39E-416D-A917-E45F7791E067}" srcOrd="1" destOrd="0" presId="urn:microsoft.com/office/officeart/2005/8/layout/orgChart1"/>
    <dgm:cxn modelId="{385DD49C-2796-4B04-A4CA-6CC27F1480EA}" type="presParOf" srcId="{5CAE3767-A39E-416D-A917-E45F7791E067}" destId="{999BA0E3-8697-4267-A8D2-6EF2F9148E25}" srcOrd="0" destOrd="0" presId="urn:microsoft.com/office/officeart/2005/8/layout/orgChart1"/>
    <dgm:cxn modelId="{0363FAF7-32B0-41B9-ACBA-1C7ABC954963}" type="presParOf" srcId="{999BA0E3-8697-4267-A8D2-6EF2F9148E25}" destId="{269C6749-E7CE-4F89-921F-BFE4F35BC062}" srcOrd="0" destOrd="0" presId="urn:microsoft.com/office/officeart/2005/8/layout/orgChart1"/>
    <dgm:cxn modelId="{13375ECB-98EB-4A8C-AE28-4210283112CD}" type="presParOf" srcId="{999BA0E3-8697-4267-A8D2-6EF2F9148E25}" destId="{49311239-003D-4F5B-B3BA-BBBFEB839CB2}" srcOrd="1" destOrd="0" presId="urn:microsoft.com/office/officeart/2005/8/layout/orgChart1"/>
    <dgm:cxn modelId="{783E3D0F-7639-48B2-9E83-5C7F82E2D59D}" type="presParOf" srcId="{5CAE3767-A39E-416D-A917-E45F7791E067}" destId="{EF3C62B4-2F79-427C-AF5B-F296E03C9080}" srcOrd="1" destOrd="0" presId="urn:microsoft.com/office/officeart/2005/8/layout/orgChart1"/>
    <dgm:cxn modelId="{7F8ED86E-DB26-4E05-9711-00C708A60645}" type="presParOf" srcId="{EF3C62B4-2F79-427C-AF5B-F296E03C9080}" destId="{8B9EF69F-A310-460C-B4A8-179B4D62D7B7}" srcOrd="0" destOrd="0" presId="urn:microsoft.com/office/officeart/2005/8/layout/orgChart1"/>
    <dgm:cxn modelId="{68ECD13F-CC61-44CB-9D8B-36862AF40B09}" type="presParOf" srcId="{EF3C62B4-2F79-427C-AF5B-F296E03C9080}" destId="{77CE8F37-27E7-4CCC-9E48-E2A6C8DE6E78}" srcOrd="1" destOrd="0" presId="urn:microsoft.com/office/officeart/2005/8/layout/orgChart1"/>
    <dgm:cxn modelId="{BA84E2FF-4A15-4974-8005-717098A7BE24}" type="presParOf" srcId="{77CE8F37-27E7-4CCC-9E48-E2A6C8DE6E78}" destId="{7DC0869A-3213-45F1-B751-B948C764F8B4}" srcOrd="0" destOrd="0" presId="urn:microsoft.com/office/officeart/2005/8/layout/orgChart1"/>
    <dgm:cxn modelId="{238B7F1C-A12B-44E2-A0E6-193DF370AAA7}" type="presParOf" srcId="{7DC0869A-3213-45F1-B751-B948C764F8B4}" destId="{59B41527-2A39-4389-855B-52303E1C9986}" srcOrd="0" destOrd="0" presId="urn:microsoft.com/office/officeart/2005/8/layout/orgChart1"/>
    <dgm:cxn modelId="{78F7E647-3AF3-4AD9-8A02-6C8A57D89FD5}" type="presParOf" srcId="{7DC0869A-3213-45F1-B751-B948C764F8B4}" destId="{7BD18456-CF2B-4E4C-8E44-54CCEDBE37DD}" srcOrd="1" destOrd="0" presId="urn:microsoft.com/office/officeart/2005/8/layout/orgChart1"/>
    <dgm:cxn modelId="{D2C904AC-1A9D-4A79-AAC6-21189CB2463D}" type="presParOf" srcId="{77CE8F37-27E7-4CCC-9E48-E2A6C8DE6E78}" destId="{15B93E8C-CAF1-4F8C-9BD3-1E351E64CB5E}" srcOrd="1" destOrd="0" presId="urn:microsoft.com/office/officeart/2005/8/layout/orgChart1"/>
    <dgm:cxn modelId="{F33A6B3F-C98B-4BD5-A693-5A7D52BDD90E}" type="presParOf" srcId="{77CE8F37-27E7-4CCC-9E48-E2A6C8DE6E78}" destId="{7EB6E421-F0F6-47C8-9B2F-674D4E0DF28A}" srcOrd="2" destOrd="0" presId="urn:microsoft.com/office/officeart/2005/8/layout/orgChart1"/>
    <dgm:cxn modelId="{0369AE4B-3895-43FB-B92E-651B4060C0AB}" type="presParOf" srcId="{EF3C62B4-2F79-427C-AF5B-F296E03C9080}" destId="{D65D2841-C4BC-4111-96DD-1A30ABC6BBD3}" srcOrd="2" destOrd="0" presId="urn:microsoft.com/office/officeart/2005/8/layout/orgChart1"/>
    <dgm:cxn modelId="{7E4A2B18-2BF0-4B3C-A1D5-0186E9B6B3E4}" type="presParOf" srcId="{EF3C62B4-2F79-427C-AF5B-F296E03C9080}" destId="{DA80A059-B39B-4C35-8C00-EE1DE1A95B79}" srcOrd="3" destOrd="0" presId="urn:microsoft.com/office/officeart/2005/8/layout/orgChart1"/>
    <dgm:cxn modelId="{319CE635-62C0-4211-B719-1197610C6B7F}" type="presParOf" srcId="{DA80A059-B39B-4C35-8C00-EE1DE1A95B79}" destId="{05748D9F-C90C-4D99-8EBA-825F208B8DCB}" srcOrd="0" destOrd="0" presId="urn:microsoft.com/office/officeart/2005/8/layout/orgChart1"/>
    <dgm:cxn modelId="{2D92FDCC-5AB3-42C9-9F07-BF0926A8B7B7}" type="presParOf" srcId="{05748D9F-C90C-4D99-8EBA-825F208B8DCB}" destId="{B2D922AC-5F05-47CD-9978-99A4A923204E}" srcOrd="0" destOrd="0" presId="urn:microsoft.com/office/officeart/2005/8/layout/orgChart1"/>
    <dgm:cxn modelId="{B246A6CB-E8F5-4CC9-841F-AC5DC59EBFF9}" type="presParOf" srcId="{05748D9F-C90C-4D99-8EBA-825F208B8DCB}" destId="{96AF4FD8-3E0E-4123-B3BE-63F2AC9A4536}" srcOrd="1" destOrd="0" presId="urn:microsoft.com/office/officeart/2005/8/layout/orgChart1"/>
    <dgm:cxn modelId="{8675F792-BC90-4A10-90C9-DEDFCC8A18FF}" type="presParOf" srcId="{DA80A059-B39B-4C35-8C00-EE1DE1A95B79}" destId="{7F44E93E-6E43-47C7-BFED-36059FD441D4}" srcOrd="1" destOrd="0" presId="urn:microsoft.com/office/officeart/2005/8/layout/orgChart1"/>
    <dgm:cxn modelId="{BE7965C3-68AB-4618-9FE2-087652BE54D1}" type="presParOf" srcId="{DA80A059-B39B-4C35-8C00-EE1DE1A95B79}" destId="{65C103BF-B9FE-4850-B1C7-D4AA91C58B29}" srcOrd="2" destOrd="0" presId="urn:microsoft.com/office/officeart/2005/8/layout/orgChart1"/>
    <dgm:cxn modelId="{A5AFCBAA-215D-477F-8BF8-B35E76984805}" type="presParOf" srcId="{EF3C62B4-2F79-427C-AF5B-F296E03C9080}" destId="{1AA77C3C-B04B-42B2-9C53-B0C0A91AD055}" srcOrd="4" destOrd="0" presId="urn:microsoft.com/office/officeart/2005/8/layout/orgChart1"/>
    <dgm:cxn modelId="{F4D12211-273A-4FCA-A3FA-67B978BA996E}" type="presParOf" srcId="{EF3C62B4-2F79-427C-AF5B-F296E03C9080}" destId="{2A815471-FC08-4F05-99F0-F83699085C6F}" srcOrd="5" destOrd="0" presId="urn:microsoft.com/office/officeart/2005/8/layout/orgChart1"/>
    <dgm:cxn modelId="{DA672F40-FBB1-4D73-B480-09964BCAB5C4}" type="presParOf" srcId="{2A815471-FC08-4F05-99F0-F83699085C6F}" destId="{B297CDFE-77AF-4CDB-977C-4776676C61D5}" srcOrd="0" destOrd="0" presId="urn:microsoft.com/office/officeart/2005/8/layout/orgChart1"/>
    <dgm:cxn modelId="{FB89498C-2E31-4DD1-8E37-DD8A2B08205B}" type="presParOf" srcId="{B297CDFE-77AF-4CDB-977C-4776676C61D5}" destId="{79D8912E-75AC-470D-8450-112F888B7656}" srcOrd="0" destOrd="0" presId="urn:microsoft.com/office/officeart/2005/8/layout/orgChart1"/>
    <dgm:cxn modelId="{F50404EE-26F2-43B6-B44B-135CB47FC5E7}" type="presParOf" srcId="{B297CDFE-77AF-4CDB-977C-4776676C61D5}" destId="{81D9708B-3C3C-4848-AB82-9213C9854CBA}" srcOrd="1" destOrd="0" presId="urn:microsoft.com/office/officeart/2005/8/layout/orgChart1"/>
    <dgm:cxn modelId="{8D0A292E-A7E9-41A2-A962-5F9B802D1EF0}" type="presParOf" srcId="{2A815471-FC08-4F05-99F0-F83699085C6F}" destId="{208B9C25-66FD-4148-8976-69745D24803A}" srcOrd="1" destOrd="0" presId="urn:microsoft.com/office/officeart/2005/8/layout/orgChart1"/>
    <dgm:cxn modelId="{98FD9F28-70DF-469B-98B3-DDC880B17B40}" type="presParOf" srcId="{208B9C25-66FD-4148-8976-69745D24803A}" destId="{CE1DB2D8-F734-42AE-B066-28A6DA474B13}" srcOrd="0" destOrd="0" presId="urn:microsoft.com/office/officeart/2005/8/layout/orgChart1"/>
    <dgm:cxn modelId="{923132C2-D70E-4AD8-821C-22C9DD5091EE}" type="presParOf" srcId="{208B9C25-66FD-4148-8976-69745D24803A}" destId="{43A825A9-CDFB-4EB2-A654-8E1E30E72B4B}" srcOrd="1" destOrd="0" presId="urn:microsoft.com/office/officeart/2005/8/layout/orgChart1"/>
    <dgm:cxn modelId="{BD4F218D-DAD4-426F-AA54-DD1C5C09AEE0}" type="presParOf" srcId="{43A825A9-CDFB-4EB2-A654-8E1E30E72B4B}" destId="{D741661A-3C70-479F-8FF2-D0FF061C8843}" srcOrd="0" destOrd="0" presId="urn:microsoft.com/office/officeart/2005/8/layout/orgChart1"/>
    <dgm:cxn modelId="{74147DE0-0924-4D00-A211-26D99790C2D2}" type="presParOf" srcId="{D741661A-3C70-479F-8FF2-D0FF061C8843}" destId="{D65C2EC8-285B-48AD-A89E-0F9128312440}" srcOrd="0" destOrd="0" presId="urn:microsoft.com/office/officeart/2005/8/layout/orgChart1"/>
    <dgm:cxn modelId="{6723D085-C7AB-47AD-A442-CF887F84EE73}" type="presParOf" srcId="{D741661A-3C70-479F-8FF2-D0FF061C8843}" destId="{8FA2F4F1-456F-47F2-B731-8C5AE2C4EED9}" srcOrd="1" destOrd="0" presId="urn:microsoft.com/office/officeart/2005/8/layout/orgChart1"/>
    <dgm:cxn modelId="{36F60ABA-6B2F-4419-919B-E663E95B7E37}" type="presParOf" srcId="{43A825A9-CDFB-4EB2-A654-8E1E30E72B4B}" destId="{F2467F0A-73B9-4071-AD4B-ED00AFA6E10F}" srcOrd="1" destOrd="0" presId="urn:microsoft.com/office/officeart/2005/8/layout/orgChart1"/>
    <dgm:cxn modelId="{E0450051-1DAA-4D72-84D6-6B81A1D6A2D8}" type="presParOf" srcId="{43A825A9-CDFB-4EB2-A654-8E1E30E72B4B}" destId="{66D9ABB1-9EC7-4603-BC32-E014F8076D4E}" srcOrd="2" destOrd="0" presId="urn:microsoft.com/office/officeart/2005/8/layout/orgChart1"/>
    <dgm:cxn modelId="{72F75C58-D6E4-400E-BB8E-219B01AE679A}" type="presParOf" srcId="{208B9C25-66FD-4148-8976-69745D24803A}" destId="{08DF3580-54A4-43B4-8BF1-76B33A3DE972}" srcOrd="2" destOrd="0" presId="urn:microsoft.com/office/officeart/2005/8/layout/orgChart1"/>
    <dgm:cxn modelId="{8AA2071D-3240-42AB-83F8-89DFAB3D7241}" type="presParOf" srcId="{208B9C25-66FD-4148-8976-69745D24803A}" destId="{41747214-629E-4D8B-8EF1-6F5FDD32655F}" srcOrd="3" destOrd="0" presId="urn:microsoft.com/office/officeart/2005/8/layout/orgChart1"/>
    <dgm:cxn modelId="{2BCCBD34-625E-4756-9AFD-5B0E75BF61FB}" type="presParOf" srcId="{41747214-629E-4D8B-8EF1-6F5FDD32655F}" destId="{FBF2038F-E1B1-48BF-9501-A0CE5366BF46}" srcOrd="0" destOrd="0" presId="urn:microsoft.com/office/officeart/2005/8/layout/orgChart1"/>
    <dgm:cxn modelId="{45647294-B818-4059-86E6-2847CA7EB33D}" type="presParOf" srcId="{FBF2038F-E1B1-48BF-9501-A0CE5366BF46}" destId="{DCC8EE45-754A-4100-A43F-CDE07062A77B}" srcOrd="0" destOrd="0" presId="urn:microsoft.com/office/officeart/2005/8/layout/orgChart1"/>
    <dgm:cxn modelId="{8B690AC0-10AF-4B94-A2B0-2334CF0D400D}" type="presParOf" srcId="{FBF2038F-E1B1-48BF-9501-A0CE5366BF46}" destId="{43283613-1F05-4E5B-BD81-8CF85D51BAB8}" srcOrd="1" destOrd="0" presId="urn:microsoft.com/office/officeart/2005/8/layout/orgChart1"/>
    <dgm:cxn modelId="{FFFA5D92-262A-492A-AF77-9875CEB97A13}" type="presParOf" srcId="{41747214-629E-4D8B-8EF1-6F5FDD32655F}" destId="{03FE9CD0-C8C6-4995-BEE6-4FBA0E6A65A5}" srcOrd="1" destOrd="0" presId="urn:microsoft.com/office/officeart/2005/8/layout/orgChart1"/>
    <dgm:cxn modelId="{ADD603ED-9394-43BB-BA7D-A3799D7EC318}" type="presParOf" srcId="{41747214-629E-4D8B-8EF1-6F5FDD32655F}" destId="{6B396670-F6B4-489D-BDF5-919B0C4E9AAC}" srcOrd="2" destOrd="0" presId="urn:microsoft.com/office/officeart/2005/8/layout/orgChart1"/>
    <dgm:cxn modelId="{A5A5160D-7833-4CBA-A2D0-9C68A88A87CC}" type="presParOf" srcId="{208B9C25-66FD-4148-8976-69745D24803A}" destId="{D6E80D41-6FAE-43F9-BF5C-96D068A8F606}" srcOrd="4" destOrd="0" presId="urn:microsoft.com/office/officeart/2005/8/layout/orgChart1"/>
    <dgm:cxn modelId="{B0BE5056-3F97-4D70-9B38-AF25A9F38D0F}" type="presParOf" srcId="{208B9C25-66FD-4148-8976-69745D24803A}" destId="{33BF7A3E-F109-4D29-A15C-BE943051B33C}" srcOrd="5" destOrd="0" presId="urn:microsoft.com/office/officeart/2005/8/layout/orgChart1"/>
    <dgm:cxn modelId="{6ADBADF2-A51B-414C-A97D-FD0C4AED4F98}" type="presParOf" srcId="{33BF7A3E-F109-4D29-A15C-BE943051B33C}" destId="{5E7E8BAA-F181-45A0-9916-5C6A85BBC07E}" srcOrd="0" destOrd="0" presId="urn:microsoft.com/office/officeart/2005/8/layout/orgChart1"/>
    <dgm:cxn modelId="{9D06695D-0E73-4CE7-A369-3AD8EAFC6661}" type="presParOf" srcId="{5E7E8BAA-F181-45A0-9916-5C6A85BBC07E}" destId="{E2FF2FE6-3FE6-4EAF-B51C-55D47F8E167D}" srcOrd="0" destOrd="0" presId="urn:microsoft.com/office/officeart/2005/8/layout/orgChart1"/>
    <dgm:cxn modelId="{0E269693-194C-4BFF-8BDD-72BD340B6D1B}" type="presParOf" srcId="{5E7E8BAA-F181-45A0-9916-5C6A85BBC07E}" destId="{D34B4477-A465-4A00-87DA-5BDEAF2FFA8B}" srcOrd="1" destOrd="0" presId="urn:microsoft.com/office/officeart/2005/8/layout/orgChart1"/>
    <dgm:cxn modelId="{9E22B6FC-FA6D-471A-B948-1D99F702D99E}" type="presParOf" srcId="{33BF7A3E-F109-4D29-A15C-BE943051B33C}" destId="{0C148DF4-5975-49F5-8625-0374996327FD}" srcOrd="1" destOrd="0" presId="urn:microsoft.com/office/officeart/2005/8/layout/orgChart1"/>
    <dgm:cxn modelId="{B231EF1C-396C-4F38-8C51-CE2C40881BBF}" type="presParOf" srcId="{33BF7A3E-F109-4D29-A15C-BE943051B33C}" destId="{FEBCF39D-CBC8-46BF-9199-EFEED428F12A}" srcOrd="2" destOrd="0" presId="urn:microsoft.com/office/officeart/2005/8/layout/orgChart1"/>
    <dgm:cxn modelId="{C80C38A0-64E4-40B8-8340-B48D6CFAFB3C}" type="presParOf" srcId="{2A815471-FC08-4F05-99F0-F83699085C6F}" destId="{34DCA5B0-1D57-40D7-BEDD-84E9B42AEC76}" srcOrd="2" destOrd="0" presId="urn:microsoft.com/office/officeart/2005/8/layout/orgChart1"/>
    <dgm:cxn modelId="{7C7D6492-DCC6-4D4C-80D3-E1C2AEF98DCA}" type="presParOf" srcId="{5CAE3767-A39E-416D-A917-E45F7791E067}" destId="{CB6225AA-2006-4F43-837B-3D49AD0A11E3}" srcOrd="2" destOrd="0" presId="urn:microsoft.com/office/officeart/2005/8/layout/orgChart1"/>
    <dgm:cxn modelId="{B4FF9AB5-259C-4DCA-951C-B6F5E2AEAB37}" type="presParOf" srcId="{6016E95A-0E6D-4EC8-8639-157C4211768B}" destId="{4CAEEA51-B184-4DE9-AF48-FA2C35FC3170}" srcOrd="2" destOrd="0" presId="urn:microsoft.com/office/officeart/2005/8/layout/orgChart1"/>
    <dgm:cxn modelId="{5D175EED-081B-4A13-B7C7-411AF0712879}" type="presParOf" srcId="{6016E95A-0E6D-4EC8-8639-157C4211768B}" destId="{65818B62-279C-45C4-A485-9FF25FC4304D}" srcOrd="3" destOrd="0" presId="urn:microsoft.com/office/officeart/2005/8/layout/orgChart1"/>
    <dgm:cxn modelId="{CCD340AE-6807-401F-90CC-BDF2F510165C}" type="presParOf" srcId="{65818B62-279C-45C4-A485-9FF25FC4304D}" destId="{E3AFB803-D808-4251-854E-18B0D2BB97F4}" srcOrd="0" destOrd="0" presId="urn:microsoft.com/office/officeart/2005/8/layout/orgChart1"/>
    <dgm:cxn modelId="{2AA136A6-2DED-4D91-8B98-D1AFB67A9991}" type="presParOf" srcId="{E3AFB803-D808-4251-854E-18B0D2BB97F4}" destId="{03802226-3913-4254-AE9A-38F3C33F26D1}" srcOrd="0" destOrd="0" presId="urn:microsoft.com/office/officeart/2005/8/layout/orgChart1"/>
    <dgm:cxn modelId="{08A9D0A7-BF0C-4B64-B611-8FB3C5CC5A4A}" type="presParOf" srcId="{E3AFB803-D808-4251-854E-18B0D2BB97F4}" destId="{4E5EC732-CF66-4544-9A2E-D82E3EAFAA0C}" srcOrd="1" destOrd="0" presId="urn:microsoft.com/office/officeart/2005/8/layout/orgChart1"/>
    <dgm:cxn modelId="{D716DC9D-9461-493E-89A3-30F89A8C0FE5}" type="presParOf" srcId="{65818B62-279C-45C4-A485-9FF25FC4304D}" destId="{56A5E807-CCB0-49DF-8D67-12A5554B88E5}" srcOrd="1" destOrd="0" presId="urn:microsoft.com/office/officeart/2005/8/layout/orgChart1"/>
    <dgm:cxn modelId="{C0FBB29F-1518-49EE-99DE-E63F81A03EA1}" type="presParOf" srcId="{56A5E807-CCB0-49DF-8D67-12A5554B88E5}" destId="{281CDE21-9461-41D9-94FA-0FC4C83A78AE}" srcOrd="0" destOrd="0" presId="urn:microsoft.com/office/officeart/2005/8/layout/orgChart1"/>
    <dgm:cxn modelId="{7515A97E-7EBF-4D59-BF3E-0831D3496709}" type="presParOf" srcId="{56A5E807-CCB0-49DF-8D67-12A5554B88E5}" destId="{780195F4-4747-418F-892B-58D3F85A742A}" srcOrd="1" destOrd="0" presId="urn:microsoft.com/office/officeart/2005/8/layout/orgChart1"/>
    <dgm:cxn modelId="{E23B06E3-738B-4304-913D-6AADE74492CC}" type="presParOf" srcId="{780195F4-4747-418F-892B-58D3F85A742A}" destId="{AF3AF075-9CE6-49AB-BBEC-5BE7CA041E1F}" srcOrd="0" destOrd="0" presId="urn:microsoft.com/office/officeart/2005/8/layout/orgChart1"/>
    <dgm:cxn modelId="{A2B9D3DD-9187-4595-93E3-946DD4CCA021}" type="presParOf" srcId="{AF3AF075-9CE6-49AB-BBEC-5BE7CA041E1F}" destId="{7478DBE4-AEDE-48BA-B9E8-E19D4A6C9B11}" srcOrd="0" destOrd="0" presId="urn:microsoft.com/office/officeart/2005/8/layout/orgChart1"/>
    <dgm:cxn modelId="{81741B6E-55A4-4357-84AA-9C1AF52E31EA}" type="presParOf" srcId="{AF3AF075-9CE6-49AB-BBEC-5BE7CA041E1F}" destId="{4506A9A2-8F62-4E87-81D3-C923BC1DCF19}" srcOrd="1" destOrd="0" presId="urn:microsoft.com/office/officeart/2005/8/layout/orgChart1"/>
    <dgm:cxn modelId="{DC8E1E7E-B162-45C3-A782-4490CED23F49}" type="presParOf" srcId="{780195F4-4747-418F-892B-58D3F85A742A}" destId="{CA8F4DA8-E00D-46FE-B013-EEDB30600586}" srcOrd="1" destOrd="0" presId="urn:microsoft.com/office/officeart/2005/8/layout/orgChart1"/>
    <dgm:cxn modelId="{322266AA-83A4-4BA0-BE02-66E8C164CF06}" type="presParOf" srcId="{CA8F4DA8-E00D-46FE-B013-EEDB30600586}" destId="{1EDB14BE-CD1D-48C9-8AF9-4FD3EF828E51}" srcOrd="0" destOrd="0" presId="urn:microsoft.com/office/officeart/2005/8/layout/orgChart1"/>
    <dgm:cxn modelId="{718A44CA-BD58-4BC9-B419-E89A73C06754}" type="presParOf" srcId="{CA8F4DA8-E00D-46FE-B013-EEDB30600586}" destId="{35F30689-D244-42DA-AEE3-92A702025B43}" srcOrd="1" destOrd="0" presId="urn:microsoft.com/office/officeart/2005/8/layout/orgChart1"/>
    <dgm:cxn modelId="{3EA39E63-20F7-4311-A098-9B552C95CC5E}" type="presParOf" srcId="{35F30689-D244-42DA-AEE3-92A702025B43}" destId="{36C6FFB3-EC26-4671-9100-395868603762}" srcOrd="0" destOrd="0" presId="urn:microsoft.com/office/officeart/2005/8/layout/orgChart1"/>
    <dgm:cxn modelId="{31FC18F3-F6B2-4927-8C69-0A9FC12268F8}" type="presParOf" srcId="{36C6FFB3-EC26-4671-9100-395868603762}" destId="{17294F32-8A90-415E-89B5-A319F0EE59EB}" srcOrd="0" destOrd="0" presId="urn:microsoft.com/office/officeart/2005/8/layout/orgChart1"/>
    <dgm:cxn modelId="{127DC25B-0BA0-4336-A353-4158F379D80D}" type="presParOf" srcId="{36C6FFB3-EC26-4671-9100-395868603762}" destId="{8CFAA34B-BFC8-4A11-99AB-D31595C39D8B}" srcOrd="1" destOrd="0" presId="urn:microsoft.com/office/officeart/2005/8/layout/orgChart1"/>
    <dgm:cxn modelId="{46FA3284-74E7-4A0D-80C7-95992003E1E3}" type="presParOf" srcId="{35F30689-D244-42DA-AEE3-92A702025B43}" destId="{9BA19A79-F553-436C-990B-91C9C3D39110}" srcOrd="1" destOrd="0" presId="urn:microsoft.com/office/officeart/2005/8/layout/orgChart1"/>
    <dgm:cxn modelId="{49062CA9-1791-477B-8C1A-0E08C6232A91}" type="presParOf" srcId="{35F30689-D244-42DA-AEE3-92A702025B43}" destId="{F2C73611-DB4B-4B80-AC78-8D255E1DE0CE}" srcOrd="2" destOrd="0" presId="urn:microsoft.com/office/officeart/2005/8/layout/orgChart1"/>
    <dgm:cxn modelId="{B96C61A8-A79E-49A7-ADE2-6848DE542576}" type="presParOf" srcId="{CA8F4DA8-E00D-46FE-B013-EEDB30600586}" destId="{DC9C8436-DCDC-4865-B81E-ADDAD8EE6BAC}" srcOrd="2" destOrd="0" presId="urn:microsoft.com/office/officeart/2005/8/layout/orgChart1"/>
    <dgm:cxn modelId="{4B5346E2-EAFD-42C3-8EBA-827B1A6BD077}" type="presParOf" srcId="{CA8F4DA8-E00D-46FE-B013-EEDB30600586}" destId="{89184ADF-928C-41C1-B937-58EA75263869}" srcOrd="3" destOrd="0" presId="urn:microsoft.com/office/officeart/2005/8/layout/orgChart1"/>
    <dgm:cxn modelId="{7FF8309C-8823-47F1-B8A7-ED76F4EF2E70}" type="presParOf" srcId="{89184ADF-928C-41C1-B937-58EA75263869}" destId="{17BBD8C9-F2DB-4947-85E6-5CEE8ABD1F4C}" srcOrd="0" destOrd="0" presId="urn:microsoft.com/office/officeart/2005/8/layout/orgChart1"/>
    <dgm:cxn modelId="{4AE4D082-E414-49E7-B1CC-81579BD3839E}" type="presParOf" srcId="{17BBD8C9-F2DB-4947-85E6-5CEE8ABD1F4C}" destId="{471730A8-DB65-4990-8152-45F081DD0AC4}" srcOrd="0" destOrd="0" presId="urn:microsoft.com/office/officeart/2005/8/layout/orgChart1"/>
    <dgm:cxn modelId="{271D04FD-0BC8-4A5E-835C-03DC12EA901F}" type="presParOf" srcId="{17BBD8C9-F2DB-4947-85E6-5CEE8ABD1F4C}" destId="{26391565-90C1-494E-9AEE-9B5350E103DD}" srcOrd="1" destOrd="0" presId="urn:microsoft.com/office/officeart/2005/8/layout/orgChart1"/>
    <dgm:cxn modelId="{5736D311-6722-434B-9DB7-C1B5A35C616B}" type="presParOf" srcId="{89184ADF-928C-41C1-B937-58EA75263869}" destId="{E32AE301-ADE2-43E2-8375-548398306B58}" srcOrd="1" destOrd="0" presId="urn:microsoft.com/office/officeart/2005/8/layout/orgChart1"/>
    <dgm:cxn modelId="{8EF4572B-0BE3-4A08-9022-B79E223CE200}" type="presParOf" srcId="{89184ADF-928C-41C1-B937-58EA75263869}" destId="{509AF6DE-E77A-4BE4-8BDC-69C60EAB0A52}" srcOrd="2" destOrd="0" presId="urn:microsoft.com/office/officeart/2005/8/layout/orgChart1"/>
    <dgm:cxn modelId="{BAD8E8EF-6780-4A4B-97C7-B8BEDF3731C6}" type="presParOf" srcId="{780195F4-4747-418F-892B-58D3F85A742A}" destId="{C7C06522-CBE1-4203-9A71-6909D9B30E70}" srcOrd="2" destOrd="0" presId="urn:microsoft.com/office/officeart/2005/8/layout/orgChart1"/>
    <dgm:cxn modelId="{52E12F02-EB91-41E8-B224-EB4186FA120D}" type="presParOf" srcId="{65818B62-279C-45C4-A485-9FF25FC4304D}" destId="{2D8E74D1-B02D-4C66-9AFE-15755EB7DA69}" srcOrd="2" destOrd="0" presId="urn:microsoft.com/office/officeart/2005/8/layout/orgChart1"/>
    <dgm:cxn modelId="{7DD0E9E7-422A-485D-B828-689EA64806AE}" type="presParOf" srcId="{6016E95A-0E6D-4EC8-8639-157C4211768B}" destId="{8DBD367E-1243-4468-B5A9-E5D06A16E213}" srcOrd="4" destOrd="0" presId="urn:microsoft.com/office/officeart/2005/8/layout/orgChart1"/>
    <dgm:cxn modelId="{8C6C251A-68B3-46DB-A10C-2DF8CED82133}" type="presParOf" srcId="{6016E95A-0E6D-4EC8-8639-157C4211768B}" destId="{F30B57B1-A68F-41F2-9C01-A0A042DF7381}" srcOrd="5" destOrd="0" presId="urn:microsoft.com/office/officeart/2005/8/layout/orgChart1"/>
    <dgm:cxn modelId="{EA8304C6-2C93-478D-A4AE-FFDF5E39B998}" type="presParOf" srcId="{F30B57B1-A68F-41F2-9C01-A0A042DF7381}" destId="{F44DBA37-8485-4162-9C89-51C74833B4D7}" srcOrd="0" destOrd="0" presId="urn:microsoft.com/office/officeart/2005/8/layout/orgChart1"/>
    <dgm:cxn modelId="{6EEDCFEA-7D5E-4050-9E8D-6155687DF921}" type="presParOf" srcId="{F44DBA37-8485-4162-9C89-51C74833B4D7}" destId="{F975D5A6-C1C7-4305-B3DF-B95E19AB15EE}" srcOrd="0" destOrd="0" presId="urn:microsoft.com/office/officeart/2005/8/layout/orgChart1"/>
    <dgm:cxn modelId="{621F2F23-9E33-4105-B15D-E6A404FA118A}" type="presParOf" srcId="{F44DBA37-8485-4162-9C89-51C74833B4D7}" destId="{AC6E575E-4B17-4CD1-B102-18558C19FEDB}" srcOrd="1" destOrd="0" presId="urn:microsoft.com/office/officeart/2005/8/layout/orgChart1"/>
    <dgm:cxn modelId="{4EDB3275-B362-4B3C-A521-E02105980997}" type="presParOf" srcId="{F30B57B1-A68F-41F2-9C01-A0A042DF7381}" destId="{CD78B8E6-1D12-4F15-ADED-C24887142EED}" srcOrd="1" destOrd="0" presId="urn:microsoft.com/office/officeart/2005/8/layout/orgChart1"/>
    <dgm:cxn modelId="{21356925-B808-47FF-9BA8-C290CBCFC92B}" type="presParOf" srcId="{CD78B8E6-1D12-4F15-ADED-C24887142EED}" destId="{84AAF922-BA7B-4328-8B71-486F014A9C9F}" srcOrd="0" destOrd="0" presId="urn:microsoft.com/office/officeart/2005/8/layout/orgChart1"/>
    <dgm:cxn modelId="{DF9AB73A-7FB0-4542-B8DF-876D13D12D86}" type="presParOf" srcId="{CD78B8E6-1D12-4F15-ADED-C24887142EED}" destId="{786CE034-D995-49E1-A3F5-10CB4122827E}" srcOrd="1" destOrd="0" presId="urn:microsoft.com/office/officeart/2005/8/layout/orgChart1"/>
    <dgm:cxn modelId="{127405CB-E40A-470E-AA1B-F6C1614A86B9}" type="presParOf" srcId="{786CE034-D995-49E1-A3F5-10CB4122827E}" destId="{E1853AC5-E0D6-4890-9EC0-916656A77CE8}" srcOrd="0" destOrd="0" presId="urn:microsoft.com/office/officeart/2005/8/layout/orgChart1"/>
    <dgm:cxn modelId="{AB1787A4-574F-4B08-8279-31438D65C347}" type="presParOf" srcId="{E1853AC5-E0D6-4890-9EC0-916656A77CE8}" destId="{4ED15652-CB6E-4838-AE4C-2152DE522D1B}" srcOrd="0" destOrd="0" presId="urn:microsoft.com/office/officeart/2005/8/layout/orgChart1"/>
    <dgm:cxn modelId="{F86B6C56-BF01-4497-BDCA-434361067EAB}" type="presParOf" srcId="{E1853AC5-E0D6-4890-9EC0-916656A77CE8}" destId="{3F1A0F86-61BB-4C59-A02D-B705FE501689}" srcOrd="1" destOrd="0" presId="urn:microsoft.com/office/officeart/2005/8/layout/orgChart1"/>
    <dgm:cxn modelId="{3F1A3A7A-F1F8-4275-90BB-17DA6CC8321B}" type="presParOf" srcId="{786CE034-D995-49E1-A3F5-10CB4122827E}" destId="{4627BA71-E839-41D0-9C2D-FF0DD735CB38}" srcOrd="1" destOrd="0" presId="urn:microsoft.com/office/officeart/2005/8/layout/orgChart1"/>
    <dgm:cxn modelId="{2C47A493-A937-4817-A151-EB5CCCE449E4}" type="presParOf" srcId="{786CE034-D995-49E1-A3F5-10CB4122827E}" destId="{700BA483-95E5-4742-B8F8-0AA65EC5E0B8}" srcOrd="2" destOrd="0" presId="urn:microsoft.com/office/officeart/2005/8/layout/orgChart1"/>
    <dgm:cxn modelId="{431C9518-89A0-4D37-9150-361EA1B80F17}" type="presParOf" srcId="{F30B57B1-A68F-41F2-9C01-A0A042DF7381}" destId="{4EBAA734-DA62-43C7-858C-303883C6B6D1}" srcOrd="2" destOrd="0" presId="urn:microsoft.com/office/officeart/2005/8/layout/orgChart1"/>
    <dgm:cxn modelId="{E5BB4C4A-2F72-41A1-B01B-36FF7ED50F3A}" type="presParOf" srcId="{521A7A09-C761-4206-A254-0A78AD0DA6B8}" destId="{24F95161-840A-4C35-9A39-7F97A185F7A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0B2C0-BD20-40C3-A5E1-A3352F96AB00}">
      <dsp:nvSpPr>
        <dsp:cNvPr id="0" name=""/>
        <dsp:cNvSpPr/>
      </dsp:nvSpPr>
      <dsp:spPr>
        <a:xfrm>
          <a:off x="4494732" y="3942050"/>
          <a:ext cx="307830" cy="2401078"/>
        </a:xfrm>
        <a:custGeom>
          <a:avLst/>
          <a:gdLst/>
          <a:ahLst/>
          <a:cxnLst/>
          <a:rect l="0" t="0" r="0" b="0"/>
          <a:pathLst>
            <a:path>
              <a:moveTo>
                <a:pt x="0" y="0"/>
              </a:moveTo>
              <a:lnTo>
                <a:pt x="0" y="2401078"/>
              </a:lnTo>
              <a:lnTo>
                <a:pt x="307830" y="24010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991945-6D15-4A80-8E2B-AB1EE0250F79}">
      <dsp:nvSpPr>
        <dsp:cNvPr id="0" name=""/>
        <dsp:cNvSpPr/>
      </dsp:nvSpPr>
      <dsp:spPr>
        <a:xfrm>
          <a:off x="4494732" y="3942050"/>
          <a:ext cx="307830" cy="944013"/>
        </a:xfrm>
        <a:custGeom>
          <a:avLst/>
          <a:gdLst/>
          <a:ahLst/>
          <a:cxnLst/>
          <a:rect l="0" t="0" r="0" b="0"/>
          <a:pathLst>
            <a:path>
              <a:moveTo>
                <a:pt x="0" y="0"/>
              </a:moveTo>
              <a:lnTo>
                <a:pt x="0" y="944013"/>
              </a:lnTo>
              <a:lnTo>
                <a:pt x="307830" y="9440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B324C8-2888-4A2E-9AD1-9079C0639CCA}">
      <dsp:nvSpPr>
        <dsp:cNvPr id="0" name=""/>
        <dsp:cNvSpPr/>
      </dsp:nvSpPr>
      <dsp:spPr>
        <a:xfrm>
          <a:off x="6341715" y="2484986"/>
          <a:ext cx="820881" cy="944013"/>
        </a:xfrm>
        <a:custGeom>
          <a:avLst/>
          <a:gdLst/>
          <a:ahLst/>
          <a:cxnLst/>
          <a:rect l="0" t="0" r="0" b="0"/>
          <a:pathLst>
            <a:path>
              <a:moveTo>
                <a:pt x="820881" y="0"/>
              </a:moveTo>
              <a:lnTo>
                <a:pt x="820881" y="944013"/>
              </a:lnTo>
              <a:lnTo>
                <a:pt x="0" y="9440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A928B3-7C88-4847-BE8E-7A4C472C96B9}">
      <dsp:nvSpPr>
        <dsp:cNvPr id="0" name=""/>
        <dsp:cNvSpPr/>
      </dsp:nvSpPr>
      <dsp:spPr>
        <a:xfrm>
          <a:off x="4587081" y="1027921"/>
          <a:ext cx="1754634" cy="430962"/>
        </a:xfrm>
        <a:custGeom>
          <a:avLst/>
          <a:gdLst/>
          <a:ahLst/>
          <a:cxnLst/>
          <a:rect l="0" t="0" r="0" b="0"/>
          <a:pathLst>
            <a:path>
              <a:moveTo>
                <a:pt x="0" y="0"/>
              </a:moveTo>
              <a:lnTo>
                <a:pt x="0" y="215481"/>
              </a:lnTo>
              <a:lnTo>
                <a:pt x="1754634" y="215481"/>
              </a:lnTo>
              <a:lnTo>
                <a:pt x="1754634" y="4309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7CC8C2-C176-4A75-8E5A-CA1B6961DD54}">
      <dsp:nvSpPr>
        <dsp:cNvPr id="0" name=""/>
        <dsp:cNvSpPr/>
      </dsp:nvSpPr>
      <dsp:spPr>
        <a:xfrm>
          <a:off x="2786727" y="2484986"/>
          <a:ext cx="91440" cy="430962"/>
        </a:xfrm>
        <a:custGeom>
          <a:avLst/>
          <a:gdLst/>
          <a:ahLst/>
          <a:cxnLst/>
          <a:rect l="0" t="0" r="0" b="0"/>
          <a:pathLst>
            <a:path>
              <a:moveTo>
                <a:pt x="45720" y="0"/>
              </a:moveTo>
              <a:lnTo>
                <a:pt x="45720" y="4309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741FF4-8BFB-4ADD-8448-92E10210393A}">
      <dsp:nvSpPr>
        <dsp:cNvPr id="0" name=""/>
        <dsp:cNvSpPr/>
      </dsp:nvSpPr>
      <dsp:spPr>
        <a:xfrm>
          <a:off x="2832447" y="1027921"/>
          <a:ext cx="1754634" cy="430962"/>
        </a:xfrm>
        <a:custGeom>
          <a:avLst/>
          <a:gdLst/>
          <a:ahLst/>
          <a:cxnLst/>
          <a:rect l="0" t="0" r="0" b="0"/>
          <a:pathLst>
            <a:path>
              <a:moveTo>
                <a:pt x="1754634" y="0"/>
              </a:moveTo>
              <a:lnTo>
                <a:pt x="1754634" y="215481"/>
              </a:lnTo>
              <a:lnTo>
                <a:pt x="0" y="215481"/>
              </a:lnTo>
              <a:lnTo>
                <a:pt x="0" y="4309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E80D78-FE49-4A1A-B590-026C1C387EE0}">
      <dsp:nvSpPr>
        <dsp:cNvPr id="0" name=""/>
        <dsp:cNvSpPr/>
      </dsp:nvSpPr>
      <dsp:spPr>
        <a:xfrm>
          <a:off x="3560979" y="1819"/>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Main Arteries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the neck</a:t>
          </a:r>
        </a:p>
      </dsp:txBody>
      <dsp:txXfrm>
        <a:off x="3560979" y="1819"/>
        <a:ext cx="2052203" cy="1026101"/>
      </dsp:txXfrm>
    </dsp:sp>
    <dsp:sp modelId="{551AB400-7FB1-4F11-92CB-8C4161AF81B2}">
      <dsp:nvSpPr>
        <dsp:cNvPr id="0" name=""/>
        <dsp:cNvSpPr/>
      </dsp:nvSpPr>
      <dsp:spPr>
        <a:xfrm>
          <a:off x="1806345" y="1458884"/>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Subclavian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system</a:t>
          </a:r>
        </a:p>
      </dsp:txBody>
      <dsp:txXfrm>
        <a:off x="1806345" y="1458884"/>
        <a:ext cx="2052203" cy="1026101"/>
      </dsp:txXfrm>
    </dsp:sp>
    <dsp:sp modelId="{E32887AB-FD64-45B2-8374-9A3778C3E280}">
      <dsp:nvSpPr>
        <dsp:cNvPr id="0" name=""/>
        <dsp:cNvSpPr/>
      </dsp:nvSpPr>
      <dsp:spPr>
        <a:xfrm>
          <a:off x="1806345" y="2915949"/>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Subclavian artery</a:t>
          </a:r>
        </a:p>
      </dsp:txBody>
      <dsp:txXfrm>
        <a:off x="1806345" y="2915949"/>
        <a:ext cx="2052203" cy="1026101"/>
      </dsp:txXfrm>
    </dsp:sp>
    <dsp:sp modelId="{E1C87968-95CD-4DA2-920C-811A385E3ADC}">
      <dsp:nvSpPr>
        <dsp:cNvPr id="0" name=""/>
        <dsp:cNvSpPr/>
      </dsp:nvSpPr>
      <dsp:spPr>
        <a:xfrm>
          <a:off x="5315613" y="1458884"/>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Carotid system</a:t>
          </a:r>
        </a:p>
      </dsp:txBody>
      <dsp:txXfrm>
        <a:off x="5315613" y="1458884"/>
        <a:ext cx="2052203" cy="1026101"/>
      </dsp:txXfrm>
    </dsp:sp>
    <dsp:sp modelId="{11D53D66-BD5A-4D77-91F0-4A2BFF2B0457}">
      <dsp:nvSpPr>
        <dsp:cNvPr id="0" name=""/>
        <dsp:cNvSpPr/>
      </dsp:nvSpPr>
      <dsp:spPr>
        <a:xfrm>
          <a:off x="4289511" y="2915949"/>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Common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artery</a:t>
          </a:r>
        </a:p>
      </dsp:txBody>
      <dsp:txXfrm>
        <a:off x="4289511" y="2915949"/>
        <a:ext cx="2052203" cy="1026101"/>
      </dsp:txXfrm>
    </dsp:sp>
    <dsp:sp modelId="{CA56C157-E290-44E0-8105-76521D2612C9}">
      <dsp:nvSpPr>
        <dsp:cNvPr id="0" name=""/>
        <dsp:cNvSpPr/>
      </dsp:nvSpPr>
      <dsp:spPr>
        <a:xfrm>
          <a:off x="4802562" y="4373013"/>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Internal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artery</a:t>
          </a:r>
        </a:p>
      </dsp:txBody>
      <dsp:txXfrm>
        <a:off x="4802562" y="4373013"/>
        <a:ext cx="2052203" cy="1026101"/>
      </dsp:txXfrm>
    </dsp:sp>
    <dsp:sp modelId="{5EFE9145-950C-452F-8E3E-FBEB532A295C}">
      <dsp:nvSpPr>
        <dsp:cNvPr id="0" name=""/>
        <dsp:cNvSpPr/>
      </dsp:nvSpPr>
      <dsp:spPr>
        <a:xfrm>
          <a:off x="4802562" y="5830078"/>
          <a:ext cx="2052203" cy="1026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External carotid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artery</a:t>
          </a:r>
        </a:p>
      </dsp:txBody>
      <dsp:txXfrm>
        <a:off x="4802562" y="5830078"/>
        <a:ext cx="2052203" cy="1026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AF922-BA7B-4328-8B71-486F014A9C9F}">
      <dsp:nvSpPr>
        <dsp:cNvPr id="0" name=""/>
        <dsp:cNvSpPr/>
      </dsp:nvSpPr>
      <dsp:spPr>
        <a:xfrm>
          <a:off x="8397147" y="2251804"/>
          <a:ext cx="91440" cy="303326"/>
        </a:xfrm>
        <a:custGeom>
          <a:avLst/>
          <a:gdLst/>
          <a:ahLst/>
          <a:cxnLst/>
          <a:rect l="0" t="0" r="0" b="0"/>
          <a:pathLst>
            <a:path>
              <a:moveTo>
                <a:pt x="45720" y="0"/>
              </a:moveTo>
              <a:lnTo>
                <a:pt x="45720" y="3033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BD367E-1243-4468-B5A9-E5D06A16E213}">
      <dsp:nvSpPr>
        <dsp:cNvPr id="0" name=""/>
        <dsp:cNvSpPr/>
      </dsp:nvSpPr>
      <dsp:spPr>
        <a:xfrm>
          <a:off x="6514577" y="1226271"/>
          <a:ext cx="1928289" cy="303326"/>
        </a:xfrm>
        <a:custGeom>
          <a:avLst/>
          <a:gdLst/>
          <a:ahLst/>
          <a:cxnLst/>
          <a:rect l="0" t="0" r="0" b="0"/>
          <a:pathLst>
            <a:path>
              <a:moveTo>
                <a:pt x="0" y="0"/>
              </a:moveTo>
              <a:lnTo>
                <a:pt x="0" y="151663"/>
              </a:lnTo>
              <a:lnTo>
                <a:pt x="1928289" y="151663"/>
              </a:lnTo>
              <a:lnTo>
                <a:pt x="1928289" y="3033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9C8436-DCDC-4865-B81E-ADDAD8EE6BAC}">
      <dsp:nvSpPr>
        <dsp:cNvPr id="0" name=""/>
        <dsp:cNvSpPr/>
      </dsp:nvSpPr>
      <dsp:spPr>
        <a:xfrm>
          <a:off x="6117364" y="3277336"/>
          <a:ext cx="216661" cy="1689961"/>
        </a:xfrm>
        <a:custGeom>
          <a:avLst/>
          <a:gdLst/>
          <a:ahLst/>
          <a:cxnLst/>
          <a:rect l="0" t="0" r="0" b="0"/>
          <a:pathLst>
            <a:path>
              <a:moveTo>
                <a:pt x="0" y="0"/>
              </a:moveTo>
              <a:lnTo>
                <a:pt x="0" y="1689961"/>
              </a:lnTo>
              <a:lnTo>
                <a:pt x="216661" y="16899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B14BE-CD1D-48C9-8AF9-4FD3EF828E51}">
      <dsp:nvSpPr>
        <dsp:cNvPr id="0" name=""/>
        <dsp:cNvSpPr/>
      </dsp:nvSpPr>
      <dsp:spPr>
        <a:xfrm>
          <a:off x="6117364" y="3277336"/>
          <a:ext cx="216661" cy="664429"/>
        </a:xfrm>
        <a:custGeom>
          <a:avLst/>
          <a:gdLst/>
          <a:ahLst/>
          <a:cxnLst/>
          <a:rect l="0" t="0" r="0" b="0"/>
          <a:pathLst>
            <a:path>
              <a:moveTo>
                <a:pt x="0" y="0"/>
              </a:moveTo>
              <a:lnTo>
                <a:pt x="0" y="664429"/>
              </a:lnTo>
              <a:lnTo>
                <a:pt x="216661" y="6644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CDE21-9461-41D9-94FA-0FC4C83A78AE}">
      <dsp:nvSpPr>
        <dsp:cNvPr id="0" name=""/>
        <dsp:cNvSpPr/>
      </dsp:nvSpPr>
      <dsp:spPr>
        <a:xfrm>
          <a:off x="5756261" y="2251804"/>
          <a:ext cx="216661" cy="664429"/>
        </a:xfrm>
        <a:custGeom>
          <a:avLst/>
          <a:gdLst/>
          <a:ahLst/>
          <a:cxnLst/>
          <a:rect l="0" t="0" r="0" b="0"/>
          <a:pathLst>
            <a:path>
              <a:moveTo>
                <a:pt x="0" y="0"/>
              </a:moveTo>
              <a:lnTo>
                <a:pt x="0" y="664429"/>
              </a:lnTo>
              <a:lnTo>
                <a:pt x="216661" y="6644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AEEA51-B184-4DE9-AF48-FA2C35FC3170}">
      <dsp:nvSpPr>
        <dsp:cNvPr id="0" name=""/>
        <dsp:cNvSpPr/>
      </dsp:nvSpPr>
      <dsp:spPr>
        <a:xfrm>
          <a:off x="6334025" y="1226271"/>
          <a:ext cx="180551" cy="303326"/>
        </a:xfrm>
        <a:custGeom>
          <a:avLst/>
          <a:gdLst/>
          <a:ahLst/>
          <a:cxnLst/>
          <a:rect l="0" t="0" r="0" b="0"/>
          <a:pathLst>
            <a:path>
              <a:moveTo>
                <a:pt x="180551" y="0"/>
              </a:moveTo>
              <a:lnTo>
                <a:pt x="180551" y="151663"/>
              </a:lnTo>
              <a:lnTo>
                <a:pt x="0" y="151663"/>
              </a:lnTo>
              <a:lnTo>
                <a:pt x="0" y="3033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80D41-6FAE-43F9-BF5C-96D068A8F606}">
      <dsp:nvSpPr>
        <dsp:cNvPr id="0" name=""/>
        <dsp:cNvSpPr/>
      </dsp:nvSpPr>
      <dsp:spPr>
        <a:xfrm>
          <a:off x="2477446" y="5328401"/>
          <a:ext cx="1747738" cy="303326"/>
        </a:xfrm>
        <a:custGeom>
          <a:avLst/>
          <a:gdLst/>
          <a:ahLst/>
          <a:cxnLst/>
          <a:rect l="0" t="0" r="0" b="0"/>
          <a:pathLst>
            <a:path>
              <a:moveTo>
                <a:pt x="0" y="0"/>
              </a:moveTo>
              <a:lnTo>
                <a:pt x="0" y="151663"/>
              </a:lnTo>
              <a:lnTo>
                <a:pt x="1747738" y="151663"/>
              </a:lnTo>
              <a:lnTo>
                <a:pt x="1747738" y="3033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DF3580-54A4-43B4-8BF1-76B33A3DE972}">
      <dsp:nvSpPr>
        <dsp:cNvPr id="0" name=""/>
        <dsp:cNvSpPr/>
      </dsp:nvSpPr>
      <dsp:spPr>
        <a:xfrm>
          <a:off x="2431726" y="5328401"/>
          <a:ext cx="91440" cy="303326"/>
        </a:xfrm>
        <a:custGeom>
          <a:avLst/>
          <a:gdLst/>
          <a:ahLst/>
          <a:cxnLst/>
          <a:rect l="0" t="0" r="0" b="0"/>
          <a:pathLst>
            <a:path>
              <a:moveTo>
                <a:pt x="45720" y="0"/>
              </a:moveTo>
              <a:lnTo>
                <a:pt x="45720" y="3033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1DB2D8-F734-42AE-B066-28A6DA474B13}">
      <dsp:nvSpPr>
        <dsp:cNvPr id="0" name=""/>
        <dsp:cNvSpPr/>
      </dsp:nvSpPr>
      <dsp:spPr>
        <a:xfrm>
          <a:off x="729707" y="5328401"/>
          <a:ext cx="1747738" cy="303326"/>
        </a:xfrm>
        <a:custGeom>
          <a:avLst/>
          <a:gdLst/>
          <a:ahLst/>
          <a:cxnLst/>
          <a:rect l="0" t="0" r="0" b="0"/>
          <a:pathLst>
            <a:path>
              <a:moveTo>
                <a:pt x="1747738" y="0"/>
              </a:moveTo>
              <a:lnTo>
                <a:pt x="1747738" y="151663"/>
              </a:lnTo>
              <a:lnTo>
                <a:pt x="0" y="151663"/>
              </a:lnTo>
              <a:lnTo>
                <a:pt x="0" y="3033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A77C3C-B04B-42B2-9C53-B0C0A91AD055}">
      <dsp:nvSpPr>
        <dsp:cNvPr id="0" name=""/>
        <dsp:cNvSpPr/>
      </dsp:nvSpPr>
      <dsp:spPr>
        <a:xfrm>
          <a:off x="3199652" y="2251804"/>
          <a:ext cx="1964400" cy="2715494"/>
        </a:xfrm>
        <a:custGeom>
          <a:avLst/>
          <a:gdLst/>
          <a:ahLst/>
          <a:cxnLst/>
          <a:rect l="0" t="0" r="0" b="0"/>
          <a:pathLst>
            <a:path>
              <a:moveTo>
                <a:pt x="1964400" y="0"/>
              </a:moveTo>
              <a:lnTo>
                <a:pt x="1964400" y="2715494"/>
              </a:lnTo>
              <a:lnTo>
                <a:pt x="0" y="27154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5D2841-C4BC-4111-96DD-1A30ABC6BBD3}">
      <dsp:nvSpPr>
        <dsp:cNvPr id="0" name=""/>
        <dsp:cNvSpPr/>
      </dsp:nvSpPr>
      <dsp:spPr>
        <a:xfrm>
          <a:off x="4947390" y="2251804"/>
          <a:ext cx="216661" cy="1689961"/>
        </a:xfrm>
        <a:custGeom>
          <a:avLst/>
          <a:gdLst/>
          <a:ahLst/>
          <a:cxnLst/>
          <a:rect l="0" t="0" r="0" b="0"/>
          <a:pathLst>
            <a:path>
              <a:moveTo>
                <a:pt x="216661" y="0"/>
              </a:moveTo>
              <a:lnTo>
                <a:pt x="216661" y="1689961"/>
              </a:lnTo>
              <a:lnTo>
                <a:pt x="0" y="168996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9EF69F-A310-460C-B4A8-179B4D62D7B7}">
      <dsp:nvSpPr>
        <dsp:cNvPr id="0" name=""/>
        <dsp:cNvSpPr/>
      </dsp:nvSpPr>
      <dsp:spPr>
        <a:xfrm>
          <a:off x="4947390" y="2251804"/>
          <a:ext cx="216661" cy="664429"/>
        </a:xfrm>
        <a:custGeom>
          <a:avLst/>
          <a:gdLst/>
          <a:ahLst/>
          <a:cxnLst/>
          <a:rect l="0" t="0" r="0" b="0"/>
          <a:pathLst>
            <a:path>
              <a:moveTo>
                <a:pt x="216661" y="0"/>
              </a:moveTo>
              <a:lnTo>
                <a:pt x="216661" y="664429"/>
              </a:lnTo>
              <a:lnTo>
                <a:pt x="0" y="6644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35327-9E7F-40F5-9B7C-36E719914978}">
      <dsp:nvSpPr>
        <dsp:cNvPr id="0" name=""/>
        <dsp:cNvSpPr/>
      </dsp:nvSpPr>
      <dsp:spPr>
        <a:xfrm>
          <a:off x="4586287" y="1226271"/>
          <a:ext cx="1928289" cy="303326"/>
        </a:xfrm>
        <a:custGeom>
          <a:avLst/>
          <a:gdLst/>
          <a:ahLst/>
          <a:cxnLst/>
          <a:rect l="0" t="0" r="0" b="0"/>
          <a:pathLst>
            <a:path>
              <a:moveTo>
                <a:pt x="1928289" y="0"/>
              </a:moveTo>
              <a:lnTo>
                <a:pt x="1928289" y="151663"/>
              </a:lnTo>
              <a:lnTo>
                <a:pt x="0" y="151663"/>
              </a:lnTo>
              <a:lnTo>
                <a:pt x="0" y="3033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B0C1EF-5A74-4E58-A18F-7B4E2AC38ACE}">
      <dsp:nvSpPr>
        <dsp:cNvPr id="0" name=""/>
        <dsp:cNvSpPr/>
      </dsp:nvSpPr>
      <dsp:spPr>
        <a:xfrm>
          <a:off x="5792371" y="504066"/>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kern="1200" cap="none" normalizeH="0" baseline="0">
            <a:ln>
              <a:noFill/>
            </a:ln>
            <a:solidFill>
              <a:schemeClr val="tx1"/>
            </a:solidFill>
            <a:effectLst/>
            <a:latin typeface="Arial" panose="020B0604020202020204" pitchFamily="34" charset="0"/>
            <a:cs typeface="Arial" panose="020B0604020202020204" pitchFamily="34" charset="0"/>
          </a:endParaRPr>
        </a:p>
      </dsp:txBody>
      <dsp:txXfrm>
        <a:off x="5792371" y="504066"/>
        <a:ext cx="1444411" cy="722205"/>
      </dsp:txXfrm>
    </dsp:sp>
    <dsp:sp modelId="{269C6749-E7CE-4F89-921F-BFE4F35BC062}">
      <dsp:nvSpPr>
        <dsp:cNvPr id="0" name=""/>
        <dsp:cNvSpPr/>
      </dsp:nvSpPr>
      <dsp:spPr>
        <a:xfrm>
          <a:off x="3864081" y="152959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a:t>
          </a:r>
          <a:r>
            <a:rPr kumimoji="0" lang="en-US" altLang="en-US" sz="1600" b="1" i="0" u="none" strike="noStrike" kern="1200"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st</a:t>
          </a: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sp:txBody>
      <dsp:txXfrm>
        <a:off x="3864081" y="1529598"/>
        <a:ext cx="1444411" cy="722205"/>
      </dsp:txXfrm>
    </dsp:sp>
    <dsp:sp modelId="{59B41527-2A39-4389-855B-52303E1C9986}">
      <dsp:nvSpPr>
        <dsp:cNvPr id="0" name=""/>
        <dsp:cNvSpPr/>
      </dsp:nvSpPr>
      <dsp:spPr>
        <a:xfrm>
          <a:off x="3502978" y="2555130"/>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Vertebral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3502978" y="2555130"/>
        <a:ext cx="1444411" cy="722205"/>
      </dsp:txXfrm>
    </dsp:sp>
    <dsp:sp modelId="{B2D922AC-5F05-47CD-9978-99A4A923204E}">
      <dsp:nvSpPr>
        <dsp:cNvPr id="0" name=""/>
        <dsp:cNvSpPr/>
      </dsp:nvSpPr>
      <dsp:spPr>
        <a:xfrm>
          <a:off x="3502978" y="3580663"/>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Internal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mammary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3502978" y="3580663"/>
        <a:ext cx="1444411" cy="722205"/>
      </dsp:txXfrm>
    </dsp:sp>
    <dsp:sp modelId="{79D8912E-75AC-470D-8450-112F888B7656}">
      <dsp:nvSpPr>
        <dsp:cNvPr id="0" name=""/>
        <dsp:cNvSpPr/>
      </dsp:nvSpPr>
      <dsp:spPr>
        <a:xfrm>
          <a:off x="1755240" y="4606195"/>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Thyro-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trunk</a:t>
          </a:r>
        </a:p>
      </dsp:txBody>
      <dsp:txXfrm>
        <a:off x="1755240" y="4606195"/>
        <a:ext cx="1444411" cy="722205"/>
      </dsp:txXfrm>
    </dsp:sp>
    <dsp:sp modelId="{D65C2EC8-285B-48AD-A89E-0F9128312440}">
      <dsp:nvSpPr>
        <dsp:cNvPr id="0" name=""/>
        <dsp:cNvSpPr/>
      </dsp:nvSpPr>
      <dsp:spPr>
        <a:xfrm>
          <a:off x="7501" y="563172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Inferior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thyroid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7501" y="5631728"/>
        <a:ext cx="1444411" cy="722205"/>
      </dsp:txXfrm>
    </dsp:sp>
    <dsp:sp modelId="{DCC8EE45-754A-4100-A43F-CDE07062A77B}">
      <dsp:nvSpPr>
        <dsp:cNvPr id="0" name=""/>
        <dsp:cNvSpPr/>
      </dsp:nvSpPr>
      <dsp:spPr>
        <a:xfrm>
          <a:off x="1755240" y="563172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Suprascapular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1755240" y="5631728"/>
        <a:ext cx="1444411" cy="722205"/>
      </dsp:txXfrm>
    </dsp:sp>
    <dsp:sp modelId="{E2FF2FE6-3FE6-4EAF-B51C-55D47F8E167D}">
      <dsp:nvSpPr>
        <dsp:cNvPr id="0" name=""/>
        <dsp:cNvSpPr/>
      </dsp:nvSpPr>
      <dsp:spPr>
        <a:xfrm>
          <a:off x="3502978" y="563172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Superficial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3502978" y="5631728"/>
        <a:ext cx="1444411" cy="722205"/>
      </dsp:txXfrm>
    </dsp:sp>
    <dsp:sp modelId="{03802226-3913-4254-AE9A-38F3C33F26D1}">
      <dsp:nvSpPr>
        <dsp:cNvPr id="0" name=""/>
        <dsp:cNvSpPr/>
      </dsp:nvSpPr>
      <dsp:spPr>
        <a:xfrm>
          <a:off x="5611819" y="152959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a:t>
          </a:r>
          <a:r>
            <a:rPr kumimoji="0" lang="en-US" altLang="en-US" sz="1600" b="1" i="0" u="none" strike="noStrike" kern="1200"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nd</a:t>
          </a: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sp:txBody>
      <dsp:txXfrm>
        <a:off x="5611819" y="1529598"/>
        <a:ext cx="1444411" cy="722205"/>
      </dsp:txXfrm>
    </dsp:sp>
    <dsp:sp modelId="{7478DBE4-AEDE-48BA-B9E8-E19D4A6C9B11}">
      <dsp:nvSpPr>
        <dsp:cNvPr id="0" name=""/>
        <dsp:cNvSpPr/>
      </dsp:nvSpPr>
      <dsp:spPr>
        <a:xfrm>
          <a:off x="5972922" y="2555130"/>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Costo-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trunk</a:t>
          </a:r>
        </a:p>
      </dsp:txBody>
      <dsp:txXfrm>
        <a:off x="5972922" y="2555130"/>
        <a:ext cx="1444411" cy="722205"/>
      </dsp:txXfrm>
    </dsp:sp>
    <dsp:sp modelId="{17294F32-8A90-415E-89B5-A319F0EE59EB}">
      <dsp:nvSpPr>
        <dsp:cNvPr id="0" name=""/>
        <dsp:cNvSpPr/>
      </dsp:nvSpPr>
      <dsp:spPr>
        <a:xfrm>
          <a:off x="6334025" y="3580663"/>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Deep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cervical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6334025" y="3580663"/>
        <a:ext cx="1444411" cy="722205"/>
      </dsp:txXfrm>
    </dsp:sp>
    <dsp:sp modelId="{471730A8-DB65-4990-8152-45F081DD0AC4}">
      <dsp:nvSpPr>
        <dsp:cNvPr id="0" name=""/>
        <dsp:cNvSpPr/>
      </dsp:nvSpPr>
      <dsp:spPr>
        <a:xfrm>
          <a:off x="6334025" y="4606195"/>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Superior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intercostal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3399"/>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6334025" y="4606195"/>
        <a:ext cx="1444411" cy="722205"/>
      </dsp:txXfrm>
    </dsp:sp>
    <dsp:sp modelId="{F975D5A6-C1C7-4305-B3DF-B95E19AB15EE}">
      <dsp:nvSpPr>
        <dsp:cNvPr id="0" name=""/>
        <dsp:cNvSpPr/>
      </dsp:nvSpPr>
      <dsp:spPr>
        <a:xfrm>
          <a:off x="7720661" y="1529598"/>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a:t>
          </a:r>
          <a:r>
            <a:rPr kumimoji="0" lang="en-US" altLang="en-US" sz="1600" b="1" i="0" u="none" strike="noStrike" kern="1200" cap="none" normalizeH="0" baseline="3000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rd</a:t>
          </a:r>
          <a:r>
            <a:rPr kumimoji="0" lang="en-US" altLang="en-US" sz="1600" b="1" i="0" u="none" strike="noStrike" kern="1200"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part</a:t>
          </a:r>
        </a:p>
      </dsp:txBody>
      <dsp:txXfrm>
        <a:off x="7720661" y="1529598"/>
        <a:ext cx="1444411" cy="722205"/>
      </dsp:txXfrm>
    </dsp:sp>
    <dsp:sp modelId="{4ED15652-CB6E-4838-AE4C-2152DE522D1B}">
      <dsp:nvSpPr>
        <dsp:cNvPr id="0" name=""/>
        <dsp:cNvSpPr/>
      </dsp:nvSpPr>
      <dsp:spPr>
        <a:xfrm>
          <a:off x="7720661" y="2555130"/>
          <a:ext cx="1444411" cy="722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Dorsal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scapular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kern="1200"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artery</a:t>
          </a:r>
        </a:p>
      </dsp:txBody>
      <dsp:txXfrm>
        <a:off x="7720661" y="2555130"/>
        <a:ext cx="1444411" cy="7222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AE6CE-0741-4FA1-911C-E3CEDB091C41}" type="datetimeFigureOut">
              <a:rPr lang="en-US" smtClean="0"/>
              <a:t>11/14/2021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F4C23-CF59-486E-BF57-7F5106EA3F76}" type="slidenum">
              <a:rPr lang="en-US" smtClean="0"/>
              <a:t>‹#›</a:t>
            </a:fld>
            <a:endParaRPr lang="en-US"/>
          </a:p>
        </p:txBody>
      </p:sp>
    </p:spTree>
    <p:extLst>
      <p:ext uri="{BB962C8B-B14F-4D97-AF65-F5344CB8AC3E}">
        <p14:creationId xmlns:p14="http://schemas.microsoft.com/office/powerpoint/2010/main" val="65152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2F4C23-CF59-486E-BF57-7F5106EA3F76}" type="slidenum">
              <a:rPr lang="en-US" smtClean="0"/>
              <a:t>1</a:t>
            </a:fld>
            <a:endParaRPr lang="en-US"/>
          </a:p>
        </p:txBody>
      </p:sp>
    </p:spTree>
    <p:extLst>
      <p:ext uri="{BB962C8B-B14F-4D97-AF65-F5344CB8AC3E}">
        <p14:creationId xmlns:p14="http://schemas.microsoft.com/office/powerpoint/2010/main" val="3687387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ar-SA"/>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ar-SA"/>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ar-SA"/>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ar-SA"/>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ar-SA"/>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ar-SA"/>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ar-SA"/>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ar-SA"/>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ar-SA"/>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ar-SA"/>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ar-SA"/>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C5F2ECE8-B37A-4062-A093-1DA2940F3A28}" type="slidenum">
              <a:rPr lang="en-US" altLang="en-US"/>
              <a:pPr>
                <a:defRPr/>
              </a:pPr>
              <a:t>‹#›</a:t>
            </a:fld>
            <a:endParaRPr lang="en-US" altLang="en-US"/>
          </a:p>
        </p:txBody>
      </p:sp>
    </p:spTree>
    <p:extLst>
      <p:ext uri="{BB962C8B-B14F-4D97-AF65-F5344CB8AC3E}">
        <p14:creationId xmlns:p14="http://schemas.microsoft.com/office/powerpoint/2010/main" val="80720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CF6D60D5-1828-4F7E-9D95-3CE5D6F9926A}" type="slidenum">
              <a:rPr lang="en-US" altLang="en-US"/>
              <a:pPr>
                <a:defRPr/>
              </a:pPr>
              <a:t>‹#›</a:t>
            </a:fld>
            <a:endParaRPr lang="en-US" altLang="en-US"/>
          </a:p>
        </p:txBody>
      </p:sp>
    </p:spTree>
    <p:extLst>
      <p:ext uri="{BB962C8B-B14F-4D97-AF65-F5344CB8AC3E}">
        <p14:creationId xmlns:p14="http://schemas.microsoft.com/office/powerpoint/2010/main" val="2190352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6336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083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043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8513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667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47813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869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6590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1654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6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0FF55762-7916-464E-9EB3-CBD76E18D118}" type="slidenum">
              <a:rPr lang="en-US" altLang="en-US"/>
              <a:pPr>
                <a:defRPr/>
              </a:pPr>
              <a:t>‹#›</a:t>
            </a:fld>
            <a:endParaRPr lang="en-US" altLang="en-US"/>
          </a:p>
        </p:txBody>
      </p:sp>
    </p:spTree>
    <p:extLst>
      <p:ext uri="{BB962C8B-B14F-4D97-AF65-F5344CB8AC3E}">
        <p14:creationId xmlns:p14="http://schemas.microsoft.com/office/powerpoint/2010/main" val="4137248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9311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1953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62794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9117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67461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5846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94458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6956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28429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5919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SmartArt Placeholder 2"/>
          <p:cNvSpPr>
            <a:spLocks noGrp="1"/>
          </p:cNvSpPr>
          <p:nvPr>
            <p:ph type="dgm" idx="1"/>
          </p:nvPr>
        </p:nvSpPr>
        <p:spPr>
          <a:xfrm>
            <a:off x="457200" y="1600200"/>
            <a:ext cx="8229600" cy="4530725"/>
          </a:xfrm>
        </p:spPr>
        <p:txBody>
          <a:bodyPr/>
          <a:lstStyle/>
          <a:p>
            <a:pPr lvl="0"/>
            <a:endParaRPr lang="ar-SA"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442C9CE5-C85E-4FE7-8C54-3BC1280A4BAA}" type="slidenum">
              <a:rPr lang="en-US" altLang="en-US"/>
              <a:pPr>
                <a:defRPr/>
              </a:pPr>
              <a:t>‹#›</a:t>
            </a:fld>
            <a:endParaRPr lang="en-US" altLang="en-US"/>
          </a:p>
        </p:txBody>
      </p:sp>
    </p:spTree>
    <p:extLst>
      <p:ext uri="{BB962C8B-B14F-4D97-AF65-F5344CB8AC3E}">
        <p14:creationId xmlns:p14="http://schemas.microsoft.com/office/powerpoint/2010/main" val="986733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36704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8607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8407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15429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81018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1099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852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5209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017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4263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Table Placeholder 2"/>
          <p:cNvSpPr>
            <a:spLocks noGrp="1"/>
          </p:cNvSpPr>
          <p:nvPr>
            <p:ph type="tbl" idx="1"/>
          </p:nvPr>
        </p:nvSpPr>
        <p:spPr>
          <a:xfrm>
            <a:off x="457200" y="1600200"/>
            <a:ext cx="8229600" cy="4530725"/>
          </a:xfrm>
        </p:spPr>
        <p:txBody>
          <a:bodyPr/>
          <a:lstStyle/>
          <a:p>
            <a:pPr lvl="0"/>
            <a:endParaRPr lang="ar-SA"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B9512578-CD34-48C7-849B-1B6886267294}" type="slidenum">
              <a:rPr lang="en-US" altLang="en-US"/>
              <a:pPr>
                <a:defRPr/>
              </a:pPr>
              <a:t>‹#›</a:t>
            </a:fld>
            <a:endParaRPr lang="en-US" altLang="en-US"/>
          </a:p>
        </p:txBody>
      </p:sp>
    </p:spTree>
    <p:extLst>
      <p:ext uri="{BB962C8B-B14F-4D97-AF65-F5344CB8AC3E}">
        <p14:creationId xmlns:p14="http://schemas.microsoft.com/office/powerpoint/2010/main" val="34818524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767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3058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057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582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76586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93693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74648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0617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5453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5440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p:txBody>
          <a:bodyPr/>
          <a:lstStyle>
            <a:lvl1pPr>
              <a:defRPr/>
            </a:lvl1pPr>
          </a:lstStyle>
          <a:p>
            <a:pPr>
              <a:defRPr/>
            </a:pPr>
            <a:fld id="{CAF5DC17-0E34-41E2-B786-FE5AF6428E73}" type="slidenum">
              <a:rPr lang="en-US" altLang="en-US"/>
              <a:pPr>
                <a:defRPr/>
              </a:pPr>
              <a:t>‹#›</a:t>
            </a:fld>
            <a:endParaRPr lang="en-US" altLang="en-US"/>
          </a:p>
        </p:txBody>
      </p:sp>
    </p:spTree>
    <p:extLst>
      <p:ext uri="{BB962C8B-B14F-4D97-AF65-F5344CB8AC3E}">
        <p14:creationId xmlns:p14="http://schemas.microsoft.com/office/powerpoint/2010/main" val="3181386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3186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64789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60739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1878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35759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82669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8722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1356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80523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805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28 w 5184"/>
                  <a:gd name="T3" fmla="*/ 3159 h 3159"/>
                  <a:gd name="T4" fmla="*/ 53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74 w 556"/>
                  <a:gd name="T5" fmla="*/ 3159 h 3159"/>
                  <a:gd name="T6" fmla="*/ 57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eaLnBrk="1" hangingPunct="1">
                <a:defRPr/>
              </a:pPr>
              <a:endParaRPr lang="en-US">
                <a:solidFill>
                  <a:srgbClr val="FFFFFF"/>
                </a:solidFill>
              </a:endParaRPr>
            </a:p>
          </p:txBody>
        </p:sp>
        <p:sp>
          <p:nvSpPr>
            <p:cNvPr id="7" name="Freeform 7"/>
            <p:cNvSpPr>
              <a:spLocks/>
            </p:cNvSpPr>
            <p:nvPr/>
          </p:nvSpPr>
          <p:spPr bwMode="ltGray">
            <a:xfrm>
              <a:off x="767" y="1155"/>
              <a:ext cx="252" cy="12"/>
            </a:xfrm>
            <a:custGeom>
              <a:avLst/>
              <a:gdLst>
                <a:gd name="T0" fmla="*/ 260 w 251"/>
                <a:gd name="T1" fmla="*/ 0 h 12"/>
                <a:gd name="T2" fmla="*/ 0 w 251"/>
                <a:gd name="T3" fmla="*/ 0 h 12"/>
                <a:gd name="T4" fmla="*/ 0 w 251"/>
                <a:gd name="T5" fmla="*/ 12 h 12"/>
                <a:gd name="T6" fmla="*/ 260 w 251"/>
                <a:gd name="T7" fmla="*/ 12 h 12"/>
                <a:gd name="T8" fmla="*/ 260 w 251"/>
                <a:gd name="T9" fmla="*/ 0 h 12"/>
                <a:gd name="T10" fmla="*/ 26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5139 w 251"/>
                <a:gd name="T5" fmla="*/ 12 h 12"/>
                <a:gd name="T6" fmla="*/ 5139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859 w 4724"/>
                  <a:gd name="T1" fmla="*/ 0 h 12"/>
                  <a:gd name="T2" fmla="*/ 0 w 4724"/>
                  <a:gd name="T3" fmla="*/ 0 h 12"/>
                  <a:gd name="T4" fmla="*/ 0 w 4724"/>
                  <a:gd name="T5" fmla="*/ 12 h 12"/>
                  <a:gd name="T6" fmla="*/ 4859 w 4724"/>
                  <a:gd name="T7" fmla="*/ 12 h 12"/>
                  <a:gd name="T8" fmla="*/ 4859 w 4724"/>
                  <a:gd name="T9" fmla="*/ 0 h 12"/>
                  <a:gd name="T10" fmla="*/ 485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eaLnBrk="1" hangingPunct="1">
                  <a:defRPr/>
                </a:pPr>
                <a:endParaRPr lang="en-US">
                  <a:solidFill>
                    <a:srgbClr val="FFFFFF"/>
                  </a:solidFill>
                </a:endParaRPr>
              </a:p>
            </p:txBody>
          </p:sp>
        </p:grpSp>
      </p:grpSp>
      <p:sp>
        <p:nvSpPr>
          <p:cNvPr id="47120"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47121" name="Rectangle 17"/>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lt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r>
              <a:rPr lang="en-US" altLang="en-US"/>
              <a:t>dr Dalia M Biram</a:t>
            </a:r>
          </a:p>
        </p:txBody>
      </p:sp>
      <p:sp>
        <p:nvSpPr>
          <p:cNvPr id="20" name="Rectangle 20"/>
          <p:cNvSpPr>
            <a:spLocks noGrp="1" noChangeArrowheads="1"/>
          </p:cNvSpPr>
          <p:nvPr>
            <p:ph type="sldNum" sz="quarter" idx="12"/>
          </p:nvPr>
        </p:nvSpPr>
        <p:spPr/>
        <p:txBody>
          <a:bodyPr/>
          <a:lstStyle>
            <a:lvl1pPr algn="l">
              <a:defRPr/>
            </a:lvl1pPr>
          </a:lstStyle>
          <a:p>
            <a:pPr>
              <a:defRPr/>
            </a:pPr>
            <a:fld id="{40AAE27D-EA3F-4671-9A49-B548DC734CFC}" type="slidenum">
              <a:rPr lang="en-US" altLang="en-US"/>
              <a:pPr>
                <a:defRPr/>
              </a:pPr>
              <a:t>‹#›</a:t>
            </a:fld>
            <a:endParaRPr lang="en-US" altLang="en-US"/>
          </a:p>
        </p:txBody>
      </p:sp>
    </p:spTree>
    <p:extLst>
      <p:ext uri="{BB962C8B-B14F-4D97-AF65-F5344CB8AC3E}">
        <p14:creationId xmlns:p14="http://schemas.microsoft.com/office/powerpoint/2010/main" val="3601164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91882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31108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451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11265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07569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96777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58514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3353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96165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848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dr Dalia M Biram</a:t>
            </a:r>
          </a:p>
        </p:txBody>
      </p:sp>
      <p:sp>
        <p:nvSpPr>
          <p:cNvPr id="6" name="Slide Number Placeholder 5"/>
          <p:cNvSpPr>
            <a:spLocks noGrp="1"/>
          </p:cNvSpPr>
          <p:nvPr>
            <p:ph type="sldNum" sz="quarter" idx="12"/>
          </p:nvPr>
        </p:nvSpPr>
        <p:spPr/>
        <p:txBody>
          <a:bodyPr/>
          <a:lstStyle>
            <a:lvl1pPr algn="l">
              <a:defRPr/>
            </a:lvl1pPr>
          </a:lstStyle>
          <a:p>
            <a:pPr>
              <a:defRPr/>
            </a:pPr>
            <a:fld id="{4186C7AD-A01C-426C-A88F-5848DE31B572}" type="slidenum">
              <a:rPr lang="en-US" altLang="en-US"/>
              <a:pPr>
                <a:defRPr/>
              </a:pPr>
              <a:t>‹#›</a:t>
            </a:fld>
            <a:endParaRPr lang="en-US" altLang="en-US"/>
          </a:p>
        </p:txBody>
      </p:sp>
    </p:spTree>
    <p:extLst>
      <p:ext uri="{BB962C8B-B14F-4D97-AF65-F5344CB8AC3E}">
        <p14:creationId xmlns:p14="http://schemas.microsoft.com/office/powerpoint/2010/main" val="21316197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49789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7351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2607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33878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49478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65867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64812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3428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885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1765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dr Dalia M Biram</a:t>
            </a:r>
          </a:p>
        </p:txBody>
      </p:sp>
      <p:sp>
        <p:nvSpPr>
          <p:cNvPr id="6" name="Slide Number Placeholder 5"/>
          <p:cNvSpPr>
            <a:spLocks noGrp="1"/>
          </p:cNvSpPr>
          <p:nvPr>
            <p:ph type="sldNum" sz="quarter" idx="12"/>
          </p:nvPr>
        </p:nvSpPr>
        <p:spPr/>
        <p:txBody>
          <a:bodyPr/>
          <a:lstStyle>
            <a:lvl1pPr algn="l">
              <a:defRPr/>
            </a:lvl1pPr>
          </a:lstStyle>
          <a:p>
            <a:pPr>
              <a:defRPr/>
            </a:pPr>
            <a:fld id="{54475EA5-F290-46D9-9549-05AD82EB5B6A}" type="slidenum">
              <a:rPr lang="en-US" altLang="en-US"/>
              <a:pPr>
                <a:defRPr/>
              </a:pPr>
              <a:t>‹#›</a:t>
            </a:fld>
            <a:endParaRPr lang="en-US" altLang="en-US"/>
          </a:p>
        </p:txBody>
      </p:sp>
    </p:spTree>
    <p:extLst>
      <p:ext uri="{BB962C8B-B14F-4D97-AF65-F5344CB8AC3E}">
        <p14:creationId xmlns:p14="http://schemas.microsoft.com/office/powerpoint/2010/main" val="6472604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02613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64864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21326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13905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76717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64008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6446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7440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37961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047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r>
              <a:rPr lang="en-US" altLang="en-US"/>
              <a:t>dr Dalia M Biram</a:t>
            </a:r>
          </a:p>
        </p:txBody>
      </p:sp>
      <p:sp>
        <p:nvSpPr>
          <p:cNvPr id="7" name="Slide Number Placeholder 6"/>
          <p:cNvSpPr>
            <a:spLocks noGrp="1"/>
          </p:cNvSpPr>
          <p:nvPr>
            <p:ph type="sldNum" sz="quarter" idx="12"/>
          </p:nvPr>
        </p:nvSpPr>
        <p:spPr/>
        <p:txBody>
          <a:bodyPr/>
          <a:lstStyle>
            <a:lvl1pPr algn="l">
              <a:defRPr/>
            </a:lvl1pPr>
          </a:lstStyle>
          <a:p>
            <a:pPr>
              <a:defRPr/>
            </a:pPr>
            <a:fld id="{7DDB0439-CC7A-44F3-9F1F-D2A046A14924}" type="slidenum">
              <a:rPr lang="en-US" altLang="en-US"/>
              <a:pPr>
                <a:defRPr/>
              </a:pPr>
              <a:t>‹#›</a:t>
            </a:fld>
            <a:endParaRPr lang="en-US" altLang="en-US"/>
          </a:p>
        </p:txBody>
      </p:sp>
    </p:spTree>
    <p:extLst>
      <p:ext uri="{BB962C8B-B14F-4D97-AF65-F5344CB8AC3E}">
        <p14:creationId xmlns:p14="http://schemas.microsoft.com/office/powerpoint/2010/main" val="18099206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14068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41308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87497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0112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74581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295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54719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57952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822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6506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tLang="en-US"/>
          </a:p>
        </p:txBody>
      </p:sp>
      <p:sp>
        <p:nvSpPr>
          <p:cNvPr id="8" name="Footer Placeholder 7"/>
          <p:cNvSpPr>
            <a:spLocks noGrp="1"/>
          </p:cNvSpPr>
          <p:nvPr>
            <p:ph type="ftr" sz="quarter" idx="11"/>
          </p:nvPr>
        </p:nvSpPr>
        <p:spPr/>
        <p:txBody>
          <a:bodyPr/>
          <a:lstStyle>
            <a:lvl1pPr>
              <a:defRPr/>
            </a:lvl1pPr>
          </a:lstStyle>
          <a:p>
            <a:pPr>
              <a:defRPr/>
            </a:pPr>
            <a:r>
              <a:rPr lang="en-US" altLang="en-US"/>
              <a:t>dr Dalia M Biram</a:t>
            </a:r>
          </a:p>
        </p:txBody>
      </p:sp>
      <p:sp>
        <p:nvSpPr>
          <p:cNvPr id="9" name="Slide Number Placeholder 8"/>
          <p:cNvSpPr>
            <a:spLocks noGrp="1"/>
          </p:cNvSpPr>
          <p:nvPr>
            <p:ph type="sldNum" sz="quarter" idx="12"/>
          </p:nvPr>
        </p:nvSpPr>
        <p:spPr/>
        <p:txBody>
          <a:bodyPr/>
          <a:lstStyle>
            <a:lvl1pPr algn="l">
              <a:defRPr/>
            </a:lvl1pPr>
          </a:lstStyle>
          <a:p>
            <a:pPr>
              <a:defRPr/>
            </a:pPr>
            <a:fld id="{B7A49437-F6E0-4D96-968F-9163076A2D70}" type="slidenum">
              <a:rPr lang="en-US" altLang="en-US"/>
              <a:pPr>
                <a:defRPr/>
              </a:pPr>
              <a:t>‹#›</a:t>
            </a:fld>
            <a:endParaRPr lang="en-US" altLang="en-US"/>
          </a:p>
        </p:txBody>
      </p:sp>
    </p:spTree>
    <p:extLst>
      <p:ext uri="{BB962C8B-B14F-4D97-AF65-F5344CB8AC3E}">
        <p14:creationId xmlns:p14="http://schemas.microsoft.com/office/powerpoint/2010/main" val="25923698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773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55623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69723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09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AE0B1B66-795A-445B-9CFE-893E08BC7228}" type="slidenum">
              <a:rPr lang="en-US" altLang="en-US"/>
              <a:pPr>
                <a:defRPr/>
              </a:pPr>
              <a:t>‹#›</a:t>
            </a:fld>
            <a:endParaRPr lang="en-US" altLang="en-US"/>
          </a:p>
        </p:txBody>
      </p:sp>
    </p:spTree>
    <p:extLst>
      <p:ext uri="{BB962C8B-B14F-4D97-AF65-F5344CB8AC3E}">
        <p14:creationId xmlns:p14="http://schemas.microsoft.com/office/powerpoint/2010/main" val="3271090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r>
              <a:rPr lang="en-US" altLang="en-US"/>
              <a:t>dr Dalia M Biram</a:t>
            </a:r>
          </a:p>
        </p:txBody>
      </p:sp>
      <p:sp>
        <p:nvSpPr>
          <p:cNvPr id="5" name="Slide Number Placeholder 4"/>
          <p:cNvSpPr>
            <a:spLocks noGrp="1"/>
          </p:cNvSpPr>
          <p:nvPr>
            <p:ph type="sldNum" sz="quarter" idx="12"/>
          </p:nvPr>
        </p:nvSpPr>
        <p:spPr/>
        <p:txBody>
          <a:bodyPr/>
          <a:lstStyle>
            <a:lvl1pPr algn="l">
              <a:defRPr/>
            </a:lvl1pPr>
          </a:lstStyle>
          <a:p>
            <a:pPr>
              <a:defRPr/>
            </a:pPr>
            <a:fld id="{6BA675DB-9FF3-4C76-AAB5-D9BA4B1F97BF}" type="slidenum">
              <a:rPr lang="en-US" altLang="en-US"/>
              <a:pPr>
                <a:defRPr/>
              </a:pPr>
              <a:t>‹#›</a:t>
            </a:fld>
            <a:endParaRPr lang="en-US" altLang="en-US"/>
          </a:p>
        </p:txBody>
      </p:sp>
    </p:spTree>
    <p:extLst>
      <p:ext uri="{BB962C8B-B14F-4D97-AF65-F5344CB8AC3E}">
        <p14:creationId xmlns:p14="http://schemas.microsoft.com/office/powerpoint/2010/main" val="3998874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ltLang="en-US"/>
              <a:t>dr Dalia M Biram</a:t>
            </a:r>
          </a:p>
        </p:txBody>
      </p:sp>
      <p:sp>
        <p:nvSpPr>
          <p:cNvPr id="4" name="Slide Number Placeholder 3"/>
          <p:cNvSpPr>
            <a:spLocks noGrp="1"/>
          </p:cNvSpPr>
          <p:nvPr>
            <p:ph type="sldNum" sz="quarter" idx="12"/>
          </p:nvPr>
        </p:nvSpPr>
        <p:spPr/>
        <p:txBody>
          <a:bodyPr/>
          <a:lstStyle>
            <a:lvl1pPr algn="l">
              <a:defRPr/>
            </a:lvl1pPr>
          </a:lstStyle>
          <a:p>
            <a:pPr>
              <a:defRPr/>
            </a:pPr>
            <a:fld id="{8FEAA2F2-AAE6-4A7C-B0E1-C2CA9AC59FD9}" type="slidenum">
              <a:rPr lang="en-US" altLang="en-US"/>
              <a:pPr>
                <a:defRPr/>
              </a:pPr>
              <a:t>‹#›</a:t>
            </a:fld>
            <a:endParaRPr lang="en-US" altLang="en-US"/>
          </a:p>
        </p:txBody>
      </p:sp>
    </p:spTree>
    <p:extLst>
      <p:ext uri="{BB962C8B-B14F-4D97-AF65-F5344CB8AC3E}">
        <p14:creationId xmlns:p14="http://schemas.microsoft.com/office/powerpoint/2010/main" val="72022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r>
              <a:rPr lang="en-US" altLang="en-US"/>
              <a:t>dr Dalia M Biram</a:t>
            </a:r>
          </a:p>
        </p:txBody>
      </p:sp>
      <p:sp>
        <p:nvSpPr>
          <p:cNvPr id="7" name="Slide Number Placeholder 6"/>
          <p:cNvSpPr>
            <a:spLocks noGrp="1"/>
          </p:cNvSpPr>
          <p:nvPr>
            <p:ph type="sldNum" sz="quarter" idx="12"/>
          </p:nvPr>
        </p:nvSpPr>
        <p:spPr/>
        <p:txBody>
          <a:bodyPr/>
          <a:lstStyle>
            <a:lvl1pPr algn="l">
              <a:defRPr/>
            </a:lvl1pPr>
          </a:lstStyle>
          <a:p>
            <a:pPr>
              <a:defRPr/>
            </a:pPr>
            <a:fld id="{405F235A-FFDF-460F-884A-43C62EFDD500}" type="slidenum">
              <a:rPr lang="en-US" altLang="en-US"/>
              <a:pPr>
                <a:defRPr/>
              </a:pPr>
              <a:t>‹#›</a:t>
            </a:fld>
            <a:endParaRPr lang="en-US" altLang="en-US"/>
          </a:p>
        </p:txBody>
      </p:sp>
    </p:spTree>
    <p:extLst>
      <p:ext uri="{BB962C8B-B14F-4D97-AF65-F5344CB8AC3E}">
        <p14:creationId xmlns:p14="http://schemas.microsoft.com/office/powerpoint/2010/main" val="534616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r>
              <a:rPr lang="en-US" altLang="en-US"/>
              <a:t>dr Dalia M Biram</a:t>
            </a:r>
          </a:p>
        </p:txBody>
      </p:sp>
      <p:sp>
        <p:nvSpPr>
          <p:cNvPr id="7" name="Slide Number Placeholder 6"/>
          <p:cNvSpPr>
            <a:spLocks noGrp="1"/>
          </p:cNvSpPr>
          <p:nvPr>
            <p:ph type="sldNum" sz="quarter" idx="12"/>
          </p:nvPr>
        </p:nvSpPr>
        <p:spPr/>
        <p:txBody>
          <a:bodyPr/>
          <a:lstStyle>
            <a:lvl1pPr algn="l">
              <a:defRPr/>
            </a:lvl1pPr>
          </a:lstStyle>
          <a:p>
            <a:pPr>
              <a:defRPr/>
            </a:pPr>
            <a:fld id="{9BB5F00E-4DCB-457D-B703-56D8530112AB}" type="slidenum">
              <a:rPr lang="en-US" altLang="en-US"/>
              <a:pPr>
                <a:defRPr/>
              </a:pPr>
              <a:t>‹#›</a:t>
            </a:fld>
            <a:endParaRPr lang="en-US" altLang="en-US"/>
          </a:p>
        </p:txBody>
      </p:sp>
    </p:spTree>
    <p:extLst>
      <p:ext uri="{BB962C8B-B14F-4D97-AF65-F5344CB8AC3E}">
        <p14:creationId xmlns:p14="http://schemas.microsoft.com/office/powerpoint/2010/main" val="2173079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dr Dalia M Biram</a:t>
            </a:r>
          </a:p>
        </p:txBody>
      </p:sp>
      <p:sp>
        <p:nvSpPr>
          <p:cNvPr id="6" name="Slide Number Placeholder 5"/>
          <p:cNvSpPr>
            <a:spLocks noGrp="1"/>
          </p:cNvSpPr>
          <p:nvPr>
            <p:ph type="sldNum" sz="quarter" idx="12"/>
          </p:nvPr>
        </p:nvSpPr>
        <p:spPr/>
        <p:txBody>
          <a:bodyPr/>
          <a:lstStyle>
            <a:lvl1pPr algn="l">
              <a:defRPr/>
            </a:lvl1pPr>
          </a:lstStyle>
          <a:p>
            <a:pPr>
              <a:defRPr/>
            </a:pPr>
            <a:fld id="{20758F00-D3C9-468F-83AD-8230584C99AE}" type="slidenum">
              <a:rPr lang="en-US" altLang="en-US"/>
              <a:pPr>
                <a:defRPr/>
              </a:pPr>
              <a:t>‹#›</a:t>
            </a:fld>
            <a:endParaRPr lang="en-US" altLang="en-US"/>
          </a:p>
        </p:txBody>
      </p:sp>
    </p:spTree>
    <p:extLst>
      <p:ext uri="{BB962C8B-B14F-4D97-AF65-F5344CB8AC3E}">
        <p14:creationId xmlns:p14="http://schemas.microsoft.com/office/powerpoint/2010/main" val="969620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dr Dalia M Biram</a:t>
            </a:r>
          </a:p>
        </p:txBody>
      </p:sp>
      <p:sp>
        <p:nvSpPr>
          <p:cNvPr id="6" name="Slide Number Placeholder 5"/>
          <p:cNvSpPr>
            <a:spLocks noGrp="1"/>
          </p:cNvSpPr>
          <p:nvPr>
            <p:ph type="sldNum" sz="quarter" idx="12"/>
          </p:nvPr>
        </p:nvSpPr>
        <p:spPr/>
        <p:txBody>
          <a:bodyPr/>
          <a:lstStyle>
            <a:lvl1pPr algn="l">
              <a:defRPr/>
            </a:lvl1pPr>
          </a:lstStyle>
          <a:p>
            <a:pPr>
              <a:defRPr/>
            </a:pPr>
            <a:fld id="{587DC9B9-47A4-42F5-90AD-008201399C06}" type="slidenum">
              <a:rPr lang="en-US" altLang="en-US"/>
              <a:pPr>
                <a:defRPr/>
              </a:pPr>
              <a:t>‹#›</a:t>
            </a:fld>
            <a:endParaRPr lang="en-US" altLang="en-US"/>
          </a:p>
        </p:txBody>
      </p:sp>
    </p:spTree>
    <p:extLst>
      <p:ext uri="{BB962C8B-B14F-4D97-AF65-F5344CB8AC3E}">
        <p14:creationId xmlns:p14="http://schemas.microsoft.com/office/powerpoint/2010/main" val="4080798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D334FAA-04FE-48FC-9A67-F77EF4D57D2F}" type="slidenum">
              <a:rPr lang="en-US"/>
              <a:pPr>
                <a:defRPr/>
              </a:pPr>
              <a:t>‹#›</a:t>
            </a:fld>
            <a:endParaRPr lang="en-US"/>
          </a:p>
        </p:txBody>
      </p:sp>
    </p:spTree>
    <p:extLst>
      <p:ext uri="{BB962C8B-B14F-4D97-AF65-F5344CB8AC3E}">
        <p14:creationId xmlns:p14="http://schemas.microsoft.com/office/powerpoint/2010/main" val="3089627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CDC04A6-E570-41C5-9F61-028834B5FFE6}" type="slidenum">
              <a:rPr lang="en-US"/>
              <a:pPr>
                <a:defRPr/>
              </a:pPr>
              <a:t>‹#›</a:t>
            </a:fld>
            <a:endParaRPr lang="en-US"/>
          </a:p>
        </p:txBody>
      </p:sp>
    </p:spTree>
    <p:extLst>
      <p:ext uri="{BB962C8B-B14F-4D97-AF65-F5344CB8AC3E}">
        <p14:creationId xmlns:p14="http://schemas.microsoft.com/office/powerpoint/2010/main" val="4175622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105453-62D2-4F43-9320-EB8BD7211FE0}" type="slidenum">
              <a:rPr lang="en-US"/>
              <a:pPr>
                <a:defRPr/>
              </a:pPr>
              <a:t>‹#›</a:t>
            </a:fld>
            <a:endParaRPr lang="en-US"/>
          </a:p>
        </p:txBody>
      </p:sp>
    </p:spTree>
    <p:extLst>
      <p:ext uri="{BB962C8B-B14F-4D97-AF65-F5344CB8AC3E}">
        <p14:creationId xmlns:p14="http://schemas.microsoft.com/office/powerpoint/2010/main" val="90284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1260971-ACA2-400B-A363-2ED4249C62F4}" type="slidenum">
              <a:rPr lang="en-US"/>
              <a:pPr>
                <a:defRPr/>
              </a:pPr>
              <a:t>‹#›</a:t>
            </a:fld>
            <a:endParaRPr lang="en-US"/>
          </a:p>
        </p:txBody>
      </p:sp>
    </p:spTree>
    <p:extLst>
      <p:ext uri="{BB962C8B-B14F-4D97-AF65-F5344CB8AC3E}">
        <p14:creationId xmlns:p14="http://schemas.microsoft.com/office/powerpoint/2010/main" val="402466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p:txBody>
          <a:bodyPr/>
          <a:lstStyle>
            <a:lvl1pPr>
              <a:defRPr/>
            </a:lvl1pPr>
          </a:lstStyle>
          <a:p>
            <a:pPr>
              <a:defRPr/>
            </a:pPr>
            <a:fld id="{97A8B249-4ED8-4831-80A2-0DD22B64F4A4}" type="slidenum">
              <a:rPr lang="en-US" altLang="en-US"/>
              <a:pPr>
                <a:defRPr/>
              </a:pPr>
              <a:t>‹#›</a:t>
            </a:fld>
            <a:endParaRPr lang="en-US" altLang="en-US"/>
          </a:p>
        </p:txBody>
      </p:sp>
    </p:spTree>
    <p:extLst>
      <p:ext uri="{BB962C8B-B14F-4D97-AF65-F5344CB8AC3E}">
        <p14:creationId xmlns:p14="http://schemas.microsoft.com/office/powerpoint/2010/main" val="4153090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4626E2-90A7-40E3-A259-20A390CA4994}" type="slidenum">
              <a:rPr lang="en-US"/>
              <a:pPr>
                <a:defRPr/>
              </a:pPr>
              <a:t>‹#›</a:t>
            </a:fld>
            <a:endParaRPr lang="en-US"/>
          </a:p>
        </p:txBody>
      </p:sp>
    </p:spTree>
    <p:extLst>
      <p:ext uri="{BB962C8B-B14F-4D97-AF65-F5344CB8AC3E}">
        <p14:creationId xmlns:p14="http://schemas.microsoft.com/office/powerpoint/2010/main" val="255762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61053CE-8DDB-4E8E-AD86-96449BB2A6AE}" type="slidenum">
              <a:rPr lang="en-US"/>
              <a:pPr>
                <a:defRPr/>
              </a:pPr>
              <a:t>‹#›</a:t>
            </a:fld>
            <a:endParaRPr lang="en-US"/>
          </a:p>
        </p:txBody>
      </p:sp>
    </p:spTree>
    <p:extLst>
      <p:ext uri="{BB962C8B-B14F-4D97-AF65-F5344CB8AC3E}">
        <p14:creationId xmlns:p14="http://schemas.microsoft.com/office/powerpoint/2010/main" val="88612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E527EA9-1388-4625-BD82-6956CB1235D2}" type="slidenum">
              <a:rPr lang="en-US"/>
              <a:pPr>
                <a:defRPr/>
              </a:pPr>
              <a:t>‹#›</a:t>
            </a:fld>
            <a:endParaRPr lang="en-US"/>
          </a:p>
        </p:txBody>
      </p:sp>
    </p:spTree>
    <p:extLst>
      <p:ext uri="{BB962C8B-B14F-4D97-AF65-F5344CB8AC3E}">
        <p14:creationId xmlns:p14="http://schemas.microsoft.com/office/powerpoint/2010/main" val="1209271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A76D658-2B7D-4EC0-AE90-3C0A47EA3C8C}" type="slidenum">
              <a:rPr lang="en-US"/>
              <a:pPr>
                <a:defRPr/>
              </a:pPr>
              <a:t>‹#›</a:t>
            </a:fld>
            <a:endParaRPr lang="en-US"/>
          </a:p>
        </p:txBody>
      </p:sp>
    </p:spTree>
    <p:extLst>
      <p:ext uri="{BB962C8B-B14F-4D97-AF65-F5344CB8AC3E}">
        <p14:creationId xmlns:p14="http://schemas.microsoft.com/office/powerpoint/2010/main" val="309856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516160-5B6F-446E-83A5-78FA2E3BE6E1}" type="slidenum">
              <a:rPr lang="en-US"/>
              <a:pPr>
                <a:defRPr/>
              </a:pPr>
              <a:t>‹#›</a:t>
            </a:fld>
            <a:endParaRPr lang="en-US"/>
          </a:p>
        </p:txBody>
      </p:sp>
    </p:spTree>
    <p:extLst>
      <p:ext uri="{BB962C8B-B14F-4D97-AF65-F5344CB8AC3E}">
        <p14:creationId xmlns:p14="http://schemas.microsoft.com/office/powerpoint/2010/main" val="63460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79CEF2F-4CE9-4598-A72F-D2A249ECF1A1}" type="slidenum">
              <a:rPr lang="en-US"/>
              <a:pPr>
                <a:defRPr/>
              </a:pPr>
              <a:t>‹#›</a:t>
            </a:fld>
            <a:endParaRPr lang="en-US"/>
          </a:p>
        </p:txBody>
      </p:sp>
    </p:spTree>
    <p:extLst>
      <p:ext uri="{BB962C8B-B14F-4D97-AF65-F5344CB8AC3E}">
        <p14:creationId xmlns:p14="http://schemas.microsoft.com/office/powerpoint/2010/main" val="2716343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dr Dalia M Biram</a:t>
            </a: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57484F8-8FE5-4D31-A6A3-A20BB45F2B52}" type="slidenum">
              <a:rPr lang="en-US"/>
              <a:pPr>
                <a:defRPr/>
              </a:pPr>
              <a:t>‹#›</a:t>
            </a:fld>
            <a:endParaRPr lang="en-US"/>
          </a:p>
        </p:txBody>
      </p:sp>
    </p:spTree>
    <p:extLst>
      <p:ext uri="{BB962C8B-B14F-4D97-AF65-F5344CB8AC3E}">
        <p14:creationId xmlns:p14="http://schemas.microsoft.com/office/powerpoint/2010/main" val="4123195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6" name="Rectangle 6"/>
          <p:cNvSpPr>
            <a:spLocks noGrp="1" noChangeArrowheads="1"/>
          </p:cNvSpPr>
          <p:nvPr>
            <p:ph type="sldNum" sz="quarter" idx="12"/>
          </p:nvPr>
        </p:nvSpPr>
        <p:spPr>
          <a:ln/>
        </p:spPr>
        <p:txBody>
          <a:bodyPr/>
          <a:lstStyle>
            <a:lvl1pPr>
              <a:defRPr/>
            </a:lvl1pPr>
          </a:lstStyle>
          <a:p>
            <a:pPr>
              <a:defRPr/>
            </a:pPr>
            <a:fld id="{F138E603-4B59-4F13-9291-F8A1AED272B0}" type="slidenum">
              <a:rPr lang="ar-SA" altLang="en-US"/>
              <a:pPr>
                <a:defRPr/>
              </a:pPr>
              <a:t>‹#›</a:t>
            </a:fld>
            <a:endParaRPr lang="en-US" altLang="en-US"/>
          </a:p>
        </p:txBody>
      </p:sp>
    </p:spTree>
    <p:extLst>
      <p:ext uri="{BB962C8B-B14F-4D97-AF65-F5344CB8AC3E}">
        <p14:creationId xmlns:p14="http://schemas.microsoft.com/office/powerpoint/2010/main" val="1827120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6" name="Rectangle 6"/>
          <p:cNvSpPr>
            <a:spLocks noGrp="1" noChangeArrowheads="1"/>
          </p:cNvSpPr>
          <p:nvPr>
            <p:ph type="sldNum" sz="quarter" idx="12"/>
          </p:nvPr>
        </p:nvSpPr>
        <p:spPr>
          <a:ln/>
        </p:spPr>
        <p:txBody>
          <a:bodyPr/>
          <a:lstStyle>
            <a:lvl1pPr>
              <a:defRPr/>
            </a:lvl1pPr>
          </a:lstStyle>
          <a:p>
            <a:pPr>
              <a:defRPr/>
            </a:pPr>
            <a:fld id="{2B7649F8-AE5F-4D13-A775-3E9BEE1DC0CB}" type="slidenum">
              <a:rPr lang="ar-SA" altLang="en-US"/>
              <a:pPr>
                <a:defRPr/>
              </a:pPr>
              <a:t>‹#›</a:t>
            </a:fld>
            <a:endParaRPr lang="en-US" altLang="en-US"/>
          </a:p>
        </p:txBody>
      </p:sp>
    </p:spTree>
    <p:extLst>
      <p:ext uri="{BB962C8B-B14F-4D97-AF65-F5344CB8AC3E}">
        <p14:creationId xmlns:p14="http://schemas.microsoft.com/office/powerpoint/2010/main" val="268413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6" name="Rectangle 6"/>
          <p:cNvSpPr>
            <a:spLocks noGrp="1" noChangeArrowheads="1"/>
          </p:cNvSpPr>
          <p:nvPr>
            <p:ph type="sldNum" sz="quarter" idx="12"/>
          </p:nvPr>
        </p:nvSpPr>
        <p:spPr>
          <a:ln/>
        </p:spPr>
        <p:txBody>
          <a:bodyPr/>
          <a:lstStyle>
            <a:lvl1pPr>
              <a:defRPr/>
            </a:lvl1pPr>
          </a:lstStyle>
          <a:p>
            <a:pPr>
              <a:defRPr/>
            </a:pPr>
            <a:fld id="{300406D4-044D-40F2-AB22-7C53931AE32D}" type="slidenum">
              <a:rPr lang="ar-SA" altLang="en-US"/>
              <a:pPr>
                <a:defRPr/>
              </a:pPr>
              <a:t>‹#›</a:t>
            </a:fld>
            <a:endParaRPr lang="en-US" altLang="en-US"/>
          </a:p>
        </p:txBody>
      </p:sp>
    </p:spTree>
    <p:extLst>
      <p:ext uri="{BB962C8B-B14F-4D97-AF65-F5344CB8AC3E}">
        <p14:creationId xmlns:p14="http://schemas.microsoft.com/office/powerpoint/2010/main" val="123870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p:txBody>
          <a:bodyPr/>
          <a:lstStyle>
            <a:lvl1pPr>
              <a:defRPr/>
            </a:lvl1pPr>
          </a:lstStyle>
          <a:p>
            <a:pPr>
              <a:defRPr/>
            </a:pPr>
            <a:fld id="{EA3099BB-559F-415D-AF30-A0A7FFB84DD6}" type="slidenum">
              <a:rPr lang="en-US" altLang="en-US"/>
              <a:pPr>
                <a:defRPr/>
              </a:pPr>
              <a:t>‹#›</a:t>
            </a:fld>
            <a:endParaRPr lang="en-US" altLang="en-US"/>
          </a:p>
        </p:txBody>
      </p:sp>
    </p:spTree>
    <p:extLst>
      <p:ext uri="{BB962C8B-B14F-4D97-AF65-F5344CB8AC3E}">
        <p14:creationId xmlns:p14="http://schemas.microsoft.com/office/powerpoint/2010/main" val="1098258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7" name="Rectangle 6"/>
          <p:cNvSpPr>
            <a:spLocks noGrp="1" noChangeArrowheads="1"/>
          </p:cNvSpPr>
          <p:nvPr>
            <p:ph type="sldNum" sz="quarter" idx="12"/>
          </p:nvPr>
        </p:nvSpPr>
        <p:spPr>
          <a:ln/>
        </p:spPr>
        <p:txBody>
          <a:bodyPr/>
          <a:lstStyle>
            <a:lvl1pPr>
              <a:defRPr/>
            </a:lvl1pPr>
          </a:lstStyle>
          <a:p>
            <a:pPr>
              <a:defRPr/>
            </a:pPr>
            <a:fld id="{4DBED826-D118-43C9-9440-881184B237E2}" type="slidenum">
              <a:rPr lang="ar-SA" altLang="en-US"/>
              <a:pPr>
                <a:defRPr/>
              </a:pPr>
              <a:t>‹#›</a:t>
            </a:fld>
            <a:endParaRPr lang="en-US" altLang="en-US"/>
          </a:p>
        </p:txBody>
      </p:sp>
    </p:spTree>
    <p:extLst>
      <p:ext uri="{BB962C8B-B14F-4D97-AF65-F5344CB8AC3E}">
        <p14:creationId xmlns:p14="http://schemas.microsoft.com/office/powerpoint/2010/main" val="410663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9" name="Rectangle 6"/>
          <p:cNvSpPr>
            <a:spLocks noGrp="1" noChangeArrowheads="1"/>
          </p:cNvSpPr>
          <p:nvPr>
            <p:ph type="sldNum" sz="quarter" idx="12"/>
          </p:nvPr>
        </p:nvSpPr>
        <p:spPr>
          <a:ln/>
        </p:spPr>
        <p:txBody>
          <a:bodyPr/>
          <a:lstStyle>
            <a:lvl1pPr>
              <a:defRPr/>
            </a:lvl1pPr>
          </a:lstStyle>
          <a:p>
            <a:pPr>
              <a:defRPr/>
            </a:pPr>
            <a:fld id="{DECC65D3-4945-49D8-872A-4DF91033E46A}" type="slidenum">
              <a:rPr lang="ar-SA" altLang="en-US"/>
              <a:pPr>
                <a:defRPr/>
              </a:pPr>
              <a:t>‹#›</a:t>
            </a:fld>
            <a:endParaRPr lang="en-US" altLang="en-US"/>
          </a:p>
        </p:txBody>
      </p:sp>
    </p:spTree>
    <p:extLst>
      <p:ext uri="{BB962C8B-B14F-4D97-AF65-F5344CB8AC3E}">
        <p14:creationId xmlns:p14="http://schemas.microsoft.com/office/powerpoint/2010/main" val="1521914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5" name="Rectangle 6"/>
          <p:cNvSpPr>
            <a:spLocks noGrp="1" noChangeArrowheads="1"/>
          </p:cNvSpPr>
          <p:nvPr>
            <p:ph type="sldNum" sz="quarter" idx="12"/>
          </p:nvPr>
        </p:nvSpPr>
        <p:spPr>
          <a:ln/>
        </p:spPr>
        <p:txBody>
          <a:bodyPr/>
          <a:lstStyle>
            <a:lvl1pPr>
              <a:defRPr/>
            </a:lvl1pPr>
          </a:lstStyle>
          <a:p>
            <a:pPr>
              <a:defRPr/>
            </a:pPr>
            <a:fld id="{2A056755-97D2-4B58-99D9-6DA7DF8560E2}" type="slidenum">
              <a:rPr lang="ar-SA" altLang="en-US"/>
              <a:pPr>
                <a:defRPr/>
              </a:pPr>
              <a:t>‹#›</a:t>
            </a:fld>
            <a:endParaRPr lang="en-US" altLang="en-US"/>
          </a:p>
        </p:txBody>
      </p:sp>
    </p:spTree>
    <p:extLst>
      <p:ext uri="{BB962C8B-B14F-4D97-AF65-F5344CB8AC3E}">
        <p14:creationId xmlns:p14="http://schemas.microsoft.com/office/powerpoint/2010/main" val="1483960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4" name="Rectangle 6"/>
          <p:cNvSpPr>
            <a:spLocks noGrp="1" noChangeArrowheads="1"/>
          </p:cNvSpPr>
          <p:nvPr>
            <p:ph type="sldNum" sz="quarter" idx="12"/>
          </p:nvPr>
        </p:nvSpPr>
        <p:spPr>
          <a:ln/>
        </p:spPr>
        <p:txBody>
          <a:bodyPr/>
          <a:lstStyle>
            <a:lvl1pPr>
              <a:defRPr/>
            </a:lvl1pPr>
          </a:lstStyle>
          <a:p>
            <a:pPr>
              <a:defRPr/>
            </a:pPr>
            <a:fld id="{0646B5C7-90D5-4A0E-A9F0-A68E634EF4CE}" type="slidenum">
              <a:rPr lang="ar-SA" altLang="en-US"/>
              <a:pPr>
                <a:defRPr/>
              </a:pPr>
              <a:t>‹#›</a:t>
            </a:fld>
            <a:endParaRPr lang="en-US" altLang="en-US"/>
          </a:p>
        </p:txBody>
      </p:sp>
    </p:spTree>
    <p:extLst>
      <p:ext uri="{BB962C8B-B14F-4D97-AF65-F5344CB8AC3E}">
        <p14:creationId xmlns:p14="http://schemas.microsoft.com/office/powerpoint/2010/main" val="3174818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7" name="Rectangle 6"/>
          <p:cNvSpPr>
            <a:spLocks noGrp="1" noChangeArrowheads="1"/>
          </p:cNvSpPr>
          <p:nvPr>
            <p:ph type="sldNum" sz="quarter" idx="12"/>
          </p:nvPr>
        </p:nvSpPr>
        <p:spPr>
          <a:ln/>
        </p:spPr>
        <p:txBody>
          <a:bodyPr/>
          <a:lstStyle>
            <a:lvl1pPr>
              <a:defRPr/>
            </a:lvl1pPr>
          </a:lstStyle>
          <a:p>
            <a:pPr>
              <a:defRPr/>
            </a:pPr>
            <a:fld id="{B2FEF8D0-0B39-484B-B2F7-DBEA4DFCD419}" type="slidenum">
              <a:rPr lang="ar-SA" altLang="en-US"/>
              <a:pPr>
                <a:defRPr/>
              </a:pPr>
              <a:t>‹#›</a:t>
            </a:fld>
            <a:endParaRPr lang="en-US" altLang="en-US"/>
          </a:p>
        </p:txBody>
      </p:sp>
    </p:spTree>
    <p:extLst>
      <p:ext uri="{BB962C8B-B14F-4D97-AF65-F5344CB8AC3E}">
        <p14:creationId xmlns:p14="http://schemas.microsoft.com/office/powerpoint/2010/main" val="3654560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7" name="Rectangle 6"/>
          <p:cNvSpPr>
            <a:spLocks noGrp="1" noChangeArrowheads="1"/>
          </p:cNvSpPr>
          <p:nvPr>
            <p:ph type="sldNum" sz="quarter" idx="12"/>
          </p:nvPr>
        </p:nvSpPr>
        <p:spPr>
          <a:ln/>
        </p:spPr>
        <p:txBody>
          <a:bodyPr/>
          <a:lstStyle>
            <a:lvl1pPr>
              <a:defRPr/>
            </a:lvl1pPr>
          </a:lstStyle>
          <a:p>
            <a:pPr>
              <a:defRPr/>
            </a:pPr>
            <a:fld id="{274DAA5A-4180-441A-A0D9-1BDCE897A38F}" type="slidenum">
              <a:rPr lang="ar-SA" altLang="en-US"/>
              <a:pPr>
                <a:defRPr/>
              </a:pPr>
              <a:t>‹#›</a:t>
            </a:fld>
            <a:endParaRPr lang="en-US" altLang="en-US"/>
          </a:p>
        </p:txBody>
      </p:sp>
    </p:spTree>
    <p:extLst>
      <p:ext uri="{BB962C8B-B14F-4D97-AF65-F5344CB8AC3E}">
        <p14:creationId xmlns:p14="http://schemas.microsoft.com/office/powerpoint/2010/main" val="1779223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6" name="Rectangle 6"/>
          <p:cNvSpPr>
            <a:spLocks noGrp="1" noChangeArrowheads="1"/>
          </p:cNvSpPr>
          <p:nvPr>
            <p:ph type="sldNum" sz="quarter" idx="12"/>
          </p:nvPr>
        </p:nvSpPr>
        <p:spPr>
          <a:ln/>
        </p:spPr>
        <p:txBody>
          <a:bodyPr/>
          <a:lstStyle>
            <a:lvl1pPr>
              <a:defRPr/>
            </a:lvl1pPr>
          </a:lstStyle>
          <a:p>
            <a:pPr>
              <a:defRPr/>
            </a:pPr>
            <a:fld id="{97259BE5-6C8F-4EFD-A375-4FB08527F51D}" type="slidenum">
              <a:rPr lang="ar-SA" altLang="en-US"/>
              <a:pPr>
                <a:defRPr/>
              </a:pPr>
              <a:t>‹#›</a:t>
            </a:fld>
            <a:endParaRPr lang="en-US" altLang="en-US"/>
          </a:p>
        </p:txBody>
      </p:sp>
    </p:spTree>
    <p:extLst>
      <p:ext uri="{BB962C8B-B14F-4D97-AF65-F5344CB8AC3E}">
        <p14:creationId xmlns:p14="http://schemas.microsoft.com/office/powerpoint/2010/main" val="2278914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dr Dalia M Biram</a:t>
            </a:r>
          </a:p>
        </p:txBody>
      </p:sp>
      <p:sp>
        <p:nvSpPr>
          <p:cNvPr id="6" name="Rectangle 6"/>
          <p:cNvSpPr>
            <a:spLocks noGrp="1" noChangeArrowheads="1"/>
          </p:cNvSpPr>
          <p:nvPr>
            <p:ph type="sldNum" sz="quarter" idx="12"/>
          </p:nvPr>
        </p:nvSpPr>
        <p:spPr>
          <a:ln/>
        </p:spPr>
        <p:txBody>
          <a:bodyPr/>
          <a:lstStyle>
            <a:lvl1pPr>
              <a:defRPr/>
            </a:lvl1pPr>
          </a:lstStyle>
          <a:p>
            <a:pPr>
              <a:defRPr/>
            </a:pPr>
            <a:fld id="{23AD738F-A08E-4A3E-A74F-7F83E241B175}" type="slidenum">
              <a:rPr lang="ar-SA" altLang="en-US"/>
              <a:pPr>
                <a:defRPr/>
              </a:pPr>
              <a:t>‹#›</a:t>
            </a:fld>
            <a:endParaRPr lang="en-US" altLang="en-US"/>
          </a:p>
        </p:txBody>
      </p:sp>
    </p:spTree>
    <p:extLst>
      <p:ext uri="{BB962C8B-B14F-4D97-AF65-F5344CB8AC3E}">
        <p14:creationId xmlns:p14="http://schemas.microsoft.com/office/powerpoint/2010/main" val="2640522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ar-SA">
                <a:solidFill>
                  <a:srgbClr val="FFFFFF"/>
                </a:solidFill>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ar-SA">
                <a:solidFill>
                  <a:srgbClr val="FFFFFF"/>
                </a:solidFill>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ar-SA">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ar-SA">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FC045965-A85A-4024-AE55-85BD16094061}" type="slidenum">
              <a:rPr lang="en-US" altLang="en-US"/>
              <a:pPr>
                <a:defRPr/>
              </a:pPr>
              <a:t>‹#›</a:t>
            </a:fld>
            <a:endParaRPr lang="en-US" altLang="en-US"/>
          </a:p>
        </p:txBody>
      </p:sp>
    </p:spTree>
    <p:extLst>
      <p:ext uri="{BB962C8B-B14F-4D97-AF65-F5344CB8AC3E}">
        <p14:creationId xmlns:p14="http://schemas.microsoft.com/office/powerpoint/2010/main" val="764288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62B66F7F-9DC9-486D-A626-1EFBAD59CD71}" type="slidenum">
              <a:rPr lang="en-US" altLang="en-US"/>
              <a:pPr>
                <a:defRPr/>
              </a:pPr>
              <a:t>‹#›</a:t>
            </a:fld>
            <a:endParaRPr lang="en-US" altLang="en-US"/>
          </a:p>
        </p:txBody>
      </p:sp>
    </p:spTree>
    <p:extLst>
      <p:ext uri="{BB962C8B-B14F-4D97-AF65-F5344CB8AC3E}">
        <p14:creationId xmlns:p14="http://schemas.microsoft.com/office/powerpoint/2010/main" val="123302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9" name="Rectangle 46"/>
          <p:cNvSpPr>
            <a:spLocks noGrp="1" noChangeArrowheads="1"/>
          </p:cNvSpPr>
          <p:nvPr>
            <p:ph type="sldNum" sz="quarter" idx="12"/>
          </p:nvPr>
        </p:nvSpPr>
        <p:spPr/>
        <p:txBody>
          <a:bodyPr/>
          <a:lstStyle>
            <a:lvl1pPr>
              <a:defRPr/>
            </a:lvl1pPr>
          </a:lstStyle>
          <a:p>
            <a:pPr>
              <a:defRPr/>
            </a:pPr>
            <a:fld id="{6EC7D85D-D8C0-4A7E-84A5-7E13C373428A}" type="slidenum">
              <a:rPr lang="en-US" altLang="en-US"/>
              <a:pPr>
                <a:defRPr/>
              </a:pPr>
              <a:t>‹#›</a:t>
            </a:fld>
            <a:endParaRPr lang="en-US" altLang="en-US"/>
          </a:p>
        </p:txBody>
      </p:sp>
    </p:spTree>
    <p:extLst>
      <p:ext uri="{BB962C8B-B14F-4D97-AF65-F5344CB8AC3E}">
        <p14:creationId xmlns:p14="http://schemas.microsoft.com/office/powerpoint/2010/main" val="2700871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2C1AEFA1-9072-4F20-AD48-E780C5FCDDF5}" type="slidenum">
              <a:rPr lang="en-US" altLang="en-US"/>
              <a:pPr>
                <a:defRPr/>
              </a:pPr>
              <a:t>‹#›</a:t>
            </a:fld>
            <a:endParaRPr lang="en-US" altLang="en-US"/>
          </a:p>
        </p:txBody>
      </p:sp>
    </p:spTree>
    <p:extLst>
      <p:ext uri="{BB962C8B-B14F-4D97-AF65-F5344CB8AC3E}">
        <p14:creationId xmlns:p14="http://schemas.microsoft.com/office/powerpoint/2010/main" val="505704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A3CC0EC1-550D-454E-BF20-8E83F2A27B9D}" type="slidenum">
              <a:rPr lang="en-US" altLang="en-US"/>
              <a:pPr>
                <a:defRPr/>
              </a:pPr>
              <a:t>‹#›</a:t>
            </a:fld>
            <a:endParaRPr lang="en-US" altLang="en-US"/>
          </a:p>
        </p:txBody>
      </p:sp>
    </p:spTree>
    <p:extLst>
      <p:ext uri="{BB962C8B-B14F-4D97-AF65-F5344CB8AC3E}">
        <p14:creationId xmlns:p14="http://schemas.microsoft.com/office/powerpoint/2010/main" val="32775463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60061DD1-1DFA-4B98-9571-648C9DC2A4DB}" type="slidenum">
              <a:rPr lang="en-US" altLang="en-US"/>
              <a:pPr>
                <a:defRPr/>
              </a:pPr>
              <a:t>‹#›</a:t>
            </a:fld>
            <a:endParaRPr lang="en-US" altLang="en-US"/>
          </a:p>
        </p:txBody>
      </p:sp>
    </p:spTree>
    <p:extLst>
      <p:ext uri="{BB962C8B-B14F-4D97-AF65-F5344CB8AC3E}">
        <p14:creationId xmlns:p14="http://schemas.microsoft.com/office/powerpoint/2010/main" val="3959389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15F831BD-0499-42F6-B714-1A7BEAF7C129}" type="slidenum">
              <a:rPr lang="en-US" altLang="en-US"/>
              <a:pPr>
                <a:defRPr/>
              </a:pPr>
              <a:t>‹#›</a:t>
            </a:fld>
            <a:endParaRPr lang="en-US" altLang="en-US"/>
          </a:p>
        </p:txBody>
      </p:sp>
    </p:spTree>
    <p:extLst>
      <p:ext uri="{BB962C8B-B14F-4D97-AF65-F5344CB8AC3E}">
        <p14:creationId xmlns:p14="http://schemas.microsoft.com/office/powerpoint/2010/main" val="3546307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27350FF0-F964-4658-9234-68BD95B672EC}" type="slidenum">
              <a:rPr lang="en-US" altLang="en-US"/>
              <a:pPr>
                <a:defRPr/>
              </a:pPr>
              <a:t>‹#›</a:t>
            </a:fld>
            <a:endParaRPr lang="en-US" altLang="en-US"/>
          </a:p>
        </p:txBody>
      </p:sp>
    </p:spTree>
    <p:extLst>
      <p:ext uri="{BB962C8B-B14F-4D97-AF65-F5344CB8AC3E}">
        <p14:creationId xmlns:p14="http://schemas.microsoft.com/office/powerpoint/2010/main" val="3272125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9316263-E349-4558-84D3-141B759B46EF}" type="slidenum">
              <a:rPr lang="en-US" altLang="en-US"/>
              <a:pPr>
                <a:defRPr/>
              </a:pPr>
              <a:t>‹#›</a:t>
            </a:fld>
            <a:endParaRPr lang="en-US" altLang="en-US"/>
          </a:p>
        </p:txBody>
      </p:sp>
    </p:spTree>
    <p:extLst>
      <p:ext uri="{BB962C8B-B14F-4D97-AF65-F5344CB8AC3E}">
        <p14:creationId xmlns:p14="http://schemas.microsoft.com/office/powerpoint/2010/main" val="2523925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30BC0D4D-EBCA-48DD-9921-8FDFAA37649E}" type="slidenum">
              <a:rPr lang="en-US" altLang="en-US"/>
              <a:pPr>
                <a:defRPr/>
              </a:pPr>
              <a:t>‹#›</a:t>
            </a:fld>
            <a:endParaRPr lang="en-US" altLang="en-US"/>
          </a:p>
        </p:txBody>
      </p:sp>
    </p:spTree>
    <p:extLst>
      <p:ext uri="{BB962C8B-B14F-4D97-AF65-F5344CB8AC3E}">
        <p14:creationId xmlns:p14="http://schemas.microsoft.com/office/powerpoint/2010/main" val="2127596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5160A08-6FAB-4B07-8D95-C1CC9A8EDB11}" type="slidenum">
              <a:rPr lang="en-US" altLang="en-US"/>
              <a:pPr>
                <a:defRPr/>
              </a:pPr>
              <a:t>‹#›</a:t>
            </a:fld>
            <a:endParaRPr lang="en-US" altLang="en-US"/>
          </a:p>
        </p:txBody>
      </p:sp>
    </p:spTree>
    <p:extLst>
      <p:ext uri="{BB962C8B-B14F-4D97-AF65-F5344CB8AC3E}">
        <p14:creationId xmlns:p14="http://schemas.microsoft.com/office/powerpoint/2010/main" val="2611317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5B0E9843-F775-4185-8A4D-C97A4D73FFEC}" type="slidenum">
              <a:rPr lang="en-US" altLang="en-US"/>
              <a:pPr>
                <a:defRPr/>
              </a:pPr>
              <a:t>‹#›</a:t>
            </a:fld>
            <a:endParaRPr lang="en-US" altLang="en-US"/>
          </a:p>
        </p:txBody>
      </p:sp>
    </p:spTree>
    <p:extLst>
      <p:ext uri="{BB962C8B-B14F-4D97-AF65-F5344CB8AC3E}">
        <p14:creationId xmlns:p14="http://schemas.microsoft.com/office/powerpoint/2010/main" val="3862245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SmartArt Placeholder 2"/>
          <p:cNvSpPr>
            <a:spLocks noGrp="1"/>
          </p:cNvSpPr>
          <p:nvPr>
            <p:ph type="dgm" idx="1"/>
          </p:nvPr>
        </p:nvSpPr>
        <p:spPr>
          <a:xfrm>
            <a:off x="457200" y="1600200"/>
            <a:ext cx="8229600" cy="4530725"/>
          </a:xfrm>
        </p:spPr>
        <p:txBody>
          <a:bodyPr/>
          <a:lstStyle/>
          <a:p>
            <a:pPr lvl="0"/>
            <a:endParaRPr lang="ar-SA"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EC46B12-5F89-4805-872E-A9B6B1330E8E}" type="slidenum">
              <a:rPr lang="en-US" altLang="en-US"/>
              <a:pPr>
                <a:defRPr/>
              </a:pPr>
              <a:t>‹#›</a:t>
            </a:fld>
            <a:endParaRPr lang="en-US" altLang="en-US"/>
          </a:p>
        </p:txBody>
      </p:sp>
    </p:spTree>
    <p:extLst>
      <p:ext uri="{BB962C8B-B14F-4D97-AF65-F5344CB8AC3E}">
        <p14:creationId xmlns:p14="http://schemas.microsoft.com/office/powerpoint/2010/main" val="15848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5" name="Rectangle 46"/>
          <p:cNvSpPr>
            <a:spLocks noGrp="1" noChangeArrowheads="1"/>
          </p:cNvSpPr>
          <p:nvPr>
            <p:ph type="sldNum" sz="quarter" idx="12"/>
          </p:nvPr>
        </p:nvSpPr>
        <p:spPr/>
        <p:txBody>
          <a:bodyPr/>
          <a:lstStyle>
            <a:lvl1pPr>
              <a:defRPr/>
            </a:lvl1pPr>
          </a:lstStyle>
          <a:p>
            <a:pPr>
              <a:defRPr/>
            </a:pPr>
            <a:fld id="{445273D6-A635-4768-8520-C1D73B449BC4}" type="slidenum">
              <a:rPr lang="en-US" altLang="en-US"/>
              <a:pPr>
                <a:defRPr/>
              </a:pPr>
              <a:t>‹#›</a:t>
            </a:fld>
            <a:endParaRPr lang="en-US" altLang="en-US"/>
          </a:p>
        </p:txBody>
      </p:sp>
    </p:spTree>
    <p:extLst>
      <p:ext uri="{BB962C8B-B14F-4D97-AF65-F5344CB8AC3E}">
        <p14:creationId xmlns:p14="http://schemas.microsoft.com/office/powerpoint/2010/main" val="779278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Table Placeholder 2"/>
          <p:cNvSpPr>
            <a:spLocks noGrp="1"/>
          </p:cNvSpPr>
          <p:nvPr>
            <p:ph type="tbl" idx="1"/>
          </p:nvPr>
        </p:nvSpPr>
        <p:spPr>
          <a:xfrm>
            <a:off x="457200" y="1600200"/>
            <a:ext cx="8229600" cy="4530725"/>
          </a:xfrm>
        </p:spPr>
        <p:txBody>
          <a:bodyPr/>
          <a:lstStyle/>
          <a:p>
            <a:pPr lvl="0"/>
            <a:endParaRPr lang="ar-SA"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8989F523-BC17-496E-8418-22F6C4F0523F}" type="slidenum">
              <a:rPr lang="en-US" altLang="en-US"/>
              <a:pPr>
                <a:defRPr/>
              </a:pPr>
              <a:t>‹#›</a:t>
            </a:fld>
            <a:endParaRPr lang="en-US" altLang="en-US"/>
          </a:p>
        </p:txBody>
      </p:sp>
    </p:spTree>
    <p:extLst>
      <p:ext uri="{BB962C8B-B14F-4D97-AF65-F5344CB8AC3E}">
        <p14:creationId xmlns:p14="http://schemas.microsoft.com/office/powerpoint/2010/main" val="254335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ar-SA"/>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1FAFB2D-6F2A-482E-810C-4A6905B9D544}" type="slidenum">
              <a:rPr lang="en-US" altLang="en-US"/>
              <a:pPr>
                <a:defRPr/>
              </a:pPr>
              <a:t>‹#›</a:t>
            </a:fld>
            <a:endParaRPr lang="en-US" altLang="en-US"/>
          </a:p>
        </p:txBody>
      </p:sp>
    </p:spTree>
    <p:extLst>
      <p:ext uri="{BB962C8B-B14F-4D97-AF65-F5344CB8AC3E}">
        <p14:creationId xmlns:p14="http://schemas.microsoft.com/office/powerpoint/2010/main" val="334109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2701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538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9292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415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6104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823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4509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699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4" name="Rectangle 46"/>
          <p:cNvSpPr>
            <a:spLocks noGrp="1" noChangeArrowheads="1"/>
          </p:cNvSpPr>
          <p:nvPr>
            <p:ph type="sldNum" sz="quarter" idx="12"/>
          </p:nvPr>
        </p:nvSpPr>
        <p:spPr/>
        <p:txBody>
          <a:bodyPr/>
          <a:lstStyle>
            <a:lvl1pPr>
              <a:defRPr/>
            </a:lvl1pPr>
          </a:lstStyle>
          <a:p>
            <a:pPr>
              <a:defRPr/>
            </a:pPr>
            <a:fld id="{4B8F34B8-C5AD-4E7D-A671-75D667B71D26}" type="slidenum">
              <a:rPr lang="en-US" altLang="en-US"/>
              <a:pPr>
                <a:defRPr/>
              </a:pPr>
              <a:t>‹#›</a:t>
            </a:fld>
            <a:endParaRPr lang="en-US" altLang="en-US"/>
          </a:p>
        </p:txBody>
      </p:sp>
    </p:spTree>
    <p:extLst>
      <p:ext uri="{BB962C8B-B14F-4D97-AF65-F5344CB8AC3E}">
        <p14:creationId xmlns:p14="http://schemas.microsoft.com/office/powerpoint/2010/main" val="3816925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6537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35168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0550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0938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7512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3507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8341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4032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7809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352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p:txBody>
          <a:bodyPr/>
          <a:lstStyle>
            <a:lvl1pPr>
              <a:defRPr/>
            </a:lvl1pPr>
          </a:lstStyle>
          <a:p>
            <a:pPr>
              <a:defRPr/>
            </a:pPr>
            <a:fld id="{D79A3AC2-71D2-4485-B3B3-B2C35AC11E6D}" type="slidenum">
              <a:rPr lang="en-US" altLang="en-US"/>
              <a:pPr>
                <a:defRPr/>
              </a:pPr>
              <a:t>‹#›</a:t>
            </a:fld>
            <a:endParaRPr lang="en-US" altLang="en-US"/>
          </a:p>
        </p:txBody>
      </p:sp>
    </p:spTree>
    <p:extLst>
      <p:ext uri="{BB962C8B-B14F-4D97-AF65-F5344CB8AC3E}">
        <p14:creationId xmlns:p14="http://schemas.microsoft.com/office/powerpoint/2010/main" val="3676733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1813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9477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8338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561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127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3818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4706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3565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77009789-42D0-439D-A03B-13C05A14BE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44686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EF1AF62-DDD5-40FB-B2D6-A7D492722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128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r>
              <a:rPr lang="en-US"/>
              <a:t>dr Dalia M Biram</a:t>
            </a:r>
          </a:p>
        </p:txBody>
      </p:sp>
      <p:sp>
        <p:nvSpPr>
          <p:cNvPr id="7" name="Rectangle 46"/>
          <p:cNvSpPr>
            <a:spLocks noGrp="1" noChangeArrowheads="1"/>
          </p:cNvSpPr>
          <p:nvPr>
            <p:ph type="sldNum" sz="quarter" idx="12"/>
          </p:nvPr>
        </p:nvSpPr>
        <p:spPr/>
        <p:txBody>
          <a:bodyPr/>
          <a:lstStyle>
            <a:lvl1pPr>
              <a:defRPr/>
            </a:lvl1pPr>
          </a:lstStyle>
          <a:p>
            <a:pPr>
              <a:defRPr/>
            </a:pPr>
            <a:fld id="{4D90A7A7-3035-4F44-B8B7-09E526B8E0D9}" type="slidenum">
              <a:rPr lang="en-US" altLang="en-US"/>
              <a:pPr>
                <a:defRPr/>
              </a:pPr>
              <a:t>‹#›</a:t>
            </a:fld>
            <a:endParaRPr lang="en-US" altLang="en-US"/>
          </a:p>
        </p:txBody>
      </p:sp>
    </p:spTree>
    <p:extLst>
      <p:ext uri="{BB962C8B-B14F-4D97-AF65-F5344CB8AC3E}">
        <p14:creationId xmlns:p14="http://schemas.microsoft.com/office/powerpoint/2010/main" val="30818994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9" name="Rectangle 46"/>
          <p:cNvSpPr>
            <a:spLocks noGrp="1" noChangeArrowheads="1"/>
          </p:cNvSpPr>
          <p:nvPr>
            <p:ph type="sldNum" sz="quarter" idx="12"/>
          </p:nvPr>
        </p:nvSpPr>
        <p:spPr>
          <a:ln/>
        </p:spPr>
        <p:txBody>
          <a:bodyPr/>
          <a:lstStyle>
            <a:lvl1pPr>
              <a:defRPr/>
            </a:lvl1pPr>
          </a:lstStyle>
          <a:p>
            <a:pPr>
              <a:defRPr/>
            </a:pPr>
            <a:fld id="{9DD77234-868A-4AFD-A434-EF0B306DD8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1146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5" name="Rectangle 46"/>
          <p:cNvSpPr>
            <a:spLocks noGrp="1" noChangeArrowheads="1"/>
          </p:cNvSpPr>
          <p:nvPr>
            <p:ph type="sldNum" sz="quarter" idx="12"/>
          </p:nvPr>
        </p:nvSpPr>
        <p:spPr>
          <a:ln/>
        </p:spPr>
        <p:txBody>
          <a:bodyPr/>
          <a:lstStyle>
            <a:lvl1pPr>
              <a:defRPr/>
            </a:lvl1pPr>
          </a:lstStyle>
          <a:p>
            <a:pPr>
              <a:defRPr/>
            </a:pPr>
            <a:fld id="{DF536507-F0EE-46D2-928F-70189D8FA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010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4" name="Rectangle 46"/>
          <p:cNvSpPr>
            <a:spLocks noGrp="1" noChangeArrowheads="1"/>
          </p:cNvSpPr>
          <p:nvPr>
            <p:ph type="sldNum" sz="quarter" idx="12"/>
          </p:nvPr>
        </p:nvSpPr>
        <p:spPr>
          <a:ln/>
        </p:spPr>
        <p:txBody>
          <a:bodyPr/>
          <a:lstStyle>
            <a:lvl1pPr>
              <a:defRPr/>
            </a:lvl1pPr>
          </a:lstStyle>
          <a:p>
            <a:pPr>
              <a:defRPr/>
            </a:pPr>
            <a:fld id="{00BBDD74-E374-4DC5-8D62-3706A079E1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25130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CC66A791-41B8-4D4C-9BA2-3060400D3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1006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7" name="Rectangle 46"/>
          <p:cNvSpPr>
            <a:spLocks noGrp="1" noChangeArrowheads="1"/>
          </p:cNvSpPr>
          <p:nvPr>
            <p:ph type="sldNum" sz="quarter" idx="12"/>
          </p:nvPr>
        </p:nvSpPr>
        <p:spPr>
          <a:ln/>
        </p:spPr>
        <p:txBody>
          <a:bodyPr/>
          <a:lstStyle>
            <a:lvl1pPr>
              <a:defRPr/>
            </a:lvl1pPr>
          </a:lstStyle>
          <a:p>
            <a:pPr>
              <a:defRPr/>
            </a:pPr>
            <a:fld id="{1F71F875-F66E-42B5-95F9-3D61C76984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36881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4D6D3908-C3A1-4650-839F-1BDB5E5450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89786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E57326F8-690F-4E63-AC56-6612C96F51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4176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BA994864-D645-466C-9706-8404081B6F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2778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359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35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en-US">
                <a:solidFill>
                  <a:srgbClr val="FFFFFF"/>
                </a:solidFill>
              </a:rPr>
              <a:t>dr Dalia M Biram</a:t>
            </a:r>
          </a:p>
        </p:txBody>
      </p:sp>
      <p:sp>
        <p:nvSpPr>
          <p:cNvPr id="46" name="Rectangle 46"/>
          <p:cNvSpPr>
            <a:spLocks noGrp="1" noChangeArrowheads="1"/>
          </p:cNvSpPr>
          <p:nvPr>
            <p:ph type="sldNum" sz="quarter" idx="12"/>
          </p:nvPr>
        </p:nvSpPr>
        <p:spPr/>
        <p:txBody>
          <a:bodyPr/>
          <a:lstStyle>
            <a:lvl1pPr>
              <a:defRPr/>
            </a:lvl1pPr>
          </a:lstStyle>
          <a:p>
            <a:pPr>
              <a:defRPr/>
            </a:pPr>
            <a:fld id="{BEABCF6A-3D26-4876-89D1-A688A9C91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16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en-US">
                <a:solidFill>
                  <a:srgbClr val="FFFFFF"/>
                </a:solidFill>
              </a:rPr>
              <a:t>dr Dalia M Biram</a:t>
            </a:r>
          </a:p>
        </p:txBody>
      </p:sp>
      <p:sp>
        <p:nvSpPr>
          <p:cNvPr id="6" name="Rectangle 46"/>
          <p:cNvSpPr>
            <a:spLocks noGrp="1" noChangeArrowheads="1"/>
          </p:cNvSpPr>
          <p:nvPr>
            <p:ph type="sldNum" sz="quarter" idx="12"/>
          </p:nvPr>
        </p:nvSpPr>
        <p:spPr>
          <a:ln/>
        </p:spPr>
        <p:txBody>
          <a:bodyPr/>
          <a:lstStyle>
            <a:lvl1pPr>
              <a:defRPr/>
            </a:lvl1pPr>
          </a:lstStyle>
          <a:p>
            <a:pPr>
              <a:defRPr/>
            </a:pPr>
            <a:fld id="{ADA681F6-9D77-4AC2-B15B-FBAEBCCD3B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282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image" Target="../media/image3.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image" Target="../media/image2.png" /><Relationship Id="rId2" Type="http://schemas.openxmlformats.org/officeDocument/2006/relationships/slideLayout" Target="../slideLayouts/slideLayout2.xml" /><Relationship Id="rId16" Type="http://schemas.openxmlformats.org/officeDocument/2006/relationships/image" Target="../media/image1.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theme" Target="../theme/theme1.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 /><Relationship Id="rId13" Type="http://schemas.openxmlformats.org/officeDocument/2006/relationships/theme" Target="../theme/theme10.xml" /><Relationship Id="rId3" Type="http://schemas.openxmlformats.org/officeDocument/2006/relationships/slideLayout" Target="../slideLayouts/slideLayout112.xml" /><Relationship Id="rId7" Type="http://schemas.openxmlformats.org/officeDocument/2006/relationships/slideLayout" Target="../slideLayouts/slideLayout116.xml" /><Relationship Id="rId12" Type="http://schemas.openxmlformats.org/officeDocument/2006/relationships/slideLayout" Target="../slideLayouts/slideLayout121.xml" /><Relationship Id="rId2" Type="http://schemas.openxmlformats.org/officeDocument/2006/relationships/slideLayout" Target="../slideLayouts/slideLayout111.xml" /><Relationship Id="rId16" Type="http://schemas.openxmlformats.org/officeDocument/2006/relationships/image" Target="../media/image3.png" /><Relationship Id="rId1" Type="http://schemas.openxmlformats.org/officeDocument/2006/relationships/slideLayout" Target="../slideLayouts/slideLayout110.xml" /><Relationship Id="rId6" Type="http://schemas.openxmlformats.org/officeDocument/2006/relationships/slideLayout" Target="../slideLayouts/slideLayout115.xml" /><Relationship Id="rId11" Type="http://schemas.openxmlformats.org/officeDocument/2006/relationships/slideLayout" Target="../slideLayouts/slideLayout120.xml" /><Relationship Id="rId5" Type="http://schemas.openxmlformats.org/officeDocument/2006/relationships/slideLayout" Target="../slideLayouts/slideLayout114.xml" /><Relationship Id="rId15" Type="http://schemas.openxmlformats.org/officeDocument/2006/relationships/image" Target="../media/image2.png" /><Relationship Id="rId10" Type="http://schemas.openxmlformats.org/officeDocument/2006/relationships/slideLayout" Target="../slideLayouts/slideLayout119.xml" /><Relationship Id="rId4" Type="http://schemas.openxmlformats.org/officeDocument/2006/relationships/slideLayout" Target="../slideLayouts/slideLayout113.xml" /><Relationship Id="rId9" Type="http://schemas.openxmlformats.org/officeDocument/2006/relationships/slideLayout" Target="../slideLayouts/slideLayout118.xml" /><Relationship Id="rId14" Type="http://schemas.openxmlformats.org/officeDocument/2006/relationships/image" Target="../media/image1.png"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 /><Relationship Id="rId13" Type="http://schemas.openxmlformats.org/officeDocument/2006/relationships/theme" Target="../theme/theme11.xml" /><Relationship Id="rId3" Type="http://schemas.openxmlformats.org/officeDocument/2006/relationships/slideLayout" Target="../slideLayouts/slideLayout124.xml" /><Relationship Id="rId7" Type="http://schemas.openxmlformats.org/officeDocument/2006/relationships/slideLayout" Target="../slideLayouts/slideLayout128.xml" /><Relationship Id="rId12" Type="http://schemas.openxmlformats.org/officeDocument/2006/relationships/slideLayout" Target="../slideLayouts/slideLayout133.xml" /><Relationship Id="rId2" Type="http://schemas.openxmlformats.org/officeDocument/2006/relationships/slideLayout" Target="../slideLayouts/slideLayout123.xml" /><Relationship Id="rId16" Type="http://schemas.openxmlformats.org/officeDocument/2006/relationships/image" Target="../media/image3.png" /><Relationship Id="rId1" Type="http://schemas.openxmlformats.org/officeDocument/2006/relationships/slideLayout" Target="../slideLayouts/slideLayout122.xml" /><Relationship Id="rId6" Type="http://schemas.openxmlformats.org/officeDocument/2006/relationships/slideLayout" Target="../slideLayouts/slideLayout127.xml" /><Relationship Id="rId11" Type="http://schemas.openxmlformats.org/officeDocument/2006/relationships/slideLayout" Target="../slideLayouts/slideLayout132.xml" /><Relationship Id="rId5" Type="http://schemas.openxmlformats.org/officeDocument/2006/relationships/slideLayout" Target="../slideLayouts/slideLayout126.xml" /><Relationship Id="rId15" Type="http://schemas.openxmlformats.org/officeDocument/2006/relationships/image" Target="../media/image2.png" /><Relationship Id="rId10" Type="http://schemas.openxmlformats.org/officeDocument/2006/relationships/slideLayout" Target="../slideLayouts/slideLayout131.xml" /><Relationship Id="rId4" Type="http://schemas.openxmlformats.org/officeDocument/2006/relationships/slideLayout" Target="../slideLayouts/slideLayout125.xml" /><Relationship Id="rId9" Type="http://schemas.openxmlformats.org/officeDocument/2006/relationships/slideLayout" Target="../slideLayouts/slideLayout130.xml" /><Relationship Id="rId14" Type="http://schemas.openxmlformats.org/officeDocument/2006/relationships/image" Target="../media/image1.png"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 /><Relationship Id="rId13" Type="http://schemas.openxmlformats.org/officeDocument/2006/relationships/theme" Target="../theme/theme12.xml" /><Relationship Id="rId3" Type="http://schemas.openxmlformats.org/officeDocument/2006/relationships/slideLayout" Target="../slideLayouts/slideLayout136.xml" /><Relationship Id="rId7" Type="http://schemas.openxmlformats.org/officeDocument/2006/relationships/slideLayout" Target="../slideLayouts/slideLayout140.xml" /><Relationship Id="rId12" Type="http://schemas.openxmlformats.org/officeDocument/2006/relationships/slideLayout" Target="../slideLayouts/slideLayout145.xml" /><Relationship Id="rId2" Type="http://schemas.openxmlformats.org/officeDocument/2006/relationships/slideLayout" Target="../slideLayouts/slideLayout135.xml" /><Relationship Id="rId16" Type="http://schemas.openxmlformats.org/officeDocument/2006/relationships/image" Target="../media/image3.png" /><Relationship Id="rId1" Type="http://schemas.openxmlformats.org/officeDocument/2006/relationships/slideLayout" Target="../slideLayouts/slideLayout134.xml" /><Relationship Id="rId6" Type="http://schemas.openxmlformats.org/officeDocument/2006/relationships/slideLayout" Target="../slideLayouts/slideLayout139.xml" /><Relationship Id="rId11" Type="http://schemas.openxmlformats.org/officeDocument/2006/relationships/slideLayout" Target="../slideLayouts/slideLayout144.xml" /><Relationship Id="rId5" Type="http://schemas.openxmlformats.org/officeDocument/2006/relationships/slideLayout" Target="../slideLayouts/slideLayout138.xml" /><Relationship Id="rId15" Type="http://schemas.openxmlformats.org/officeDocument/2006/relationships/image" Target="../media/image2.png" /><Relationship Id="rId10" Type="http://schemas.openxmlformats.org/officeDocument/2006/relationships/slideLayout" Target="../slideLayouts/slideLayout143.xml" /><Relationship Id="rId4" Type="http://schemas.openxmlformats.org/officeDocument/2006/relationships/slideLayout" Target="../slideLayouts/slideLayout137.xml" /><Relationship Id="rId9" Type="http://schemas.openxmlformats.org/officeDocument/2006/relationships/slideLayout" Target="../slideLayouts/slideLayout142.xml" /><Relationship Id="rId14" Type="http://schemas.openxmlformats.org/officeDocument/2006/relationships/image" Target="../media/image1.png"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 /><Relationship Id="rId13" Type="http://schemas.openxmlformats.org/officeDocument/2006/relationships/theme" Target="../theme/theme13.xml" /><Relationship Id="rId3" Type="http://schemas.openxmlformats.org/officeDocument/2006/relationships/slideLayout" Target="../slideLayouts/slideLayout148.xml" /><Relationship Id="rId7" Type="http://schemas.openxmlformats.org/officeDocument/2006/relationships/slideLayout" Target="../slideLayouts/slideLayout152.xml" /><Relationship Id="rId12" Type="http://schemas.openxmlformats.org/officeDocument/2006/relationships/slideLayout" Target="../slideLayouts/slideLayout157.xml" /><Relationship Id="rId2" Type="http://schemas.openxmlformats.org/officeDocument/2006/relationships/slideLayout" Target="../slideLayouts/slideLayout147.xml" /><Relationship Id="rId16" Type="http://schemas.openxmlformats.org/officeDocument/2006/relationships/image" Target="../media/image3.png" /><Relationship Id="rId1" Type="http://schemas.openxmlformats.org/officeDocument/2006/relationships/slideLayout" Target="../slideLayouts/slideLayout146.xml" /><Relationship Id="rId6" Type="http://schemas.openxmlformats.org/officeDocument/2006/relationships/slideLayout" Target="../slideLayouts/slideLayout151.xml" /><Relationship Id="rId11" Type="http://schemas.openxmlformats.org/officeDocument/2006/relationships/slideLayout" Target="../slideLayouts/slideLayout156.xml" /><Relationship Id="rId5" Type="http://schemas.openxmlformats.org/officeDocument/2006/relationships/slideLayout" Target="../slideLayouts/slideLayout150.xml" /><Relationship Id="rId15" Type="http://schemas.openxmlformats.org/officeDocument/2006/relationships/image" Target="../media/image2.png" /><Relationship Id="rId10" Type="http://schemas.openxmlformats.org/officeDocument/2006/relationships/slideLayout" Target="../slideLayouts/slideLayout155.xml" /><Relationship Id="rId4" Type="http://schemas.openxmlformats.org/officeDocument/2006/relationships/slideLayout" Target="../slideLayouts/slideLayout149.xml" /><Relationship Id="rId9" Type="http://schemas.openxmlformats.org/officeDocument/2006/relationships/slideLayout" Target="../slideLayouts/slideLayout154.xml" /><Relationship Id="rId14" Type="http://schemas.openxmlformats.org/officeDocument/2006/relationships/image" Target="../media/image1.png" /></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 /><Relationship Id="rId13" Type="http://schemas.openxmlformats.org/officeDocument/2006/relationships/theme" Target="../theme/theme14.xml" /><Relationship Id="rId3" Type="http://schemas.openxmlformats.org/officeDocument/2006/relationships/slideLayout" Target="../slideLayouts/slideLayout160.xml" /><Relationship Id="rId7" Type="http://schemas.openxmlformats.org/officeDocument/2006/relationships/slideLayout" Target="../slideLayouts/slideLayout164.xml" /><Relationship Id="rId12" Type="http://schemas.openxmlformats.org/officeDocument/2006/relationships/slideLayout" Target="../slideLayouts/slideLayout169.xml" /><Relationship Id="rId2" Type="http://schemas.openxmlformats.org/officeDocument/2006/relationships/slideLayout" Target="../slideLayouts/slideLayout159.xml" /><Relationship Id="rId16" Type="http://schemas.openxmlformats.org/officeDocument/2006/relationships/image" Target="../media/image3.png" /><Relationship Id="rId1" Type="http://schemas.openxmlformats.org/officeDocument/2006/relationships/slideLayout" Target="../slideLayouts/slideLayout158.xml" /><Relationship Id="rId6" Type="http://schemas.openxmlformats.org/officeDocument/2006/relationships/slideLayout" Target="../slideLayouts/slideLayout163.xml" /><Relationship Id="rId11" Type="http://schemas.openxmlformats.org/officeDocument/2006/relationships/slideLayout" Target="../slideLayouts/slideLayout168.xml" /><Relationship Id="rId5" Type="http://schemas.openxmlformats.org/officeDocument/2006/relationships/slideLayout" Target="../slideLayouts/slideLayout162.xml" /><Relationship Id="rId15" Type="http://schemas.openxmlformats.org/officeDocument/2006/relationships/image" Target="../media/image2.png" /><Relationship Id="rId10" Type="http://schemas.openxmlformats.org/officeDocument/2006/relationships/slideLayout" Target="../slideLayouts/slideLayout167.xml" /><Relationship Id="rId4" Type="http://schemas.openxmlformats.org/officeDocument/2006/relationships/slideLayout" Target="../slideLayouts/slideLayout161.xml" /><Relationship Id="rId9" Type="http://schemas.openxmlformats.org/officeDocument/2006/relationships/slideLayout" Target="../slideLayouts/slideLayout166.xml" /><Relationship Id="rId14" Type="http://schemas.openxmlformats.org/officeDocument/2006/relationships/image" Target="../media/image1.png" /></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 /><Relationship Id="rId13" Type="http://schemas.openxmlformats.org/officeDocument/2006/relationships/theme" Target="../theme/theme15.xml" /><Relationship Id="rId3" Type="http://schemas.openxmlformats.org/officeDocument/2006/relationships/slideLayout" Target="../slideLayouts/slideLayout172.xml" /><Relationship Id="rId7" Type="http://schemas.openxmlformats.org/officeDocument/2006/relationships/slideLayout" Target="../slideLayouts/slideLayout176.xml" /><Relationship Id="rId12" Type="http://schemas.openxmlformats.org/officeDocument/2006/relationships/slideLayout" Target="../slideLayouts/slideLayout181.xml" /><Relationship Id="rId2" Type="http://schemas.openxmlformats.org/officeDocument/2006/relationships/slideLayout" Target="../slideLayouts/slideLayout171.xml" /><Relationship Id="rId16" Type="http://schemas.openxmlformats.org/officeDocument/2006/relationships/image" Target="../media/image3.png" /><Relationship Id="rId1" Type="http://schemas.openxmlformats.org/officeDocument/2006/relationships/slideLayout" Target="../slideLayouts/slideLayout170.xml" /><Relationship Id="rId6" Type="http://schemas.openxmlformats.org/officeDocument/2006/relationships/slideLayout" Target="../slideLayouts/slideLayout175.xml" /><Relationship Id="rId11" Type="http://schemas.openxmlformats.org/officeDocument/2006/relationships/slideLayout" Target="../slideLayouts/slideLayout180.xml" /><Relationship Id="rId5" Type="http://schemas.openxmlformats.org/officeDocument/2006/relationships/slideLayout" Target="../slideLayouts/slideLayout174.xml" /><Relationship Id="rId15" Type="http://schemas.openxmlformats.org/officeDocument/2006/relationships/image" Target="../media/image2.png" /><Relationship Id="rId10" Type="http://schemas.openxmlformats.org/officeDocument/2006/relationships/slideLayout" Target="../slideLayouts/slideLayout179.xml" /><Relationship Id="rId4" Type="http://schemas.openxmlformats.org/officeDocument/2006/relationships/slideLayout" Target="../slideLayouts/slideLayout173.xml" /><Relationship Id="rId9" Type="http://schemas.openxmlformats.org/officeDocument/2006/relationships/slideLayout" Target="../slideLayouts/slideLayout178.xml" /><Relationship Id="rId14" Type="http://schemas.openxmlformats.org/officeDocument/2006/relationships/image" Target="../media/image1.png" /></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 /><Relationship Id="rId13" Type="http://schemas.openxmlformats.org/officeDocument/2006/relationships/theme" Target="../theme/theme16.xml" /><Relationship Id="rId3" Type="http://schemas.openxmlformats.org/officeDocument/2006/relationships/slideLayout" Target="../slideLayouts/slideLayout184.xml" /><Relationship Id="rId7" Type="http://schemas.openxmlformats.org/officeDocument/2006/relationships/slideLayout" Target="../slideLayouts/slideLayout188.xml" /><Relationship Id="rId12" Type="http://schemas.openxmlformats.org/officeDocument/2006/relationships/slideLayout" Target="../slideLayouts/slideLayout193.xml" /><Relationship Id="rId2" Type="http://schemas.openxmlformats.org/officeDocument/2006/relationships/slideLayout" Target="../slideLayouts/slideLayout183.xml" /><Relationship Id="rId16" Type="http://schemas.openxmlformats.org/officeDocument/2006/relationships/image" Target="../media/image3.png" /><Relationship Id="rId1" Type="http://schemas.openxmlformats.org/officeDocument/2006/relationships/slideLayout" Target="../slideLayouts/slideLayout182.xml" /><Relationship Id="rId6" Type="http://schemas.openxmlformats.org/officeDocument/2006/relationships/slideLayout" Target="../slideLayouts/slideLayout187.xml" /><Relationship Id="rId11" Type="http://schemas.openxmlformats.org/officeDocument/2006/relationships/slideLayout" Target="../slideLayouts/slideLayout192.xml" /><Relationship Id="rId5" Type="http://schemas.openxmlformats.org/officeDocument/2006/relationships/slideLayout" Target="../slideLayouts/slideLayout186.xml" /><Relationship Id="rId15" Type="http://schemas.openxmlformats.org/officeDocument/2006/relationships/image" Target="../media/image2.png" /><Relationship Id="rId10" Type="http://schemas.openxmlformats.org/officeDocument/2006/relationships/slideLayout" Target="../slideLayouts/slideLayout191.xml" /><Relationship Id="rId4" Type="http://schemas.openxmlformats.org/officeDocument/2006/relationships/slideLayout" Target="../slideLayouts/slideLayout185.xml" /><Relationship Id="rId9" Type="http://schemas.openxmlformats.org/officeDocument/2006/relationships/slideLayout" Target="../slideLayouts/slideLayout190.xml" /><Relationship Id="rId14" Type="http://schemas.openxmlformats.org/officeDocument/2006/relationships/image" Target="../media/image1.pn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 /><Relationship Id="rId3" Type="http://schemas.openxmlformats.org/officeDocument/2006/relationships/slideLayout" Target="../slideLayouts/slideLayout17.xml" /><Relationship Id="rId7" Type="http://schemas.openxmlformats.org/officeDocument/2006/relationships/slideLayout" Target="../slideLayouts/slideLayout21.xml" /><Relationship Id="rId12" Type="http://schemas.openxmlformats.org/officeDocument/2006/relationships/theme" Target="../theme/theme2.xml" /><Relationship Id="rId2" Type="http://schemas.openxmlformats.org/officeDocument/2006/relationships/slideLayout" Target="../slideLayouts/slideLayout16.xml" /><Relationship Id="rId1" Type="http://schemas.openxmlformats.org/officeDocument/2006/relationships/slideLayout" Target="../slideLayouts/slideLayout15.xml" /><Relationship Id="rId6" Type="http://schemas.openxmlformats.org/officeDocument/2006/relationships/slideLayout" Target="../slideLayouts/slideLayout20.xml" /><Relationship Id="rId11" Type="http://schemas.openxmlformats.org/officeDocument/2006/relationships/slideLayout" Target="../slideLayouts/slideLayout25.xml" /><Relationship Id="rId5" Type="http://schemas.openxmlformats.org/officeDocument/2006/relationships/slideLayout" Target="../slideLayouts/slideLayout19.xml" /><Relationship Id="rId10" Type="http://schemas.openxmlformats.org/officeDocument/2006/relationships/slideLayout" Target="../slideLayouts/slideLayout24.xml" /><Relationship Id="rId4" Type="http://schemas.openxmlformats.org/officeDocument/2006/relationships/slideLayout" Target="../slideLayouts/slideLayout18.xml" /><Relationship Id="rId9" Type="http://schemas.openxmlformats.org/officeDocument/2006/relationships/slideLayout" Target="../slideLayouts/slideLayout23.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 /><Relationship Id="rId3" Type="http://schemas.openxmlformats.org/officeDocument/2006/relationships/slideLayout" Target="../slideLayouts/slideLayout28.xml" /><Relationship Id="rId7" Type="http://schemas.openxmlformats.org/officeDocument/2006/relationships/slideLayout" Target="../slideLayouts/slideLayout32.xml" /><Relationship Id="rId12" Type="http://schemas.openxmlformats.org/officeDocument/2006/relationships/theme" Target="../theme/theme3.xml" /><Relationship Id="rId2" Type="http://schemas.openxmlformats.org/officeDocument/2006/relationships/slideLayout" Target="../slideLayouts/slideLayout27.xml" /><Relationship Id="rId1" Type="http://schemas.openxmlformats.org/officeDocument/2006/relationships/slideLayout" Target="../slideLayouts/slideLayout26.xml" /><Relationship Id="rId6" Type="http://schemas.openxmlformats.org/officeDocument/2006/relationships/slideLayout" Target="../slideLayouts/slideLayout31.xml" /><Relationship Id="rId11" Type="http://schemas.openxmlformats.org/officeDocument/2006/relationships/slideLayout" Target="../slideLayouts/slideLayout36.xml" /><Relationship Id="rId5" Type="http://schemas.openxmlformats.org/officeDocument/2006/relationships/slideLayout" Target="../slideLayouts/slideLayout30.xml" /><Relationship Id="rId10" Type="http://schemas.openxmlformats.org/officeDocument/2006/relationships/slideLayout" Target="../slideLayouts/slideLayout35.xml" /><Relationship Id="rId4" Type="http://schemas.openxmlformats.org/officeDocument/2006/relationships/slideLayout" Target="../slideLayouts/slideLayout29.xml" /><Relationship Id="rId9" Type="http://schemas.openxmlformats.org/officeDocument/2006/relationships/slideLayout" Target="../slideLayouts/slideLayout34.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 /><Relationship Id="rId3" Type="http://schemas.openxmlformats.org/officeDocument/2006/relationships/slideLayout" Target="../slideLayouts/slideLayout39.xml" /><Relationship Id="rId7" Type="http://schemas.openxmlformats.org/officeDocument/2006/relationships/slideLayout" Target="../slideLayouts/slideLayout43.xml" /><Relationship Id="rId12" Type="http://schemas.openxmlformats.org/officeDocument/2006/relationships/theme" Target="../theme/theme4.xml" /><Relationship Id="rId2" Type="http://schemas.openxmlformats.org/officeDocument/2006/relationships/slideLayout" Target="../slideLayouts/slideLayout38.xml" /><Relationship Id="rId1" Type="http://schemas.openxmlformats.org/officeDocument/2006/relationships/slideLayout" Target="../slideLayouts/slideLayout37.xml" /><Relationship Id="rId6" Type="http://schemas.openxmlformats.org/officeDocument/2006/relationships/slideLayout" Target="../slideLayouts/slideLayout42.xml" /><Relationship Id="rId11" Type="http://schemas.openxmlformats.org/officeDocument/2006/relationships/slideLayout" Target="../slideLayouts/slideLayout47.xml" /><Relationship Id="rId5" Type="http://schemas.openxmlformats.org/officeDocument/2006/relationships/slideLayout" Target="../slideLayouts/slideLayout41.xml" /><Relationship Id="rId10" Type="http://schemas.openxmlformats.org/officeDocument/2006/relationships/slideLayout" Target="../slideLayouts/slideLayout46.xml" /><Relationship Id="rId4" Type="http://schemas.openxmlformats.org/officeDocument/2006/relationships/slideLayout" Target="../slideLayouts/slideLayout40.xml" /><Relationship Id="rId9" Type="http://schemas.openxmlformats.org/officeDocument/2006/relationships/slideLayout" Target="../slideLayouts/slideLayout45.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 /><Relationship Id="rId13" Type="http://schemas.openxmlformats.org/officeDocument/2006/relationships/slideLayout" Target="../slideLayouts/slideLayout60.xml" /><Relationship Id="rId18" Type="http://schemas.openxmlformats.org/officeDocument/2006/relationships/image" Target="../media/image3.png" /><Relationship Id="rId3" Type="http://schemas.openxmlformats.org/officeDocument/2006/relationships/slideLayout" Target="../slideLayouts/slideLayout50.xml" /><Relationship Id="rId7" Type="http://schemas.openxmlformats.org/officeDocument/2006/relationships/slideLayout" Target="../slideLayouts/slideLayout54.xml" /><Relationship Id="rId12" Type="http://schemas.openxmlformats.org/officeDocument/2006/relationships/slideLayout" Target="../slideLayouts/slideLayout59.xml" /><Relationship Id="rId17" Type="http://schemas.openxmlformats.org/officeDocument/2006/relationships/image" Target="../media/image2.png" /><Relationship Id="rId2" Type="http://schemas.openxmlformats.org/officeDocument/2006/relationships/slideLayout" Target="../slideLayouts/slideLayout49.xml" /><Relationship Id="rId16" Type="http://schemas.openxmlformats.org/officeDocument/2006/relationships/image" Target="../media/image1.png" /><Relationship Id="rId1" Type="http://schemas.openxmlformats.org/officeDocument/2006/relationships/slideLayout" Target="../slideLayouts/slideLayout48.xml" /><Relationship Id="rId6" Type="http://schemas.openxmlformats.org/officeDocument/2006/relationships/slideLayout" Target="../slideLayouts/slideLayout53.xml" /><Relationship Id="rId11" Type="http://schemas.openxmlformats.org/officeDocument/2006/relationships/slideLayout" Target="../slideLayouts/slideLayout58.xml" /><Relationship Id="rId5" Type="http://schemas.openxmlformats.org/officeDocument/2006/relationships/slideLayout" Target="../slideLayouts/slideLayout52.xml" /><Relationship Id="rId15" Type="http://schemas.openxmlformats.org/officeDocument/2006/relationships/theme" Target="../theme/theme5.xml" /><Relationship Id="rId10" Type="http://schemas.openxmlformats.org/officeDocument/2006/relationships/slideLayout" Target="../slideLayouts/slideLayout57.xml" /><Relationship Id="rId4" Type="http://schemas.openxmlformats.org/officeDocument/2006/relationships/slideLayout" Target="../slideLayouts/slideLayout51.xml" /><Relationship Id="rId9" Type="http://schemas.openxmlformats.org/officeDocument/2006/relationships/slideLayout" Target="../slideLayouts/slideLayout56.xml" /><Relationship Id="rId14" Type="http://schemas.openxmlformats.org/officeDocument/2006/relationships/slideLayout" Target="../slideLayouts/slideLayout61.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 /><Relationship Id="rId13" Type="http://schemas.openxmlformats.org/officeDocument/2006/relationships/theme" Target="../theme/theme6.xml" /><Relationship Id="rId3" Type="http://schemas.openxmlformats.org/officeDocument/2006/relationships/slideLayout" Target="../slideLayouts/slideLayout64.xml" /><Relationship Id="rId7" Type="http://schemas.openxmlformats.org/officeDocument/2006/relationships/slideLayout" Target="../slideLayouts/slideLayout68.xml" /><Relationship Id="rId12" Type="http://schemas.openxmlformats.org/officeDocument/2006/relationships/slideLayout" Target="../slideLayouts/slideLayout73.xml" /><Relationship Id="rId2" Type="http://schemas.openxmlformats.org/officeDocument/2006/relationships/slideLayout" Target="../slideLayouts/slideLayout63.xml" /><Relationship Id="rId16" Type="http://schemas.openxmlformats.org/officeDocument/2006/relationships/image" Target="../media/image3.png" /><Relationship Id="rId1" Type="http://schemas.openxmlformats.org/officeDocument/2006/relationships/slideLayout" Target="../slideLayouts/slideLayout62.xml" /><Relationship Id="rId6" Type="http://schemas.openxmlformats.org/officeDocument/2006/relationships/slideLayout" Target="../slideLayouts/slideLayout67.xml" /><Relationship Id="rId11" Type="http://schemas.openxmlformats.org/officeDocument/2006/relationships/slideLayout" Target="../slideLayouts/slideLayout72.xml" /><Relationship Id="rId5" Type="http://schemas.openxmlformats.org/officeDocument/2006/relationships/slideLayout" Target="../slideLayouts/slideLayout66.xml" /><Relationship Id="rId15" Type="http://schemas.openxmlformats.org/officeDocument/2006/relationships/image" Target="../media/image2.png" /><Relationship Id="rId10" Type="http://schemas.openxmlformats.org/officeDocument/2006/relationships/slideLayout" Target="../slideLayouts/slideLayout71.xml" /><Relationship Id="rId4" Type="http://schemas.openxmlformats.org/officeDocument/2006/relationships/slideLayout" Target="../slideLayouts/slideLayout65.xml" /><Relationship Id="rId9" Type="http://schemas.openxmlformats.org/officeDocument/2006/relationships/slideLayout" Target="../slideLayouts/slideLayout70.xml" /><Relationship Id="rId14" Type="http://schemas.openxmlformats.org/officeDocument/2006/relationships/image" Target="../media/image1.pn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 /><Relationship Id="rId13" Type="http://schemas.openxmlformats.org/officeDocument/2006/relationships/theme" Target="../theme/theme7.xml" /><Relationship Id="rId3" Type="http://schemas.openxmlformats.org/officeDocument/2006/relationships/slideLayout" Target="../slideLayouts/slideLayout76.xml" /><Relationship Id="rId7" Type="http://schemas.openxmlformats.org/officeDocument/2006/relationships/slideLayout" Target="../slideLayouts/slideLayout80.xml" /><Relationship Id="rId12" Type="http://schemas.openxmlformats.org/officeDocument/2006/relationships/slideLayout" Target="../slideLayouts/slideLayout85.xml" /><Relationship Id="rId2" Type="http://schemas.openxmlformats.org/officeDocument/2006/relationships/slideLayout" Target="../slideLayouts/slideLayout75.xml" /><Relationship Id="rId16" Type="http://schemas.openxmlformats.org/officeDocument/2006/relationships/image" Target="../media/image3.png" /><Relationship Id="rId1" Type="http://schemas.openxmlformats.org/officeDocument/2006/relationships/slideLayout" Target="../slideLayouts/slideLayout74.xml" /><Relationship Id="rId6" Type="http://schemas.openxmlformats.org/officeDocument/2006/relationships/slideLayout" Target="../slideLayouts/slideLayout79.xml" /><Relationship Id="rId11" Type="http://schemas.openxmlformats.org/officeDocument/2006/relationships/slideLayout" Target="../slideLayouts/slideLayout84.xml" /><Relationship Id="rId5" Type="http://schemas.openxmlformats.org/officeDocument/2006/relationships/slideLayout" Target="../slideLayouts/slideLayout78.xml" /><Relationship Id="rId15" Type="http://schemas.openxmlformats.org/officeDocument/2006/relationships/image" Target="../media/image2.png" /><Relationship Id="rId10" Type="http://schemas.openxmlformats.org/officeDocument/2006/relationships/slideLayout" Target="../slideLayouts/slideLayout83.xml" /><Relationship Id="rId4" Type="http://schemas.openxmlformats.org/officeDocument/2006/relationships/slideLayout" Target="../slideLayouts/slideLayout77.xml" /><Relationship Id="rId9" Type="http://schemas.openxmlformats.org/officeDocument/2006/relationships/slideLayout" Target="../slideLayouts/slideLayout82.xml" /><Relationship Id="rId14" Type="http://schemas.openxmlformats.org/officeDocument/2006/relationships/image" Target="../media/image1.png"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 /><Relationship Id="rId13" Type="http://schemas.openxmlformats.org/officeDocument/2006/relationships/theme" Target="../theme/theme8.xml" /><Relationship Id="rId3" Type="http://schemas.openxmlformats.org/officeDocument/2006/relationships/slideLayout" Target="../slideLayouts/slideLayout88.xml" /><Relationship Id="rId7" Type="http://schemas.openxmlformats.org/officeDocument/2006/relationships/slideLayout" Target="../slideLayouts/slideLayout92.xml" /><Relationship Id="rId12" Type="http://schemas.openxmlformats.org/officeDocument/2006/relationships/slideLayout" Target="../slideLayouts/slideLayout97.xml" /><Relationship Id="rId2" Type="http://schemas.openxmlformats.org/officeDocument/2006/relationships/slideLayout" Target="../slideLayouts/slideLayout87.xml" /><Relationship Id="rId16" Type="http://schemas.openxmlformats.org/officeDocument/2006/relationships/image" Target="../media/image3.png" /><Relationship Id="rId1" Type="http://schemas.openxmlformats.org/officeDocument/2006/relationships/slideLayout" Target="../slideLayouts/slideLayout86.xml" /><Relationship Id="rId6" Type="http://schemas.openxmlformats.org/officeDocument/2006/relationships/slideLayout" Target="../slideLayouts/slideLayout91.xml" /><Relationship Id="rId11" Type="http://schemas.openxmlformats.org/officeDocument/2006/relationships/slideLayout" Target="../slideLayouts/slideLayout96.xml" /><Relationship Id="rId5" Type="http://schemas.openxmlformats.org/officeDocument/2006/relationships/slideLayout" Target="../slideLayouts/slideLayout90.xml" /><Relationship Id="rId15" Type="http://schemas.openxmlformats.org/officeDocument/2006/relationships/image" Target="../media/image2.png" /><Relationship Id="rId10" Type="http://schemas.openxmlformats.org/officeDocument/2006/relationships/slideLayout" Target="../slideLayouts/slideLayout95.xml" /><Relationship Id="rId4" Type="http://schemas.openxmlformats.org/officeDocument/2006/relationships/slideLayout" Target="../slideLayouts/slideLayout89.xml" /><Relationship Id="rId9" Type="http://schemas.openxmlformats.org/officeDocument/2006/relationships/slideLayout" Target="../slideLayouts/slideLayout94.xml" /><Relationship Id="rId14" Type="http://schemas.openxmlformats.org/officeDocument/2006/relationships/image" Target="../media/image1.png"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 /><Relationship Id="rId13" Type="http://schemas.openxmlformats.org/officeDocument/2006/relationships/theme" Target="../theme/theme9.xml" /><Relationship Id="rId3" Type="http://schemas.openxmlformats.org/officeDocument/2006/relationships/slideLayout" Target="../slideLayouts/slideLayout100.xml" /><Relationship Id="rId7" Type="http://schemas.openxmlformats.org/officeDocument/2006/relationships/slideLayout" Target="../slideLayouts/slideLayout104.xml" /><Relationship Id="rId12" Type="http://schemas.openxmlformats.org/officeDocument/2006/relationships/slideLayout" Target="../slideLayouts/slideLayout109.xml" /><Relationship Id="rId2" Type="http://schemas.openxmlformats.org/officeDocument/2006/relationships/slideLayout" Target="../slideLayouts/slideLayout99.xml" /><Relationship Id="rId16" Type="http://schemas.openxmlformats.org/officeDocument/2006/relationships/image" Target="../media/image3.png" /><Relationship Id="rId1" Type="http://schemas.openxmlformats.org/officeDocument/2006/relationships/slideLayout" Target="../slideLayouts/slideLayout98.xml" /><Relationship Id="rId6" Type="http://schemas.openxmlformats.org/officeDocument/2006/relationships/slideLayout" Target="../slideLayouts/slideLayout103.xml" /><Relationship Id="rId11" Type="http://schemas.openxmlformats.org/officeDocument/2006/relationships/slideLayout" Target="../slideLayouts/slideLayout108.xml" /><Relationship Id="rId5" Type="http://schemas.openxmlformats.org/officeDocument/2006/relationships/slideLayout" Target="../slideLayouts/slideLayout102.xml" /><Relationship Id="rId15" Type="http://schemas.openxmlformats.org/officeDocument/2006/relationships/image" Target="../media/image2.png" /><Relationship Id="rId10" Type="http://schemas.openxmlformats.org/officeDocument/2006/relationships/slideLayout" Target="../slideLayouts/slideLayout107.xml" /><Relationship Id="rId4" Type="http://schemas.openxmlformats.org/officeDocument/2006/relationships/slideLayout" Target="../slideLayouts/slideLayout101.xml" /><Relationship Id="rId9" Type="http://schemas.openxmlformats.org/officeDocument/2006/relationships/slideLayout" Target="../slideLayouts/slideLayout106.xml" /><Relationship Id="rId14" Type="http://schemas.openxmlformats.org/officeDocument/2006/relationships/image" Target="../media/image1.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A2AA6"/>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ar-SA"/>
            </a:p>
          </p:txBody>
        </p:sp>
        <p:sp>
          <p:nvSpPr>
            <p:cNvPr id="22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ar-SA"/>
            </a:p>
          </p:txBody>
        </p:sp>
        <p:sp>
          <p:nvSpPr>
            <p:cNvPr id="3083"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ar-SA"/>
            </a:p>
          </p:txBody>
        </p:sp>
        <p:sp>
          <p:nvSpPr>
            <p:cNvPr id="3085"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p>
          </p:txBody>
        </p:sp>
        <p:sp>
          <p:nvSpPr>
            <p:cNvPr id="3088"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ar-SA"/>
            </a:p>
          </p:txBody>
        </p:sp>
        <p:sp>
          <p:nvSpPr>
            <p:cNvPr id="3090"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092"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ar-SA"/>
            </a:p>
          </p:txBody>
        </p:sp>
        <p:sp>
          <p:nvSpPr>
            <p:cNvPr id="22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ar-SA"/>
            </a:p>
          </p:txBody>
        </p:sp>
        <p:sp>
          <p:nvSpPr>
            <p:cNvPr id="30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0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ar-SA"/>
            </a:p>
          </p:txBody>
        </p:sp>
        <p:sp>
          <p:nvSpPr>
            <p:cNvPr id="22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ar-SA"/>
            </a:p>
          </p:txBody>
        </p:sp>
        <p:sp>
          <p:nvSpPr>
            <p:cNvPr id="31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22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3105"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31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ar-SA"/>
            </a:p>
          </p:txBody>
        </p:sp>
        <p:sp>
          <p:nvSpPr>
            <p:cNvPr id="22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ar-SA"/>
            </a:p>
          </p:txBody>
        </p:sp>
        <p:sp>
          <p:nvSpPr>
            <p:cNvPr id="22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ar-SA"/>
            </a:p>
          </p:txBody>
        </p:sp>
        <p:sp>
          <p:nvSpPr>
            <p:cNvPr id="22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ar-SA"/>
            </a:p>
          </p:txBody>
        </p:sp>
        <p:grpSp>
          <p:nvGrpSpPr>
            <p:cNvPr id="3116"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p>
            </p:txBody>
          </p:sp>
          <p:sp>
            <p:nvSpPr>
              <p:cNvPr id="22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ar-SA"/>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F5EFA2F3-650F-40E4-B4C4-AC17E1CFDD9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 id="2147484832" r:id="rId12"/>
    <p:sldLayoutId id="2147484833" r:id="rId13"/>
    <p:sldLayoutId id="2147484834" r:id="rId14"/>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7"/>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8"/>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7660451"/>
      </p:ext>
    </p:extLst>
  </p:cSld>
  <p:clrMap bg1="dk2" tx1="lt1" bg2="dk1" tx2="lt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 id="2147484933"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03122"/>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6215755"/>
      </p:ext>
    </p:extLst>
  </p:cSld>
  <p:clrMap bg1="dk2" tx1="lt1" bg2="dk1" tx2="lt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 id="2147484959"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5225242"/>
      </p:ext>
    </p:extLst>
  </p:cSld>
  <p:clrMap bg1="dk2" tx1="lt1" bg2="dk1" tx2="lt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8961242"/>
      </p:ext>
    </p:extLst>
  </p:cSld>
  <p:clrMap bg1="dk2" tx1="lt1" bg2="dk1" tx2="lt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 id="2147484985"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0876770"/>
      </p:ext>
    </p:extLst>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 id="2147484997" r:id="rId11"/>
    <p:sldLayoutId id="2147484998"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1340218"/>
      </p:ext>
    </p:extLst>
  </p:cSld>
  <p:clrMap bg1="dk2" tx1="lt1" bg2="dk1" tx2="lt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DBF"/>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6350"/>
            <a:ext cx="9140825" cy="6851650"/>
            <a:chOff x="0" y="4"/>
            <a:chExt cx="5758" cy="4316"/>
          </a:xfrm>
        </p:grpSpPr>
        <p:sp>
          <p:nvSpPr>
            <p:cNvPr id="4104" name="Freeform 3"/>
            <p:cNvSpPr>
              <a:spLocks/>
            </p:cNvSpPr>
            <p:nvPr/>
          </p:nvSpPr>
          <p:spPr bwMode="hidden">
            <a:xfrm>
              <a:off x="558" y="1161"/>
              <a:ext cx="5200" cy="3159"/>
            </a:xfrm>
            <a:custGeom>
              <a:avLst/>
              <a:gdLst>
                <a:gd name="T0" fmla="*/ 0 w 5184"/>
                <a:gd name="T1" fmla="*/ 3159 h 3159"/>
                <a:gd name="T2" fmla="*/ 5328 w 5184"/>
                <a:gd name="T3" fmla="*/ 3159 h 3159"/>
                <a:gd name="T4" fmla="*/ 532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4"/>
            <p:cNvSpPr>
              <a:spLocks/>
            </p:cNvSpPr>
            <p:nvPr/>
          </p:nvSpPr>
          <p:spPr bwMode="hidden">
            <a:xfrm>
              <a:off x="0" y="1161"/>
              <a:ext cx="558" cy="3159"/>
            </a:xfrm>
            <a:custGeom>
              <a:avLst/>
              <a:gdLst>
                <a:gd name="T0" fmla="*/ 0 w 556"/>
                <a:gd name="T1" fmla="*/ 0 h 3159"/>
                <a:gd name="T2" fmla="*/ 0 w 556"/>
                <a:gd name="T3" fmla="*/ 3159 h 3159"/>
                <a:gd name="T4" fmla="*/ 574 w 556"/>
                <a:gd name="T5" fmla="*/ 3159 h 3159"/>
                <a:gd name="T6" fmla="*/ 57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6" name="Group 5"/>
            <p:cNvGrpSpPr>
              <a:grpSpLocks/>
            </p:cNvGrpSpPr>
            <p:nvPr userDrawn="1"/>
          </p:nvGrpSpPr>
          <p:grpSpPr bwMode="auto">
            <a:xfrm>
              <a:off x="0" y="4"/>
              <a:ext cx="5758" cy="4316"/>
              <a:chOff x="0" y="4"/>
              <a:chExt cx="5758" cy="4316"/>
            </a:xfrm>
          </p:grpSpPr>
          <p:sp>
            <p:nvSpPr>
              <p:cNvPr id="4107"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8"/>
              <p:cNvSpPr>
                <a:spLocks/>
              </p:cNvSpPr>
              <p:nvPr/>
            </p:nvSpPr>
            <p:spPr bwMode="ltGray">
              <a:xfrm>
                <a:off x="1019" y="1155"/>
                <a:ext cx="4739" cy="12"/>
              </a:xfrm>
              <a:custGeom>
                <a:avLst/>
                <a:gdLst>
                  <a:gd name="T0" fmla="*/ 4859 w 4724"/>
                  <a:gd name="T1" fmla="*/ 0 h 12"/>
                  <a:gd name="T2" fmla="*/ 0 w 4724"/>
                  <a:gd name="T3" fmla="*/ 0 h 12"/>
                  <a:gd name="T4" fmla="*/ 0 w 4724"/>
                  <a:gd name="T5" fmla="*/ 12 h 12"/>
                  <a:gd name="T6" fmla="*/ 4859 w 4724"/>
                  <a:gd name="T7" fmla="*/ 12 h 12"/>
                  <a:gd name="T8" fmla="*/ 4859 w 4724"/>
                  <a:gd name="T9" fmla="*/ 0 h 12"/>
                  <a:gd name="T10" fmla="*/ 4859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91"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eaLnBrk="1" hangingPunct="1">
                  <a:defRPr/>
                </a:pPr>
                <a:endParaRPr lang="en-US">
                  <a:solidFill>
                    <a:srgbClr val="FFFFFF"/>
                  </a:solidFill>
                </a:endParaRPr>
              </a:p>
            </p:txBody>
          </p:sp>
          <p:sp>
            <p:nvSpPr>
              <p:cNvPr id="4113" name="Freeform 12"/>
              <p:cNvSpPr>
                <a:spLocks/>
              </p:cNvSpPr>
              <p:nvPr/>
            </p:nvSpPr>
            <p:spPr bwMode="ltGray">
              <a:xfrm>
                <a:off x="0" y="1155"/>
                <a:ext cx="351" cy="12"/>
              </a:xfrm>
              <a:custGeom>
                <a:avLst/>
                <a:gdLst>
                  <a:gd name="T0" fmla="*/ 0 w 251"/>
                  <a:gd name="T1" fmla="*/ 0 h 12"/>
                  <a:gd name="T2" fmla="*/ 0 w 251"/>
                  <a:gd name="T3" fmla="*/ 12 h 12"/>
                  <a:gd name="T4" fmla="*/ 5139 w 251"/>
                  <a:gd name="T5" fmla="*/ 12 h 12"/>
                  <a:gd name="T6" fmla="*/ 5139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13"/>
              <p:cNvSpPr>
                <a:spLocks/>
              </p:cNvSpPr>
              <p:nvPr/>
            </p:nvSpPr>
            <p:spPr bwMode="ltGray">
              <a:xfrm>
                <a:off x="767" y="1155"/>
                <a:ext cx="252" cy="12"/>
              </a:xfrm>
              <a:custGeom>
                <a:avLst/>
                <a:gdLst>
                  <a:gd name="T0" fmla="*/ 260 w 251"/>
                  <a:gd name="T1" fmla="*/ 0 h 12"/>
                  <a:gd name="T2" fmla="*/ 0 w 251"/>
                  <a:gd name="T3" fmla="*/ 0 h 12"/>
                  <a:gd name="T4" fmla="*/ 0 w 251"/>
                  <a:gd name="T5" fmla="*/ 12 h 12"/>
                  <a:gd name="T6" fmla="*/ 260 w 251"/>
                  <a:gd name="T7" fmla="*/ 12 h 12"/>
                  <a:gd name="T8" fmla="*/ 260 w 251"/>
                  <a:gd name="T9" fmla="*/ 0 h 12"/>
                  <a:gd name="T10" fmla="*/ 26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94"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rtl="1" eaLnBrk="1" hangingPunct="1">
                  <a:defRPr/>
                </a:pPr>
                <a:endParaRPr lang="en-US">
                  <a:solidFill>
                    <a:srgbClr val="FFFFFF"/>
                  </a:solidFill>
                </a:endParaRPr>
              </a:p>
            </p:txBody>
          </p:sp>
        </p:grpSp>
      </p:grpSp>
      <p:sp>
        <p:nvSpPr>
          <p:cNvPr id="46095"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96"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97"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hangingPunct="1">
              <a:defRPr sz="1000">
                <a:solidFill>
                  <a:srgbClr val="FFFFFF"/>
                </a:solidFill>
                <a:effectLst>
                  <a:outerShdw blurRad="38100" dist="38100" dir="2700000" algn="tl">
                    <a:srgbClr val="000000"/>
                  </a:outerShdw>
                </a:effectLst>
                <a:latin typeface="+mn-lt"/>
              </a:defRPr>
            </a:lvl1pPr>
          </a:lstStyle>
          <a:p>
            <a:pPr>
              <a:defRPr/>
            </a:pPr>
            <a:endParaRPr lang="en-US" altLang="en-US"/>
          </a:p>
        </p:txBody>
      </p:sp>
      <p:sp>
        <p:nvSpPr>
          <p:cNvPr id="46098"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hangingPunct="1">
              <a:defRPr sz="1000">
                <a:solidFill>
                  <a:srgbClr val="FFFFFF"/>
                </a:solidFill>
                <a:effectLst>
                  <a:outerShdw blurRad="38100" dist="38100" dir="2700000" algn="tl">
                    <a:srgbClr val="000000"/>
                  </a:outerShdw>
                </a:effectLst>
                <a:latin typeface="+mn-lt"/>
              </a:defRPr>
            </a:lvl1pPr>
          </a:lstStyle>
          <a:p>
            <a:pPr>
              <a:defRPr/>
            </a:pPr>
            <a:r>
              <a:rPr lang="en-US" altLang="en-US"/>
              <a:t>dr Dalia M Biram</a:t>
            </a:r>
          </a:p>
        </p:txBody>
      </p:sp>
      <p:sp>
        <p:nvSpPr>
          <p:cNvPr id="46099"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eaLnBrk="1" hangingPunct="1">
              <a:defRPr sz="1000">
                <a:solidFill>
                  <a:srgbClr val="FFFFFF"/>
                </a:solidFill>
                <a:effectLst>
                  <a:outerShdw blurRad="38100" dist="38100" dir="2700000" algn="tl">
                    <a:srgbClr val="000000"/>
                  </a:outerShdw>
                </a:effectLst>
                <a:latin typeface="+mn-lt"/>
              </a:defRPr>
            </a:lvl1pPr>
          </a:lstStyle>
          <a:p>
            <a:pPr>
              <a:defRPr/>
            </a:pPr>
            <a:fld id="{DD924BB7-89BF-4AFB-A229-EB664712AE7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hf sldNum="0" hdr="0" dt="0"/>
  <p:txStyles>
    <p:titleStyle>
      <a:lvl1pPr algn="l"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r>
              <a:rPr lang="en-US"/>
              <a:t>dr Dalia M Biram</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180AFB39-DC61-4819-8B87-D17C8928FF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62673"/>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defRPr>
            </a:lvl1pPr>
          </a:lstStyle>
          <a:p>
            <a:pPr>
              <a:defRPr/>
            </a:pPr>
            <a:r>
              <a:rPr lang="en-US" altLang="en-US"/>
              <a:t>dr Dalia M Biram</a:t>
            </a: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defRPr>
            </a:lvl1pPr>
          </a:lstStyle>
          <a:p>
            <a:pPr>
              <a:defRPr/>
            </a:pPr>
            <a:fld id="{06A84D97-F889-4F4B-A42F-E2B9E6ACFD82}"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hf sldNum="0" hdr="0" dt="0"/>
  <p:txStyles>
    <p:titleStyle>
      <a:lvl1pPr algn="ctr" rtl="1" eaLnBrk="0" fontAlgn="base" hangingPunct="0">
        <a:spcBef>
          <a:spcPct val="0"/>
        </a:spcBef>
        <a:spcAft>
          <a:spcPct val="0"/>
        </a:spcAft>
        <a:defRPr sz="4400" kern="12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1"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22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8203"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ar-SA">
                <a:solidFill>
                  <a:srgbClr val="FFFFFF"/>
                </a:solidFill>
              </a:endParaRPr>
            </a:p>
          </p:txBody>
        </p:sp>
        <p:sp>
          <p:nvSpPr>
            <p:cNvPr id="8205"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06"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8208"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ar-SA">
                <a:solidFill>
                  <a:srgbClr val="FFFFFF"/>
                </a:solidFill>
              </a:endParaRPr>
            </a:p>
          </p:txBody>
        </p:sp>
        <p:sp>
          <p:nvSpPr>
            <p:cNvPr id="8210"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8212"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ar-SA">
                <a:solidFill>
                  <a:srgbClr val="FFFFFF"/>
                </a:solidFill>
              </a:endParaRPr>
            </a:p>
          </p:txBody>
        </p:sp>
        <p:sp>
          <p:nvSpPr>
            <p:cNvPr id="22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ar-SA">
                <a:solidFill>
                  <a:srgbClr val="FFFFFF"/>
                </a:solidFill>
              </a:endParaRPr>
            </a:p>
          </p:txBody>
        </p:sp>
        <p:sp>
          <p:nvSpPr>
            <p:cNvPr id="8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8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ar-SA">
                <a:solidFill>
                  <a:srgbClr val="FFFFFF"/>
                </a:solidFill>
              </a:endParaRPr>
            </a:p>
          </p:txBody>
        </p:sp>
        <p:sp>
          <p:nvSpPr>
            <p:cNvPr id="22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ar-SA">
                <a:solidFill>
                  <a:srgbClr val="FFFFFF"/>
                </a:solidFill>
              </a:endParaRPr>
            </a:p>
          </p:txBody>
        </p:sp>
        <p:sp>
          <p:nvSpPr>
            <p:cNvPr id="8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22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8225"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8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22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ar-SA">
                <a:solidFill>
                  <a:srgbClr val="FFFFFF"/>
                </a:solidFill>
              </a:endParaRPr>
            </a:p>
          </p:txBody>
        </p:sp>
        <p:sp>
          <p:nvSpPr>
            <p:cNvPr id="22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sp>
          <p:nvSpPr>
            <p:cNvPr id="22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ar-SA">
                <a:solidFill>
                  <a:srgbClr val="FFFFFF"/>
                </a:solidFill>
              </a:endParaRPr>
            </a:p>
          </p:txBody>
        </p:sp>
        <p:grpSp>
          <p:nvGrpSpPr>
            <p:cNvPr id="8236"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ar-SA">
                  <a:solidFill>
                    <a:srgbClr val="FFFFFF"/>
                  </a:solidFill>
                </a:endParaRPr>
              </a:p>
            </p:txBody>
          </p:sp>
          <p:sp>
            <p:nvSpPr>
              <p:cNvPr id="22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ar-SA">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r>
              <a:rPr lang="en-US"/>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5FA5F236-B753-422E-8AF3-AE3F7DEDB62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868"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7"/>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8"/>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383680"/>
      </p:ext>
    </p:extLst>
  </p:cSld>
  <p:clrMap bg1="dk2" tx1="lt1" bg2="dk1" tx2="lt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767190"/>
      </p:ext>
    </p:extLst>
  </p:cSld>
  <p:clrMap bg1="dk2" tx1="lt1" bg2="dk1" tx2="lt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3701591"/>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2253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3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59"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061"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62"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3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4"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6"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68"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4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4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solidFill>
                  <a:srgbClr val="FFFFFF"/>
                </a:solidFill>
              </a:endParaRPr>
            </a:p>
          </p:txBody>
        </p:sp>
        <p:sp>
          <p:nvSpPr>
            <p:cNvPr id="2255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5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55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2256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sp>
            <p:nvSpPr>
              <p:cNvPr id="2256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ndParaRPr>
              </a:p>
            </p:txBody>
          </p:sp>
        </p:grpSp>
      </p:grpSp>
      <p:sp>
        <p:nvSpPr>
          <p:cNvPr id="2257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7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7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2257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r>
              <a:rPr lang="en-US">
                <a:solidFill>
                  <a:srgbClr val="FFFFFF"/>
                </a:solidFill>
              </a:rPr>
              <a:t>dr Dalia M Biram</a:t>
            </a:r>
          </a:p>
        </p:txBody>
      </p:sp>
      <p:sp>
        <p:nvSpPr>
          <p:cNvPr id="2257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26A99FF-B1EE-4D6B-9D91-8FC271792A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938082"/>
      </p:ext>
    </p:extLst>
  </p:cSld>
  <p:clrMap bg1="dk2" tx1="lt1" bg2="dk1" tx2="lt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Lst>
  <p:hf sldNum="0"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2.xml" /></Relationships>
</file>

<file path=ppt/slides/_rels/slide11.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2.xml" /></Relationships>
</file>

<file path=ppt/slides/_rels/slide12.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2.xml" /></Relationships>
</file>

<file path=ppt/slides/_rels/slide13.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2.xml" /></Relationships>
</file>

<file path=ppt/slides/_rels/slide14.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54.xml" /></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1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 /></Relationships>
</file>

<file path=ppt/slides/_rels/slide2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8.jpeg" /><Relationship Id="rId1" Type="http://schemas.openxmlformats.org/officeDocument/2006/relationships/slideLayout" Target="../slideLayouts/slideLayout7.xml" /><Relationship Id="rId5" Type="http://schemas.openxmlformats.org/officeDocument/2006/relationships/image" Target="../media/image3.png" /><Relationship Id="rId4" Type="http://schemas.openxmlformats.org/officeDocument/2006/relationships/image" Target="../media/image2.png" /></Relationships>
</file>

<file path=ppt/slides/_rels/slide24.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7.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 /></Relationships>
</file>

<file path=ppt/slides/_rels/slide3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6.jpeg" /><Relationship Id="rId1" Type="http://schemas.openxmlformats.org/officeDocument/2006/relationships/slideLayout" Target="../slideLayouts/slideLayout32.xml" /><Relationship Id="rId5" Type="http://schemas.openxmlformats.org/officeDocument/2006/relationships/image" Target="../media/image3.png" /><Relationship Id="rId4" Type="http://schemas.openxmlformats.org/officeDocument/2006/relationships/image" Target="../media/image2.png" /></Relationships>
</file>

<file path=ppt/slides/_rels/slide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 /></Relationships>
</file>

<file path=ppt/slides/_rels/slide41.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99.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7.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1.xml" /></Relationships>
</file>

<file path=ppt/slides/_rels/slide44.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123.xml" /></Relationships>
</file>

<file path=ppt/slides/_rels/slide4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37.xml" /></Relationships>
</file>

<file path=ppt/slides/_rels/slide46.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152.xml" /></Relationships>
</file>

<file path=ppt/slides/_rels/slide4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69.xml" /></Relationships>
</file>

<file path=ppt/slides/_rels/slide4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176.xml" /></Relationships>
</file>

<file path=ppt/slides/_rels/slide49.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183.xml" /></Relationships>
</file>

<file path=ppt/slides/_rels/slide5.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159.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1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7.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2.xml" /></Relationships>
</file>

<file path=ppt/slides/_rels/slide8.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2.xml" /></Relationships>
</file>

<file path=ppt/slides/_rels/slide9.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12.xml"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312987"/>
          </a:xfrm>
        </p:spPr>
        <p:txBody>
          <a:bodyPr/>
          <a:lstStyle/>
          <a:p>
            <a:pPr>
              <a:defRPr/>
            </a:pPr>
            <a:r>
              <a:rPr lang="en-US" sz="7200" dirty="0">
                <a:solidFill>
                  <a:srgbClr val="FF0000"/>
                </a:solidFill>
                <a:latin typeface="Arial Rounded MT Bold" pitchFamily="34" charset="0"/>
              </a:rPr>
              <a:t>Blood vessels of the head&amp; neck</a:t>
            </a:r>
            <a:endParaRPr lang="en-US" dirty="0">
              <a:solidFill>
                <a:srgbClr val="FF0000"/>
              </a:solidFill>
            </a:endParaRPr>
          </a:p>
        </p:txBody>
      </p:sp>
      <p:sp>
        <p:nvSpPr>
          <p:cNvPr id="3" name="Content Placeholder 2"/>
          <p:cNvSpPr>
            <a:spLocks noGrp="1"/>
          </p:cNvSpPr>
          <p:nvPr>
            <p:ph idx="1"/>
          </p:nvPr>
        </p:nvSpPr>
        <p:spPr>
          <a:xfrm>
            <a:off x="457200" y="1752600"/>
            <a:ext cx="8229600" cy="4051300"/>
          </a:xfrm>
        </p:spPr>
        <p:txBody>
          <a:bodyPr/>
          <a:lstStyle/>
          <a:p>
            <a:pPr marL="0" indent="0" algn="ctr">
              <a:buFont typeface="Wingdings" panose="05000000000000000000" pitchFamily="2" charset="2"/>
              <a:buNone/>
              <a:defRPr/>
            </a:pPr>
            <a:endParaRPr lang="en-US" sz="4400" b="1" dirty="0">
              <a:solidFill>
                <a:srgbClr val="FFC000"/>
              </a:solidFill>
            </a:endParaRPr>
          </a:p>
          <a:p>
            <a:pPr algn="ctr">
              <a:defRPr/>
            </a:pPr>
            <a:endParaRPr lang="en-US" sz="4400" b="1" dirty="0">
              <a:solidFill>
                <a:srgbClr val="FFC000"/>
              </a:solidFill>
            </a:endParaRPr>
          </a:p>
          <a:p>
            <a:pPr algn="ctr">
              <a:defRPr/>
            </a:pPr>
            <a:r>
              <a:rPr lang="en-US" sz="4400" b="1" dirty="0">
                <a:solidFill>
                  <a:srgbClr val="FFC000"/>
                </a:solidFill>
              </a:rPr>
              <a:t>BY DR./DALIA M. BIRAM</a:t>
            </a:r>
          </a:p>
          <a:p>
            <a:pPr algn="ctr">
              <a:defRPr/>
            </a:pPr>
            <a:r>
              <a:rPr lang="en-US" sz="4400" b="1" dirty="0">
                <a:solidFill>
                  <a:srgbClr val="FFC000"/>
                </a:solidFill>
              </a:rPr>
              <a:t>ASSISTANT PROFESSOR OF ANATOMY&amp;EMBRYOLOGY </a:t>
            </a:r>
          </a:p>
        </p:txBody>
      </p:sp>
      <p:sp>
        <p:nvSpPr>
          <p:cNvPr id="4" name="Footer Placeholder 3"/>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6563" name="SmartArt Placeholder 2"/>
          <p:cNvSpPr>
            <a:spLocks noGrp="1" noTextEdit="1"/>
          </p:cNvSpPr>
          <p:nvPr>
            <p:ph type="dgm" idx="1"/>
          </p:nvPr>
        </p:nvSpPr>
        <p:spPr/>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975"/>
            <a:ext cx="8991600"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7587" name="SmartArt Placeholder 2"/>
          <p:cNvSpPr>
            <a:spLocks noGrp="1" noTextEdit="1"/>
          </p:cNvSpPr>
          <p:nvPr>
            <p:ph type="dgm" idx="1"/>
          </p:nvPr>
        </p:nvSpPr>
        <p:spPr/>
      </p:sp>
      <p:pic>
        <p:nvPicPr>
          <p:cNvPr id="675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8275"/>
            <a:ext cx="89154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8611" name="SmartArt Placeholder 2"/>
          <p:cNvSpPr>
            <a:spLocks noGrp="1" noTextEdit="1"/>
          </p:cNvSpPr>
          <p:nvPr>
            <p:ph type="dgm" idx="1"/>
          </p:nvPr>
        </p:nvSpPr>
        <p:spPr/>
      </p:sp>
      <p:pic>
        <p:nvPicPr>
          <p:cNvPr id="686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8856663" cy="665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9635" name="SmartArt Placeholder 2"/>
          <p:cNvSpPr>
            <a:spLocks noGrp="1" noTextEdit="1"/>
          </p:cNvSpPr>
          <p:nvPr>
            <p:ph type="dgm" idx="1"/>
          </p:nvPr>
        </p:nvSpPr>
        <p:spPr/>
      </p:sp>
      <p:pic>
        <p:nvPicPr>
          <p:cNvPr id="696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125"/>
            <a:ext cx="88392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4" descr="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76200"/>
            <a:ext cx="8382000" cy="1066800"/>
          </a:xfrm>
        </p:spPr>
        <p:txBody>
          <a:bodyPr/>
          <a:lstStyle/>
          <a:p>
            <a:pPr>
              <a:defRPr/>
            </a:pPr>
            <a:r>
              <a:rPr lang="en-US" b="1" dirty="0">
                <a:solidFill>
                  <a:schemeClr val="accent1">
                    <a:lumMod val="75000"/>
                  </a:schemeClr>
                </a:solidFill>
              </a:rPr>
              <a:t>RELATIONS OF SUBCLAVIAN ARTERY</a:t>
            </a:r>
          </a:p>
        </p:txBody>
      </p:sp>
      <p:sp>
        <p:nvSpPr>
          <p:cNvPr id="3" name="Content Placeholder 2"/>
          <p:cNvSpPr>
            <a:spLocks noGrp="1"/>
          </p:cNvSpPr>
          <p:nvPr>
            <p:ph idx="1"/>
          </p:nvPr>
        </p:nvSpPr>
        <p:spPr>
          <a:xfrm>
            <a:off x="457200" y="1143000"/>
            <a:ext cx="8229600" cy="5715000"/>
          </a:xfrm>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1196975"/>
          </a:xfrm>
          <a:effectLst>
            <a:outerShdw dist="35921" dir="2700000" algn="ctr" rotWithShape="0">
              <a:srgbClr val="000000"/>
            </a:outerShdw>
          </a:effectLst>
        </p:spPr>
        <p:txBody>
          <a:bodyPr/>
          <a:lstStyle/>
          <a:p>
            <a:pPr eaLnBrk="1" hangingPunct="1">
              <a:defRPr/>
            </a:pPr>
            <a:r>
              <a:rPr lang="en-US" altLang="en-US" u="sng" dirty="0">
                <a:solidFill>
                  <a:srgbClr val="00FF00"/>
                </a:solidFill>
              </a:rPr>
              <a:t>Relations</a:t>
            </a:r>
            <a:r>
              <a:rPr lang="en-US" altLang="en-US" dirty="0">
                <a:solidFill>
                  <a:srgbClr val="00FF00"/>
                </a:solidFill>
              </a:rPr>
              <a:t>:</a:t>
            </a:r>
            <a:r>
              <a:rPr lang="en-US" altLang="en-US" dirty="0"/>
              <a:t> </a:t>
            </a:r>
            <a:br>
              <a:rPr lang="en-US" altLang="en-US" dirty="0"/>
            </a:br>
            <a:r>
              <a:rPr lang="en-US" altLang="en-US" dirty="0">
                <a:solidFill>
                  <a:srgbClr val="FFFF00"/>
                </a:solidFill>
              </a:rPr>
              <a:t>First part of Subclavian artery</a:t>
            </a:r>
          </a:p>
        </p:txBody>
      </p:sp>
      <p:sp>
        <p:nvSpPr>
          <p:cNvPr id="58371" name="Rectangle 3"/>
          <p:cNvSpPr>
            <a:spLocks noGrp="1" noChangeArrowheads="1"/>
          </p:cNvSpPr>
          <p:nvPr>
            <p:ph type="body" idx="1"/>
          </p:nvPr>
        </p:nvSpPr>
        <p:spPr>
          <a:xfrm>
            <a:off x="0" y="1052513"/>
            <a:ext cx="9144000" cy="5805487"/>
          </a:xfrm>
          <a:effectLst>
            <a:outerShdw dist="35921" dir="2700000" algn="ctr" rotWithShape="0">
              <a:srgbClr val="000000"/>
            </a:outerShdw>
          </a:effectLst>
        </p:spPr>
        <p:txBody>
          <a:bodyPr/>
          <a:lstStyle/>
          <a:p>
            <a:pPr marL="609600" indent="-609600" eaLnBrk="1" hangingPunct="1">
              <a:spcBef>
                <a:spcPct val="5000"/>
              </a:spcBef>
              <a:defRPr/>
            </a:pPr>
            <a:r>
              <a:rPr lang="en-US" altLang="en-US" sz="3500" dirty="0"/>
              <a:t>Anterior: common carotid artery, vagus nerve and internal jugular vein.</a:t>
            </a:r>
          </a:p>
          <a:p>
            <a:pPr marL="609600" indent="-609600" eaLnBrk="1" hangingPunct="1">
              <a:spcBef>
                <a:spcPct val="5000"/>
              </a:spcBef>
              <a:defRPr/>
            </a:pPr>
            <a:r>
              <a:rPr lang="en-US" altLang="en-US" sz="3500" dirty="0"/>
              <a:t>Posterior: Dome of pleura, apex of the lung and on right the right recurrent laryngeal n.</a:t>
            </a:r>
          </a:p>
          <a:p>
            <a:pPr marL="609600" indent="-609600" eaLnBrk="1" hangingPunct="1">
              <a:spcBef>
                <a:spcPct val="5000"/>
              </a:spcBef>
              <a:defRPr/>
            </a:pPr>
            <a:r>
              <a:rPr lang="en-US" altLang="en-US" sz="4200" dirty="0">
                <a:solidFill>
                  <a:srgbClr val="FFFF00"/>
                </a:solidFill>
              </a:rPr>
              <a:t>Second part of Subclavian artery</a:t>
            </a:r>
            <a:endParaRPr lang="en-US" altLang="en-US" sz="3500" dirty="0"/>
          </a:p>
          <a:p>
            <a:pPr marL="609600" lvl="0" indent="-609600" eaLnBrk="1" hangingPunct="1">
              <a:spcBef>
                <a:spcPct val="5000"/>
              </a:spcBef>
              <a:buClr>
                <a:srgbClr val="86D1EC"/>
              </a:buClr>
              <a:defRPr/>
            </a:pPr>
            <a:r>
              <a:rPr lang="en-US" altLang="en-US" sz="3500" dirty="0">
                <a:solidFill>
                  <a:srgbClr val="FFFFFF"/>
                </a:solidFill>
              </a:rPr>
              <a:t>Anterior: </a:t>
            </a:r>
            <a:r>
              <a:rPr lang="en-US" altLang="en-US" sz="3500" dirty="0" err="1">
                <a:solidFill>
                  <a:srgbClr val="FFFFFF"/>
                </a:solidFill>
              </a:rPr>
              <a:t>scalenus</a:t>
            </a:r>
            <a:r>
              <a:rPr lang="en-US" altLang="en-US" sz="3500" dirty="0">
                <a:solidFill>
                  <a:srgbClr val="FFFFFF"/>
                </a:solidFill>
              </a:rPr>
              <a:t> anterior muscle.</a:t>
            </a:r>
          </a:p>
          <a:p>
            <a:pPr marL="609600" lvl="0" indent="-609600" eaLnBrk="1" hangingPunct="1">
              <a:spcBef>
                <a:spcPct val="5000"/>
              </a:spcBef>
              <a:buClr>
                <a:srgbClr val="86D1EC"/>
              </a:buClr>
              <a:defRPr/>
            </a:pPr>
            <a:r>
              <a:rPr lang="en-US" altLang="en-US" sz="3500" dirty="0">
                <a:solidFill>
                  <a:srgbClr val="FFFFFF"/>
                </a:solidFill>
              </a:rPr>
              <a:t>Posterior: Dome of pleura, apex of the lung.</a:t>
            </a:r>
          </a:p>
          <a:p>
            <a:pPr marL="609600" indent="-609600" eaLnBrk="1" hangingPunct="1">
              <a:spcBef>
                <a:spcPct val="5000"/>
              </a:spcBef>
              <a:defRPr/>
            </a:pPr>
            <a:endParaRPr lang="en-US" altLang="en-US" sz="3500" dirty="0"/>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1295400"/>
          </a:xfrm>
        </p:spPr>
        <p:txBody>
          <a:bodyPr/>
          <a:lstStyle/>
          <a:p>
            <a:pPr eaLnBrk="1" hangingPunct="1">
              <a:defRPr/>
            </a:pPr>
            <a:r>
              <a:rPr lang="en-US" altLang="en-US" sz="4800">
                <a:solidFill>
                  <a:srgbClr val="FF99CC"/>
                </a:solidFill>
              </a:rPr>
              <a:t>Third Part of Subclavian Artery</a:t>
            </a:r>
          </a:p>
        </p:txBody>
      </p:sp>
      <p:sp>
        <p:nvSpPr>
          <p:cNvPr id="60419" name="Rectangle 3"/>
          <p:cNvSpPr>
            <a:spLocks noGrp="1" noChangeArrowheads="1"/>
          </p:cNvSpPr>
          <p:nvPr>
            <p:ph type="body" idx="1"/>
          </p:nvPr>
        </p:nvSpPr>
        <p:spPr>
          <a:xfrm>
            <a:off x="0" y="1295400"/>
            <a:ext cx="9144000" cy="5562600"/>
          </a:xfrm>
          <a:effectLst>
            <a:outerShdw dist="35921" dir="2700000" algn="ctr" rotWithShape="0">
              <a:srgbClr val="000000"/>
            </a:outerShdw>
          </a:effectLst>
        </p:spPr>
        <p:txBody>
          <a:bodyPr/>
          <a:lstStyle/>
          <a:p>
            <a:pPr marL="533400" indent="-533400" eaLnBrk="1" hangingPunct="1">
              <a:lnSpc>
                <a:spcPct val="90000"/>
              </a:lnSpc>
              <a:buClr>
                <a:schemeClr val="tx1"/>
              </a:buClr>
              <a:defRPr/>
            </a:pPr>
            <a:r>
              <a:rPr lang="en-US" sz="4000" dirty="0">
                <a:solidFill>
                  <a:srgbClr val="FFFF00"/>
                </a:solidFill>
              </a:rPr>
              <a:t>Course:</a:t>
            </a:r>
          </a:p>
          <a:p>
            <a:pPr marL="533400" indent="-533400" eaLnBrk="1" hangingPunct="1">
              <a:lnSpc>
                <a:spcPct val="90000"/>
              </a:lnSpc>
              <a:buClr>
                <a:schemeClr val="tx1"/>
              </a:buClr>
              <a:defRPr/>
            </a:pPr>
            <a:r>
              <a:rPr lang="en-US" altLang="en-US" sz="3800" dirty="0">
                <a:cs typeface="Tahoma" panose="020B0604030504040204" pitchFamily="34" charset="0"/>
              </a:rPr>
              <a:t>enters the </a:t>
            </a:r>
            <a:r>
              <a:rPr lang="en-US" altLang="en-US" sz="3800" dirty="0" err="1">
                <a:cs typeface="Tahoma" panose="020B0604030504040204" pitchFamily="34" charset="0"/>
              </a:rPr>
              <a:t>antero</a:t>
            </a:r>
            <a:r>
              <a:rPr lang="en-US" altLang="en-US" sz="3800" dirty="0">
                <a:cs typeface="Tahoma" panose="020B0604030504040204" pitchFamily="34" charset="0"/>
              </a:rPr>
              <a:t>-inferior angle of posterior triangle and disappears behind the middle of the clavicle. Together with the brachial plexus, it is surrounded by extension from prevertebral fascia called axillary sheath.</a:t>
            </a:r>
            <a:endParaRPr lang="en-US" altLang="en-US" sz="3800" dirty="0">
              <a:solidFill>
                <a:srgbClr val="FFFF00"/>
              </a:solidFill>
              <a:cs typeface="Tahoma" panose="020B0604030504040204" pitchFamily="34" charset="0"/>
            </a:endParaRP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1295400"/>
          </a:xfrm>
        </p:spPr>
        <p:txBody>
          <a:bodyPr/>
          <a:lstStyle/>
          <a:p>
            <a:pPr eaLnBrk="1" hangingPunct="1">
              <a:defRPr/>
            </a:pPr>
            <a:r>
              <a:rPr lang="en-US" altLang="en-US" sz="4800" u="sng" dirty="0">
                <a:solidFill>
                  <a:srgbClr val="00FF00"/>
                </a:solidFill>
              </a:rPr>
              <a:t>Relations</a:t>
            </a:r>
            <a:r>
              <a:rPr lang="en-US" altLang="en-US" sz="4800" dirty="0">
                <a:solidFill>
                  <a:srgbClr val="00FF00"/>
                </a:solidFill>
              </a:rPr>
              <a:t>:</a:t>
            </a:r>
            <a:r>
              <a:rPr lang="en-US" altLang="en-US" sz="4800" dirty="0"/>
              <a:t> </a:t>
            </a:r>
            <a:br>
              <a:rPr lang="en-US" altLang="en-US" sz="4800" dirty="0"/>
            </a:br>
            <a:r>
              <a:rPr lang="en-US" altLang="en-US" sz="4800" dirty="0">
                <a:solidFill>
                  <a:srgbClr val="FF99CC"/>
                </a:solidFill>
              </a:rPr>
              <a:t>Third Part of Subclavian Artery</a:t>
            </a:r>
          </a:p>
        </p:txBody>
      </p:sp>
      <p:sp>
        <p:nvSpPr>
          <p:cNvPr id="61443" name="Rectangle 3"/>
          <p:cNvSpPr>
            <a:spLocks noGrp="1" noChangeArrowheads="1"/>
          </p:cNvSpPr>
          <p:nvPr>
            <p:ph type="body" idx="1"/>
          </p:nvPr>
        </p:nvSpPr>
        <p:spPr>
          <a:xfrm>
            <a:off x="0" y="1295400"/>
            <a:ext cx="9144000" cy="5562600"/>
          </a:xfrm>
          <a:effectLst>
            <a:outerShdw dist="35921" dir="2700000" algn="ctr" rotWithShape="0">
              <a:srgbClr val="000000"/>
            </a:outerShdw>
          </a:effectLst>
        </p:spPr>
        <p:txBody>
          <a:bodyPr/>
          <a:lstStyle/>
          <a:p>
            <a:pPr marL="533400" indent="-533400" eaLnBrk="1" hangingPunct="1">
              <a:lnSpc>
                <a:spcPct val="85000"/>
              </a:lnSpc>
              <a:buClr>
                <a:schemeClr val="tx1"/>
              </a:buClr>
              <a:defRPr/>
            </a:pPr>
            <a:r>
              <a:rPr lang="en-US" altLang="en-US" sz="3400" u="sng" dirty="0">
                <a:solidFill>
                  <a:srgbClr val="FFFF00"/>
                </a:solidFill>
                <a:cs typeface="Tahoma" panose="020B0604030504040204" pitchFamily="34" charset="0"/>
              </a:rPr>
              <a:t>Anteriorly</a:t>
            </a:r>
            <a:r>
              <a:rPr lang="en-US" altLang="en-US" sz="3400" dirty="0">
                <a:solidFill>
                  <a:srgbClr val="FFFF00"/>
                </a:solidFill>
                <a:cs typeface="Tahoma" panose="020B0604030504040204" pitchFamily="34" charset="0"/>
              </a:rPr>
              <a:t>: </a:t>
            </a:r>
            <a:r>
              <a:rPr lang="en-US" altLang="en-US" sz="3400" dirty="0">
                <a:cs typeface="Tahoma" panose="020B0604030504040204" pitchFamily="34" charset="0"/>
              </a:rPr>
              <a:t>Skin, superficial fascia, external jugular vein and investing deep cervical fascia. At its beginning it is partially covered by sternomastoid, and at its end it is covered by clavicle.</a:t>
            </a:r>
          </a:p>
          <a:p>
            <a:pPr marL="533400" indent="-533400" eaLnBrk="1" hangingPunct="1">
              <a:lnSpc>
                <a:spcPct val="85000"/>
              </a:lnSpc>
              <a:buClr>
                <a:schemeClr val="tx1"/>
              </a:buClr>
              <a:defRPr/>
            </a:pPr>
            <a:r>
              <a:rPr lang="en-US" altLang="en-US" sz="3400" u="sng" dirty="0">
                <a:solidFill>
                  <a:srgbClr val="FFFF00"/>
                </a:solidFill>
                <a:cs typeface="Tahoma" panose="020B0604030504040204" pitchFamily="34" charset="0"/>
              </a:rPr>
              <a:t>Posteriorly</a:t>
            </a:r>
            <a:r>
              <a:rPr lang="en-US" altLang="en-US" sz="3400" dirty="0">
                <a:solidFill>
                  <a:srgbClr val="FFFF00"/>
                </a:solidFill>
                <a:cs typeface="Tahoma" panose="020B0604030504040204" pitchFamily="34" charset="0"/>
              </a:rPr>
              <a:t>: </a:t>
            </a:r>
            <a:r>
              <a:rPr lang="en-US" altLang="en-US" sz="3400" dirty="0">
                <a:cs typeface="Tahoma" panose="020B0604030504040204" pitchFamily="34" charset="0"/>
              </a:rPr>
              <a:t>Lower trunk of brachial plexus and scalenus medius.</a:t>
            </a:r>
          </a:p>
          <a:p>
            <a:pPr marL="533400" indent="-533400" eaLnBrk="1" hangingPunct="1">
              <a:lnSpc>
                <a:spcPct val="85000"/>
              </a:lnSpc>
              <a:buClr>
                <a:schemeClr val="tx1"/>
              </a:buClr>
              <a:defRPr/>
            </a:pPr>
            <a:r>
              <a:rPr lang="en-US" altLang="en-US" sz="3400" u="sng" dirty="0">
                <a:solidFill>
                  <a:srgbClr val="FFFF00"/>
                </a:solidFill>
                <a:cs typeface="Tahoma" panose="020B0604030504040204" pitchFamily="34" charset="0"/>
              </a:rPr>
              <a:t>Superiorly</a:t>
            </a:r>
            <a:r>
              <a:rPr lang="en-US" altLang="en-US" sz="3400" dirty="0">
                <a:solidFill>
                  <a:srgbClr val="FFFF00"/>
                </a:solidFill>
                <a:cs typeface="Tahoma" panose="020B0604030504040204" pitchFamily="34" charset="0"/>
              </a:rPr>
              <a:t>: </a:t>
            </a:r>
            <a:r>
              <a:rPr lang="en-US" altLang="en-US" sz="3400" dirty="0">
                <a:cs typeface="Tahoma" panose="020B0604030504040204" pitchFamily="34" charset="0"/>
              </a:rPr>
              <a:t>Upper and middle trunks of brachial plexus.</a:t>
            </a:r>
          </a:p>
          <a:p>
            <a:pPr marL="533400" indent="-533400" eaLnBrk="1" hangingPunct="1">
              <a:lnSpc>
                <a:spcPct val="85000"/>
              </a:lnSpc>
              <a:buClr>
                <a:schemeClr val="tx1"/>
              </a:buClr>
              <a:defRPr/>
            </a:pPr>
            <a:r>
              <a:rPr lang="en-US" altLang="en-US" sz="3400" u="sng" dirty="0">
                <a:solidFill>
                  <a:srgbClr val="FFFF00"/>
                </a:solidFill>
                <a:cs typeface="Tahoma" panose="020B0604030504040204" pitchFamily="34" charset="0"/>
              </a:rPr>
              <a:t>Inferiorly</a:t>
            </a:r>
            <a:r>
              <a:rPr lang="en-US" altLang="en-US" sz="3400" dirty="0">
                <a:solidFill>
                  <a:srgbClr val="FFFF00"/>
                </a:solidFill>
                <a:cs typeface="Tahoma" panose="020B0604030504040204" pitchFamily="34" charset="0"/>
              </a:rPr>
              <a:t>: </a:t>
            </a:r>
            <a:r>
              <a:rPr lang="en-US" altLang="en-US" sz="3400" dirty="0">
                <a:cs typeface="Tahoma" panose="020B0604030504040204" pitchFamily="34" charset="0"/>
              </a:rPr>
              <a:t>Upper surface of the first rib.</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Thoracic outlet syndrome</a:t>
            </a:r>
          </a:p>
        </p:txBody>
      </p:sp>
      <p:sp>
        <p:nvSpPr>
          <p:cNvPr id="5" name="Content Placeholder 4"/>
          <p:cNvSpPr>
            <a:spLocks noGrp="1"/>
          </p:cNvSpPr>
          <p:nvPr>
            <p:ph idx="1"/>
          </p:nvPr>
        </p:nvSpPr>
        <p:spPr/>
        <p:txBody>
          <a:bodyPr/>
          <a:lstStyle/>
          <a:p>
            <a:endParaRPr lang="en-US"/>
          </a:p>
        </p:txBody>
      </p:sp>
      <p:pic>
        <p:nvPicPr>
          <p:cNvPr id="757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New Perspectives on Neurogenic Thoracic Outlet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9677400" cy="761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43365582"/>
              </p:ext>
            </p:extLst>
          </p:nvPr>
        </p:nvGraphicFramePr>
        <p:xfrm>
          <a:off x="-30163" y="0"/>
          <a:ext cx="917416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effectLst>
            <a:outerShdw dist="35921" dir="2700000" algn="ctr" rotWithShape="0">
              <a:srgbClr val="000000"/>
            </a:outerShdw>
          </a:effectLst>
        </p:spPr>
        <p:txBody>
          <a:bodyPr/>
          <a:lstStyle/>
          <a:p>
            <a:pPr eaLnBrk="1" hangingPunct="1">
              <a:defRPr/>
            </a:pPr>
            <a:r>
              <a:rPr lang="en-US" altLang="en-US" sz="4800" b="1" dirty="0">
                <a:solidFill>
                  <a:srgbClr val="FF0000"/>
                </a:solidFill>
              </a:rPr>
              <a:t>Common </a:t>
            </a:r>
            <a:r>
              <a:rPr lang="en-US" altLang="en-US" sz="5400" b="1" dirty="0">
                <a:solidFill>
                  <a:srgbClr val="FF0000"/>
                </a:solidFill>
              </a:rPr>
              <a:t>Carotid</a:t>
            </a:r>
            <a:r>
              <a:rPr lang="en-US" altLang="en-US" sz="4800" b="1" dirty="0">
                <a:solidFill>
                  <a:srgbClr val="FF0000"/>
                </a:solidFill>
              </a:rPr>
              <a:t> Artery</a:t>
            </a:r>
          </a:p>
        </p:txBody>
      </p:sp>
      <p:sp>
        <p:nvSpPr>
          <p:cNvPr id="43011" name="Rectangle 3"/>
          <p:cNvSpPr>
            <a:spLocks noGrp="1" noChangeArrowheads="1"/>
          </p:cNvSpPr>
          <p:nvPr>
            <p:ph idx="1"/>
          </p:nvPr>
        </p:nvSpPr>
        <p:spPr>
          <a:xfrm>
            <a:off x="457200" y="1295400"/>
            <a:ext cx="8229600" cy="5334000"/>
          </a:xfrm>
          <a:solidFill>
            <a:schemeClr val="bg2">
              <a:lumMod val="20000"/>
              <a:lumOff val="80000"/>
            </a:schemeClr>
          </a:solidFill>
          <a:effectLst>
            <a:outerShdw dist="35921" dir="2700000" algn="ctr" rotWithShape="0">
              <a:srgbClr val="000000"/>
            </a:outerShdw>
          </a:effectLst>
        </p:spPr>
        <p:txBody>
          <a:bodyPr/>
          <a:lstStyle/>
          <a:p>
            <a:pPr eaLnBrk="1" hangingPunct="1">
              <a:defRPr/>
            </a:pPr>
            <a:r>
              <a:rPr lang="en-US" altLang="en-US" sz="2800" b="1" u="sng" dirty="0">
                <a:solidFill>
                  <a:srgbClr val="00FF00"/>
                </a:solidFill>
              </a:rPr>
              <a:t>Beginning</a:t>
            </a:r>
            <a:r>
              <a:rPr lang="en-US" altLang="en-US" sz="2800" dirty="0">
                <a:solidFill>
                  <a:srgbClr val="002060"/>
                </a:solidFill>
              </a:rPr>
              <a:t>: the right from the brachiocephalic trunk behind the sternoclavicular joint. The left arises directly from the arch of aorta in the superior mediastinum of thorax.</a:t>
            </a:r>
          </a:p>
          <a:p>
            <a:pPr eaLnBrk="1" hangingPunct="1">
              <a:defRPr/>
            </a:pPr>
            <a:r>
              <a:rPr lang="en-US" altLang="en-US" sz="2800" b="1" u="sng" dirty="0">
                <a:solidFill>
                  <a:srgbClr val="00B050"/>
                </a:solidFill>
              </a:rPr>
              <a:t>End</a:t>
            </a:r>
            <a:r>
              <a:rPr lang="en-US" altLang="en-US" sz="2800" b="1" dirty="0">
                <a:solidFill>
                  <a:srgbClr val="00B050"/>
                </a:solidFill>
              </a:rPr>
              <a:t>: </a:t>
            </a:r>
            <a:r>
              <a:rPr lang="en-US" altLang="en-US" sz="2800" dirty="0">
                <a:solidFill>
                  <a:srgbClr val="002060"/>
                </a:solidFill>
              </a:rPr>
              <a:t>at the level of the upper border of thyroid cartilage (disk between c3&amp;c4) by dividing into internal and external carotid arteries.</a:t>
            </a:r>
          </a:p>
          <a:p>
            <a:pPr eaLnBrk="1" hangingPunct="1">
              <a:defRPr/>
            </a:pPr>
            <a:r>
              <a:rPr lang="en-US" altLang="en-US" sz="2800" dirty="0">
                <a:solidFill>
                  <a:srgbClr val="002060"/>
                </a:solidFill>
              </a:rPr>
              <a:t>At its end (or beginning of internal carotid) there is a dilatation called </a:t>
            </a:r>
            <a:r>
              <a:rPr lang="en-US" altLang="en-US" sz="2800" u="sng" dirty="0">
                <a:solidFill>
                  <a:srgbClr val="00B050"/>
                </a:solidFill>
              </a:rPr>
              <a:t>carotid sinus</a:t>
            </a:r>
            <a:r>
              <a:rPr lang="en-US" altLang="en-US" sz="2800" dirty="0">
                <a:solidFill>
                  <a:srgbClr val="00B050"/>
                </a:solidFill>
              </a:rPr>
              <a:t> </a:t>
            </a:r>
            <a:r>
              <a:rPr lang="en-US" altLang="en-US" sz="2800" dirty="0">
                <a:solidFill>
                  <a:srgbClr val="002060"/>
                </a:solidFill>
              </a:rPr>
              <a:t>which is sensitive to blood pressure changes. It has pressure receptors which are innervated by glossopharyngeal nerve.</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altLang="en-US" b="1" dirty="0">
                <a:solidFill>
                  <a:srgbClr val="FF0000"/>
                </a:solidFill>
              </a:rPr>
              <a:t>Common </a:t>
            </a:r>
            <a:r>
              <a:rPr lang="en-US" altLang="en-US" sz="4800" b="1" dirty="0">
                <a:solidFill>
                  <a:srgbClr val="FF0000"/>
                </a:solidFill>
              </a:rPr>
              <a:t>Carotid</a:t>
            </a:r>
            <a:r>
              <a:rPr lang="en-US" altLang="en-US" b="1" dirty="0">
                <a:solidFill>
                  <a:srgbClr val="FF0000"/>
                </a:solidFill>
              </a:rPr>
              <a:t> Artery</a:t>
            </a:r>
            <a:endParaRPr lang="en-US" dirty="0"/>
          </a:p>
        </p:txBody>
      </p:sp>
      <p:sp>
        <p:nvSpPr>
          <p:cNvPr id="7" name="Content Placeholder 6"/>
          <p:cNvSpPr>
            <a:spLocks noGrp="1"/>
          </p:cNvSpPr>
          <p:nvPr>
            <p:ph idx="1"/>
          </p:nvPr>
        </p:nvSpPr>
        <p:spPr/>
        <p:txBody>
          <a:bodyPr/>
          <a:lstStyle/>
          <a:p>
            <a:pPr>
              <a:defRPr/>
            </a:pPr>
            <a:endParaRPr lang="en-US"/>
          </a:p>
        </p:txBody>
      </p:sp>
      <p:pic>
        <p:nvPicPr>
          <p:cNvPr id="788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7724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04800"/>
            <a:ext cx="9144000" cy="1431925"/>
          </a:xfrm>
          <a:effectLst>
            <a:outerShdw dist="53882" dir="2700000" algn="ctr" rotWithShape="0">
              <a:srgbClr val="000000"/>
            </a:outerShdw>
          </a:effectLst>
        </p:spPr>
        <p:txBody>
          <a:bodyPr/>
          <a:lstStyle/>
          <a:p>
            <a:pPr eaLnBrk="1" hangingPunct="1">
              <a:defRPr/>
            </a:pPr>
            <a:r>
              <a:rPr lang="en-US" altLang="en-US" sz="4000" dirty="0">
                <a:solidFill>
                  <a:srgbClr val="FF0000"/>
                </a:solidFill>
              </a:rPr>
              <a:t>Common Carotid Artery</a:t>
            </a:r>
            <a:br>
              <a:rPr lang="ar-JO" altLang="en-US" sz="4000" dirty="0">
                <a:solidFill>
                  <a:srgbClr val="FF0000"/>
                </a:solidFill>
              </a:rPr>
            </a:br>
            <a:r>
              <a:rPr lang="en-US" altLang="en-US" sz="4000" dirty="0">
                <a:solidFill>
                  <a:srgbClr val="00FF00"/>
                </a:solidFill>
              </a:rPr>
              <a:t>Course and Relations</a:t>
            </a:r>
          </a:p>
        </p:txBody>
      </p:sp>
      <p:sp>
        <p:nvSpPr>
          <p:cNvPr id="49155" name="Rectangle 3"/>
          <p:cNvSpPr>
            <a:spLocks noGrp="1" noChangeArrowheads="1"/>
          </p:cNvSpPr>
          <p:nvPr>
            <p:ph type="body" idx="1"/>
          </p:nvPr>
        </p:nvSpPr>
        <p:spPr>
          <a:xfrm>
            <a:off x="250825" y="1773238"/>
            <a:ext cx="8893175" cy="5084762"/>
          </a:xfrm>
          <a:effectLst>
            <a:outerShdw dist="35921" dir="2700000" algn="ctr" rotWithShape="0">
              <a:srgbClr val="000000"/>
            </a:outerShdw>
          </a:effectLst>
        </p:spPr>
        <p:txBody>
          <a:bodyPr/>
          <a:lstStyle/>
          <a:p>
            <a:pPr eaLnBrk="1" hangingPunct="1">
              <a:lnSpc>
                <a:spcPct val="90000"/>
              </a:lnSpc>
              <a:defRPr/>
            </a:pPr>
            <a:r>
              <a:rPr lang="en-US" altLang="en-US" sz="2800" dirty="0"/>
              <a:t>It ascends in the neck, enclosed in the carotid sheath with internal jugular vein and vagus nerve.</a:t>
            </a:r>
          </a:p>
          <a:p>
            <a:pPr eaLnBrk="1" hangingPunct="1">
              <a:lnSpc>
                <a:spcPct val="90000"/>
              </a:lnSpc>
              <a:defRPr/>
            </a:pPr>
            <a:r>
              <a:rPr lang="en-US" altLang="en-US" sz="2800" u="sng" dirty="0">
                <a:solidFill>
                  <a:srgbClr val="FFFF00"/>
                </a:solidFill>
              </a:rPr>
              <a:t>Anterolateral relations</a:t>
            </a:r>
            <a:r>
              <a:rPr lang="en-US" altLang="en-US" sz="2800" dirty="0">
                <a:solidFill>
                  <a:srgbClr val="FFFF00"/>
                </a:solidFill>
              </a:rPr>
              <a:t>:</a:t>
            </a:r>
            <a:r>
              <a:rPr lang="en-US" altLang="en-US" sz="2800" dirty="0"/>
              <a:t> Skin, superficial fascia, investing fascia, sternocleidomastoid, </a:t>
            </a:r>
            <a:r>
              <a:rPr lang="en-US" altLang="en-US" sz="2800" dirty="0" err="1"/>
              <a:t>sternohyoid</a:t>
            </a:r>
            <a:r>
              <a:rPr lang="en-US" altLang="en-US" sz="2800" dirty="0"/>
              <a:t>, </a:t>
            </a:r>
            <a:r>
              <a:rPr lang="en-US" altLang="en-US" sz="2800" dirty="0" err="1"/>
              <a:t>sternothyroid</a:t>
            </a:r>
            <a:r>
              <a:rPr lang="en-US" altLang="en-US" sz="2800" dirty="0"/>
              <a:t> and superior belly of </a:t>
            </a:r>
            <a:r>
              <a:rPr lang="en-US" altLang="en-US" sz="2800" dirty="0" err="1"/>
              <a:t>omohyoid</a:t>
            </a:r>
            <a:r>
              <a:rPr lang="en-US" altLang="en-US" sz="2800" dirty="0"/>
              <a:t>.</a:t>
            </a:r>
          </a:p>
          <a:p>
            <a:pPr eaLnBrk="1" hangingPunct="1">
              <a:lnSpc>
                <a:spcPct val="90000"/>
              </a:lnSpc>
              <a:defRPr/>
            </a:pPr>
            <a:r>
              <a:rPr lang="en-US" altLang="en-US" sz="2800" u="sng" dirty="0">
                <a:solidFill>
                  <a:srgbClr val="FFFF00"/>
                </a:solidFill>
              </a:rPr>
              <a:t>Posterior relation</a:t>
            </a:r>
            <a:r>
              <a:rPr lang="en-US" altLang="en-US" sz="2800" dirty="0">
                <a:solidFill>
                  <a:srgbClr val="FFFF00"/>
                </a:solidFill>
              </a:rPr>
              <a:t>:</a:t>
            </a:r>
            <a:r>
              <a:rPr lang="en-US" altLang="en-US" sz="2800" dirty="0"/>
              <a:t> Transverse processes of lower 4 cervical vertebra, prevertebral muscles and sympathetic trunk.</a:t>
            </a:r>
          </a:p>
          <a:p>
            <a:pPr eaLnBrk="1" hangingPunct="1">
              <a:lnSpc>
                <a:spcPct val="90000"/>
              </a:lnSpc>
              <a:defRPr/>
            </a:pPr>
            <a:r>
              <a:rPr lang="en-US" altLang="en-US" sz="2800" u="sng" dirty="0">
                <a:solidFill>
                  <a:srgbClr val="FFFF00"/>
                </a:solidFill>
              </a:rPr>
              <a:t>Medial relations</a:t>
            </a:r>
            <a:r>
              <a:rPr lang="en-US" altLang="en-US" sz="2800" dirty="0">
                <a:solidFill>
                  <a:srgbClr val="FFFF00"/>
                </a:solidFill>
              </a:rPr>
              <a:t>:</a:t>
            </a:r>
            <a:r>
              <a:rPr lang="en-US" altLang="en-US" sz="2800" dirty="0"/>
              <a:t> larynx, pharynx, thyroid gland, trachea and esophagus.</a:t>
            </a:r>
          </a:p>
          <a:p>
            <a:pPr eaLnBrk="1" hangingPunct="1">
              <a:lnSpc>
                <a:spcPct val="90000"/>
              </a:lnSpc>
              <a:defRPr/>
            </a:pPr>
            <a:r>
              <a:rPr lang="en-US" altLang="en-US" sz="2800" u="sng" dirty="0">
                <a:solidFill>
                  <a:srgbClr val="FFFF00"/>
                </a:solidFill>
              </a:rPr>
              <a:t>Lateral relation</a:t>
            </a:r>
            <a:r>
              <a:rPr lang="en-US" altLang="en-US" sz="2800" dirty="0">
                <a:solidFill>
                  <a:srgbClr val="FFFF00"/>
                </a:solidFill>
              </a:rPr>
              <a:t>:</a:t>
            </a:r>
            <a:r>
              <a:rPr lang="en-US" altLang="en-US" sz="2800" dirty="0"/>
              <a:t> Internal jugular vein and (</a:t>
            </a:r>
            <a:r>
              <a:rPr lang="en-US" altLang="en-US" sz="2800" dirty="0" err="1"/>
              <a:t>posterolaterally</a:t>
            </a:r>
            <a:r>
              <a:rPr lang="en-US" altLang="en-US" sz="2800" dirty="0"/>
              <a:t>) vagus nerve</a:t>
            </a:r>
          </a:p>
        </p:txBody>
      </p:sp>
      <p:sp>
        <p:nvSpPr>
          <p:cNvPr id="2" name="Footer Placeholder 1"/>
          <p:cNvSpPr>
            <a:spLocks noGrp="1"/>
          </p:cNvSpPr>
          <p:nvPr>
            <p:ph type="ftr" sz="quarter" idx="11"/>
          </p:nvPr>
        </p:nvSpPr>
        <p:spPr/>
        <p:txBody>
          <a:bodyPr/>
          <a:lstStyle/>
          <a:p>
            <a:pPr>
              <a:defRPr/>
            </a:pPr>
            <a:r>
              <a:rPr lang="en-US" altLang="en-US"/>
              <a:t>dr Dalia M Biram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4" descr="n25"/>
          <p:cNvPicPr>
            <a:picLocks noChangeAspect="1" noChangeArrowheads="1"/>
          </p:cNvPicPr>
          <p:nvPr/>
        </p:nvPicPr>
        <p:blipFill>
          <a:blip r:embed="rId2">
            <a:extLst>
              <a:ext uri="{28A0092B-C50C-407E-A947-70E740481C1C}">
                <a14:useLocalDpi xmlns:a14="http://schemas.microsoft.com/office/drawing/2010/main" val="0"/>
              </a:ext>
            </a:extLst>
          </a:blip>
          <a:srcRect l="3334" t="6641" r="5833" b="12566"/>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p:cNvSpPr>
            <a:spLocks noChangeArrowheads="1"/>
          </p:cNvSpPr>
          <p:nvPr/>
        </p:nvSpPr>
        <p:spPr bwMode="auto">
          <a:xfrm>
            <a:off x="0" y="0"/>
            <a:ext cx="3124200" cy="9906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b="1">
                <a:solidFill>
                  <a:srgbClr val="FF3300"/>
                </a:solidFill>
              </a:rPr>
              <a:t>Right common </a:t>
            </a:r>
          </a:p>
          <a:p>
            <a:pPr algn="ctr" eaLnBrk="1" hangingPunct="1">
              <a:spcBef>
                <a:spcPct val="0"/>
              </a:spcBef>
              <a:buClrTx/>
              <a:buSzTx/>
              <a:buFontTx/>
              <a:buNone/>
            </a:pPr>
            <a:r>
              <a:rPr lang="en-US" altLang="en-US" sz="2400" b="1">
                <a:solidFill>
                  <a:srgbClr val="FF3300"/>
                </a:solidFill>
              </a:rPr>
              <a:t>carotid artery</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4" descr="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en-US" b="1" dirty="0">
                <a:solidFill>
                  <a:srgbClr val="FF0000"/>
                </a:solidFill>
              </a:rPr>
              <a:t>Common </a:t>
            </a:r>
            <a:r>
              <a:rPr lang="en-US" altLang="en-US" sz="4800" b="1" dirty="0">
                <a:solidFill>
                  <a:srgbClr val="FF0000"/>
                </a:solidFill>
              </a:rPr>
              <a:t>Carotid</a:t>
            </a:r>
            <a:r>
              <a:rPr lang="en-US" altLang="en-US" b="1" dirty="0">
                <a:solidFill>
                  <a:srgbClr val="FF0000"/>
                </a:solidFill>
              </a:rPr>
              <a:t> Artery</a:t>
            </a:r>
            <a:endParaRPr lang="en-US" dirty="0"/>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81041"/>
            <a:ext cx="7086600" cy="501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77813"/>
            <a:ext cx="8229600" cy="712787"/>
          </a:xfrm>
        </p:spPr>
        <p:txBody>
          <a:bodyPr/>
          <a:lstStyle/>
          <a:p>
            <a:r>
              <a:rPr lang="en-US" dirty="0">
                <a:solidFill>
                  <a:srgbClr val="FF0000"/>
                </a:solidFill>
              </a:rPr>
              <a:t>Where to feel the pulse of common carotid artery CCA</a:t>
            </a:r>
          </a:p>
        </p:txBody>
      </p:sp>
      <p:sp>
        <p:nvSpPr>
          <p:cNvPr id="5" name="Content Placeholder 4"/>
          <p:cNvSpPr>
            <a:spLocks noGrp="1"/>
          </p:cNvSpPr>
          <p:nvPr>
            <p:ph idx="1"/>
          </p:nvPr>
        </p:nvSpPr>
        <p:spPr>
          <a:xfrm>
            <a:off x="457200" y="2133600"/>
            <a:ext cx="8229600" cy="3997325"/>
          </a:xfrm>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304800"/>
            <a:ext cx="9144000" cy="1431925"/>
          </a:xfrm>
          <a:effectLst>
            <a:outerShdw dist="35921" dir="2700000" algn="ctr" rotWithShape="0">
              <a:srgbClr val="000000"/>
            </a:outerShdw>
          </a:effectLst>
        </p:spPr>
        <p:txBody>
          <a:bodyPr/>
          <a:lstStyle/>
          <a:p>
            <a:pPr eaLnBrk="1" hangingPunct="1">
              <a:defRPr/>
            </a:pPr>
            <a:r>
              <a:rPr lang="en-US" altLang="en-US" sz="4800" b="1" dirty="0">
                <a:solidFill>
                  <a:srgbClr val="FF0000"/>
                </a:solidFill>
              </a:rPr>
              <a:t>External </a:t>
            </a:r>
            <a:r>
              <a:rPr lang="en-US" altLang="en-US" sz="5400" b="1" dirty="0">
                <a:solidFill>
                  <a:srgbClr val="FF0000"/>
                </a:solidFill>
              </a:rPr>
              <a:t>Carotid</a:t>
            </a:r>
            <a:r>
              <a:rPr lang="en-US" altLang="en-US" sz="4800" b="1" dirty="0">
                <a:solidFill>
                  <a:srgbClr val="FF0000"/>
                </a:solidFill>
              </a:rPr>
              <a:t> Artery</a:t>
            </a:r>
          </a:p>
        </p:txBody>
      </p:sp>
      <p:sp>
        <p:nvSpPr>
          <p:cNvPr id="50179" name="Rectangle 3"/>
          <p:cNvSpPr>
            <a:spLocks noGrp="1" noChangeArrowheads="1"/>
          </p:cNvSpPr>
          <p:nvPr>
            <p:ph type="body" idx="1"/>
          </p:nvPr>
        </p:nvSpPr>
        <p:spPr>
          <a:xfrm>
            <a:off x="250825" y="1773238"/>
            <a:ext cx="8893175" cy="5084762"/>
          </a:xfrm>
          <a:effectLst>
            <a:outerShdw dist="35921" dir="2700000" algn="ctr" rotWithShape="0">
              <a:srgbClr val="000000"/>
            </a:outerShdw>
          </a:effectLst>
        </p:spPr>
        <p:txBody>
          <a:bodyPr/>
          <a:lstStyle/>
          <a:p>
            <a:pPr eaLnBrk="1" hangingPunct="1">
              <a:lnSpc>
                <a:spcPct val="90000"/>
              </a:lnSpc>
              <a:defRPr/>
            </a:pPr>
            <a:r>
              <a:rPr lang="en-US" altLang="en-US" sz="2800" u="sng" dirty="0">
                <a:solidFill>
                  <a:srgbClr val="00FF00"/>
                </a:solidFill>
              </a:rPr>
              <a:t>Beginning</a:t>
            </a:r>
            <a:r>
              <a:rPr lang="en-US" altLang="en-US" sz="2800" dirty="0">
                <a:solidFill>
                  <a:srgbClr val="00FF00"/>
                </a:solidFill>
              </a:rPr>
              <a:t>:</a:t>
            </a:r>
            <a:r>
              <a:rPr lang="en-US" altLang="en-US" sz="2800" dirty="0"/>
              <a:t> One of the two terminal branches of the common carotid artery. It begins at the level of the upper border of thyroid cartilage.</a:t>
            </a:r>
          </a:p>
          <a:p>
            <a:pPr eaLnBrk="1" hangingPunct="1">
              <a:lnSpc>
                <a:spcPct val="90000"/>
              </a:lnSpc>
              <a:defRPr/>
            </a:pPr>
            <a:r>
              <a:rPr lang="en-US" altLang="en-US" sz="2800" u="sng" dirty="0">
                <a:solidFill>
                  <a:srgbClr val="00FF00"/>
                </a:solidFill>
              </a:rPr>
              <a:t>End</a:t>
            </a:r>
            <a:r>
              <a:rPr lang="en-US" altLang="en-US" sz="2800" dirty="0">
                <a:solidFill>
                  <a:srgbClr val="00FF00"/>
                </a:solidFill>
              </a:rPr>
              <a:t>:</a:t>
            </a:r>
            <a:r>
              <a:rPr lang="en-US" altLang="en-US" sz="2800" dirty="0"/>
              <a:t> behind the </a:t>
            </a:r>
            <a:r>
              <a:rPr lang="en-US" altLang="en-US" sz="2800" dirty="0">
                <a:solidFill>
                  <a:srgbClr val="FF0000"/>
                </a:solidFill>
              </a:rPr>
              <a:t>neck of the mandible</a:t>
            </a:r>
            <a:r>
              <a:rPr lang="en-US" altLang="en-US" sz="2800" dirty="0"/>
              <a:t>, within the substance of parotid gland by dividing into </a:t>
            </a:r>
            <a:r>
              <a:rPr lang="en-US" altLang="en-US" sz="2800" dirty="0">
                <a:solidFill>
                  <a:srgbClr val="FF0000"/>
                </a:solidFill>
              </a:rPr>
              <a:t>maxillary and superficial temporal arteries.</a:t>
            </a:r>
          </a:p>
          <a:p>
            <a:pPr eaLnBrk="1" hangingPunct="1">
              <a:lnSpc>
                <a:spcPct val="90000"/>
              </a:lnSpc>
              <a:defRPr/>
            </a:pPr>
            <a:r>
              <a:rPr lang="en-US" altLang="en-US" sz="2800" dirty="0"/>
              <a:t>At is beginning, the artery lies medial to the internal carotid artery but as it ascends in the neck passes backward and laterally.</a:t>
            </a:r>
          </a:p>
          <a:p>
            <a:pPr eaLnBrk="1" hangingPunct="1">
              <a:lnSpc>
                <a:spcPct val="90000"/>
              </a:lnSpc>
              <a:defRPr/>
            </a:pPr>
            <a:r>
              <a:rPr lang="en-US" altLang="en-US" sz="2800" dirty="0"/>
              <a:t>It is crossed by the posterior belly of digastric and stylohyoid muscles.</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4" descr="scan0008"/>
          <p:cNvPicPr>
            <a:picLocks noChangeAspect="1" noChangeArrowheads="1"/>
          </p:cNvPicPr>
          <p:nvPr/>
        </p:nvPicPr>
        <p:blipFill>
          <a:blip r:embed="rId2" cstate="print">
            <a:extLst>
              <a:ext uri="{28A0092B-C50C-407E-A947-70E740481C1C}">
                <a14:useLocalDpi xmlns:a14="http://schemas.microsoft.com/office/drawing/2010/main" val="0"/>
              </a:ext>
            </a:extLst>
          </a:blip>
          <a:srcRect l="2499" t="2017" b="4454"/>
          <a:stretch>
            <a:fillRect/>
          </a:stretch>
        </p:blipFill>
        <p:spPr bwMode="auto">
          <a:xfrm>
            <a:off x="228600" y="1295400"/>
            <a:ext cx="876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en-US" b="1" dirty="0">
                <a:solidFill>
                  <a:srgbClr val="FF0000"/>
                </a:solidFill>
              </a:rPr>
              <a:t>External </a:t>
            </a:r>
            <a:r>
              <a:rPr lang="en-US" altLang="en-US" sz="4800" b="1" dirty="0">
                <a:solidFill>
                  <a:srgbClr val="FF0000"/>
                </a:solidFill>
              </a:rPr>
              <a:t>Carotid</a:t>
            </a:r>
            <a:r>
              <a:rPr lang="en-US" altLang="en-US" b="1" dirty="0">
                <a:solidFill>
                  <a:srgbClr val="FF0000"/>
                </a:solidFill>
              </a:rPr>
              <a:t> Artery</a:t>
            </a:r>
            <a:endParaRPr lang="en-US" dirty="0"/>
          </a:p>
        </p:txBody>
      </p:sp>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341438"/>
          </a:xfrm>
          <a:effectLst>
            <a:outerShdw dist="53882" dir="2700000" algn="ctr" rotWithShape="0">
              <a:srgbClr val="000000"/>
            </a:outerShdw>
          </a:effectLst>
        </p:spPr>
        <p:txBody>
          <a:bodyPr/>
          <a:lstStyle/>
          <a:p>
            <a:pPr eaLnBrk="1" hangingPunct="1">
              <a:defRPr/>
            </a:pPr>
            <a:r>
              <a:rPr lang="en-US" altLang="en-US" sz="4000" b="1" dirty="0">
                <a:solidFill>
                  <a:srgbClr val="FF0000"/>
                </a:solidFill>
              </a:rPr>
              <a:t>External Carotid Artery</a:t>
            </a:r>
            <a:br>
              <a:rPr lang="ar-JO" altLang="en-US" sz="4000" b="1" dirty="0">
                <a:solidFill>
                  <a:srgbClr val="FF0000"/>
                </a:solidFill>
              </a:rPr>
            </a:br>
            <a:r>
              <a:rPr lang="en-US" altLang="en-US" sz="4000" dirty="0">
                <a:solidFill>
                  <a:srgbClr val="00FF00"/>
                </a:solidFill>
              </a:rPr>
              <a:t>Relations</a:t>
            </a:r>
          </a:p>
        </p:txBody>
      </p:sp>
      <p:sp>
        <p:nvSpPr>
          <p:cNvPr id="51203" name="Rectangle 3"/>
          <p:cNvSpPr>
            <a:spLocks noGrp="1" noChangeArrowheads="1"/>
          </p:cNvSpPr>
          <p:nvPr>
            <p:ph type="body" idx="1"/>
          </p:nvPr>
        </p:nvSpPr>
        <p:spPr>
          <a:xfrm>
            <a:off x="304800" y="1196975"/>
            <a:ext cx="8382000" cy="6118225"/>
          </a:xfrm>
          <a:effectLst>
            <a:outerShdw dist="35921" dir="2700000" algn="ctr" rotWithShape="0">
              <a:srgbClr val="000000"/>
            </a:outerShdw>
          </a:effectLst>
        </p:spPr>
        <p:txBody>
          <a:bodyPr/>
          <a:lstStyle/>
          <a:p>
            <a:pPr eaLnBrk="1" hangingPunct="1">
              <a:defRPr/>
            </a:pPr>
            <a:r>
              <a:rPr lang="en-US" altLang="en-US" sz="2800" u="sng" dirty="0">
                <a:solidFill>
                  <a:srgbClr val="FFFF00"/>
                </a:solidFill>
              </a:rPr>
              <a:t>Anterolateral relations</a:t>
            </a:r>
            <a:r>
              <a:rPr lang="en-US" altLang="en-US" sz="2800" dirty="0">
                <a:solidFill>
                  <a:srgbClr val="FFFF00"/>
                </a:solidFill>
              </a:rPr>
              <a:t>:</a:t>
            </a:r>
            <a:r>
              <a:rPr lang="en-US" altLang="en-US" sz="2800" dirty="0"/>
              <a:t> At its beginning, it is overlapped by sternocleidomastoid. Above, it is covered by skin, superficial fascia, investing deep fascia. It is </a:t>
            </a:r>
            <a:r>
              <a:rPr lang="en-US" altLang="en-US" sz="2800" dirty="0">
                <a:solidFill>
                  <a:srgbClr val="FF0000"/>
                </a:solidFill>
              </a:rPr>
              <a:t>crossed by hypoglossal nerve</a:t>
            </a:r>
            <a:r>
              <a:rPr lang="en-US" altLang="en-US" sz="2800" dirty="0"/>
              <a:t>, posterior belly of digastric and stylohyoid. Within parotid gland, it is crossed by </a:t>
            </a:r>
            <a:r>
              <a:rPr lang="en-US" altLang="en-US" sz="2800" dirty="0">
                <a:solidFill>
                  <a:srgbClr val="FF0000"/>
                </a:solidFill>
              </a:rPr>
              <a:t>facial nerve. </a:t>
            </a:r>
          </a:p>
          <a:p>
            <a:pPr eaLnBrk="1" hangingPunct="1">
              <a:defRPr/>
            </a:pPr>
            <a:r>
              <a:rPr lang="en-US" altLang="en-US" sz="2800" dirty="0">
                <a:solidFill>
                  <a:srgbClr val="FF0000"/>
                </a:solidFill>
              </a:rPr>
              <a:t>Internal jugular vein first lies lateral then posterior to the artery.</a:t>
            </a:r>
          </a:p>
          <a:p>
            <a:pPr eaLnBrk="1" hangingPunct="1">
              <a:defRPr/>
            </a:pPr>
            <a:r>
              <a:rPr lang="en-US" altLang="en-US" sz="2800" u="sng" dirty="0">
                <a:solidFill>
                  <a:srgbClr val="FFFF00"/>
                </a:solidFill>
              </a:rPr>
              <a:t>Medial relations</a:t>
            </a:r>
            <a:r>
              <a:rPr lang="en-US" altLang="en-US" sz="2800" dirty="0">
                <a:solidFill>
                  <a:srgbClr val="FFFF00"/>
                </a:solidFill>
              </a:rPr>
              <a:t>:</a:t>
            </a:r>
            <a:r>
              <a:rPr lang="en-US" altLang="en-US" sz="2800" dirty="0"/>
              <a:t> pharynx, internal carotid artery.</a:t>
            </a:r>
          </a:p>
          <a:p>
            <a:pPr eaLnBrk="1" hangingPunct="1">
              <a:defRPr/>
            </a:pPr>
            <a:r>
              <a:rPr lang="en-US" altLang="en-US" sz="2800" u="sng" dirty="0">
                <a:solidFill>
                  <a:srgbClr val="FFFF00"/>
                </a:solidFill>
              </a:rPr>
              <a:t>Structures passing between external and internal carotid arteries</a:t>
            </a:r>
            <a:r>
              <a:rPr lang="en-US" altLang="en-US" sz="2800" dirty="0">
                <a:solidFill>
                  <a:srgbClr val="FFFF00"/>
                </a:solidFill>
              </a:rPr>
              <a:t>:</a:t>
            </a:r>
            <a:r>
              <a:rPr lang="en-US" altLang="en-US" sz="2800" dirty="0"/>
              <a:t> Styloid process, </a:t>
            </a:r>
            <a:r>
              <a:rPr lang="en-US" altLang="en-US" sz="2800" dirty="0" err="1"/>
              <a:t>stylopharyngeus</a:t>
            </a:r>
            <a:r>
              <a:rPr lang="en-US" altLang="en-US" sz="2800" dirty="0"/>
              <a:t> muscle, glossopharyngeal nerve, pharyngeal branch of vagus and parotid gland. </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scan0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4" descr="n27"/>
          <p:cNvPicPr>
            <a:picLocks noChangeAspect="1" noChangeArrowheads="1"/>
          </p:cNvPicPr>
          <p:nvPr/>
        </p:nvPicPr>
        <p:blipFill>
          <a:blip r:embed="rId2">
            <a:extLst>
              <a:ext uri="{28A0092B-C50C-407E-A947-70E740481C1C}">
                <a14:useLocalDpi xmlns:a14="http://schemas.microsoft.com/office/drawing/2010/main" val="0"/>
              </a:ext>
            </a:extLst>
          </a:blip>
          <a:srcRect b="11145"/>
          <a:stretch>
            <a:fillRect/>
          </a:stretch>
        </p:blipFill>
        <p:spPr bwMode="auto">
          <a:xfrm>
            <a:off x="0" y="519113"/>
            <a:ext cx="9144000" cy="633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p:cNvSpPr>
            <a:spLocks noGrp="1" noChangeArrowheads="1"/>
          </p:cNvSpPr>
          <p:nvPr>
            <p:ph type="title"/>
          </p:nvPr>
        </p:nvSpPr>
        <p:spPr>
          <a:xfrm>
            <a:off x="0" y="0"/>
            <a:ext cx="9144000" cy="533400"/>
          </a:xfrm>
        </p:spPr>
        <p:txBody>
          <a:bodyPr/>
          <a:lstStyle/>
          <a:p>
            <a:pPr algn="l" eaLnBrk="1" hangingPunct="1">
              <a:defRPr/>
            </a:pPr>
            <a:r>
              <a:rPr lang="en-US" sz="4000"/>
              <a:t>Branches of external carotid artery</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3"/>
          <p:cNvSpPr>
            <a:spLocks noGrp="1" noChangeArrowheads="1"/>
          </p:cNvSpPr>
          <p:nvPr>
            <p:ph type="body" idx="1"/>
          </p:nvPr>
        </p:nvSpPr>
        <p:spPr>
          <a:xfrm>
            <a:off x="0" y="0"/>
            <a:ext cx="9144000" cy="6858000"/>
          </a:xfrm>
        </p:spPr>
        <p:txBody>
          <a:bodyPr/>
          <a:lstStyle/>
          <a:p>
            <a:pPr marL="609600" indent="-609600" eaLnBrk="1" hangingPunct="1">
              <a:defRPr/>
            </a:pPr>
            <a:r>
              <a:rPr lang="en-US" b="1" dirty="0">
                <a:solidFill>
                  <a:srgbClr val="FFFF00"/>
                </a:solidFill>
              </a:rPr>
              <a:t>Branches:</a:t>
            </a:r>
            <a:r>
              <a:rPr lang="en-US" dirty="0"/>
              <a:t> ECA gives the following branches:</a:t>
            </a:r>
          </a:p>
          <a:p>
            <a:pPr marL="990600" lvl="1" indent="-533400" eaLnBrk="1" hangingPunct="1">
              <a:defRPr/>
            </a:pPr>
            <a:r>
              <a:rPr lang="en-US" dirty="0">
                <a:solidFill>
                  <a:schemeClr val="tx2"/>
                </a:solidFill>
              </a:rPr>
              <a:t>1 </a:t>
            </a:r>
            <a:r>
              <a:rPr lang="en-US" dirty="0">
                <a:solidFill>
                  <a:srgbClr val="FF0000"/>
                </a:solidFill>
              </a:rPr>
              <a:t>branch from its medial side:</a:t>
            </a:r>
          </a:p>
          <a:p>
            <a:pPr marL="1371600" lvl="2" indent="-457200" eaLnBrk="1" hangingPunct="1">
              <a:defRPr/>
            </a:pPr>
            <a:r>
              <a:rPr lang="en-US" dirty="0">
                <a:solidFill>
                  <a:schemeClr val="tx2"/>
                </a:solidFill>
              </a:rPr>
              <a:t>Ascending pharyngeal artery. </a:t>
            </a:r>
          </a:p>
          <a:p>
            <a:pPr marL="990600" lvl="1" indent="-533400" eaLnBrk="1" hangingPunct="1">
              <a:defRPr/>
            </a:pPr>
            <a:r>
              <a:rPr lang="en-US" dirty="0">
                <a:solidFill>
                  <a:schemeClr val="tx2"/>
                </a:solidFill>
              </a:rPr>
              <a:t>3 </a:t>
            </a:r>
            <a:r>
              <a:rPr lang="en-US" dirty="0">
                <a:solidFill>
                  <a:srgbClr val="FF0000"/>
                </a:solidFill>
              </a:rPr>
              <a:t>branches from its front</a:t>
            </a:r>
            <a:r>
              <a:rPr lang="en-US" dirty="0">
                <a:solidFill>
                  <a:schemeClr val="tx2"/>
                </a:solidFill>
              </a:rPr>
              <a:t>:</a:t>
            </a:r>
          </a:p>
          <a:p>
            <a:pPr marL="1371600" lvl="2" indent="-457200" eaLnBrk="1" hangingPunct="1">
              <a:defRPr/>
            </a:pPr>
            <a:r>
              <a:rPr lang="en-US" dirty="0">
                <a:solidFill>
                  <a:schemeClr val="tx2"/>
                </a:solidFill>
              </a:rPr>
              <a:t>Superior thyroid artery.</a:t>
            </a:r>
          </a:p>
          <a:p>
            <a:pPr marL="1371600" lvl="2" indent="-457200" eaLnBrk="1" hangingPunct="1">
              <a:defRPr/>
            </a:pPr>
            <a:r>
              <a:rPr lang="en-US" dirty="0">
                <a:solidFill>
                  <a:schemeClr val="tx2"/>
                </a:solidFill>
              </a:rPr>
              <a:t>Lingual artery. </a:t>
            </a:r>
          </a:p>
          <a:p>
            <a:pPr marL="1371600" lvl="2" indent="-457200" eaLnBrk="1" hangingPunct="1">
              <a:defRPr/>
            </a:pPr>
            <a:r>
              <a:rPr lang="en-US" dirty="0">
                <a:solidFill>
                  <a:schemeClr val="tx2"/>
                </a:solidFill>
              </a:rPr>
              <a:t>Facial artery.</a:t>
            </a:r>
          </a:p>
          <a:p>
            <a:pPr marL="990600" lvl="1" indent="-533400" eaLnBrk="1" hangingPunct="1">
              <a:defRPr/>
            </a:pPr>
            <a:r>
              <a:rPr lang="en-US" dirty="0">
                <a:solidFill>
                  <a:schemeClr val="tx2"/>
                </a:solidFill>
              </a:rPr>
              <a:t>2 </a:t>
            </a:r>
            <a:r>
              <a:rPr lang="en-US" dirty="0">
                <a:solidFill>
                  <a:srgbClr val="FF0000"/>
                </a:solidFill>
              </a:rPr>
              <a:t>branches from its posterior side</a:t>
            </a:r>
            <a:r>
              <a:rPr lang="en-US" dirty="0">
                <a:solidFill>
                  <a:schemeClr val="tx2"/>
                </a:solidFill>
              </a:rPr>
              <a:t>: </a:t>
            </a:r>
          </a:p>
          <a:p>
            <a:pPr marL="1371600" lvl="2" indent="-457200" eaLnBrk="1" hangingPunct="1">
              <a:defRPr/>
            </a:pPr>
            <a:r>
              <a:rPr lang="en-US" dirty="0">
                <a:solidFill>
                  <a:schemeClr val="tx2"/>
                </a:solidFill>
              </a:rPr>
              <a:t>Occipital artery.</a:t>
            </a:r>
            <a:r>
              <a:rPr lang="en-US" i="1" dirty="0">
                <a:solidFill>
                  <a:schemeClr val="tx2"/>
                </a:solidFill>
              </a:rPr>
              <a:t> </a:t>
            </a:r>
          </a:p>
          <a:p>
            <a:pPr marL="1371600" lvl="2" indent="-457200" eaLnBrk="1" hangingPunct="1">
              <a:defRPr/>
            </a:pPr>
            <a:r>
              <a:rPr lang="en-US" dirty="0">
                <a:solidFill>
                  <a:schemeClr val="tx2"/>
                </a:solidFill>
              </a:rPr>
              <a:t>Posterior auricular.</a:t>
            </a:r>
          </a:p>
          <a:p>
            <a:pPr marL="990600" lvl="1" indent="-533400" eaLnBrk="1" hangingPunct="1">
              <a:defRPr/>
            </a:pPr>
            <a:r>
              <a:rPr lang="en-US" dirty="0">
                <a:solidFill>
                  <a:schemeClr val="tx2"/>
                </a:solidFill>
              </a:rPr>
              <a:t>2 </a:t>
            </a:r>
            <a:r>
              <a:rPr lang="en-US" dirty="0">
                <a:solidFill>
                  <a:srgbClr val="FF0000"/>
                </a:solidFill>
              </a:rPr>
              <a:t>terminal branches</a:t>
            </a:r>
            <a:r>
              <a:rPr lang="en-US" dirty="0">
                <a:solidFill>
                  <a:schemeClr val="tx2"/>
                </a:solidFill>
              </a:rPr>
              <a:t>: </a:t>
            </a:r>
          </a:p>
          <a:p>
            <a:pPr marL="1371600" lvl="2" indent="-457200" eaLnBrk="1" hangingPunct="1">
              <a:defRPr/>
            </a:pPr>
            <a:r>
              <a:rPr lang="en-US" dirty="0">
                <a:solidFill>
                  <a:schemeClr val="tx2"/>
                </a:solidFill>
              </a:rPr>
              <a:t>Superficial temporal artery.</a:t>
            </a:r>
          </a:p>
          <a:p>
            <a:pPr marL="1371600" lvl="2" indent="-457200" eaLnBrk="1" hangingPunct="1">
              <a:defRPr/>
            </a:pPr>
            <a:r>
              <a:rPr lang="en-US" dirty="0">
                <a:solidFill>
                  <a:schemeClr val="tx2"/>
                </a:solidFill>
              </a:rPr>
              <a:t>Maxillary artery.</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0" y="0"/>
            <a:ext cx="9144000" cy="6858000"/>
          </a:xfrm>
        </p:spPr>
        <p:txBody>
          <a:bodyPr/>
          <a:lstStyle/>
          <a:p>
            <a:pPr algn="ctr" eaLnBrk="1" hangingPunct="1">
              <a:lnSpc>
                <a:spcPct val="90000"/>
              </a:lnSpc>
              <a:defRPr/>
            </a:pPr>
            <a:r>
              <a:rPr lang="en-US" b="1" dirty="0">
                <a:solidFill>
                  <a:srgbClr val="FF3300"/>
                </a:solidFill>
              </a:rPr>
              <a:t>Internal Carotid Artery</a:t>
            </a:r>
            <a:br>
              <a:rPr lang="en-US" b="1" dirty="0">
                <a:solidFill>
                  <a:srgbClr val="FF3300"/>
                </a:solidFill>
              </a:rPr>
            </a:br>
            <a:r>
              <a:rPr lang="en-US" b="1" dirty="0">
                <a:solidFill>
                  <a:srgbClr val="FF3300"/>
                </a:solidFill>
              </a:rPr>
              <a:t>ICA</a:t>
            </a:r>
            <a:endParaRPr lang="en-US" b="1" dirty="0">
              <a:solidFill>
                <a:srgbClr val="FFFF00"/>
              </a:solidFill>
            </a:endParaRPr>
          </a:p>
          <a:p>
            <a:pPr eaLnBrk="1" hangingPunct="1">
              <a:lnSpc>
                <a:spcPct val="90000"/>
              </a:lnSpc>
              <a:defRPr/>
            </a:pPr>
            <a:r>
              <a:rPr lang="en-US" b="1" dirty="0">
                <a:solidFill>
                  <a:srgbClr val="FFFF00"/>
                </a:solidFill>
              </a:rPr>
              <a:t>Origin:</a:t>
            </a:r>
          </a:p>
          <a:p>
            <a:pPr lvl="1" eaLnBrk="1" hangingPunct="1">
              <a:lnSpc>
                <a:spcPct val="90000"/>
              </a:lnSpc>
              <a:defRPr/>
            </a:pPr>
            <a:r>
              <a:rPr lang="en-US" dirty="0">
                <a:solidFill>
                  <a:srgbClr val="FF66FF"/>
                </a:solidFill>
              </a:rPr>
              <a:t>It is one of the two terminal branches of the common carotid artery. </a:t>
            </a:r>
          </a:p>
          <a:p>
            <a:pPr lvl="1" eaLnBrk="1" hangingPunct="1">
              <a:lnSpc>
                <a:spcPct val="90000"/>
              </a:lnSpc>
              <a:defRPr/>
            </a:pPr>
            <a:r>
              <a:rPr lang="en-US" dirty="0"/>
              <a:t>It takes origin at the level of upper border of thyroid cartilage, opposite the disc between 3</a:t>
            </a:r>
            <a:r>
              <a:rPr lang="en-US" baseline="30000" dirty="0"/>
              <a:t>rd</a:t>
            </a:r>
            <a:r>
              <a:rPr lang="en-US" dirty="0"/>
              <a:t>  &amp; 4</a:t>
            </a:r>
            <a:r>
              <a:rPr lang="en-US" baseline="30000" dirty="0"/>
              <a:t>th</a:t>
            </a:r>
            <a:r>
              <a:rPr lang="en-US" dirty="0"/>
              <a:t> cervical vertebrae. </a:t>
            </a:r>
          </a:p>
          <a:p>
            <a:pPr eaLnBrk="1" hangingPunct="1">
              <a:lnSpc>
                <a:spcPct val="90000"/>
              </a:lnSpc>
              <a:defRPr/>
            </a:pPr>
            <a:r>
              <a:rPr lang="en-US" b="1" dirty="0">
                <a:solidFill>
                  <a:srgbClr val="FFFF00"/>
                </a:solidFill>
              </a:rPr>
              <a:t>Termination:</a:t>
            </a:r>
          </a:p>
          <a:p>
            <a:pPr lvl="1" eaLnBrk="1" hangingPunct="1">
              <a:lnSpc>
                <a:spcPct val="90000"/>
              </a:lnSpc>
              <a:defRPr/>
            </a:pPr>
            <a:r>
              <a:rPr lang="en-US" dirty="0">
                <a:solidFill>
                  <a:srgbClr val="FF66FF"/>
                </a:solidFill>
              </a:rPr>
              <a:t>It ascends vertically upwards inside the carotid sheath to the base of the skull where it passes into the carotid canal to reach the cranial cavity. </a:t>
            </a:r>
          </a:p>
          <a:p>
            <a:pPr lvl="1" eaLnBrk="1" hangingPunct="1">
              <a:lnSpc>
                <a:spcPct val="90000"/>
              </a:lnSpc>
              <a:defRPr/>
            </a:pPr>
            <a:r>
              <a:rPr lang="en-US" dirty="0"/>
              <a:t>It ends (lateral to optic chiasma) by dividing into: </a:t>
            </a:r>
            <a:r>
              <a:rPr lang="en-US" u="sng" dirty="0">
                <a:solidFill>
                  <a:srgbClr val="FF3300"/>
                </a:solidFill>
              </a:rPr>
              <a:t>anterior</a:t>
            </a:r>
            <a:r>
              <a:rPr lang="en-US" dirty="0">
                <a:solidFill>
                  <a:srgbClr val="FF3300"/>
                </a:solidFill>
              </a:rPr>
              <a:t> &amp; </a:t>
            </a:r>
            <a:r>
              <a:rPr lang="en-US" u="sng" dirty="0">
                <a:solidFill>
                  <a:srgbClr val="FF3300"/>
                </a:solidFill>
              </a:rPr>
              <a:t>middle</a:t>
            </a:r>
            <a:r>
              <a:rPr lang="en-US" dirty="0">
                <a:solidFill>
                  <a:srgbClr val="FF3300"/>
                </a:solidFill>
              </a:rPr>
              <a:t> </a:t>
            </a:r>
            <a:r>
              <a:rPr lang="en-US" u="sng" dirty="0">
                <a:solidFill>
                  <a:srgbClr val="FF3300"/>
                </a:solidFill>
              </a:rPr>
              <a:t>cerebral arteries</a:t>
            </a:r>
            <a:r>
              <a:rPr lang="en-US" dirty="0">
                <a:solidFill>
                  <a:srgbClr val="FF3300"/>
                </a:solidFill>
              </a:rPr>
              <a:t>.</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pPr algn="l" eaLnBrk="1" hangingPunct="1">
              <a:defRPr/>
            </a:pPr>
            <a:r>
              <a:rPr lang="en-US" sz="3600" b="1" u="sng">
                <a:solidFill>
                  <a:srgbClr val="FF3300"/>
                </a:solidFill>
              </a:rPr>
              <a:t>Cervical part:</a:t>
            </a:r>
          </a:p>
        </p:txBody>
      </p:sp>
      <p:sp>
        <p:nvSpPr>
          <p:cNvPr id="98307" name="Rectangle 3"/>
          <p:cNvSpPr>
            <a:spLocks noGrp="1" noChangeArrowheads="1"/>
          </p:cNvSpPr>
          <p:nvPr>
            <p:ph type="body" idx="1"/>
          </p:nvPr>
        </p:nvSpPr>
        <p:spPr>
          <a:xfrm>
            <a:off x="0" y="762000"/>
            <a:ext cx="9144000" cy="6096000"/>
          </a:xfrm>
        </p:spPr>
        <p:txBody>
          <a:bodyPr/>
          <a:lstStyle/>
          <a:p>
            <a:pPr eaLnBrk="1" hangingPunct="1">
              <a:lnSpc>
                <a:spcPct val="90000"/>
              </a:lnSpc>
              <a:defRPr/>
            </a:pPr>
            <a:r>
              <a:rPr lang="en-US" dirty="0">
                <a:solidFill>
                  <a:schemeClr val="tx2"/>
                </a:solidFill>
              </a:rPr>
              <a:t>This part ascends vertically upwards (in line with CCA) inside the carotid sheath to the base of the skull where it passes into the carotid canal to reach the cranial cavity. </a:t>
            </a:r>
          </a:p>
          <a:p>
            <a:pPr eaLnBrk="1" hangingPunct="1">
              <a:lnSpc>
                <a:spcPct val="90000"/>
              </a:lnSpc>
              <a:defRPr/>
            </a:pPr>
            <a:r>
              <a:rPr lang="en-US" b="1" dirty="0">
                <a:solidFill>
                  <a:srgbClr val="FFFF00"/>
                </a:solidFill>
              </a:rPr>
              <a:t>Relations:</a:t>
            </a:r>
          </a:p>
          <a:p>
            <a:pPr lvl="1" eaLnBrk="1" hangingPunct="1">
              <a:lnSpc>
                <a:spcPct val="90000"/>
              </a:lnSpc>
              <a:defRPr/>
            </a:pPr>
            <a:r>
              <a:rPr lang="en-US" b="1" dirty="0"/>
              <a:t>The ICA is enclosed with the IJV &amp; vagus N. inside the carotid sheath. The IJV is lateral to the ICA while the vagus lies behind and between the 2 vessels</a:t>
            </a:r>
            <a:r>
              <a:rPr lang="en-US" dirty="0"/>
              <a:t>.</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0" y="0"/>
            <a:ext cx="9144000" cy="6858000"/>
          </a:xfrm>
        </p:spPr>
        <p:txBody>
          <a:bodyPr/>
          <a:lstStyle/>
          <a:p>
            <a:pPr lvl="1" eaLnBrk="1" hangingPunct="1">
              <a:defRPr/>
            </a:pPr>
            <a:r>
              <a:rPr lang="en-US" b="1" i="1" dirty="0" err="1">
                <a:solidFill>
                  <a:srgbClr val="FF66FF"/>
                </a:solidFill>
              </a:rPr>
              <a:t>Anterolaterally</a:t>
            </a:r>
            <a:r>
              <a:rPr lang="en-US" b="1" dirty="0">
                <a:solidFill>
                  <a:srgbClr val="FF66FF"/>
                </a:solidFill>
              </a:rPr>
              <a:t>: </a:t>
            </a:r>
          </a:p>
          <a:p>
            <a:pPr lvl="2" eaLnBrk="1" hangingPunct="1">
              <a:defRPr/>
            </a:pPr>
            <a:r>
              <a:rPr lang="en-US" sz="2800" b="1" dirty="0"/>
              <a:t>Skin, superficial fascia, </a:t>
            </a:r>
            <a:r>
              <a:rPr lang="en-US" sz="2800" b="1" dirty="0" err="1"/>
              <a:t>platysma</a:t>
            </a:r>
            <a:r>
              <a:rPr lang="en-US" sz="2800" b="1" dirty="0"/>
              <a:t>, deep fascia. . </a:t>
            </a:r>
          </a:p>
          <a:p>
            <a:pPr lvl="2" eaLnBrk="1" hangingPunct="1">
              <a:defRPr/>
            </a:pPr>
            <a:r>
              <a:rPr lang="en-US" sz="2800" b="1" dirty="0"/>
              <a:t>As the artery ascends, it is crossed by the posterior belly of </a:t>
            </a:r>
            <a:r>
              <a:rPr lang="en-US" sz="2800" b="1" dirty="0" err="1"/>
              <a:t>digastric</a:t>
            </a:r>
            <a:r>
              <a:rPr lang="en-US" sz="2800" b="1" dirty="0"/>
              <a:t> muscle. </a:t>
            </a:r>
          </a:p>
          <a:p>
            <a:pPr lvl="2" eaLnBrk="1" hangingPunct="1">
              <a:defRPr/>
            </a:pPr>
            <a:r>
              <a:rPr lang="en-US" sz="2800" b="1" dirty="0"/>
              <a:t>Above the </a:t>
            </a:r>
            <a:r>
              <a:rPr lang="en-US" sz="2800" b="1" dirty="0" err="1"/>
              <a:t>digastric</a:t>
            </a:r>
            <a:r>
              <a:rPr lang="en-US" sz="2800" b="1" dirty="0"/>
              <a:t> muscle, it is related superficially to the ECA, but it is separated from it by the following:</a:t>
            </a:r>
          </a:p>
          <a:p>
            <a:pPr lvl="3" eaLnBrk="1" hangingPunct="1">
              <a:defRPr/>
            </a:pPr>
            <a:r>
              <a:rPr lang="en-US" sz="2800" b="1" dirty="0" err="1">
                <a:solidFill>
                  <a:srgbClr val="FFFF00"/>
                </a:solidFill>
              </a:rPr>
              <a:t>styloid</a:t>
            </a:r>
            <a:r>
              <a:rPr lang="en-US" sz="2800" b="1" dirty="0">
                <a:solidFill>
                  <a:srgbClr val="FFFF00"/>
                </a:solidFill>
              </a:rPr>
              <a:t> process.</a:t>
            </a:r>
          </a:p>
          <a:p>
            <a:pPr lvl="3" eaLnBrk="1" hangingPunct="1">
              <a:defRPr/>
            </a:pPr>
            <a:r>
              <a:rPr lang="en-US" sz="2800" b="1" dirty="0" err="1">
                <a:solidFill>
                  <a:srgbClr val="FFFF00"/>
                </a:solidFill>
              </a:rPr>
              <a:t>Stylohyoid</a:t>
            </a:r>
            <a:r>
              <a:rPr lang="en-US" sz="2800" b="1" dirty="0">
                <a:solidFill>
                  <a:srgbClr val="FFFF00"/>
                </a:solidFill>
              </a:rPr>
              <a:t>.</a:t>
            </a:r>
          </a:p>
          <a:p>
            <a:pPr lvl="3" eaLnBrk="1" hangingPunct="1">
              <a:defRPr/>
            </a:pPr>
            <a:r>
              <a:rPr lang="en-US" sz="2800" b="1" dirty="0" err="1">
                <a:solidFill>
                  <a:srgbClr val="FFFF00"/>
                </a:solidFill>
              </a:rPr>
              <a:t>Stylopharyngeus</a:t>
            </a:r>
            <a:r>
              <a:rPr lang="en-US" sz="2800" b="1" dirty="0">
                <a:solidFill>
                  <a:srgbClr val="FFFF00"/>
                </a:solidFill>
              </a:rPr>
              <a:t>.</a:t>
            </a:r>
          </a:p>
          <a:p>
            <a:pPr lvl="3" eaLnBrk="1" hangingPunct="1">
              <a:defRPr/>
            </a:pPr>
            <a:r>
              <a:rPr lang="en-US" sz="2800" b="1" dirty="0" err="1">
                <a:solidFill>
                  <a:srgbClr val="FFFF00"/>
                </a:solidFill>
              </a:rPr>
              <a:t>Glossopharyngeal</a:t>
            </a:r>
            <a:r>
              <a:rPr lang="en-US" sz="2800" b="1" dirty="0">
                <a:solidFill>
                  <a:srgbClr val="FFFF00"/>
                </a:solidFill>
              </a:rPr>
              <a:t> nerve.</a:t>
            </a:r>
          </a:p>
          <a:p>
            <a:pPr lvl="3" eaLnBrk="1" hangingPunct="1">
              <a:defRPr/>
            </a:pPr>
            <a:r>
              <a:rPr lang="en-US" sz="2800" b="1" dirty="0">
                <a:solidFill>
                  <a:srgbClr val="FFFF00"/>
                </a:solidFill>
              </a:rPr>
              <a:t>Pharyngeal branch of vagus nerve.</a:t>
            </a:r>
          </a:p>
          <a:p>
            <a:pPr lvl="3" eaLnBrk="1" hangingPunct="1">
              <a:defRPr/>
            </a:pPr>
            <a:r>
              <a:rPr lang="en-US" sz="2800" b="1" dirty="0">
                <a:solidFill>
                  <a:srgbClr val="FFFF00"/>
                </a:solidFill>
              </a:rPr>
              <a:t>A part of the parotid gland</a:t>
            </a:r>
            <a:r>
              <a:rPr lang="en-US" b="1" dirty="0">
                <a:solidFill>
                  <a:srgbClr val="FFFF00"/>
                </a:solidFill>
              </a:rPr>
              <a:t>. </a:t>
            </a:r>
          </a:p>
        </p:txBody>
      </p:sp>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838200" y="1959367"/>
            <a:ext cx="7391400" cy="2505301"/>
          </a:xfrm>
          <a:prstGeom prst="rect">
            <a:avLst/>
          </a:prstGeom>
        </p:spPr>
        <p:txBody>
          <a:bodyPr wrap="square">
            <a:spAutoFit/>
          </a:bodyPr>
          <a:lstStyle/>
          <a:p>
            <a:pPr marL="457200" lvl="0" indent="-457200" eaLnBrk="1" hangingPunct="1">
              <a:lnSpc>
                <a:spcPct val="90000"/>
              </a:lnSpc>
              <a:spcBef>
                <a:spcPct val="20000"/>
              </a:spcBef>
              <a:buClr>
                <a:srgbClr val="FFFFCC"/>
              </a:buClr>
              <a:buSzPct val="70000"/>
              <a:buFont typeface="Wingdings" panose="05000000000000000000" pitchFamily="2" charset="2"/>
              <a:buChar char="n"/>
              <a:defRPr/>
            </a:pPr>
            <a:r>
              <a:rPr lang="en-US" altLang="en-US" sz="2800" b="1" u="sng" dirty="0">
                <a:solidFill>
                  <a:srgbClr val="FFFF00"/>
                </a:solidFill>
                <a:effectLst>
                  <a:outerShdw blurRad="38100" dist="38100" dir="2700000" algn="tl">
                    <a:srgbClr val="000000"/>
                  </a:outerShdw>
                </a:effectLst>
                <a:latin typeface="Tahoma"/>
                <a:cs typeface="Arial"/>
              </a:rPr>
              <a:t>Posterior relations</a:t>
            </a:r>
            <a:r>
              <a:rPr lang="en-US" altLang="en-US" sz="2800" b="1" dirty="0">
                <a:solidFill>
                  <a:srgbClr val="FFFF00"/>
                </a:solidFill>
                <a:effectLst>
                  <a:outerShdw blurRad="38100" dist="38100" dir="2700000" algn="tl">
                    <a:srgbClr val="000000"/>
                  </a:outerShdw>
                </a:effectLst>
                <a:latin typeface="Tahoma"/>
                <a:cs typeface="Arial"/>
              </a:rPr>
              <a:t>:</a:t>
            </a:r>
            <a:r>
              <a:rPr lang="en-US" altLang="en-US" sz="2800" b="1" dirty="0">
                <a:solidFill>
                  <a:srgbClr val="FFFFFF"/>
                </a:solidFill>
                <a:effectLst>
                  <a:outerShdw blurRad="38100" dist="38100" dir="2700000" algn="tl">
                    <a:srgbClr val="000000"/>
                  </a:outerShdw>
                </a:effectLst>
                <a:latin typeface="Tahoma"/>
                <a:cs typeface="Arial"/>
              </a:rPr>
              <a:t> Sympathetic trunk, </a:t>
            </a:r>
            <a:r>
              <a:rPr lang="en-US" altLang="en-US" sz="2800" b="1" dirty="0" err="1">
                <a:solidFill>
                  <a:srgbClr val="FFFFFF"/>
                </a:solidFill>
                <a:effectLst>
                  <a:outerShdw blurRad="38100" dist="38100" dir="2700000" algn="tl">
                    <a:srgbClr val="000000"/>
                  </a:outerShdw>
                </a:effectLst>
                <a:latin typeface="Tahoma"/>
                <a:cs typeface="Arial"/>
              </a:rPr>
              <a:t>longus</a:t>
            </a:r>
            <a:r>
              <a:rPr lang="en-US" altLang="en-US" sz="2800" b="1" dirty="0">
                <a:solidFill>
                  <a:srgbClr val="FFFFFF"/>
                </a:solidFill>
                <a:effectLst>
                  <a:outerShdw blurRad="38100" dist="38100" dir="2700000" algn="tl">
                    <a:srgbClr val="000000"/>
                  </a:outerShdw>
                </a:effectLst>
                <a:latin typeface="Tahoma"/>
                <a:cs typeface="Arial"/>
              </a:rPr>
              <a:t> </a:t>
            </a:r>
            <a:r>
              <a:rPr lang="en-US" altLang="en-US" sz="2800" b="1" dirty="0" err="1">
                <a:solidFill>
                  <a:srgbClr val="FFFFFF"/>
                </a:solidFill>
                <a:effectLst>
                  <a:outerShdw blurRad="38100" dist="38100" dir="2700000" algn="tl">
                    <a:srgbClr val="000000"/>
                  </a:outerShdw>
                </a:effectLst>
                <a:latin typeface="Tahoma"/>
                <a:cs typeface="Arial"/>
              </a:rPr>
              <a:t>capitis</a:t>
            </a:r>
            <a:r>
              <a:rPr lang="en-US" altLang="en-US" sz="2800" b="1" dirty="0">
                <a:solidFill>
                  <a:srgbClr val="FFFFFF"/>
                </a:solidFill>
                <a:effectLst>
                  <a:outerShdw blurRad="38100" dist="38100" dir="2700000" algn="tl">
                    <a:srgbClr val="000000"/>
                  </a:outerShdw>
                </a:effectLst>
                <a:latin typeface="Tahoma"/>
                <a:cs typeface="Arial"/>
              </a:rPr>
              <a:t> and transverse processes of the upper 3 cervical vertebrae.</a:t>
            </a:r>
          </a:p>
          <a:p>
            <a:pPr marL="457200" lvl="0" indent="-457200" eaLnBrk="1" hangingPunct="1">
              <a:lnSpc>
                <a:spcPct val="90000"/>
              </a:lnSpc>
              <a:spcBef>
                <a:spcPct val="20000"/>
              </a:spcBef>
              <a:buClr>
                <a:srgbClr val="FFFFCC"/>
              </a:buClr>
              <a:buSzPct val="70000"/>
              <a:buFont typeface="Wingdings" panose="05000000000000000000" pitchFamily="2" charset="2"/>
              <a:buChar char="n"/>
              <a:defRPr/>
            </a:pPr>
            <a:r>
              <a:rPr lang="en-US" altLang="en-US" sz="2800" b="1" u="sng" dirty="0">
                <a:solidFill>
                  <a:srgbClr val="FFFF00"/>
                </a:solidFill>
                <a:effectLst>
                  <a:outerShdw blurRad="38100" dist="38100" dir="2700000" algn="tl">
                    <a:srgbClr val="000000"/>
                  </a:outerShdw>
                </a:effectLst>
                <a:latin typeface="Tahoma"/>
                <a:cs typeface="Arial"/>
              </a:rPr>
              <a:t>Medial relations</a:t>
            </a:r>
            <a:r>
              <a:rPr lang="en-US" altLang="en-US" sz="2800" b="1" dirty="0">
                <a:solidFill>
                  <a:srgbClr val="FFFF00"/>
                </a:solidFill>
                <a:effectLst>
                  <a:outerShdw blurRad="38100" dist="38100" dir="2700000" algn="tl">
                    <a:srgbClr val="000000"/>
                  </a:outerShdw>
                </a:effectLst>
                <a:latin typeface="Tahoma"/>
                <a:cs typeface="Arial"/>
              </a:rPr>
              <a:t>:</a:t>
            </a:r>
            <a:r>
              <a:rPr lang="en-US" altLang="en-US" sz="2800" b="1" dirty="0">
                <a:solidFill>
                  <a:srgbClr val="FFFFFF"/>
                </a:solidFill>
                <a:effectLst>
                  <a:outerShdw blurRad="38100" dist="38100" dir="2700000" algn="tl">
                    <a:srgbClr val="000000"/>
                  </a:outerShdw>
                </a:effectLst>
                <a:latin typeface="Tahoma"/>
                <a:cs typeface="Arial"/>
              </a:rPr>
              <a:t> pharynx and superior laryngeal nerve.</a:t>
            </a:r>
          </a:p>
        </p:txBody>
      </p:sp>
      <p:sp>
        <p:nvSpPr>
          <p:cNvPr id="5" name="Footer Placeholder 4"/>
          <p:cNvSpPr>
            <a:spLocks noGrp="1"/>
          </p:cNvSpPr>
          <p:nvPr>
            <p:ph type="ftr" sz="quarter" idx="11"/>
          </p:nvPr>
        </p:nvSpPr>
        <p:spPr/>
        <p:txBody>
          <a:bodyPr/>
          <a:lstStyle/>
          <a:p>
            <a:pPr>
              <a:defRPr/>
            </a:pPr>
            <a:r>
              <a:rPr lang="en-US"/>
              <a:t>dr Dalia M Biram</a:t>
            </a:r>
          </a:p>
        </p:txBody>
      </p:sp>
    </p:spTree>
    <p:extLst>
      <p:ext uri="{BB962C8B-B14F-4D97-AF65-F5344CB8AC3E}">
        <p14:creationId xmlns:p14="http://schemas.microsoft.com/office/powerpoint/2010/main" val="211529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a:xfrm>
            <a:off x="0" y="0"/>
            <a:ext cx="9144000" cy="1524000"/>
          </a:xfrm>
        </p:spPr>
        <p:txBody>
          <a:bodyPr/>
          <a:lstStyle/>
          <a:p>
            <a:pPr eaLnBrk="1" hangingPunct="1">
              <a:lnSpc>
                <a:spcPct val="90000"/>
              </a:lnSpc>
              <a:defRPr/>
            </a:pPr>
            <a:r>
              <a:rPr lang="en-US" b="1" dirty="0" err="1">
                <a:solidFill>
                  <a:srgbClr val="FFFF00"/>
                </a:solidFill>
              </a:rPr>
              <a:t>Course,parts</a:t>
            </a:r>
            <a:r>
              <a:rPr lang="en-US" b="1" dirty="0">
                <a:solidFill>
                  <a:srgbClr val="FFFF00"/>
                </a:solidFill>
              </a:rPr>
              <a:t> of ICA:</a:t>
            </a:r>
          </a:p>
          <a:p>
            <a:pPr lvl="1" eaLnBrk="1" hangingPunct="1">
              <a:lnSpc>
                <a:spcPct val="90000"/>
              </a:lnSpc>
              <a:buFontTx/>
              <a:buNone/>
              <a:defRPr/>
            </a:pPr>
            <a:r>
              <a:rPr lang="en-US" dirty="0"/>
              <a:t>1- Cervical part.                          3- Cavernous part. </a:t>
            </a:r>
          </a:p>
          <a:p>
            <a:pPr lvl="1" eaLnBrk="1" hangingPunct="1">
              <a:lnSpc>
                <a:spcPct val="90000"/>
              </a:lnSpc>
              <a:buFontTx/>
              <a:buNone/>
              <a:defRPr/>
            </a:pPr>
            <a:r>
              <a:rPr lang="en-US" dirty="0"/>
              <a:t>2- Petrous part.                          4 - Cranial part.</a:t>
            </a:r>
          </a:p>
        </p:txBody>
      </p:sp>
      <p:pic>
        <p:nvPicPr>
          <p:cNvPr id="93187" name="Picture 4" descr="N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2413"/>
            <a:ext cx="9144000"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endParaRPr lang="en-US" altLang="en-US"/>
          </a:p>
        </p:txBody>
      </p:sp>
      <p:sp>
        <p:nvSpPr>
          <p:cNvPr id="96259" name="Content Placeholder 2"/>
          <p:cNvSpPr>
            <a:spLocks noGrp="1"/>
          </p:cNvSpPr>
          <p:nvPr>
            <p:ph idx="1"/>
          </p:nvPr>
        </p:nvSpPr>
        <p:spPr>
          <a:xfrm>
            <a:off x="228600" y="228600"/>
            <a:ext cx="8458200" cy="6781800"/>
          </a:xfrm>
        </p:spPr>
        <p:txBody>
          <a:bodyPr/>
          <a:lstStyle/>
          <a:p>
            <a:pPr eaLnBrk="1" hangingPunct="1"/>
            <a:endParaRPr lang="en-US" altLang="en-US"/>
          </a:p>
        </p:txBody>
      </p:sp>
      <p:pic>
        <p:nvPicPr>
          <p:cNvPr id="962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125"/>
            <a:ext cx="870585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rganization Chart 5"/>
          <p:cNvGrpSpPr>
            <a:grpSpLocks noChangeAspect="1"/>
          </p:cNvGrpSpPr>
          <p:nvPr/>
        </p:nvGrpSpPr>
        <p:grpSpPr bwMode="auto">
          <a:xfrm>
            <a:off x="0" y="0"/>
            <a:ext cx="9144000" cy="6858000"/>
            <a:chOff x="1152" y="1298"/>
            <a:chExt cx="3024" cy="1584"/>
          </a:xfrm>
        </p:grpSpPr>
        <p:cxnSp>
          <p:nvCxnSpPr>
            <p:cNvPr id="1028" name="_s1028"/>
            <p:cNvCxnSpPr>
              <a:cxnSpLocks noChangeShapeType="1"/>
              <a:stCxn id="9" idx="3"/>
              <a:endCxn id="4" idx="2"/>
            </p:cNvCxnSpPr>
            <p:nvPr/>
          </p:nvCxnSpPr>
          <p:spPr bwMode="auto">
            <a:xfrm flipV="1">
              <a:off x="2021" y="2021"/>
              <a:ext cx="139" cy="717"/>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p:cNvCxnSpPr>
              <a:cxnSpLocks noChangeShapeType="1"/>
              <a:stCxn id="8" idx="3"/>
              <a:endCxn id="4" idx="2"/>
            </p:cNvCxnSpPr>
            <p:nvPr/>
          </p:nvCxnSpPr>
          <p:spPr bwMode="auto">
            <a:xfrm flipV="1">
              <a:off x="2021" y="2021"/>
              <a:ext cx="139" cy="285"/>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1030" name="_s1030"/>
            <p:cNvCxnSpPr>
              <a:cxnSpLocks noChangeShapeType="1"/>
              <a:stCxn id="7" idx="1"/>
              <a:endCxn id="5" idx="2"/>
            </p:cNvCxnSpPr>
            <p:nvPr/>
          </p:nvCxnSpPr>
          <p:spPr bwMode="auto">
            <a:xfrm rot="10800000">
              <a:off x="3168" y="2021"/>
              <a:ext cx="139" cy="717"/>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1031" name="_s1031"/>
            <p:cNvCxnSpPr>
              <a:cxnSpLocks noChangeShapeType="1"/>
              <a:stCxn id="6" idx="1"/>
              <a:endCxn id="5" idx="2"/>
            </p:cNvCxnSpPr>
            <p:nvPr/>
          </p:nvCxnSpPr>
          <p:spPr bwMode="auto">
            <a:xfrm rot="10800000">
              <a:off x="3168" y="2021"/>
              <a:ext cx="139" cy="285"/>
            </a:xfrm>
            <a:prstGeom prst="bentConnector2">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1032" name="_s1032"/>
            <p:cNvCxnSpPr>
              <a:cxnSpLocks noChangeShapeType="1"/>
              <a:stCxn id="5" idx="0"/>
              <a:endCxn id="3" idx="2"/>
            </p:cNvCxnSpPr>
            <p:nvPr/>
          </p:nvCxnSpPr>
          <p:spPr bwMode="auto">
            <a:xfrm rot="5400000" flipH="1">
              <a:off x="2847" y="1406"/>
              <a:ext cx="138" cy="504"/>
            </a:xfrm>
            <a:prstGeom prst="bentConnector3">
              <a:avLst>
                <a:gd name="adj1" fmla="val 19199"/>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1033" name="_s1033"/>
            <p:cNvCxnSpPr>
              <a:cxnSpLocks noChangeShapeType="1"/>
              <a:stCxn id="4" idx="0"/>
              <a:endCxn id="3" idx="2"/>
            </p:cNvCxnSpPr>
            <p:nvPr/>
          </p:nvCxnSpPr>
          <p:spPr bwMode="auto">
            <a:xfrm rot="16200000">
              <a:off x="2343" y="1406"/>
              <a:ext cx="138" cy="504"/>
            </a:xfrm>
            <a:prstGeom prst="bentConnector3">
              <a:avLst>
                <a:gd name="adj1" fmla="val 19199"/>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3" name="_s1034"/>
            <p:cNvSpPr>
              <a:spLocks noChangeArrowheads="1"/>
            </p:cNvSpPr>
            <p:nvPr/>
          </p:nvSpPr>
          <p:spPr bwMode="auto">
            <a:xfrm>
              <a:off x="2232" y="1298"/>
              <a:ext cx="864" cy="288"/>
            </a:xfrm>
            <a:prstGeom prst="roundRect">
              <a:avLst>
                <a:gd name="adj" fmla="val 16667"/>
              </a:avLst>
            </a:prstGeom>
            <a:solidFill>
              <a:srgbClr val="FF0000">
                <a:alpha val="50000"/>
              </a:srgbClr>
            </a:solidFill>
            <a:ln w="28575">
              <a:solidFill>
                <a:srgbClr val="FF0000"/>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Veins of neck</a:t>
              </a:r>
            </a:p>
          </p:txBody>
        </p:sp>
        <p:sp>
          <p:nvSpPr>
            <p:cNvPr id="4" name="_s1035"/>
            <p:cNvSpPr>
              <a:spLocks noChangeArrowheads="1"/>
            </p:cNvSpPr>
            <p:nvPr/>
          </p:nvSpPr>
          <p:spPr bwMode="auto">
            <a:xfrm>
              <a:off x="1728" y="1730"/>
              <a:ext cx="864" cy="288"/>
            </a:xfrm>
            <a:prstGeom prst="roundRect">
              <a:avLst>
                <a:gd name="adj" fmla="val 16667"/>
              </a:avLst>
            </a:prstGeom>
            <a:solidFill>
              <a:srgbClr val="FF00FF">
                <a:alpha val="50000"/>
              </a:srgbClr>
            </a:solidFill>
            <a:ln w="28575">
              <a:solidFill>
                <a:srgbClr val="FF00AD"/>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Superficial veins</a:t>
              </a:r>
            </a:p>
          </p:txBody>
        </p:sp>
        <p:sp>
          <p:nvSpPr>
            <p:cNvPr id="5" name="_s1036"/>
            <p:cNvSpPr>
              <a:spLocks noChangeArrowheads="1"/>
            </p:cNvSpPr>
            <p:nvPr/>
          </p:nvSpPr>
          <p:spPr bwMode="auto">
            <a:xfrm>
              <a:off x="2736" y="1730"/>
              <a:ext cx="864" cy="288"/>
            </a:xfrm>
            <a:prstGeom prst="roundRect">
              <a:avLst>
                <a:gd name="adj" fmla="val 16667"/>
              </a:avLst>
            </a:prstGeom>
            <a:solidFill>
              <a:srgbClr val="FF00FF">
                <a:alpha val="50000"/>
              </a:srgbClr>
            </a:solidFill>
            <a:ln w="28575">
              <a:solidFill>
                <a:srgbClr val="FF00AD"/>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Deep veins</a:t>
              </a:r>
            </a:p>
          </p:txBody>
        </p:sp>
        <p:sp>
          <p:nvSpPr>
            <p:cNvPr id="6" name="_s1037"/>
            <p:cNvSpPr>
              <a:spLocks noChangeArrowheads="1"/>
            </p:cNvSpPr>
            <p:nvPr/>
          </p:nvSpPr>
          <p:spPr bwMode="auto">
            <a:xfrm>
              <a:off x="3312" y="2162"/>
              <a:ext cx="864" cy="288"/>
            </a:xfrm>
            <a:prstGeom prst="roundRect">
              <a:avLst>
                <a:gd name="adj" fmla="val 16667"/>
              </a:avLst>
            </a:prstGeom>
            <a:solidFill>
              <a:srgbClr val="01BD0A">
                <a:alpha val="50000"/>
              </a:srgbClr>
            </a:solidFill>
            <a:ln w="28575">
              <a:solidFill>
                <a:srgbClr val="01BD0A"/>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Subclavian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vein</a:t>
              </a:r>
            </a:p>
          </p:txBody>
        </p:sp>
        <p:sp>
          <p:nvSpPr>
            <p:cNvPr id="7" name="_s1038"/>
            <p:cNvSpPr>
              <a:spLocks noChangeArrowheads="1"/>
            </p:cNvSpPr>
            <p:nvPr/>
          </p:nvSpPr>
          <p:spPr bwMode="auto">
            <a:xfrm>
              <a:off x="3312" y="2594"/>
              <a:ext cx="864" cy="288"/>
            </a:xfrm>
            <a:prstGeom prst="roundRect">
              <a:avLst>
                <a:gd name="adj" fmla="val 16667"/>
              </a:avLst>
            </a:prstGeom>
            <a:solidFill>
              <a:srgbClr val="01BD0A">
                <a:alpha val="50000"/>
              </a:srgbClr>
            </a:solidFill>
            <a:ln w="28575">
              <a:solidFill>
                <a:srgbClr val="01BD0A"/>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Internal jugular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vein</a:t>
              </a:r>
            </a:p>
          </p:txBody>
        </p:sp>
        <p:sp>
          <p:nvSpPr>
            <p:cNvPr id="8" name="_s1039"/>
            <p:cNvSpPr>
              <a:spLocks noChangeArrowheads="1"/>
            </p:cNvSpPr>
            <p:nvPr/>
          </p:nvSpPr>
          <p:spPr bwMode="auto">
            <a:xfrm>
              <a:off x="1152" y="2162"/>
              <a:ext cx="864" cy="288"/>
            </a:xfrm>
            <a:prstGeom prst="roundRect">
              <a:avLst>
                <a:gd name="adj" fmla="val 16667"/>
              </a:avLst>
            </a:prstGeom>
            <a:solidFill>
              <a:srgbClr val="01BD0A">
                <a:alpha val="50000"/>
              </a:srgbClr>
            </a:solidFill>
            <a:ln w="28575">
              <a:solidFill>
                <a:srgbClr val="01BD0A"/>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Anterior jugular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vein</a:t>
              </a:r>
            </a:p>
          </p:txBody>
        </p:sp>
        <p:sp>
          <p:nvSpPr>
            <p:cNvPr id="9" name="_s1040"/>
            <p:cNvSpPr>
              <a:spLocks noChangeArrowheads="1"/>
            </p:cNvSpPr>
            <p:nvPr/>
          </p:nvSpPr>
          <p:spPr bwMode="auto">
            <a:xfrm>
              <a:off x="1152" y="2594"/>
              <a:ext cx="864" cy="288"/>
            </a:xfrm>
            <a:prstGeom prst="roundRect">
              <a:avLst>
                <a:gd name="adj" fmla="val 16667"/>
              </a:avLst>
            </a:prstGeom>
            <a:solidFill>
              <a:srgbClr val="01BD0A">
                <a:alpha val="50000"/>
              </a:srgbClr>
            </a:solidFill>
            <a:ln w="28575">
              <a:solidFill>
                <a:srgbClr val="01BD0A"/>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External jugular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FF66FF"/>
                  </a:solidFill>
                  <a:effectLst>
                    <a:outerShdw blurRad="38100" dist="38100" dir="2700000" algn="tl">
                      <a:srgbClr val="000000"/>
                    </a:outerShdw>
                  </a:effectLst>
                  <a:latin typeface="Arial" panose="020B0604020202020204" pitchFamily="34" charset="0"/>
                  <a:cs typeface="Arial" panose="020B0604020202020204" pitchFamily="34" charset="0"/>
                </a:rPr>
                <a:t>vein</a:t>
              </a:r>
            </a:p>
          </p:txBody>
        </p:sp>
      </p:grpSp>
      <p:sp>
        <p:nvSpPr>
          <p:cNvPr id="10" name="Footer Placeholder 9"/>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165241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4" descr="NK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75"/>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5"/>
          <p:cNvSpPr>
            <a:spLocks noChangeArrowheads="1"/>
          </p:cNvSpPr>
          <p:nvPr/>
        </p:nvSpPr>
        <p:spPr bwMode="auto">
          <a:xfrm>
            <a:off x="2590800" y="304800"/>
            <a:ext cx="3810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a:solidFill>
                  <a:schemeClr val="bg2"/>
                </a:solidFill>
              </a:rPr>
              <a:t>Anterior jugular vein</a:t>
            </a:r>
          </a:p>
        </p:txBody>
      </p:sp>
      <p:sp>
        <p:nvSpPr>
          <p:cNvPr id="2" name="Footer Placeholder 1"/>
          <p:cNvSpPr>
            <a:spLocks noGrp="1"/>
          </p:cNvSpPr>
          <p:nvPr>
            <p:ph type="ftr" sz="quarter" idx="11"/>
          </p:nvPr>
        </p:nvSpPr>
        <p:spPr/>
        <p:txBody>
          <a:bodyPr/>
          <a:lstStyle/>
          <a:p>
            <a:pPr>
              <a:defRPr/>
            </a:pPr>
            <a:r>
              <a:rPr lang="en-US"/>
              <a:t>dr Dalia M Biram</a:t>
            </a:r>
          </a:p>
        </p:txBody>
      </p:sp>
    </p:spTree>
    <p:extLst>
      <p:ext uri="{BB962C8B-B14F-4D97-AF65-F5344CB8AC3E}">
        <p14:creationId xmlns:p14="http://schemas.microsoft.com/office/powerpoint/2010/main" val="109714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60420" name="Picture 2" descr="SUBCLAVIAN ARTERY&#10;• Origin:&#10;• The right artery arises from the brachiocephalic trunk.&#10;• The left artery arises from the 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dr Dalia M Biram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762000"/>
          </a:xfrm>
        </p:spPr>
        <p:txBody>
          <a:bodyPr/>
          <a:lstStyle/>
          <a:p>
            <a:pPr eaLnBrk="1" hangingPunct="1">
              <a:defRPr/>
            </a:pPr>
            <a:r>
              <a:rPr lang="en-US" b="1">
                <a:solidFill>
                  <a:srgbClr val="FF66FF"/>
                </a:solidFill>
              </a:rPr>
              <a:t>Anterior jugular vein</a:t>
            </a:r>
            <a:endParaRPr lang="en-US">
              <a:solidFill>
                <a:srgbClr val="FF66FF"/>
              </a:solidFill>
            </a:endParaRPr>
          </a:p>
        </p:txBody>
      </p:sp>
      <p:sp>
        <p:nvSpPr>
          <p:cNvPr id="30723" name="Rectangle 3"/>
          <p:cNvSpPr>
            <a:spLocks noGrp="1" noChangeArrowheads="1"/>
          </p:cNvSpPr>
          <p:nvPr>
            <p:ph type="body" idx="1"/>
          </p:nvPr>
        </p:nvSpPr>
        <p:spPr>
          <a:xfrm>
            <a:off x="0" y="914400"/>
            <a:ext cx="9144000" cy="5943600"/>
          </a:xfrm>
        </p:spPr>
        <p:txBody>
          <a:bodyPr/>
          <a:lstStyle/>
          <a:p>
            <a:pPr eaLnBrk="1" hangingPunct="1">
              <a:defRPr/>
            </a:pPr>
            <a:r>
              <a:rPr lang="en-US" dirty="0"/>
              <a:t>It is formed by union of small submental veins.</a:t>
            </a:r>
          </a:p>
          <a:p>
            <a:pPr eaLnBrk="1" hangingPunct="1">
              <a:defRPr/>
            </a:pPr>
            <a:r>
              <a:rPr lang="en-US" dirty="0"/>
              <a:t>It descends in the superficial fascia close to the midline of neck.</a:t>
            </a:r>
          </a:p>
          <a:p>
            <a:pPr eaLnBrk="1" hangingPunct="1">
              <a:defRPr/>
            </a:pPr>
            <a:r>
              <a:rPr lang="en-US" dirty="0">
                <a:solidFill>
                  <a:srgbClr val="FFFF00"/>
                </a:solidFill>
              </a:rPr>
              <a:t>It pierces the deep fascia just above sternum and turns laterally deep to sternocleidomastoid muscle to reach the posterior triangle of neck where it opens into the external jugular vein.</a:t>
            </a:r>
          </a:p>
          <a:p>
            <a:pPr eaLnBrk="1" hangingPunct="1">
              <a:defRPr/>
            </a:pPr>
            <a:r>
              <a:rPr lang="en-US" dirty="0"/>
              <a:t>At the point of turning, the 2 anterior jugular veins are connected together by </a:t>
            </a:r>
            <a:r>
              <a:rPr lang="en-US" dirty="0">
                <a:solidFill>
                  <a:srgbClr val="FF66FF"/>
                </a:solidFill>
              </a:rPr>
              <a:t>“jugular arch”</a:t>
            </a:r>
            <a:r>
              <a:rPr lang="en-US" dirty="0"/>
              <a:t> which is present in the suprasternal fossa.</a:t>
            </a:r>
          </a:p>
        </p:txBody>
      </p:sp>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1923052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4" descr="NK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solidFill>
                  <a:srgbClr val="FF66FF"/>
                </a:solidFill>
              </a:rPr>
              <a:t>External jugular vein</a:t>
            </a:r>
            <a:endParaRPr lang="en-US" dirty="0"/>
          </a:p>
        </p:txBody>
      </p:sp>
      <p:sp>
        <p:nvSpPr>
          <p:cNvPr id="3" name="Content Placeholder 2"/>
          <p:cNvSpPr>
            <a:spLocks noGrp="1"/>
          </p:cNvSpPr>
          <p:nvPr>
            <p:ph idx="1"/>
          </p:nvPr>
        </p:nvSpPr>
        <p:spPr>
          <a:xfrm>
            <a:off x="0" y="1295400"/>
            <a:ext cx="9296400" cy="5562600"/>
          </a:xfrm>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3531381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762000"/>
          </a:xfrm>
        </p:spPr>
        <p:txBody>
          <a:bodyPr/>
          <a:lstStyle/>
          <a:p>
            <a:pPr eaLnBrk="1" hangingPunct="1">
              <a:defRPr/>
            </a:pPr>
            <a:r>
              <a:rPr lang="en-US" b="1" dirty="0">
                <a:solidFill>
                  <a:srgbClr val="FF66FF"/>
                </a:solidFill>
              </a:rPr>
              <a:t>External jugular vein</a:t>
            </a:r>
            <a:endParaRPr lang="en-US" dirty="0">
              <a:solidFill>
                <a:srgbClr val="FF66FF"/>
              </a:solidFill>
            </a:endParaRPr>
          </a:p>
        </p:txBody>
      </p:sp>
      <p:sp>
        <p:nvSpPr>
          <p:cNvPr id="31747" name="Rectangle 3"/>
          <p:cNvSpPr>
            <a:spLocks noGrp="1" noChangeArrowheads="1"/>
          </p:cNvSpPr>
          <p:nvPr>
            <p:ph type="body" idx="1"/>
          </p:nvPr>
        </p:nvSpPr>
        <p:spPr>
          <a:xfrm>
            <a:off x="0" y="838200"/>
            <a:ext cx="9144000" cy="6019800"/>
          </a:xfrm>
        </p:spPr>
        <p:txBody>
          <a:bodyPr/>
          <a:lstStyle/>
          <a:p>
            <a:pPr eaLnBrk="1" hangingPunct="1">
              <a:lnSpc>
                <a:spcPct val="90000"/>
              </a:lnSpc>
              <a:defRPr/>
            </a:pPr>
            <a:r>
              <a:rPr lang="en-US" sz="2800"/>
              <a:t>It is formed by union of posterior branch of the retromandibular vein and the posterior auricular vein.</a:t>
            </a:r>
            <a:endParaRPr lang="en-US"/>
          </a:p>
          <a:p>
            <a:pPr eaLnBrk="1" hangingPunct="1">
              <a:lnSpc>
                <a:spcPct val="90000"/>
              </a:lnSpc>
              <a:defRPr/>
            </a:pPr>
            <a:r>
              <a:rPr lang="en-US" sz="2800">
                <a:solidFill>
                  <a:srgbClr val="FFFF00"/>
                </a:solidFill>
              </a:rPr>
              <a:t>It descends obliquely downwards and backwards lateral to the sternocleidomastoid where it is covered by the skin, superficial fascia and platysma. </a:t>
            </a:r>
          </a:p>
          <a:p>
            <a:pPr eaLnBrk="1" hangingPunct="1">
              <a:lnSpc>
                <a:spcPct val="90000"/>
              </a:lnSpc>
              <a:defRPr/>
            </a:pPr>
            <a:r>
              <a:rPr lang="en-US" sz="2800"/>
              <a:t>Then, it descends in the roof of the posterior triangle and pierces its deep fascia to end in the </a:t>
            </a:r>
            <a:r>
              <a:rPr lang="en-US" sz="2800">
                <a:solidFill>
                  <a:srgbClr val="FF66FF"/>
                </a:solidFill>
              </a:rPr>
              <a:t>subclavian vein</a:t>
            </a:r>
            <a:r>
              <a:rPr lang="en-US" sz="2800"/>
              <a:t>.</a:t>
            </a:r>
          </a:p>
          <a:p>
            <a:pPr eaLnBrk="1" hangingPunct="1">
              <a:lnSpc>
                <a:spcPct val="90000"/>
              </a:lnSpc>
              <a:defRPr/>
            </a:pPr>
            <a:r>
              <a:rPr lang="en-US" sz="2800"/>
              <a:t>It has the following tributaries: </a:t>
            </a:r>
          </a:p>
          <a:p>
            <a:pPr lvl="1" eaLnBrk="1" hangingPunct="1">
              <a:lnSpc>
                <a:spcPct val="90000"/>
              </a:lnSpc>
              <a:defRPr/>
            </a:pPr>
            <a:r>
              <a:rPr lang="en-US" sz="2400">
                <a:solidFill>
                  <a:srgbClr val="FFFF00"/>
                </a:solidFill>
              </a:rPr>
              <a:t>Anterior jugular vein</a:t>
            </a:r>
          </a:p>
          <a:p>
            <a:pPr lvl="1" eaLnBrk="1" hangingPunct="1">
              <a:lnSpc>
                <a:spcPct val="90000"/>
              </a:lnSpc>
              <a:defRPr/>
            </a:pPr>
            <a:r>
              <a:rPr lang="en-US" sz="2400">
                <a:solidFill>
                  <a:srgbClr val="FFFF00"/>
                </a:solidFill>
              </a:rPr>
              <a:t>Suprascapular vein.</a:t>
            </a:r>
          </a:p>
          <a:p>
            <a:pPr lvl="1" eaLnBrk="1" hangingPunct="1">
              <a:lnSpc>
                <a:spcPct val="90000"/>
              </a:lnSpc>
              <a:defRPr/>
            </a:pPr>
            <a:r>
              <a:rPr lang="en-US" sz="2400">
                <a:solidFill>
                  <a:srgbClr val="FFFF00"/>
                </a:solidFill>
              </a:rPr>
              <a:t>Superficial (or transverse) cervical vein.</a:t>
            </a:r>
          </a:p>
          <a:p>
            <a:pPr lvl="1" eaLnBrk="1" hangingPunct="1">
              <a:lnSpc>
                <a:spcPct val="90000"/>
              </a:lnSpc>
              <a:defRPr/>
            </a:pPr>
            <a:r>
              <a:rPr lang="en-US" sz="2400">
                <a:solidFill>
                  <a:srgbClr val="FFFF00"/>
                </a:solidFill>
              </a:rPr>
              <a:t>Posterior external jugular vein: drains skin and superficial muscles of upper part of the back of the neck.</a:t>
            </a:r>
          </a:p>
        </p:txBody>
      </p:sp>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2095419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762000"/>
          </a:xfrm>
        </p:spPr>
        <p:txBody>
          <a:bodyPr/>
          <a:lstStyle/>
          <a:p>
            <a:pPr eaLnBrk="1" hangingPunct="1">
              <a:defRPr/>
            </a:pPr>
            <a:r>
              <a:rPr lang="en-US" b="1" dirty="0">
                <a:solidFill>
                  <a:srgbClr val="FF66FF"/>
                </a:solidFill>
              </a:rPr>
              <a:t>Subclavian vein</a:t>
            </a:r>
          </a:p>
        </p:txBody>
      </p:sp>
      <p:sp>
        <p:nvSpPr>
          <p:cNvPr id="32771" name="Rectangle 3"/>
          <p:cNvSpPr>
            <a:spLocks noGrp="1" noChangeArrowheads="1"/>
          </p:cNvSpPr>
          <p:nvPr>
            <p:ph type="body" idx="1"/>
          </p:nvPr>
        </p:nvSpPr>
        <p:spPr>
          <a:xfrm>
            <a:off x="0" y="762000"/>
            <a:ext cx="9144000" cy="6096000"/>
          </a:xfrm>
        </p:spPr>
        <p:txBody>
          <a:bodyPr/>
          <a:lstStyle/>
          <a:p>
            <a:pPr eaLnBrk="1" hangingPunct="1">
              <a:defRPr/>
            </a:pPr>
            <a:r>
              <a:rPr lang="en-US"/>
              <a:t>It is continuation of </a:t>
            </a:r>
            <a:r>
              <a:rPr lang="en-US">
                <a:solidFill>
                  <a:srgbClr val="FFFF00"/>
                </a:solidFill>
              </a:rPr>
              <a:t>axillary vein</a:t>
            </a:r>
            <a:r>
              <a:rPr lang="en-US"/>
              <a:t> at the outer border of first rib. </a:t>
            </a:r>
          </a:p>
          <a:p>
            <a:pPr eaLnBrk="1" hangingPunct="1">
              <a:defRPr/>
            </a:pPr>
            <a:r>
              <a:rPr lang="en-US"/>
              <a:t>It runs on the upper surface of first rib in front of insertion of scalenus anterior, which intervenes between it and the subclavian artery. </a:t>
            </a:r>
          </a:p>
          <a:p>
            <a:pPr eaLnBrk="1" hangingPunct="1">
              <a:defRPr/>
            </a:pPr>
            <a:r>
              <a:rPr lang="en-US"/>
              <a:t>It corresponds only to the third and second parts of the artery.</a:t>
            </a:r>
          </a:p>
          <a:p>
            <a:pPr eaLnBrk="1" hangingPunct="1">
              <a:defRPr/>
            </a:pPr>
            <a:r>
              <a:rPr lang="en-US"/>
              <a:t>It ends behind the medial end of clavicle by joining the IJV vein to form the innominate vein. </a:t>
            </a:r>
          </a:p>
          <a:p>
            <a:pPr eaLnBrk="1" hangingPunct="1">
              <a:defRPr/>
            </a:pPr>
            <a:r>
              <a:rPr lang="en-US"/>
              <a:t>It has only one tributary, which is the </a:t>
            </a:r>
            <a:r>
              <a:rPr lang="en-US">
                <a:solidFill>
                  <a:srgbClr val="FFFF00"/>
                </a:solidFill>
              </a:rPr>
              <a:t>external jugular vein</a:t>
            </a:r>
            <a:r>
              <a:rPr lang="en-US"/>
              <a:t>.</a:t>
            </a:r>
            <a:endParaRPr lang="en-US" b="1"/>
          </a:p>
        </p:txBody>
      </p:sp>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957061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 descr="n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solidFill>
                  <a:srgbClr val="FF66FF"/>
                </a:solidFill>
              </a:rPr>
              <a:t>Subclavian vein</a:t>
            </a:r>
            <a:endParaRPr lang="en-US" dirty="0"/>
          </a:p>
        </p:txBody>
      </p:sp>
      <p:sp>
        <p:nvSpPr>
          <p:cNvPr id="3" name="Content Placeholder 2"/>
          <p:cNvSpPr>
            <a:spLocks noGrp="1"/>
          </p:cNvSpPr>
          <p:nvPr>
            <p:ph idx="1"/>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1287515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0" y="0"/>
            <a:ext cx="9144000" cy="609600"/>
          </a:xfrm>
        </p:spPr>
        <p:txBody>
          <a:bodyPr/>
          <a:lstStyle/>
          <a:p>
            <a:pPr eaLnBrk="1" hangingPunct="1">
              <a:defRPr/>
            </a:pPr>
            <a:r>
              <a:rPr lang="en-US">
                <a:solidFill>
                  <a:srgbClr val="FF66FF"/>
                </a:solidFill>
              </a:rPr>
              <a:t>Internal jugular vein</a:t>
            </a:r>
          </a:p>
        </p:txBody>
      </p:sp>
      <p:sp>
        <p:nvSpPr>
          <p:cNvPr id="2055" name="Rectangle 7"/>
          <p:cNvSpPr>
            <a:spLocks noGrp="1" noChangeArrowheads="1"/>
          </p:cNvSpPr>
          <p:nvPr>
            <p:ph type="body" sz="half" idx="1"/>
          </p:nvPr>
        </p:nvSpPr>
        <p:spPr>
          <a:xfrm>
            <a:off x="0" y="1828800"/>
            <a:ext cx="4495800" cy="5029200"/>
          </a:xfrm>
        </p:spPr>
        <p:txBody>
          <a:bodyPr/>
          <a:lstStyle/>
          <a:p>
            <a:pPr eaLnBrk="1" hangingPunct="1">
              <a:lnSpc>
                <a:spcPct val="90000"/>
              </a:lnSpc>
              <a:defRPr/>
            </a:pPr>
            <a:r>
              <a:rPr lang="en-US" sz="2400" b="1">
                <a:solidFill>
                  <a:srgbClr val="FF3300"/>
                </a:solidFill>
              </a:rPr>
              <a:t>Course &amp; Relations:</a:t>
            </a:r>
            <a:endParaRPr lang="en-US" sz="2400">
              <a:solidFill>
                <a:srgbClr val="FF3300"/>
              </a:solidFill>
            </a:endParaRPr>
          </a:p>
          <a:p>
            <a:pPr lvl="1" eaLnBrk="1" hangingPunct="1">
              <a:lnSpc>
                <a:spcPct val="90000"/>
              </a:lnSpc>
              <a:defRPr/>
            </a:pPr>
            <a:r>
              <a:rPr lang="en-US" sz="2000"/>
              <a:t>At its upper end, it forms a dilatation called the </a:t>
            </a:r>
            <a:r>
              <a:rPr lang="en-US" sz="2000">
                <a:solidFill>
                  <a:srgbClr val="FFFF00"/>
                </a:solidFill>
              </a:rPr>
              <a:t>superior bulb</a:t>
            </a:r>
            <a:r>
              <a:rPr lang="en-US" sz="2000"/>
              <a:t>. At its lower end, it forms a smaller dilatation called the </a:t>
            </a:r>
            <a:r>
              <a:rPr lang="en-US" sz="2000">
                <a:solidFill>
                  <a:srgbClr val="FFFF00"/>
                </a:solidFill>
              </a:rPr>
              <a:t>inferior bulb</a:t>
            </a:r>
            <a:r>
              <a:rPr lang="en-US" sz="2000"/>
              <a:t>.</a:t>
            </a:r>
          </a:p>
          <a:p>
            <a:pPr lvl="1" eaLnBrk="1" hangingPunct="1">
              <a:lnSpc>
                <a:spcPct val="90000"/>
              </a:lnSpc>
              <a:defRPr/>
            </a:pPr>
            <a:r>
              <a:rPr lang="en-US" sz="2000"/>
              <a:t>The vein descends vertically in the carotid sheath lateral to ICA &amp; CCA.</a:t>
            </a:r>
          </a:p>
          <a:p>
            <a:pPr lvl="1" eaLnBrk="1" hangingPunct="1">
              <a:lnSpc>
                <a:spcPct val="90000"/>
              </a:lnSpc>
              <a:defRPr/>
            </a:pPr>
            <a:r>
              <a:rPr lang="en-US" sz="2000"/>
              <a:t>The vagus nerve descends behind and between the V &amp; A.</a:t>
            </a:r>
          </a:p>
        </p:txBody>
      </p:sp>
      <p:sp>
        <p:nvSpPr>
          <p:cNvPr id="2057" name="Rectangle 9"/>
          <p:cNvSpPr>
            <a:spLocks noGrp="1" noChangeArrowheads="1"/>
          </p:cNvSpPr>
          <p:nvPr>
            <p:ph type="body" sz="half" idx="2"/>
          </p:nvPr>
        </p:nvSpPr>
        <p:spPr>
          <a:xfrm>
            <a:off x="0" y="762000"/>
            <a:ext cx="9144000" cy="762000"/>
          </a:xfrm>
        </p:spPr>
        <p:txBody>
          <a:bodyPr/>
          <a:lstStyle/>
          <a:p>
            <a:pPr eaLnBrk="1" hangingPunct="1">
              <a:lnSpc>
                <a:spcPct val="90000"/>
              </a:lnSpc>
              <a:defRPr/>
            </a:pPr>
            <a:r>
              <a:rPr lang="en-US" sz="2400"/>
              <a:t>It is the continuation of the sigmoid sinus just outside the jugular foramen.</a:t>
            </a:r>
            <a:endParaRPr lang="en-US" sz="2400" b="1"/>
          </a:p>
          <a:p>
            <a:pPr eaLnBrk="1" hangingPunct="1">
              <a:lnSpc>
                <a:spcPct val="90000"/>
              </a:lnSpc>
              <a:defRPr/>
            </a:pPr>
            <a:endParaRPr lang="en-US" sz="2400"/>
          </a:p>
        </p:txBody>
      </p:sp>
      <p:pic>
        <p:nvPicPr>
          <p:cNvPr id="11269" name="Picture 8" descr="NK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57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3513292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scan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1848470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7143" name="Group 39"/>
          <p:cNvGraphicFramePr>
            <a:graphicFrameLocks noGrp="1"/>
          </p:cNvGraphicFramePr>
          <p:nvPr>
            <p:ph type="tbl" idx="1"/>
          </p:nvPr>
        </p:nvGraphicFramePr>
        <p:xfrm>
          <a:off x="0" y="0"/>
          <a:ext cx="9144000" cy="6858000"/>
        </p:xfrm>
        <a:graphic>
          <a:graphicData uri="http://schemas.openxmlformats.org/drawingml/2006/table">
            <a:tbl>
              <a:tblPr/>
              <a:tblGrid>
                <a:gridCol w="33528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17550">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None/>
                        <a:tabLst/>
                      </a:pPr>
                      <a:r>
                        <a:rPr kumimoji="0" lang="en-US" sz="2800" b="0"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Anterolateral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None/>
                        <a:tabLst/>
                      </a:pPr>
                      <a:r>
                        <a:rPr kumimoji="0" lang="en-US" sz="2800" b="0"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Medial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None/>
                        <a:tabLst/>
                      </a:pPr>
                      <a:r>
                        <a:rPr kumimoji="0" lang="en-US" sz="2800" b="0" i="0" u="none" strike="noStrike" cap="none" normalizeH="0" baseline="0" dirty="0">
                          <a:ln>
                            <a:no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Posterior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40450">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279400">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Its upper part is deeply covered by: </a:t>
                      </a:r>
                    </a:p>
                    <a:p>
                      <a:pPr marL="279400" marR="0" lvl="1"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styloid process and structures attached to it. </a:t>
                      </a:r>
                    </a:p>
                    <a:p>
                      <a:pPr marL="279400" marR="0" lvl="1"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parotid gland.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It is crossed by the spinal accessory nerve, posterior auricular, occipital arteries and the posterior belly of digastric.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Its lower part is covered by:</a:t>
                      </a:r>
                    </a:p>
                    <a:p>
                      <a:pPr marL="279400" marR="0" lvl="1"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skin, superficial fascia, platysma, deep fascia.</a:t>
                      </a:r>
                    </a:p>
                    <a:p>
                      <a:pPr marL="279400" marR="0" lvl="1"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sternomastoid.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It is separated from the sternomastoid by the</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 deep cervical L.Ns, intermediate tendon of omohyoid, terminal part of anterior jugular vein, sternothyroid and sternohyoid. </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None/>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ICA &amp; CCA inside the carotid sheath. However, the ICA is anterior to the vein at the skull base, with the lower 4 cranial nerves between the artery and the vein.</a:t>
                      </a:r>
                      <a:endParaRPr kumimoji="0" lang="en-US"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90000"/>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folHlink"/>
                        </a:buClr>
                        <a:buSzPct val="90000"/>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None/>
                        <a:tabLst/>
                      </a:pPr>
                      <a:r>
                        <a:rPr kumimoji="0" lang="en-US" altLang="zh-CN" sz="2000" b="0" i="0" u="sng"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From above downwards:</a:t>
                      </a: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Cervical transverse processes &amp; muscles attached to them.</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Cervical plexus.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Phrenic nerve.</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Scalenus anterior.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Thyrocervical trunk &amp; its branches.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Subclavian artery.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Cervical pleura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anose="05000000000000000000" pitchFamily="2" charset="2"/>
                        <a:buBlip>
                          <a:blip r:embed="rId2"/>
                        </a:buBlip>
                        <a:tabLst/>
                      </a:pPr>
                      <a:r>
                        <a:rPr kumimoji="0" lang="en-US" altLang="zh-CN"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rPr>
                        <a:t>Thoracic duct on the left side.</a:t>
                      </a:r>
                      <a:endParaRPr kumimoji="0" lang="en-US"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471833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2390859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0" y="0"/>
            <a:ext cx="4953000" cy="6858000"/>
          </a:xfrm>
        </p:spPr>
        <p:txBody>
          <a:bodyPr/>
          <a:lstStyle/>
          <a:p>
            <a:pPr eaLnBrk="1" hangingPunct="1">
              <a:defRPr/>
            </a:pPr>
            <a:r>
              <a:rPr lang="en-US" b="1">
                <a:solidFill>
                  <a:srgbClr val="FF3300"/>
                </a:solidFill>
              </a:rPr>
              <a:t>Tributaries:</a:t>
            </a:r>
            <a:r>
              <a:rPr lang="en-US" b="1"/>
              <a:t> </a:t>
            </a:r>
            <a:r>
              <a:rPr lang="en-US"/>
              <a:t>the internal jugular vein receives the following tributaries:</a:t>
            </a:r>
          </a:p>
          <a:p>
            <a:pPr lvl="1" eaLnBrk="1" hangingPunct="1">
              <a:defRPr/>
            </a:pPr>
            <a:r>
              <a:rPr lang="en-US">
                <a:solidFill>
                  <a:srgbClr val="FF66FF"/>
                </a:solidFill>
              </a:rPr>
              <a:t>Inferior petrosal sinus.</a:t>
            </a:r>
          </a:p>
          <a:p>
            <a:pPr lvl="1" eaLnBrk="1" hangingPunct="1">
              <a:defRPr/>
            </a:pPr>
            <a:r>
              <a:rPr lang="en-US">
                <a:solidFill>
                  <a:srgbClr val="FF66FF"/>
                </a:solidFill>
              </a:rPr>
              <a:t>Two or more pharyngeal veins.</a:t>
            </a:r>
          </a:p>
          <a:p>
            <a:pPr lvl="1" eaLnBrk="1" hangingPunct="1">
              <a:defRPr/>
            </a:pPr>
            <a:r>
              <a:rPr lang="en-US">
                <a:solidFill>
                  <a:srgbClr val="FF66FF"/>
                </a:solidFill>
              </a:rPr>
              <a:t>Common facial vein.</a:t>
            </a:r>
          </a:p>
          <a:p>
            <a:pPr lvl="1" eaLnBrk="1" hangingPunct="1">
              <a:defRPr/>
            </a:pPr>
            <a:r>
              <a:rPr lang="en-US">
                <a:solidFill>
                  <a:srgbClr val="FF66FF"/>
                </a:solidFill>
              </a:rPr>
              <a:t>Lingual vein.</a:t>
            </a:r>
          </a:p>
          <a:p>
            <a:pPr lvl="1" eaLnBrk="1" hangingPunct="1">
              <a:defRPr/>
            </a:pPr>
            <a:r>
              <a:rPr lang="en-US">
                <a:solidFill>
                  <a:srgbClr val="FF66FF"/>
                </a:solidFill>
              </a:rPr>
              <a:t>Superior thyroid vein.</a:t>
            </a:r>
          </a:p>
          <a:p>
            <a:pPr lvl="1" eaLnBrk="1" hangingPunct="1">
              <a:defRPr/>
            </a:pPr>
            <a:r>
              <a:rPr lang="en-US">
                <a:solidFill>
                  <a:srgbClr val="FF66FF"/>
                </a:solidFill>
              </a:rPr>
              <a:t>Middle thyroid vein.</a:t>
            </a:r>
          </a:p>
        </p:txBody>
      </p:sp>
      <p:pic>
        <p:nvPicPr>
          <p:cNvPr id="15363" name="Picture 4" descr="NK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850" y="0"/>
            <a:ext cx="437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414188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4" descr="triangle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540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a:t>dr Dalia M Biram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67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solidFill>
                  <a:srgbClr val="FFFFFF"/>
                </a:solidFill>
              </a:rPr>
              <a:t>dr Dalia M Biram</a:t>
            </a:r>
          </a:p>
        </p:txBody>
      </p:sp>
    </p:spTree>
    <p:extLst>
      <p:ext uri="{BB962C8B-B14F-4D97-AF65-F5344CB8AC3E}">
        <p14:creationId xmlns:p14="http://schemas.microsoft.com/office/powerpoint/2010/main" val="3838297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WordArt 2"/>
          <p:cNvSpPr>
            <a:spLocks noChangeArrowheads="1" noChangeShapeType="1" noTextEdit="1"/>
          </p:cNvSpPr>
          <p:nvPr/>
        </p:nvSpPr>
        <p:spPr bwMode="auto">
          <a:xfrm>
            <a:off x="611188" y="2492375"/>
            <a:ext cx="8135937" cy="1873250"/>
          </a:xfrm>
          <a:prstGeom prst="rect">
            <a:avLst/>
          </a:prstGeom>
        </p:spPr>
        <p:txBody>
          <a:bodyPr wrap="none" fromWordArt="1">
            <a:prstTxWarp prst="textPlain">
              <a:avLst>
                <a:gd name="adj" fmla="val 50009"/>
              </a:avLst>
            </a:prstTxWarp>
          </a:bodyPr>
          <a:lstStyle/>
          <a:p>
            <a:pPr algn="ctr"/>
            <a:r>
              <a:rPr lang="en-US" sz="7200" kern="10">
                <a:ln w="63500">
                  <a:solidFill>
                    <a:srgbClr val="FF0000"/>
                  </a:solidFill>
                  <a:round/>
                  <a:headEnd/>
                  <a:tailEnd/>
                </a:ln>
                <a:solidFill>
                  <a:srgbClr val="FFFFFF"/>
                </a:solidFill>
                <a:effectLst>
                  <a:outerShdw dist="35921" dir="2700000" algn="ctr" rotWithShape="0">
                    <a:srgbClr val="FFFFFF"/>
                  </a:outerShdw>
                </a:effectLst>
                <a:latin typeface="Stencil" panose="040409050D0802020404" pitchFamily="82" charset="0"/>
              </a:rPr>
              <a:t>THANK  YOU</a:t>
            </a:r>
          </a:p>
        </p:txBody>
      </p:sp>
      <p:sp>
        <p:nvSpPr>
          <p:cNvPr id="2" name="Footer Placeholder 1"/>
          <p:cNvSpPr>
            <a:spLocks noGrp="1"/>
          </p:cNvSpPr>
          <p:nvPr>
            <p:ph type="ftr" sz="quarter" idx="11"/>
          </p:nvPr>
        </p:nvSpPr>
        <p:spPr/>
        <p:txBody>
          <a:bodyPr/>
          <a:lstStyle/>
          <a:p>
            <a:pPr>
              <a:defRPr/>
            </a:pPr>
            <a:r>
              <a:rPr lang="en-US" altLang="en-US"/>
              <a:t>dr Dalia M Biram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02905775"/>
              </p:ext>
            </p:extLst>
          </p:nvPr>
        </p:nvGraphicFramePr>
        <p:xfrm>
          <a:off x="-28575" y="0"/>
          <a:ext cx="917257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257" name="AutoShape 33"/>
          <p:cNvSpPr>
            <a:spLocks noChangeArrowheads="1"/>
          </p:cNvSpPr>
          <p:nvPr/>
        </p:nvSpPr>
        <p:spPr bwMode="auto">
          <a:xfrm>
            <a:off x="3810000" y="0"/>
            <a:ext cx="5334000" cy="8382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hangingPunct="1">
              <a:defRPr/>
            </a:pPr>
            <a:r>
              <a:rPr lang="en-US" sz="2400" b="1">
                <a:solidFill>
                  <a:srgbClr val="FF3300"/>
                </a:solidFill>
                <a:effectLst>
                  <a:outerShdw blurRad="38100" dist="38100" dir="2700000" algn="tl">
                    <a:srgbClr val="000000"/>
                  </a:outerShdw>
                </a:effectLst>
              </a:rPr>
              <a:t>Branches of subclavian artery</a:t>
            </a:r>
          </a:p>
        </p:txBody>
      </p:sp>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2467" name="SmartArt Placeholder 2"/>
          <p:cNvSpPr>
            <a:spLocks noGrp="1" noTextEdit="1"/>
          </p:cNvSpPr>
          <p:nvPr>
            <p:ph type="dgm" idx="1"/>
          </p:nvPr>
        </p:nvSpPr>
        <p:spPr/>
      </p:sp>
      <p:pic>
        <p:nvPicPr>
          <p:cNvPr id="624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6868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martArt Placeholder 2"/>
          <p:cNvSpPr>
            <a:spLocks noGrp="1"/>
          </p:cNvSpPr>
          <p:nvPr>
            <p:ph type="dgm" idx="1"/>
          </p:nvPr>
        </p:nvSpPr>
        <p:spPr/>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 y="0"/>
            <a:ext cx="9133437" cy="6858000"/>
          </a:xfrm>
          <a:prstGeom prst="rect">
            <a:avLst/>
          </a:prstGeom>
        </p:spPr>
      </p:pic>
      <p:sp>
        <p:nvSpPr>
          <p:cNvPr id="5" name="Footer Placeholder 4"/>
          <p:cNvSpPr>
            <a:spLocks noGrp="1"/>
          </p:cNvSpPr>
          <p:nvPr>
            <p:ph type="ftr" sz="quarter" idx="11"/>
          </p:nvPr>
        </p:nvSpPr>
        <p:spPr/>
        <p:txBody>
          <a:bodyPr/>
          <a:lstStyle/>
          <a:p>
            <a:pPr>
              <a:defRPr/>
            </a:pPr>
            <a:r>
              <a:rPr lang="en-US"/>
              <a:t>dr Dalia M Biram</a:t>
            </a:r>
          </a:p>
        </p:txBody>
      </p:sp>
    </p:spTree>
    <p:extLst>
      <p:ext uri="{BB962C8B-B14F-4D97-AF65-F5344CB8AC3E}">
        <p14:creationId xmlns:p14="http://schemas.microsoft.com/office/powerpoint/2010/main" val="207072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5539" name="SmartArt Placeholder 2"/>
          <p:cNvSpPr>
            <a:spLocks noGrp="1" noTextEdit="1"/>
          </p:cNvSpPr>
          <p:nvPr>
            <p:ph type="dgm" idx="1"/>
          </p:nvPr>
        </p:nvSpPr>
        <p:spPr/>
      </p:sp>
      <p:pic>
        <p:nvPicPr>
          <p:cNvPr id="655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1125"/>
            <a:ext cx="8991600"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a:t>dr Dalia M Biram</a:t>
            </a:r>
          </a:p>
        </p:txBody>
      </p:sp>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90B7EE4A072340A8AF29CDF2D63DB9" ma:contentTypeVersion="6" ma:contentTypeDescription="Create a new document." ma:contentTypeScope="" ma:versionID="18230f2cc4bb415a867c86fd73a30e06">
  <xsd:schema xmlns:xsd="http://www.w3.org/2001/XMLSchema" xmlns:xs="http://www.w3.org/2001/XMLSchema" xmlns:p="http://schemas.microsoft.com/office/2006/metadata/properties" xmlns:ns2="95f9922e-945e-4224-a2c5-ede192cd6fb5" xmlns:ns3="b6e0f6ec-0c28-4cdd-aeb5-b1aa62eb159e" targetNamespace="http://schemas.microsoft.com/office/2006/metadata/properties" ma:root="true" ma:fieldsID="ebe51b386a4d3729e6625942bae11acc" ns2:_="" ns3:_="">
    <xsd:import namespace="95f9922e-945e-4224-a2c5-ede192cd6fb5"/>
    <xsd:import namespace="b6e0f6ec-0c28-4cdd-aeb5-b1aa62eb15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f9922e-945e-4224-a2c5-ede192cd6f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e0f6ec-0c28-4cdd-aeb5-b1aa62eb15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8EB8A5-498B-463A-AAFA-00BEAAE845F6}">
  <ds:schemaRefs>
    <ds:schemaRef ds:uri="http://schemas.microsoft.com/sharepoint/v3/contenttype/forms"/>
  </ds:schemaRefs>
</ds:datastoreItem>
</file>

<file path=customXml/itemProps2.xml><?xml version="1.0" encoding="utf-8"?>
<ds:datastoreItem xmlns:ds="http://schemas.openxmlformats.org/officeDocument/2006/customXml" ds:itemID="{892F4C78-EC2B-41AD-BFCB-697C093A3791}">
  <ds:schemaRefs>
    <ds:schemaRef ds:uri="http://schemas.microsoft.com/office/2006/metadata/contentType"/>
    <ds:schemaRef ds:uri="http://schemas.microsoft.com/office/2006/metadata/properties/metaAttributes"/>
    <ds:schemaRef ds:uri="http://www.w3.org/2000/xmlns/"/>
    <ds:schemaRef ds:uri="http://www.w3.org/2001/XMLSchema"/>
    <ds:schemaRef ds:uri="95f9922e-945e-4224-a2c5-ede192cd6fb5"/>
    <ds:schemaRef ds:uri="b6e0f6ec-0c28-4cdd-aeb5-b1aa62eb159e"/>
  </ds:schemaRefs>
</ds:datastoreItem>
</file>

<file path=customXml/itemProps3.xml><?xml version="1.0" encoding="utf-8"?>
<ds:datastoreItem xmlns:ds="http://schemas.openxmlformats.org/officeDocument/2006/customXml" ds:itemID="{88F24F19-1CF8-4808-89CD-7909033ABB0F}">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
  <TotalTime>6151</TotalTime>
  <Words>1701</Words>
  <Application>Microsoft Office PowerPoint</Application>
  <PresentationFormat>On-screen Show (4:3)</PresentationFormat>
  <Paragraphs>252</Paragraphs>
  <Slides>51</Slides>
  <Notes>1</Notes>
  <HiddenSlides>0</HiddenSlides>
  <MMClips>0</MMClips>
  <ScaleCrop>false</ScaleCrop>
  <HeadingPairs>
    <vt:vector size="4" baseType="variant">
      <vt:variant>
        <vt:lpstr>Theme</vt:lpstr>
      </vt:variant>
      <vt:variant>
        <vt:i4>16</vt:i4>
      </vt:variant>
      <vt:variant>
        <vt:lpstr>Slide Titles</vt:lpstr>
      </vt:variant>
      <vt:variant>
        <vt:i4>51</vt:i4>
      </vt:variant>
    </vt:vector>
  </HeadingPairs>
  <TitlesOfParts>
    <vt:vector size="67" baseType="lpstr">
      <vt:lpstr>Beam</vt:lpstr>
      <vt:lpstr>Shimmer</vt:lpstr>
      <vt:lpstr>7_Office Theme</vt:lpstr>
      <vt:lpstr>Default Design</vt:lpstr>
      <vt:lpstr>3_Beam</vt:lpstr>
      <vt:lpstr>1_Beam</vt:lpstr>
      <vt:lpstr>2_Beam</vt:lpstr>
      <vt:lpstr>4_Beam</vt:lpstr>
      <vt:lpstr>5_Beam</vt:lpstr>
      <vt:lpstr>6_Beam</vt:lpstr>
      <vt:lpstr>7_Beam</vt:lpstr>
      <vt:lpstr>8_Beam</vt:lpstr>
      <vt:lpstr>9_Beam</vt:lpstr>
      <vt:lpstr>10_Beam</vt:lpstr>
      <vt:lpstr>11_Beam</vt:lpstr>
      <vt:lpstr>12_Beam</vt:lpstr>
      <vt:lpstr>Blood vessels of the head&amp; neck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 OF SUBCLAVIAN ARTERY</vt:lpstr>
      <vt:lpstr>Relations:  First part of Subclavian artery</vt:lpstr>
      <vt:lpstr>Third Part of Subclavian Artery</vt:lpstr>
      <vt:lpstr>Relations:  Third Part of Subclavian Artery</vt:lpstr>
      <vt:lpstr>Thoracic outlet syndrome</vt:lpstr>
      <vt:lpstr>PowerPoint Presentation</vt:lpstr>
      <vt:lpstr>Common Carotid Artery</vt:lpstr>
      <vt:lpstr>Common Carotid Artery</vt:lpstr>
      <vt:lpstr>Common Carotid Artery Course and Relations</vt:lpstr>
      <vt:lpstr>PowerPoint Presentation</vt:lpstr>
      <vt:lpstr>Common Carotid Artery</vt:lpstr>
      <vt:lpstr>Where to feel the pulse of common carotid artery CCA</vt:lpstr>
      <vt:lpstr>External Carotid Artery</vt:lpstr>
      <vt:lpstr>External Carotid Artery</vt:lpstr>
      <vt:lpstr>External Carotid Artery Relations</vt:lpstr>
      <vt:lpstr>PowerPoint Presentation</vt:lpstr>
      <vt:lpstr>Branches of external carotid artery</vt:lpstr>
      <vt:lpstr>PowerPoint Presentation</vt:lpstr>
      <vt:lpstr>PowerPoint Presentation</vt:lpstr>
      <vt:lpstr>Cervical part:</vt:lpstr>
      <vt:lpstr>PowerPoint Presentation</vt:lpstr>
      <vt:lpstr>PowerPoint Presentation</vt:lpstr>
      <vt:lpstr>PowerPoint Presentation</vt:lpstr>
      <vt:lpstr>PowerPoint Presentation</vt:lpstr>
      <vt:lpstr>PowerPoint Presentation</vt:lpstr>
      <vt:lpstr>PowerPoint Presentation</vt:lpstr>
      <vt:lpstr>Anterior jugular vein</vt:lpstr>
      <vt:lpstr>External jugular vein</vt:lpstr>
      <vt:lpstr>External jugular vein</vt:lpstr>
      <vt:lpstr>Subclavian vein</vt:lpstr>
      <vt:lpstr>Subclavian vein</vt:lpstr>
      <vt:lpstr>Internal jugular vein</vt:lpstr>
      <vt:lpstr>PowerPoint Presentation</vt:lpstr>
      <vt:lpstr>PowerPoint Presentation</vt:lpstr>
      <vt:lpstr>PowerPoint Presentation</vt:lpstr>
      <vt:lpstr>PowerPoint Presentation</vt:lpstr>
      <vt:lpstr>PowerPoint Presentation</vt:lpstr>
      <vt:lpstr>PowerPoint Presentation</vt:lpstr>
    </vt:vector>
  </TitlesOfParts>
  <Company>Uniersity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arteries of the neck</dc:title>
  <dc:creator>Gamal Said</dc:creator>
  <cp:lastModifiedBy>Sanabil Hassanat</cp:lastModifiedBy>
  <cp:revision>171</cp:revision>
  <dcterms:created xsi:type="dcterms:W3CDTF">2005-11-18T07:03:48Z</dcterms:created>
  <dcterms:modified xsi:type="dcterms:W3CDTF">2021-11-14T20:34:09Z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0x0101005A90B7EE4A072340A8AF29CDF2D63DB9</vt:lpwstr>
  </property>
</Properties>
</file>