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7" r:id="rId1"/>
  </p:sldMasterIdLst>
  <p:notesMasterIdLst>
    <p:notesMasterId r:id="rId44"/>
  </p:notesMasterIdLst>
  <p:sldIdLst>
    <p:sldId id="256" r:id="rId2"/>
    <p:sldId id="257" r:id="rId3"/>
    <p:sldId id="258" r:id="rId4"/>
    <p:sldId id="302" r:id="rId5"/>
    <p:sldId id="260" r:id="rId6"/>
    <p:sldId id="303" r:id="rId7"/>
    <p:sldId id="328" r:id="rId8"/>
    <p:sldId id="261" r:id="rId9"/>
    <p:sldId id="262" r:id="rId10"/>
    <p:sldId id="304" r:id="rId11"/>
    <p:sldId id="263" r:id="rId12"/>
    <p:sldId id="265" r:id="rId13"/>
    <p:sldId id="266" r:id="rId14"/>
    <p:sldId id="268" r:id="rId15"/>
    <p:sldId id="269" r:id="rId16"/>
    <p:sldId id="270" r:id="rId17"/>
    <p:sldId id="271" r:id="rId18"/>
    <p:sldId id="272" r:id="rId19"/>
    <p:sldId id="273" r:id="rId20"/>
    <p:sldId id="275" r:id="rId21"/>
    <p:sldId id="276" r:id="rId22"/>
    <p:sldId id="278" r:id="rId23"/>
    <p:sldId id="279" r:id="rId24"/>
    <p:sldId id="280" r:id="rId25"/>
    <p:sldId id="281" r:id="rId26"/>
    <p:sldId id="282" r:id="rId27"/>
    <p:sldId id="283" r:id="rId28"/>
    <p:sldId id="305" r:id="rId29"/>
    <p:sldId id="306" r:id="rId30"/>
    <p:sldId id="308" r:id="rId31"/>
    <p:sldId id="325" r:id="rId32"/>
    <p:sldId id="312" r:id="rId33"/>
    <p:sldId id="310" r:id="rId34"/>
    <p:sldId id="311" r:id="rId35"/>
    <p:sldId id="313" r:id="rId36"/>
    <p:sldId id="314" r:id="rId37"/>
    <p:sldId id="315" r:id="rId38"/>
    <p:sldId id="316" r:id="rId39"/>
    <p:sldId id="318" r:id="rId40"/>
    <p:sldId id="319" r:id="rId41"/>
    <p:sldId id="322" r:id="rId42"/>
    <p:sldId id="323"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C87922A-57D7-4BA4-9DD7-C5B84B87116B}">
  <a:tblStyle styleId="{4C87922A-57D7-4BA4-9DD7-C5B84B87116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893" autoAdjust="0"/>
  </p:normalViewPr>
  <p:slideViewPr>
    <p:cSldViewPr>
      <p:cViewPr varScale="1">
        <p:scale>
          <a:sx n="116" d="100"/>
          <a:sy n="116" d="100"/>
        </p:scale>
        <p:origin x="490"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theme" Target="theme/theme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viewProps" Target="view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presProps" Target="pres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notesMaster" Target="notesMasters/notesMaster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tableStyles" Target="tableStyle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279475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8b64bce4a2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8b64bce4a2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6c6532119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6c6532119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6c6532119b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6c6532119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take part of dermis to let heal at donor site –better thickness better cosmetic worse for donor site</a:t>
            </a:r>
          </a:p>
          <a:p>
            <a:pPr marL="0" lvl="0" indent="0" algn="l" rtl="0">
              <a:spcBef>
                <a:spcPts val="0"/>
              </a:spcBef>
              <a:spcAft>
                <a:spcPts val="0"/>
              </a:spcAft>
              <a:buNone/>
            </a:pPr>
            <a:r>
              <a:rPr lang="en-US" dirty="0"/>
              <a:t>The graft placed over open wound to provide coverage and promote  healing </a:t>
            </a:r>
          </a:p>
          <a:p>
            <a:pPr marL="0" lvl="0" indent="0" algn="l" rtl="0">
              <a:spcBef>
                <a:spcPts val="0"/>
              </a:spcBef>
              <a:spcAft>
                <a:spcPts val="0"/>
              </a:spcAft>
              <a:buNone/>
            </a:pPr>
            <a:r>
              <a:rPr lang="en-US" dirty="0"/>
              <a:t>- All skin grafts at least must include part of dermis for </a:t>
            </a:r>
            <a:r>
              <a:rPr lang="en-US" dirty="0" err="1"/>
              <a:t>surviaval</a:t>
            </a:r>
            <a:endParaRPr lang="en-US" dirty="0"/>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7d932f3e7d_0_7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7d932f3e7d_0_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ar-SA" dirty="0"/>
              <a:t>الاغلب بعمل لحد 1:3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8b64bce4a2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8b64bce4a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6c6532119b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6c6532119b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8b64bce4a2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8b64bce4a2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8b64bce4a2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8b64bce4a2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6c6532119b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6c6532119b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place it in area no want of contracture as fingers ,</a:t>
            </a:r>
            <a:r>
              <a:rPr lang="en-US" dirty="0" err="1"/>
              <a:t>breast,face,eylied</a:t>
            </a:r>
            <a:r>
              <a:rPr lang="en-US" dirty="0"/>
              <a:t>,,)</a:t>
            </a:r>
          </a:p>
          <a:p>
            <a:pPr marL="0" lvl="0" indent="0" algn="l" rtl="0">
              <a:spcBef>
                <a:spcPts val="0"/>
              </a:spcBef>
              <a:spcAft>
                <a:spcPts val="0"/>
              </a:spcAft>
              <a:buNone/>
            </a:pPr>
            <a:r>
              <a:rPr lang="en-US" dirty="0"/>
              <a:t>Donor site must be closed primary </a:t>
            </a:r>
          </a:p>
          <a:p>
            <a:pPr marL="0" lvl="0" indent="0" algn="l" rtl="0">
              <a:spcBef>
                <a:spcPts val="0"/>
              </a:spcBef>
              <a:spcAft>
                <a:spcPts val="0"/>
              </a:spcAft>
              <a:buNone/>
            </a:pPr>
            <a:r>
              <a:rPr lang="en-US" dirty="0"/>
              <a:t>-full thickness ass with greatest amount of primary contracture and least of secondary</a:t>
            </a:r>
          </a:p>
          <a:p>
            <a:pPr marL="0" lvl="0" indent="0" algn="l" rtl="0">
              <a:spcBef>
                <a:spcPts val="0"/>
              </a:spcBef>
              <a:spcAft>
                <a:spcPts val="0"/>
              </a:spcAft>
              <a:buNone/>
            </a:pPr>
            <a:r>
              <a:rPr lang="en-US" dirty="0"/>
              <a:t>-best cosmetic </a:t>
            </a:r>
          </a:p>
          <a:p>
            <a:pPr marL="0" lvl="0" indent="0" algn="l" rtl="0">
              <a:spcBef>
                <a:spcPts val="0"/>
              </a:spcBef>
              <a:spcAft>
                <a:spcPts val="0"/>
              </a:spcAft>
              <a:buNone/>
            </a:pPr>
            <a:r>
              <a:rPr lang="en-US" dirty="0"/>
              <a:t>Usually in full graft we take it from creases as inguinal cresses …</a:t>
            </a:r>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6c6532119b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6c6532119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8b64bce4a2_0_20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8b64bce4a2_0_20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8b64bce4a2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8b64bce4a2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-Function of skin is protection from external insults and various others </a:t>
            </a:r>
          </a:p>
          <a:p>
            <a:pPr marL="0" lvl="0" indent="0" algn="l" rtl="0">
              <a:spcBef>
                <a:spcPts val="0"/>
              </a:spcBef>
              <a:spcAft>
                <a:spcPts val="0"/>
              </a:spcAft>
              <a:buNone/>
            </a:pPr>
            <a:r>
              <a:rPr lang="en-US" dirty="0"/>
              <a:t>The thickness of whole skin is variable </a:t>
            </a:r>
            <a:r>
              <a:rPr lang="en-US" dirty="0" err="1"/>
              <a:t>acc</a:t>
            </a:r>
            <a:r>
              <a:rPr lang="en-US" dirty="0"/>
              <a:t> to age ,gender,,</a:t>
            </a: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8b64bce4a2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8b64bce4a2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8b64bce4a2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8b64bce4a2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75f465780c_0_1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75f465780c_0_1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6c6532119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6c6532119b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Nerve : most common donor site is the </a:t>
            </a:r>
            <a:r>
              <a:rPr lang="en-US" dirty="0" err="1"/>
              <a:t>surak</a:t>
            </a:r>
            <a:r>
              <a:rPr lang="en-US" dirty="0"/>
              <a:t> nerve .</a:t>
            </a:r>
          </a:p>
          <a:p>
            <a:pPr marL="0" lvl="0" indent="0" algn="l" rtl="0">
              <a:spcBef>
                <a:spcPts val="0"/>
              </a:spcBef>
              <a:spcAft>
                <a:spcPts val="0"/>
              </a:spcAft>
              <a:buNone/>
            </a:pPr>
            <a:r>
              <a:rPr lang="en-US" dirty="0"/>
              <a:t>B- Fat : can be harvested as a structured graft or as </a:t>
            </a:r>
            <a:r>
              <a:rPr lang="en-US" dirty="0" err="1"/>
              <a:t>lipoaspirate</a:t>
            </a:r>
            <a:r>
              <a:rPr lang="en-US" dirty="0"/>
              <a:t> .</a:t>
            </a:r>
          </a:p>
          <a:p>
            <a:pPr marL="0" lvl="0" indent="0" algn="l" rtl="0">
              <a:spcBef>
                <a:spcPts val="0"/>
              </a:spcBef>
              <a:spcAft>
                <a:spcPts val="0"/>
              </a:spcAft>
              <a:buNone/>
            </a:pPr>
            <a:r>
              <a:rPr lang="en-US" dirty="0"/>
              <a:t>C- Tendon : common donor sites are the </a:t>
            </a:r>
            <a:r>
              <a:rPr lang="en-US" dirty="0" err="1"/>
              <a:t>palmaris</a:t>
            </a:r>
            <a:r>
              <a:rPr lang="en-US" dirty="0"/>
              <a:t> </a:t>
            </a:r>
            <a:r>
              <a:rPr lang="en-US" dirty="0" err="1"/>
              <a:t>longus</a:t>
            </a:r>
            <a:r>
              <a:rPr lang="en-US" dirty="0"/>
              <a:t> , </a:t>
            </a:r>
            <a:r>
              <a:rPr lang="en-US" dirty="0" err="1"/>
              <a:t>plantaris</a:t>
            </a:r>
            <a:r>
              <a:rPr lang="en-US" dirty="0"/>
              <a:t> , extensor </a:t>
            </a:r>
            <a:r>
              <a:rPr lang="en-US" dirty="0" err="1"/>
              <a:t>digitorum</a:t>
            </a:r>
            <a:r>
              <a:rPr lang="en-US" dirty="0"/>
              <a:t> </a:t>
            </a:r>
            <a:r>
              <a:rPr lang="en-US" dirty="0" err="1"/>
              <a:t>longus</a:t>
            </a:r>
            <a:r>
              <a:rPr lang="en-US" dirty="0"/>
              <a:t> . </a:t>
            </a:r>
          </a:p>
          <a:p>
            <a:pPr marL="0" lvl="0" indent="0" algn="l" rtl="0">
              <a:spcBef>
                <a:spcPts val="0"/>
              </a:spcBef>
              <a:spcAft>
                <a:spcPts val="0"/>
              </a:spcAft>
              <a:buNone/>
            </a:pPr>
            <a:r>
              <a:rPr lang="en-US" dirty="0"/>
              <a:t>D- Bone : common donor sites are the </a:t>
            </a:r>
            <a:r>
              <a:rPr lang="en-US" dirty="0" err="1"/>
              <a:t>calvarium</a:t>
            </a:r>
            <a:r>
              <a:rPr lang="en-US" dirty="0"/>
              <a:t> , iliac crest , tibial tuberosity , rib . </a:t>
            </a:r>
          </a:p>
          <a:p>
            <a:pPr marL="0" lvl="0" indent="0" algn="l" rtl="0">
              <a:spcBef>
                <a:spcPts val="0"/>
              </a:spcBef>
              <a:spcAft>
                <a:spcPts val="0"/>
              </a:spcAft>
              <a:buNone/>
            </a:pPr>
            <a:r>
              <a:rPr lang="en-US" dirty="0"/>
              <a:t>E- Cartilage : nasal septum, rib .</a:t>
            </a:r>
          </a:p>
          <a:p>
            <a:pPr marL="0" lvl="0" indent="0" algn="l" rtl="0">
              <a:spcBef>
                <a:spcPts val="0"/>
              </a:spcBef>
              <a:spcAft>
                <a:spcPts val="0"/>
              </a:spcAft>
              <a:buNone/>
            </a:pPr>
            <a:r>
              <a:rPr lang="en-US" dirty="0"/>
              <a:t>F- Muscle : typically small, can be harvested from any muscle .</a:t>
            </a:r>
          </a:p>
          <a:p>
            <a:pPr marL="0" lvl="0" indent="0" algn="l" rtl="0">
              <a:spcBef>
                <a:spcPts val="0"/>
              </a:spcBef>
              <a:spcAft>
                <a:spcPts val="0"/>
              </a:spcAft>
              <a:buNone/>
            </a:pPr>
            <a:r>
              <a:rPr lang="en-US" dirty="0"/>
              <a:t>G- Composite : a graft that has more than one component, </a:t>
            </a:r>
            <a:r>
              <a:rPr lang="en-US" dirty="0" err="1"/>
              <a:t>i.g</a:t>
            </a:r>
            <a:r>
              <a:rPr lang="en-US" dirty="0"/>
              <a:t>. Cartilage and skin graft</a:t>
            </a:r>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6c6532119b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6c6532119b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8b64bce4a2_0_12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8b64bce4a2_0_12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dirty="0">
                <a:solidFill>
                  <a:schemeClr val="dk1"/>
                </a:solidFill>
                <a:latin typeface="Calibri"/>
                <a:ea typeface="Calibri"/>
                <a:cs typeface="Calibri"/>
                <a:sym typeface="Calibri"/>
              </a:rPr>
              <a:t>The tubed (</a:t>
            </a:r>
            <a:r>
              <a:rPr lang="en-US" sz="1100" b="0" i="0" u="none" strike="noStrike" dirty="0" err="1">
                <a:solidFill>
                  <a:schemeClr val="dk1"/>
                </a:solidFill>
                <a:latin typeface="Calibri"/>
                <a:ea typeface="Calibri"/>
                <a:cs typeface="Calibri"/>
                <a:sym typeface="Calibri"/>
              </a:rPr>
              <a:t>pedicled</a:t>
            </a:r>
            <a:r>
              <a:rPr lang="en-US" sz="1100" b="0" i="0" u="none" strike="noStrike" dirty="0">
                <a:solidFill>
                  <a:schemeClr val="dk1"/>
                </a:solidFill>
                <a:latin typeface="Calibri"/>
                <a:ea typeface="Calibri"/>
                <a:cs typeface="Calibri"/>
                <a:sym typeface="Calibri"/>
              </a:rPr>
              <a:t>) flap is transferred to a recipient site with the lateral flap edges sewn together, while the new blood supply is incorporated from the distant end of the flap. </a:t>
            </a:r>
            <a:endParaRPr lang="en-US" dirty="0"/>
          </a:p>
          <a:p>
            <a:endParaRPr lang="ar-SA" dirty="0"/>
          </a:p>
        </p:txBody>
      </p:sp>
    </p:spTree>
    <p:extLst>
      <p:ext uri="{BB962C8B-B14F-4D97-AF65-F5344CB8AC3E}">
        <p14:creationId xmlns:p14="http://schemas.microsoft.com/office/powerpoint/2010/main" val="1403088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dirty="0">
                <a:solidFill>
                  <a:schemeClr val="dk1"/>
                </a:solidFill>
                <a:latin typeface="Calibri"/>
                <a:ea typeface="Calibri"/>
                <a:cs typeface="Calibri"/>
                <a:sym typeface="Calibri"/>
              </a:rPr>
              <a:t>Divided completely from its donor it’s blood vessels are anastomosed to the recipient vessels at the recipient site using a microsurgical technique.</a:t>
            </a:r>
            <a:endParaRPr lang="en-US" dirty="0"/>
          </a:p>
          <a:p>
            <a:endParaRPr lang="ar-SA" dirty="0"/>
          </a:p>
        </p:txBody>
      </p:sp>
    </p:spTree>
    <p:extLst>
      <p:ext uri="{BB962C8B-B14F-4D97-AF65-F5344CB8AC3E}">
        <p14:creationId xmlns:p14="http://schemas.microsoft.com/office/powerpoint/2010/main" val="4101268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7d932f3e7d_0_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7d932f3e7d_0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-it’s innermost layer are liable for replication that responsible for wound healing </a:t>
            </a: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0" lvl="0" indent="0" algn="l" rtl="0">
              <a:spcBef>
                <a:spcPts val="0"/>
              </a:spcBef>
              <a:spcAft>
                <a:spcPts val="0"/>
              </a:spcAft>
              <a:buNone/>
            </a:pPr>
            <a:r>
              <a:rPr lang="en-US" b="1" dirty="0"/>
              <a:t>Epidermal appendages </a:t>
            </a:r>
            <a:r>
              <a:rPr lang="en-US" dirty="0"/>
              <a:t>: they named like that </a:t>
            </a:r>
            <a:r>
              <a:rPr lang="en-US" dirty="0" err="1"/>
              <a:t>bc</a:t>
            </a:r>
            <a:r>
              <a:rPr lang="en-US" dirty="0"/>
              <a:t> they </a:t>
            </a:r>
            <a:r>
              <a:rPr lang="en-US" dirty="0" err="1"/>
              <a:t>doungrowth</a:t>
            </a:r>
            <a:r>
              <a:rPr lang="en-US" dirty="0"/>
              <a:t> from epidermis but they bulk in dermis </a:t>
            </a:r>
          </a:p>
          <a:p>
            <a:pPr marL="0" lvl="0" indent="0" algn="l" rtl="0">
              <a:spcBef>
                <a:spcPts val="0"/>
              </a:spcBef>
              <a:spcAft>
                <a:spcPts val="0"/>
              </a:spcAft>
              <a:buNone/>
            </a:pPr>
            <a:r>
              <a:rPr lang="en-US" dirty="0"/>
              <a:t>They are (sweat gland , </a:t>
            </a:r>
            <a:r>
              <a:rPr lang="en-US" dirty="0" err="1"/>
              <a:t>pilosebaceous</a:t>
            </a:r>
            <a:r>
              <a:rPr lang="en-US" dirty="0"/>
              <a:t> unit : hair follicle, sebaceous gland, nails )</a:t>
            </a:r>
          </a:p>
          <a:p>
            <a:pPr marL="0" lvl="0" indent="0" algn="l" rtl="0">
              <a:spcBef>
                <a:spcPts val="0"/>
              </a:spcBef>
              <a:spcAft>
                <a:spcPts val="0"/>
              </a:spcAft>
              <a:buNone/>
            </a:pPr>
            <a:r>
              <a:rPr lang="en-US" dirty="0"/>
              <a:t>-</a:t>
            </a:r>
            <a:r>
              <a:rPr lang="en-US" dirty="0" err="1"/>
              <a:t>pilosebaceous</a:t>
            </a:r>
            <a:r>
              <a:rPr lang="en-US" dirty="0"/>
              <a:t> unit located throughout the body “sparing the palm ,soles and mucosa” and they are lined by germinal epithelium of the epidermis that imp in epidermal regeneration .</a:t>
            </a:r>
          </a:p>
          <a:p>
            <a:endParaRPr lang="ar-SA" dirty="0"/>
          </a:p>
        </p:txBody>
      </p:sp>
    </p:spTree>
    <p:extLst>
      <p:ext uri="{BB962C8B-B14F-4D97-AF65-F5344CB8AC3E}">
        <p14:creationId xmlns:p14="http://schemas.microsoft.com/office/powerpoint/2010/main" val="1310028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6c6532119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6c6532119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-dermis mediate anchoring the epidermis to subcutaneous layer and </a:t>
            </a:r>
            <a:r>
              <a:rPr lang="en-US" dirty="0" err="1"/>
              <a:t>harbour</a:t>
            </a:r>
            <a:r>
              <a:rPr lang="en-US" dirty="0"/>
              <a:t> epidermal appendages</a:t>
            </a:r>
          </a:p>
          <a:p>
            <a:pPr marL="0" lvl="0" indent="0" algn="l" rtl="0">
              <a:spcBef>
                <a:spcPts val="0"/>
              </a:spcBef>
              <a:spcAft>
                <a:spcPts val="0"/>
              </a:spcAft>
              <a:buNone/>
            </a:pPr>
            <a:r>
              <a:rPr lang="en-US" dirty="0"/>
              <a:t>-</a:t>
            </a:r>
            <a:r>
              <a:rPr lang="en-US" b="1" dirty="0"/>
              <a:t>The papillary dermis </a:t>
            </a:r>
            <a:r>
              <a:rPr lang="en-US" dirty="0"/>
              <a:t>: is the upper most layer of dermis composed of </a:t>
            </a:r>
            <a:r>
              <a:rPr lang="en-US" dirty="0" err="1"/>
              <a:t>loosly</a:t>
            </a:r>
            <a:r>
              <a:rPr lang="en-US" dirty="0"/>
              <a:t> arranged collagen </a:t>
            </a:r>
            <a:r>
              <a:rPr lang="en-US" dirty="0" err="1"/>
              <a:t>fibe</a:t>
            </a:r>
            <a:r>
              <a:rPr lang="en-US" dirty="0"/>
              <a:t> with capillary network providing nutrient to epidermis </a:t>
            </a:r>
          </a:p>
          <a:p>
            <a:pPr marL="0" lvl="0" indent="0" algn="l" rtl="0">
              <a:spcBef>
                <a:spcPts val="0"/>
              </a:spcBef>
              <a:spcAft>
                <a:spcPts val="0"/>
              </a:spcAft>
              <a:buNone/>
            </a:pPr>
            <a:r>
              <a:rPr lang="en-US" dirty="0"/>
              <a:t>- </a:t>
            </a:r>
            <a:r>
              <a:rPr lang="en-US" b="1" dirty="0"/>
              <a:t>The reticular dermis </a:t>
            </a:r>
            <a:r>
              <a:rPr lang="en-US" dirty="0"/>
              <a:t>: composed of dense irregular collagen fiber and most of dermal elastin as well as </a:t>
            </a:r>
            <a:r>
              <a:rPr lang="en-US" dirty="0" err="1"/>
              <a:t>pilosebaceous</a:t>
            </a:r>
            <a:r>
              <a:rPr lang="en-US" dirty="0"/>
              <a:t>  and sweat gland </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Its have multifunction as mainly insulator , storage of energy and protection from mechanical forces</a:t>
            </a:r>
          </a:p>
          <a:p>
            <a:endParaRPr lang="ar-SA" dirty="0"/>
          </a:p>
        </p:txBody>
      </p:sp>
    </p:spTree>
    <p:extLst>
      <p:ext uri="{BB962C8B-B14F-4D97-AF65-F5344CB8AC3E}">
        <p14:creationId xmlns:p14="http://schemas.microsoft.com/office/powerpoint/2010/main" val="666096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7d932f3e7d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7d932f3e7d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8b64bce4a2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8b64bce4a2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i="1" dirty="0">
                <a:latin typeface="Arial"/>
                <a:ea typeface="Arial"/>
                <a:cs typeface="Arial"/>
                <a:sym typeface="Arial"/>
              </a:rPr>
              <a:t>Skin grafting involves taking a piece of skin from uninjured area of the body (called donor site ) and using it provide coverage for an open wound</a:t>
            </a:r>
            <a:endParaRPr lang="en-US" dirty="0"/>
          </a:p>
          <a:p>
            <a:pPr marL="0" lvl="0" indent="0" algn="l" rtl="0">
              <a:spcBef>
                <a:spcPts val="0"/>
              </a:spcBef>
              <a:spcAft>
                <a:spcPts val="0"/>
              </a:spcAft>
              <a:buNone/>
            </a:pPr>
            <a:endParaRPr lang="en-US" sz="1100" i="1" dirty="0">
              <a:latin typeface="Arial"/>
              <a:ea typeface="Arial"/>
              <a:cs typeface="Arial"/>
              <a:sym typeface="Arial"/>
            </a:endParaRPr>
          </a:p>
          <a:p>
            <a:pPr marL="0" lvl="0" indent="0" algn="l" rtl="0">
              <a:spcBef>
                <a:spcPts val="0"/>
              </a:spcBef>
              <a:spcAft>
                <a:spcPts val="0"/>
              </a:spcAft>
              <a:buNone/>
            </a:pPr>
            <a:r>
              <a:rPr lang="en-US" dirty="0"/>
              <a:t>-when primary closure is impossible </a:t>
            </a:r>
            <a:r>
              <a:rPr lang="en-US" dirty="0" err="1"/>
              <a:t>bc</a:t>
            </a:r>
            <a:r>
              <a:rPr lang="en-US" dirty="0"/>
              <a:t> of soft tissue loss and secondary closure is CI we apply skin grafting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479fe8c46d_1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479fe8c46d_1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-from 2 to 4 – all are temporarily and then need </a:t>
            </a:r>
            <a:r>
              <a:rPr lang="en-US" dirty="0" err="1"/>
              <a:t>acual</a:t>
            </a:r>
            <a:r>
              <a:rPr lang="en-US" dirty="0"/>
              <a:t> </a:t>
            </a:r>
            <a:r>
              <a:rPr lang="en-US" dirty="0" err="1"/>
              <a:t>autograft</a:t>
            </a:r>
            <a:r>
              <a:rPr lang="en-US" dirty="0"/>
              <a:t> </a:t>
            </a: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12" name="مستطيل 11"/>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مستطيل مستدير الزوايا 12"/>
          <p:cNvSpPr/>
          <p:nvPr/>
        </p:nvSpPr>
        <p:spPr>
          <a:xfrm>
            <a:off x="65313" y="52317"/>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عنوان فرعي 8"/>
          <p:cNvSpPr>
            <a:spLocks noGrp="1"/>
          </p:cNvSpPr>
          <p:nvPr>
            <p:ph type="subTitle" idx="1"/>
          </p:nvPr>
        </p:nvSpPr>
        <p:spPr>
          <a:xfrm>
            <a:off x="1295400" y="2400300"/>
            <a:ext cx="6400800" cy="120015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a:t>انقر لتحرير نمط العنوان الثانوي الرئيسي</a:t>
            </a:r>
            <a:endParaRPr kumimoji="0" lang="en-US"/>
          </a:p>
        </p:txBody>
      </p:sp>
      <p:sp>
        <p:nvSpPr>
          <p:cNvPr id="28" name="عنصر نائب للتاريخ 27"/>
          <p:cNvSpPr>
            <a:spLocks noGrp="1"/>
          </p:cNvSpPr>
          <p:nvPr>
            <p:ph type="dt" sz="half" idx="10"/>
          </p:nvPr>
        </p:nvSpPr>
        <p:spPr/>
        <p:txBody>
          <a:bodyPr/>
          <a:lstStyle/>
          <a:p>
            <a:fld id="{7CB97365-EBCA-4027-87D5-99FC1D4DF0BB}" type="datetimeFigureOut">
              <a:rPr lang="en-US" smtClean="0"/>
              <a:pPr/>
              <a:t>3/25/2023</a:t>
            </a:fld>
            <a:endParaRPr lang="en-US"/>
          </a:p>
        </p:txBody>
      </p:sp>
      <p:sp>
        <p:nvSpPr>
          <p:cNvPr id="17" name="عنصر نائب للتذييل 16"/>
          <p:cNvSpPr>
            <a:spLocks noGrp="1"/>
          </p:cNvSpPr>
          <p:nvPr>
            <p:ph type="ftr" sz="quarter" idx="11"/>
          </p:nvPr>
        </p:nvSpPr>
        <p:spPr/>
        <p:txBody>
          <a:bodyPr/>
          <a:lstStyle/>
          <a:p>
            <a:endParaRPr kumimoji="0" lang="en-US"/>
          </a:p>
        </p:txBody>
      </p:sp>
      <p:sp>
        <p:nvSpPr>
          <p:cNvPr id="29" name="عنصر نائب لرقم الشريحة 28"/>
          <p:cNvSpPr>
            <a:spLocks noGrp="1"/>
          </p:cNvSpPr>
          <p:nvPr>
            <p:ph type="sldNum" sz="quarter" idx="12"/>
          </p:nvPr>
        </p:nvSpPr>
        <p:spPr/>
        <p:txBody>
          <a:bodyPr lIns="0" tIns="0" rIns="0" bIns="0">
            <a:noAutofit/>
          </a:bodyPr>
          <a:lstStyle>
            <a:lvl1pPr>
              <a:defRPr sz="1400">
                <a:solidFill>
                  <a:srgbClr val="FFFFFF"/>
                </a:solidFill>
              </a:defRPr>
            </a:lvl1pPr>
          </a:lstStyle>
          <a:p>
            <a:fld id="{69E29E33-B620-47F9-BB04-8846C2A5AFCC}" type="slidenum">
              <a:rPr kumimoji="0" lang="en-US" smtClean="0"/>
              <a:pPr/>
              <a:t>‹#›</a:t>
            </a:fld>
            <a:endParaRPr kumimoji="0" lang="en-US"/>
          </a:p>
        </p:txBody>
      </p:sp>
      <p:sp>
        <p:nvSpPr>
          <p:cNvPr id="7" name="مستطيل 6"/>
          <p:cNvSpPr/>
          <p:nvPr/>
        </p:nvSpPr>
        <p:spPr>
          <a:xfrm>
            <a:off x="62932" y="1086978"/>
            <a:ext cx="9021537" cy="1145512"/>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مستطيل 9"/>
          <p:cNvSpPr/>
          <p:nvPr/>
        </p:nvSpPr>
        <p:spPr>
          <a:xfrm>
            <a:off x="62932" y="1047540"/>
            <a:ext cx="9021537" cy="90435"/>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مستطيل 10"/>
          <p:cNvSpPr/>
          <p:nvPr/>
        </p:nvSpPr>
        <p:spPr>
          <a:xfrm>
            <a:off x="62932" y="2232487"/>
            <a:ext cx="9021537" cy="82899"/>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عنوان 7"/>
          <p:cNvSpPr>
            <a:spLocks noGrp="1"/>
          </p:cNvSpPr>
          <p:nvPr>
            <p:ph type="ctrTitle"/>
          </p:nvPr>
        </p:nvSpPr>
        <p:spPr>
          <a:xfrm>
            <a:off x="457200" y="1129448"/>
            <a:ext cx="8229600" cy="1102519"/>
          </a:xfrm>
        </p:spPr>
        <p:txBody>
          <a:bodyPr anchor="ctr"/>
          <a:lstStyle>
            <a:lvl1pPr algn="ctr">
              <a:defRPr lang="en-US" dirty="0">
                <a:solidFill>
                  <a:srgbClr val="FFFFFF"/>
                </a:solidFill>
              </a:defRPr>
            </a:lvl1pPr>
          </a:lstStyle>
          <a:p>
            <a:r>
              <a:rPr kumimoji="0" lang="ar-SA"/>
              <a:t>انقر لتحرير نمط العنوان الرئيسي</a:t>
            </a:r>
            <a:endParaRPr kumimoji="0"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7CB97365-EBCA-4027-87D5-99FC1D4DF0BB}" type="datetimeFigureOut">
              <a:rPr lang="en-US" smtClean="0"/>
              <a:pPr/>
              <a:t>3/25/2023</a:t>
            </a:fld>
            <a:endParaRPr lang="en-US"/>
          </a:p>
        </p:txBody>
      </p:sp>
      <p:sp>
        <p:nvSpPr>
          <p:cNvPr id="5" name="عنصر نائب للتذييل 4"/>
          <p:cNvSpPr>
            <a:spLocks noGrp="1"/>
          </p:cNvSpPr>
          <p:nvPr>
            <p:ph type="ftr" sz="quarter" idx="11"/>
          </p:nvPr>
        </p:nvSpPr>
        <p:spPr/>
        <p:txBody>
          <a:bodyPr/>
          <a:lstStyle/>
          <a:p>
            <a:endParaRPr kumimoji="0" lang="en-US"/>
          </a:p>
        </p:txBody>
      </p:sp>
      <p:sp>
        <p:nvSpPr>
          <p:cNvPr id="6" name="عنصر نائب لرقم الشريحة 5"/>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05981"/>
            <a:ext cx="2011680" cy="4388644"/>
          </a:xfrm>
        </p:spPr>
        <p:txBody>
          <a:bodyPr vert="eaVert"/>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914400" y="205980"/>
            <a:ext cx="5562600" cy="4388644"/>
          </a:xfrm>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7CB97365-EBCA-4027-87D5-99FC1D4DF0BB}" type="datetimeFigureOut">
              <a:rPr lang="en-US" smtClean="0"/>
              <a:pPr/>
              <a:t>3/25/2023</a:t>
            </a:fld>
            <a:endParaRPr lang="en-US"/>
          </a:p>
        </p:txBody>
      </p:sp>
      <p:sp>
        <p:nvSpPr>
          <p:cNvPr id="5" name="عنصر نائب للتذييل 4"/>
          <p:cNvSpPr>
            <a:spLocks noGrp="1"/>
          </p:cNvSpPr>
          <p:nvPr>
            <p:ph type="ftr" sz="quarter" idx="11"/>
          </p:nvPr>
        </p:nvSpPr>
        <p:spPr/>
        <p:txBody>
          <a:bodyPr/>
          <a:lstStyle/>
          <a:p>
            <a:endParaRPr kumimoji="0" lang="en-US"/>
          </a:p>
        </p:txBody>
      </p:sp>
      <p:sp>
        <p:nvSpPr>
          <p:cNvPr id="6" name="عنصر نائب لرقم الشريحة 5"/>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20" name="Google Shape;20;p4"/>
          <p:cNvSpPr txBox="1">
            <a:spLocks noGrp="1"/>
          </p:cNvSpPr>
          <p:nvPr>
            <p:ph type="body" idx="1"/>
          </p:nvPr>
        </p:nvSpPr>
        <p:spPr>
          <a:xfrm>
            <a:off x="713225" y="1267250"/>
            <a:ext cx="77175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lt1"/>
              </a:buClr>
              <a:buSzPts val="1200"/>
              <a:buFont typeface="Muli"/>
              <a:buAutoNum type="arabicPeriod"/>
              <a:defRPr sz="1150"/>
            </a:lvl1pPr>
            <a:lvl2pPr marL="914400" lvl="1" indent="-304800" rtl="0">
              <a:spcBef>
                <a:spcPts val="1600"/>
              </a:spcBef>
              <a:spcAft>
                <a:spcPts val="0"/>
              </a:spcAft>
              <a:buClr>
                <a:schemeClr val="lt1"/>
              </a:buClr>
              <a:buSzPts val="1200"/>
              <a:buFont typeface="Roboto Condensed Light"/>
              <a:buAutoNum type="alphaLcPeriod"/>
              <a:defRPr>
                <a:solidFill>
                  <a:schemeClr val="dk1"/>
                </a:solidFill>
                <a:latin typeface="Arvo"/>
                <a:ea typeface="Arvo"/>
                <a:cs typeface="Arvo"/>
                <a:sym typeface="Arvo"/>
              </a:defRPr>
            </a:lvl2pPr>
            <a:lvl3pPr marL="1371600" lvl="2" indent="-304800" rtl="0">
              <a:spcBef>
                <a:spcPts val="1600"/>
              </a:spcBef>
              <a:spcAft>
                <a:spcPts val="0"/>
              </a:spcAft>
              <a:buClr>
                <a:schemeClr val="lt1"/>
              </a:buClr>
              <a:buSzPts val="1200"/>
              <a:buFont typeface="Roboto Condensed Light"/>
              <a:buAutoNum type="romanLcPeriod"/>
              <a:defRPr>
                <a:solidFill>
                  <a:schemeClr val="dk1"/>
                </a:solidFill>
                <a:latin typeface="Arvo"/>
                <a:ea typeface="Arvo"/>
                <a:cs typeface="Arvo"/>
                <a:sym typeface="Arvo"/>
              </a:defRPr>
            </a:lvl3pPr>
            <a:lvl4pPr marL="1828800" lvl="3" indent="-304800" rtl="0">
              <a:spcBef>
                <a:spcPts val="1600"/>
              </a:spcBef>
              <a:spcAft>
                <a:spcPts val="0"/>
              </a:spcAft>
              <a:buClr>
                <a:schemeClr val="lt1"/>
              </a:buClr>
              <a:buSzPts val="1200"/>
              <a:buFont typeface="Roboto Condensed Light"/>
              <a:buAutoNum type="arabicPeriod"/>
              <a:defRPr>
                <a:solidFill>
                  <a:schemeClr val="dk1"/>
                </a:solidFill>
                <a:latin typeface="Arvo"/>
                <a:ea typeface="Arvo"/>
                <a:cs typeface="Arvo"/>
                <a:sym typeface="Arvo"/>
              </a:defRPr>
            </a:lvl4pPr>
            <a:lvl5pPr marL="2286000" lvl="4" indent="-304800" rtl="0">
              <a:spcBef>
                <a:spcPts val="1600"/>
              </a:spcBef>
              <a:spcAft>
                <a:spcPts val="0"/>
              </a:spcAft>
              <a:buClr>
                <a:schemeClr val="lt1"/>
              </a:buClr>
              <a:buSzPts val="1200"/>
              <a:buFont typeface="Roboto Condensed Light"/>
              <a:buAutoNum type="alphaLcPeriod"/>
              <a:defRPr>
                <a:solidFill>
                  <a:schemeClr val="dk1"/>
                </a:solidFill>
                <a:latin typeface="Arvo"/>
                <a:ea typeface="Arvo"/>
                <a:cs typeface="Arvo"/>
                <a:sym typeface="Arvo"/>
              </a:defRPr>
            </a:lvl5pPr>
            <a:lvl6pPr marL="2743200" lvl="5" indent="-304800" rtl="0">
              <a:spcBef>
                <a:spcPts val="1600"/>
              </a:spcBef>
              <a:spcAft>
                <a:spcPts val="0"/>
              </a:spcAft>
              <a:buClr>
                <a:schemeClr val="lt1"/>
              </a:buClr>
              <a:buSzPts val="1200"/>
              <a:buFont typeface="Roboto Condensed Light"/>
              <a:buAutoNum type="romanLcPeriod"/>
              <a:defRPr>
                <a:solidFill>
                  <a:schemeClr val="dk1"/>
                </a:solidFill>
                <a:latin typeface="Arvo"/>
                <a:ea typeface="Arvo"/>
                <a:cs typeface="Arvo"/>
                <a:sym typeface="Arvo"/>
              </a:defRPr>
            </a:lvl6pPr>
            <a:lvl7pPr marL="3200400" lvl="6" indent="-304800" rtl="0">
              <a:spcBef>
                <a:spcPts val="1600"/>
              </a:spcBef>
              <a:spcAft>
                <a:spcPts val="0"/>
              </a:spcAft>
              <a:buClr>
                <a:schemeClr val="lt1"/>
              </a:buClr>
              <a:buSzPts val="1200"/>
              <a:buFont typeface="Roboto Condensed Light"/>
              <a:buAutoNum type="arabicPeriod"/>
              <a:defRPr>
                <a:solidFill>
                  <a:schemeClr val="dk1"/>
                </a:solidFill>
                <a:latin typeface="Arvo"/>
                <a:ea typeface="Arvo"/>
                <a:cs typeface="Arvo"/>
                <a:sym typeface="Arvo"/>
              </a:defRPr>
            </a:lvl7pPr>
            <a:lvl8pPr marL="3657600" lvl="7" indent="-304800" rtl="0">
              <a:spcBef>
                <a:spcPts val="1600"/>
              </a:spcBef>
              <a:spcAft>
                <a:spcPts val="0"/>
              </a:spcAft>
              <a:buClr>
                <a:schemeClr val="lt1"/>
              </a:buClr>
              <a:buSzPts val="1200"/>
              <a:buFont typeface="Roboto Condensed Light"/>
              <a:buAutoNum type="alphaLcPeriod"/>
              <a:defRPr>
                <a:solidFill>
                  <a:schemeClr val="dk1"/>
                </a:solidFill>
                <a:latin typeface="Arvo"/>
                <a:ea typeface="Arvo"/>
                <a:cs typeface="Arvo"/>
                <a:sym typeface="Arvo"/>
              </a:defRPr>
            </a:lvl8pPr>
            <a:lvl9pPr marL="4114800" lvl="8" indent="-304800" rtl="0">
              <a:spcBef>
                <a:spcPts val="1600"/>
              </a:spcBef>
              <a:spcAft>
                <a:spcPts val="1600"/>
              </a:spcAft>
              <a:buClr>
                <a:schemeClr val="lt1"/>
              </a:buClr>
              <a:buSzPts val="1200"/>
              <a:buFont typeface="Roboto Condensed Light"/>
              <a:buAutoNum type="romanLcPeriod"/>
              <a:defRPr>
                <a:solidFill>
                  <a:schemeClr val="dk1"/>
                </a:solidFill>
                <a:latin typeface="Arvo"/>
                <a:ea typeface="Arvo"/>
                <a:cs typeface="Arvo"/>
                <a:sym typeface="Arvo"/>
              </a:defRPr>
            </a:lvl9pPr>
          </a:lstStyle>
          <a:p>
            <a:endParaRPr/>
          </a:p>
        </p:txBody>
      </p:sp>
      <p:sp>
        <p:nvSpPr>
          <p:cNvPr id="21" name="Google Shape;21;p4"/>
          <p:cNvSpPr txBox="1">
            <a:spLocks noGrp="1"/>
          </p:cNvSpPr>
          <p:nvPr>
            <p:ph type="ctrTitle"/>
          </p:nvPr>
        </p:nvSpPr>
        <p:spPr>
          <a:xfrm>
            <a:off x="713225" y="457250"/>
            <a:ext cx="7717500" cy="548400"/>
          </a:xfrm>
          <a:prstGeom prst="rect">
            <a:avLst/>
          </a:prstGeom>
          <a:solidFill>
            <a:schemeClr val="dk1"/>
          </a:solidFill>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400">
                <a:solidFill>
                  <a:schemeClr val="lt1"/>
                </a:solidFill>
              </a:defRPr>
            </a:lvl1pPr>
            <a:lvl2pPr lvl="1" algn="r" rtl="0">
              <a:spcBef>
                <a:spcPts val="0"/>
              </a:spcBef>
              <a:spcAft>
                <a:spcPts val="0"/>
              </a:spcAft>
              <a:buClr>
                <a:schemeClr val="dk1"/>
              </a:buClr>
              <a:buSzPts val="1800"/>
              <a:buNone/>
              <a:defRPr sz="1800">
                <a:solidFill>
                  <a:schemeClr val="dk1"/>
                </a:solidFill>
              </a:defRPr>
            </a:lvl2pPr>
            <a:lvl3pPr lvl="2" algn="r" rtl="0">
              <a:spcBef>
                <a:spcPts val="0"/>
              </a:spcBef>
              <a:spcAft>
                <a:spcPts val="0"/>
              </a:spcAft>
              <a:buClr>
                <a:schemeClr val="dk1"/>
              </a:buClr>
              <a:buSzPts val="1800"/>
              <a:buNone/>
              <a:defRPr sz="1800">
                <a:solidFill>
                  <a:schemeClr val="dk1"/>
                </a:solidFill>
              </a:defRPr>
            </a:lvl3pPr>
            <a:lvl4pPr lvl="3" algn="r" rtl="0">
              <a:spcBef>
                <a:spcPts val="0"/>
              </a:spcBef>
              <a:spcAft>
                <a:spcPts val="0"/>
              </a:spcAft>
              <a:buClr>
                <a:schemeClr val="dk1"/>
              </a:buClr>
              <a:buSzPts val="1800"/>
              <a:buNone/>
              <a:defRPr sz="1800">
                <a:solidFill>
                  <a:schemeClr val="dk1"/>
                </a:solidFill>
              </a:defRPr>
            </a:lvl4pPr>
            <a:lvl5pPr lvl="4" algn="r" rtl="0">
              <a:spcBef>
                <a:spcPts val="0"/>
              </a:spcBef>
              <a:spcAft>
                <a:spcPts val="0"/>
              </a:spcAft>
              <a:buClr>
                <a:schemeClr val="dk1"/>
              </a:buClr>
              <a:buSzPts val="1800"/>
              <a:buNone/>
              <a:defRPr sz="1800">
                <a:solidFill>
                  <a:schemeClr val="dk1"/>
                </a:solidFill>
              </a:defRPr>
            </a:lvl5pPr>
            <a:lvl6pPr lvl="5" algn="r" rtl="0">
              <a:spcBef>
                <a:spcPts val="0"/>
              </a:spcBef>
              <a:spcAft>
                <a:spcPts val="0"/>
              </a:spcAft>
              <a:buClr>
                <a:schemeClr val="dk1"/>
              </a:buClr>
              <a:buSzPts val="1800"/>
              <a:buNone/>
              <a:defRPr sz="1800">
                <a:solidFill>
                  <a:schemeClr val="dk1"/>
                </a:solidFill>
              </a:defRPr>
            </a:lvl6pPr>
            <a:lvl7pPr lvl="6" algn="r" rtl="0">
              <a:spcBef>
                <a:spcPts val="0"/>
              </a:spcBef>
              <a:spcAft>
                <a:spcPts val="0"/>
              </a:spcAft>
              <a:buClr>
                <a:schemeClr val="dk1"/>
              </a:buClr>
              <a:buSzPts val="1800"/>
              <a:buNone/>
              <a:defRPr sz="1800">
                <a:solidFill>
                  <a:schemeClr val="dk1"/>
                </a:solidFill>
              </a:defRPr>
            </a:lvl7pPr>
            <a:lvl8pPr lvl="7" algn="r" rtl="0">
              <a:spcBef>
                <a:spcPts val="0"/>
              </a:spcBef>
              <a:spcAft>
                <a:spcPts val="0"/>
              </a:spcAft>
              <a:buClr>
                <a:schemeClr val="dk1"/>
              </a:buClr>
              <a:buSzPts val="1800"/>
              <a:buNone/>
              <a:defRPr sz="1800">
                <a:solidFill>
                  <a:schemeClr val="dk1"/>
                </a:solidFill>
              </a:defRPr>
            </a:lvl8pPr>
            <a:lvl9pPr lvl="8" algn="r" rtl="0">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1"/>
        <p:cNvGrpSpPr/>
        <p:nvPr/>
      </p:nvGrpSpPr>
      <p:grpSpPr>
        <a:xfrm>
          <a:off x="0" y="0"/>
          <a:ext cx="0" cy="0"/>
          <a:chOff x="0" y="0"/>
          <a:chExt cx="0" cy="0"/>
        </a:xfrm>
      </p:grpSpPr>
      <p:sp>
        <p:nvSpPr>
          <p:cNvPr id="53" name="Google Shape;53;p12"/>
          <p:cNvSpPr txBox="1">
            <a:spLocks noGrp="1"/>
          </p:cNvSpPr>
          <p:nvPr>
            <p:ph type="ctrTitle"/>
          </p:nvPr>
        </p:nvSpPr>
        <p:spPr>
          <a:xfrm>
            <a:off x="724225" y="3521050"/>
            <a:ext cx="2998800" cy="470700"/>
          </a:xfrm>
          <a:prstGeom prst="rect">
            <a:avLst/>
          </a:prstGeom>
          <a:solidFill>
            <a:schemeClr val="dk1"/>
          </a:solidFill>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600">
                <a:solidFill>
                  <a:schemeClr val="lt1"/>
                </a:solidFill>
              </a:defRPr>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a:endParaRPr/>
          </a:p>
        </p:txBody>
      </p:sp>
      <p:sp>
        <p:nvSpPr>
          <p:cNvPr id="54" name="Google Shape;54;p12"/>
          <p:cNvSpPr txBox="1">
            <a:spLocks noGrp="1"/>
          </p:cNvSpPr>
          <p:nvPr>
            <p:ph type="subTitle" idx="1"/>
          </p:nvPr>
        </p:nvSpPr>
        <p:spPr>
          <a:xfrm>
            <a:off x="724100" y="3985775"/>
            <a:ext cx="29988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500">
                <a:solidFill>
                  <a:schemeClr val="lt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55" name="Google Shape;55;p12"/>
          <p:cNvSpPr txBox="1">
            <a:spLocks noGrp="1"/>
          </p:cNvSpPr>
          <p:nvPr>
            <p:ph type="title" idx="2" hasCustomPrompt="1"/>
          </p:nvPr>
        </p:nvSpPr>
        <p:spPr>
          <a:xfrm>
            <a:off x="724233" y="2851273"/>
            <a:ext cx="29988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None/>
              <a:defRPr sz="2900">
                <a:solidFill>
                  <a:schemeClr val="lt1"/>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56" name="Google Shape;56;p12"/>
          <p:cNvSpPr txBox="1">
            <a:spLocks noGrp="1"/>
          </p:cNvSpPr>
          <p:nvPr>
            <p:ph type="ctrTitle" idx="3"/>
          </p:nvPr>
        </p:nvSpPr>
        <p:spPr>
          <a:xfrm>
            <a:off x="5432125" y="3521050"/>
            <a:ext cx="2998800" cy="470700"/>
          </a:xfrm>
          <a:prstGeom prst="rect">
            <a:avLst/>
          </a:prstGeom>
          <a:solidFill>
            <a:schemeClr val="dk1"/>
          </a:solidFill>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600">
                <a:solidFill>
                  <a:schemeClr val="lt1"/>
                </a:solidFill>
              </a:defRPr>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a:endParaRPr/>
          </a:p>
        </p:txBody>
      </p:sp>
      <p:sp>
        <p:nvSpPr>
          <p:cNvPr id="57" name="Google Shape;57;p12"/>
          <p:cNvSpPr txBox="1">
            <a:spLocks noGrp="1"/>
          </p:cNvSpPr>
          <p:nvPr>
            <p:ph type="subTitle" idx="4"/>
          </p:nvPr>
        </p:nvSpPr>
        <p:spPr>
          <a:xfrm>
            <a:off x="5432101" y="3985775"/>
            <a:ext cx="29988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500">
                <a:solidFill>
                  <a:schemeClr val="lt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58" name="Google Shape;58;p12"/>
          <p:cNvSpPr txBox="1">
            <a:spLocks noGrp="1"/>
          </p:cNvSpPr>
          <p:nvPr>
            <p:ph type="title" idx="5" hasCustomPrompt="1"/>
          </p:nvPr>
        </p:nvSpPr>
        <p:spPr>
          <a:xfrm>
            <a:off x="5432101" y="2851273"/>
            <a:ext cx="29988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None/>
              <a:defRPr sz="2900">
                <a:solidFill>
                  <a:schemeClr val="lt1"/>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59" name="Google Shape;59;p12"/>
          <p:cNvSpPr txBox="1">
            <a:spLocks noGrp="1"/>
          </p:cNvSpPr>
          <p:nvPr>
            <p:ph type="ctrTitle" idx="6"/>
          </p:nvPr>
        </p:nvSpPr>
        <p:spPr>
          <a:xfrm>
            <a:off x="724225" y="1207150"/>
            <a:ext cx="2998800" cy="470700"/>
          </a:xfrm>
          <a:prstGeom prst="rect">
            <a:avLst/>
          </a:prstGeom>
          <a:solidFill>
            <a:schemeClr val="dk1"/>
          </a:solidFill>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600">
                <a:solidFill>
                  <a:schemeClr val="lt1"/>
                </a:solidFill>
              </a:defRPr>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a:endParaRPr/>
          </a:p>
        </p:txBody>
      </p:sp>
      <p:sp>
        <p:nvSpPr>
          <p:cNvPr id="60" name="Google Shape;60;p12"/>
          <p:cNvSpPr txBox="1">
            <a:spLocks noGrp="1"/>
          </p:cNvSpPr>
          <p:nvPr>
            <p:ph type="subTitle" idx="7"/>
          </p:nvPr>
        </p:nvSpPr>
        <p:spPr>
          <a:xfrm>
            <a:off x="724230" y="1671770"/>
            <a:ext cx="29988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500">
                <a:solidFill>
                  <a:schemeClr val="lt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61" name="Google Shape;61;p12"/>
          <p:cNvSpPr txBox="1">
            <a:spLocks noGrp="1"/>
          </p:cNvSpPr>
          <p:nvPr>
            <p:ph type="title" idx="8" hasCustomPrompt="1"/>
          </p:nvPr>
        </p:nvSpPr>
        <p:spPr>
          <a:xfrm>
            <a:off x="724230" y="537275"/>
            <a:ext cx="29988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None/>
              <a:defRPr sz="2900">
                <a:solidFill>
                  <a:schemeClr val="lt1"/>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62" name="Google Shape;62;p12"/>
          <p:cNvSpPr txBox="1">
            <a:spLocks noGrp="1"/>
          </p:cNvSpPr>
          <p:nvPr>
            <p:ph type="ctrTitle" idx="9"/>
          </p:nvPr>
        </p:nvSpPr>
        <p:spPr>
          <a:xfrm>
            <a:off x="5432100" y="1207053"/>
            <a:ext cx="2998800" cy="470700"/>
          </a:xfrm>
          <a:prstGeom prst="rect">
            <a:avLst/>
          </a:prstGeom>
          <a:solidFill>
            <a:schemeClr val="dk1"/>
          </a:solidFill>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600">
                <a:solidFill>
                  <a:schemeClr val="lt1"/>
                </a:solidFill>
              </a:defRPr>
            </a:lvl1pPr>
            <a:lvl2pPr lvl="1" rtl="0">
              <a:spcBef>
                <a:spcPts val="0"/>
              </a:spcBef>
              <a:spcAft>
                <a:spcPts val="0"/>
              </a:spcAft>
              <a:buClr>
                <a:srgbClr val="FFFFFF"/>
              </a:buClr>
              <a:buSzPts val="1200"/>
              <a:buNone/>
              <a:defRPr sz="1200">
                <a:solidFill>
                  <a:srgbClr val="FFFFFF"/>
                </a:solidFill>
              </a:defRPr>
            </a:lvl2pPr>
            <a:lvl3pPr lvl="2" rtl="0">
              <a:spcBef>
                <a:spcPts val="0"/>
              </a:spcBef>
              <a:spcAft>
                <a:spcPts val="0"/>
              </a:spcAft>
              <a:buClr>
                <a:srgbClr val="FFFFFF"/>
              </a:buClr>
              <a:buSzPts val="1200"/>
              <a:buNone/>
              <a:defRPr sz="1200">
                <a:solidFill>
                  <a:srgbClr val="FFFFFF"/>
                </a:solidFill>
              </a:defRPr>
            </a:lvl3pPr>
            <a:lvl4pPr lvl="3" rtl="0">
              <a:spcBef>
                <a:spcPts val="0"/>
              </a:spcBef>
              <a:spcAft>
                <a:spcPts val="0"/>
              </a:spcAft>
              <a:buClr>
                <a:srgbClr val="FFFFFF"/>
              </a:buClr>
              <a:buSzPts val="1200"/>
              <a:buNone/>
              <a:defRPr sz="1200">
                <a:solidFill>
                  <a:srgbClr val="FFFFFF"/>
                </a:solidFill>
              </a:defRPr>
            </a:lvl4pPr>
            <a:lvl5pPr lvl="4" rtl="0">
              <a:spcBef>
                <a:spcPts val="0"/>
              </a:spcBef>
              <a:spcAft>
                <a:spcPts val="0"/>
              </a:spcAft>
              <a:buClr>
                <a:srgbClr val="FFFFFF"/>
              </a:buClr>
              <a:buSzPts val="1200"/>
              <a:buNone/>
              <a:defRPr sz="1200">
                <a:solidFill>
                  <a:srgbClr val="FFFFFF"/>
                </a:solidFill>
              </a:defRPr>
            </a:lvl5pPr>
            <a:lvl6pPr lvl="5" rtl="0">
              <a:spcBef>
                <a:spcPts val="0"/>
              </a:spcBef>
              <a:spcAft>
                <a:spcPts val="0"/>
              </a:spcAft>
              <a:buClr>
                <a:srgbClr val="FFFFFF"/>
              </a:buClr>
              <a:buSzPts val="1200"/>
              <a:buNone/>
              <a:defRPr sz="1200">
                <a:solidFill>
                  <a:srgbClr val="FFFFFF"/>
                </a:solidFill>
              </a:defRPr>
            </a:lvl6pPr>
            <a:lvl7pPr lvl="6" rtl="0">
              <a:spcBef>
                <a:spcPts val="0"/>
              </a:spcBef>
              <a:spcAft>
                <a:spcPts val="0"/>
              </a:spcAft>
              <a:buClr>
                <a:srgbClr val="FFFFFF"/>
              </a:buClr>
              <a:buSzPts val="1200"/>
              <a:buNone/>
              <a:defRPr sz="1200">
                <a:solidFill>
                  <a:srgbClr val="FFFFFF"/>
                </a:solidFill>
              </a:defRPr>
            </a:lvl7pPr>
            <a:lvl8pPr lvl="7" rtl="0">
              <a:spcBef>
                <a:spcPts val="0"/>
              </a:spcBef>
              <a:spcAft>
                <a:spcPts val="0"/>
              </a:spcAft>
              <a:buClr>
                <a:srgbClr val="FFFFFF"/>
              </a:buClr>
              <a:buSzPts val="1200"/>
              <a:buNone/>
              <a:defRPr sz="1200">
                <a:solidFill>
                  <a:srgbClr val="FFFFFF"/>
                </a:solidFill>
              </a:defRPr>
            </a:lvl8pPr>
            <a:lvl9pPr lvl="8" rtl="0">
              <a:spcBef>
                <a:spcPts val="0"/>
              </a:spcBef>
              <a:spcAft>
                <a:spcPts val="0"/>
              </a:spcAft>
              <a:buClr>
                <a:srgbClr val="FFFFFF"/>
              </a:buClr>
              <a:buSzPts val="1200"/>
              <a:buNone/>
              <a:defRPr sz="1200">
                <a:solidFill>
                  <a:srgbClr val="FFFFFF"/>
                </a:solidFill>
              </a:defRPr>
            </a:lvl9pPr>
          </a:lstStyle>
          <a:p>
            <a:endParaRPr/>
          </a:p>
        </p:txBody>
      </p:sp>
      <p:sp>
        <p:nvSpPr>
          <p:cNvPr id="63" name="Google Shape;63;p12"/>
          <p:cNvSpPr txBox="1">
            <a:spLocks noGrp="1"/>
          </p:cNvSpPr>
          <p:nvPr>
            <p:ph type="subTitle" idx="13"/>
          </p:nvPr>
        </p:nvSpPr>
        <p:spPr>
          <a:xfrm>
            <a:off x="5432104" y="1671770"/>
            <a:ext cx="29988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500">
                <a:solidFill>
                  <a:schemeClr val="lt1"/>
                </a:solidFill>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64" name="Google Shape;64;p12"/>
          <p:cNvSpPr txBox="1">
            <a:spLocks noGrp="1"/>
          </p:cNvSpPr>
          <p:nvPr>
            <p:ph type="title" idx="14" hasCustomPrompt="1"/>
          </p:nvPr>
        </p:nvSpPr>
        <p:spPr>
          <a:xfrm>
            <a:off x="5432101" y="537275"/>
            <a:ext cx="29988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None/>
              <a:defRPr sz="2900">
                <a:solidFill>
                  <a:schemeClr val="lt1"/>
                </a:solidFill>
              </a:defRPr>
            </a:lvl1pPr>
            <a:lvl2pPr lvl="1"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5" name="Google Shape;15;p3"/>
          <p:cNvSpPr txBox="1">
            <a:spLocks noGrp="1"/>
          </p:cNvSpPr>
          <p:nvPr>
            <p:ph type="ctrTitle"/>
          </p:nvPr>
        </p:nvSpPr>
        <p:spPr>
          <a:xfrm>
            <a:off x="1425300" y="2765784"/>
            <a:ext cx="6293400" cy="858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1200"/>
              <a:buFont typeface="Anton"/>
              <a:buNone/>
              <a:defRPr sz="4800">
                <a:solidFill>
                  <a:schemeClr val="lt1"/>
                </a:solidFill>
              </a:defRPr>
            </a:lvl1pPr>
            <a:lvl2pPr lvl="1"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2pPr>
            <a:lvl3pPr lvl="2"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3pPr>
            <a:lvl4pPr lvl="3"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4pPr>
            <a:lvl5pPr lvl="4"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5pPr>
            <a:lvl6pPr lvl="5"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6pPr>
            <a:lvl7pPr lvl="6"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7pPr>
            <a:lvl8pPr lvl="7"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8pPr>
            <a:lvl9pPr lvl="8" rtl="0">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9pPr>
          </a:lstStyle>
          <a:p>
            <a:endParaRPr/>
          </a:p>
        </p:txBody>
      </p:sp>
      <p:sp>
        <p:nvSpPr>
          <p:cNvPr id="16" name="Google Shape;16;p3"/>
          <p:cNvSpPr txBox="1">
            <a:spLocks noGrp="1"/>
          </p:cNvSpPr>
          <p:nvPr>
            <p:ph type="subTitle" idx="1"/>
          </p:nvPr>
        </p:nvSpPr>
        <p:spPr>
          <a:xfrm>
            <a:off x="1425275" y="3700100"/>
            <a:ext cx="62934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Font typeface="Arvo"/>
              <a:buNone/>
              <a:defRPr sz="1600">
                <a:solidFill>
                  <a:schemeClr val="lt1"/>
                </a:solidFill>
              </a:defRPr>
            </a:lvl1pPr>
            <a:lvl2pPr lvl="1"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2pPr>
            <a:lvl3pPr lvl="2"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3pPr>
            <a:lvl4pPr lvl="3"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4pPr>
            <a:lvl5pPr lvl="4"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5pPr>
            <a:lvl6pPr lvl="5"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6pPr>
            <a:lvl7pPr lvl="6"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7pPr>
            <a:lvl8pPr lvl="7"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8pPr>
            <a:lvl9pPr lvl="8"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9pPr>
          </a:lstStyle>
          <a:p>
            <a:endParaRPr/>
          </a:p>
        </p:txBody>
      </p:sp>
      <p:sp>
        <p:nvSpPr>
          <p:cNvPr id="17" name="Google Shape;17;p3"/>
          <p:cNvSpPr txBox="1">
            <a:spLocks noGrp="1"/>
          </p:cNvSpPr>
          <p:nvPr>
            <p:ph type="title" idx="2" hasCustomPrompt="1"/>
          </p:nvPr>
        </p:nvSpPr>
        <p:spPr>
          <a:xfrm>
            <a:off x="3498138" y="639378"/>
            <a:ext cx="2171400" cy="71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0000"/>
              </a:buClr>
              <a:buSzPts val="4800"/>
              <a:buFont typeface="Anton"/>
              <a:buNone/>
              <a:defRPr sz="4700">
                <a:solidFill>
                  <a:schemeClr val="lt1"/>
                </a:solidFill>
              </a:defRPr>
            </a:lvl1pPr>
            <a:lvl2pPr lvl="1"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2pPr>
            <a:lvl3pPr lvl="2"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3pPr>
            <a:lvl4pPr lvl="3"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4pPr>
            <a:lvl5pPr lvl="4"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5pPr>
            <a:lvl6pPr lvl="5"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6pPr>
            <a:lvl7pPr lvl="6"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7pPr>
            <a:lvl8pPr lvl="7"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8pPr>
            <a:lvl9pPr lvl="8" rtl="0">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84"/>
        <p:cNvGrpSpPr/>
        <p:nvPr/>
      </p:nvGrpSpPr>
      <p:grpSpPr>
        <a:xfrm>
          <a:off x="0" y="0"/>
          <a:ext cx="0" cy="0"/>
          <a:chOff x="0" y="0"/>
          <a:chExt cx="0" cy="0"/>
        </a:xfrm>
      </p:grpSpPr>
      <p:sp>
        <p:nvSpPr>
          <p:cNvPr id="86" name="Google Shape;86;p15"/>
          <p:cNvSpPr txBox="1">
            <a:spLocks noGrp="1"/>
          </p:cNvSpPr>
          <p:nvPr>
            <p:ph type="ctrTitle"/>
          </p:nvPr>
        </p:nvSpPr>
        <p:spPr>
          <a:xfrm flipH="1">
            <a:off x="852425" y="2779500"/>
            <a:ext cx="2102400" cy="503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600"/>
              <a:buNone/>
              <a:defRPr sz="2200">
                <a:solidFill>
                  <a:schemeClr val="lt1"/>
                </a:solidFill>
              </a:defRPr>
            </a:lvl1pPr>
            <a:lvl2pPr lvl="1" rtl="0">
              <a:spcBef>
                <a:spcPts val="0"/>
              </a:spcBef>
              <a:spcAft>
                <a:spcPts val="0"/>
              </a:spcAft>
              <a:buClr>
                <a:srgbClr val="FFFFFF"/>
              </a:buClr>
              <a:buSzPts val="1600"/>
              <a:buNone/>
              <a:defRPr sz="1600">
                <a:solidFill>
                  <a:srgbClr val="FFFFFF"/>
                </a:solidFill>
              </a:defRPr>
            </a:lvl2pPr>
            <a:lvl3pPr lvl="2" rtl="0">
              <a:spcBef>
                <a:spcPts val="0"/>
              </a:spcBef>
              <a:spcAft>
                <a:spcPts val="0"/>
              </a:spcAft>
              <a:buClr>
                <a:srgbClr val="FFFFFF"/>
              </a:buClr>
              <a:buSzPts val="1600"/>
              <a:buNone/>
              <a:defRPr sz="1600">
                <a:solidFill>
                  <a:srgbClr val="FFFFFF"/>
                </a:solidFill>
              </a:defRPr>
            </a:lvl3pPr>
            <a:lvl4pPr lvl="3" rtl="0">
              <a:spcBef>
                <a:spcPts val="0"/>
              </a:spcBef>
              <a:spcAft>
                <a:spcPts val="0"/>
              </a:spcAft>
              <a:buClr>
                <a:srgbClr val="FFFFFF"/>
              </a:buClr>
              <a:buSzPts val="1600"/>
              <a:buNone/>
              <a:defRPr sz="1600">
                <a:solidFill>
                  <a:srgbClr val="FFFFFF"/>
                </a:solidFill>
              </a:defRPr>
            </a:lvl4pPr>
            <a:lvl5pPr lvl="4" rtl="0">
              <a:spcBef>
                <a:spcPts val="0"/>
              </a:spcBef>
              <a:spcAft>
                <a:spcPts val="0"/>
              </a:spcAft>
              <a:buClr>
                <a:srgbClr val="FFFFFF"/>
              </a:buClr>
              <a:buSzPts val="1600"/>
              <a:buNone/>
              <a:defRPr sz="1600">
                <a:solidFill>
                  <a:srgbClr val="FFFFFF"/>
                </a:solidFill>
              </a:defRPr>
            </a:lvl5pPr>
            <a:lvl6pPr lvl="5" rtl="0">
              <a:spcBef>
                <a:spcPts val="0"/>
              </a:spcBef>
              <a:spcAft>
                <a:spcPts val="0"/>
              </a:spcAft>
              <a:buClr>
                <a:srgbClr val="FFFFFF"/>
              </a:buClr>
              <a:buSzPts val="1600"/>
              <a:buNone/>
              <a:defRPr sz="1600">
                <a:solidFill>
                  <a:srgbClr val="FFFFFF"/>
                </a:solidFill>
              </a:defRPr>
            </a:lvl6pPr>
            <a:lvl7pPr lvl="6" rtl="0">
              <a:spcBef>
                <a:spcPts val="0"/>
              </a:spcBef>
              <a:spcAft>
                <a:spcPts val="0"/>
              </a:spcAft>
              <a:buClr>
                <a:srgbClr val="FFFFFF"/>
              </a:buClr>
              <a:buSzPts val="1600"/>
              <a:buNone/>
              <a:defRPr sz="1600">
                <a:solidFill>
                  <a:srgbClr val="FFFFFF"/>
                </a:solidFill>
              </a:defRPr>
            </a:lvl7pPr>
            <a:lvl8pPr lvl="7" rtl="0">
              <a:spcBef>
                <a:spcPts val="0"/>
              </a:spcBef>
              <a:spcAft>
                <a:spcPts val="0"/>
              </a:spcAft>
              <a:buClr>
                <a:srgbClr val="FFFFFF"/>
              </a:buClr>
              <a:buSzPts val="1600"/>
              <a:buNone/>
              <a:defRPr sz="1600">
                <a:solidFill>
                  <a:srgbClr val="FFFFFF"/>
                </a:solidFill>
              </a:defRPr>
            </a:lvl8pPr>
            <a:lvl9pPr lvl="8" rtl="0">
              <a:spcBef>
                <a:spcPts val="0"/>
              </a:spcBef>
              <a:spcAft>
                <a:spcPts val="0"/>
              </a:spcAft>
              <a:buClr>
                <a:srgbClr val="FFFFFF"/>
              </a:buClr>
              <a:buSzPts val="1600"/>
              <a:buNone/>
              <a:defRPr sz="1600">
                <a:solidFill>
                  <a:srgbClr val="FFFFFF"/>
                </a:solidFill>
              </a:defRPr>
            </a:lvl9pPr>
          </a:lstStyle>
          <a:p>
            <a:endParaRPr/>
          </a:p>
        </p:txBody>
      </p:sp>
      <p:sp>
        <p:nvSpPr>
          <p:cNvPr id="87" name="Google Shape;87;p15"/>
          <p:cNvSpPr txBox="1">
            <a:spLocks noGrp="1"/>
          </p:cNvSpPr>
          <p:nvPr>
            <p:ph type="subTitle" idx="1"/>
          </p:nvPr>
        </p:nvSpPr>
        <p:spPr>
          <a:xfrm flipH="1">
            <a:off x="852425" y="3303900"/>
            <a:ext cx="2102400" cy="112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400">
                <a:solidFill>
                  <a:schemeClr val="lt1"/>
                </a:solidFill>
                <a:latin typeface="Montserrat"/>
                <a:ea typeface="Montserrat"/>
                <a:cs typeface="Montserrat"/>
                <a:sym typeface="Montserrat"/>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88" name="Google Shape;88;p15"/>
          <p:cNvSpPr txBox="1">
            <a:spLocks noGrp="1"/>
          </p:cNvSpPr>
          <p:nvPr>
            <p:ph type="ctrTitle" idx="2"/>
          </p:nvPr>
        </p:nvSpPr>
        <p:spPr>
          <a:xfrm>
            <a:off x="713225" y="705228"/>
            <a:ext cx="4203900" cy="1422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2800"/>
              <a:buFont typeface="Anton"/>
              <a:buNone/>
              <a:defRPr sz="4800">
                <a:solidFill>
                  <a:schemeClr val="lt1"/>
                </a:solidFill>
              </a:defRPr>
            </a:lvl1pPr>
            <a:lvl2pPr lvl="1" algn="r" rtl="0">
              <a:spcBef>
                <a:spcPts val="0"/>
              </a:spcBef>
              <a:spcAft>
                <a:spcPts val="0"/>
              </a:spcAft>
              <a:buClr>
                <a:srgbClr val="FFFFFF"/>
              </a:buClr>
              <a:buSzPts val="1800"/>
              <a:buFont typeface="Anton"/>
              <a:buNone/>
              <a:defRPr sz="1800">
                <a:solidFill>
                  <a:srgbClr val="FFFFFF"/>
                </a:solidFill>
                <a:latin typeface="Anton"/>
                <a:ea typeface="Anton"/>
                <a:cs typeface="Anton"/>
                <a:sym typeface="Anton"/>
              </a:defRPr>
            </a:lvl2pPr>
            <a:lvl3pPr lvl="2" algn="r" rtl="0">
              <a:spcBef>
                <a:spcPts val="0"/>
              </a:spcBef>
              <a:spcAft>
                <a:spcPts val="0"/>
              </a:spcAft>
              <a:buClr>
                <a:srgbClr val="FFFFFF"/>
              </a:buClr>
              <a:buSzPts val="1800"/>
              <a:buFont typeface="Anton"/>
              <a:buNone/>
              <a:defRPr sz="1800">
                <a:solidFill>
                  <a:srgbClr val="FFFFFF"/>
                </a:solidFill>
                <a:latin typeface="Anton"/>
                <a:ea typeface="Anton"/>
                <a:cs typeface="Anton"/>
                <a:sym typeface="Anton"/>
              </a:defRPr>
            </a:lvl3pPr>
            <a:lvl4pPr lvl="3" algn="r" rtl="0">
              <a:spcBef>
                <a:spcPts val="0"/>
              </a:spcBef>
              <a:spcAft>
                <a:spcPts val="0"/>
              </a:spcAft>
              <a:buClr>
                <a:srgbClr val="FFFFFF"/>
              </a:buClr>
              <a:buSzPts val="1800"/>
              <a:buFont typeface="Anton"/>
              <a:buNone/>
              <a:defRPr sz="1800">
                <a:solidFill>
                  <a:srgbClr val="FFFFFF"/>
                </a:solidFill>
                <a:latin typeface="Anton"/>
                <a:ea typeface="Anton"/>
                <a:cs typeface="Anton"/>
                <a:sym typeface="Anton"/>
              </a:defRPr>
            </a:lvl4pPr>
            <a:lvl5pPr lvl="4" algn="r" rtl="0">
              <a:spcBef>
                <a:spcPts val="0"/>
              </a:spcBef>
              <a:spcAft>
                <a:spcPts val="0"/>
              </a:spcAft>
              <a:buClr>
                <a:srgbClr val="FFFFFF"/>
              </a:buClr>
              <a:buSzPts val="1800"/>
              <a:buFont typeface="Anton"/>
              <a:buNone/>
              <a:defRPr sz="1800">
                <a:solidFill>
                  <a:srgbClr val="FFFFFF"/>
                </a:solidFill>
                <a:latin typeface="Anton"/>
                <a:ea typeface="Anton"/>
                <a:cs typeface="Anton"/>
                <a:sym typeface="Anton"/>
              </a:defRPr>
            </a:lvl5pPr>
            <a:lvl6pPr lvl="5" algn="r" rtl="0">
              <a:spcBef>
                <a:spcPts val="0"/>
              </a:spcBef>
              <a:spcAft>
                <a:spcPts val="0"/>
              </a:spcAft>
              <a:buClr>
                <a:srgbClr val="FFFFFF"/>
              </a:buClr>
              <a:buSzPts val="1800"/>
              <a:buFont typeface="Anton"/>
              <a:buNone/>
              <a:defRPr sz="1800">
                <a:solidFill>
                  <a:srgbClr val="FFFFFF"/>
                </a:solidFill>
                <a:latin typeface="Anton"/>
                <a:ea typeface="Anton"/>
                <a:cs typeface="Anton"/>
                <a:sym typeface="Anton"/>
              </a:defRPr>
            </a:lvl6pPr>
            <a:lvl7pPr lvl="6" algn="r" rtl="0">
              <a:spcBef>
                <a:spcPts val="0"/>
              </a:spcBef>
              <a:spcAft>
                <a:spcPts val="0"/>
              </a:spcAft>
              <a:buClr>
                <a:srgbClr val="FFFFFF"/>
              </a:buClr>
              <a:buSzPts val="1800"/>
              <a:buFont typeface="Anton"/>
              <a:buNone/>
              <a:defRPr sz="1800">
                <a:solidFill>
                  <a:srgbClr val="FFFFFF"/>
                </a:solidFill>
                <a:latin typeface="Anton"/>
                <a:ea typeface="Anton"/>
                <a:cs typeface="Anton"/>
                <a:sym typeface="Anton"/>
              </a:defRPr>
            </a:lvl7pPr>
            <a:lvl8pPr lvl="7" algn="r" rtl="0">
              <a:spcBef>
                <a:spcPts val="0"/>
              </a:spcBef>
              <a:spcAft>
                <a:spcPts val="0"/>
              </a:spcAft>
              <a:buClr>
                <a:srgbClr val="FFFFFF"/>
              </a:buClr>
              <a:buSzPts val="1800"/>
              <a:buFont typeface="Anton"/>
              <a:buNone/>
              <a:defRPr sz="1800">
                <a:solidFill>
                  <a:srgbClr val="FFFFFF"/>
                </a:solidFill>
                <a:latin typeface="Anton"/>
                <a:ea typeface="Anton"/>
                <a:cs typeface="Anton"/>
                <a:sym typeface="Anton"/>
              </a:defRPr>
            </a:lvl8pPr>
            <a:lvl9pPr lvl="8" algn="r" rtl="0">
              <a:spcBef>
                <a:spcPts val="0"/>
              </a:spcBef>
              <a:spcAft>
                <a:spcPts val="0"/>
              </a:spcAft>
              <a:buClr>
                <a:srgbClr val="FFFFFF"/>
              </a:buClr>
              <a:buSzPts val="1800"/>
              <a:buFont typeface="Anton"/>
              <a:buNone/>
              <a:defRPr sz="1800">
                <a:solidFill>
                  <a:srgbClr val="FFFFFF"/>
                </a:solidFill>
                <a:latin typeface="Anton"/>
                <a:ea typeface="Anton"/>
                <a:cs typeface="Anton"/>
                <a:sym typeface="Anton"/>
              </a:defRPr>
            </a:lvl9pPr>
          </a:lstStyle>
          <a:p>
            <a:endParaRPr/>
          </a:p>
        </p:txBody>
      </p:sp>
      <p:sp>
        <p:nvSpPr>
          <p:cNvPr id="89" name="Google Shape;89;p15"/>
          <p:cNvSpPr txBox="1">
            <a:spLocks noGrp="1"/>
          </p:cNvSpPr>
          <p:nvPr>
            <p:ph type="ctrTitle" idx="3"/>
          </p:nvPr>
        </p:nvSpPr>
        <p:spPr>
          <a:xfrm flipH="1">
            <a:off x="3520800" y="2779500"/>
            <a:ext cx="2102400" cy="503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600"/>
              <a:buNone/>
              <a:defRPr sz="2200">
                <a:solidFill>
                  <a:schemeClr val="lt1"/>
                </a:solidFill>
              </a:defRPr>
            </a:lvl1pPr>
            <a:lvl2pPr lvl="1" rtl="0">
              <a:spcBef>
                <a:spcPts val="0"/>
              </a:spcBef>
              <a:spcAft>
                <a:spcPts val="0"/>
              </a:spcAft>
              <a:buClr>
                <a:srgbClr val="FFFFFF"/>
              </a:buClr>
              <a:buSzPts val="1600"/>
              <a:buNone/>
              <a:defRPr sz="1600">
                <a:solidFill>
                  <a:srgbClr val="FFFFFF"/>
                </a:solidFill>
              </a:defRPr>
            </a:lvl2pPr>
            <a:lvl3pPr lvl="2" rtl="0">
              <a:spcBef>
                <a:spcPts val="0"/>
              </a:spcBef>
              <a:spcAft>
                <a:spcPts val="0"/>
              </a:spcAft>
              <a:buClr>
                <a:srgbClr val="FFFFFF"/>
              </a:buClr>
              <a:buSzPts val="1600"/>
              <a:buNone/>
              <a:defRPr sz="1600">
                <a:solidFill>
                  <a:srgbClr val="FFFFFF"/>
                </a:solidFill>
              </a:defRPr>
            </a:lvl3pPr>
            <a:lvl4pPr lvl="3" rtl="0">
              <a:spcBef>
                <a:spcPts val="0"/>
              </a:spcBef>
              <a:spcAft>
                <a:spcPts val="0"/>
              </a:spcAft>
              <a:buClr>
                <a:srgbClr val="FFFFFF"/>
              </a:buClr>
              <a:buSzPts val="1600"/>
              <a:buNone/>
              <a:defRPr sz="1600">
                <a:solidFill>
                  <a:srgbClr val="FFFFFF"/>
                </a:solidFill>
              </a:defRPr>
            </a:lvl4pPr>
            <a:lvl5pPr lvl="4" rtl="0">
              <a:spcBef>
                <a:spcPts val="0"/>
              </a:spcBef>
              <a:spcAft>
                <a:spcPts val="0"/>
              </a:spcAft>
              <a:buClr>
                <a:srgbClr val="FFFFFF"/>
              </a:buClr>
              <a:buSzPts val="1600"/>
              <a:buNone/>
              <a:defRPr sz="1600">
                <a:solidFill>
                  <a:srgbClr val="FFFFFF"/>
                </a:solidFill>
              </a:defRPr>
            </a:lvl5pPr>
            <a:lvl6pPr lvl="5" rtl="0">
              <a:spcBef>
                <a:spcPts val="0"/>
              </a:spcBef>
              <a:spcAft>
                <a:spcPts val="0"/>
              </a:spcAft>
              <a:buClr>
                <a:srgbClr val="FFFFFF"/>
              </a:buClr>
              <a:buSzPts val="1600"/>
              <a:buNone/>
              <a:defRPr sz="1600">
                <a:solidFill>
                  <a:srgbClr val="FFFFFF"/>
                </a:solidFill>
              </a:defRPr>
            </a:lvl6pPr>
            <a:lvl7pPr lvl="6" rtl="0">
              <a:spcBef>
                <a:spcPts val="0"/>
              </a:spcBef>
              <a:spcAft>
                <a:spcPts val="0"/>
              </a:spcAft>
              <a:buClr>
                <a:srgbClr val="FFFFFF"/>
              </a:buClr>
              <a:buSzPts val="1600"/>
              <a:buNone/>
              <a:defRPr sz="1600">
                <a:solidFill>
                  <a:srgbClr val="FFFFFF"/>
                </a:solidFill>
              </a:defRPr>
            </a:lvl7pPr>
            <a:lvl8pPr lvl="7" rtl="0">
              <a:spcBef>
                <a:spcPts val="0"/>
              </a:spcBef>
              <a:spcAft>
                <a:spcPts val="0"/>
              </a:spcAft>
              <a:buClr>
                <a:srgbClr val="FFFFFF"/>
              </a:buClr>
              <a:buSzPts val="1600"/>
              <a:buNone/>
              <a:defRPr sz="1600">
                <a:solidFill>
                  <a:srgbClr val="FFFFFF"/>
                </a:solidFill>
              </a:defRPr>
            </a:lvl8pPr>
            <a:lvl9pPr lvl="8" rtl="0">
              <a:spcBef>
                <a:spcPts val="0"/>
              </a:spcBef>
              <a:spcAft>
                <a:spcPts val="0"/>
              </a:spcAft>
              <a:buClr>
                <a:srgbClr val="FFFFFF"/>
              </a:buClr>
              <a:buSzPts val="1600"/>
              <a:buNone/>
              <a:defRPr sz="1600">
                <a:solidFill>
                  <a:srgbClr val="FFFFFF"/>
                </a:solidFill>
              </a:defRPr>
            </a:lvl9pPr>
          </a:lstStyle>
          <a:p>
            <a:endParaRPr/>
          </a:p>
        </p:txBody>
      </p:sp>
      <p:sp>
        <p:nvSpPr>
          <p:cNvPr id="90" name="Google Shape;90;p15"/>
          <p:cNvSpPr txBox="1">
            <a:spLocks noGrp="1"/>
          </p:cNvSpPr>
          <p:nvPr>
            <p:ph type="subTitle" idx="4"/>
          </p:nvPr>
        </p:nvSpPr>
        <p:spPr>
          <a:xfrm flipH="1">
            <a:off x="3520800" y="3303900"/>
            <a:ext cx="2102400" cy="112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400">
                <a:solidFill>
                  <a:schemeClr val="lt1"/>
                </a:solidFill>
                <a:latin typeface="Montserrat"/>
                <a:ea typeface="Montserrat"/>
                <a:cs typeface="Montserrat"/>
                <a:sym typeface="Montserrat"/>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91" name="Google Shape;91;p15"/>
          <p:cNvSpPr txBox="1">
            <a:spLocks noGrp="1"/>
          </p:cNvSpPr>
          <p:nvPr>
            <p:ph type="ctrTitle" idx="5"/>
          </p:nvPr>
        </p:nvSpPr>
        <p:spPr>
          <a:xfrm flipH="1">
            <a:off x="6189175" y="2779500"/>
            <a:ext cx="2102400" cy="503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600"/>
              <a:buNone/>
              <a:defRPr sz="2200">
                <a:solidFill>
                  <a:schemeClr val="lt1"/>
                </a:solidFill>
              </a:defRPr>
            </a:lvl1pPr>
            <a:lvl2pPr lvl="1" rtl="0">
              <a:spcBef>
                <a:spcPts val="0"/>
              </a:spcBef>
              <a:spcAft>
                <a:spcPts val="0"/>
              </a:spcAft>
              <a:buClr>
                <a:srgbClr val="FFFFFF"/>
              </a:buClr>
              <a:buSzPts val="1600"/>
              <a:buNone/>
              <a:defRPr sz="1600">
                <a:solidFill>
                  <a:srgbClr val="FFFFFF"/>
                </a:solidFill>
              </a:defRPr>
            </a:lvl2pPr>
            <a:lvl3pPr lvl="2" rtl="0">
              <a:spcBef>
                <a:spcPts val="0"/>
              </a:spcBef>
              <a:spcAft>
                <a:spcPts val="0"/>
              </a:spcAft>
              <a:buClr>
                <a:srgbClr val="FFFFFF"/>
              </a:buClr>
              <a:buSzPts val="1600"/>
              <a:buNone/>
              <a:defRPr sz="1600">
                <a:solidFill>
                  <a:srgbClr val="FFFFFF"/>
                </a:solidFill>
              </a:defRPr>
            </a:lvl3pPr>
            <a:lvl4pPr lvl="3" rtl="0">
              <a:spcBef>
                <a:spcPts val="0"/>
              </a:spcBef>
              <a:spcAft>
                <a:spcPts val="0"/>
              </a:spcAft>
              <a:buClr>
                <a:srgbClr val="FFFFFF"/>
              </a:buClr>
              <a:buSzPts val="1600"/>
              <a:buNone/>
              <a:defRPr sz="1600">
                <a:solidFill>
                  <a:srgbClr val="FFFFFF"/>
                </a:solidFill>
              </a:defRPr>
            </a:lvl4pPr>
            <a:lvl5pPr lvl="4" rtl="0">
              <a:spcBef>
                <a:spcPts val="0"/>
              </a:spcBef>
              <a:spcAft>
                <a:spcPts val="0"/>
              </a:spcAft>
              <a:buClr>
                <a:srgbClr val="FFFFFF"/>
              </a:buClr>
              <a:buSzPts val="1600"/>
              <a:buNone/>
              <a:defRPr sz="1600">
                <a:solidFill>
                  <a:srgbClr val="FFFFFF"/>
                </a:solidFill>
              </a:defRPr>
            </a:lvl5pPr>
            <a:lvl6pPr lvl="5" rtl="0">
              <a:spcBef>
                <a:spcPts val="0"/>
              </a:spcBef>
              <a:spcAft>
                <a:spcPts val="0"/>
              </a:spcAft>
              <a:buClr>
                <a:srgbClr val="FFFFFF"/>
              </a:buClr>
              <a:buSzPts val="1600"/>
              <a:buNone/>
              <a:defRPr sz="1600">
                <a:solidFill>
                  <a:srgbClr val="FFFFFF"/>
                </a:solidFill>
              </a:defRPr>
            </a:lvl6pPr>
            <a:lvl7pPr lvl="6" rtl="0">
              <a:spcBef>
                <a:spcPts val="0"/>
              </a:spcBef>
              <a:spcAft>
                <a:spcPts val="0"/>
              </a:spcAft>
              <a:buClr>
                <a:srgbClr val="FFFFFF"/>
              </a:buClr>
              <a:buSzPts val="1600"/>
              <a:buNone/>
              <a:defRPr sz="1600">
                <a:solidFill>
                  <a:srgbClr val="FFFFFF"/>
                </a:solidFill>
              </a:defRPr>
            </a:lvl7pPr>
            <a:lvl8pPr lvl="7" rtl="0">
              <a:spcBef>
                <a:spcPts val="0"/>
              </a:spcBef>
              <a:spcAft>
                <a:spcPts val="0"/>
              </a:spcAft>
              <a:buClr>
                <a:srgbClr val="FFFFFF"/>
              </a:buClr>
              <a:buSzPts val="1600"/>
              <a:buNone/>
              <a:defRPr sz="1600">
                <a:solidFill>
                  <a:srgbClr val="FFFFFF"/>
                </a:solidFill>
              </a:defRPr>
            </a:lvl8pPr>
            <a:lvl9pPr lvl="8" rtl="0">
              <a:spcBef>
                <a:spcPts val="0"/>
              </a:spcBef>
              <a:spcAft>
                <a:spcPts val="0"/>
              </a:spcAft>
              <a:buClr>
                <a:srgbClr val="FFFFFF"/>
              </a:buClr>
              <a:buSzPts val="1600"/>
              <a:buNone/>
              <a:defRPr sz="1600">
                <a:solidFill>
                  <a:srgbClr val="FFFFFF"/>
                </a:solidFill>
              </a:defRPr>
            </a:lvl9pPr>
          </a:lstStyle>
          <a:p>
            <a:endParaRPr/>
          </a:p>
        </p:txBody>
      </p:sp>
      <p:sp>
        <p:nvSpPr>
          <p:cNvPr id="92" name="Google Shape;92;p15"/>
          <p:cNvSpPr txBox="1">
            <a:spLocks noGrp="1"/>
          </p:cNvSpPr>
          <p:nvPr>
            <p:ph type="subTitle" idx="6"/>
          </p:nvPr>
        </p:nvSpPr>
        <p:spPr>
          <a:xfrm flipH="1">
            <a:off x="6189175" y="3303900"/>
            <a:ext cx="2102400" cy="112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400">
                <a:solidFill>
                  <a:schemeClr val="lt1"/>
                </a:solidFill>
                <a:latin typeface="Montserrat"/>
                <a:ea typeface="Montserrat"/>
                <a:cs typeface="Montserrat"/>
                <a:sym typeface="Montserrat"/>
              </a:defRPr>
            </a:lvl1pPr>
            <a:lvl2pPr lvl="1" rtl="0">
              <a:lnSpc>
                <a:spcPct val="100000"/>
              </a:lnSpc>
              <a:spcBef>
                <a:spcPts val="0"/>
              </a:spcBef>
              <a:spcAft>
                <a:spcPts val="0"/>
              </a:spcAft>
              <a:buClr>
                <a:srgbClr val="FFFFFF"/>
              </a:buClr>
              <a:buSzPts val="1000"/>
              <a:buNone/>
              <a:defRPr sz="1000">
                <a:solidFill>
                  <a:srgbClr val="FFFFFF"/>
                </a:solidFill>
              </a:defRPr>
            </a:lvl2pPr>
            <a:lvl3pPr lvl="2" rtl="0">
              <a:lnSpc>
                <a:spcPct val="100000"/>
              </a:lnSpc>
              <a:spcBef>
                <a:spcPts val="0"/>
              </a:spcBef>
              <a:spcAft>
                <a:spcPts val="0"/>
              </a:spcAft>
              <a:buClr>
                <a:srgbClr val="FFFFFF"/>
              </a:buClr>
              <a:buSzPts val="1000"/>
              <a:buNone/>
              <a:defRPr sz="1000">
                <a:solidFill>
                  <a:srgbClr val="FFFFFF"/>
                </a:solidFill>
              </a:defRPr>
            </a:lvl3pPr>
            <a:lvl4pPr lvl="3" rtl="0">
              <a:lnSpc>
                <a:spcPct val="100000"/>
              </a:lnSpc>
              <a:spcBef>
                <a:spcPts val="0"/>
              </a:spcBef>
              <a:spcAft>
                <a:spcPts val="0"/>
              </a:spcAft>
              <a:buClr>
                <a:srgbClr val="FFFFFF"/>
              </a:buClr>
              <a:buSzPts val="1000"/>
              <a:buNone/>
              <a:defRPr sz="1000">
                <a:solidFill>
                  <a:srgbClr val="FFFFFF"/>
                </a:solidFill>
              </a:defRPr>
            </a:lvl4pPr>
            <a:lvl5pPr lvl="4" rtl="0">
              <a:lnSpc>
                <a:spcPct val="100000"/>
              </a:lnSpc>
              <a:spcBef>
                <a:spcPts val="0"/>
              </a:spcBef>
              <a:spcAft>
                <a:spcPts val="0"/>
              </a:spcAft>
              <a:buClr>
                <a:srgbClr val="FFFFFF"/>
              </a:buClr>
              <a:buSzPts val="1000"/>
              <a:buNone/>
              <a:defRPr sz="1000">
                <a:solidFill>
                  <a:srgbClr val="FFFFFF"/>
                </a:solidFill>
              </a:defRPr>
            </a:lvl5pPr>
            <a:lvl6pPr lvl="5" rtl="0">
              <a:lnSpc>
                <a:spcPct val="100000"/>
              </a:lnSpc>
              <a:spcBef>
                <a:spcPts val="0"/>
              </a:spcBef>
              <a:spcAft>
                <a:spcPts val="0"/>
              </a:spcAft>
              <a:buClr>
                <a:srgbClr val="FFFFFF"/>
              </a:buClr>
              <a:buSzPts val="1000"/>
              <a:buNone/>
              <a:defRPr sz="1000">
                <a:solidFill>
                  <a:srgbClr val="FFFFFF"/>
                </a:solidFill>
              </a:defRPr>
            </a:lvl6pPr>
            <a:lvl7pPr lvl="6" rtl="0">
              <a:lnSpc>
                <a:spcPct val="100000"/>
              </a:lnSpc>
              <a:spcBef>
                <a:spcPts val="0"/>
              </a:spcBef>
              <a:spcAft>
                <a:spcPts val="0"/>
              </a:spcAft>
              <a:buClr>
                <a:srgbClr val="FFFFFF"/>
              </a:buClr>
              <a:buSzPts val="1000"/>
              <a:buNone/>
              <a:defRPr sz="1000">
                <a:solidFill>
                  <a:srgbClr val="FFFFFF"/>
                </a:solidFill>
              </a:defRPr>
            </a:lvl7pPr>
            <a:lvl8pPr lvl="7" rtl="0">
              <a:lnSpc>
                <a:spcPct val="100000"/>
              </a:lnSpc>
              <a:spcBef>
                <a:spcPts val="0"/>
              </a:spcBef>
              <a:spcAft>
                <a:spcPts val="0"/>
              </a:spcAft>
              <a:buClr>
                <a:srgbClr val="FFFFFF"/>
              </a:buClr>
              <a:buSzPts val="1000"/>
              <a:buNone/>
              <a:defRPr sz="1000">
                <a:solidFill>
                  <a:srgbClr val="FFFFFF"/>
                </a:solidFill>
              </a:defRPr>
            </a:lvl8pPr>
            <a:lvl9pPr lvl="8" rtl="0">
              <a:lnSpc>
                <a:spcPct val="100000"/>
              </a:lnSpc>
              <a:spcBef>
                <a:spcPts val="0"/>
              </a:spcBef>
              <a:spcAft>
                <a:spcPts val="0"/>
              </a:spcAft>
              <a:buClr>
                <a:srgbClr val="FFFFFF"/>
              </a:buClr>
              <a:buSzPts val="1000"/>
              <a:buNone/>
              <a:defRPr sz="1000">
                <a:solidFill>
                  <a:srgbClr val="FFFFFF"/>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4"/>
        <p:cNvGrpSpPr/>
        <p:nvPr/>
      </p:nvGrpSpPr>
      <p:grpSpPr>
        <a:xfrm>
          <a:off x="0" y="0"/>
          <a:ext cx="0" cy="0"/>
          <a:chOff x="0" y="0"/>
          <a:chExt cx="0" cy="0"/>
        </a:xfrm>
      </p:grpSpPr>
      <p:sp>
        <p:nvSpPr>
          <p:cNvPr id="106" name="Google Shape;106;p17"/>
          <p:cNvSpPr txBox="1">
            <a:spLocks noGrp="1"/>
          </p:cNvSpPr>
          <p:nvPr>
            <p:ph type="ctrTitle"/>
          </p:nvPr>
        </p:nvSpPr>
        <p:spPr>
          <a:xfrm>
            <a:off x="1501996" y="1487450"/>
            <a:ext cx="2581800" cy="533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solidFill>
                  <a:schemeClr val="lt1"/>
                </a:solidFill>
              </a:defRPr>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107" name="Google Shape;107;p17"/>
          <p:cNvSpPr txBox="1">
            <a:spLocks noGrp="1"/>
          </p:cNvSpPr>
          <p:nvPr>
            <p:ph type="subTitle" idx="1"/>
          </p:nvPr>
        </p:nvSpPr>
        <p:spPr>
          <a:xfrm>
            <a:off x="1501975" y="1915926"/>
            <a:ext cx="2581800" cy="7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600">
                <a:solidFill>
                  <a:schemeClr val="lt1"/>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108" name="Google Shape;108;p17"/>
          <p:cNvSpPr txBox="1">
            <a:spLocks noGrp="1"/>
          </p:cNvSpPr>
          <p:nvPr>
            <p:ph type="ctrTitle" idx="2"/>
          </p:nvPr>
        </p:nvSpPr>
        <p:spPr>
          <a:xfrm>
            <a:off x="5848946" y="1487450"/>
            <a:ext cx="2581800" cy="533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solidFill>
                  <a:schemeClr val="lt1"/>
                </a:solidFill>
              </a:defRPr>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109" name="Google Shape;109;p17"/>
          <p:cNvSpPr txBox="1">
            <a:spLocks noGrp="1"/>
          </p:cNvSpPr>
          <p:nvPr>
            <p:ph type="subTitle" idx="3"/>
          </p:nvPr>
        </p:nvSpPr>
        <p:spPr>
          <a:xfrm>
            <a:off x="5848925" y="1915926"/>
            <a:ext cx="2581800" cy="7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600">
                <a:solidFill>
                  <a:schemeClr val="lt1"/>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110" name="Google Shape;110;p17"/>
          <p:cNvSpPr txBox="1">
            <a:spLocks noGrp="1"/>
          </p:cNvSpPr>
          <p:nvPr>
            <p:ph type="ctrTitle" idx="4"/>
          </p:nvPr>
        </p:nvSpPr>
        <p:spPr>
          <a:xfrm>
            <a:off x="1502146" y="3242775"/>
            <a:ext cx="2581800" cy="533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solidFill>
                  <a:schemeClr val="lt1"/>
                </a:solidFill>
              </a:defRPr>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111" name="Google Shape;111;p17"/>
          <p:cNvSpPr txBox="1">
            <a:spLocks noGrp="1"/>
          </p:cNvSpPr>
          <p:nvPr>
            <p:ph type="subTitle" idx="5"/>
          </p:nvPr>
        </p:nvSpPr>
        <p:spPr>
          <a:xfrm>
            <a:off x="1502125" y="3671251"/>
            <a:ext cx="2581800" cy="58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600">
                <a:solidFill>
                  <a:schemeClr val="lt1"/>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112" name="Google Shape;112;p17"/>
          <p:cNvSpPr txBox="1">
            <a:spLocks noGrp="1"/>
          </p:cNvSpPr>
          <p:nvPr>
            <p:ph type="ctrTitle" idx="6"/>
          </p:nvPr>
        </p:nvSpPr>
        <p:spPr>
          <a:xfrm>
            <a:off x="5848946" y="3242774"/>
            <a:ext cx="2581800" cy="533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solidFill>
                  <a:schemeClr val="lt1"/>
                </a:solidFill>
              </a:defRPr>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113" name="Google Shape;113;p17"/>
          <p:cNvSpPr txBox="1">
            <a:spLocks noGrp="1"/>
          </p:cNvSpPr>
          <p:nvPr>
            <p:ph type="subTitle" idx="7"/>
          </p:nvPr>
        </p:nvSpPr>
        <p:spPr>
          <a:xfrm>
            <a:off x="5848925" y="3671250"/>
            <a:ext cx="2581800" cy="58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000"/>
              <a:buNone/>
              <a:defRPr sz="1600">
                <a:solidFill>
                  <a:schemeClr val="lt1"/>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114" name="Google Shape;114;p17"/>
          <p:cNvSpPr txBox="1">
            <a:spLocks noGrp="1"/>
          </p:cNvSpPr>
          <p:nvPr>
            <p:ph type="ctrTitle" idx="8"/>
          </p:nvPr>
        </p:nvSpPr>
        <p:spPr>
          <a:xfrm>
            <a:off x="713225" y="457250"/>
            <a:ext cx="7717500" cy="548400"/>
          </a:xfrm>
          <a:prstGeom prst="rect">
            <a:avLst/>
          </a:prstGeom>
          <a:solidFill>
            <a:schemeClr val="dk1"/>
          </a:solidFill>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400"/>
            </a:lvl1pPr>
            <a:lvl2pPr lvl="1" algn="r" rtl="0">
              <a:spcBef>
                <a:spcPts val="0"/>
              </a:spcBef>
              <a:spcAft>
                <a:spcPts val="0"/>
              </a:spcAft>
              <a:buClr>
                <a:schemeClr val="dk1"/>
              </a:buClr>
              <a:buSzPts val="1800"/>
              <a:buNone/>
              <a:defRPr sz="1800">
                <a:solidFill>
                  <a:schemeClr val="dk1"/>
                </a:solidFill>
              </a:defRPr>
            </a:lvl2pPr>
            <a:lvl3pPr lvl="2" algn="r" rtl="0">
              <a:spcBef>
                <a:spcPts val="0"/>
              </a:spcBef>
              <a:spcAft>
                <a:spcPts val="0"/>
              </a:spcAft>
              <a:buClr>
                <a:schemeClr val="dk1"/>
              </a:buClr>
              <a:buSzPts val="1800"/>
              <a:buNone/>
              <a:defRPr sz="1800">
                <a:solidFill>
                  <a:schemeClr val="dk1"/>
                </a:solidFill>
              </a:defRPr>
            </a:lvl3pPr>
            <a:lvl4pPr lvl="3" algn="r" rtl="0">
              <a:spcBef>
                <a:spcPts val="0"/>
              </a:spcBef>
              <a:spcAft>
                <a:spcPts val="0"/>
              </a:spcAft>
              <a:buClr>
                <a:schemeClr val="dk1"/>
              </a:buClr>
              <a:buSzPts val="1800"/>
              <a:buNone/>
              <a:defRPr sz="1800">
                <a:solidFill>
                  <a:schemeClr val="dk1"/>
                </a:solidFill>
              </a:defRPr>
            </a:lvl4pPr>
            <a:lvl5pPr lvl="4" algn="r" rtl="0">
              <a:spcBef>
                <a:spcPts val="0"/>
              </a:spcBef>
              <a:spcAft>
                <a:spcPts val="0"/>
              </a:spcAft>
              <a:buClr>
                <a:schemeClr val="dk1"/>
              </a:buClr>
              <a:buSzPts val="1800"/>
              <a:buNone/>
              <a:defRPr sz="1800">
                <a:solidFill>
                  <a:schemeClr val="dk1"/>
                </a:solidFill>
              </a:defRPr>
            </a:lvl5pPr>
            <a:lvl6pPr lvl="5" algn="r" rtl="0">
              <a:spcBef>
                <a:spcPts val="0"/>
              </a:spcBef>
              <a:spcAft>
                <a:spcPts val="0"/>
              </a:spcAft>
              <a:buClr>
                <a:schemeClr val="dk1"/>
              </a:buClr>
              <a:buSzPts val="1800"/>
              <a:buNone/>
              <a:defRPr sz="1800">
                <a:solidFill>
                  <a:schemeClr val="dk1"/>
                </a:solidFill>
              </a:defRPr>
            </a:lvl6pPr>
            <a:lvl7pPr lvl="6" algn="r" rtl="0">
              <a:spcBef>
                <a:spcPts val="0"/>
              </a:spcBef>
              <a:spcAft>
                <a:spcPts val="0"/>
              </a:spcAft>
              <a:buClr>
                <a:schemeClr val="dk1"/>
              </a:buClr>
              <a:buSzPts val="1800"/>
              <a:buNone/>
              <a:defRPr sz="1800">
                <a:solidFill>
                  <a:schemeClr val="dk1"/>
                </a:solidFill>
              </a:defRPr>
            </a:lvl7pPr>
            <a:lvl8pPr lvl="7" algn="r" rtl="0">
              <a:spcBef>
                <a:spcPts val="0"/>
              </a:spcBef>
              <a:spcAft>
                <a:spcPts val="0"/>
              </a:spcAft>
              <a:buClr>
                <a:schemeClr val="dk1"/>
              </a:buClr>
              <a:buSzPts val="1800"/>
              <a:buNone/>
              <a:defRPr sz="1800">
                <a:solidFill>
                  <a:schemeClr val="dk1"/>
                </a:solidFill>
              </a:defRPr>
            </a:lvl8pPr>
            <a:lvl9pPr lvl="8" algn="r" rtl="0">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4" name="Google Shape;24;p5"/>
          <p:cNvSpPr txBox="1">
            <a:spLocks noGrp="1"/>
          </p:cNvSpPr>
          <p:nvPr>
            <p:ph type="ctrTitle"/>
          </p:nvPr>
        </p:nvSpPr>
        <p:spPr>
          <a:xfrm>
            <a:off x="798925" y="2754250"/>
            <a:ext cx="33483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200"/>
              <a:buFont typeface="Anton"/>
              <a:buNone/>
              <a:defRPr sz="2400">
                <a:solidFill>
                  <a:schemeClr val="lt1"/>
                </a:solidFill>
              </a:defRPr>
            </a:lvl1pPr>
            <a:lvl2pPr lvl="1"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2pPr>
            <a:lvl3pPr lvl="2"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3pPr>
            <a:lvl4pPr lvl="3"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4pPr>
            <a:lvl5pPr lvl="4"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5pPr>
            <a:lvl6pPr lvl="5"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6pPr>
            <a:lvl7pPr lvl="6"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7pPr>
            <a:lvl8pPr lvl="7"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8pPr>
            <a:lvl9pPr lvl="8"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9pPr>
          </a:lstStyle>
          <a:p>
            <a:endParaRPr/>
          </a:p>
        </p:txBody>
      </p:sp>
      <p:sp>
        <p:nvSpPr>
          <p:cNvPr id="25" name="Google Shape;25;p5"/>
          <p:cNvSpPr txBox="1">
            <a:spLocks noGrp="1"/>
          </p:cNvSpPr>
          <p:nvPr>
            <p:ph type="subTitle" idx="1"/>
          </p:nvPr>
        </p:nvSpPr>
        <p:spPr>
          <a:xfrm>
            <a:off x="1023300" y="3302650"/>
            <a:ext cx="2899500" cy="113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Font typeface="Arvo"/>
              <a:buNone/>
              <a:defRPr sz="1400">
                <a:solidFill>
                  <a:schemeClr val="lt1"/>
                </a:solidFill>
                <a:latin typeface="Catamaran Thin"/>
                <a:ea typeface="Catamaran Thin"/>
                <a:cs typeface="Catamaran Thin"/>
                <a:sym typeface="Catamaran Thin"/>
              </a:defRPr>
            </a:lvl1pPr>
            <a:lvl2pPr lvl="1"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2pPr>
            <a:lvl3pPr lvl="2"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3pPr>
            <a:lvl4pPr lvl="3"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4pPr>
            <a:lvl5pPr lvl="4"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5pPr>
            <a:lvl6pPr lvl="5"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6pPr>
            <a:lvl7pPr lvl="6"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7pPr>
            <a:lvl8pPr lvl="7"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8pPr>
            <a:lvl9pPr lvl="8"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9pPr>
          </a:lstStyle>
          <a:p>
            <a:endParaRPr/>
          </a:p>
        </p:txBody>
      </p:sp>
      <p:sp>
        <p:nvSpPr>
          <p:cNvPr id="26" name="Google Shape;26;p5"/>
          <p:cNvSpPr txBox="1">
            <a:spLocks noGrp="1"/>
          </p:cNvSpPr>
          <p:nvPr>
            <p:ph type="ctrTitle" idx="2"/>
          </p:nvPr>
        </p:nvSpPr>
        <p:spPr>
          <a:xfrm>
            <a:off x="4996750" y="2754250"/>
            <a:ext cx="33483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200"/>
              <a:buFont typeface="Anton"/>
              <a:buNone/>
              <a:defRPr sz="2400">
                <a:solidFill>
                  <a:schemeClr val="lt1"/>
                </a:solidFill>
              </a:defRPr>
            </a:lvl1pPr>
            <a:lvl2pPr lvl="1"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2pPr>
            <a:lvl3pPr lvl="2"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3pPr>
            <a:lvl4pPr lvl="3"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4pPr>
            <a:lvl5pPr lvl="4"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5pPr>
            <a:lvl6pPr lvl="5"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6pPr>
            <a:lvl7pPr lvl="6"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7pPr>
            <a:lvl8pPr lvl="7"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8pPr>
            <a:lvl9pPr lvl="8" rtl="0">
              <a:spcBef>
                <a:spcPts val="0"/>
              </a:spcBef>
              <a:spcAft>
                <a:spcPts val="0"/>
              </a:spcAft>
              <a:buClr>
                <a:srgbClr val="FFFFFF"/>
              </a:buClr>
              <a:buSzPts val="1200"/>
              <a:buFont typeface="Anton"/>
              <a:buNone/>
              <a:defRPr sz="1200">
                <a:solidFill>
                  <a:srgbClr val="FFFFFF"/>
                </a:solidFill>
                <a:latin typeface="Anton"/>
                <a:ea typeface="Anton"/>
                <a:cs typeface="Anton"/>
                <a:sym typeface="Anton"/>
              </a:defRPr>
            </a:lvl9pPr>
          </a:lstStyle>
          <a:p>
            <a:endParaRPr/>
          </a:p>
        </p:txBody>
      </p:sp>
      <p:sp>
        <p:nvSpPr>
          <p:cNvPr id="27" name="Google Shape;27;p5"/>
          <p:cNvSpPr txBox="1">
            <a:spLocks noGrp="1"/>
          </p:cNvSpPr>
          <p:nvPr>
            <p:ph type="subTitle" idx="3"/>
          </p:nvPr>
        </p:nvSpPr>
        <p:spPr>
          <a:xfrm>
            <a:off x="5221125" y="3302650"/>
            <a:ext cx="2899500" cy="113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Font typeface="Arvo"/>
              <a:buNone/>
              <a:defRPr sz="1400">
                <a:solidFill>
                  <a:schemeClr val="lt1"/>
                </a:solidFill>
                <a:latin typeface="Catamaran Thin"/>
                <a:ea typeface="Catamaran Thin"/>
                <a:cs typeface="Catamaran Thin"/>
                <a:sym typeface="Catamaran Thin"/>
              </a:defRPr>
            </a:lvl1pPr>
            <a:lvl2pPr lvl="1"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2pPr>
            <a:lvl3pPr lvl="2"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3pPr>
            <a:lvl4pPr lvl="3"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4pPr>
            <a:lvl5pPr lvl="4"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5pPr>
            <a:lvl6pPr lvl="5"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6pPr>
            <a:lvl7pPr lvl="6"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7pPr>
            <a:lvl8pPr lvl="7"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8pPr>
            <a:lvl9pPr lvl="8" rtl="0">
              <a:lnSpc>
                <a:spcPct val="100000"/>
              </a:lnSpc>
              <a:spcBef>
                <a:spcPts val="0"/>
              </a:spcBef>
              <a:spcAft>
                <a:spcPts val="0"/>
              </a:spcAft>
              <a:buClr>
                <a:srgbClr val="FFFFFF"/>
              </a:buClr>
              <a:buSzPts val="1000"/>
              <a:buFont typeface="Arvo"/>
              <a:buNone/>
              <a:defRPr sz="1000">
                <a:solidFill>
                  <a:srgbClr val="FFFFFF"/>
                </a:solidFill>
                <a:latin typeface="Arvo"/>
                <a:ea typeface="Arvo"/>
                <a:cs typeface="Arvo"/>
                <a:sym typeface="Arvo"/>
              </a:defRPr>
            </a:lvl9pPr>
          </a:lstStyle>
          <a:p>
            <a:endParaRPr/>
          </a:p>
        </p:txBody>
      </p:sp>
      <p:sp>
        <p:nvSpPr>
          <p:cNvPr id="28" name="Google Shape;28;p5"/>
          <p:cNvSpPr txBox="1">
            <a:spLocks noGrp="1"/>
          </p:cNvSpPr>
          <p:nvPr>
            <p:ph type="ctrTitle" idx="4"/>
          </p:nvPr>
        </p:nvSpPr>
        <p:spPr>
          <a:xfrm>
            <a:off x="713225" y="457250"/>
            <a:ext cx="7717500" cy="548400"/>
          </a:xfrm>
          <a:prstGeom prst="rect">
            <a:avLst/>
          </a:prstGeom>
          <a:solidFill>
            <a:schemeClr val="dk1"/>
          </a:solidFill>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400"/>
            </a:lvl1pPr>
            <a:lvl2pPr lvl="1" algn="r" rtl="0">
              <a:spcBef>
                <a:spcPts val="0"/>
              </a:spcBef>
              <a:spcAft>
                <a:spcPts val="0"/>
              </a:spcAft>
              <a:buClr>
                <a:schemeClr val="dk1"/>
              </a:buClr>
              <a:buSzPts val="1800"/>
              <a:buNone/>
              <a:defRPr sz="1800">
                <a:solidFill>
                  <a:schemeClr val="dk1"/>
                </a:solidFill>
              </a:defRPr>
            </a:lvl2pPr>
            <a:lvl3pPr lvl="2" algn="r" rtl="0">
              <a:spcBef>
                <a:spcPts val="0"/>
              </a:spcBef>
              <a:spcAft>
                <a:spcPts val="0"/>
              </a:spcAft>
              <a:buClr>
                <a:schemeClr val="dk1"/>
              </a:buClr>
              <a:buSzPts val="1800"/>
              <a:buNone/>
              <a:defRPr sz="1800">
                <a:solidFill>
                  <a:schemeClr val="dk1"/>
                </a:solidFill>
              </a:defRPr>
            </a:lvl3pPr>
            <a:lvl4pPr lvl="3" algn="r" rtl="0">
              <a:spcBef>
                <a:spcPts val="0"/>
              </a:spcBef>
              <a:spcAft>
                <a:spcPts val="0"/>
              </a:spcAft>
              <a:buClr>
                <a:schemeClr val="dk1"/>
              </a:buClr>
              <a:buSzPts val="1800"/>
              <a:buNone/>
              <a:defRPr sz="1800">
                <a:solidFill>
                  <a:schemeClr val="dk1"/>
                </a:solidFill>
              </a:defRPr>
            </a:lvl4pPr>
            <a:lvl5pPr lvl="4" algn="r" rtl="0">
              <a:spcBef>
                <a:spcPts val="0"/>
              </a:spcBef>
              <a:spcAft>
                <a:spcPts val="0"/>
              </a:spcAft>
              <a:buClr>
                <a:schemeClr val="dk1"/>
              </a:buClr>
              <a:buSzPts val="1800"/>
              <a:buNone/>
              <a:defRPr sz="1800">
                <a:solidFill>
                  <a:schemeClr val="dk1"/>
                </a:solidFill>
              </a:defRPr>
            </a:lvl5pPr>
            <a:lvl6pPr lvl="5" algn="r" rtl="0">
              <a:spcBef>
                <a:spcPts val="0"/>
              </a:spcBef>
              <a:spcAft>
                <a:spcPts val="0"/>
              </a:spcAft>
              <a:buClr>
                <a:schemeClr val="dk1"/>
              </a:buClr>
              <a:buSzPts val="1800"/>
              <a:buNone/>
              <a:defRPr sz="1800">
                <a:solidFill>
                  <a:schemeClr val="dk1"/>
                </a:solidFill>
              </a:defRPr>
            </a:lvl6pPr>
            <a:lvl7pPr lvl="6" algn="r" rtl="0">
              <a:spcBef>
                <a:spcPts val="0"/>
              </a:spcBef>
              <a:spcAft>
                <a:spcPts val="0"/>
              </a:spcAft>
              <a:buClr>
                <a:schemeClr val="dk1"/>
              </a:buClr>
              <a:buSzPts val="1800"/>
              <a:buNone/>
              <a:defRPr sz="1800">
                <a:solidFill>
                  <a:schemeClr val="dk1"/>
                </a:solidFill>
              </a:defRPr>
            </a:lvl7pPr>
            <a:lvl8pPr lvl="7" algn="r" rtl="0">
              <a:spcBef>
                <a:spcPts val="0"/>
              </a:spcBef>
              <a:spcAft>
                <a:spcPts val="0"/>
              </a:spcAft>
              <a:buClr>
                <a:schemeClr val="dk1"/>
              </a:buClr>
              <a:buSzPts val="1800"/>
              <a:buNone/>
              <a:defRPr sz="1800">
                <a:solidFill>
                  <a:schemeClr val="dk1"/>
                </a:solidFill>
              </a:defRPr>
            </a:lvl8pPr>
            <a:lvl9pPr lvl="8" algn="r" rtl="0">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Law Center by Slidesgo">
  <p:cSld name="Law Center by Slidesgo">
    <p:spTree>
      <p:nvGrpSpPr>
        <p:cNvPr id="1" name="Shape 65"/>
        <p:cNvGrpSpPr/>
        <p:nvPr/>
      </p:nvGrpSpPr>
      <p:grpSpPr>
        <a:xfrm>
          <a:off x="0" y="0"/>
          <a:ext cx="0" cy="0"/>
          <a:chOff x="0" y="0"/>
          <a:chExt cx="0" cy="0"/>
        </a:xfrm>
      </p:grpSpPr>
      <p:sp>
        <p:nvSpPr>
          <p:cNvPr id="67" name="Google Shape;67;p13"/>
          <p:cNvSpPr txBox="1">
            <a:spLocks noGrp="1"/>
          </p:cNvSpPr>
          <p:nvPr>
            <p:ph type="ctrTitle"/>
          </p:nvPr>
        </p:nvSpPr>
        <p:spPr>
          <a:xfrm>
            <a:off x="713225" y="4059400"/>
            <a:ext cx="7717500" cy="548700"/>
          </a:xfrm>
          <a:prstGeom prst="rect">
            <a:avLst/>
          </a:prstGeom>
          <a:solidFill>
            <a:schemeClr val="dk1"/>
          </a:solidFill>
        </p:spPr>
        <p:txBody>
          <a:bodyPr spcFirstLastPara="1" wrap="square" lIns="91425" tIns="91425" rIns="91425" bIns="91425" anchor="t" anchorCtr="0">
            <a:noAutofit/>
          </a:bodyPr>
          <a:lstStyle>
            <a:lvl1pPr lvl="0" algn="ctr" rtl="0">
              <a:spcBef>
                <a:spcPts val="0"/>
              </a:spcBef>
              <a:spcAft>
                <a:spcPts val="0"/>
              </a:spcAft>
              <a:buClr>
                <a:srgbClr val="000000"/>
              </a:buClr>
              <a:buSzPts val="1600"/>
              <a:buNone/>
              <a:defRPr sz="2300">
                <a:solidFill>
                  <a:schemeClr val="lt1"/>
                </a:solidFill>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68" name="Google Shape;68;p13"/>
          <p:cNvSpPr txBox="1">
            <a:spLocks noGrp="1"/>
          </p:cNvSpPr>
          <p:nvPr>
            <p:ph type="subTitle" idx="1"/>
          </p:nvPr>
        </p:nvSpPr>
        <p:spPr>
          <a:xfrm flipH="1">
            <a:off x="1486300" y="2198825"/>
            <a:ext cx="6171300" cy="1110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00">
                <a:solidFill>
                  <a:schemeClr val="lt1"/>
                </a:solidFill>
              </a:defRPr>
            </a:lvl1pPr>
            <a:lvl2pPr lvl="1" algn="ctr" rtl="0">
              <a:lnSpc>
                <a:spcPct val="100000"/>
              </a:lnSpc>
              <a:spcBef>
                <a:spcPts val="1600"/>
              </a:spcBef>
              <a:spcAft>
                <a:spcPts val="0"/>
              </a:spcAft>
              <a:buNone/>
              <a:defRPr sz="2600">
                <a:solidFill>
                  <a:schemeClr val="lt1"/>
                </a:solidFill>
              </a:defRPr>
            </a:lvl2pPr>
            <a:lvl3pPr lvl="2" algn="ctr" rtl="0">
              <a:lnSpc>
                <a:spcPct val="100000"/>
              </a:lnSpc>
              <a:spcBef>
                <a:spcPts val="1600"/>
              </a:spcBef>
              <a:spcAft>
                <a:spcPts val="0"/>
              </a:spcAft>
              <a:buNone/>
              <a:defRPr sz="2600">
                <a:solidFill>
                  <a:schemeClr val="lt1"/>
                </a:solidFill>
              </a:defRPr>
            </a:lvl3pPr>
            <a:lvl4pPr lvl="3" algn="ctr" rtl="0">
              <a:lnSpc>
                <a:spcPct val="100000"/>
              </a:lnSpc>
              <a:spcBef>
                <a:spcPts val="1600"/>
              </a:spcBef>
              <a:spcAft>
                <a:spcPts val="0"/>
              </a:spcAft>
              <a:buNone/>
              <a:defRPr sz="2600">
                <a:solidFill>
                  <a:schemeClr val="lt1"/>
                </a:solidFill>
              </a:defRPr>
            </a:lvl4pPr>
            <a:lvl5pPr lvl="4" algn="ctr" rtl="0">
              <a:lnSpc>
                <a:spcPct val="100000"/>
              </a:lnSpc>
              <a:spcBef>
                <a:spcPts val="1600"/>
              </a:spcBef>
              <a:spcAft>
                <a:spcPts val="0"/>
              </a:spcAft>
              <a:buNone/>
              <a:defRPr sz="2600">
                <a:solidFill>
                  <a:schemeClr val="lt1"/>
                </a:solidFill>
              </a:defRPr>
            </a:lvl5pPr>
            <a:lvl6pPr lvl="5" algn="ctr" rtl="0">
              <a:lnSpc>
                <a:spcPct val="100000"/>
              </a:lnSpc>
              <a:spcBef>
                <a:spcPts val="1600"/>
              </a:spcBef>
              <a:spcAft>
                <a:spcPts val="0"/>
              </a:spcAft>
              <a:buNone/>
              <a:defRPr sz="2600">
                <a:solidFill>
                  <a:schemeClr val="lt1"/>
                </a:solidFill>
              </a:defRPr>
            </a:lvl6pPr>
            <a:lvl7pPr lvl="6" algn="ctr" rtl="0">
              <a:lnSpc>
                <a:spcPct val="100000"/>
              </a:lnSpc>
              <a:spcBef>
                <a:spcPts val="1600"/>
              </a:spcBef>
              <a:spcAft>
                <a:spcPts val="0"/>
              </a:spcAft>
              <a:buNone/>
              <a:defRPr sz="2600">
                <a:solidFill>
                  <a:schemeClr val="lt1"/>
                </a:solidFill>
              </a:defRPr>
            </a:lvl7pPr>
            <a:lvl8pPr lvl="7" algn="ctr" rtl="0">
              <a:lnSpc>
                <a:spcPct val="100000"/>
              </a:lnSpc>
              <a:spcBef>
                <a:spcPts val="1600"/>
              </a:spcBef>
              <a:spcAft>
                <a:spcPts val="0"/>
              </a:spcAft>
              <a:buNone/>
              <a:defRPr sz="2600">
                <a:solidFill>
                  <a:schemeClr val="lt1"/>
                </a:solidFill>
              </a:defRPr>
            </a:lvl8pPr>
            <a:lvl9pPr lvl="8" algn="ctr" rtl="0">
              <a:lnSpc>
                <a:spcPct val="100000"/>
              </a:lnSpc>
              <a:spcBef>
                <a:spcPts val="1600"/>
              </a:spcBef>
              <a:spcAft>
                <a:spcPts val="1600"/>
              </a:spcAft>
              <a:buNone/>
              <a:defRPr sz="260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4" name="عنصر نائب للتاريخ 3"/>
          <p:cNvSpPr>
            <a:spLocks noGrp="1"/>
          </p:cNvSpPr>
          <p:nvPr>
            <p:ph type="dt" sz="half" idx="10"/>
          </p:nvPr>
        </p:nvSpPr>
        <p:spPr/>
        <p:txBody>
          <a:bodyPr/>
          <a:lstStyle/>
          <a:p>
            <a:fld id="{7CB97365-EBCA-4027-87D5-99FC1D4DF0BB}" type="datetimeFigureOut">
              <a:rPr lang="en-US" smtClean="0"/>
              <a:pPr/>
              <a:t>3/25/2023</a:t>
            </a:fld>
            <a:endParaRPr lang="en-US"/>
          </a:p>
        </p:txBody>
      </p:sp>
      <p:sp>
        <p:nvSpPr>
          <p:cNvPr id="5" name="عنصر نائب للتذييل 4"/>
          <p:cNvSpPr>
            <a:spLocks noGrp="1"/>
          </p:cNvSpPr>
          <p:nvPr>
            <p:ph type="ftr" sz="quarter" idx="11"/>
          </p:nvPr>
        </p:nvSpPr>
        <p:spPr/>
        <p:txBody>
          <a:bodyPr/>
          <a:lstStyle/>
          <a:p>
            <a:endParaRPr kumimoji="0" lang="en-US"/>
          </a:p>
        </p:txBody>
      </p:sp>
      <p:sp>
        <p:nvSpPr>
          <p:cNvPr id="6" name="عنصر نائب لرقم الشريحة 5"/>
          <p:cNvSpPr>
            <a:spLocks noGrp="1"/>
          </p:cNvSpPr>
          <p:nvPr>
            <p:ph type="sldNum" sz="quarter" idx="12"/>
          </p:nvPr>
        </p:nvSpPr>
        <p:spPr/>
        <p:txBody>
          <a:bodyPr/>
          <a:lstStyle/>
          <a:p>
            <a:fld id="{69E29E33-B620-47F9-BB04-8846C2A5AFCC}" type="slidenum">
              <a:rPr kumimoji="0" lang="en-US" smtClean="0"/>
              <a:pPr/>
              <a:t>‹#›</a:t>
            </a:fld>
            <a:endParaRPr kumimoji="0" lang="en-US"/>
          </a:p>
        </p:txBody>
      </p:sp>
      <p:sp>
        <p:nvSpPr>
          <p:cNvPr id="8" name="عنصر نائب للمحتوى 7"/>
          <p:cNvSpPr>
            <a:spLocks noGrp="1"/>
          </p:cNvSpPr>
          <p:nvPr>
            <p:ph sz="quarter" idx="1"/>
          </p:nvPr>
        </p:nvSpPr>
        <p:spPr>
          <a:xfrm>
            <a:off x="914400" y="1085850"/>
            <a:ext cx="7772400" cy="3429000"/>
          </a:xfrm>
        </p:spPr>
        <p:txBody>
          <a:bodyPr vert="horz"/>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5" name="Google Shape;45;p10"/>
          <p:cNvSpPr txBox="1">
            <a:spLocks noGrp="1"/>
          </p:cNvSpPr>
          <p:nvPr>
            <p:ph type="ctrTitle"/>
          </p:nvPr>
        </p:nvSpPr>
        <p:spPr>
          <a:xfrm>
            <a:off x="713225" y="457250"/>
            <a:ext cx="7717500" cy="548400"/>
          </a:xfrm>
          <a:prstGeom prst="rect">
            <a:avLst/>
          </a:prstGeom>
          <a:solidFill>
            <a:schemeClr val="dk1"/>
          </a:solidFill>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400">
                <a:solidFill>
                  <a:schemeClr val="lt1"/>
                </a:solidFill>
              </a:defRPr>
            </a:lvl1pPr>
            <a:lvl2pPr lvl="1" algn="r" rtl="0">
              <a:spcBef>
                <a:spcPts val="0"/>
              </a:spcBef>
              <a:spcAft>
                <a:spcPts val="0"/>
              </a:spcAft>
              <a:buClr>
                <a:schemeClr val="dk1"/>
              </a:buClr>
              <a:buSzPts val="1800"/>
              <a:buNone/>
              <a:defRPr sz="1800">
                <a:solidFill>
                  <a:schemeClr val="dk1"/>
                </a:solidFill>
              </a:defRPr>
            </a:lvl2pPr>
            <a:lvl3pPr lvl="2" algn="r" rtl="0">
              <a:spcBef>
                <a:spcPts val="0"/>
              </a:spcBef>
              <a:spcAft>
                <a:spcPts val="0"/>
              </a:spcAft>
              <a:buClr>
                <a:schemeClr val="dk1"/>
              </a:buClr>
              <a:buSzPts val="1800"/>
              <a:buNone/>
              <a:defRPr sz="1800">
                <a:solidFill>
                  <a:schemeClr val="dk1"/>
                </a:solidFill>
              </a:defRPr>
            </a:lvl3pPr>
            <a:lvl4pPr lvl="3" algn="r" rtl="0">
              <a:spcBef>
                <a:spcPts val="0"/>
              </a:spcBef>
              <a:spcAft>
                <a:spcPts val="0"/>
              </a:spcAft>
              <a:buClr>
                <a:schemeClr val="dk1"/>
              </a:buClr>
              <a:buSzPts val="1800"/>
              <a:buNone/>
              <a:defRPr sz="1800">
                <a:solidFill>
                  <a:schemeClr val="dk1"/>
                </a:solidFill>
              </a:defRPr>
            </a:lvl4pPr>
            <a:lvl5pPr lvl="4" algn="r" rtl="0">
              <a:spcBef>
                <a:spcPts val="0"/>
              </a:spcBef>
              <a:spcAft>
                <a:spcPts val="0"/>
              </a:spcAft>
              <a:buClr>
                <a:schemeClr val="dk1"/>
              </a:buClr>
              <a:buSzPts val="1800"/>
              <a:buNone/>
              <a:defRPr sz="1800">
                <a:solidFill>
                  <a:schemeClr val="dk1"/>
                </a:solidFill>
              </a:defRPr>
            </a:lvl5pPr>
            <a:lvl6pPr lvl="5" algn="r" rtl="0">
              <a:spcBef>
                <a:spcPts val="0"/>
              </a:spcBef>
              <a:spcAft>
                <a:spcPts val="0"/>
              </a:spcAft>
              <a:buClr>
                <a:schemeClr val="dk1"/>
              </a:buClr>
              <a:buSzPts val="1800"/>
              <a:buNone/>
              <a:defRPr sz="1800">
                <a:solidFill>
                  <a:schemeClr val="dk1"/>
                </a:solidFill>
              </a:defRPr>
            </a:lvl6pPr>
            <a:lvl7pPr lvl="6" algn="r" rtl="0">
              <a:spcBef>
                <a:spcPts val="0"/>
              </a:spcBef>
              <a:spcAft>
                <a:spcPts val="0"/>
              </a:spcAft>
              <a:buClr>
                <a:schemeClr val="dk1"/>
              </a:buClr>
              <a:buSzPts val="1800"/>
              <a:buNone/>
              <a:defRPr sz="1800">
                <a:solidFill>
                  <a:schemeClr val="dk1"/>
                </a:solidFill>
              </a:defRPr>
            </a:lvl7pPr>
            <a:lvl8pPr lvl="7" algn="r" rtl="0">
              <a:spcBef>
                <a:spcPts val="0"/>
              </a:spcBef>
              <a:spcAft>
                <a:spcPts val="0"/>
              </a:spcAft>
              <a:buClr>
                <a:schemeClr val="dk1"/>
              </a:buClr>
              <a:buSzPts val="1800"/>
              <a:buNone/>
              <a:defRPr sz="1800">
                <a:solidFill>
                  <a:schemeClr val="dk1"/>
                </a:solidFill>
              </a:defRPr>
            </a:lvl8pPr>
            <a:lvl9pPr lvl="8" algn="r" rtl="0">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4" name="Google Shape;34;p7"/>
          <p:cNvSpPr txBox="1">
            <a:spLocks noGrp="1"/>
          </p:cNvSpPr>
          <p:nvPr>
            <p:ph type="ctrTitle"/>
          </p:nvPr>
        </p:nvSpPr>
        <p:spPr>
          <a:xfrm>
            <a:off x="713225" y="457250"/>
            <a:ext cx="7717500" cy="548400"/>
          </a:xfrm>
          <a:prstGeom prst="rect">
            <a:avLst/>
          </a:prstGeom>
          <a:solidFill>
            <a:schemeClr val="dk1"/>
          </a:solidFill>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400">
                <a:solidFill>
                  <a:schemeClr val="lt1"/>
                </a:solidFill>
              </a:defRPr>
            </a:lvl1pPr>
            <a:lvl2pPr lvl="1" algn="r" rtl="0">
              <a:spcBef>
                <a:spcPts val="0"/>
              </a:spcBef>
              <a:spcAft>
                <a:spcPts val="0"/>
              </a:spcAft>
              <a:buClr>
                <a:schemeClr val="dk1"/>
              </a:buClr>
              <a:buSzPts val="1800"/>
              <a:buNone/>
              <a:defRPr sz="1800">
                <a:solidFill>
                  <a:schemeClr val="dk1"/>
                </a:solidFill>
              </a:defRPr>
            </a:lvl2pPr>
            <a:lvl3pPr lvl="2" algn="r" rtl="0">
              <a:spcBef>
                <a:spcPts val="0"/>
              </a:spcBef>
              <a:spcAft>
                <a:spcPts val="0"/>
              </a:spcAft>
              <a:buClr>
                <a:schemeClr val="dk1"/>
              </a:buClr>
              <a:buSzPts val="1800"/>
              <a:buNone/>
              <a:defRPr sz="1800">
                <a:solidFill>
                  <a:schemeClr val="dk1"/>
                </a:solidFill>
              </a:defRPr>
            </a:lvl3pPr>
            <a:lvl4pPr lvl="3" algn="r" rtl="0">
              <a:spcBef>
                <a:spcPts val="0"/>
              </a:spcBef>
              <a:spcAft>
                <a:spcPts val="0"/>
              </a:spcAft>
              <a:buClr>
                <a:schemeClr val="dk1"/>
              </a:buClr>
              <a:buSzPts val="1800"/>
              <a:buNone/>
              <a:defRPr sz="1800">
                <a:solidFill>
                  <a:schemeClr val="dk1"/>
                </a:solidFill>
              </a:defRPr>
            </a:lvl4pPr>
            <a:lvl5pPr lvl="4" algn="r" rtl="0">
              <a:spcBef>
                <a:spcPts val="0"/>
              </a:spcBef>
              <a:spcAft>
                <a:spcPts val="0"/>
              </a:spcAft>
              <a:buClr>
                <a:schemeClr val="dk1"/>
              </a:buClr>
              <a:buSzPts val="1800"/>
              <a:buNone/>
              <a:defRPr sz="1800">
                <a:solidFill>
                  <a:schemeClr val="dk1"/>
                </a:solidFill>
              </a:defRPr>
            </a:lvl5pPr>
            <a:lvl6pPr lvl="5" algn="r" rtl="0">
              <a:spcBef>
                <a:spcPts val="0"/>
              </a:spcBef>
              <a:spcAft>
                <a:spcPts val="0"/>
              </a:spcAft>
              <a:buClr>
                <a:schemeClr val="dk1"/>
              </a:buClr>
              <a:buSzPts val="1800"/>
              <a:buNone/>
              <a:defRPr sz="1800">
                <a:solidFill>
                  <a:schemeClr val="dk1"/>
                </a:solidFill>
              </a:defRPr>
            </a:lvl6pPr>
            <a:lvl7pPr lvl="6" algn="r" rtl="0">
              <a:spcBef>
                <a:spcPts val="0"/>
              </a:spcBef>
              <a:spcAft>
                <a:spcPts val="0"/>
              </a:spcAft>
              <a:buClr>
                <a:schemeClr val="dk1"/>
              </a:buClr>
              <a:buSzPts val="1800"/>
              <a:buNone/>
              <a:defRPr sz="1800">
                <a:solidFill>
                  <a:schemeClr val="dk1"/>
                </a:solidFill>
              </a:defRPr>
            </a:lvl7pPr>
            <a:lvl8pPr lvl="7" algn="r" rtl="0">
              <a:spcBef>
                <a:spcPts val="0"/>
              </a:spcBef>
              <a:spcAft>
                <a:spcPts val="0"/>
              </a:spcAft>
              <a:buClr>
                <a:schemeClr val="dk1"/>
              </a:buClr>
              <a:buSzPts val="1800"/>
              <a:buNone/>
              <a:defRPr sz="1800">
                <a:solidFill>
                  <a:schemeClr val="dk1"/>
                </a:solidFill>
              </a:defRPr>
            </a:lvl8pPr>
            <a:lvl9pPr lvl="8" algn="r" rtl="0">
              <a:spcBef>
                <a:spcPts val="0"/>
              </a:spcBef>
              <a:spcAft>
                <a:spcPts val="0"/>
              </a:spcAft>
              <a:buClr>
                <a:schemeClr val="dk1"/>
              </a:buClr>
              <a:buSzPts val="1800"/>
              <a:buNone/>
              <a:defRPr sz="1800">
                <a:solidFill>
                  <a:schemeClr val="dk1"/>
                </a:solidFill>
              </a:defRPr>
            </a:lvl9pPr>
          </a:lstStyle>
          <a:p>
            <a:endParaRPr/>
          </a:p>
        </p:txBody>
      </p:sp>
      <p:sp>
        <p:nvSpPr>
          <p:cNvPr id="35" name="Google Shape;35;p7"/>
          <p:cNvSpPr txBox="1">
            <a:spLocks noGrp="1"/>
          </p:cNvSpPr>
          <p:nvPr>
            <p:ph type="subTitle" idx="1"/>
          </p:nvPr>
        </p:nvSpPr>
        <p:spPr>
          <a:xfrm>
            <a:off x="1888725" y="2905125"/>
            <a:ext cx="5366400" cy="136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000000"/>
              </a:buClr>
              <a:buSzPts val="1000"/>
              <a:buFont typeface="Arvo"/>
              <a:buNone/>
              <a:defRPr sz="1600">
                <a:solidFill>
                  <a:schemeClr val="lt1"/>
                </a:solidFill>
              </a:defRPr>
            </a:lvl1pPr>
            <a:lvl2pPr lvl="1"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2pPr>
            <a:lvl3pPr lvl="2"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3pPr>
            <a:lvl4pPr lvl="3"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4pPr>
            <a:lvl5pPr lvl="4"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5pPr>
            <a:lvl6pPr lvl="5"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6pPr>
            <a:lvl7pPr lvl="6"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7pPr>
            <a:lvl8pPr lvl="7"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8pPr>
            <a:lvl9pPr lvl="8" rtl="0">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69"/>
        <p:cNvGrpSpPr/>
        <p:nvPr/>
      </p:nvGrpSpPr>
      <p:grpSpPr>
        <a:xfrm>
          <a:off x="0" y="0"/>
          <a:ext cx="0" cy="0"/>
          <a:chOff x="0" y="0"/>
          <a:chExt cx="0" cy="0"/>
        </a:xfrm>
      </p:grpSpPr>
      <p:sp>
        <p:nvSpPr>
          <p:cNvPr id="71" name="Google Shape;71;p14"/>
          <p:cNvSpPr txBox="1">
            <a:spLocks noGrp="1"/>
          </p:cNvSpPr>
          <p:nvPr>
            <p:ph type="subTitle" idx="1"/>
          </p:nvPr>
        </p:nvSpPr>
        <p:spPr>
          <a:xfrm>
            <a:off x="713225" y="2248500"/>
            <a:ext cx="1982700" cy="72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100"/>
              <a:buNone/>
              <a:defRPr sz="1400"/>
            </a:lvl1pPr>
            <a:lvl2pPr lvl="1" algn="ctr" rtl="0">
              <a:lnSpc>
                <a:spcPct val="100000"/>
              </a:lnSpc>
              <a:spcBef>
                <a:spcPts val="0"/>
              </a:spcBef>
              <a:spcAft>
                <a:spcPts val="0"/>
              </a:spcAft>
              <a:buClr>
                <a:schemeClr val="accent1"/>
              </a:buClr>
              <a:buSzPts val="1100"/>
              <a:buNone/>
              <a:defRPr sz="1100">
                <a:solidFill>
                  <a:schemeClr val="accent1"/>
                </a:solidFill>
              </a:defRPr>
            </a:lvl2pPr>
            <a:lvl3pPr lvl="2" algn="ctr" rtl="0">
              <a:lnSpc>
                <a:spcPct val="100000"/>
              </a:lnSpc>
              <a:spcBef>
                <a:spcPts val="0"/>
              </a:spcBef>
              <a:spcAft>
                <a:spcPts val="0"/>
              </a:spcAft>
              <a:buClr>
                <a:schemeClr val="accent1"/>
              </a:buClr>
              <a:buSzPts val="1100"/>
              <a:buNone/>
              <a:defRPr sz="1100">
                <a:solidFill>
                  <a:schemeClr val="accent1"/>
                </a:solidFill>
              </a:defRPr>
            </a:lvl3pPr>
            <a:lvl4pPr lvl="3" algn="ctr" rtl="0">
              <a:lnSpc>
                <a:spcPct val="100000"/>
              </a:lnSpc>
              <a:spcBef>
                <a:spcPts val="0"/>
              </a:spcBef>
              <a:spcAft>
                <a:spcPts val="0"/>
              </a:spcAft>
              <a:buClr>
                <a:schemeClr val="accent1"/>
              </a:buClr>
              <a:buSzPts val="1100"/>
              <a:buNone/>
              <a:defRPr sz="1100">
                <a:solidFill>
                  <a:schemeClr val="accent1"/>
                </a:solidFill>
              </a:defRPr>
            </a:lvl4pPr>
            <a:lvl5pPr lvl="4" algn="ctr" rtl="0">
              <a:lnSpc>
                <a:spcPct val="100000"/>
              </a:lnSpc>
              <a:spcBef>
                <a:spcPts val="0"/>
              </a:spcBef>
              <a:spcAft>
                <a:spcPts val="0"/>
              </a:spcAft>
              <a:buClr>
                <a:schemeClr val="accent1"/>
              </a:buClr>
              <a:buSzPts val="1100"/>
              <a:buNone/>
              <a:defRPr sz="1100">
                <a:solidFill>
                  <a:schemeClr val="accent1"/>
                </a:solidFill>
              </a:defRPr>
            </a:lvl5pPr>
            <a:lvl6pPr lvl="5" algn="ctr" rtl="0">
              <a:lnSpc>
                <a:spcPct val="100000"/>
              </a:lnSpc>
              <a:spcBef>
                <a:spcPts val="0"/>
              </a:spcBef>
              <a:spcAft>
                <a:spcPts val="0"/>
              </a:spcAft>
              <a:buClr>
                <a:schemeClr val="accent1"/>
              </a:buClr>
              <a:buSzPts val="1100"/>
              <a:buNone/>
              <a:defRPr sz="1100">
                <a:solidFill>
                  <a:schemeClr val="accent1"/>
                </a:solidFill>
              </a:defRPr>
            </a:lvl6pPr>
            <a:lvl7pPr lvl="6" algn="ctr" rtl="0">
              <a:lnSpc>
                <a:spcPct val="100000"/>
              </a:lnSpc>
              <a:spcBef>
                <a:spcPts val="0"/>
              </a:spcBef>
              <a:spcAft>
                <a:spcPts val="0"/>
              </a:spcAft>
              <a:buClr>
                <a:schemeClr val="accent1"/>
              </a:buClr>
              <a:buSzPts val="1100"/>
              <a:buNone/>
              <a:defRPr sz="1100">
                <a:solidFill>
                  <a:schemeClr val="accent1"/>
                </a:solidFill>
              </a:defRPr>
            </a:lvl7pPr>
            <a:lvl8pPr lvl="7" algn="ctr" rtl="0">
              <a:lnSpc>
                <a:spcPct val="100000"/>
              </a:lnSpc>
              <a:spcBef>
                <a:spcPts val="0"/>
              </a:spcBef>
              <a:spcAft>
                <a:spcPts val="0"/>
              </a:spcAft>
              <a:buClr>
                <a:schemeClr val="accent1"/>
              </a:buClr>
              <a:buSzPts val="1100"/>
              <a:buNone/>
              <a:defRPr sz="1100">
                <a:solidFill>
                  <a:schemeClr val="accent1"/>
                </a:solidFill>
              </a:defRPr>
            </a:lvl8pPr>
            <a:lvl9pPr lvl="8" algn="ctr" rtl="0">
              <a:lnSpc>
                <a:spcPct val="100000"/>
              </a:lnSpc>
              <a:spcBef>
                <a:spcPts val="0"/>
              </a:spcBef>
              <a:spcAft>
                <a:spcPts val="0"/>
              </a:spcAft>
              <a:buClr>
                <a:schemeClr val="accent1"/>
              </a:buClr>
              <a:buSzPts val="1100"/>
              <a:buNone/>
              <a:defRPr sz="1100">
                <a:solidFill>
                  <a:schemeClr val="accent1"/>
                </a:solidFill>
              </a:defRPr>
            </a:lvl9pPr>
          </a:lstStyle>
          <a:p>
            <a:endParaRPr/>
          </a:p>
        </p:txBody>
      </p:sp>
      <p:sp>
        <p:nvSpPr>
          <p:cNvPr id="72" name="Google Shape;72;p14"/>
          <p:cNvSpPr txBox="1">
            <a:spLocks noGrp="1"/>
          </p:cNvSpPr>
          <p:nvPr>
            <p:ph type="subTitle" idx="2"/>
          </p:nvPr>
        </p:nvSpPr>
        <p:spPr>
          <a:xfrm>
            <a:off x="3580663" y="2250304"/>
            <a:ext cx="1982700" cy="72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100"/>
              <a:buNone/>
              <a:defRPr sz="1400"/>
            </a:lvl1pPr>
            <a:lvl2pPr lvl="1" algn="ctr" rtl="0">
              <a:lnSpc>
                <a:spcPct val="100000"/>
              </a:lnSpc>
              <a:spcBef>
                <a:spcPts val="0"/>
              </a:spcBef>
              <a:spcAft>
                <a:spcPts val="0"/>
              </a:spcAft>
              <a:buClr>
                <a:schemeClr val="accent1"/>
              </a:buClr>
              <a:buSzPts val="1100"/>
              <a:buNone/>
              <a:defRPr sz="1100">
                <a:solidFill>
                  <a:schemeClr val="accent1"/>
                </a:solidFill>
              </a:defRPr>
            </a:lvl2pPr>
            <a:lvl3pPr lvl="2" algn="ctr" rtl="0">
              <a:lnSpc>
                <a:spcPct val="100000"/>
              </a:lnSpc>
              <a:spcBef>
                <a:spcPts val="0"/>
              </a:spcBef>
              <a:spcAft>
                <a:spcPts val="0"/>
              </a:spcAft>
              <a:buClr>
                <a:schemeClr val="accent1"/>
              </a:buClr>
              <a:buSzPts val="1100"/>
              <a:buNone/>
              <a:defRPr sz="1100">
                <a:solidFill>
                  <a:schemeClr val="accent1"/>
                </a:solidFill>
              </a:defRPr>
            </a:lvl3pPr>
            <a:lvl4pPr lvl="3" algn="ctr" rtl="0">
              <a:lnSpc>
                <a:spcPct val="100000"/>
              </a:lnSpc>
              <a:spcBef>
                <a:spcPts val="0"/>
              </a:spcBef>
              <a:spcAft>
                <a:spcPts val="0"/>
              </a:spcAft>
              <a:buClr>
                <a:schemeClr val="accent1"/>
              </a:buClr>
              <a:buSzPts val="1100"/>
              <a:buNone/>
              <a:defRPr sz="1100">
                <a:solidFill>
                  <a:schemeClr val="accent1"/>
                </a:solidFill>
              </a:defRPr>
            </a:lvl4pPr>
            <a:lvl5pPr lvl="4" algn="ctr" rtl="0">
              <a:lnSpc>
                <a:spcPct val="100000"/>
              </a:lnSpc>
              <a:spcBef>
                <a:spcPts val="0"/>
              </a:spcBef>
              <a:spcAft>
                <a:spcPts val="0"/>
              </a:spcAft>
              <a:buClr>
                <a:schemeClr val="accent1"/>
              </a:buClr>
              <a:buSzPts val="1100"/>
              <a:buNone/>
              <a:defRPr sz="1100">
                <a:solidFill>
                  <a:schemeClr val="accent1"/>
                </a:solidFill>
              </a:defRPr>
            </a:lvl5pPr>
            <a:lvl6pPr lvl="5" algn="ctr" rtl="0">
              <a:lnSpc>
                <a:spcPct val="100000"/>
              </a:lnSpc>
              <a:spcBef>
                <a:spcPts val="0"/>
              </a:spcBef>
              <a:spcAft>
                <a:spcPts val="0"/>
              </a:spcAft>
              <a:buClr>
                <a:schemeClr val="accent1"/>
              </a:buClr>
              <a:buSzPts val="1100"/>
              <a:buNone/>
              <a:defRPr sz="1100">
                <a:solidFill>
                  <a:schemeClr val="accent1"/>
                </a:solidFill>
              </a:defRPr>
            </a:lvl6pPr>
            <a:lvl7pPr lvl="6" algn="ctr" rtl="0">
              <a:lnSpc>
                <a:spcPct val="100000"/>
              </a:lnSpc>
              <a:spcBef>
                <a:spcPts val="0"/>
              </a:spcBef>
              <a:spcAft>
                <a:spcPts val="0"/>
              </a:spcAft>
              <a:buClr>
                <a:schemeClr val="accent1"/>
              </a:buClr>
              <a:buSzPts val="1100"/>
              <a:buNone/>
              <a:defRPr sz="1100">
                <a:solidFill>
                  <a:schemeClr val="accent1"/>
                </a:solidFill>
              </a:defRPr>
            </a:lvl7pPr>
            <a:lvl8pPr lvl="7" algn="ctr" rtl="0">
              <a:lnSpc>
                <a:spcPct val="100000"/>
              </a:lnSpc>
              <a:spcBef>
                <a:spcPts val="0"/>
              </a:spcBef>
              <a:spcAft>
                <a:spcPts val="0"/>
              </a:spcAft>
              <a:buClr>
                <a:schemeClr val="accent1"/>
              </a:buClr>
              <a:buSzPts val="1100"/>
              <a:buNone/>
              <a:defRPr sz="1100">
                <a:solidFill>
                  <a:schemeClr val="accent1"/>
                </a:solidFill>
              </a:defRPr>
            </a:lvl8pPr>
            <a:lvl9pPr lvl="8" algn="ctr" rtl="0">
              <a:lnSpc>
                <a:spcPct val="100000"/>
              </a:lnSpc>
              <a:spcBef>
                <a:spcPts val="0"/>
              </a:spcBef>
              <a:spcAft>
                <a:spcPts val="0"/>
              </a:spcAft>
              <a:buClr>
                <a:schemeClr val="accent1"/>
              </a:buClr>
              <a:buSzPts val="1100"/>
              <a:buNone/>
              <a:defRPr sz="1100">
                <a:solidFill>
                  <a:schemeClr val="accent1"/>
                </a:solidFill>
              </a:defRPr>
            </a:lvl9pPr>
          </a:lstStyle>
          <a:p>
            <a:endParaRPr/>
          </a:p>
        </p:txBody>
      </p:sp>
      <p:sp>
        <p:nvSpPr>
          <p:cNvPr id="73" name="Google Shape;73;p14"/>
          <p:cNvSpPr txBox="1">
            <a:spLocks noGrp="1"/>
          </p:cNvSpPr>
          <p:nvPr>
            <p:ph type="subTitle" idx="3"/>
          </p:nvPr>
        </p:nvSpPr>
        <p:spPr>
          <a:xfrm>
            <a:off x="6448102" y="2248500"/>
            <a:ext cx="1982700" cy="72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100"/>
              <a:buNone/>
              <a:defRPr sz="1400"/>
            </a:lvl1pPr>
            <a:lvl2pPr lvl="1" algn="ctr" rtl="0">
              <a:lnSpc>
                <a:spcPct val="100000"/>
              </a:lnSpc>
              <a:spcBef>
                <a:spcPts val="0"/>
              </a:spcBef>
              <a:spcAft>
                <a:spcPts val="0"/>
              </a:spcAft>
              <a:buClr>
                <a:schemeClr val="accent1"/>
              </a:buClr>
              <a:buSzPts val="1100"/>
              <a:buNone/>
              <a:defRPr sz="1100">
                <a:solidFill>
                  <a:schemeClr val="accent1"/>
                </a:solidFill>
              </a:defRPr>
            </a:lvl2pPr>
            <a:lvl3pPr lvl="2" algn="ctr" rtl="0">
              <a:lnSpc>
                <a:spcPct val="100000"/>
              </a:lnSpc>
              <a:spcBef>
                <a:spcPts val="0"/>
              </a:spcBef>
              <a:spcAft>
                <a:spcPts val="0"/>
              </a:spcAft>
              <a:buClr>
                <a:schemeClr val="accent1"/>
              </a:buClr>
              <a:buSzPts val="1100"/>
              <a:buNone/>
              <a:defRPr sz="1100">
                <a:solidFill>
                  <a:schemeClr val="accent1"/>
                </a:solidFill>
              </a:defRPr>
            </a:lvl3pPr>
            <a:lvl4pPr lvl="3" algn="ctr" rtl="0">
              <a:lnSpc>
                <a:spcPct val="100000"/>
              </a:lnSpc>
              <a:spcBef>
                <a:spcPts val="0"/>
              </a:spcBef>
              <a:spcAft>
                <a:spcPts val="0"/>
              </a:spcAft>
              <a:buClr>
                <a:schemeClr val="accent1"/>
              </a:buClr>
              <a:buSzPts val="1100"/>
              <a:buNone/>
              <a:defRPr sz="1100">
                <a:solidFill>
                  <a:schemeClr val="accent1"/>
                </a:solidFill>
              </a:defRPr>
            </a:lvl4pPr>
            <a:lvl5pPr lvl="4" algn="ctr" rtl="0">
              <a:lnSpc>
                <a:spcPct val="100000"/>
              </a:lnSpc>
              <a:spcBef>
                <a:spcPts val="0"/>
              </a:spcBef>
              <a:spcAft>
                <a:spcPts val="0"/>
              </a:spcAft>
              <a:buClr>
                <a:schemeClr val="accent1"/>
              </a:buClr>
              <a:buSzPts val="1100"/>
              <a:buNone/>
              <a:defRPr sz="1100">
                <a:solidFill>
                  <a:schemeClr val="accent1"/>
                </a:solidFill>
              </a:defRPr>
            </a:lvl5pPr>
            <a:lvl6pPr lvl="5" algn="ctr" rtl="0">
              <a:lnSpc>
                <a:spcPct val="100000"/>
              </a:lnSpc>
              <a:spcBef>
                <a:spcPts val="0"/>
              </a:spcBef>
              <a:spcAft>
                <a:spcPts val="0"/>
              </a:spcAft>
              <a:buClr>
                <a:schemeClr val="accent1"/>
              </a:buClr>
              <a:buSzPts val="1100"/>
              <a:buNone/>
              <a:defRPr sz="1100">
                <a:solidFill>
                  <a:schemeClr val="accent1"/>
                </a:solidFill>
              </a:defRPr>
            </a:lvl6pPr>
            <a:lvl7pPr lvl="6" algn="ctr" rtl="0">
              <a:lnSpc>
                <a:spcPct val="100000"/>
              </a:lnSpc>
              <a:spcBef>
                <a:spcPts val="0"/>
              </a:spcBef>
              <a:spcAft>
                <a:spcPts val="0"/>
              </a:spcAft>
              <a:buClr>
                <a:schemeClr val="accent1"/>
              </a:buClr>
              <a:buSzPts val="1100"/>
              <a:buNone/>
              <a:defRPr sz="1100">
                <a:solidFill>
                  <a:schemeClr val="accent1"/>
                </a:solidFill>
              </a:defRPr>
            </a:lvl7pPr>
            <a:lvl8pPr lvl="7" algn="ctr" rtl="0">
              <a:lnSpc>
                <a:spcPct val="100000"/>
              </a:lnSpc>
              <a:spcBef>
                <a:spcPts val="0"/>
              </a:spcBef>
              <a:spcAft>
                <a:spcPts val="0"/>
              </a:spcAft>
              <a:buClr>
                <a:schemeClr val="accent1"/>
              </a:buClr>
              <a:buSzPts val="1100"/>
              <a:buNone/>
              <a:defRPr sz="1100">
                <a:solidFill>
                  <a:schemeClr val="accent1"/>
                </a:solidFill>
              </a:defRPr>
            </a:lvl8pPr>
            <a:lvl9pPr lvl="8" algn="ctr" rtl="0">
              <a:lnSpc>
                <a:spcPct val="100000"/>
              </a:lnSpc>
              <a:spcBef>
                <a:spcPts val="0"/>
              </a:spcBef>
              <a:spcAft>
                <a:spcPts val="0"/>
              </a:spcAft>
              <a:buClr>
                <a:schemeClr val="accent1"/>
              </a:buClr>
              <a:buSzPts val="1100"/>
              <a:buNone/>
              <a:defRPr sz="1100">
                <a:solidFill>
                  <a:schemeClr val="accent1"/>
                </a:solidFill>
              </a:defRPr>
            </a:lvl9pPr>
          </a:lstStyle>
          <a:p>
            <a:endParaRPr/>
          </a:p>
        </p:txBody>
      </p:sp>
      <p:sp>
        <p:nvSpPr>
          <p:cNvPr id="74" name="Google Shape;74;p14"/>
          <p:cNvSpPr txBox="1">
            <a:spLocks noGrp="1"/>
          </p:cNvSpPr>
          <p:nvPr>
            <p:ph type="subTitle" idx="4"/>
          </p:nvPr>
        </p:nvSpPr>
        <p:spPr>
          <a:xfrm>
            <a:off x="713225" y="3882875"/>
            <a:ext cx="1982700" cy="72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100"/>
              <a:buNone/>
              <a:defRPr sz="1400"/>
            </a:lvl1pPr>
            <a:lvl2pPr lvl="1" algn="ctr" rtl="0">
              <a:lnSpc>
                <a:spcPct val="100000"/>
              </a:lnSpc>
              <a:spcBef>
                <a:spcPts val="0"/>
              </a:spcBef>
              <a:spcAft>
                <a:spcPts val="0"/>
              </a:spcAft>
              <a:buClr>
                <a:schemeClr val="accent1"/>
              </a:buClr>
              <a:buSzPts val="1100"/>
              <a:buNone/>
              <a:defRPr sz="1100">
                <a:solidFill>
                  <a:schemeClr val="accent1"/>
                </a:solidFill>
              </a:defRPr>
            </a:lvl2pPr>
            <a:lvl3pPr lvl="2" algn="ctr" rtl="0">
              <a:lnSpc>
                <a:spcPct val="100000"/>
              </a:lnSpc>
              <a:spcBef>
                <a:spcPts val="0"/>
              </a:spcBef>
              <a:spcAft>
                <a:spcPts val="0"/>
              </a:spcAft>
              <a:buClr>
                <a:schemeClr val="accent1"/>
              </a:buClr>
              <a:buSzPts val="1100"/>
              <a:buNone/>
              <a:defRPr sz="1100">
                <a:solidFill>
                  <a:schemeClr val="accent1"/>
                </a:solidFill>
              </a:defRPr>
            </a:lvl3pPr>
            <a:lvl4pPr lvl="3" algn="ctr" rtl="0">
              <a:lnSpc>
                <a:spcPct val="100000"/>
              </a:lnSpc>
              <a:spcBef>
                <a:spcPts val="0"/>
              </a:spcBef>
              <a:spcAft>
                <a:spcPts val="0"/>
              </a:spcAft>
              <a:buClr>
                <a:schemeClr val="accent1"/>
              </a:buClr>
              <a:buSzPts val="1100"/>
              <a:buNone/>
              <a:defRPr sz="1100">
                <a:solidFill>
                  <a:schemeClr val="accent1"/>
                </a:solidFill>
              </a:defRPr>
            </a:lvl4pPr>
            <a:lvl5pPr lvl="4" algn="ctr" rtl="0">
              <a:lnSpc>
                <a:spcPct val="100000"/>
              </a:lnSpc>
              <a:spcBef>
                <a:spcPts val="0"/>
              </a:spcBef>
              <a:spcAft>
                <a:spcPts val="0"/>
              </a:spcAft>
              <a:buClr>
                <a:schemeClr val="accent1"/>
              </a:buClr>
              <a:buSzPts val="1100"/>
              <a:buNone/>
              <a:defRPr sz="1100">
                <a:solidFill>
                  <a:schemeClr val="accent1"/>
                </a:solidFill>
              </a:defRPr>
            </a:lvl5pPr>
            <a:lvl6pPr lvl="5" algn="ctr" rtl="0">
              <a:lnSpc>
                <a:spcPct val="100000"/>
              </a:lnSpc>
              <a:spcBef>
                <a:spcPts val="0"/>
              </a:spcBef>
              <a:spcAft>
                <a:spcPts val="0"/>
              </a:spcAft>
              <a:buClr>
                <a:schemeClr val="accent1"/>
              </a:buClr>
              <a:buSzPts val="1100"/>
              <a:buNone/>
              <a:defRPr sz="1100">
                <a:solidFill>
                  <a:schemeClr val="accent1"/>
                </a:solidFill>
              </a:defRPr>
            </a:lvl6pPr>
            <a:lvl7pPr lvl="6" algn="ctr" rtl="0">
              <a:lnSpc>
                <a:spcPct val="100000"/>
              </a:lnSpc>
              <a:spcBef>
                <a:spcPts val="0"/>
              </a:spcBef>
              <a:spcAft>
                <a:spcPts val="0"/>
              </a:spcAft>
              <a:buClr>
                <a:schemeClr val="accent1"/>
              </a:buClr>
              <a:buSzPts val="1100"/>
              <a:buNone/>
              <a:defRPr sz="1100">
                <a:solidFill>
                  <a:schemeClr val="accent1"/>
                </a:solidFill>
              </a:defRPr>
            </a:lvl7pPr>
            <a:lvl8pPr lvl="7" algn="ctr" rtl="0">
              <a:lnSpc>
                <a:spcPct val="100000"/>
              </a:lnSpc>
              <a:spcBef>
                <a:spcPts val="0"/>
              </a:spcBef>
              <a:spcAft>
                <a:spcPts val="0"/>
              </a:spcAft>
              <a:buClr>
                <a:schemeClr val="accent1"/>
              </a:buClr>
              <a:buSzPts val="1100"/>
              <a:buNone/>
              <a:defRPr sz="1100">
                <a:solidFill>
                  <a:schemeClr val="accent1"/>
                </a:solidFill>
              </a:defRPr>
            </a:lvl8pPr>
            <a:lvl9pPr lvl="8" algn="ctr" rtl="0">
              <a:lnSpc>
                <a:spcPct val="100000"/>
              </a:lnSpc>
              <a:spcBef>
                <a:spcPts val="0"/>
              </a:spcBef>
              <a:spcAft>
                <a:spcPts val="0"/>
              </a:spcAft>
              <a:buClr>
                <a:schemeClr val="accent1"/>
              </a:buClr>
              <a:buSzPts val="1100"/>
              <a:buNone/>
              <a:defRPr sz="1100">
                <a:solidFill>
                  <a:schemeClr val="accent1"/>
                </a:solidFill>
              </a:defRPr>
            </a:lvl9pPr>
          </a:lstStyle>
          <a:p>
            <a:endParaRPr/>
          </a:p>
        </p:txBody>
      </p:sp>
      <p:sp>
        <p:nvSpPr>
          <p:cNvPr id="75" name="Google Shape;75;p14"/>
          <p:cNvSpPr txBox="1">
            <a:spLocks noGrp="1"/>
          </p:cNvSpPr>
          <p:nvPr>
            <p:ph type="subTitle" idx="5"/>
          </p:nvPr>
        </p:nvSpPr>
        <p:spPr>
          <a:xfrm>
            <a:off x="3580663" y="3884683"/>
            <a:ext cx="1982700" cy="72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100"/>
              <a:buNone/>
              <a:defRPr sz="1400"/>
            </a:lvl1pPr>
            <a:lvl2pPr lvl="1" algn="ctr" rtl="0">
              <a:lnSpc>
                <a:spcPct val="100000"/>
              </a:lnSpc>
              <a:spcBef>
                <a:spcPts val="0"/>
              </a:spcBef>
              <a:spcAft>
                <a:spcPts val="0"/>
              </a:spcAft>
              <a:buClr>
                <a:schemeClr val="accent1"/>
              </a:buClr>
              <a:buSzPts val="1100"/>
              <a:buNone/>
              <a:defRPr sz="1100">
                <a:solidFill>
                  <a:schemeClr val="accent1"/>
                </a:solidFill>
              </a:defRPr>
            </a:lvl2pPr>
            <a:lvl3pPr lvl="2" algn="ctr" rtl="0">
              <a:lnSpc>
                <a:spcPct val="100000"/>
              </a:lnSpc>
              <a:spcBef>
                <a:spcPts val="0"/>
              </a:spcBef>
              <a:spcAft>
                <a:spcPts val="0"/>
              </a:spcAft>
              <a:buClr>
                <a:schemeClr val="accent1"/>
              </a:buClr>
              <a:buSzPts val="1100"/>
              <a:buNone/>
              <a:defRPr sz="1100">
                <a:solidFill>
                  <a:schemeClr val="accent1"/>
                </a:solidFill>
              </a:defRPr>
            </a:lvl3pPr>
            <a:lvl4pPr lvl="3" algn="ctr" rtl="0">
              <a:lnSpc>
                <a:spcPct val="100000"/>
              </a:lnSpc>
              <a:spcBef>
                <a:spcPts val="0"/>
              </a:spcBef>
              <a:spcAft>
                <a:spcPts val="0"/>
              </a:spcAft>
              <a:buClr>
                <a:schemeClr val="accent1"/>
              </a:buClr>
              <a:buSzPts val="1100"/>
              <a:buNone/>
              <a:defRPr sz="1100">
                <a:solidFill>
                  <a:schemeClr val="accent1"/>
                </a:solidFill>
              </a:defRPr>
            </a:lvl4pPr>
            <a:lvl5pPr lvl="4" algn="ctr" rtl="0">
              <a:lnSpc>
                <a:spcPct val="100000"/>
              </a:lnSpc>
              <a:spcBef>
                <a:spcPts val="0"/>
              </a:spcBef>
              <a:spcAft>
                <a:spcPts val="0"/>
              </a:spcAft>
              <a:buClr>
                <a:schemeClr val="accent1"/>
              </a:buClr>
              <a:buSzPts val="1100"/>
              <a:buNone/>
              <a:defRPr sz="1100">
                <a:solidFill>
                  <a:schemeClr val="accent1"/>
                </a:solidFill>
              </a:defRPr>
            </a:lvl5pPr>
            <a:lvl6pPr lvl="5" algn="ctr" rtl="0">
              <a:lnSpc>
                <a:spcPct val="100000"/>
              </a:lnSpc>
              <a:spcBef>
                <a:spcPts val="0"/>
              </a:spcBef>
              <a:spcAft>
                <a:spcPts val="0"/>
              </a:spcAft>
              <a:buClr>
                <a:schemeClr val="accent1"/>
              </a:buClr>
              <a:buSzPts val="1100"/>
              <a:buNone/>
              <a:defRPr sz="1100">
                <a:solidFill>
                  <a:schemeClr val="accent1"/>
                </a:solidFill>
              </a:defRPr>
            </a:lvl6pPr>
            <a:lvl7pPr lvl="6" algn="ctr" rtl="0">
              <a:lnSpc>
                <a:spcPct val="100000"/>
              </a:lnSpc>
              <a:spcBef>
                <a:spcPts val="0"/>
              </a:spcBef>
              <a:spcAft>
                <a:spcPts val="0"/>
              </a:spcAft>
              <a:buClr>
                <a:schemeClr val="accent1"/>
              </a:buClr>
              <a:buSzPts val="1100"/>
              <a:buNone/>
              <a:defRPr sz="1100">
                <a:solidFill>
                  <a:schemeClr val="accent1"/>
                </a:solidFill>
              </a:defRPr>
            </a:lvl7pPr>
            <a:lvl8pPr lvl="7" algn="ctr" rtl="0">
              <a:lnSpc>
                <a:spcPct val="100000"/>
              </a:lnSpc>
              <a:spcBef>
                <a:spcPts val="0"/>
              </a:spcBef>
              <a:spcAft>
                <a:spcPts val="0"/>
              </a:spcAft>
              <a:buClr>
                <a:schemeClr val="accent1"/>
              </a:buClr>
              <a:buSzPts val="1100"/>
              <a:buNone/>
              <a:defRPr sz="1100">
                <a:solidFill>
                  <a:schemeClr val="accent1"/>
                </a:solidFill>
              </a:defRPr>
            </a:lvl8pPr>
            <a:lvl9pPr lvl="8" algn="ctr" rtl="0">
              <a:lnSpc>
                <a:spcPct val="100000"/>
              </a:lnSpc>
              <a:spcBef>
                <a:spcPts val="0"/>
              </a:spcBef>
              <a:spcAft>
                <a:spcPts val="0"/>
              </a:spcAft>
              <a:buClr>
                <a:schemeClr val="accent1"/>
              </a:buClr>
              <a:buSzPts val="1100"/>
              <a:buNone/>
              <a:defRPr sz="1100">
                <a:solidFill>
                  <a:schemeClr val="accent1"/>
                </a:solidFill>
              </a:defRPr>
            </a:lvl9pPr>
          </a:lstStyle>
          <a:p>
            <a:endParaRPr/>
          </a:p>
        </p:txBody>
      </p:sp>
      <p:sp>
        <p:nvSpPr>
          <p:cNvPr id="76" name="Google Shape;76;p14"/>
          <p:cNvSpPr txBox="1">
            <a:spLocks noGrp="1"/>
          </p:cNvSpPr>
          <p:nvPr>
            <p:ph type="subTitle" idx="6"/>
          </p:nvPr>
        </p:nvSpPr>
        <p:spPr>
          <a:xfrm>
            <a:off x="6448102" y="3882875"/>
            <a:ext cx="1982700" cy="72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100"/>
              <a:buNone/>
              <a:defRPr sz="1400"/>
            </a:lvl1pPr>
            <a:lvl2pPr lvl="1" algn="ctr" rtl="0">
              <a:lnSpc>
                <a:spcPct val="100000"/>
              </a:lnSpc>
              <a:spcBef>
                <a:spcPts val="0"/>
              </a:spcBef>
              <a:spcAft>
                <a:spcPts val="0"/>
              </a:spcAft>
              <a:buClr>
                <a:schemeClr val="accent1"/>
              </a:buClr>
              <a:buSzPts val="1100"/>
              <a:buNone/>
              <a:defRPr sz="1100">
                <a:solidFill>
                  <a:schemeClr val="accent1"/>
                </a:solidFill>
              </a:defRPr>
            </a:lvl2pPr>
            <a:lvl3pPr lvl="2" algn="ctr" rtl="0">
              <a:lnSpc>
                <a:spcPct val="100000"/>
              </a:lnSpc>
              <a:spcBef>
                <a:spcPts val="0"/>
              </a:spcBef>
              <a:spcAft>
                <a:spcPts val="0"/>
              </a:spcAft>
              <a:buClr>
                <a:schemeClr val="accent1"/>
              </a:buClr>
              <a:buSzPts val="1100"/>
              <a:buNone/>
              <a:defRPr sz="1100">
                <a:solidFill>
                  <a:schemeClr val="accent1"/>
                </a:solidFill>
              </a:defRPr>
            </a:lvl3pPr>
            <a:lvl4pPr lvl="3" algn="ctr" rtl="0">
              <a:lnSpc>
                <a:spcPct val="100000"/>
              </a:lnSpc>
              <a:spcBef>
                <a:spcPts val="0"/>
              </a:spcBef>
              <a:spcAft>
                <a:spcPts val="0"/>
              </a:spcAft>
              <a:buClr>
                <a:schemeClr val="accent1"/>
              </a:buClr>
              <a:buSzPts val="1100"/>
              <a:buNone/>
              <a:defRPr sz="1100">
                <a:solidFill>
                  <a:schemeClr val="accent1"/>
                </a:solidFill>
              </a:defRPr>
            </a:lvl4pPr>
            <a:lvl5pPr lvl="4" algn="ctr" rtl="0">
              <a:lnSpc>
                <a:spcPct val="100000"/>
              </a:lnSpc>
              <a:spcBef>
                <a:spcPts val="0"/>
              </a:spcBef>
              <a:spcAft>
                <a:spcPts val="0"/>
              </a:spcAft>
              <a:buClr>
                <a:schemeClr val="accent1"/>
              </a:buClr>
              <a:buSzPts val="1100"/>
              <a:buNone/>
              <a:defRPr sz="1100">
                <a:solidFill>
                  <a:schemeClr val="accent1"/>
                </a:solidFill>
              </a:defRPr>
            </a:lvl5pPr>
            <a:lvl6pPr lvl="5" algn="ctr" rtl="0">
              <a:lnSpc>
                <a:spcPct val="100000"/>
              </a:lnSpc>
              <a:spcBef>
                <a:spcPts val="0"/>
              </a:spcBef>
              <a:spcAft>
                <a:spcPts val="0"/>
              </a:spcAft>
              <a:buClr>
                <a:schemeClr val="accent1"/>
              </a:buClr>
              <a:buSzPts val="1100"/>
              <a:buNone/>
              <a:defRPr sz="1100">
                <a:solidFill>
                  <a:schemeClr val="accent1"/>
                </a:solidFill>
              </a:defRPr>
            </a:lvl6pPr>
            <a:lvl7pPr lvl="6" algn="ctr" rtl="0">
              <a:lnSpc>
                <a:spcPct val="100000"/>
              </a:lnSpc>
              <a:spcBef>
                <a:spcPts val="0"/>
              </a:spcBef>
              <a:spcAft>
                <a:spcPts val="0"/>
              </a:spcAft>
              <a:buClr>
                <a:schemeClr val="accent1"/>
              </a:buClr>
              <a:buSzPts val="1100"/>
              <a:buNone/>
              <a:defRPr sz="1100">
                <a:solidFill>
                  <a:schemeClr val="accent1"/>
                </a:solidFill>
              </a:defRPr>
            </a:lvl7pPr>
            <a:lvl8pPr lvl="7" algn="ctr" rtl="0">
              <a:lnSpc>
                <a:spcPct val="100000"/>
              </a:lnSpc>
              <a:spcBef>
                <a:spcPts val="0"/>
              </a:spcBef>
              <a:spcAft>
                <a:spcPts val="0"/>
              </a:spcAft>
              <a:buClr>
                <a:schemeClr val="accent1"/>
              </a:buClr>
              <a:buSzPts val="1100"/>
              <a:buNone/>
              <a:defRPr sz="1100">
                <a:solidFill>
                  <a:schemeClr val="accent1"/>
                </a:solidFill>
              </a:defRPr>
            </a:lvl8pPr>
            <a:lvl9pPr lvl="8" algn="ctr" rtl="0">
              <a:lnSpc>
                <a:spcPct val="100000"/>
              </a:lnSpc>
              <a:spcBef>
                <a:spcPts val="0"/>
              </a:spcBef>
              <a:spcAft>
                <a:spcPts val="0"/>
              </a:spcAft>
              <a:buClr>
                <a:schemeClr val="accent1"/>
              </a:buClr>
              <a:buSzPts val="1100"/>
              <a:buNone/>
              <a:defRPr sz="1100">
                <a:solidFill>
                  <a:schemeClr val="accent1"/>
                </a:solidFill>
              </a:defRPr>
            </a:lvl9pPr>
          </a:lstStyle>
          <a:p>
            <a:endParaRPr/>
          </a:p>
        </p:txBody>
      </p:sp>
      <p:sp>
        <p:nvSpPr>
          <p:cNvPr id="77" name="Google Shape;77;p14"/>
          <p:cNvSpPr txBox="1">
            <a:spLocks noGrp="1"/>
          </p:cNvSpPr>
          <p:nvPr>
            <p:ph type="subTitle" idx="7"/>
          </p:nvPr>
        </p:nvSpPr>
        <p:spPr>
          <a:xfrm>
            <a:off x="713238" y="1755650"/>
            <a:ext cx="1982700" cy="3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100"/>
              <a:buFont typeface="Anton"/>
              <a:buNone/>
              <a:defRPr b="1">
                <a:latin typeface="Josefin Sans"/>
                <a:ea typeface="Josefin Sans"/>
                <a:cs typeface="Josefin Sans"/>
                <a:sym typeface="Josefin Sans"/>
              </a:defRPr>
            </a:lvl1pPr>
            <a:lvl2pPr lvl="1"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a:endParaRPr/>
          </a:p>
        </p:txBody>
      </p:sp>
      <p:sp>
        <p:nvSpPr>
          <p:cNvPr id="78" name="Google Shape;78;p14"/>
          <p:cNvSpPr txBox="1">
            <a:spLocks noGrp="1"/>
          </p:cNvSpPr>
          <p:nvPr>
            <p:ph type="subTitle" idx="8"/>
          </p:nvPr>
        </p:nvSpPr>
        <p:spPr>
          <a:xfrm>
            <a:off x="3580677" y="1756431"/>
            <a:ext cx="1982700" cy="3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100"/>
              <a:buFont typeface="Anton"/>
              <a:buNone/>
              <a:defRPr b="1">
                <a:latin typeface="Josefin Sans"/>
                <a:ea typeface="Josefin Sans"/>
                <a:cs typeface="Josefin Sans"/>
                <a:sym typeface="Josefin Sans"/>
              </a:defRPr>
            </a:lvl1pPr>
            <a:lvl2pPr lvl="1"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a:endParaRPr/>
          </a:p>
        </p:txBody>
      </p:sp>
      <p:sp>
        <p:nvSpPr>
          <p:cNvPr id="79" name="Google Shape;79;p14"/>
          <p:cNvSpPr txBox="1">
            <a:spLocks noGrp="1"/>
          </p:cNvSpPr>
          <p:nvPr>
            <p:ph type="subTitle" idx="9"/>
          </p:nvPr>
        </p:nvSpPr>
        <p:spPr>
          <a:xfrm>
            <a:off x="6448117" y="1755650"/>
            <a:ext cx="1982700" cy="31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100"/>
              <a:buFont typeface="Anton"/>
              <a:buNone/>
              <a:defRPr b="1">
                <a:latin typeface="Josefin Sans"/>
                <a:ea typeface="Josefin Sans"/>
                <a:cs typeface="Josefin Sans"/>
                <a:sym typeface="Josefin Sans"/>
              </a:defRPr>
            </a:lvl1pPr>
            <a:lvl2pPr lvl="1"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a:endParaRPr/>
          </a:p>
        </p:txBody>
      </p:sp>
      <p:sp>
        <p:nvSpPr>
          <p:cNvPr id="80" name="Google Shape;80;p14"/>
          <p:cNvSpPr txBox="1">
            <a:spLocks noGrp="1"/>
          </p:cNvSpPr>
          <p:nvPr>
            <p:ph type="subTitle" idx="13"/>
          </p:nvPr>
        </p:nvSpPr>
        <p:spPr>
          <a:xfrm>
            <a:off x="713238" y="3385825"/>
            <a:ext cx="1982700" cy="31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100"/>
              <a:buFont typeface="Anton"/>
              <a:buNone/>
              <a:defRPr b="1">
                <a:latin typeface="Josefin Sans"/>
                <a:ea typeface="Josefin Sans"/>
                <a:cs typeface="Josefin Sans"/>
                <a:sym typeface="Josefin Sans"/>
              </a:defRPr>
            </a:lvl1pPr>
            <a:lvl2pPr lvl="1"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a:endParaRPr/>
          </a:p>
        </p:txBody>
      </p:sp>
      <p:sp>
        <p:nvSpPr>
          <p:cNvPr id="81" name="Google Shape;81;p14"/>
          <p:cNvSpPr txBox="1">
            <a:spLocks noGrp="1"/>
          </p:cNvSpPr>
          <p:nvPr>
            <p:ph type="subTitle" idx="14"/>
          </p:nvPr>
        </p:nvSpPr>
        <p:spPr>
          <a:xfrm>
            <a:off x="3580677" y="3386608"/>
            <a:ext cx="1982700" cy="31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100"/>
              <a:buFont typeface="Anton"/>
              <a:buNone/>
              <a:defRPr b="1">
                <a:latin typeface="Josefin Sans"/>
                <a:ea typeface="Josefin Sans"/>
                <a:cs typeface="Josefin Sans"/>
                <a:sym typeface="Josefin Sans"/>
              </a:defRPr>
            </a:lvl1pPr>
            <a:lvl2pPr lvl="1"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a:endParaRPr/>
          </a:p>
        </p:txBody>
      </p:sp>
      <p:sp>
        <p:nvSpPr>
          <p:cNvPr id="82" name="Google Shape;82;p14"/>
          <p:cNvSpPr txBox="1">
            <a:spLocks noGrp="1"/>
          </p:cNvSpPr>
          <p:nvPr>
            <p:ph type="subTitle" idx="15"/>
          </p:nvPr>
        </p:nvSpPr>
        <p:spPr>
          <a:xfrm>
            <a:off x="6448117" y="3385825"/>
            <a:ext cx="1982700" cy="31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100"/>
              <a:buFont typeface="Anton"/>
              <a:buNone/>
              <a:defRPr b="1">
                <a:latin typeface="Josefin Sans"/>
                <a:ea typeface="Josefin Sans"/>
                <a:cs typeface="Josefin Sans"/>
                <a:sym typeface="Josefin Sans"/>
              </a:defRPr>
            </a:lvl1pPr>
            <a:lvl2pPr lvl="1"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rtl="0">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a:endParaRPr/>
          </a:p>
        </p:txBody>
      </p:sp>
      <p:sp>
        <p:nvSpPr>
          <p:cNvPr id="83" name="Google Shape;83;p14"/>
          <p:cNvSpPr txBox="1">
            <a:spLocks noGrp="1"/>
          </p:cNvSpPr>
          <p:nvPr>
            <p:ph type="ctrTitle"/>
          </p:nvPr>
        </p:nvSpPr>
        <p:spPr>
          <a:xfrm>
            <a:off x="713225" y="457250"/>
            <a:ext cx="7717500" cy="548400"/>
          </a:xfrm>
          <a:prstGeom prst="rect">
            <a:avLst/>
          </a:prstGeom>
          <a:solidFill>
            <a:schemeClr val="dk1"/>
          </a:solidFill>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400">
                <a:solidFill>
                  <a:schemeClr val="lt1"/>
                </a:solidFill>
              </a:defRPr>
            </a:lvl1pPr>
            <a:lvl2pPr lvl="1" algn="r" rtl="0">
              <a:spcBef>
                <a:spcPts val="0"/>
              </a:spcBef>
              <a:spcAft>
                <a:spcPts val="0"/>
              </a:spcAft>
              <a:buClr>
                <a:schemeClr val="dk1"/>
              </a:buClr>
              <a:buSzPts val="1800"/>
              <a:buNone/>
              <a:defRPr sz="1800">
                <a:solidFill>
                  <a:schemeClr val="dk1"/>
                </a:solidFill>
              </a:defRPr>
            </a:lvl2pPr>
            <a:lvl3pPr lvl="2" algn="r" rtl="0">
              <a:spcBef>
                <a:spcPts val="0"/>
              </a:spcBef>
              <a:spcAft>
                <a:spcPts val="0"/>
              </a:spcAft>
              <a:buClr>
                <a:schemeClr val="dk1"/>
              </a:buClr>
              <a:buSzPts val="1800"/>
              <a:buNone/>
              <a:defRPr sz="1800">
                <a:solidFill>
                  <a:schemeClr val="dk1"/>
                </a:solidFill>
              </a:defRPr>
            </a:lvl3pPr>
            <a:lvl4pPr lvl="3" algn="r" rtl="0">
              <a:spcBef>
                <a:spcPts val="0"/>
              </a:spcBef>
              <a:spcAft>
                <a:spcPts val="0"/>
              </a:spcAft>
              <a:buClr>
                <a:schemeClr val="dk1"/>
              </a:buClr>
              <a:buSzPts val="1800"/>
              <a:buNone/>
              <a:defRPr sz="1800">
                <a:solidFill>
                  <a:schemeClr val="dk1"/>
                </a:solidFill>
              </a:defRPr>
            </a:lvl4pPr>
            <a:lvl5pPr lvl="4" algn="r" rtl="0">
              <a:spcBef>
                <a:spcPts val="0"/>
              </a:spcBef>
              <a:spcAft>
                <a:spcPts val="0"/>
              </a:spcAft>
              <a:buClr>
                <a:schemeClr val="dk1"/>
              </a:buClr>
              <a:buSzPts val="1800"/>
              <a:buNone/>
              <a:defRPr sz="1800">
                <a:solidFill>
                  <a:schemeClr val="dk1"/>
                </a:solidFill>
              </a:defRPr>
            </a:lvl5pPr>
            <a:lvl6pPr lvl="5" algn="r" rtl="0">
              <a:spcBef>
                <a:spcPts val="0"/>
              </a:spcBef>
              <a:spcAft>
                <a:spcPts val="0"/>
              </a:spcAft>
              <a:buClr>
                <a:schemeClr val="dk1"/>
              </a:buClr>
              <a:buSzPts val="1800"/>
              <a:buNone/>
              <a:defRPr sz="1800">
                <a:solidFill>
                  <a:schemeClr val="dk1"/>
                </a:solidFill>
              </a:defRPr>
            </a:lvl6pPr>
            <a:lvl7pPr lvl="6" algn="r" rtl="0">
              <a:spcBef>
                <a:spcPts val="0"/>
              </a:spcBef>
              <a:spcAft>
                <a:spcPts val="0"/>
              </a:spcAft>
              <a:buClr>
                <a:schemeClr val="dk1"/>
              </a:buClr>
              <a:buSzPts val="1800"/>
              <a:buNone/>
              <a:defRPr sz="1800">
                <a:solidFill>
                  <a:schemeClr val="dk1"/>
                </a:solidFill>
              </a:defRPr>
            </a:lvl7pPr>
            <a:lvl8pPr lvl="7" algn="r" rtl="0">
              <a:spcBef>
                <a:spcPts val="0"/>
              </a:spcBef>
              <a:spcAft>
                <a:spcPts val="0"/>
              </a:spcAft>
              <a:buClr>
                <a:schemeClr val="dk1"/>
              </a:buClr>
              <a:buSzPts val="1800"/>
              <a:buNone/>
              <a:defRPr sz="1800">
                <a:solidFill>
                  <a:schemeClr val="dk1"/>
                </a:solidFill>
              </a:defRPr>
            </a:lvl8pPr>
            <a:lvl9pPr lvl="8" algn="r" rtl="0">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
        <p:cNvGrpSpPr/>
        <p:nvPr/>
      </p:nvGrpSpPr>
      <p:grpSpPr>
        <a:xfrm>
          <a:off x="0" y="0"/>
          <a:ext cx="0" cy="0"/>
          <a:chOff x="0" y="0"/>
          <a:chExt cx="0" cy="0"/>
        </a:xfrm>
      </p:grpSpPr>
      <p:sp>
        <p:nvSpPr>
          <p:cNvPr id="48" name="Google Shape;48;p11"/>
          <p:cNvSpPr txBox="1">
            <a:spLocks noGrp="1"/>
          </p:cNvSpPr>
          <p:nvPr>
            <p:ph type="title" hasCustomPrompt="1"/>
          </p:nvPr>
        </p:nvSpPr>
        <p:spPr>
          <a:xfrm>
            <a:off x="876750" y="2000250"/>
            <a:ext cx="7390500" cy="127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4100"/>
              <a:buChar char="+"/>
              <a:defRPr sz="7800">
                <a:solidFill>
                  <a:schemeClr val="lt1"/>
                </a:solidFill>
              </a:defRPr>
            </a:lvl1pPr>
            <a:lvl2pPr lvl="1" rtl="0">
              <a:spcBef>
                <a:spcPts val="0"/>
              </a:spcBef>
              <a:spcAft>
                <a:spcPts val="0"/>
              </a:spcAft>
              <a:buSzPts val="12000"/>
              <a:buChar char="+"/>
              <a:defRPr sz="12000"/>
            </a:lvl2pPr>
            <a:lvl3pPr lvl="2" rtl="0">
              <a:spcBef>
                <a:spcPts val="0"/>
              </a:spcBef>
              <a:spcAft>
                <a:spcPts val="0"/>
              </a:spcAft>
              <a:buSzPts val="12000"/>
              <a:buChar char="+"/>
              <a:defRPr sz="12000"/>
            </a:lvl3pPr>
            <a:lvl4pPr lvl="3" rtl="0">
              <a:spcBef>
                <a:spcPts val="0"/>
              </a:spcBef>
              <a:spcAft>
                <a:spcPts val="0"/>
              </a:spcAft>
              <a:buSzPts val="12000"/>
              <a:buChar char="+"/>
              <a:defRPr sz="12000"/>
            </a:lvl4pPr>
            <a:lvl5pPr lvl="4" rtl="0">
              <a:spcBef>
                <a:spcPts val="0"/>
              </a:spcBef>
              <a:spcAft>
                <a:spcPts val="0"/>
              </a:spcAft>
              <a:buSzPts val="12000"/>
              <a:buChar char="+"/>
              <a:defRPr sz="12000"/>
            </a:lvl5pPr>
            <a:lvl6pPr lvl="5" rtl="0">
              <a:spcBef>
                <a:spcPts val="0"/>
              </a:spcBef>
              <a:spcAft>
                <a:spcPts val="0"/>
              </a:spcAft>
              <a:buSzPts val="12000"/>
              <a:buChar char="+"/>
              <a:defRPr sz="12000"/>
            </a:lvl6pPr>
            <a:lvl7pPr lvl="6" rtl="0">
              <a:spcBef>
                <a:spcPts val="0"/>
              </a:spcBef>
              <a:spcAft>
                <a:spcPts val="0"/>
              </a:spcAft>
              <a:buSzPts val="12000"/>
              <a:buChar char="+"/>
              <a:defRPr sz="12000"/>
            </a:lvl7pPr>
            <a:lvl8pPr lvl="7" rtl="0">
              <a:spcBef>
                <a:spcPts val="0"/>
              </a:spcBef>
              <a:spcAft>
                <a:spcPts val="0"/>
              </a:spcAft>
              <a:buSzPts val="12000"/>
              <a:buChar char="+"/>
              <a:defRPr sz="12000"/>
            </a:lvl8pPr>
            <a:lvl9pPr lvl="8" rtl="0">
              <a:spcBef>
                <a:spcPts val="0"/>
              </a:spcBef>
              <a:spcAft>
                <a:spcPts val="0"/>
              </a:spcAft>
              <a:buSzPts val="12000"/>
              <a:buChar char="+"/>
              <a:defRPr sz="12000"/>
            </a:lvl9pPr>
          </a:lstStyle>
          <a:p>
            <a:r>
              <a:t>xx%</a:t>
            </a:r>
          </a:p>
        </p:txBody>
      </p:sp>
      <p:sp>
        <p:nvSpPr>
          <p:cNvPr id="49" name="Google Shape;49;p11"/>
          <p:cNvSpPr txBox="1">
            <a:spLocks noGrp="1"/>
          </p:cNvSpPr>
          <p:nvPr>
            <p:ph type="subTitle" idx="1"/>
          </p:nvPr>
        </p:nvSpPr>
        <p:spPr>
          <a:xfrm>
            <a:off x="1995675" y="3615350"/>
            <a:ext cx="5152800" cy="42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600">
                <a:solidFill>
                  <a:schemeClr val="lt1"/>
                </a:solidFill>
              </a:defRPr>
            </a:lvl1pPr>
            <a:lvl2pPr lvl="1" rtl="0">
              <a:lnSpc>
                <a:spcPct val="100000"/>
              </a:lnSpc>
              <a:spcBef>
                <a:spcPts val="0"/>
              </a:spcBef>
              <a:spcAft>
                <a:spcPts val="0"/>
              </a:spcAft>
              <a:buClr>
                <a:srgbClr val="000000"/>
              </a:buClr>
              <a:buSzPts val="1100"/>
              <a:buNone/>
              <a:defRPr sz="1100">
                <a:solidFill>
                  <a:srgbClr val="000000"/>
                </a:solidFill>
              </a:defRPr>
            </a:lvl2pPr>
            <a:lvl3pPr lvl="2" rtl="0">
              <a:lnSpc>
                <a:spcPct val="100000"/>
              </a:lnSpc>
              <a:spcBef>
                <a:spcPts val="0"/>
              </a:spcBef>
              <a:spcAft>
                <a:spcPts val="0"/>
              </a:spcAft>
              <a:buClr>
                <a:srgbClr val="000000"/>
              </a:buClr>
              <a:buSzPts val="1100"/>
              <a:buNone/>
              <a:defRPr sz="1100">
                <a:solidFill>
                  <a:srgbClr val="000000"/>
                </a:solidFill>
              </a:defRPr>
            </a:lvl3pPr>
            <a:lvl4pPr lvl="3" rtl="0">
              <a:lnSpc>
                <a:spcPct val="100000"/>
              </a:lnSpc>
              <a:spcBef>
                <a:spcPts val="0"/>
              </a:spcBef>
              <a:spcAft>
                <a:spcPts val="0"/>
              </a:spcAft>
              <a:buClr>
                <a:srgbClr val="000000"/>
              </a:buClr>
              <a:buSzPts val="1100"/>
              <a:buNone/>
              <a:defRPr sz="1100">
                <a:solidFill>
                  <a:srgbClr val="000000"/>
                </a:solidFill>
              </a:defRPr>
            </a:lvl4pPr>
            <a:lvl5pPr lvl="4" rtl="0">
              <a:lnSpc>
                <a:spcPct val="100000"/>
              </a:lnSpc>
              <a:spcBef>
                <a:spcPts val="0"/>
              </a:spcBef>
              <a:spcAft>
                <a:spcPts val="0"/>
              </a:spcAft>
              <a:buClr>
                <a:srgbClr val="000000"/>
              </a:buClr>
              <a:buSzPts val="1100"/>
              <a:buNone/>
              <a:defRPr sz="1100">
                <a:solidFill>
                  <a:srgbClr val="000000"/>
                </a:solidFill>
              </a:defRPr>
            </a:lvl5pPr>
            <a:lvl6pPr lvl="5" rtl="0">
              <a:lnSpc>
                <a:spcPct val="100000"/>
              </a:lnSpc>
              <a:spcBef>
                <a:spcPts val="0"/>
              </a:spcBef>
              <a:spcAft>
                <a:spcPts val="0"/>
              </a:spcAft>
              <a:buClr>
                <a:srgbClr val="000000"/>
              </a:buClr>
              <a:buSzPts val="1100"/>
              <a:buNone/>
              <a:defRPr sz="1100">
                <a:solidFill>
                  <a:srgbClr val="000000"/>
                </a:solidFill>
              </a:defRPr>
            </a:lvl6pPr>
            <a:lvl7pPr lvl="6" rtl="0">
              <a:lnSpc>
                <a:spcPct val="100000"/>
              </a:lnSpc>
              <a:spcBef>
                <a:spcPts val="0"/>
              </a:spcBef>
              <a:spcAft>
                <a:spcPts val="0"/>
              </a:spcAft>
              <a:buClr>
                <a:srgbClr val="000000"/>
              </a:buClr>
              <a:buSzPts val="1100"/>
              <a:buNone/>
              <a:defRPr sz="1100">
                <a:solidFill>
                  <a:srgbClr val="000000"/>
                </a:solidFill>
              </a:defRPr>
            </a:lvl7pPr>
            <a:lvl8pPr lvl="7" rtl="0">
              <a:lnSpc>
                <a:spcPct val="100000"/>
              </a:lnSpc>
              <a:spcBef>
                <a:spcPts val="0"/>
              </a:spcBef>
              <a:spcAft>
                <a:spcPts val="0"/>
              </a:spcAft>
              <a:buClr>
                <a:srgbClr val="000000"/>
              </a:buClr>
              <a:buSzPts val="1100"/>
              <a:buNone/>
              <a:defRPr sz="1100">
                <a:solidFill>
                  <a:srgbClr val="000000"/>
                </a:solidFill>
              </a:defRPr>
            </a:lvl8pPr>
            <a:lvl9pPr lvl="8"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50" name="Google Shape;50;p11"/>
          <p:cNvSpPr txBox="1">
            <a:spLocks noGrp="1"/>
          </p:cNvSpPr>
          <p:nvPr>
            <p:ph type="ctrTitle" idx="2"/>
          </p:nvPr>
        </p:nvSpPr>
        <p:spPr>
          <a:xfrm>
            <a:off x="713225" y="457250"/>
            <a:ext cx="7717500" cy="548400"/>
          </a:xfrm>
          <a:prstGeom prst="rect">
            <a:avLst/>
          </a:prstGeom>
          <a:solidFill>
            <a:schemeClr val="dk1"/>
          </a:solidFill>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400">
                <a:solidFill>
                  <a:schemeClr val="lt1"/>
                </a:solidFill>
              </a:defRPr>
            </a:lvl1pPr>
            <a:lvl2pPr lvl="1" algn="r" rtl="0">
              <a:spcBef>
                <a:spcPts val="0"/>
              </a:spcBef>
              <a:spcAft>
                <a:spcPts val="0"/>
              </a:spcAft>
              <a:buClr>
                <a:schemeClr val="dk1"/>
              </a:buClr>
              <a:buSzPts val="1800"/>
              <a:buNone/>
              <a:defRPr sz="1800">
                <a:solidFill>
                  <a:schemeClr val="dk1"/>
                </a:solidFill>
              </a:defRPr>
            </a:lvl2pPr>
            <a:lvl3pPr lvl="2" algn="r" rtl="0">
              <a:spcBef>
                <a:spcPts val="0"/>
              </a:spcBef>
              <a:spcAft>
                <a:spcPts val="0"/>
              </a:spcAft>
              <a:buClr>
                <a:schemeClr val="dk1"/>
              </a:buClr>
              <a:buSzPts val="1800"/>
              <a:buNone/>
              <a:defRPr sz="1800">
                <a:solidFill>
                  <a:schemeClr val="dk1"/>
                </a:solidFill>
              </a:defRPr>
            </a:lvl3pPr>
            <a:lvl4pPr lvl="3" algn="r" rtl="0">
              <a:spcBef>
                <a:spcPts val="0"/>
              </a:spcBef>
              <a:spcAft>
                <a:spcPts val="0"/>
              </a:spcAft>
              <a:buClr>
                <a:schemeClr val="dk1"/>
              </a:buClr>
              <a:buSzPts val="1800"/>
              <a:buNone/>
              <a:defRPr sz="1800">
                <a:solidFill>
                  <a:schemeClr val="dk1"/>
                </a:solidFill>
              </a:defRPr>
            </a:lvl4pPr>
            <a:lvl5pPr lvl="4" algn="r" rtl="0">
              <a:spcBef>
                <a:spcPts val="0"/>
              </a:spcBef>
              <a:spcAft>
                <a:spcPts val="0"/>
              </a:spcAft>
              <a:buClr>
                <a:schemeClr val="dk1"/>
              </a:buClr>
              <a:buSzPts val="1800"/>
              <a:buNone/>
              <a:defRPr sz="1800">
                <a:solidFill>
                  <a:schemeClr val="dk1"/>
                </a:solidFill>
              </a:defRPr>
            </a:lvl5pPr>
            <a:lvl6pPr lvl="5" algn="r" rtl="0">
              <a:spcBef>
                <a:spcPts val="0"/>
              </a:spcBef>
              <a:spcAft>
                <a:spcPts val="0"/>
              </a:spcAft>
              <a:buClr>
                <a:schemeClr val="dk1"/>
              </a:buClr>
              <a:buSzPts val="1800"/>
              <a:buNone/>
              <a:defRPr sz="1800">
                <a:solidFill>
                  <a:schemeClr val="dk1"/>
                </a:solidFill>
              </a:defRPr>
            </a:lvl6pPr>
            <a:lvl7pPr lvl="6" algn="r" rtl="0">
              <a:spcBef>
                <a:spcPts val="0"/>
              </a:spcBef>
              <a:spcAft>
                <a:spcPts val="0"/>
              </a:spcAft>
              <a:buClr>
                <a:schemeClr val="dk1"/>
              </a:buClr>
              <a:buSzPts val="1800"/>
              <a:buNone/>
              <a:defRPr sz="1800">
                <a:solidFill>
                  <a:schemeClr val="dk1"/>
                </a:solidFill>
              </a:defRPr>
            </a:lvl7pPr>
            <a:lvl8pPr lvl="7" algn="r" rtl="0">
              <a:spcBef>
                <a:spcPts val="0"/>
              </a:spcBef>
              <a:spcAft>
                <a:spcPts val="0"/>
              </a:spcAft>
              <a:buClr>
                <a:schemeClr val="dk1"/>
              </a:buClr>
              <a:buSzPts val="1800"/>
              <a:buNone/>
              <a:defRPr sz="1800">
                <a:solidFill>
                  <a:schemeClr val="dk1"/>
                </a:solidFill>
              </a:defRPr>
            </a:lvl8pPr>
            <a:lvl9pPr lvl="8" algn="r" rtl="0">
              <a:spcBef>
                <a:spcPts val="0"/>
              </a:spcBef>
              <a:spcAft>
                <a:spcPts val="0"/>
              </a:spcAft>
              <a:buClr>
                <a:schemeClr val="dk1"/>
              </a:buClr>
              <a:buSzPts val="1800"/>
              <a:buNone/>
              <a:defRPr sz="1800">
                <a:solidFill>
                  <a:schemeClr val="dk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11" name="مستطيل 10"/>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مستطيل مستدير الزوايا 9"/>
          <p:cNvSpPr/>
          <p:nvPr/>
        </p:nvSpPr>
        <p:spPr>
          <a:xfrm>
            <a:off x="65313" y="52317"/>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عنوان 1"/>
          <p:cNvSpPr>
            <a:spLocks noGrp="1"/>
          </p:cNvSpPr>
          <p:nvPr>
            <p:ph type="title"/>
          </p:nvPr>
        </p:nvSpPr>
        <p:spPr>
          <a:xfrm>
            <a:off x="722313" y="714376"/>
            <a:ext cx="7772400" cy="1021556"/>
          </a:xfrm>
        </p:spPr>
        <p:txBody>
          <a:bodyPr anchor="b" anchorCtr="0"/>
          <a:lstStyle>
            <a:lvl1pPr algn="l">
              <a:buNone/>
              <a:defRPr sz="4000" b="0" cap="none"/>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722313" y="1910953"/>
            <a:ext cx="7772400" cy="1003697"/>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a:t>انقر لتحرير أنماط النص الرئيسي</a:t>
            </a:r>
          </a:p>
        </p:txBody>
      </p:sp>
      <p:sp>
        <p:nvSpPr>
          <p:cNvPr id="4" name="عنصر نائب للتاريخ 3"/>
          <p:cNvSpPr>
            <a:spLocks noGrp="1"/>
          </p:cNvSpPr>
          <p:nvPr>
            <p:ph type="dt" sz="half" idx="10"/>
          </p:nvPr>
        </p:nvSpPr>
        <p:spPr/>
        <p:txBody>
          <a:bodyPr/>
          <a:lstStyle/>
          <a:p>
            <a:fld id="{7CB97365-EBCA-4027-87D5-99FC1D4DF0BB}" type="datetimeFigureOut">
              <a:rPr lang="en-US" smtClean="0"/>
              <a:pPr/>
              <a:t>3/25/2023</a:t>
            </a:fld>
            <a:endParaRPr lang="en-US"/>
          </a:p>
        </p:txBody>
      </p:sp>
      <p:sp>
        <p:nvSpPr>
          <p:cNvPr id="5" name="عنصر نائب للتذييل 4"/>
          <p:cNvSpPr>
            <a:spLocks noGrp="1"/>
          </p:cNvSpPr>
          <p:nvPr>
            <p:ph type="ftr" sz="quarter" idx="11"/>
          </p:nvPr>
        </p:nvSpPr>
        <p:spPr>
          <a:xfrm>
            <a:off x="800100" y="4629150"/>
            <a:ext cx="4000500" cy="342900"/>
          </a:xfrm>
        </p:spPr>
        <p:txBody>
          <a:bodyPr/>
          <a:lstStyle/>
          <a:p>
            <a:endParaRPr kumimoji="0" lang="en-US"/>
          </a:p>
        </p:txBody>
      </p:sp>
      <p:sp>
        <p:nvSpPr>
          <p:cNvPr id="7" name="مستطيل 6"/>
          <p:cNvSpPr/>
          <p:nvPr/>
        </p:nvSpPr>
        <p:spPr>
          <a:xfrm flipV="1">
            <a:off x="69413" y="1782623"/>
            <a:ext cx="9013515"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مستطيل 7"/>
          <p:cNvSpPr/>
          <p:nvPr/>
        </p:nvSpPr>
        <p:spPr>
          <a:xfrm>
            <a:off x="69147" y="1756107"/>
            <a:ext cx="9013781" cy="3428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مستطيل 8"/>
          <p:cNvSpPr/>
          <p:nvPr/>
        </p:nvSpPr>
        <p:spPr>
          <a:xfrm>
            <a:off x="68307" y="1851660"/>
            <a:ext cx="9014621" cy="3429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عنصر نائب لرقم الشريحة 5"/>
          <p:cNvSpPr>
            <a:spLocks noGrp="1"/>
          </p:cNvSpPr>
          <p:nvPr>
            <p:ph type="sldNum" sz="quarter" idx="12"/>
          </p:nvPr>
        </p:nvSpPr>
        <p:spPr>
          <a:xfrm>
            <a:off x="146304" y="4656582"/>
            <a:ext cx="457200" cy="342900"/>
          </a:xfrm>
        </p:spPr>
        <p:txBody>
          <a:bodyPr/>
          <a:lstStyle/>
          <a:p>
            <a:fld id="{69E29E33-B620-47F9-BB04-8846C2A5AFCC}" type="slidenum">
              <a:rPr kumimoji="0" lang="en-US" smtClean="0"/>
              <a:pPr/>
              <a:t>‹#›</a:t>
            </a:fld>
            <a:endParaRPr kumimoji="0"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5" name="عنصر نائب للتاريخ 4"/>
          <p:cNvSpPr>
            <a:spLocks noGrp="1"/>
          </p:cNvSpPr>
          <p:nvPr>
            <p:ph type="dt" sz="half" idx="10"/>
          </p:nvPr>
        </p:nvSpPr>
        <p:spPr/>
        <p:txBody>
          <a:bodyPr/>
          <a:lstStyle/>
          <a:p>
            <a:fld id="{7CB97365-EBCA-4027-87D5-99FC1D4DF0BB}" type="datetimeFigureOut">
              <a:rPr lang="en-US" smtClean="0"/>
              <a:pPr/>
              <a:t>3/25/2023</a:t>
            </a:fld>
            <a:endParaRPr lang="en-US"/>
          </a:p>
        </p:txBody>
      </p:sp>
      <p:sp>
        <p:nvSpPr>
          <p:cNvPr id="6" name="عنصر نائب للتذييل 5"/>
          <p:cNvSpPr>
            <a:spLocks noGrp="1"/>
          </p:cNvSpPr>
          <p:nvPr>
            <p:ph type="ftr" sz="quarter" idx="11"/>
          </p:nvPr>
        </p:nvSpPr>
        <p:spPr/>
        <p:txBody>
          <a:bodyPr/>
          <a:lstStyle/>
          <a:p>
            <a:endParaRPr kumimoji="0" lang="en-US"/>
          </a:p>
        </p:txBody>
      </p:sp>
      <p:sp>
        <p:nvSpPr>
          <p:cNvPr id="7" name="عنصر نائب لرقم الشريحة 6"/>
          <p:cNvSpPr>
            <a:spLocks noGrp="1"/>
          </p:cNvSpPr>
          <p:nvPr>
            <p:ph type="sldNum" sz="quarter" idx="12"/>
          </p:nvPr>
        </p:nvSpPr>
        <p:spPr/>
        <p:txBody>
          <a:bodyPr/>
          <a:lstStyle/>
          <a:p>
            <a:fld id="{69E29E33-B620-47F9-BB04-8846C2A5AFCC}" type="slidenum">
              <a:rPr kumimoji="0" lang="en-US" smtClean="0"/>
              <a:pPr/>
              <a:t>‹#›</a:t>
            </a:fld>
            <a:endParaRPr kumimoji="0" lang="en-US"/>
          </a:p>
        </p:txBody>
      </p:sp>
      <p:sp>
        <p:nvSpPr>
          <p:cNvPr id="9" name="عنصر نائب للمحتوى 8"/>
          <p:cNvSpPr>
            <a:spLocks noGrp="1"/>
          </p:cNvSpPr>
          <p:nvPr>
            <p:ph sz="quarter" idx="1"/>
          </p:nvPr>
        </p:nvSpPr>
        <p:spPr>
          <a:xfrm>
            <a:off x="914400" y="1085850"/>
            <a:ext cx="3749040" cy="3429000"/>
          </a:xfrm>
        </p:spPr>
        <p:txBody>
          <a:bodyPr vert="horz"/>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1" name="عنصر نائب للمحتوى 10"/>
          <p:cNvSpPr>
            <a:spLocks noGrp="1"/>
          </p:cNvSpPr>
          <p:nvPr>
            <p:ph sz="quarter" idx="2"/>
          </p:nvPr>
        </p:nvSpPr>
        <p:spPr>
          <a:xfrm>
            <a:off x="4933950" y="1085850"/>
            <a:ext cx="3749040" cy="3429000"/>
          </a:xfrm>
        </p:spPr>
        <p:txBody>
          <a:bodyPr vert="horz"/>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914400" y="204788"/>
            <a:ext cx="7772400" cy="857250"/>
          </a:xfrm>
        </p:spPr>
        <p:txBody>
          <a:bodyPr anchor="b" anchorCtr="0"/>
          <a:lstStyle>
            <a:lvl1pPr>
              <a:defRPr/>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914400" y="1085850"/>
            <a:ext cx="3733800" cy="5715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ar-SA"/>
              <a:t>انقر لتحرير أنماط النص الرئيسي</a:t>
            </a:r>
          </a:p>
        </p:txBody>
      </p:sp>
      <p:sp>
        <p:nvSpPr>
          <p:cNvPr id="4" name="عنصر نائب للنص 3"/>
          <p:cNvSpPr>
            <a:spLocks noGrp="1"/>
          </p:cNvSpPr>
          <p:nvPr>
            <p:ph type="body" sz="half" idx="3"/>
          </p:nvPr>
        </p:nvSpPr>
        <p:spPr>
          <a:xfrm>
            <a:off x="4953000" y="1085850"/>
            <a:ext cx="3733800" cy="5715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ar-SA"/>
              <a:t>انقر لتحرير أنماط النص الرئيسي</a:t>
            </a:r>
          </a:p>
        </p:txBody>
      </p:sp>
      <p:sp>
        <p:nvSpPr>
          <p:cNvPr id="7" name="عنصر نائب للتاريخ 6"/>
          <p:cNvSpPr>
            <a:spLocks noGrp="1"/>
          </p:cNvSpPr>
          <p:nvPr>
            <p:ph type="dt" sz="half" idx="10"/>
          </p:nvPr>
        </p:nvSpPr>
        <p:spPr/>
        <p:txBody>
          <a:bodyPr/>
          <a:lstStyle/>
          <a:p>
            <a:fld id="{7CB97365-EBCA-4027-87D5-99FC1D4DF0BB}" type="datetimeFigureOut">
              <a:rPr lang="en-US" smtClean="0"/>
              <a:pPr/>
              <a:t>3/25/2023</a:t>
            </a:fld>
            <a:endParaRPr lang="en-US"/>
          </a:p>
        </p:txBody>
      </p:sp>
      <p:sp>
        <p:nvSpPr>
          <p:cNvPr id="8" name="عنصر نائب للتذييل 7"/>
          <p:cNvSpPr>
            <a:spLocks noGrp="1"/>
          </p:cNvSpPr>
          <p:nvPr>
            <p:ph type="ftr" sz="quarter" idx="11"/>
          </p:nvPr>
        </p:nvSpPr>
        <p:spPr/>
        <p:txBody>
          <a:bodyPr/>
          <a:lstStyle/>
          <a:p>
            <a:endParaRPr kumimoji="0" lang="en-US"/>
          </a:p>
        </p:txBody>
      </p:sp>
      <p:sp>
        <p:nvSpPr>
          <p:cNvPr id="9" name="عنصر نائب لرقم الشريحة 8"/>
          <p:cNvSpPr>
            <a:spLocks noGrp="1"/>
          </p:cNvSpPr>
          <p:nvPr>
            <p:ph type="sldNum" sz="quarter" idx="12"/>
          </p:nvPr>
        </p:nvSpPr>
        <p:spPr/>
        <p:txBody>
          <a:bodyPr/>
          <a:lstStyle/>
          <a:p>
            <a:fld id="{69E29E33-B620-47F9-BB04-8846C2A5AFCC}" type="slidenum">
              <a:rPr kumimoji="0" lang="en-US" smtClean="0"/>
              <a:pPr/>
              <a:t>‹#›</a:t>
            </a:fld>
            <a:endParaRPr kumimoji="0" lang="en-US"/>
          </a:p>
        </p:txBody>
      </p:sp>
      <p:sp>
        <p:nvSpPr>
          <p:cNvPr id="11" name="عنصر نائب للمحتوى 10"/>
          <p:cNvSpPr>
            <a:spLocks noGrp="1"/>
          </p:cNvSpPr>
          <p:nvPr>
            <p:ph sz="half" idx="2"/>
          </p:nvPr>
        </p:nvSpPr>
        <p:spPr>
          <a:xfrm>
            <a:off x="914400" y="1685925"/>
            <a:ext cx="3733800" cy="2914650"/>
          </a:xfrm>
        </p:spPr>
        <p:txBody>
          <a:bodyPr vert="horz"/>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3" name="عنصر نائب للمحتوى 12"/>
          <p:cNvSpPr>
            <a:spLocks noGrp="1"/>
          </p:cNvSpPr>
          <p:nvPr>
            <p:ph sz="half" idx="4"/>
          </p:nvPr>
        </p:nvSpPr>
        <p:spPr>
          <a:xfrm>
            <a:off x="4953000" y="1685925"/>
            <a:ext cx="3733800" cy="2914650"/>
          </a:xfrm>
        </p:spPr>
        <p:txBody>
          <a:bodyPr vert="horz"/>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7CB97365-EBCA-4027-87D5-99FC1D4DF0BB}" type="datetimeFigureOut">
              <a:rPr lang="en-US" smtClean="0"/>
              <a:pPr/>
              <a:t>3/25/2023</a:t>
            </a:fld>
            <a:endParaRPr lang="en-US"/>
          </a:p>
        </p:txBody>
      </p:sp>
      <p:sp>
        <p:nvSpPr>
          <p:cNvPr id="4" name="عنصر نائب للتذييل 3"/>
          <p:cNvSpPr>
            <a:spLocks noGrp="1"/>
          </p:cNvSpPr>
          <p:nvPr>
            <p:ph type="ftr" sz="quarter" idx="11"/>
          </p:nvPr>
        </p:nvSpPr>
        <p:spPr/>
        <p:txBody>
          <a:bodyPr/>
          <a:lstStyle/>
          <a:p>
            <a:endParaRPr kumimoji="0" lang="en-US"/>
          </a:p>
        </p:txBody>
      </p:sp>
      <p:sp>
        <p:nvSpPr>
          <p:cNvPr id="5" name="عنصر نائب لرقم الشريحة 4"/>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7CB97365-EBCA-4027-87D5-99FC1D4DF0BB}" type="datetimeFigureOut">
              <a:rPr lang="en-US" smtClean="0"/>
              <a:pPr/>
              <a:t>3/25/2023</a:t>
            </a:fld>
            <a:endParaRPr lang="en-US"/>
          </a:p>
        </p:txBody>
      </p:sp>
      <p:sp>
        <p:nvSpPr>
          <p:cNvPr id="3" name="عنصر نائب للتذييل 2"/>
          <p:cNvSpPr>
            <a:spLocks noGrp="1"/>
          </p:cNvSpPr>
          <p:nvPr>
            <p:ph type="ftr" sz="quarter" idx="11"/>
          </p:nvPr>
        </p:nvSpPr>
        <p:spPr/>
        <p:txBody>
          <a:bodyPr/>
          <a:lstStyle/>
          <a:p>
            <a:endParaRPr kumimoji="0" lang="en-US"/>
          </a:p>
        </p:txBody>
      </p:sp>
      <p:sp>
        <p:nvSpPr>
          <p:cNvPr id="4" name="عنصر نائب لرقم الشريحة 3"/>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8" name="مستطيل 7"/>
          <p:cNvSpPr/>
          <p:nvPr/>
        </p:nvSpPr>
        <p:spPr>
          <a:xfrm>
            <a:off x="0" y="0"/>
            <a:ext cx="9144000" cy="51435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مستطيل مستدير الزوايا 8"/>
          <p:cNvSpPr/>
          <p:nvPr/>
        </p:nvSpPr>
        <p:spPr>
          <a:xfrm>
            <a:off x="64008" y="52316"/>
            <a:ext cx="9013372" cy="5020056"/>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عنوان 1"/>
          <p:cNvSpPr>
            <a:spLocks noGrp="1"/>
          </p:cNvSpPr>
          <p:nvPr>
            <p:ph type="title"/>
          </p:nvPr>
        </p:nvSpPr>
        <p:spPr>
          <a:xfrm>
            <a:off x="914400" y="204788"/>
            <a:ext cx="7772400" cy="857250"/>
          </a:xfrm>
        </p:spPr>
        <p:txBody>
          <a:bodyPr anchor="b" anchorCtr="0"/>
          <a:lstStyle>
            <a:lvl1pPr algn="l">
              <a:buNone/>
              <a:defRPr sz="4000" b="0"/>
            </a:lvl1pPr>
          </a:lstStyle>
          <a:p>
            <a:r>
              <a:rPr kumimoji="0" lang="ar-SA"/>
              <a:t>انقر لتحرير نمط العنوان الرئيسي</a:t>
            </a:r>
            <a:endParaRPr kumimoji="0" lang="en-US"/>
          </a:p>
        </p:txBody>
      </p:sp>
      <p:sp>
        <p:nvSpPr>
          <p:cNvPr id="3" name="عنصر نائب للنص 2"/>
          <p:cNvSpPr>
            <a:spLocks noGrp="1"/>
          </p:cNvSpPr>
          <p:nvPr>
            <p:ph type="body" idx="2"/>
          </p:nvPr>
        </p:nvSpPr>
        <p:spPr>
          <a:xfrm>
            <a:off x="914400" y="1200150"/>
            <a:ext cx="1905000" cy="337185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ar-SA"/>
              <a:t>انقر لتحرير أنماط النص الرئيسي</a:t>
            </a:r>
          </a:p>
        </p:txBody>
      </p:sp>
      <p:sp>
        <p:nvSpPr>
          <p:cNvPr id="5" name="عنصر نائب للتاريخ 4"/>
          <p:cNvSpPr>
            <a:spLocks noGrp="1"/>
          </p:cNvSpPr>
          <p:nvPr>
            <p:ph type="dt" sz="half" idx="10"/>
          </p:nvPr>
        </p:nvSpPr>
        <p:spPr/>
        <p:txBody>
          <a:bodyPr/>
          <a:lstStyle/>
          <a:p>
            <a:fld id="{7CB97365-EBCA-4027-87D5-99FC1D4DF0BB}" type="datetimeFigureOut">
              <a:rPr lang="en-US" smtClean="0"/>
              <a:pPr/>
              <a:t>3/25/2023</a:t>
            </a:fld>
            <a:endParaRPr lang="en-US"/>
          </a:p>
        </p:txBody>
      </p:sp>
      <p:sp>
        <p:nvSpPr>
          <p:cNvPr id="6" name="عنصر نائب للتذييل 5"/>
          <p:cNvSpPr>
            <a:spLocks noGrp="1"/>
          </p:cNvSpPr>
          <p:nvPr>
            <p:ph type="ftr" sz="quarter" idx="11"/>
          </p:nvPr>
        </p:nvSpPr>
        <p:spPr/>
        <p:txBody>
          <a:bodyPr/>
          <a:lstStyle/>
          <a:p>
            <a:endParaRPr kumimoji="0" lang="en-US"/>
          </a:p>
        </p:txBody>
      </p:sp>
      <p:sp>
        <p:nvSpPr>
          <p:cNvPr id="7" name="عنصر نائب لرقم الشريحة 6"/>
          <p:cNvSpPr>
            <a:spLocks noGrp="1"/>
          </p:cNvSpPr>
          <p:nvPr>
            <p:ph type="sldNum" sz="quarter" idx="12"/>
          </p:nvPr>
        </p:nvSpPr>
        <p:spPr/>
        <p:txBody>
          <a:bodyPr/>
          <a:lstStyle/>
          <a:p>
            <a:fld id="{69E29E33-B620-47F9-BB04-8846C2A5AFCC}" type="slidenum">
              <a:rPr kumimoji="0" lang="en-US" smtClean="0"/>
              <a:pPr/>
              <a:t>‹#›</a:t>
            </a:fld>
            <a:endParaRPr kumimoji="0" lang="en-US"/>
          </a:p>
        </p:txBody>
      </p:sp>
      <p:sp>
        <p:nvSpPr>
          <p:cNvPr id="11" name="عنصر نائب للمحتوى 10"/>
          <p:cNvSpPr>
            <a:spLocks noGrp="1"/>
          </p:cNvSpPr>
          <p:nvPr>
            <p:ph sz="quarter" idx="1"/>
          </p:nvPr>
        </p:nvSpPr>
        <p:spPr>
          <a:xfrm>
            <a:off x="2971800" y="1200150"/>
            <a:ext cx="5715000" cy="3371850"/>
          </a:xfrm>
        </p:spPr>
        <p:txBody>
          <a:bodyPr vert="horz"/>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914400" y="3675413"/>
            <a:ext cx="7315200" cy="391716"/>
          </a:xfrm>
        </p:spPr>
        <p:txBody>
          <a:bodyPr anchor="ctr">
            <a:noAutofit/>
          </a:bodyPr>
          <a:lstStyle>
            <a:lvl1pPr algn="l">
              <a:buNone/>
              <a:defRPr sz="2800" b="0"/>
            </a:lvl1pPr>
          </a:lstStyle>
          <a:p>
            <a:r>
              <a:rPr kumimoji="0" lang="ar-SA"/>
              <a:t>انقر لتحرير نمط العنوان الرئيسي</a:t>
            </a:r>
            <a:endParaRPr kumimoji="0" lang="en-US"/>
          </a:p>
        </p:txBody>
      </p:sp>
      <p:sp>
        <p:nvSpPr>
          <p:cNvPr id="4" name="عنصر نائب للنص 3"/>
          <p:cNvSpPr>
            <a:spLocks noGrp="1"/>
          </p:cNvSpPr>
          <p:nvPr>
            <p:ph type="body" sz="half" idx="2"/>
          </p:nvPr>
        </p:nvSpPr>
        <p:spPr>
          <a:xfrm>
            <a:off x="914400" y="4084369"/>
            <a:ext cx="7315200" cy="51435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ar-SA"/>
              <a:t>انقر لتحرير أنماط النص الرئيسي</a:t>
            </a:r>
          </a:p>
        </p:txBody>
      </p:sp>
      <p:sp>
        <p:nvSpPr>
          <p:cNvPr id="5" name="عنصر نائب للتاريخ 4"/>
          <p:cNvSpPr>
            <a:spLocks noGrp="1"/>
          </p:cNvSpPr>
          <p:nvPr>
            <p:ph type="dt" sz="half" idx="10"/>
          </p:nvPr>
        </p:nvSpPr>
        <p:spPr/>
        <p:txBody>
          <a:bodyPr/>
          <a:lstStyle/>
          <a:p>
            <a:fld id="{7CB97365-EBCA-4027-87D5-99FC1D4DF0BB}" type="datetimeFigureOut">
              <a:rPr lang="en-US" smtClean="0"/>
              <a:pPr/>
              <a:t>3/25/2023</a:t>
            </a:fld>
            <a:endParaRPr lang="en-US"/>
          </a:p>
        </p:txBody>
      </p:sp>
      <p:sp>
        <p:nvSpPr>
          <p:cNvPr id="6" name="عنصر نائب للتذييل 5"/>
          <p:cNvSpPr>
            <a:spLocks noGrp="1"/>
          </p:cNvSpPr>
          <p:nvPr>
            <p:ph type="ftr" sz="quarter" idx="11"/>
          </p:nvPr>
        </p:nvSpPr>
        <p:spPr>
          <a:xfrm>
            <a:off x="914400" y="4629150"/>
            <a:ext cx="3886200" cy="342900"/>
          </a:xfrm>
        </p:spPr>
        <p:txBody>
          <a:bodyPr/>
          <a:lstStyle/>
          <a:p>
            <a:endParaRPr kumimoji="0" lang="en-US"/>
          </a:p>
        </p:txBody>
      </p:sp>
      <p:sp>
        <p:nvSpPr>
          <p:cNvPr id="7" name="عنصر نائب لرقم الشريحة 6"/>
          <p:cNvSpPr>
            <a:spLocks noGrp="1"/>
          </p:cNvSpPr>
          <p:nvPr>
            <p:ph type="sldNum" sz="quarter" idx="12"/>
          </p:nvPr>
        </p:nvSpPr>
        <p:spPr>
          <a:xfrm>
            <a:off x="146304" y="4656582"/>
            <a:ext cx="457200" cy="342900"/>
          </a:xfrm>
        </p:spPr>
        <p:txBody>
          <a:bodyPr/>
          <a:lstStyle/>
          <a:p>
            <a:fld id="{69E29E33-B620-47F9-BB04-8846C2A5AFCC}" type="slidenum">
              <a:rPr kumimoji="0" lang="en-US" smtClean="0"/>
              <a:pPr/>
              <a:t>‹#›</a:t>
            </a:fld>
            <a:endParaRPr kumimoji="0" lang="en-US"/>
          </a:p>
        </p:txBody>
      </p:sp>
      <p:sp>
        <p:nvSpPr>
          <p:cNvPr id="11" name="مستطيل 10"/>
          <p:cNvSpPr/>
          <p:nvPr/>
        </p:nvSpPr>
        <p:spPr>
          <a:xfrm flipV="1">
            <a:off x="68307" y="3512666"/>
            <a:ext cx="9006840"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مستطيل 11"/>
          <p:cNvSpPr/>
          <p:nvPr/>
        </p:nvSpPr>
        <p:spPr>
          <a:xfrm>
            <a:off x="68509" y="3487856"/>
            <a:ext cx="9006639" cy="3428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مستطيل 12"/>
          <p:cNvSpPr/>
          <p:nvPr/>
        </p:nvSpPr>
        <p:spPr>
          <a:xfrm>
            <a:off x="68511" y="3579919"/>
            <a:ext cx="9006637" cy="3660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عنصر نائب للصورة 2"/>
          <p:cNvSpPr>
            <a:spLocks noGrp="1"/>
          </p:cNvSpPr>
          <p:nvPr>
            <p:ph type="pic" idx="1"/>
          </p:nvPr>
        </p:nvSpPr>
        <p:spPr>
          <a:xfrm>
            <a:off x="68309" y="50007"/>
            <a:ext cx="9001873" cy="3436144"/>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ar-SA"/>
              <a:t>انقر فوق الرمز لإضافة صورة</a:t>
            </a:r>
            <a:endParaRPr kumimoji="0" lang="en-US" dirty="0"/>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3" Type="http://schemas.openxmlformats.org/officeDocument/2006/relationships/slideLayout" Target="../slideLayouts/slideLayout3.xml" /><Relationship Id="rId21" Type="http://schemas.openxmlformats.org/officeDocument/2006/relationships/slideLayout" Target="../slideLayouts/slideLayout21.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slideLayout" Target="../slideLayouts/slideLayout20.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24" Type="http://schemas.openxmlformats.org/officeDocument/2006/relationships/theme" Target="../theme/theme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23" Type="http://schemas.openxmlformats.org/officeDocument/2006/relationships/slideLayout" Target="../slideLayouts/slideLayout23.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slideLayout" Target="../slideLayouts/slideLayout22.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9" name="مستطيل 8"/>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مستطيل مستدير الزوايا 7"/>
          <p:cNvSpPr/>
          <p:nvPr/>
        </p:nvSpPr>
        <p:spPr>
          <a:xfrm>
            <a:off x="64008" y="52316"/>
            <a:ext cx="9013372" cy="5020056"/>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عنصر نائب للعنوان 21"/>
          <p:cNvSpPr>
            <a:spLocks noGrp="1"/>
          </p:cNvSpPr>
          <p:nvPr>
            <p:ph type="title"/>
          </p:nvPr>
        </p:nvSpPr>
        <p:spPr>
          <a:xfrm>
            <a:off x="914400" y="205979"/>
            <a:ext cx="7772400" cy="857250"/>
          </a:xfrm>
          <a:prstGeom prst="rect">
            <a:avLst/>
          </a:prstGeom>
        </p:spPr>
        <p:txBody>
          <a:bodyPr bIns="91440" anchor="b" anchorCtr="0">
            <a:normAutofit/>
          </a:bodyPr>
          <a:lstStyle/>
          <a:p>
            <a:r>
              <a:rPr kumimoji="0" lang="ar-SA"/>
              <a:t>انقر لتحرير نمط العنوان الرئيسي</a:t>
            </a:r>
            <a:endParaRPr kumimoji="0" lang="en-US"/>
          </a:p>
        </p:txBody>
      </p:sp>
      <p:sp>
        <p:nvSpPr>
          <p:cNvPr id="13" name="عنصر نائب للنص 12"/>
          <p:cNvSpPr>
            <a:spLocks noGrp="1"/>
          </p:cNvSpPr>
          <p:nvPr>
            <p:ph type="body" idx="1"/>
          </p:nvPr>
        </p:nvSpPr>
        <p:spPr>
          <a:xfrm>
            <a:off x="914400" y="1085850"/>
            <a:ext cx="7772400" cy="3429000"/>
          </a:xfrm>
          <a:prstGeom prst="rect">
            <a:avLst/>
          </a:prstGeom>
        </p:spPr>
        <p:txBody>
          <a:bodyPr>
            <a:normAutofit/>
          </a:bodyPr>
          <a:lstStyle/>
          <a:p>
            <a:pPr lvl="0" eaLnBrk="1" latinLnBrk="0" hangingPunct="1"/>
            <a:r>
              <a:rPr kumimoji="0" lang="ar-SA"/>
              <a:t>انقر لتحرير أنماط النص الرئيسي</a:t>
            </a:r>
          </a:p>
          <a:p>
            <a:pPr lvl="1" eaLnBrk="1" latinLnBrk="0" hangingPunct="1"/>
            <a:r>
              <a:rPr kumimoji="0" lang="ar-SA"/>
              <a:t>المستوى الثاني</a:t>
            </a:r>
          </a:p>
          <a:p>
            <a:pPr lvl="2" eaLnBrk="1" latinLnBrk="0" hangingPunct="1"/>
            <a:r>
              <a:rPr kumimoji="0" lang="ar-SA"/>
              <a:t>المستوى الثالث</a:t>
            </a:r>
          </a:p>
          <a:p>
            <a:pPr lvl="3" eaLnBrk="1" latinLnBrk="0" hangingPunct="1"/>
            <a:r>
              <a:rPr kumimoji="0" lang="ar-SA"/>
              <a:t>المستوى الرابع</a:t>
            </a:r>
          </a:p>
          <a:p>
            <a:pPr lvl="4" eaLnBrk="1" latinLnBrk="0" hangingPunct="1"/>
            <a:r>
              <a:rPr kumimoji="0" lang="ar-SA"/>
              <a:t>المستوى الخامس</a:t>
            </a:r>
            <a:endParaRPr kumimoji="0" lang="en-US"/>
          </a:p>
        </p:txBody>
      </p:sp>
      <p:sp>
        <p:nvSpPr>
          <p:cNvPr id="14" name="عنصر نائب للتاريخ 13"/>
          <p:cNvSpPr>
            <a:spLocks noGrp="1"/>
          </p:cNvSpPr>
          <p:nvPr>
            <p:ph type="dt" sz="half" idx="2"/>
          </p:nvPr>
        </p:nvSpPr>
        <p:spPr>
          <a:xfrm>
            <a:off x="6172200" y="4643437"/>
            <a:ext cx="2476500" cy="357188"/>
          </a:xfrm>
          <a:prstGeom prst="rect">
            <a:avLst/>
          </a:prstGeom>
        </p:spPr>
        <p:txBody>
          <a:bodyPr anchor="ctr" anchorCtr="0"/>
          <a:lstStyle>
            <a:lvl1pPr algn="r" eaLnBrk="1" latinLnBrk="0" hangingPunct="1">
              <a:defRPr kumimoji="0" sz="1400">
                <a:solidFill>
                  <a:schemeClr val="tx2"/>
                </a:solidFill>
              </a:defRPr>
            </a:lvl1pPr>
          </a:lstStyle>
          <a:p>
            <a:fld id="{7CB97365-EBCA-4027-87D5-99FC1D4DF0BB}" type="datetimeFigureOut">
              <a:rPr lang="en-US" smtClean="0"/>
              <a:pPr/>
              <a:t>3/25/2023</a:t>
            </a:fld>
            <a:endParaRPr lang="en-US">
              <a:solidFill>
                <a:schemeClr val="tx1">
                  <a:shade val="50000"/>
                </a:schemeClr>
              </a:solidFill>
            </a:endParaRPr>
          </a:p>
        </p:txBody>
      </p:sp>
      <p:sp>
        <p:nvSpPr>
          <p:cNvPr id="3" name="عنصر نائب للتذييل 2"/>
          <p:cNvSpPr>
            <a:spLocks noGrp="1"/>
          </p:cNvSpPr>
          <p:nvPr>
            <p:ph type="ftr" sz="quarter" idx="3"/>
          </p:nvPr>
        </p:nvSpPr>
        <p:spPr>
          <a:xfrm>
            <a:off x="914400" y="4629150"/>
            <a:ext cx="3962400" cy="342900"/>
          </a:xfrm>
          <a:prstGeom prst="rect">
            <a:avLst/>
          </a:prstGeom>
        </p:spPr>
        <p:txBody>
          <a:bodyPr anchor="ctr" anchorCtr="0"/>
          <a:lstStyle>
            <a:lvl1pPr eaLnBrk="1" latinLnBrk="0" hangingPunct="1">
              <a:defRPr kumimoji="0" sz="1400">
                <a:solidFill>
                  <a:schemeClr val="tx2"/>
                </a:solidFill>
              </a:defRPr>
            </a:lvl1pPr>
          </a:lstStyle>
          <a:p>
            <a:endParaRPr kumimoji="0" lang="en-US">
              <a:solidFill>
                <a:schemeClr val="tx1">
                  <a:shade val="50000"/>
                </a:schemeClr>
              </a:solidFill>
            </a:endParaRPr>
          </a:p>
        </p:txBody>
      </p:sp>
      <p:sp>
        <p:nvSpPr>
          <p:cNvPr id="23" name="عنصر نائب لرقم الشريحة 22"/>
          <p:cNvSpPr>
            <a:spLocks noGrp="1"/>
          </p:cNvSpPr>
          <p:nvPr>
            <p:ph type="sldNum" sz="quarter" idx="4"/>
          </p:nvPr>
        </p:nvSpPr>
        <p:spPr>
          <a:xfrm>
            <a:off x="146304" y="4657725"/>
            <a:ext cx="457200" cy="3429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69E29E33-B620-47F9-BB04-8846C2A5AFCC}" type="slidenum">
              <a:rPr kumimoji="0" lang="en-US" smtClean="0"/>
              <a:pPr/>
              <a:t>‹#›</a:t>
            </a:fld>
            <a:endParaRPr kumimoji="0" lang="en-US" dirty="0">
              <a:solidFill>
                <a:schemeClr val="tx1">
                  <a:shade val="50000"/>
                </a:schemeClr>
              </a:solidFill>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8" r:id="rId20"/>
    <p:sldLayoutId id="2147483719" r:id="rId21"/>
    <p:sldLayoutId id="2147483720" r:id="rId22"/>
    <p:sldLayoutId id="2147483722" r:id="rId23"/>
  </p:sldLayoutIdLst>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1.xml" /><Relationship Id="rId1" Type="http://schemas.openxmlformats.org/officeDocument/2006/relationships/slideLayout" Target="../slideLayouts/slideLayout12.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 /></Relationships>
</file>

<file path=ppt/slides/_rels/slide11.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notesSlide" Target="../notesSlides/notesSlide9.xml" /><Relationship Id="rId1" Type="http://schemas.openxmlformats.org/officeDocument/2006/relationships/slideLayout" Target="../slideLayouts/slideLayout19.xml" /></Relationships>
</file>

<file path=ppt/slides/_rels/slide12.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notesSlide" Target="../notesSlides/notesSlide10.xml" /><Relationship Id="rId1" Type="http://schemas.openxmlformats.org/officeDocument/2006/relationships/slideLayout" Target="../slideLayouts/slideLayout20.xml" /></Relationships>
</file>

<file path=ppt/slides/_rels/slide13.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notesSlide" Target="../notesSlides/notesSlide11.xml" /><Relationship Id="rId1" Type="http://schemas.openxmlformats.org/officeDocument/2006/relationships/slideLayout" Target="../slideLayouts/slideLayout21.xml" /><Relationship Id="rId4" Type="http://schemas.openxmlformats.org/officeDocument/2006/relationships/image" Target="../media/image15.png" /></Relationships>
</file>

<file path=ppt/slides/_rels/slide14.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notesSlide" Target="../notesSlides/notesSlide12.xml" /><Relationship Id="rId1" Type="http://schemas.openxmlformats.org/officeDocument/2006/relationships/slideLayout" Target="../slideLayouts/slideLayout20.xml" /><Relationship Id="rId4" Type="http://schemas.openxmlformats.org/officeDocument/2006/relationships/image" Target="../media/image17.png" /></Relationships>
</file>

<file path=ppt/slides/_rels/slide15.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notesSlide" Target="../notesSlides/notesSlide13.xml" /><Relationship Id="rId1" Type="http://schemas.openxmlformats.org/officeDocument/2006/relationships/slideLayout" Target="../slideLayouts/slideLayout6.xml" /></Relationships>
</file>

<file path=ppt/slides/_rels/slide16.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notesSlide" Target="../notesSlides/notesSlide14.xml" /><Relationship Id="rId1" Type="http://schemas.openxmlformats.org/officeDocument/2006/relationships/slideLayout" Target="../slideLayouts/slideLayout20.xml" /></Relationships>
</file>

<file path=ppt/slides/_rels/slide17.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notesSlide" Target="../notesSlides/notesSlide15.xml" /><Relationship Id="rId1" Type="http://schemas.openxmlformats.org/officeDocument/2006/relationships/slideLayout" Target="../slideLayouts/slideLayout6.xml" /></Relationships>
</file>

<file path=ppt/slides/_rels/slide18.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16.xml" /><Relationship Id="rId1" Type="http://schemas.openxmlformats.org/officeDocument/2006/relationships/slideLayout" Target="../slideLayouts/slideLayout22.xml" /></Relationships>
</file>

<file path=ppt/slides/_rels/slide19.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notesSlide" Target="../notesSlides/notesSlide17.xml" /><Relationship Id="rId1" Type="http://schemas.openxmlformats.org/officeDocument/2006/relationships/slideLayout" Target="../slideLayouts/slideLayout6.xml" /><Relationship Id="rId4" Type="http://schemas.openxmlformats.org/officeDocument/2006/relationships/image" Target="../media/image23.png" /></Relationships>
</file>

<file path=ppt/slides/_rels/slide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xml" /><Relationship Id="rId1" Type="http://schemas.openxmlformats.org/officeDocument/2006/relationships/slideLayout" Target="../slideLayouts/slideLayout13.xml" /></Relationships>
</file>

<file path=ppt/slides/_rels/slide20.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notesSlide" Target="../notesSlides/notesSlide18.xml" /><Relationship Id="rId1" Type="http://schemas.openxmlformats.org/officeDocument/2006/relationships/slideLayout" Target="../slideLayouts/slideLayout23.xml" /></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 /><Relationship Id="rId1" Type="http://schemas.openxmlformats.org/officeDocument/2006/relationships/slideLayout" Target="../slideLayouts/slideLayout20.xml" /></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 /><Relationship Id="rId1" Type="http://schemas.openxmlformats.org/officeDocument/2006/relationships/slideLayout" Target="../slideLayouts/slideLayout20.xml" /></Relationships>
</file>

<file path=ppt/slides/_rels/slide23.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notesSlide" Target="../notesSlides/notesSlide21.xml" /><Relationship Id="rId1" Type="http://schemas.openxmlformats.org/officeDocument/2006/relationships/slideLayout" Target="../slideLayouts/slideLayout6.xml" /></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 /><Relationship Id="rId1" Type="http://schemas.openxmlformats.org/officeDocument/2006/relationships/slideLayout" Target="../slideLayouts/slideLayout20.xml" /></Relationships>
</file>

<file path=ppt/slides/_rels/slide25.xml.rels><?xml version="1.0" encoding="UTF-8" standalone="yes"?>
<Relationships xmlns="http://schemas.openxmlformats.org/package/2006/relationships"><Relationship Id="rId3" Type="http://schemas.openxmlformats.org/officeDocument/2006/relationships/image" Target="../media/image26.jpeg" /><Relationship Id="rId2" Type="http://schemas.openxmlformats.org/officeDocument/2006/relationships/notesSlide" Target="../notesSlides/notesSlide23.xml" /><Relationship Id="rId1" Type="http://schemas.openxmlformats.org/officeDocument/2006/relationships/slideLayout" Target="../slideLayouts/slideLayout6.xml" /></Relationships>
</file>

<file path=ppt/slides/_rels/slide26.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notesSlide" Target="../notesSlides/notesSlide24.xml" /><Relationship Id="rId1" Type="http://schemas.openxmlformats.org/officeDocument/2006/relationships/slideLayout" Target="../slideLayouts/slideLayout12.xml" /><Relationship Id="rId6" Type="http://schemas.openxmlformats.org/officeDocument/2006/relationships/image" Target="../media/image30.png" /><Relationship Id="rId5" Type="http://schemas.openxmlformats.org/officeDocument/2006/relationships/image" Target="../media/image29.png" /><Relationship Id="rId4" Type="http://schemas.openxmlformats.org/officeDocument/2006/relationships/image" Target="../media/image28.png" /></Relationships>
</file>

<file path=ppt/slides/_rels/slide27.xml.rels><?xml version="1.0" encoding="UTF-8" standalone="yes"?>
<Relationships xmlns="http://schemas.openxmlformats.org/package/2006/relationships"><Relationship Id="rId3" Type="http://schemas.openxmlformats.org/officeDocument/2006/relationships/image" Target="../media/image31.png" /><Relationship Id="rId2" Type="http://schemas.openxmlformats.org/officeDocument/2006/relationships/notesSlide" Target="../notesSlides/notesSlide25.xml" /><Relationship Id="rId1" Type="http://schemas.openxmlformats.org/officeDocument/2006/relationships/slideLayout" Target="../slideLayouts/slideLayout13.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29.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12.xml" /></Relationships>
</file>

<file path=ppt/slides/_rels/slide3.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notesSlide" Target="../notesSlides/notesSlide3.xml" /><Relationship Id="rId1" Type="http://schemas.openxmlformats.org/officeDocument/2006/relationships/slideLayout" Target="../slideLayouts/slideLayout14.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31.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12.xml" /></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 /><Relationship Id="rId2" Type="http://schemas.openxmlformats.org/officeDocument/2006/relationships/video" Target="../media/media1.mp4" /><Relationship Id="rId1" Type="http://schemas.microsoft.com/office/2007/relationships/media" Target="../media/media1.mp4" /><Relationship Id="rId5" Type="http://schemas.openxmlformats.org/officeDocument/2006/relationships/image" Target="../media/image35.png" /><Relationship Id="rId4" Type="http://schemas.openxmlformats.org/officeDocument/2006/relationships/image" Target="../media/image34.png" /></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 /><Relationship Id="rId2" Type="http://schemas.openxmlformats.org/officeDocument/2006/relationships/video" Target="../media/media2.mp4" /><Relationship Id="rId1" Type="http://schemas.microsoft.com/office/2007/relationships/media" Target="../media/media2.mp4" /><Relationship Id="rId5" Type="http://schemas.openxmlformats.org/officeDocument/2006/relationships/image" Target="../media/image37.png" /><Relationship Id="rId4" Type="http://schemas.openxmlformats.org/officeDocument/2006/relationships/image" Target="../media/image36.png" /></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 /><Relationship Id="rId2" Type="http://schemas.openxmlformats.org/officeDocument/2006/relationships/video" Target="../media/media3.mp4" /><Relationship Id="rId1" Type="http://schemas.microsoft.com/office/2007/relationships/media" Target="../media/media3.mp4" /><Relationship Id="rId6" Type="http://schemas.openxmlformats.org/officeDocument/2006/relationships/image" Target="../media/image40.png" /><Relationship Id="rId5" Type="http://schemas.openxmlformats.org/officeDocument/2006/relationships/image" Target="../media/image39.png" /><Relationship Id="rId4" Type="http://schemas.openxmlformats.org/officeDocument/2006/relationships/image" Target="../media/image38.png" /></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 /><Relationship Id="rId2" Type="http://schemas.openxmlformats.org/officeDocument/2006/relationships/video" Target="../media/media4.mp4" /><Relationship Id="rId1" Type="http://schemas.microsoft.com/office/2007/relationships/media" Target="../media/media4.mp4" /><Relationship Id="rId5" Type="http://schemas.openxmlformats.org/officeDocument/2006/relationships/image" Target="../media/image42.png" /><Relationship Id="rId4" Type="http://schemas.openxmlformats.org/officeDocument/2006/relationships/image" Target="../media/image41.png" /></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 /><Relationship Id="rId2" Type="http://schemas.openxmlformats.org/officeDocument/2006/relationships/video" Target="../media/media5.mp4" /><Relationship Id="rId1" Type="http://schemas.microsoft.com/office/2007/relationships/media" Target="../media/media5.mp4" /><Relationship Id="rId6" Type="http://schemas.openxmlformats.org/officeDocument/2006/relationships/image" Target="../media/image45.png" /><Relationship Id="rId5" Type="http://schemas.openxmlformats.org/officeDocument/2006/relationships/image" Target="../media/image44.png" /><Relationship Id="rId4" Type="http://schemas.openxmlformats.org/officeDocument/2006/relationships/image" Target="../media/image43.png" /></Relationships>
</file>

<file path=ppt/slides/_rels/slide37.xml.rels><?xml version="1.0" encoding="UTF-8" standalone="yes"?>
<Relationships xmlns="http://schemas.openxmlformats.org/package/2006/relationships"><Relationship Id="rId3" Type="http://schemas.openxmlformats.org/officeDocument/2006/relationships/image" Target="../media/image46.jpeg" /><Relationship Id="rId2" Type="http://schemas.openxmlformats.org/officeDocument/2006/relationships/notesSlide" Target="../notesSlides/notesSlide26.xml" /><Relationship Id="rId1" Type="http://schemas.openxmlformats.org/officeDocument/2006/relationships/slideLayout" Target="../slideLayouts/slideLayout12.xml" /></Relationships>
</file>

<file path=ppt/slides/_rels/slide38.xml.rels><?xml version="1.0" encoding="UTF-8" standalone="yes"?>
<Relationships xmlns="http://schemas.openxmlformats.org/package/2006/relationships"><Relationship Id="rId3" Type="http://schemas.openxmlformats.org/officeDocument/2006/relationships/image" Target="../media/image47.jpeg" /><Relationship Id="rId2" Type="http://schemas.openxmlformats.org/officeDocument/2006/relationships/notesSlide" Target="../notesSlides/notesSlide27.xml" /><Relationship Id="rId1" Type="http://schemas.openxmlformats.org/officeDocument/2006/relationships/slideLayout" Target="../slideLayouts/slideLayout12.xml" /><Relationship Id="rId4" Type="http://schemas.openxmlformats.org/officeDocument/2006/relationships/image" Target="../media/image48.png"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4.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4.xml" /><Relationship Id="rId1" Type="http://schemas.openxmlformats.org/officeDocument/2006/relationships/slideLayout" Target="../slideLayouts/slideLayout15.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5.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notesSlide" Target="../notesSlides/notesSlide5.xml" /><Relationship Id="rId1" Type="http://schemas.openxmlformats.org/officeDocument/2006/relationships/slideLayout" Target="../slideLayouts/slideLayout16.xml" /></Relationships>
</file>

<file path=ppt/slides/_rels/slide6.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notesSlide" Target="../notesSlides/notesSlide6.xml" /><Relationship Id="rId1" Type="http://schemas.openxmlformats.org/officeDocument/2006/relationships/slideLayout" Target="../slideLayouts/slideLayout16.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 /></Relationships>
</file>

<file path=ppt/slides/_rels/slide8.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7.xml" /><Relationship Id="rId1" Type="http://schemas.openxmlformats.org/officeDocument/2006/relationships/slideLayout" Target="../slideLayouts/slideLayout17.xml" /><Relationship Id="rId5" Type="http://schemas.openxmlformats.org/officeDocument/2006/relationships/image" Target="../media/image10.png" /><Relationship Id="rId4" Type="http://schemas.openxmlformats.org/officeDocument/2006/relationships/image" Target="../media/image9.png" /></Relationships>
</file>

<file path=ppt/slides/_rels/slide9.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notesSlide" Target="../notesSlides/notesSlide8.xml" /><Relationship Id="rId1" Type="http://schemas.openxmlformats.org/officeDocument/2006/relationships/slideLayout" Target="../slideLayouts/slideLayout18.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ctrTitle" idx="4294967295"/>
          </p:nvPr>
        </p:nvSpPr>
        <p:spPr>
          <a:xfrm flipH="1">
            <a:off x="0" y="195263"/>
            <a:ext cx="8501090" cy="3270250"/>
          </a:xfrm>
          <a:prstGeom prst="rect">
            <a:avLst/>
          </a:prstGeom>
        </p:spPr>
        <p:txBody>
          <a:bodyPr spcFirstLastPara="1" wrap="square" lIns="91425" tIns="91425" rIns="91425" bIns="91425" anchor="ctr" anchorCtr="0">
            <a:noAutofit/>
          </a:bodyPr>
          <a:lstStyle/>
          <a:p>
            <a:pPr algn="ctr"/>
            <a:r>
              <a:rPr lang="en-US" sz="8800" dirty="0">
                <a:solidFill>
                  <a:schemeClr val="bg1"/>
                </a:solidFill>
                <a:effectLst>
                  <a:outerShdw blurRad="38100" dist="38100" dir="2700000" algn="tl">
                    <a:srgbClr val="000000">
                      <a:alpha val="43137"/>
                    </a:srgbClr>
                  </a:outerShdw>
                </a:effectLst>
                <a:latin typeface="Andalus" pitchFamily="18" charset="-78"/>
                <a:ea typeface="Arial"/>
                <a:cs typeface="Andalus" pitchFamily="18" charset="-78"/>
                <a:sym typeface="Arial"/>
              </a:rPr>
              <a:t>Grafts and Flaps </a:t>
            </a:r>
            <a:endParaRPr sz="8800" dirty="0">
              <a:solidFill>
                <a:schemeClr val="bg1"/>
              </a:solidFill>
              <a:effectLst>
                <a:outerShdw blurRad="38100" dist="38100" dir="2700000" algn="tl">
                  <a:srgbClr val="000000">
                    <a:alpha val="43137"/>
                  </a:srgbClr>
                </a:outerShdw>
              </a:effectLst>
              <a:latin typeface="Andalus" pitchFamily="18" charset="-78"/>
              <a:cs typeface="Andalus" pitchFamily="18" charset="-78"/>
            </a:endParaRPr>
          </a:p>
        </p:txBody>
      </p:sp>
      <p:sp>
        <p:nvSpPr>
          <p:cNvPr id="2" name="مربع نص 1"/>
          <p:cNvSpPr txBox="1"/>
          <p:nvPr/>
        </p:nvSpPr>
        <p:spPr>
          <a:xfrm>
            <a:off x="3881126" y="2979742"/>
            <a:ext cx="2501956" cy="830997"/>
          </a:xfrm>
          <a:prstGeom prst="rect">
            <a:avLst/>
          </a:prstGeom>
          <a:noFill/>
        </p:spPr>
        <p:txBody>
          <a:bodyPr wrap="square" rtlCol="1">
            <a:spAutoFit/>
          </a:bodyPr>
          <a:lstStyle/>
          <a:p>
            <a:pPr lvl="0"/>
            <a:r>
              <a:rPr lang="en-US" sz="1600" b="1" dirty="0">
                <a:solidFill>
                  <a:schemeClr val="accent5">
                    <a:lumMod val="50000"/>
                  </a:schemeClr>
                </a:solidFill>
              </a:rPr>
              <a:t>*</a:t>
            </a:r>
            <a:r>
              <a:rPr lang="en-US" sz="1600" b="1" dirty="0">
                <a:solidFill>
                  <a:schemeClr val="accent4">
                    <a:lumMod val="50000"/>
                  </a:schemeClr>
                </a:solidFill>
              </a:rPr>
              <a:t>Supervised by : </a:t>
            </a:r>
          </a:p>
          <a:p>
            <a:pPr lvl="0"/>
            <a:r>
              <a:rPr lang="en-US" sz="1600" b="1" dirty="0" err="1">
                <a:solidFill>
                  <a:schemeClr val="accent4">
                    <a:lumMod val="50000"/>
                  </a:schemeClr>
                </a:solidFill>
                <a:latin typeface="Algerian" panose="04020705040A02060702" pitchFamily="82" charset="0"/>
              </a:rPr>
              <a:t>Dr</a:t>
            </a:r>
            <a:r>
              <a:rPr lang="en-US" sz="1600" b="1" dirty="0">
                <a:solidFill>
                  <a:schemeClr val="accent4">
                    <a:lumMod val="50000"/>
                  </a:schemeClr>
                </a:solidFill>
                <a:latin typeface="Algerian" panose="04020705040A02060702" pitchFamily="82" charset="0"/>
              </a:rPr>
              <a:t> </a:t>
            </a:r>
            <a:r>
              <a:rPr lang="en-US" sz="1600" b="1" dirty="0" err="1">
                <a:solidFill>
                  <a:schemeClr val="accent4">
                    <a:lumMod val="50000"/>
                  </a:schemeClr>
                </a:solidFill>
                <a:latin typeface="Algerian" panose="04020705040A02060702" pitchFamily="82" charset="0"/>
              </a:rPr>
              <a:t>mohammad</a:t>
            </a:r>
            <a:r>
              <a:rPr lang="en-US" sz="1600" b="1" dirty="0">
                <a:solidFill>
                  <a:schemeClr val="accent4">
                    <a:lumMod val="50000"/>
                  </a:schemeClr>
                </a:solidFill>
                <a:latin typeface="Algerian" panose="04020705040A02060702" pitchFamily="82" charset="0"/>
              </a:rPr>
              <a:t> </a:t>
            </a:r>
            <a:r>
              <a:rPr lang="en-US" sz="1600" b="1" dirty="0" err="1">
                <a:solidFill>
                  <a:schemeClr val="accent4">
                    <a:lumMod val="50000"/>
                  </a:schemeClr>
                </a:solidFill>
                <a:latin typeface="Algerian" panose="04020705040A02060702" pitchFamily="82" charset="0"/>
              </a:rPr>
              <a:t>assem</a:t>
            </a:r>
            <a:r>
              <a:rPr lang="en-US" sz="1600" b="1" dirty="0">
                <a:solidFill>
                  <a:schemeClr val="accent4">
                    <a:lumMod val="50000"/>
                  </a:schemeClr>
                </a:solidFill>
                <a:latin typeface="Algerian" panose="04020705040A02060702" pitchFamily="82" charset="0"/>
              </a:rPr>
              <a:t> </a:t>
            </a:r>
          </a:p>
          <a:p>
            <a:endParaRPr lang="ar-SA" sz="1600" b="1" dirty="0">
              <a:solidFill>
                <a:schemeClr val="accent4">
                  <a:lumMod val="50000"/>
                </a:schemeClr>
              </a:solidFill>
              <a:latin typeface="Algerian" panose="04020705040A02060702" pitchFamily="82"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2428873"/>
            <a:ext cx="2448272" cy="2558089"/>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ربع نص 2"/>
          <p:cNvSpPr txBox="1"/>
          <p:nvPr/>
        </p:nvSpPr>
        <p:spPr>
          <a:xfrm>
            <a:off x="251520" y="2733520"/>
            <a:ext cx="3496472" cy="1323439"/>
          </a:xfrm>
          <a:prstGeom prst="rect">
            <a:avLst/>
          </a:prstGeom>
          <a:noFill/>
        </p:spPr>
        <p:txBody>
          <a:bodyPr wrap="square" rtlCol="1">
            <a:spAutoFit/>
          </a:bodyPr>
          <a:lstStyle/>
          <a:p>
            <a:r>
              <a:rPr lang="en-US" sz="1600" b="1" dirty="0">
                <a:solidFill>
                  <a:schemeClr val="accent4">
                    <a:lumMod val="50000"/>
                  </a:schemeClr>
                </a:solidFill>
                <a:latin typeface="+mj-lt"/>
                <a:cs typeface="Andalus" pitchFamily="18" charset="-78"/>
              </a:rPr>
              <a:t>DONE BY :</a:t>
            </a:r>
          </a:p>
          <a:p>
            <a:r>
              <a:rPr lang="en-US" sz="1600" b="1" dirty="0">
                <a:solidFill>
                  <a:schemeClr val="accent4">
                    <a:lumMod val="50000"/>
                  </a:schemeClr>
                </a:solidFill>
                <a:latin typeface="Algerian" panose="04020705040A02060702" pitchFamily="82" charset="0"/>
                <a:cs typeface="Andalus" pitchFamily="18" charset="-78"/>
              </a:rPr>
              <a:t>Mohammad </a:t>
            </a:r>
            <a:r>
              <a:rPr lang="en-US" sz="1600" b="1" dirty="0" err="1">
                <a:solidFill>
                  <a:schemeClr val="accent4">
                    <a:lumMod val="50000"/>
                  </a:schemeClr>
                </a:solidFill>
                <a:latin typeface="Algerian" panose="04020705040A02060702" pitchFamily="82" charset="0"/>
                <a:cs typeface="Andalus" pitchFamily="18" charset="-78"/>
              </a:rPr>
              <a:t>obeidat</a:t>
            </a:r>
            <a:endParaRPr lang="en-US" sz="1600" b="1" dirty="0">
              <a:solidFill>
                <a:schemeClr val="accent4">
                  <a:lumMod val="50000"/>
                </a:schemeClr>
              </a:solidFill>
              <a:latin typeface="Algerian" panose="04020705040A02060702" pitchFamily="82" charset="0"/>
              <a:cs typeface="Andalus" pitchFamily="18" charset="-78"/>
            </a:endParaRPr>
          </a:p>
          <a:p>
            <a:r>
              <a:rPr lang="en-US" sz="1600" b="1" dirty="0">
                <a:solidFill>
                  <a:schemeClr val="accent4">
                    <a:lumMod val="50000"/>
                  </a:schemeClr>
                </a:solidFill>
                <a:latin typeface="Algerian" panose="04020705040A02060702" pitchFamily="82" charset="0"/>
                <a:cs typeface="Andalus" pitchFamily="18" charset="-78"/>
              </a:rPr>
              <a:t>Mohammad </a:t>
            </a:r>
            <a:r>
              <a:rPr lang="en-US" sz="1600" b="1" dirty="0" err="1">
                <a:solidFill>
                  <a:schemeClr val="accent4">
                    <a:lumMod val="50000"/>
                  </a:schemeClr>
                </a:solidFill>
                <a:latin typeface="Algerian" panose="04020705040A02060702" pitchFamily="82" charset="0"/>
                <a:cs typeface="Andalus" pitchFamily="18" charset="-78"/>
              </a:rPr>
              <a:t>magableh</a:t>
            </a:r>
            <a:r>
              <a:rPr lang="en-US" sz="1600" b="1" dirty="0">
                <a:solidFill>
                  <a:schemeClr val="accent4">
                    <a:lumMod val="50000"/>
                  </a:schemeClr>
                </a:solidFill>
                <a:latin typeface="Algerian" panose="04020705040A02060702" pitchFamily="82" charset="0"/>
                <a:cs typeface="Andalus" pitchFamily="18" charset="-78"/>
              </a:rPr>
              <a:t> </a:t>
            </a:r>
          </a:p>
          <a:p>
            <a:r>
              <a:rPr lang="en-US" sz="1600" b="1" dirty="0" err="1">
                <a:solidFill>
                  <a:schemeClr val="accent4">
                    <a:lumMod val="50000"/>
                  </a:schemeClr>
                </a:solidFill>
                <a:latin typeface="Algerian" panose="04020705040A02060702" pitchFamily="82" charset="0"/>
                <a:cs typeface="Andalus" pitchFamily="18" charset="-78"/>
              </a:rPr>
              <a:t>Yazan</a:t>
            </a:r>
            <a:r>
              <a:rPr lang="en-US" sz="1600" b="1" dirty="0">
                <a:solidFill>
                  <a:schemeClr val="accent4">
                    <a:lumMod val="50000"/>
                  </a:schemeClr>
                </a:solidFill>
                <a:latin typeface="Algerian" panose="04020705040A02060702" pitchFamily="82" charset="0"/>
                <a:cs typeface="Andalus" pitchFamily="18" charset="-78"/>
              </a:rPr>
              <a:t> </a:t>
            </a:r>
            <a:r>
              <a:rPr lang="en-US" sz="1600" b="1" dirty="0" err="1">
                <a:solidFill>
                  <a:schemeClr val="accent4">
                    <a:lumMod val="50000"/>
                  </a:schemeClr>
                </a:solidFill>
                <a:latin typeface="Algerian" panose="04020705040A02060702" pitchFamily="82" charset="0"/>
                <a:cs typeface="Andalus" pitchFamily="18" charset="-78"/>
              </a:rPr>
              <a:t>obisat</a:t>
            </a:r>
            <a:r>
              <a:rPr lang="en-US" sz="1600" b="1" dirty="0">
                <a:solidFill>
                  <a:schemeClr val="accent4">
                    <a:lumMod val="50000"/>
                  </a:schemeClr>
                </a:solidFill>
                <a:latin typeface="Algerian" panose="04020705040A02060702" pitchFamily="82" charset="0"/>
                <a:cs typeface="Andalus" pitchFamily="18" charset="-78"/>
              </a:rPr>
              <a:t> </a:t>
            </a:r>
          </a:p>
          <a:p>
            <a:r>
              <a:rPr lang="en-US" sz="1600" b="1" dirty="0" err="1">
                <a:solidFill>
                  <a:schemeClr val="accent4">
                    <a:lumMod val="50000"/>
                  </a:schemeClr>
                </a:solidFill>
                <a:latin typeface="Algerian" panose="04020705040A02060702" pitchFamily="82" charset="0"/>
                <a:cs typeface="Andalus" pitchFamily="18" charset="-78"/>
              </a:rPr>
              <a:t>Walid</a:t>
            </a:r>
            <a:r>
              <a:rPr lang="en-US" sz="1600" b="1" dirty="0">
                <a:solidFill>
                  <a:schemeClr val="accent4">
                    <a:lumMod val="50000"/>
                  </a:schemeClr>
                </a:solidFill>
                <a:latin typeface="Algerian" panose="04020705040A02060702" pitchFamily="82" charset="0"/>
                <a:cs typeface="Andalus" pitchFamily="18" charset="-78"/>
              </a:rPr>
              <a:t> </a:t>
            </a:r>
            <a:r>
              <a:rPr lang="en-US" sz="1600" b="1" dirty="0" err="1">
                <a:solidFill>
                  <a:schemeClr val="accent4">
                    <a:lumMod val="50000"/>
                  </a:schemeClr>
                </a:solidFill>
                <a:latin typeface="Algerian" panose="04020705040A02060702" pitchFamily="82" charset="0"/>
                <a:cs typeface="Andalus" pitchFamily="18" charset="-78"/>
              </a:rPr>
              <a:t>ayoub</a:t>
            </a:r>
            <a:r>
              <a:rPr lang="en-US" sz="1600" b="1" dirty="0">
                <a:solidFill>
                  <a:schemeClr val="accent4">
                    <a:lumMod val="50000"/>
                  </a:schemeClr>
                </a:solidFill>
                <a:latin typeface="Algerian" panose="04020705040A02060702" pitchFamily="82" charset="0"/>
                <a:cs typeface="Andalus" pitchFamily="18" charset="-78"/>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p:cNvSpPr txBox="1"/>
          <p:nvPr/>
        </p:nvSpPr>
        <p:spPr>
          <a:xfrm>
            <a:off x="755576" y="483518"/>
            <a:ext cx="3528392" cy="307777"/>
          </a:xfrm>
          <a:prstGeom prst="rect">
            <a:avLst/>
          </a:prstGeom>
          <a:noFill/>
        </p:spPr>
        <p:txBody>
          <a:bodyPr wrap="square" rtlCol="1">
            <a:spAutoFit/>
          </a:bodyPr>
          <a:lstStyle/>
          <a:p>
            <a:endParaRPr lang="ar-SA" dirty="0"/>
          </a:p>
        </p:txBody>
      </p:sp>
      <p:sp>
        <p:nvSpPr>
          <p:cNvPr id="8" name="مربع نص 7"/>
          <p:cNvSpPr txBox="1"/>
          <p:nvPr/>
        </p:nvSpPr>
        <p:spPr>
          <a:xfrm>
            <a:off x="251585" y="1491630"/>
            <a:ext cx="8136839" cy="3477875"/>
          </a:xfrm>
          <a:prstGeom prst="rect">
            <a:avLst/>
          </a:prstGeom>
          <a:noFill/>
        </p:spPr>
        <p:txBody>
          <a:bodyPr wrap="square" rtlCol="1">
            <a:spAutoFit/>
          </a:bodyPr>
          <a:lstStyle/>
          <a:p>
            <a:pPr marL="285750" indent="-285750">
              <a:buFont typeface="Arial" pitchFamily="34" charset="0"/>
              <a:buChar char="•"/>
            </a:pPr>
            <a:r>
              <a:rPr lang="en-US" sz="2000" dirty="0"/>
              <a:t>Extensive </a:t>
            </a:r>
            <a:r>
              <a:rPr lang="en-US" sz="2000" dirty="0">
                <a:solidFill>
                  <a:srgbClr val="C00000"/>
                </a:solidFill>
              </a:rPr>
              <a:t>wound or trauma</a:t>
            </a:r>
          </a:p>
          <a:p>
            <a:pPr marL="285750" indent="-285750">
              <a:buFont typeface="Arial" pitchFamily="34" charset="0"/>
              <a:buChar char="•"/>
            </a:pPr>
            <a:endParaRPr lang="en-US" sz="2000" dirty="0"/>
          </a:p>
          <a:p>
            <a:pPr marL="285750" indent="-285750">
              <a:buFont typeface="Arial" pitchFamily="34" charset="0"/>
              <a:buChar char="•"/>
            </a:pPr>
            <a:r>
              <a:rPr lang="en-US" sz="2000" dirty="0">
                <a:solidFill>
                  <a:srgbClr val="C00000"/>
                </a:solidFill>
              </a:rPr>
              <a:t>Burns </a:t>
            </a:r>
          </a:p>
          <a:p>
            <a:pPr marL="285750" indent="-285750">
              <a:buFont typeface="Arial" pitchFamily="34" charset="0"/>
              <a:buChar char="•"/>
            </a:pPr>
            <a:endParaRPr lang="en-US" sz="2000" dirty="0"/>
          </a:p>
          <a:p>
            <a:pPr marL="285750" indent="-285750">
              <a:buFont typeface="Arial" pitchFamily="34" charset="0"/>
              <a:buChar char="•"/>
            </a:pPr>
            <a:r>
              <a:rPr lang="en-US" sz="2000" dirty="0"/>
              <a:t>Specific surgeries that may require skin grafts for healing to occur – most commonly removal of </a:t>
            </a:r>
            <a:r>
              <a:rPr lang="en-US" sz="2000" dirty="0">
                <a:solidFill>
                  <a:srgbClr val="C00000"/>
                </a:solidFill>
              </a:rPr>
              <a:t>skin cancers  </a:t>
            </a:r>
          </a:p>
          <a:p>
            <a:pPr marL="285750" indent="-285750">
              <a:buFont typeface="Arial" pitchFamily="34" charset="0"/>
              <a:buChar char="•"/>
            </a:pPr>
            <a:endParaRPr lang="en-US" sz="2000" dirty="0"/>
          </a:p>
          <a:p>
            <a:pPr marL="285750" indent="-285750">
              <a:buFont typeface="Arial" pitchFamily="34" charset="0"/>
              <a:buChar char="•"/>
            </a:pPr>
            <a:r>
              <a:rPr lang="en-US" sz="2000" dirty="0"/>
              <a:t>Areas for prior infection with extensive skin loss such as </a:t>
            </a:r>
            <a:r>
              <a:rPr lang="en-US" sz="2000" dirty="0">
                <a:solidFill>
                  <a:srgbClr val="C00000"/>
                </a:solidFill>
              </a:rPr>
              <a:t>necrotizing fasciitis or </a:t>
            </a:r>
            <a:r>
              <a:rPr lang="en-US" sz="2000" dirty="0" err="1">
                <a:solidFill>
                  <a:srgbClr val="C00000"/>
                </a:solidFill>
              </a:rPr>
              <a:t>purpura</a:t>
            </a:r>
            <a:r>
              <a:rPr lang="en-US" sz="2000" dirty="0">
                <a:solidFill>
                  <a:srgbClr val="C00000"/>
                </a:solidFill>
              </a:rPr>
              <a:t> </a:t>
            </a:r>
            <a:r>
              <a:rPr lang="en-US" sz="2000" dirty="0" err="1">
                <a:solidFill>
                  <a:srgbClr val="C00000"/>
                </a:solidFill>
              </a:rPr>
              <a:t>fulminans</a:t>
            </a:r>
            <a:endParaRPr lang="en-US" sz="2000" dirty="0">
              <a:solidFill>
                <a:srgbClr val="C00000"/>
              </a:solidFill>
            </a:endParaRPr>
          </a:p>
          <a:p>
            <a:pPr marL="285750" indent="-285750">
              <a:buFont typeface="Arial" pitchFamily="34" charset="0"/>
              <a:buChar char="•"/>
            </a:pPr>
            <a:endParaRPr lang="en-US" sz="2000" dirty="0"/>
          </a:p>
          <a:p>
            <a:pPr marL="285750" indent="-285750">
              <a:buFont typeface="Arial" pitchFamily="34" charset="0"/>
              <a:buChar char="•"/>
            </a:pPr>
            <a:r>
              <a:rPr lang="en-US" sz="2000" dirty="0"/>
              <a:t>Cosmetic reasons in reconstructive surgeries </a:t>
            </a:r>
            <a:endParaRPr lang="ar-SA" sz="2000" dirty="0"/>
          </a:p>
        </p:txBody>
      </p:sp>
      <p:sp>
        <p:nvSpPr>
          <p:cNvPr id="9" name="مربع نص 8"/>
          <p:cNvSpPr txBox="1"/>
          <p:nvPr/>
        </p:nvSpPr>
        <p:spPr>
          <a:xfrm>
            <a:off x="1115616" y="203547"/>
            <a:ext cx="6912768" cy="923330"/>
          </a:xfrm>
          <a:prstGeom prst="rect">
            <a:avLst/>
          </a:prstGeom>
          <a:noFill/>
        </p:spPr>
        <p:txBody>
          <a:bodyPr wrap="square" rtlCol="1">
            <a:spAutoFit/>
          </a:bodyPr>
          <a:lstStyle/>
          <a:p>
            <a:pPr algn="ctr"/>
            <a:r>
              <a:rPr lang="en-US" sz="5400" b="1" dirty="0">
                <a:latin typeface="Andalus" pitchFamily="18" charset="-78"/>
                <a:cs typeface="Andalus" pitchFamily="18" charset="-78"/>
              </a:rPr>
              <a:t>Indications for Grafts  </a:t>
            </a:r>
            <a:endParaRPr lang="ar-SA" sz="5400" b="1" dirty="0">
              <a:latin typeface="Andalus" pitchFamily="18" charset="-78"/>
              <a:cs typeface="Andalus" pitchFamily="18" charset="-78"/>
            </a:endParaRPr>
          </a:p>
        </p:txBody>
      </p:sp>
    </p:spTree>
    <p:extLst>
      <p:ext uri="{BB962C8B-B14F-4D97-AF65-F5344CB8AC3E}">
        <p14:creationId xmlns:p14="http://schemas.microsoft.com/office/powerpoint/2010/main" val="195656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4" name="مربع نص 3"/>
          <p:cNvSpPr txBox="1"/>
          <p:nvPr/>
        </p:nvSpPr>
        <p:spPr>
          <a:xfrm>
            <a:off x="986509" y="195486"/>
            <a:ext cx="6696744" cy="1200329"/>
          </a:xfrm>
          <a:prstGeom prst="rect">
            <a:avLst/>
          </a:prstGeom>
          <a:noFill/>
        </p:spPr>
        <p:txBody>
          <a:bodyPr wrap="square" rtlCol="1">
            <a:spAutoFit/>
          </a:bodyPr>
          <a:lstStyle/>
          <a:p>
            <a:pPr lvl="0" algn="ctr"/>
            <a:r>
              <a:rPr lang="en-US" sz="3600" b="1" dirty="0">
                <a:solidFill>
                  <a:schemeClr val="tx1"/>
                </a:solidFill>
                <a:latin typeface="Andalus" pitchFamily="18" charset="-78"/>
                <a:cs typeface="Andalus" pitchFamily="18" charset="-78"/>
              </a:rPr>
              <a:t>Classification of graft by it’s source :</a:t>
            </a:r>
          </a:p>
        </p:txBody>
      </p:sp>
      <p:sp>
        <p:nvSpPr>
          <p:cNvPr id="5" name="مربع نص 4"/>
          <p:cNvSpPr txBox="1"/>
          <p:nvPr/>
        </p:nvSpPr>
        <p:spPr>
          <a:xfrm>
            <a:off x="28600" y="843558"/>
            <a:ext cx="6120680" cy="3939540"/>
          </a:xfrm>
          <a:prstGeom prst="rect">
            <a:avLst/>
          </a:prstGeom>
          <a:noFill/>
        </p:spPr>
        <p:txBody>
          <a:bodyPr wrap="square" rtlCol="1">
            <a:spAutoFit/>
          </a:bodyPr>
          <a:lstStyle/>
          <a:p>
            <a:pPr lvl="0"/>
            <a:endParaRPr lang="en-US" sz="2000" dirty="0">
              <a:solidFill>
                <a:schemeClr val="bg1"/>
              </a:solidFill>
            </a:endParaRPr>
          </a:p>
          <a:p>
            <a:pPr lvl="0"/>
            <a:r>
              <a:rPr lang="en-US" sz="1800" b="1" u="sng" dirty="0">
                <a:solidFill>
                  <a:schemeClr val="tx1"/>
                </a:solidFill>
              </a:rPr>
              <a:t>1) </a:t>
            </a:r>
            <a:r>
              <a:rPr lang="en-US" sz="1800" b="1" u="sng" dirty="0" err="1">
                <a:solidFill>
                  <a:schemeClr val="tx1"/>
                </a:solidFill>
              </a:rPr>
              <a:t>Autograft</a:t>
            </a:r>
            <a:r>
              <a:rPr lang="en-US" sz="1800" dirty="0">
                <a:solidFill>
                  <a:schemeClr val="tx1"/>
                </a:solidFill>
              </a:rPr>
              <a:t>: It is tissue transfer from one location to another on the same patient. </a:t>
            </a:r>
          </a:p>
          <a:p>
            <a:pPr lvl="0"/>
            <a:endParaRPr lang="en-US" sz="1800" dirty="0">
              <a:solidFill>
                <a:schemeClr val="tx1"/>
              </a:solidFill>
            </a:endParaRPr>
          </a:p>
          <a:p>
            <a:pPr lvl="0"/>
            <a:r>
              <a:rPr lang="en-US" sz="1800" b="1" u="sng" dirty="0">
                <a:solidFill>
                  <a:schemeClr val="tx1"/>
                </a:solidFill>
              </a:rPr>
              <a:t>2) </a:t>
            </a:r>
            <a:r>
              <a:rPr lang="en-US" sz="1800" b="1" u="sng" dirty="0" err="1">
                <a:solidFill>
                  <a:schemeClr val="tx1"/>
                </a:solidFill>
              </a:rPr>
              <a:t>Isograft</a:t>
            </a:r>
            <a:r>
              <a:rPr lang="en-US" sz="1800" dirty="0">
                <a:solidFill>
                  <a:schemeClr val="tx1"/>
                </a:solidFill>
              </a:rPr>
              <a:t>: Tissue transfer between two genetically identical individuals, </a:t>
            </a:r>
            <a:r>
              <a:rPr lang="en-US" sz="1800" dirty="0" err="1">
                <a:solidFill>
                  <a:schemeClr val="tx1"/>
                </a:solidFill>
              </a:rPr>
              <a:t>eg</a:t>
            </a:r>
            <a:r>
              <a:rPr lang="en-US" sz="1800" dirty="0">
                <a:solidFill>
                  <a:schemeClr val="tx1"/>
                </a:solidFill>
              </a:rPr>
              <a:t>, monozygotic twins.</a:t>
            </a:r>
          </a:p>
          <a:p>
            <a:pPr lvl="0"/>
            <a:endParaRPr lang="en-US" sz="1800" dirty="0">
              <a:solidFill>
                <a:schemeClr val="tx1"/>
              </a:solidFill>
            </a:endParaRPr>
          </a:p>
          <a:p>
            <a:pPr lvl="0"/>
            <a:r>
              <a:rPr lang="en-US" sz="1800" dirty="0">
                <a:solidFill>
                  <a:schemeClr val="tx1"/>
                </a:solidFill>
              </a:rPr>
              <a:t> </a:t>
            </a:r>
            <a:r>
              <a:rPr lang="en-US" sz="1800" b="1" dirty="0">
                <a:solidFill>
                  <a:schemeClr val="tx1"/>
                </a:solidFill>
              </a:rPr>
              <a:t>3) </a:t>
            </a:r>
            <a:r>
              <a:rPr lang="en-US" sz="1800" b="1" u="sng" dirty="0">
                <a:solidFill>
                  <a:schemeClr val="tx1"/>
                </a:solidFill>
              </a:rPr>
              <a:t>Allograft</a:t>
            </a:r>
            <a:r>
              <a:rPr lang="en-US" sz="1800" dirty="0">
                <a:solidFill>
                  <a:schemeClr val="tx1"/>
                </a:solidFill>
              </a:rPr>
              <a:t> (Homograft): Tissue transfer between two genetically different members, same species  </a:t>
            </a:r>
            <a:r>
              <a:rPr lang="en-US" sz="1800" dirty="0" err="1">
                <a:solidFill>
                  <a:schemeClr val="tx1"/>
                </a:solidFill>
              </a:rPr>
              <a:t>eg,cadaver</a:t>
            </a:r>
            <a:r>
              <a:rPr lang="en-US" sz="1800" dirty="0">
                <a:solidFill>
                  <a:schemeClr val="tx1"/>
                </a:solidFill>
              </a:rPr>
              <a:t>, </a:t>
            </a:r>
          </a:p>
          <a:p>
            <a:pPr lvl="0"/>
            <a:endParaRPr lang="en-US" sz="1800" dirty="0">
              <a:solidFill>
                <a:schemeClr val="tx1"/>
              </a:solidFill>
            </a:endParaRPr>
          </a:p>
          <a:p>
            <a:pPr lvl="0"/>
            <a:r>
              <a:rPr lang="en-US" sz="1800" b="1" dirty="0">
                <a:solidFill>
                  <a:schemeClr val="tx1"/>
                </a:solidFill>
              </a:rPr>
              <a:t> 4) </a:t>
            </a:r>
            <a:r>
              <a:rPr lang="en-US" sz="1800" b="1" u="sng" dirty="0" err="1">
                <a:solidFill>
                  <a:schemeClr val="tx1"/>
                </a:solidFill>
              </a:rPr>
              <a:t>Xenograft</a:t>
            </a:r>
            <a:r>
              <a:rPr lang="en-US" sz="1800" dirty="0">
                <a:solidFill>
                  <a:schemeClr val="tx1"/>
                </a:solidFill>
              </a:rPr>
              <a:t> (Heterograft): Tissue transfer from a donor of one species to a recipient of another species , </a:t>
            </a:r>
            <a:r>
              <a:rPr lang="en-US" dirty="0">
                <a:solidFill>
                  <a:schemeClr val="tx1"/>
                </a:solidFill>
              </a:rPr>
              <a:t>The donor and recipient are of different species .</a:t>
            </a:r>
          </a:p>
          <a:p>
            <a:endParaRPr lang="ar-SA" sz="1800" dirty="0">
              <a:solidFill>
                <a:schemeClr val="tx1"/>
              </a:solidFill>
            </a:endParaRPr>
          </a:p>
        </p:txBody>
      </p:sp>
      <p:pic>
        <p:nvPicPr>
          <p:cNvPr id="2" name="Picture 1">
            <a:extLst>
              <a:ext uri="{FF2B5EF4-FFF2-40B4-BE49-F238E27FC236}">
                <a16:creationId xmlns:a16="http://schemas.microsoft.com/office/drawing/2014/main" id="{1635D785-7CEB-5E40-AEF2-681BBC5D2DDC}"/>
              </a:ext>
            </a:extLst>
          </p:cNvPr>
          <p:cNvPicPr>
            <a:picLocks noChangeAspect="1"/>
          </p:cNvPicPr>
          <p:nvPr/>
        </p:nvPicPr>
        <p:blipFill>
          <a:blip r:embed="rId3"/>
          <a:stretch>
            <a:fillRect/>
          </a:stretch>
        </p:blipFill>
        <p:spPr>
          <a:xfrm>
            <a:off x="6149280" y="914006"/>
            <a:ext cx="2878935" cy="382085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3" name="مربع نص 2"/>
          <p:cNvSpPr txBox="1"/>
          <p:nvPr/>
        </p:nvSpPr>
        <p:spPr>
          <a:xfrm>
            <a:off x="1043608" y="195486"/>
            <a:ext cx="7200800" cy="1323439"/>
          </a:xfrm>
          <a:prstGeom prst="rect">
            <a:avLst/>
          </a:prstGeom>
          <a:noFill/>
        </p:spPr>
        <p:txBody>
          <a:bodyPr wrap="square" rtlCol="1">
            <a:spAutoFit/>
          </a:bodyPr>
          <a:lstStyle/>
          <a:p>
            <a:pPr lvl="0" algn="ctr"/>
            <a:r>
              <a:rPr lang="en-US" sz="4000" b="1" dirty="0">
                <a:solidFill>
                  <a:schemeClr val="tx1"/>
                </a:solidFill>
                <a:latin typeface="Andalus" pitchFamily="18" charset="-78"/>
                <a:cs typeface="Andalus" pitchFamily="18" charset="-78"/>
              </a:rPr>
              <a:t>Classification of graft by thickness :</a:t>
            </a:r>
          </a:p>
        </p:txBody>
      </p:sp>
      <p:sp>
        <p:nvSpPr>
          <p:cNvPr id="4" name="مربع نص 3"/>
          <p:cNvSpPr txBox="1"/>
          <p:nvPr/>
        </p:nvSpPr>
        <p:spPr>
          <a:xfrm>
            <a:off x="323528" y="1779661"/>
            <a:ext cx="3888432" cy="2739211"/>
          </a:xfrm>
          <a:prstGeom prst="rect">
            <a:avLst/>
          </a:prstGeom>
          <a:noFill/>
        </p:spPr>
        <p:txBody>
          <a:bodyPr wrap="square" rtlCol="1">
            <a:spAutoFit/>
          </a:bodyPr>
          <a:lstStyle/>
          <a:p>
            <a:pPr lvl="0"/>
            <a:r>
              <a:rPr lang="en-US" sz="3200" b="1" dirty="0">
                <a:solidFill>
                  <a:schemeClr val="bg1"/>
                </a:solidFill>
              </a:rPr>
              <a:t> </a:t>
            </a:r>
            <a:r>
              <a:rPr lang="en-US" sz="2800" b="1" dirty="0">
                <a:solidFill>
                  <a:schemeClr val="tx1"/>
                </a:solidFill>
              </a:rPr>
              <a:t>i) Split Thickness skin Grafts. (STSG)</a:t>
            </a:r>
          </a:p>
          <a:p>
            <a:pPr lvl="0"/>
            <a:endParaRPr lang="en-US" sz="2800" b="1" dirty="0">
              <a:solidFill>
                <a:schemeClr val="tx1"/>
              </a:solidFill>
            </a:endParaRPr>
          </a:p>
          <a:p>
            <a:pPr lvl="0"/>
            <a:r>
              <a:rPr lang="en-US" sz="2800" b="1" dirty="0">
                <a:solidFill>
                  <a:schemeClr val="tx1"/>
                </a:solidFill>
              </a:rPr>
              <a:t> ii) Full Thickness skin Grafts. (FTSG)</a:t>
            </a:r>
          </a:p>
          <a:p>
            <a:endParaRPr lang="ar-SA" sz="2800" b="1" dirty="0">
              <a:solidFill>
                <a:schemeClr val="tx1"/>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492302"/>
            <a:ext cx="3451238" cy="3513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4" name="مربع نص 3"/>
          <p:cNvSpPr txBox="1"/>
          <p:nvPr/>
        </p:nvSpPr>
        <p:spPr>
          <a:xfrm>
            <a:off x="251520" y="555526"/>
            <a:ext cx="6048672" cy="707886"/>
          </a:xfrm>
          <a:prstGeom prst="rect">
            <a:avLst/>
          </a:prstGeom>
          <a:noFill/>
        </p:spPr>
        <p:txBody>
          <a:bodyPr wrap="square" rtlCol="1">
            <a:spAutoFit/>
          </a:bodyPr>
          <a:lstStyle/>
          <a:p>
            <a:pPr lvl="0"/>
            <a:r>
              <a:rPr lang="en-US" sz="4000" b="1" dirty="0">
                <a:solidFill>
                  <a:schemeClr val="tx1"/>
                </a:solidFill>
                <a:latin typeface="Andalus" pitchFamily="18" charset="-78"/>
                <a:cs typeface="Andalus" pitchFamily="18" charset="-78"/>
              </a:rPr>
              <a:t>A. Split Thickness Graft :</a:t>
            </a:r>
          </a:p>
        </p:txBody>
      </p:sp>
      <p:sp>
        <p:nvSpPr>
          <p:cNvPr id="5" name="مربع نص 4"/>
          <p:cNvSpPr txBox="1"/>
          <p:nvPr/>
        </p:nvSpPr>
        <p:spPr>
          <a:xfrm>
            <a:off x="30154" y="1419176"/>
            <a:ext cx="6846101" cy="1754326"/>
          </a:xfrm>
          <a:prstGeom prst="rect">
            <a:avLst/>
          </a:prstGeom>
          <a:noFill/>
        </p:spPr>
        <p:txBody>
          <a:bodyPr wrap="square" rtlCol="1">
            <a:spAutoFit/>
          </a:bodyPr>
          <a:lstStyle/>
          <a:p>
            <a:pPr lvl="0"/>
            <a:r>
              <a:rPr lang="en-US" sz="1800" dirty="0">
                <a:solidFill>
                  <a:schemeClr val="bg1"/>
                </a:solidFill>
              </a:rPr>
              <a:t>-</a:t>
            </a:r>
            <a:r>
              <a:rPr lang="en-US" sz="1800" dirty="0">
                <a:solidFill>
                  <a:schemeClr val="tx1"/>
                </a:solidFill>
              </a:rPr>
              <a:t>Also called as partial thickness graft/ </a:t>
            </a:r>
            <a:r>
              <a:rPr lang="en-US" sz="1800" dirty="0" err="1">
                <a:solidFill>
                  <a:schemeClr val="tx1"/>
                </a:solidFill>
              </a:rPr>
              <a:t>Thiersch</a:t>
            </a:r>
            <a:r>
              <a:rPr lang="en-US" sz="1800" dirty="0">
                <a:solidFill>
                  <a:schemeClr val="tx1"/>
                </a:solidFill>
              </a:rPr>
              <a:t> graft. </a:t>
            </a:r>
          </a:p>
          <a:p>
            <a:pPr lvl="0"/>
            <a:r>
              <a:rPr lang="en-US" sz="1800" dirty="0">
                <a:solidFill>
                  <a:schemeClr val="tx1"/>
                </a:solidFill>
              </a:rPr>
              <a:t>A graft include whole epidermis layer and part of dermis </a:t>
            </a:r>
          </a:p>
          <a:p>
            <a:pPr lvl="0"/>
            <a:endParaRPr lang="en-US" sz="1800" dirty="0">
              <a:solidFill>
                <a:schemeClr val="tx1"/>
              </a:solidFill>
            </a:endParaRPr>
          </a:p>
          <a:p>
            <a:r>
              <a:rPr lang="en-US" sz="1800" dirty="0">
                <a:solidFill>
                  <a:schemeClr val="tx1"/>
                </a:solidFill>
              </a:rPr>
              <a:t>-Procedure:  : cut with a special guarded freehand knife or an electric dermatome.</a:t>
            </a:r>
            <a:br>
              <a:rPr lang="en-US" sz="1800" dirty="0">
                <a:solidFill>
                  <a:schemeClr val="tx1"/>
                </a:solidFill>
              </a:rPr>
            </a:br>
            <a:endParaRPr lang="ar-SA" sz="1800" dirty="0">
              <a:solidFill>
                <a:schemeClr val="tx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3175" y="636172"/>
            <a:ext cx="2030460" cy="1660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2859782"/>
            <a:ext cx="4716083" cy="212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 name="مربع نص 2"/>
          <p:cNvSpPr txBox="1"/>
          <p:nvPr/>
        </p:nvSpPr>
        <p:spPr>
          <a:xfrm>
            <a:off x="467544" y="555526"/>
            <a:ext cx="7704856" cy="1754326"/>
          </a:xfrm>
          <a:prstGeom prst="rect">
            <a:avLst/>
          </a:prstGeom>
          <a:noFill/>
        </p:spPr>
        <p:txBody>
          <a:bodyPr wrap="square" rtlCol="1">
            <a:spAutoFit/>
          </a:bodyPr>
          <a:lstStyle/>
          <a:p>
            <a:pPr marL="114300" lvl="0">
              <a:lnSpc>
                <a:spcPct val="90000"/>
              </a:lnSpc>
              <a:buSzPts val="3200"/>
            </a:pPr>
            <a:r>
              <a:rPr lang="en-US" sz="2000" dirty="0"/>
              <a:t>To cover very large areas, the graft can be expanded by </a:t>
            </a:r>
            <a:r>
              <a:rPr lang="en-US" sz="2000" dirty="0">
                <a:solidFill>
                  <a:srgbClr val="7A4135"/>
                </a:solidFill>
              </a:rPr>
              <a:t>'meshing</a:t>
            </a:r>
            <a:r>
              <a:rPr lang="en-US" sz="2000" dirty="0"/>
              <a:t>'. This is carried out on a device that cuts a series of slits along the skin, allowing it to expand from a ratio of anything from 1:1.5 to about l:6 . This also allow exudates to escape and improve take of the graft .</a:t>
            </a:r>
            <a:br>
              <a:rPr lang="en-US" sz="2000" dirty="0">
                <a:solidFill>
                  <a:schemeClr val="dk1"/>
                </a:solidFill>
              </a:rPr>
            </a:br>
            <a:endParaRPr lang="en-US" sz="2000" dirty="0">
              <a:solidFill>
                <a:schemeClr val="dk1"/>
              </a:solidFill>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310816"/>
            <a:ext cx="4485432" cy="267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2427734"/>
            <a:ext cx="3407911"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810567"/>
            <a:ext cx="5693109" cy="4332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ربع نص 2"/>
          <p:cNvSpPr txBox="1"/>
          <p:nvPr/>
        </p:nvSpPr>
        <p:spPr>
          <a:xfrm>
            <a:off x="2051720" y="123478"/>
            <a:ext cx="5256584" cy="461665"/>
          </a:xfrm>
          <a:prstGeom prst="rect">
            <a:avLst/>
          </a:prstGeom>
          <a:noFill/>
        </p:spPr>
        <p:txBody>
          <a:bodyPr wrap="square" rtlCol="1">
            <a:spAutoFit/>
          </a:bodyPr>
          <a:lstStyle/>
          <a:p>
            <a:pPr lvl="0" algn="ctr"/>
            <a:r>
              <a:rPr lang="en-US" sz="2400" b="1" i="1" dirty="0">
                <a:solidFill>
                  <a:schemeClr val="bg1"/>
                </a:solidFill>
              </a:rPr>
              <a:t>Split Thickness Graft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9"/>
          <p:cNvSpPr/>
          <p:nvPr/>
        </p:nvSpPr>
        <p:spPr>
          <a:xfrm>
            <a:off x="5351550" y="3011625"/>
            <a:ext cx="1989600" cy="1989600"/>
          </a:xfrm>
          <a:prstGeom prst="ellipse">
            <a:avLst/>
          </a:prstGeom>
          <a:gradFill>
            <a:gsLst>
              <a:gs pos="0">
                <a:srgbClr val="FFD4C9">
                  <a:alpha val="41176"/>
                </a:srgbClr>
              </a:gs>
              <a:gs pos="50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مربع نص 2"/>
          <p:cNvSpPr txBox="1"/>
          <p:nvPr/>
        </p:nvSpPr>
        <p:spPr>
          <a:xfrm>
            <a:off x="251520" y="195486"/>
            <a:ext cx="8676456" cy="2862322"/>
          </a:xfrm>
          <a:prstGeom prst="rect">
            <a:avLst/>
          </a:prstGeom>
          <a:noFill/>
        </p:spPr>
        <p:txBody>
          <a:bodyPr wrap="square" rtlCol="1">
            <a:spAutoFit/>
          </a:bodyPr>
          <a:lstStyle/>
          <a:p>
            <a:pPr marL="457200" lvl="0" indent="-457200">
              <a:lnSpc>
                <a:spcPct val="90000"/>
              </a:lnSpc>
              <a:buClr>
                <a:schemeClr val="dk1"/>
              </a:buClr>
              <a:buSzPts val="3200"/>
              <a:buFont typeface="Arial"/>
              <a:buChar char="•"/>
            </a:pPr>
            <a:r>
              <a:rPr lang="en-US" sz="1800" dirty="0">
                <a:solidFill>
                  <a:schemeClr val="tx1"/>
                </a:solidFill>
              </a:rPr>
              <a:t>The donor site heals by re-epithelialization from epithelial appendages in the remaining dermis (the bases of hair follicles and sweat ducts) within 2-3 weeks, depending on the thickness of the graft (The thicker the graft, the slower the healing). </a:t>
            </a:r>
          </a:p>
          <a:p>
            <a:pPr lvl="0">
              <a:lnSpc>
                <a:spcPct val="90000"/>
              </a:lnSpc>
              <a:buClr>
                <a:schemeClr val="dk1"/>
              </a:buClr>
              <a:buSzPts val="3200"/>
            </a:pPr>
            <a:endParaRPr lang="en-US" sz="1800" dirty="0">
              <a:solidFill>
                <a:schemeClr val="tx1"/>
              </a:solidFill>
            </a:endParaRPr>
          </a:p>
          <a:p>
            <a:pPr marL="457200" lvl="0" indent="-457200">
              <a:lnSpc>
                <a:spcPct val="90000"/>
              </a:lnSpc>
              <a:buSzPts val="3200"/>
              <a:buFont typeface="Arial"/>
              <a:buChar char="•"/>
            </a:pPr>
            <a:r>
              <a:rPr lang="en-US" sz="1800" dirty="0">
                <a:solidFill>
                  <a:schemeClr val="tx1"/>
                </a:solidFill>
                <a:latin typeface="Aharoni"/>
                <a:ea typeface="Aharoni"/>
                <a:cs typeface="Aharoni"/>
                <a:sym typeface="Aharoni"/>
              </a:rPr>
              <a:t>The thinner the graft, the more easily it will take on a bed of imperfect vascularity but the poorer the quality of skin will be (the less the thickness, the less the elements of regeneration, the less it is close to normal) and the more it will shrink</a:t>
            </a:r>
            <a:br>
              <a:rPr lang="en-US" sz="1800" dirty="0">
                <a:solidFill>
                  <a:schemeClr val="tx1"/>
                </a:solidFill>
              </a:rPr>
            </a:br>
            <a:endParaRPr lang="en-US" sz="1800" dirty="0">
              <a:solidFill>
                <a:schemeClr val="tx1"/>
              </a:solidFill>
            </a:endParaRPr>
          </a:p>
          <a:p>
            <a:endParaRPr lang="ar-SA" sz="1800" dirty="0">
              <a:solidFill>
                <a:schemeClr val="bg1"/>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97" y="2731258"/>
            <a:ext cx="6019701"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987574"/>
            <a:ext cx="8029724"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15" name="مربع نص 14"/>
          <p:cNvSpPr txBox="1"/>
          <p:nvPr/>
        </p:nvSpPr>
        <p:spPr>
          <a:xfrm>
            <a:off x="251520" y="483518"/>
            <a:ext cx="6048672" cy="707886"/>
          </a:xfrm>
          <a:prstGeom prst="rect">
            <a:avLst/>
          </a:prstGeom>
          <a:noFill/>
        </p:spPr>
        <p:txBody>
          <a:bodyPr wrap="square" rtlCol="1">
            <a:spAutoFit/>
          </a:bodyPr>
          <a:lstStyle/>
          <a:p>
            <a:pPr lvl="0"/>
            <a:r>
              <a:rPr lang="en-US" sz="4000" b="1" dirty="0">
                <a:solidFill>
                  <a:schemeClr val="tx1"/>
                </a:solidFill>
                <a:latin typeface="Andalus" pitchFamily="18" charset="-78"/>
                <a:cs typeface="Andalus" pitchFamily="18" charset="-78"/>
              </a:rPr>
              <a:t>B .Full Thickness skin Graft</a:t>
            </a:r>
          </a:p>
        </p:txBody>
      </p:sp>
      <p:sp>
        <p:nvSpPr>
          <p:cNvPr id="16" name="مربع نص 15"/>
          <p:cNvSpPr txBox="1"/>
          <p:nvPr/>
        </p:nvSpPr>
        <p:spPr>
          <a:xfrm>
            <a:off x="216429" y="1563638"/>
            <a:ext cx="5184576" cy="3293209"/>
          </a:xfrm>
          <a:prstGeom prst="rect">
            <a:avLst/>
          </a:prstGeom>
          <a:noFill/>
        </p:spPr>
        <p:txBody>
          <a:bodyPr wrap="square" rtlCol="1">
            <a:spAutoFit/>
          </a:bodyPr>
          <a:lstStyle/>
          <a:p>
            <a:r>
              <a:rPr lang="en-US" sz="2000" dirty="0">
                <a:solidFill>
                  <a:srgbClr val="3B3835"/>
                </a:solidFill>
                <a:latin typeface="HelveticaNeue-Light"/>
              </a:rPr>
              <a:t>Also called as Wolfe graft</a:t>
            </a:r>
          </a:p>
          <a:p>
            <a:endParaRPr lang="en-US" sz="2000" dirty="0">
              <a:solidFill>
                <a:srgbClr val="3B3835"/>
              </a:solidFill>
              <a:latin typeface="HelveticaNeue-Light"/>
            </a:endParaRPr>
          </a:p>
          <a:p>
            <a:r>
              <a:rPr lang="en-US" sz="2000" dirty="0">
                <a:solidFill>
                  <a:srgbClr val="3B3835"/>
                </a:solidFill>
                <a:latin typeface="HelveticaNeue-Light"/>
              </a:rPr>
              <a:t> -</a:t>
            </a:r>
            <a:r>
              <a:rPr lang="en-US" sz="2000" dirty="0">
                <a:latin typeface="CenturySchoolbook"/>
              </a:rPr>
              <a:t> </a:t>
            </a:r>
            <a:r>
              <a:rPr lang="en-US" sz="2000" dirty="0">
                <a:latin typeface="+mj-lt"/>
                <a:cs typeface="Aharoni" panose="02010803020104030203" pitchFamily="2" charset="-79"/>
              </a:rPr>
              <a:t>A full-thickness skin graft (FTSGs) removes epidermis and the entire thickness of the dermis and leaves a donor defect  (which needs to be sutured or grafted) as large as the one to be filled and requires a well-vascularized bed to survive. </a:t>
            </a:r>
            <a:br>
              <a:rPr lang="en-US" sz="1800" dirty="0">
                <a:latin typeface="+mj-lt"/>
                <a:cs typeface="Aharoni" panose="02010803020104030203" pitchFamily="2" charset="-79"/>
              </a:rPr>
            </a:br>
            <a:endParaRPr lang="en-US" sz="1600" dirty="0">
              <a:latin typeface="+mj-lt"/>
              <a:cs typeface="Aharoni" panose="02010803020104030203" pitchFamily="2" charset="-79"/>
            </a:endParaRPr>
          </a:p>
          <a:p>
            <a:endParaRPr lang="en-US" sz="1600" dirty="0"/>
          </a:p>
          <a:p>
            <a:endParaRPr lang="ar-SA" sz="1600"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72" t="5123" r="6088" b="6745"/>
          <a:stretch/>
        </p:blipFill>
        <p:spPr bwMode="auto">
          <a:xfrm>
            <a:off x="5796136" y="1563638"/>
            <a:ext cx="2732314" cy="268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3" name="مربع نص 2"/>
          <p:cNvSpPr txBox="1"/>
          <p:nvPr/>
        </p:nvSpPr>
        <p:spPr>
          <a:xfrm>
            <a:off x="467544" y="188409"/>
            <a:ext cx="5688632" cy="584775"/>
          </a:xfrm>
          <a:prstGeom prst="rect">
            <a:avLst/>
          </a:prstGeom>
          <a:noFill/>
        </p:spPr>
        <p:txBody>
          <a:bodyPr wrap="square" rtlCol="1">
            <a:spAutoFit/>
          </a:bodyPr>
          <a:lstStyle/>
          <a:p>
            <a:pPr lvl="0"/>
            <a:r>
              <a:rPr lang="en-US" sz="3200" b="1" dirty="0">
                <a:solidFill>
                  <a:srgbClr val="3B3835"/>
                </a:solidFill>
                <a:latin typeface="Andalus" pitchFamily="18" charset="-78"/>
                <a:cs typeface="Andalus" pitchFamily="18" charset="-78"/>
              </a:rPr>
              <a:t>Feature of Full Thickness Graft:</a:t>
            </a:r>
          </a:p>
        </p:txBody>
      </p:sp>
      <p:sp>
        <p:nvSpPr>
          <p:cNvPr id="4" name="مربع نص 3"/>
          <p:cNvSpPr txBox="1"/>
          <p:nvPr/>
        </p:nvSpPr>
        <p:spPr>
          <a:xfrm>
            <a:off x="107504" y="987574"/>
            <a:ext cx="4752528" cy="4095480"/>
          </a:xfrm>
          <a:prstGeom prst="rect">
            <a:avLst/>
          </a:prstGeom>
          <a:noFill/>
        </p:spPr>
        <p:txBody>
          <a:bodyPr wrap="square" rtlCol="1">
            <a:spAutoFit/>
          </a:bodyPr>
          <a:lstStyle/>
          <a:p>
            <a:pPr marL="285750" lvl="0" indent="-285750">
              <a:lnSpc>
                <a:spcPct val="90000"/>
              </a:lnSpc>
              <a:buClrTx/>
              <a:buSzPts val="2800"/>
              <a:buFont typeface="Arial" pitchFamily="34" charset="0"/>
              <a:buChar char="•"/>
            </a:pPr>
            <a:r>
              <a:rPr lang="en-US" sz="1800" b="1" dirty="0">
                <a:solidFill>
                  <a:schemeClr val="tx1"/>
                </a:solidFill>
              </a:rPr>
              <a:t>FTSGs are limited to smaller wounds and  require well-vascularized wound beds in order to support the grafted skin. </a:t>
            </a:r>
          </a:p>
          <a:p>
            <a:pPr marL="463550" lvl="0" indent="-285750">
              <a:lnSpc>
                <a:spcPct val="90000"/>
              </a:lnSpc>
              <a:spcBef>
                <a:spcPts val="1000"/>
              </a:spcBef>
              <a:buClrTx/>
              <a:buSzPts val="2800"/>
              <a:buFont typeface="Arial" pitchFamily="34" charset="0"/>
              <a:buChar char="•"/>
            </a:pPr>
            <a:endParaRPr lang="en-US" sz="1800" b="1" dirty="0">
              <a:solidFill>
                <a:schemeClr val="tx1"/>
              </a:solidFill>
            </a:endParaRPr>
          </a:p>
          <a:p>
            <a:pPr marL="285750" lvl="0" indent="-285750">
              <a:lnSpc>
                <a:spcPct val="90000"/>
              </a:lnSpc>
              <a:spcBef>
                <a:spcPts val="1000"/>
              </a:spcBef>
              <a:buClrTx/>
              <a:buSzPts val="2800"/>
              <a:buFont typeface="Arial" pitchFamily="34" charset="0"/>
              <a:buChar char="•"/>
            </a:pPr>
            <a:r>
              <a:rPr lang="en-US" sz="1800" b="1" dirty="0">
                <a:solidFill>
                  <a:schemeClr val="tx1"/>
                </a:solidFill>
              </a:rPr>
              <a:t>FTSGs maintain more of the normal characteristics of the skin (notably texture, color and thickness), and contract less during healing.</a:t>
            </a:r>
          </a:p>
          <a:p>
            <a:pPr marL="285750" lvl="0" indent="-285750">
              <a:lnSpc>
                <a:spcPct val="90000"/>
              </a:lnSpc>
              <a:spcBef>
                <a:spcPts val="1000"/>
              </a:spcBef>
              <a:buClrTx/>
              <a:buSzPts val="2800"/>
              <a:buFont typeface="Arial" pitchFamily="34" charset="0"/>
              <a:buChar char="•"/>
            </a:pPr>
            <a:endParaRPr lang="en-US" sz="1800" b="1" dirty="0">
              <a:solidFill>
                <a:schemeClr val="tx1"/>
              </a:solidFill>
            </a:endParaRPr>
          </a:p>
          <a:p>
            <a:pPr marL="285750" lvl="0" indent="-285750">
              <a:lnSpc>
                <a:spcPct val="90000"/>
              </a:lnSpc>
              <a:spcBef>
                <a:spcPts val="1000"/>
              </a:spcBef>
              <a:buClrTx/>
              <a:buSzPts val="2800"/>
              <a:buFont typeface="Arial" pitchFamily="34" charset="0"/>
              <a:buChar char="•"/>
            </a:pPr>
            <a:r>
              <a:rPr lang="en-US" sz="1800" b="1" dirty="0">
                <a:solidFill>
                  <a:schemeClr val="tx1"/>
                </a:solidFill>
              </a:rPr>
              <a:t>They tolerate pressure more and thus are perfect  for skin loss involving the soles. </a:t>
            </a:r>
            <a:br>
              <a:rPr lang="en-US" sz="1800" b="1" dirty="0">
                <a:solidFill>
                  <a:schemeClr val="tx1"/>
                </a:solidFill>
              </a:rPr>
            </a:br>
            <a:endParaRPr lang="en-US" sz="1800" b="1" dirty="0">
              <a:solidFill>
                <a:schemeClr val="tx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322410"/>
            <a:ext cx="2750493"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D9FF1609-B593-A15F-7A44-03AFAD08CC52}"/>
              </a:ext>
            </a:extLst>
          </p:cNvPr>
          <p:cNvPicPr>
            <a:picLocks noChangeAspect="1"/>
          </p:cNvPicPr>
          <p:nvPr/>
        </p:nvPicPr>
        <p:blipFill>
          <a:blip r:embed="rId4"/>
          <a:stretch>
            <a:fillRect/>
          </a:stretch>
        </p:blipFill>
        <p:spPr>
          <a:xfrm>
            <a:off x="4860032" y="2203316"/>
            <a:ext cx="3966423" cy="279830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6"/>
          <p:cNvSpPr/>
          <p:nvPr/>
        </p:nvSpPr>
        <p:spPr>
          <a:xfrm>
            <a:off x="5351550" y="3011625"/>
            <a:ext cx="1989600" cy="1989600"/>
          </a:xfrm>
          <a:prstGeom prst="ellipse">
            <a:avLst/>
          </a:prstGeom>
          <a:gradFill>
            <a:gsLst>
              <a:gs pos="0">
                <a:srgbClr val="FFD4C9">
                  <a:alpha val="41176"/>
                </a:srgbClr>
              </a:gs>
              <a:gs pos="50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عنصر نائب للنص 2"/>
          <p:cNvSpPr>
            <a:spLocks noGrp="1"/>
          </p:cNvSpPr>
          <p:nvPr>
            <p:ph type="body" idx="1"/>
          </p:nvPr>
        </p:nvSpPr>
        <p:spPr>
          <a:xfrm>
            <a:off x="713225" y="1267250"/>
            <a:ext cx="3930783" cy="3416400"/>
          </a:xfrm>
        </p:spPr>
        <p:txBody>
          <a:bodyPr/>
          <a:lstStyle/>
          <a:p>
            <a:pPr marL="152400" lvl="0" indent="0">
              <a:buNone/>
            </a:pPr>
            <a:r>
              <a:rPr lang="en-US" sz="2000" b="1" dirty="0"/>
              <a:t>Skin</a:t>
            </a:r>
            <a:r>
              <a:rPr lang="en-US" sz="2000" dirty="0"/>
              <a:t> is the largest organ of human body, accounting for 15% of total adult body weight </a:t>
            </a:r>
          </a:p>
          <a:p>
            <a:pPr marL="152400" lvl="0" indent="0">
              <a:buNone/>
            </a:pPr>
            <a:r>
              <a:rPr lang="en-US" sz="2000" dirty="0"/>
              <a:t>and is composed of three layers:</a:t>
            </a:r>
          </a:p>
          <a:p>
            <a:pPr marL="152400" lvl="0" indent="0">
              <a:buNone/>
            </a:pPr>
            <a:endParaRPr lang="en-US" sz="2000" dirty="0"/>
          </a:p>
          <a:p>
            <a:pPr marL="152400" lvl="0" indent="0">
              <a:buNone/>
            </a:pPr>
            <a:r>
              <a:rPr lang="en-US" sz="2000" dirty="0"/>
              <a:t>- Epidermis</a:t>
            </a:r>
          </a:p>
          <a:p>
            <a:pPr marL="152400" lvl="0" indent="0">
              <a:buNone/>
            </a:pPr>
            <a:endParaRPr lang="en-US" sz="2000" dirty="0"/>
          </a:p>
          <a:p>
            <a:pPr marL="152400" lvl="0" indent="0">
              <a:buNone/>
            </a:pPr>
            <a:r>
              <a:rPr lang="en-US" sz="2000" dirty="0"/>
              <a:t>- Dermis</a:t>
            </a:r>
          </a:p>
          <a:p>
            <a:pPr marL="152400" lvl="0" indent="0">
              <a:buNone/>
            </a:pPr>
            <a:r>
              <a:rPr lang="en-US" sz="2000" dirty="0"/>
              <a:t> </a:t>
            </a:r>
          </a:p>
          <a:p>
            <a:pPr marL="152400" indent="0">
              <a:buNone/>
            </a:pPr>
            <a:r>
              <a:rPr lang="en-US" sz="2000" dirty="0"/>
              <a:t>- Hypodermis</a:t>
            </a:r>
            <a:endParaRPr lang="ar-SA" sz="1800" dirty="0"/>
          </a:p>
        </p:txBody>
      </p:sp>
      <p:sp>
        <p:nvSpPr>
          <p:cNvPr id="4" name="مربع نص 3"/>
          <p:cNvSpPr txBox="1"/>
          <p:nvPr/>
        </p:nvSpPr>
        <p:spPr>
          <a:xfrm>
            <a:off x="1115616" y="267494"/>
            <a:ext cx="2952328" cy="923330"/>
          </a:xfrm>
          <a:prstGeom prst="rect">
            <a:avLst/>
          </a:prstGeom>
          <a:noFill/>
        </p:spPr>
        <p:txBody>
          <a:bodyPr wrap="square" rtlCol="1">
            <a:spAutoFit/>
          </a:bodyPr>
          <a:lstStyle/>
          <a:p>
            <a:r>
              <a:rPr lang="en-US" sz="5400" dirty="0">
                <a:latin typeface="Andalus" pitchFamily="18" charset="-78"/>
                <a:cs typeface="Andalus" pitchFamily="18" charset="-78"/>
              </a:rPr>
              <a:t>Skin </a:t>
            </a:r>
            <a:endParaRPr lang="ar-SA" sz="5400" dirty="0">
              <a:latin typeface="Andalus" pitchFamily="18" charset="-78"/>
              <a:cs typeface="Andalus" pitchFamily="18" charset="-78"/>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11" t="3532" r="2727" b="3043"/>
          <a:stretch/>
        </p:blipFill>
        <p:spPr bwMode="auto">
          <a:xfrm>
            <a:off x="4788024" y="843558"/>
            <a:ext cx="3960440" cy="4104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9" y="1707654"/>
            <a:ext cx="8773291" cy="240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ربع نص 5"/>
          <p:cNvSpPr txBox="1"/>
          <p:nvPr/>
        </p:nvSpPr>
        <p:spPr>
          <a:xfrm>
            <a:off x="2339752" y="339502"/>
            <a:ext cx="3744416" cy="584775"/>
          </a:xfrm>
          <a:prstGeom prst="rect">
            <a:avLst/>
          </a:prstGeom>
          <a:noFill/>
        </p:spPr>
        <p:txBody>
          <a:bodyPr wrap="square" rtlCol="1">
            <a:spAutoFit/>
          </a:bodyPr>
          <a:lstStyle/>
          <a:p>
            <a:r>
              <a:rPr lang="en-US" sz="3200" b="1" dirty="0">
                <a:solidFill>
                  <a:srgbClr val="3B3835"/>
                </a:solidFill>
                <a:latin typeface="Andalus" pitchFamily="18" charset="-78"/>
                <a:cs typeface="Andalus" pitchFamily="18" charset="-78"/>
              </a:rPr>
              <a:t>Full Thickness Graft</a:t>
            </a:r>
            <a:endParaRPr lang="ar-SA"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5"/>
          <p:cNvSpPr/>
          <p:nvPr/>
        </p:nvSpPr>
        <p:spPr>
          <a:xfrm>
            <a:off x="5351550" y="3164025"/>
            <a:ext cx="1989600" cy="1989600"/>
          </a:xfrm>
          <a:prstGeom prst="ellipse">
            <a:avLst/>
          </a:prstGeom>
          <a:gradFill>
            <a:gsLst>
              <a:gs pos="0">
                <a:srgbClr val="FFD4C9">
                  <a:alpha val="41176"/>
                </a:srgbClr>
              </a:gs>
              <a:gs pos="50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مربع نص 1"/>
          <p:cNvSpPr txBox="1"/>
          <p:nvPr/>
        </p:nvSpPr>
        <p:spPr>
          <a:xfrm>
            <a:off x="539552" y="915566"/>
            <a:ext cx="7920880" cy="3930307"/>
          </a:xfrm>
          <a:prstGeom prst="rect">
            <a:avLst/>
          </a:prstGeom>
          <a:noFill/>
        </p:spPr>
        <p:txBody>
          <a:bodyPr wrap="square" rtlCol="1">
            <a:spAutoFit/>
          </a:bodyPr>
          <a:lstStyle/>
          <a:p>
            <a:pPr lvl="0" algn="ctr">
              <a:lnSpc>
                <a:spcPct val="90000"/>
              </a:lnSpc>
              <a:buClr>
                <a:schemeClr val="dk1"/>
              </a:buClr>
              <a:buSzPts val="3200"/>
            </a:pPr>
            <a:endParaRPr lang="en-US" sz="1600" dirty="0">
              <a:solidFill>
                <a:srgbClr val="0000FF"/>
              </a:solidFill>
            </a:endParaRPr>
          </a:p>
          <a:p>
            <a:pPr marL="285750" lvl="0" indent="-285750">
              <a:lnSpc>
                <a:spcPct val="90000"/>
              </a:lnSpc>
              <a:spcBef>
                <a:spcPts val="1000"/>
              </a:spcBef>
              <a:buClrTx/>
              <a:buSzPts val="2800"/>
              <a:buFont typeface="Arial" pitchFamily="34" charset="0"/>
              <a:buChar char="•"/>
            </a:pPr>
            <a:r>
              <a:rPr lang="en-US" sz="1600" b="1" u="sng" dirty="0">
                <a:solidFill>
                  <a:schemeClr val="tx1"/>
                </a:solidFill>
              </a:rPr>
              <a:t>STSG:</a:t>
            </a:r>
            <a:endParaRPr lang="en-US" sz="1600" u="sng" dirty="0">
              <a:solidFill>
                <a:schemeClr val="tx1"/>
              </a:solidFill>
            </a:endParaRPr>
          </a:p>
          <a:p>
            <a:pPr lvl="0">
              <a:lnSpc>
                <a:spcPct val="90000"/>
              </a:lnSpc>
              <a:spcBef>
                <a:spcPts val="1000"/>
              </a:spcBef>
              <a:buClr>
                <a:schemeClr val="dk1"/>
              </a:buClr>
              <a:buSzPts val="2800"/>
            </a:pPr>
            <a:r>
              <a:rPr lang="en-US" sz="1600" dirty="0"/>
              <a:t>1) Typical sites : Anterolateral thigh , back , </a:t>
            </a:r>
            <a:r>
              <a:rPr lang="en-US" sz="1600" dirty="0" err="1"/>
              <a:t>abdomen,upper</a:t>
            </a:r>
            <a:r>
              <a:rPr lang="en-US" sz="1600" dirty="0"/>
              <a:t> inner arm,</a:t>
            </a:r>
          </a:p>
          <a:p>
            <a:pPr lvl="0">
              <a:lnSpc>
                <a:spcPct val="90000"/>
              </a:lnSpc>
              <a:spcBef>
                <a:spcPts val="1000"/>
              </a:spcBef>
              <a:buClr>
                <a:schemeClr val="dk1"/>
              </a:buClr>
              <a:buSzPts val="2800"/>
            </a:pPr>
            <a:r>
              <a:rPr lang="en-US" sz="1600" dirty="0"/>
              <a:t>Scalp.</a:t>
            </a:r>
          </a:p>
          <a:p>
            <a:pPr lvl="0">
              <a:lnSpc>
                <a:spcPct val="90000"/>
              </a:lnSpc>
              <a:spcBef>
                <a:spcPts val="1000"/>
              </a:spcBef>
              <a:buClr>
                <a:schemeClr val="dk1"/>
              </a:buClr>
              <a:buSzPts val="2800"/>
            </a:pPr>
            <a:r>
              <a:rPr lang="en-US" sz="1600" dirty="0"/>
              <a:t>2) Heals spontaneously by re-epithelialization from epidermal appendages in residual dermis</a:t>
            </a:r>
          </a:p>
          <a:p>
            <a:pPr lvl="0">
              <a:lnSpc>
                <a:spcPct val="90000"/>
              </a:lnSpc>
              <a:spcBef>
                <a:spcPts val="1000"/>
              </a:spcBef>
              <a:buClr>
                <a:schemeClr val="dk1"/>
              </a:buClr>
              <a:buSzPts val="2800"/>
            </a:pPr>
            <a:r>
              <a:rPr lang="en-US" sz="1600" dirty="0">
                <a:solidFill>
                  <a:srgbClr val="0000FF"/>
                </a:solidFill>
              </a:rPr>
              <a:t> </a:t>
            </a:r>
          </a:p>
          <a:p>
            <a:pPr marL="228600" lvl="0" indent="-228600">
              <a:lnSpc>
                <a:spcPct val="90000"/>
              </a:lnSpc>
              <a:spcBef>
                <a:spcPts val="1000"/>
              </a:spcBef>
              <a:buClrTx/>
              <a:buSzPts val="2800"/>
              <a:buChar char="•"/>
            </a:pPr>
            <a:r>
              <a:rPr lang="en-US" sz="1600" b="1" u="sng" dirty="0">
                <a:solidFill>
                  <a:schemeClr val="tx1"/>
                </a:solidFill>
              </a:rPr>
              <a:t>FTSG:</a:t>
            </a:r>
            <a:endParaRPr lang="en-US" sz="1600" u="sng" dirty="0">
              <a:solidFill>
                <a:schemeClr val="tx1"/>
              </a:solidFill>
            </a:endParaRPr>
          </a:p>
          <a:p>
            <a:pPr lvl="0">
              <a:lnSpc>
                <a:spcPct val="90000"/>
              </a:lnSpc>
              <a:spcBef>
                <a:spcPts val="1000"/>
              </a:spcBef>
              <a:buClr>
                <a:schemeClr val="dk1"/>
              </a:buClr>
              <a:buSzPts val="2800"/>
            </a:pPr>
            <a:r>
              <a:rPr lang="en-US" sz="1600" dirty="0"/>
              <a:t>1) Common harvest sites: Pre-post-auricular, supraclavicular, forehead,</a:t>
            </a:r>
          </a:p>
          <a:p>
            <a:pPr lvl="0">
              <a:lnSpc>
                <a:spcPct val="90000"/>
              </a:lnSpc>
              <a:spcBef>
                <a:spcPts val="1000"/>
              </a:spcBef>
              <a:buClr>
                <a:schemeClr val="dk1"/>
              </a:buClr>
              <a:buSzPts val="2800"/>
            </a:pPr>
            <a:r>
              <a:rPr lang="en-US" sz="1600" dirty="0"/>
              <a:t> groin, lower abdomen, medial forearm.</a:t>
            </a:r>
          </a:p>
          <a:p>
            <a:pPr lvl="0">
              <a:lnSpc>
                <a:spcPct val="90000"/>
              </a:lnSpc>
              <a:spcBef>
                <a:spcPts val="1000"/>
              </a:spcBef>
              <a:buClr>
                <a:schemeClr val="dk1"/>
              </a:buClr>
              <a:buSzPts val="2800"/>
            </a:pPr>
            <a:r>
              <a:rPr lang="en-US" sz="1600" dirty="0"/>
              <a:t>2) Should be closed primarily.</a:t>
            </a:r>
          </a:p>
          <a:p>
            <a:endParaRPr lang="ar-SA" sz="1600" dirty="0"/>
          </a:p>
        </p:txBody>
      </p:sp>
      <p:sp>
        <p:nvSpPr>
          <p:cNvPr id="3" name="مربع نص 2"/>
          <p:cNvSpPr txBox="1"/>
          <p:nvPr/>
        </p:nvSpPr>
        <p:spPr>
          <a:xfrm>
            <a:off x="3059832" y="195486"/>
            <a:ext cx="3456384" cy="830997"/>
          </a:xfrm>
          <a:prstGeom prst="rect">
            <a:avLst/>
          </a:prstGeom>
          <a:noFill/>
        </p:spPr>
        <p:txBody>
          <a:bodyPr wrap="square" rtlCol="1">
            <a:spAutoFit/>
          </a:bodyPr>
          <a:lstStyle/>
          <a:p>
            <a:pPr lvl="0"/>
            <a:r>
              <a:rPr lang="en-US" sz="4800" b="1" dirty="0">
                <a:latin typeface="Andalus" pitchFamily="18" charset="-78"/>
                <a:cs typeface="Andalus" pitchFamily="18" charset="-78"/>
              </a:rPr>
              <a:t>Donor site:</a:t>
            </a:r>
            <a:endParaRPr lang="en-US" sz="4800" dirty="0">
              <a:latin typeface="Andalus" pitchFamily="18" charset="-78"/>
              <a:cs typeface="Andalus" pitchFamily="18" charset="-7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3" name="مربع نص 2"/>
          <p:cNvSpPr txBox="1"/>
          <p:nvPr/>
        </p:nvSpPr>
        <p:spPr>
          <a:xfrm>
            <a:off x="2051720" y="445876"/>
            <a:ext cx="4896544" cy="707886"/>
          </a:xfrm>
          <a:prstGeom prst="rect">
            <a:avLst/>
          </a:prstGeom>
          <a:noFill/>
        </p:spPr>
        <p:txBody>
          <a:bodyPr wrap="square" rtlCol="1">
            <a:spAutoFit/>
          </a:bodyPr>
          <a:lstStyle/>
          <a:p>
            <a:r>
              <a:rPr lang="en-US" sz="4000" b="1" dirty="0">
                <a:latin typeface="Andalus" pitchFamily="18" charset="-78"/>
                <a:cs typeface="Andalus" pitchFamily="18" charset="-78"/>
              </a:rPr>
              <a:t>Skin graft contraction </a:t>
            </a:r>
            <a:endParaRPr lang="ar-SA" sz="4000" b="1" dirty="0">
              <a:latin typeface="Andalus" pitchFamily="18" charset="-78"/>
              <a:cs typeface="Andalus" pitchFamily="18" charset="-78"/>
            </a:endParaRPr>
          </a:p>
        </p:txBody>
      </p:sp>
      <p:sp>
        <p:nvSpPr>
          <p:cNvPr id="4" name="مربع نص 3"/>
          <p:cNvSpPr txBox="1"/>
          <p:nvPr/>
        </p:nvSpPr>
        <p:spPr>
          <a:xfrm>
            <a:off x="539552" y="1563638"/>
            <a:ext cx="7488832" cy="2688941"/>
          </a:xfrm>
          <a:prstGeom prst="rect">
            <a:avLst/>
          </a:prstGeom>
          <a:noFill/>
        </p:spPr>
        <p:txBody>
          <a:bodyPr wrap="square" rtlCol="1">
            <a:spAutoFit/>
          </a:bodyPr>
          <a:lstStyle/>
          <a:p>
            <a:pPr lvl="0">
              <a:lnSpc>
                <a:spcPct val="90000"/>
              </a:lnSpc>
              <a:buClrTx/>
              <a:buSzPts val="3200"/>
            </a:pPr>
            <a:r>
              <a:rPr lang="en-US" sz="2000" dirty="0"/>
              <a:t>-- </a:t>
            </a:r>
            <a:r>
              <a:rPr lang="en-US" sz="2000" b="1" dirty="0"/>
              <a:t>Primary contraction:</a:t>
            </a:r>
            <a:endParaRPr lang="en-US" sz="1800" b="1" dirty="0"/>
          </a:p>
          <a:p>
            <a:pPr lvl="0">
              <a:lnSpc>
                <a:spcPct val="90000"/>
              </a:lnSpc>
              <a:spcBef>
                <a:spcPts val="1000"/>
              </a:spcBef>
              <a:buClr>
                <a:schemeClr val="dk1"/>
              </a:buClr>
              <a:buSzPts val="2800"/>
            </a:pPr>
            <a:r>
              <a:rPr lang="en-US" sz="1800" dirty="0"/>
              <a:t>Due to elastin in the dermis (more in FTSG) occurs at the time of graft harvest.</a:t>
            </a:r>
          </a:p>
          <a:p>
            <a:endParaRPr lang="en-US" sz="1800" dirty="0"/>
          </a:p>
          <a:p>
            <a:endParaRPr lang="en-US" sz="1800" dirty="0"/>
          </a:p>
          <a:p>
            <a:endParaRPr lang="en-US" sz="1800" dirty="0">
              <a:solidFill>
                <a:schemeClr val="accent2"/>
              </a:solidFill>
              <a:latin typeface="Amasis MT Pro Black" panose="02040A04050005020304" pitchFamily="18" charset="0"/>
            </a:endParaRPr>
          </a:p>
          <a:p>
            <a:r>
              <a:rPr lang="en-US" sz="2000" b="1" dirty="0">
                <a:solidFill>
                  <a:schemeClr val="tx1"/>
                </a:solidFill>
                <a:latin typeface="Amasis MT Pro Black" panose="02040A04050005020304" pitchFamily="18" charset="0"/>
              </a:rPr>
              <a:t>-- Secondary contraction </a:t>
            </a:r>
            <a:r>
              <a:rPr lang="en-US" sz="1800" dirty="0">
                <a:solidFill>
                  <a:schemeClr val="tx1"/>
                </a:solidFill>
                <a:latin typeface="Amasis MT Pro Black" panose="02040A04050005020304" pitchFamily="18" charset="0"/>
              </a:rPr>
              <a:t>: occurs after graft take and it is due to </a:t>
            </a:r>
            <a:r>
              <a:rPr lang="en-US" sz="1800" dirty="0" err="1">
                <a:solidFill>
                  <a:schemeClr val="tx1"/>
                </a:solidFill>
                <a:latin typeface="Amasis MT Pro Black" panose="02040A04050005020304" pitchFamily="18" charset="0"/>
              </a:rPr>
              <a:t>myofibroblast</a:t>
            </a:r>
            <a:r>
              <a:rPr lang="en-US" sz="1800" dirty="0">
                <a:solidFill>
                  <a:schemeClr val="tx1"/>
                </a:solidFill>
                <a:latin typeface="Amasis MT Pro Black" panose="02040A04050005020304" pitchFamily="18" charset="0"/>
              </a:rPr>
              <a:t> contraction ( more in STSG). </a:t>
            </a:r>
          </a:p>
          <a:p>
            <a:endParaRPr lang="ar-SA" sz="1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3" name="مربع نص 2"/>
          <p:cNvSpPr txBox="1"/>
          <p:nvPr/>
        </p:nvSpPr>
        <p:spPr>
          <a:xfrm>
            <a:off x="2627784" y="125219"/>
            <a:ext cx="4176464" cy="646331"/>
          </a:xfrm>
          <a:prstGeom prst="rect">
            <a:avLst/>
          </a:prstGeom>
          <a:noFill/>
        </p:spPr>
        <p:txBody>
          <a:bodyPr wrap="square" rtlCol="1">
            <a:spAutoFit/>
          </a:bodyPr>
          <a:lstStyle/>
          <a:p>
            <a:r>
              <a:rPr lang="en-US" sz="3600" b="1" dirty="0">
                <a:solidFill>
                  <a:schemeClr val="bg1">
                    <a:lumMod val="50000"/>
                  </a:schemeClr>
                </a:solidFill>
                <a:latin typeface="Andalus" pitchFamily="18" charset="-78"/>
                <a:cs typeface="Andalus" pitchFamily="18" charset="-78"/>
              </a:rPr>
              <a:t>Skin graft healing </a:t>
            </a:r>
            <a:endParaRPr lang="ar-SA" sz="3600" b="1" dirty="0">
              <a:solidFill>
                <a:schemeClr val="bg1">
                  <a:lumMod val="50000"/>
                </a:schemeClr>
              </a:solidFill>
              <a:latin typeface="Andalus" pitchFamily="18" charset="-78"/>
              <a:cs typeface="Andalus" pitchFamily="18" charset="-78"/>
            </a:endParaRPr>
          </a:p>
        </p:txBody>
      </p:sp>
      <p:sp>
        <p:nvSpPr>
          <p:cNvPr id="4" name="مربع نص 3"/>
          <p:cNvSpPr txBox="1"/>
          <p:nvPr/>
        </p:nvSpPr>
        <p:spPr>
          <a:xfrm>
            <a:off x="35496" y="571486"/>
            <a:ext cx="6108140" cy="5488306"/>
          </a:xfrm>
          <a:prstGeom prst="rect">
            <a:avLst/>
          </a:prstGeom>
          <a:noFill/>
        </p:spPr>
        <p:txBody>
          <a:bodyPr wrap="square" rtlCol="1">
            <a:spAutoFit/>
          </a:bodyPr>
          <a:lstStyle/>
          <a:p>
            <a:pPr>
              <a:buClr>
                <a:schemeClr val="dk1"/>
              </a:buClr>
              <a:buSzPts val="1100"/>
            </a:pPr>
            <a:r>
              <a:rPr lang="en-US" sz="2400" dirty="0">
                <a:latin typeface="Comic Sans MS" panose="030F0702030302020204" pitchFamily="66" charset="0"/>
                <a:ea typeface="Meiryo" panose="020B0604030504040204" pitchFamily="34" charset="-128"/>
              </a:rPr>
              <a:t>Three phases :</a:t>
            </a:r>
          </a:p>
          <a:p>
            <a:pPr>
              <a:buClr>
                <a:schemeClr val="dk1"/>
              </a:buClr>
              <a:buSzPts val="1100"/>
            </a:pPr>
            <a:r>
              <a:rPr lang="en-US" sz="1800" b="1" dirty="0">
                <a:solidFill>
                  <a:schemeClr val="tx1"/>
                </a:solidFill>
                <a:latin typeface="CenturySchoolbook-Bold"/>
              </a:rPr>
              <a:t>1- Adhesion</a:t>
            </a:r>
            <a:r>
              <a:rPr lang="en-US" sz="1800" dirty="0">
                <a:solidFill>
                  <a:schemeClr val="tx1"/>
                </a:solidFill>
                <a:latin typeface="CenturySchoolbook"/>
              </a:rPr>
              <a:t>: </a:t>
            </a:r>
            <a:r>
              <a:rPr lang="en-US" sz="1800" dirty="0">
                <a:latin typeface="CenturySchoolbook"/>
              </a:rPr>
              <a:t>In the initial 24 hours, a fibrin bond forms adhering the graft to its bed.</a:t>
            </a:r>
          </a:p>
          <a:p>
            <a:pPr>
              <a:buClr>
                <a:schemeClr val="dk1"/>
              </a:buClr>
              <a:buSzPts val="1100"/>
            </a:pPr>
            <a:endParaRPr lang="en-US" sz="1800" dirty="0">
              <a:solidFill>
                <a:srgbClr val="0000FF"/>
              </a:solidFill>
              <a:latin typeface="CenturySchoolbook"/>
            </a:endParaRPr>
          </a:p>
          <a:p>
            <a:pPr>
              <a:buClr>
                <a:schemeClr val="dk1"/>
              </a:buClr>
              <a:buSzPts val="1100"/>
            </a:pPr>
            <a:r>
              <a:rPr lang="en-US" sz="1800" b="1" dirty="0">
                <a:solidFill>
                  <a:schemeClr val="tx1"/>
                </a:solidFill>
                <a:latin typeface="CenturySchoolbook-Bold"/>
              </a:rPr>
              <a:t>2- imbibition</a:t>
            </a:r>
            <a:r>
              <a:rPr lang="en-US" sz="1800" dirty="0">
                <a:solidFill>
                  <a:schemeClr val="tx1"/>
                </a:solidFill>
                <a:latin typeface="CenturySchoolbook"/>
              </a:rPr>
              <a:t> </a:t>
            </a:r>
            <a:r>
              <a:rPr lang="en-US" sz="1800" dirty="0">
                <a:latin typeface="CenturySchoolbook"/>
              </a:rPr>
              <a:t>: the graft swells as interstitial fluid permeates into it from the recipient bed.</a:t>
            </a:r>
          </a:p>
          <a:p>
            <a:pPr>
              <a:buClr>
                <a:schemeClr val="dk1"/>
              </a:buClr>
              <a:buSzPts val="1100"/>
            </a:pPr>
            <a:endParaRPr lang="en-US" sz="1600" dirty="0">
              <a:latin typeface="CenturySchoolbook"/>
            </a:endParaRPr>
          </a:p>
          <a:p>
            <a:pPr>
              <a:buClr>
                <a:schemeClr val="dk1"/>
              </a:buClr>
              <a:buSzPts val="1100"/>
            </a:pPr>
            <a:r>
              <a:rPr lang="en-US" sz="1800" b="1" dirty="0">
                <a:solidFill>
                  <a:schemeClr val="tx1"/>
                </a:solidFill>
                <a:latin typeface="CenturySchoolbook-Bold"/>
              </a:rPr>
              <a:t>3- Inosculation :</a:t>
            </a:r>
            <a:r>
              <a:rPr lang="en-US" sz="1800" dirty="0"/>
              <a:t> Process of capillaries joining between skin graft and recipient bed</a:t>
            </a:r>
            <a:r>
              <a:rPr lang="en-US" sz="1800" dirty="0">
                <a:latin typeface="CenturySchoolbook"/>
              </a:rPr>
              <a:t>.</a:t>
            </a:r>
          </a:p>
          <a:p>
            <a:pPr>
              <a:buClr>
                <a:schemeClr val="dk1"/>
              </a:buClr>
              <a:buSzPts val="1100"/>
            </a:pPr>
            <a:r>
              <a:rPr lang="en-US" sz="1800" b="1" dirty="0">
                <a:solidFill>
                  <a:srgbClr val="002060"/>
                </a:solidFill>
                <a:latin typeface="CenturySchoolbook"/>
              </a:rPr>
              <a:t>4-</a:t>
            </a:r>
            <a:r>
              <a:rPr lang="en-US" sz="1800" b="1" dirty="0">
                <a:solidFill>
                  <a:schemeClr val="tx1"/>
                </a:solidFill>
                <a:latin typeface="CenturySchoolbook"/>
              </a:rPr>
              <a:t>Revascularization</a:t>
            </a:r>
            <a:r>
              <a:rPr lang="en-US" sz="1800" b="1" dirty="0">
                <a:solidFill>
                  <a:srgbClr val="002060"/>
                </a:solidFill>
                <a:latin typeface="CenturySchoolbook"/>
              </a:rPr>
              <a:t> </a:t>
            </a:r>
            <a:r>
              <a:rPr lang="en-US" sz="1800" b="1" dirty="0">
                <a:latin typeface="CenturySchoolbook"/>
              </a:rPr>
              <a:t>:</a:t>
            </a:r>
            <a:r>
              <a:rPr lang="en-US" sz="1800" dirty="0" err="1">
                <a:latin typeface="CenturySchoolbook"/>
              </a:rPr>
              <a:t>ingrowth</a:t>
            </a:r>
            <a:r>
              <a:rPr lang="en-US" sz="1800" dirty="0">
                <a:latin typeface="CenturySchoolbook"/>
              </a:rPr>
              <a:t> of vascular tissue starts to occur around 3</a:t>
            </a:r>
            <a:r>
              <a:rPr lang="en-US" sz="1800" baseline="30000" dirty="0">
                <a:latin typeface="CenturySchoolbook"/>
              </a:rPr>
              <a:t>rd</a:t>
            </a:r>
            <a:r>
              <a:rPr lang="en-US" sz="1800" dirty="0">
                <a:latin typeface="CenturySchoolbook"/>
              </a:rPr>
              <a:t> day and in thinner grafts</a:t>
            </a:r>
            <a:br>
              <a:rPr lang="en-US" sz="1800" dirty="0">
                <a:latin typeface="CenturySchoolbook"/>
              </a:rPr>
            </a:br>
            <a:r>
              <a:rPr lang="en-US" sz="1800" dirty="0">
                <a:latin typeface="CenturySchoolbook"/>
              </a:rPr>
              <a:t>revascularization is complete between days 5 and 7.</a:t>
            </a:r>
          </a:p>
          <a:p>
            <a:pPr>
              <a:buClr>
                <a:schemeClr val="dk1"/>
              </a:buClr>
              <a:buSzPts val="1100"/>
            </a:pPr>
            <a:r>
              <a:rPr lang="en-US" sz="1800" b="1" dirty="0">
                <a:latin typeface="CenturySchoolbook"/>
              </a:rPr>
              <a:t> </a:t>
            </a:r>
            <a:r>
              <a:rPr lang="en-US" sz="1800" dirty="0">
                <a:latin typeface="CenturySchoolbook"/>
              </a:rPr>
              <a:t>starts with capillary beds and then continues with larger arterioles and arteries.</a:t>
            </a:r>
            <a:br>
              <a:rPr lang="en-US" sz="1800" dirty="0">
                <a:latin typeface="CenturySchoolbook"/>
              </a:rPr>
            </a:br>
            <a:r>
              <a:rPr lang="en-US" sz="1800" dirty="0">
                <a:latin typeface="CenturySchoolbook"/>
              </a:rPr>
              <a:t>*Lymphatic circulation is restored after 1 week.</a:t>
            </a:r>
            <a:br>
              <a:rPr lang="en-US" sz="1800" dirty="0">
                <a:latin typeface="CenturySchoolbook"/>
              </a:rPr>
            </a:br>
            <a:r>
              <a:rPr lang="en-US" sz="1800" dirty="0">
                <a:latin typeface="CenturySchoolbook"/>
              </a:rPr>
              <a:t>*</a:t>
            </a:r>
            <a:r>
              <a:rPr lang="en-US" sz="1800" dirty="0" err="1">
                <a:latin typeface="CenturySchoolbook"/>
              </a:rPr>
              <a:t>Reinnervation</a:t>
            </a:r>
            <a:r>
              <a:rPr lang="en-US" sz="1800" dirty="0">
                <a:latin typeface="CenturySchoolbook"/>
              </a:rPr>
              <a:t> occurs over many months.</a:t>
            </a:r>
            <a:br>
              <a:rPr lang="en-US" sz="4800" dirty="0"/>
            </a:br>
            <a:br>
              <a:rPr lang="en-US" sz="4000" dirty="0"/>
            </a:br>
            <a:endParaRPr lang="ar-SA"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36" y="1643056"/>
            <a:ext cx="2875384" cy="2485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3" name="مربع نص 2"/>
          <p:cNvSpPr txBox="1"/>
          <p:nvPr/>
        </p:nvSpPr>
        <p:spPr>
          <a:xfrm>
            <a:off x="899592" y="843558"/>
            <a:ext cx="7128792" cy="3572260"/>
          </a:xfrm>
          <a:prstGeom prst="rect">
            <a:avLst/>
          </a:prstGeom>
          <a:noFill/>
        </p:spPr>
        <p:txBody>
          <a:bodyPr wrap="square" rtlCol="1">
            <a:spAutoFit/>
          </a:bodyPr>
          <a:lstStyle/>
          <a:p>
            <a:pPr lvl="0" algn="ctr">
              <a:lnSpc>
                <a:spcPct val="90000"/>
              </a:lnSpc>
              <a:buClr>
                <a:schemeClr val="dk1"/>
              </a:buClr>
              <a:buSzPts val="4000"/>
            </a:pPr>
            <a:r>
              <a:rPr lang="en-US" sz="2800" b="1" dirty="0"/>
              <a:t>Causes of graft failure</a:t>
            </a:r>
          </a:p>
          <a:p>
            <a:pPr marL="457200" lvl="0" indent="-457200" algn="ctr">
              <a:lnSpc>
                <a:spcPct val="90000"/>
              </a:lnSpc>
              <a:buClr>
                <a:schemeClr val="dk1"/>
              </a:buClr>
              <a:buSzPts val="4000"/>
              <a:buFont typeface="+mj-lt"/>
              <a:buAutoNum type="arabicPeriod"/>
            </a:pPr>
            <a:endParaRPr lang="en-US" sz="2000" dirty="0"/>
          </a:p>
          <a:p>
            <a:pPr marL="457200" lvl="0" indent="-457200">
              <a:lnSpc>
                <a:spcPct val="90000"/>
              </a:lnSpc>
              <a:spcBef>
                <a:spcPts val="1000"/>
              </a:spcBef>
              <a:buClrTx/>
              <a:buSzPct val="197000"/>
              <a:buFont typeface="+mj-lt"/>
              <a:buAutoNum type="arabicPeriod"/>
            </a:pPr>
            <a:r>
              <a:rPr lang="en-US" sz="2400" dirty="0" err="1"/>
              <a:t>Haematoma</a:t>
            </a:r>
            <a:r>
              <a:rPr lang="en-US" sz="1600" dirty="0"/>
              <a:t>(damaged BV during surgery) </a:t>
            </a:r>
            <a:r>
              <a:rPr lang="en-US" sz="2400" dirty="0"/>
              <a:t>and </a:t>
            </a:r>
            <a:r>
              <a:rPr lang="en-US" sz="2400" dirty="0" err="1"/>
              <a:t>seroma</a:t>
            </a:r>
            <a:r>
              <a:rPr lang="en-US" sz="2400" dirty="0"/>
              <a:t> (most common cause)</a:t>
            </a:r>
          </a:p>
          <a:p>
            <a:pPr marL="457200" lvl="0" indent="-457200">
              <a:lnSpc>
                <a:spcPct val="90000"/>
              </a:lnSpc>
              <a:spcBef>
                <a:spcPts val="1000"/>
              </a:spcBef>
              <a:buClrTx/>
              <a:buSzPct val="197000"/>
              <a:buFont typeface="+mj-lt"/>
              <a:buAutoNum type="arabicPeriod"/>
            </a:pPr>
            <a:r>
              <a:rPr lang="en-US" sz="2400" dirty="0"/>
              <a:t>Infection</a:t>
            </a:r>
          </a:p>
          <a:p>
            <a:pPr marL="457200" lvl="0" indent="-457200">
              <a:lnSpc>
                <a:spcPct val="90000"/>
              </a:lnSpc>
              <a:spcBef>
                <a:spcPts val="1000"/>
              </a:spcBef>
              <a:buClrTx/>
              <a:buSzPct val="197000"/>
              <a:buFont typeface="+mj-lt"/>
              <a:buAutoNum type="arabicPeriod"/>
            </a:pPr>
            <a:r>
              <a:rPr lang="en-US" sz="2400" dirty="0"/>
              <a:t>Inadequate immobilization (not fixed)</a:t>
            </a:r>
          </a:p>
          <a:p>
            <a:pPr marL="457200" lvl="0" indent="-457200">
              <a:lnSpc>
                <a:spcPct val="90000"/>
              </a:lnSpc>
              <a:spcBef>
                <a:spcPts val="1000"/>
              </a:spcBef>
              <a:buClrTx/>
              <a:buSzPct val="197000"/>
              <a:buFont typeface="+mj-lt"/>
              <a:buAutoNum type="arabicPeriod"/>
            </a:pPr>
            <a:r>
              <a:rPr lang="en-US" sz="2400" dirty="0"/>
              <a:t>Poorly </a:t>
            </a:r>
            <a:r>
              <a:rPr lang="en-US" sz="2400" dirty="0" err="1"/>
              <a:t>vascularization</a:t>
            </a:r>
            <a:r>
              <a:rPr lang="en-US" sz="2400" dirty="0"/>
              <a:t> of recipient bed (expose bone, cartilage, tendon….)</a:t>
            </a:r>
          </a:p>
          <a:p>
            <a:endParaRPr lang="ar-SA"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4" name="مربع نص 3"/>
          <p:cNvSpPr txBox="1"/>
          <p:nvPr/>
        </p:nvSpPr>
        <p:spPr>
          <a:xfrm>
            <a:off x="142844" y="571486"/>
            <a:ext cx="7429552" cy="4708981"/>
          </a:xfrm>
          <a:prstGeom prst="rect">
            <a:avLst/>
          </a:prstGeom>
          <a:noFill/>
        </p:spPr>
        <p:txBody>
          <a:bodyPr wrap="square" rtlCol="1">
            <a:spAutoFit/>
          </a:bodyPr>
          <a:lstStyle/>
          <a:p>
            <a:pPr>
              <a:lnSpc>
                <a:spcPct val="150000"/>
              </a:lnSpc>
            </a:pPr>
            <a:r>
              <a:rPr lang="en-US" sz="2000" b="1" dirty="0">
                <a:solidFill>
                  <a:schemeClr val="tx1"/>
                </a:solidFill>
              </a:rPr>
              <a:t>A- Nerve : </a:t>
            </a:r>
            <a:r>
              <a:rPr lang="en-US" sz="2000" dirty="0"/>
              <a:t>most common donor site is the </a:t>
            </a:r>
            <a:r>
              <a:rPr lang="en-US" sz="2000" dirty="0" err="1"/>
              <a:t>sural</a:t>
            </a:r>
            <a:r>
              <a:rPr lang="en-US" sz="2000" dirty="0"/>
              <a:t> nerve(sensory) </a:t>
            </a:r>
          </a:p>
          <a:p>
            <a:r>
              <a:rPr lang="en-US" sz="2000" b="1" dirty="0">
                <a:solidFill>
                  <a:schemeClr val="tx1"/>
                </a:solidFill>
              </a:rPr>
              <a:t>B- Fat </a:t>
            </a:r>
            <a:r>
              <a:rPr lang="en-US" sz="2000" dirty="0"/>
              <a:t>.</a:t>
            </a:r>
          </a:p>
          <a:p>
            <a:r>
              <a:rPr lang="en-US" sz="2000" b="1" dirty="0">
                <a:solidFill>
                  <a:schemeClr val="tx1"/>
                </a:solidFill>
              </a:rPr>
              <a:t>C- Tendon :</a:t>
            </a:r>
            <a:r>
              <a:rPr lang="en-US" sz="2000" b="1" dirty="0">
                <a:solidFill>
                  <a:srgbClr val="0000FF"/>
                </a:solidFill>
              </a:rPr>
              <a:t> </a:t>
            </a:r>
            <a:r>
              <a:rPr lang="en-US" sz="2000" dirty="0"/>
              <a:t>common donor sites are the </a:t>
            </a:r>
            <a:r>
              <a:rPr lang="en-US" sz="2000" dirty="0" err="1"/>
              <a:t>palmaris</a:t>
            </a:r>
            <a:r>
              <a:rPr lang="en-US" sz="2000" dirty="0"/>
              <a:t> </a:t>
            </a:r>
            <a:r>
              <a:rPr lang="en-US" sz="2000" dirty="0" err="1"/>
              <a:t>longus</a:t>
            </a:r>
            <a:r>
              <a:rPr lang="en-US" sz="2000" dirty="0"/>
              <a:t> , </a:t>
            </a:r>
            <a:r>
              <a:rPr lang="en-US" sz="2000" dirty="0" err="1"/>
              <a:t>plantaris</a:t>
            </a:r>
            <a:r>
              <a:rPr lang="en-US" sz="2000" dirty="0"/>
              <a:t> , extensor </a:t>
            </a:r>
            <a:r>
              <a:rPr lang="en-US" sz="2000" dirty="0" err="1"/>
              <a:t>digitorum</a:t>
            </a:r>
            <a:r>
              <a:rPr lang="en-US" sz="2000" dirty="0"/>
              <a:t> </a:t>
            </a:r>
            <a:r>
              <a:rPr lang="en-US" sz="2000" dirty="0" err="1"/>
              <a:t>longus</a:t>
            </a:r>
            <a:r>
              <a:rPr lang="en-US" sz="2000" dirty="0"/>
              <a:t> . </a:t>
            </a:r>
          </a:p>
          <a:p>
            <a:pPr>
              <a:lnSpc>
                <a:spcPct val="150000"/>
              </a:lnSpc>
            </a:pPr>
            <a:r>
              <a:rPr lang="en-US" sz="2000" b="1" dirty="0">
                <a:solidFill>
                  <a:schemeClr val="tx1"/>
                </a:solidFill>
              </a:rPr>
              <a:t>D- Bone :</a:t>
            </a:r>
            <a:r>
              <a:rPr lang="en-US" sz="2000" b="1" dirty="0">
                <a:solidFill>
                  <a:srgbClr val="0000FF"/>
                </a:solidFill>
              </a:rPr>
              <a:t> </a:t>
            </a:r>
            <a:r>
              <a:rPr lang="en-US" sz="2000" dirty="0"/>
              <a:t>common donor sites are the </a:t>
            </a:r>
            <a:r>
              <a:rPr lang="en-US" sz="2000" dirty="0" err="1"/>
              <a:t>calvarium</a:t>
            </a:r>
            <a:r>
              <a:rPr lang="en-US" sz="1200" dirty="0"/>
              <a:t>(top part of the skull</a:t>
            </a:r>
            <a:r>
              <a:rPr lang="en-US" sz="1200" b="1" dirty="0"/>
              <a:t>)</a:t>
            </a:r>
            <a:r>
              <a:rPr lang="en-US" sz="2000" dirty="0"/>
              <a:t> , iliac crest , tibial tuberosity , rib . </a:t>
            </a:r>
          </a:p>
          <a:p>
            <a:pPr>
              <a:lnSpc>
                <a:spcPct val="150000"/>
              </a:lnSpc>
            </a:pPr>
            <a:r>
              <a:rPr lang="en-US" sz="2000" b="1" dirty="0">
                <a:solidFill>
                  <a:schemeClr val="tx1"/>
                </a:solidFill>
              </a:rPr>
              <a:t>E- Cartilage :</a:t>
            </a:r>
            <a:r>
              <a:rPr lang="en-US" sz="2000" b="1" dirty="0">
                <a:solidFill>
                  <a:srgbClr val="0000FF"/>
                </a:solidFill>
              </a:rPr>
              <a:t> </a:t>
            </a:r>
            <a:r>
              <a:rPr lang="en-US" sz="2000" dirty="0"/>
              <a:t>nasal septum, rib .</a:t>
            </a:r>
          </a:p>
          <a:p>
            <a:pPr>
              <a:lnSpc>
                <a:spcPct val="150000"/>
              </a:lnSpc>
            </a:pPr>
            <a:r>
              <a:rPr lang="en-US" sz="2000" b="1" dirty="0">
                <a:solidFill>
                  <a:schemeClr val="tx1"/>
                </a:solidFill>
              </a:rPr>
              <a:t>F- Muscle :</a:t>
            </a:r>
            <a:r>
              <a:rPr lang="en-US" sz="2000" b="1" dirty="0">
                <a:solidFill>
                  <a:srgbClr val="0000FF"/>
                </a:solidFill>
              </a:rPr>
              <a:t> </a:t>
            </a:r>
            <a:r>
              <a:rPr lang="en-US" sz="2000" dirty="0"/>
              <a:t>typically small, can be taken from any muscle .</a:t>
            </a:r>
          </a:p>
          <a:p>
            <a:pPr>
              <a:lnSpc>
                <a:spcPct val="150000"/>
              </a:lnSpc>
            </a:pPr>
            <a:r>
              <a:rPr lang="en-US" sz="2000" b="1" dirty="0">
                <a:solidFill>
                  <a:schemeClr val="tx1"/>
                </a:solidFill>
              </a:rPr>
              <a:t>G- Composite :</a:t>
            </a:r>
            <a:r>
              <a:rPr lang="en-US" sz="2000" b="1" dirty="0">
                <a:solidFill>
                  <a:srgbClr val="0000FF"/>
                </a:solidFill>
              </a:rPr>
              <a:t> </a:t>
            </a:r>
            <a:r>
              <a:rPr lang="en-US" sz="2000" dirty="0"/>
              <a:t>a graft that has more than one component, </a:t>
            </a:r>
            <a:r>
              <a:rPr lang="en-US" sz="2000" dirty="0" err="1"/>
              <a:t>i.g</a:t>
            </a:r>
            <a:r>
              <a:rPr lang="en-US" sz="2000" dirty="0"/>
              <a:t>. Cartilage and skin graft</a:t>
            </a:r>
          </a:p>
          <a:p>
            <a:pPr>
              <a:lnSpc>
                <a:spcPct val="150000"/>
              </a:lnSpc>
            </a:pPr>
            <a:endParaRPr lang="ar-SA" sz="2000" dirty="0"/>
          </a:p>
        </p:txBody>
      </p:sp>
      <p:sp>
        <p:nvSpPr>
          <p:cNvPr id="5" name="مربع نص 4"/>
          <p:cNvSpPr txBox="1"/>
          <p:nvPr/>
        </p:nvSpPr>
        <p:spPr>
          <a:xfrm>
            <a:off x="2051720" y="105442"/>
            <a:ext cx="4824536" cy="646331"/>
          </a:xfrm>
          <a:prstGeom prst="rect">
            <a:avLst/>
          </a:prstGeom>
          <a:noFill/>
        </p:spPr>
        <p:txBody>
          <a:bodyPr wrap="square" rtlCol="1">
            <a:spAutoFit/>
          </a:bodyPr>
          <a:lstStyle/>
          <a:p>
            <a:pPr lvl="0"/>
            <a:r>
              <a:rPr lang="en-US" sz="3600" b="1" dirty="0">
                <a:latin typeface="Andalus" pitchFamily="18" charset="-78"/>
                <a:cs typeface="Andalus" pitchFamily="18" charset="-78"/>
              </a:rPr>
              <a:t>Other examples of graft</a:t>
            </a:r>
          </a:p>
        </p:txBody>
      </p:sp>
      <p:pic>
        <p:nvPicPr>
          <p:cNvPr id="25602" name="Picture 2" descr="Sural Nerve Entrapment | Sport Med School"/>
          <p:cNvPicPr>
            <a:picLocks noChangeAspect="1" noChangeArrowheads="1"/>
          </p:cNvPicPr>
          <p:nvPr/>
        </p:nvPicPr>
        <p:blipFill>
          <a:blip r:embed="rId3"/>
          <a:srcRect/>
          <a:stretch>
            <a:fillRect/>
          </a:stretch>
        </p:blipFill>
        <p:spPr bwMode="auto">
          <a:xfrm>
            <a:off x="7572396" y="214296"/>
            <a:ext cx="1409699" cy="2663727"/>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4" name="شكل بيضاوي 3"/>
          <p:cNvSpPr/>
          <p:nvPr/>
        </p:nvSpPr>
        <p:spPr>
          <a:xfrm>
            <a:off x="2771800" y="483518"/>
            <a:ext cx="3600400" cy="2592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8000" b="1" dirty="0">
                <a:latin typeface="Andalus" pitchFamily="18" charset="-78"/>
                <a:cs typeface="Andalus" pitchFamily="18" charset="-78"/>
              </a:rPr>
              <a:t>Flaps</a:t>
            </a:r>
            <a:endParaRPr lang="ar-SA" sz="8000" b="1" dirty="0">
              <a:latin typeface="Andalus" pitchFamily="18" charset="-78"/>
              <a:cs typeface="Andalus" pitchFamily="18" charset="-78"/>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3490780"/>
            <a:ext cx="154305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3459730"/>
            <a:ext cx="154305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Google Shape;330;p41"/>
          <p:cNvSpPr/>
          <p:nvPr/>
        </p:nvSpPr>
        <p:spPr>
          <a:xfrm>
            <a:off x="2771800" y="3506305"/>
            <a:ext cx="1512000" cy="1512000"/>
          </a:xfrm>
          <a:prstGeom prst="ellipse">
            <a:avLst/>
          </a:prstGeom>
          <a:blipFill rotWithShape="1">
            <a:blip r:embed="rId5">
              <a:alphaModFix/>
            </a:blip>
            <a:stretch>
              <a:fillRect/>
            </a:stretch>
          </a:blipFill>
          <a:ln w="28575" cap="flat" cmpd="sng">
            <a:solidFill>
              <a:srgbClr val="BA887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329;p41"/>
          <p:cNvSpPr/>
          <p:nvPr/>
        </p:nvSpPr>
        <p:spPr>
          <a:xfrm>
            <a:off x="395536" y="3490780"/>
            <a:ext cx="1512000" cy="1512000"/>
          </a:xfrm>
          <a:prstGeom prst="ellipse">
            <a:avLst/>
          </a:prstGeom>
          <a:blipFill rotWithShape="1">
            <a:blip r:embed="rId6">
              <a:alphaModFix/>
            </a:blip>
            <a:stretch>
              <a:fillRect/>
            </a:stretch>
          </a:blipFill>
          <a:ln w="28575" cap="flat" cmpd="sng">
            <a:solidFill>
              <a:srgbClr val="BA887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سهم إلى اليمين 5"/>
          <p:cNvSpPr/>
          <p:nvPr/>
        </p:nvSpPr>
        <p:spPr>
          <a:xfrm>
            <a:off x="4427984" y="4155926"/>
            <a:ext cx="504056" cy="2536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 name="سهم إلى اليمين 24"/>
          <p:cNvSpPr/>
          <p:nvPr/>
        </p:nvSpPr>
        <p:spPr>
          <a:xfrm>
            <a:off x="2051720" y="4104411"/>
            <a:ext cx="504056" cy="2536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6" name="سهم إلى اليمين 25"/>
          <p:cNvSpPr/>
          <p:nvPr/>
        </p:nvSpPr>
        <p:spPr>
          <a:xfrm>
            <a:off x="6660232" y="4155926"/>
            <a:ext cx="504056" cy="2536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4" name="مربع نص 3"/>
          <p:cNvSpPr txBox="1"/>
          <p:nvPr/>
        </p:nvSpPr>
        <p:spPr>
          <a:xfrm>
            <a:off x="463419" y="843558"/>
            <a:ext cx="4392488" cy="4022640"/>
          </a:xfrm>
          <a:prstGeom prst="rect">
            <a:avLst/>
          </a:prstGeom>
          <a:noFill/>
        </p:spPr>
        <p:txBody>
          <a:bodyPr wrap="square" rtlCol="1">
            <a:spAutoFit/>
          </a:bodyPr>
          <a:lstStyle/>
          <a:p>
            <a:pPr lvl="0" algn="ctr">
              <a:lnSpc>
                <a:spcPct val="90000"/>
              </a:lnSpc>
              <a:buClr>
                <a:schemeClr val="dk1"/>
              </a:buClr>
              <a:buSzPts val="4400"/>
            </a:pPr>
            <a:r>
              <a:rPr lang="en-US" sz="4000" b="1" dirty="0">
                <a:latin typeface="Andalus" pitchFamily="18" charset="-78"/>
                <a:cs typeface="Andalus" pitchFamily="18" charset="-78"/>
              </a:rPr>
              <a:t>Flaps</a:t>
            </a:r>
          </a:p>
          <a:p>
            <a:pPr lvl="0" algn="ctr">
              <a:lnSpc>
                <a:spcPct val="90000"/>
              </a:lnSpc>
              <a:buClr>
                <a:schemeClr val="dk1"/>
              </a:buClr>
              <a:buSzPts val="4400"/>
            </a:pPr>
            <a:endParaRPr lang="en-US" sz="1800" dirty="0"/>
          </a:p>
          <a:p>
            <a:pPr lvl="0">
              <a:lnSpc>
                <a:spcPct val="90000"/>
              </a:lnSpc>
              <a:spcBef>
                <a:spcPts val="1000"/>
              </a:spcBef>
              <a:buClr>
                <a:schemeClr val="dk1"/>
              </a:buClr>
              <a:buSzPts val="3200"/>
            </a:pPr>
            <a:r>
              <a:rPr lang="en-US" sz="2000" dirty="0"/>
              <a:t>It  is </a:t>
            </a:r>
            <a:r>
              <a:rPr lang="en-US" sz="2000" b="1" dirty="0"/>
              <a:t>a unit of tissue that is transferred from donor site to recipient site while maintaining its </a:t>
            </a:r>
            <a:r>
              <a:rPr lang="en-US" sz="2000" b="1" u="sng" dirty="0"/>
              <a:t>own blood supply</a:t>
            </a:r>
            <a:r>
              <a:rPr lang="en-US" sz="2000" dirty="0"/>
              <a:t>. </a:t>
            </a:r>
          </a:p>
          <a:p>
            <a:pPr lvl="0">
              <a:lnSpc>
                <a:spcPct val="90000"/>
              </a:lnSpc>
              <a:spcBef>
                <a:spcPts val="1000"/>
              </a:spcBef>
              <a:buClr>
                <a:schemeClr val="dk1"/>
              </a:buClr>
              <a:buSzPts val="3200"/>
            </a:pPr>
            <a:r>
              <a:rPr lang="en-US" sz="2000" dirty="0"/>
              <a:t>Flaps come in many different shapes and forms. They range from simple advancements of skin to composites of many different types of tissue.</a:t>
            </a:r>
          </a:p>
          <a:p>
            <a:pPr lvl="0">
              <a:lnSpc>
                <a:spcPct val="90000"/>
              </a:lnSpc>
              <a:spcBef>
                <a:spcPts val="1000"/>
              </a:spcBef>
              <a:buClr>
                <a:schemeClr val="dk1"/>
              </a:buClr>
              <a:buSzPts val="2800"/>
            </a:pPr>
            <a:endParaRPr lang="en-US" sz="1800" dirty="0"/>
          </a:p>
          <a:p>
            <a:endParaRPr lang="ar-SA" sz="18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704265"/>
            <a:ext cx="3462337" cy="207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747936" y="555526"/>
            <a:ext cx="7560840" cy="4132413"/>
          </a:xfrm>
          <a:prstGeom prst="rect">
            <a:avLst/>
          </a:prstGeom>
          <a:noFill/>
        </p:spPr>
        <p:txBody>
          <a:bodyPr wrap="square" rtlCol="1">
            <a:spAutoFit/>
          </a:bodyPr>
          <a:lstStyle/>
          <a:p>
            <a:pPr lvl="0" algn="ctr">
              <a:lnSpc>
                <a:spcPct val="90000"/>
              </a:lnSpc>
              <a:buClr>
                <a:schemeClr val="dk1"/>
              </a:buClr>
              <a:buSzPts val="3600"/>
            </a:pPr>
            <a:r>
              <a:rPr lang="en-US" sz="3600" b="1" dirty="0">
                <a:latin typeface="Andalus" pitchFamily="18" charset="-78"/>
                <a:cs typeface="Andalus" pitchFamily="18" charset="-78"/>
              </a:rPr>
              <a:t>Indications for flap coverage</a:t>
            </a:r>
          </a:p>
          <a:p>
            <a:pPr marL="228600" lvl="0" indent="-228600">
              <a:lnSpc>
                <a:spcPct val="90000"/>
              </a:lnSpc>
              <a:buClr>
                <a:schemeClr val="dk1"/>
              </a:buClr>
              <a:buSzPts val="3600"/>
              <a:buChar char="•"/>
            </a:pPr>
            <a:endParaRPr lang="en-US" sz="2400" dirty="0"/>
          </a:p>
          <a:p>
            <a:pPr marL="228600" lvl="0" indent="-228600">
              <a:lnSpc>
                <a:spcPct val="90000"/>
              </a:lnSpc>
              <a:spcBef>
                <a:spcPts val="1000"/>
              </a:spcBef>
              <a:buClr>
                <a:schemeClr val="dk1"/>
              </a:buClr>
              <a:buSzPts val="3200"/>
              <a:buFont typeface="Noto Sans Symbols"/>
              <a:buChar char="❖"/>
            </a:pPr>
            <a:r>
              <a:rPr lang="en-US" sz="2400" dirty="0"/>
              <a:t>Skin graft can not be used:</a:t>
            </a:r>
          </a:p>
          <a:p>
            <a:pPr lvl="0">
              <a:lnSpc>
                <a:spcPct val="90000"/>
              </a:lnSpc>
              <a:spcBef>
                <a:spcPts val="1000"/>
              </a:spcBef>
              <a:buClr>
                <a:schemeClr val="dk1"/>
              </a:buClr>
              <a:buSzPts val="3200"/>
            </a:pPr>
            <a:r>
              <a:rPr lang="en-US" sz="2400" dirty="0"/>
              <a:t>Exposed cartilage, tendon, bone, open joint, metal implants.</a:t>
            </a:r>
          </a:p>
          <a:p>
            <a:pPr marL="228600" lvl="0" indent="-228600">
              <a:lnSpc>
                <a:spcPct val="90000"/>
              </a:lnSpc>
              <a:spcBef>
                <a:spcPts val="1000"/>
              </a:spcBef>
              <a:buClr>
                <a:schemeClr val="dk1"/>
              </a:buClr>
              <a:buSzPts val="3200"/>
              <a:buFont typeface="Noto Sans Symbols"/>
              <a:buChar char="❖"/>
            </a:pPr>
            <a:r>
              <a:rPr lang="en-US" sz="2400" dirty="0"/>
              <a:t>Flap coverage is preferable:</a:t>
            </a:r>
          </a:p>
          <a:p>
            <a:pPr lvl="0">
              <a:lnSpc>
                <a:spcPct val="90000"/>
              </a:lnSpc>
              <a:spcBef>
                <a:spcPts val="1000"/>
              </a:spcBef>
              <a:buClr>
                <a:schemeClr val="dk1"/>
              </a:buClr>
              <a:buSzPts val="3200"/>
            </a:pPr>
            <a:r>
              <a:rPr lang="en-US" sz="2400" dirty="0"/>
              <a:t>Secondary reconstruction anticipated, flexor joint surface, exposed nerves and vessels, dead space present.</a:t>
            </a:r>
          </a:p>
          <a:p>
            <a:endParaRPr lang="ar-SA" sz="2400" dirty="0"/>
          </a:p>
        </p:txBody>
      </p:sp>
    </p:spTree>
    <p:extLst>
      <p:ext uri="{BB962C8B-B14F-4D97-AF65-F5344CB8AC3E}">
        <p14:creationId xmlns:p14="http://schemas.microsoft.com/office/powerpoint/2010/main" val="148771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142844" y="167502"/>
            <a:ext cx="4789196" cy="4675126"/>
          </a:xfrm>
          <a:prstGeom prst="rect">
            <a:avLst/>
          </a:prstGeom>
          <a:noFill/>
        </p:spPr>
        <p:txBody>
          <a:bodyPr wrap="square" rtlCol="1">
            <a:spAutoFit/>
          </a:bodyPr>
          <a:lstStyle/>
          <a:p>
            <a:pPr lvl="0" algn="ctr">
              <a:lnSpc>
                <a:spcPct val="90000"/>
              </a:lnSpc>
              <a:buClr>
                <a:schemeClr val="dk1"/>
              </a:buClr>
              <a:buSzPts val="3600"/>
            </a:pPr>
            <a:r>
              <a:rPr lang="en-US" sz="3600" b="1" dirty="0">
                <a:latin typeface="Andalus" pitchFamily="18" charset="-78"/>
                <a:cs typeface="Andalus" pitchFamily="18" charset="-78"/>
              </a:rPr>
              <a:t>Classification of skin flap</a:t>
            </a:r>
          </a:p>
          <a:p>
            <a:pPr lvl="0">
              <a:lnSpc>
                <a:spcPct val="90000"/>
              </a:lnSpc>
              <a:buClr>
                <a:schemeClr val="dk1"/>
              </a:buClr>
              <a:buSzPts val="3600"/>
            </a:pPr>
            <a:endParaRPr lang="en-US" sz="2000" dirty="0"/>
          </a:p>
          <a:p>
            <a:pPr lvl="0">
              <a:lnSpc>
                <a:spcPct val="90000"/>
              </a:lnSpc>
              <a:spcBef>
                <a:spcPts val="1000"/>
              </a:spcBef>
              <a:buClr>
                <a:schemeClr val="dk1"/>
              </a:buClr>
              <a:buSzPts val="3200"/>
            </a:pPr>
            <a:r>
              <a:rPr lang="en-US" sz="2000" dirty="0"/>
              <a:t>According to </a:t>
            </a:r>
            <a:r>
              <a:rPr lang="en-US" sz="2000" b="1" u="sng" dirty="0"/>
              <a:t>Blood Supply</a:t>
            </a:r>
            <a:r>
              <a:rPr lang="en-US" sz="2000" dirty="0"/>
              <a:t> :</a:t>
            </a:r>
            <a:endParaRPr lang="en-US" sz="2000" u="sng" dirty="0"/>
          </a:p>
          <a:p>
            <a:pPr marL="228600" lvl="0" indent="-228600">
              <a:lnSpc>
                <a:spcPct val="90000"/>
              </a:lnSpc>
              <a:spcBef>
                <a:spcPts val="1000"/>
              </a:spcBef>
              <a:buClr>
                <a:schemeClr val="dk1"/>
              </a:buClr>
              <a:buSzPts val="3200"/>
              <a:buChar char="•"/>
            </a:pPr>
            <a:r>
              <a:rPr lang="en-US" sz="2000" b="1" dirty="0"/>
              <a:t>Random pattern flap:</a:t>
            </a:r>
            <a:endParaRPr lang="en-US" sz="2000" dirty="0"/>
          </a:p>
          <a:p>
            <a:pPr marL="0" indent="0">
              <a:buNone/>
            </a:pPr>
            <a:r>
              <a:rPr lang="en-US" sz="2000" dirty="0"/>
              <a:t>No directional blood flow, no named vessel </a:t>
            </a:r>
          </a:p>
          <a:p>
            <a:pPr marL="0" indent="0">
              <a:buNone/>
            </a:pPr>
            <a:r>
              <a:rPr lang="en-US" sz="2000" dirty="0"/>
              <a:t>▫ The supply from dermal/</a:t>
            </a:r>
            <a:r>
              <a:rPr lang="en-US" sz="2000" dirty="0" err="1"/>
              <a:t>subdermal</a:t>
            </a:r>
            <a:r>
              <a:rPr lang="en-US" sz="2000" dirty="0"/>
              <a:t> plexus </a:t>
            </a:r>
          </a:p>
          <a:p>
            <a:pPr marL="228600" lvl="0" indent="-228600">
              <a:lnSpc>
                <a:spcPct val="90000"/>
              </a:lnSpc>
              <a:spcBef>
                <a:spcPts val="1000"/>
              </a:spcBef>
              <a:buClr>
                <a:schemeClr val="dk1"/>
              </a:buClr>
              <a:buSzPts val="3200"/>
              <a:buChar char="•"/>
            </a:pPr>
            <a:r>
              <a:rPr lang="en-US" sz="2000" b="1" dirty="0"/>
              <a:t>Axial flaps</a:t>
            </a:r>
            <a:r>
              <a:rPr lang="en-US" sz="2000" dirty="0"/>
              <a:t>:                                                                              Dominant arterial supply running along its long axis.</a:t>
            </a:r>
          </a:p>
          <a:p>
            <a:endParaRPr lang="ar-SA" sz="2000" dirty="0"/>
          </a:p>
        </p:txBody>
      </p:sp>
      <p:pic>
        <p:nvPicPr>
          <p:cNvPr id="3" name="Picture 2">
            <a:extLst>
              <a:ext uri="{FF2B5EF4-FFF2-40B4-BE49-F238E27FC236}">
                <a16:creationId xmlns:a16="http://schemas.microsoft.com/office/drawing/2014/main" id="{8AA5F461-28B1-C0E6-ABCB-AC529056AD9D}"/>
              </a:ext>
            </a:extLst>
          </p:cNvPr>
          <p:cNvPicPr>
            <a:picLocks noChangeAspect="1"/>
          </p:cNvPicPr>
          <p:nvPr/>
        </p:nvPicPr>
        <p:blipFill>
          <a:blip r:embed="rId2"/>
          <a:stretch>
            <a:fillRect/>
          </a:stretch>
        </p:blipFill>
        <p:spPr>
          <a:xfrm>
            <a:off x="4932040" y="167502"/>
            <a:ext cx="4104456" cy="4708504"/>
          </a:xfrm>
          <a:prstGeom prst="rect">
            <a:avLst/>
          </a:prstGeom>
        </p:spPr>
      </p:pic>
    </p:spTree>
    <p:extLst>
      <p:ext uri="{BB962C8B-B14F-4D97-AF65-F5344CB8AC3E}">
        <p14:creationId xmlns:p14="http://schemas.microsoft.com/office/powerpoint/2010/main" val="388944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5" name="مربع نص 14"/>
          <p:cNvSpPr txBox="1"/>
          <p:nvPr/>
        </p:nvSpPr>
        <p:spPr>
          <a:xfrm>
            <a:off x="539552" y="555526"/>
            <a:ext cx="3168352" cy="830997"/>
          </a:xfrm>
          <a:prstGeom prst="rect">
            <a:avLst/>
          </a:prstGeom>
          <a:noFill/>
        </p:spPr>
        <p:txBody>
          <a:bodyPr wrap="square" rtlCol="1">
            <a:spAutoFit/>
          </a:bodyPr>
          <a:lstStyle/>
          <a:p>
            <a:pPr lvl="0"/>
            <a:r>
              <a:rPr lang="en-US" sz="4800" b="1" dirty="0">
                <a:solidFill>
                  <a:schemeClr val="tx1"/>
                </a:solidFill>
                <a:latin typeface="Andalus" pitchFamily="18" charset="-78"/>
                <a:cs typeface="Andalus" pitchFamily="18" charset="-78"/>
              </a:rPr>
              <a:t>1.Epidermis</a:t>
            </a:r>
          </a:p>
        </p:txBody>
      </p:sp>
      <p:sp>
        <p:nvSpPr>
          <p:cNvPr id="16" name="مربع نص 15"/>
          <p:cNvSpPr txBox="1"/>
          <p:nvPr/>
        </p:nvSpPr>
        <p:spPr>
          <a:xfrm>
            <a:off x="480186" y="1635646"/>
            <a:ext cx="3875789" cy="2739211"/>
          </a:xfrm>
          <a:prstGeom prst="rect">
            <a:avLst/>
          </a:prstGeom>
          <a:noFill/>
        </p:spPr>
        <p:txBody>
          <a:bodyPr wrap="square" rtlCol="1">
            <a:spAutoFit/>
          </a:bodyPr>
          <a:lstStyle/>
          <a:p>
            <a:pPr lvl="0"/>
            <a:r>
              <a:rPr lang="en-US" sz="2400" dirty="0">
                <a:solidFill>
                  <a:schemeClr val="tx1"/>
                </a:solidFill>
              </a:rPr>
              <a:t>It is the outermost layer , primary consist of keratinocyte and reminder of epidermal cells are melanocytes, Langerhans and </a:t>
            </a:r>
            <a:r>
              <a:rPr lang="en-US" sz="2400" dirty="0" err="1">
                <a:solidFill>
                  <a:schemeClr val="tx1"/>
                </a:solidFill>
              </a:rPr>
              <a:t>merkel</a:t>
            </a:r>
            <a:r>
              <a:rPr lang="en-US" sz="2400" dirty="0">
                <a:solidFill>
                  <a:schemeClr val="tx1"/>
                </a:solidFill>
              </a:rPr>
              <a:t> cells.</a:t>
            </a:r>
          </a:p>
          <a:p>
            <a:endParaRPr lang="ar-SA" sz="2800" dirty="0">
              <a:solidFill>
                <a:schemeClr val="tx1"/>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69" t="2169" r="4167" b="4426"/>
          <a:stretch/>
        </p:blipFill>
        <p:spPr bwMode="auto">
          <a:xfrm>
            <a:off x="4691742" y="642257"/>
            <a:ext cx="3744687" cy="4169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323528" y="422298"/>
            <a:ext cx="8424936" cy="4216539"/>
          </a:xfrm>
          <a:prstGeom prst="rect">
            <a:avLst/>
          </a:prstGeom>
          <a:noFill/>
        </p:spPr>
        <p:txBody>
          <a:bodyPr wrap="square" rtlCol="1">
            <a:spAutoFit/>
          </a:bodyPr>
          <a:lstStyle/>
          <a:p>
            <a:pPr lvl="0" algn="ctr"/>
            <a:r>
              <a:rPr lang="en-US" sz="2000" dirty="0">
                <a:solidFill>
                  <a:schemeClr val="tx1">
                    <a:lumMod val="95000"/>
                    <a:lumOff val="5000"/>
                  </a:schemeClr>
                </a:solidFill>
              </a:rPr>
              <a:t> </a:t>
            </a:r>
            <a:r>
              <a:rPr lang="en-US" sz="2800" dirty="0">
                <a:solidFill>
                  <a:schemeClr val="tx1">
                    <a:lumMod val="95000"/>
                    <a:lumOff val="5000"/>
                  </a:schemeClr>
                </a:solidFill>
                <a:latin typeface="Andalus" pitchFamily="18" charset="-78"/>
                <a:cs typeface="Andalus" pitchFamily="18" charset="-78"/>
              </a:rPr>
              <a:t>Types of Flaps according to </a:t>
            </a:r>
            <a:r>
              <a:rPr lang="en-US" sz="2800" b="1" u="sng" dirty="0">
                <a:solidFill>
                  <a:schemeClr val="tx1">
                    <a:lumMod val="95000"/>
                    <a:lumOff val="5000"/>
                  </a:schemeClr>
                </a:solidFill>
                <a:latin typeface="Andalus" pitchFamily="18" charset="-78"/>
                <a:cs typeface="Andalus" pitchFamily="18" charset="-78"/>
              </a:rPr>
              <a:t>SITE</a:t>
            </a:r>
            <a:r>
              <a:rPr lang="en-US" sz="2800" dirty="0">
                <a:solidFill>
                  <a:schemeClr val="tx1">
                    <a:lumMod val="95000"/>
                    <a:lumOff val="5000"/>
                  </a:schemeClr>
                </a:solidFill>
                <a:latin typeface="Andalus" pitchFamily="18" charset="-78"/>
                <a:cs typeface="Andalus" pitchFamily="18" charset="-78"/>
              </a:rPr>
              <a:t> :</a:t>
            </a:r>
          </a:p>
          <a:p>
            <a:pPr lvl="0"/>
            <a:endParaRPr lang="en-US" sz="2000" dirty="0">
              <a:solidFill>
                <a:schemeClr val="tx1">
                  <a:lumMod val="95000"/>
                  <a:lumOff val="5000"/>
                </a:schemeClr>
              </a:solidFill>
            </a:endParaRPr>
          </a:p>
          <a:p>
            <a:pPr lvl="0"/>
            <a:r>
              <a:rPr lang="en-US" sz="2000" u="sng" dirty="0">
                <a:solidFill>
                  <a:schemeClr val="tx1">
                    <a:lumMod val="95000"/>
                    <a:lumOff val="5000"/>
                  </a:schemeClr>
                </a:solidFill>
                <a:latin typeface="Calibri"/>
                <a:ea typeface="Calibri"/>
                <a:cs typeface="Calibri"/>
                <a:sym typeface="Calibri"/>
              </a:rPr>
              <a:t>*</a:t>
            </a:r>
            <a:r>
              <a:rPr lang="en-US" sz="2000" b="1" u="sng" dirty="0">
                <a:solidFill>
                  <a:schemeClr val="tx1">
                    <a:lumMod val="95000"/>
                    <a:lumOff val="5000"/>
                  </a:schemeClr>
                </a:solidFill>
                <a:latin typeface="Calibri"/>
                <a:ea typeface="Calibri"/>
                <a:cs typeface="Calibri"/>
                <a:sym typeface="Calibri"/>
              </a:rPr>
              <a:t>(A) </a:t>
            </a:r>
            <a:r>
              <a:rPr lang="en-US" sz="2000" u="sng" dirty="0">
                <a:solidFill>
                  <a:schemeClr val="tx1">
                    <a:lumMod val="95000"/>
                    <a:lumOff val="5000"/>
                  </a:schemeClr>
                </a:solidFill>
                <a:latin typeface="Calibri"/>
                <a:ea typeface="Calibri"/>
                <a:cs typeface="Calibri"/>
                <a:sym typeface="Calibri"/>
              </a:rPr>
              <a:t>Local Flaps : </a:t>
            </a:r>
            <a:endParaRPr lang="en-US" sz="2000" dirty="0">
              <a:solidFill>
                <a:schemeClr val="tx1">
                  <a:lumMod val="95000"/>
                  <a:lumOff val="5000"/>
                </a:schemeClr>
              </a:solidFill>
            </a:endParaRPr>
          </a:p>
          <a:p>
            <a:pPr lvl="0"/>
            <a:r>
              <a:rPr lang="en-US" sz="2000" dirty="0">
                <a:solidFill>
                  <a:schemeClr val="tx1">
                    <a:lumMod val="95000"/>
                    <a:lumOff val="5000"/>
                  </a:schemeClr>
                </a:solidFill>
                <a:latin typeface="Calibri"/>
                <a:ea typeface="Calibri"/>
                <a:cs typeface="Calibri"/>
                <a:sym typeface="Calibri"/>
              </a:rPr>
              <a:t>-Local flaps have a donor site located </a:t>
            </a:r>
            <a:r>
              <a:rPr lang="en-US" sz="2000" b="1" dirty="0">
                <a:solidFill>
                  <a:schemeClr val="tx1">
                    <a:lumMod val="95000"/>
                    <a:lumOff val="5000"/>
                  </a:schemeClr>
                </a:solidFill>
                <a:latin typeface="Calibri"/>
                <a:ea typeface="Calibri"/>
                <a:cs typeface="Calibri"/>
                <a:sym typeface="Calibri"/>
              </a:rPr>
              <a:t>immediately adjacent </a:t>
            </a:r>
            <a:r>
              <a:rPr lang="en-US" sz="2000" dirty="0">
                <a:solidFill>
                  <a:schemeClr val="tx1">
                    <a:lumMod val="95000"/>
                    <a:lumOff val="5000"/>
                  </a:schemeClr>
                </a:solidFill>
                <a:latin typeface="Calibri"/>
                <a:ea typeface="Calibri"/>
                <a:cs typeface="Calibri"/>
                <a:sym typeface="Calibri"/>
              </a:rPr>
              <a:t>to the defect. </a:t>
            </a:r>
            <a:endParaRPr lang="en-US" sz="2000" u="sng" dirty="0">
              <a:solidFill>
                <a:schemeClr val="tx1">
                  <a:lumMod val="95000"/>
                  <a:lumOff val="5000"/>
                </a:schemeClr>
              </a:solidFill>
              <a:latin typeface="Calibri"/>
              <a:ea typeface="Calibri"/>
              <a:cs typeface="Calibri"/>
              <a:sym typeface="Calibri"/>
            </a:endParaRPr>
          </a:p>
          <a:p>
            <a:pPr lvl="0"/>
            <a:r>
              <a:rPr lang="en-US" sz="2000" dirty="0">
                <a:solidFill>
                  <a:schemeClr val="tx1">
                    <a:lumMod val="95000"/>
                    <a:lumOff val="5000"/>
                  </a:schemeClr>
                </a:solidFill>
                <a:latin typeface="Calibri"/>
                <a:ea typeface="Calibri"/>
                <a:cs typeface="Calibri"/>
                <a:sym typeface="Calibri"/>
              </a:rPr>
              <a:t>-A local flap is raised next to a tissue defect in order to reconstruct it </a:t>
            </a:r>
          </a:p>
          <a:p>
            <a:pPr lvl="0"/>
            <a:endParaRPr lang="en-US" sz="2000" dirty="0">
              <a:solidFill>
                <a:schemeClr val="tx1">
                  <a:lumMod val="95000"/>
                  <a:lumOff val="5000"/>
                </a:schemeClr>
              </a:solidFill>
              <a:latin typeface="Calibri"/>
              <a:ea typeface="Calibri"/>
              <a:cs typeface="Calibri"/>
              <a:sym typeface="Calibri"/>
            </a:endParaRPr>
          </a:p>
          <a:p>
            <a:pPr lvl="0"/>
            <a:r>
              <a:rPr lang="en-US" sz="2000" u="sng" dirty="0">
                <a:solidFill>
                  <a:schemeClr val="tx1">
                    <a:lumMod val="95000"/>
                    <a:lumOff val="5000"/>
                  </a:schemeClr>
                </a:solidFill>
                <a:latin typeface="Calibri"/>
                <a:ea typeface="Calibri"/>
                <a:cs typeface="Calibri"/>
                <a:sym typeface="Calibri"/>
              </a:rPr>
              <a:t>*</a:t>
            </a:r>
            <a:r>
              <a:rPr lang="en-US" sz="2000" b="1" u="sng" dirty="0">
                <a:solidFill>
                  <a:schemeClr val="tx1">
                    <a:lumMod val="95000"/>
                    <a:lumOff val="5000"/>
                  </a:schemeClr>
                </a:solidFill>
                <a:latin typeface="Calibri"/>
                <a:ea typeface="Calibri"/>
                <a:cs typeface="Calibri"/>
                <a:sym typeface="Calibri"/>
              </a:rPr>
              <a:t>(B) </a:t>
            </a:r>
            <a:r>
              <a:rPr lang="en-US" sz="2000" u="sng" dirty="0">
                <a:solidFill>
                  <a:schemeClr val="tx1">
                    <a:lumMod val="95000"/>
                    <a:lumOff val="5000"/>
                  </a:schemeClr>
                </a:solidFill>
                <a:latin typeface="Calibri"/>
                <a:ea typeface="Calibri"/>
                <a:cs typeface="Calibri"/>
                <a:sym typeface="Calibri"/>
              </a:rPr>
              <a:t>Distant Flaps:</a:t>
            </a:r>
            <a:endParaRPr lang="en-US" sz="2000" dirty="0">
              <a:solidFill>
                <a:schemeClr val="tx1">
                  <a:lumMod val="95000"/>
                  <a:lumOff val="5000"/>
                </a:schemeClr>
              </a:solidFill>
            </a:endParaRPr>
          </a:p>
          <a:p>
            <a:pPr lvl="0"/>
            <a:r>
              <a:rPr lang="en-US" sz="2000" dirty="0">
                <a:solidFill>
                  <a:schemeClr val="tx1">
                    <a:lumMod val="95000"/>
                    <a:lumOff val="5000"/>
                  </a:schemeClr>
                </a:solidFill>
                <a:latin typeface="Calibri"/>
                <a:ea typeface="Calibri"/>
                <a:cs typeface="Calibri"/>
                <a:sym typeface="Calibri"/>
              </a:rPr>
              <a:t>-Raised from tissue at a </a:t>
            </a:r>
            <a:r>
              <a:rPr lang="en-US" sz="2000" b="1" dirty="0">
                <a:solidFill>
                  <a:schemeClr val="tx1">
                    <a:lumMod val="95000"/>
                    <a:lumOff val="5000"/>
                  </a:schemeClr>
                </a:solidFill>
                <a:latin typeface="Calibri"/>
                <a:ea typeface="Calibri"/>
                <a:cs typeface="Calibri"/>
                <a:sym typeface="Calibri"/>
              </a:rPr>
              <a:t>distance</a:t>
            </a:r>
            <a:r>
              <a:rPr lang="en-US" sz="2000" dirty="0">
                <a:solidFill>
                  <a:schemeClr val="tx1">
                    <a:lumMod val="95000"/>
                    <a:lumOff val="5000"/>
                  </a:schemeClr>
                </a:solidFill>
                <a:latin typeface="Calibri"/>
                <a:ea typeface="Calibri"/>
                <a:cs typeface="Calibri"/>
                <a:sym typeface="Calibri"/>
              </a:rPr>
              <a:t> from the primary defect “</a:t>
            </a:r>
            <a:r>
              <a:rPr lang="en-US" sz="2000" b="1" dirty="0">
                <a:solidFill>
                  <a:schemeClr val="tx1">
                    <a:lumMod val="95000"/>
                    <a:lumOff val="5000"/>
                  </a:schemeClr>
                </a:solidFill>
                <a:latin typeface="Calibri"/>
                <a:ea typeface="Calibri"/>
                <a:cs typeface="Calibri"/>
                <a:sym typeface="Calibri"/>
              </a:rPr>
              <a:t>outside</a:t>
            </a:r>
            <a:r>
              <a:rPr lang="en-US" sz="2000" dirty="0">
                <a:solidFill>
                  <a:schemeClr val="tx1">
                    <a:lumMod val="95000"/>
                    <a:lumOff val="5000"/>
                  </a:schemeClr>
                </a:solidFill>
                <a:latin typeface="Calibri"/>
                <a:ea typeface="Calibri"/>
                <a:cs typeface="Calibri"/>
                <a:sym typeface="Calibri"/>
              </a:rPr>
              <a:t> the anatomic region of the defect” </a:t>
            </a:r>
          </a:p>
          <a:p>
            <a:pPr lvl="0"/>
            <a:r>
              <a:rPr lang="en-US" sz="2000" dirty="0">
                <a:solidFill>
                  <a:schemeClr val="tx1">
                    <a:lumMod val="95000"/>
                    <a:lumOff val="5000"/>
                  </a:schemeClr>
                </a:solidFill>
                <a:latin typeface="Calibri"/>
                <a:ea typeface="Calibri"/>
                <a:cs typeface="Calibri"/>
                <a:sym typeface="Calibri"/>
              </a:rPr>
              <a:t>-required when there is </a:t>
            </a:r>
            <a:r>
              <a:rPr lang="en-US" sz="2000" b="1" dirty="0">
                <a:solidFill>
                  <a:schemeClr val="tx1">
                    <a:lumMod val="95000"/>
                    <a:lumOff val="5000"/>
                  </a:schemeClr>
                </a:solidFill>
                <a:latin typeface="Calibri"/>
                <a:ea typeface="Calibri"/>
                <a:cs typeface="Calibri"/>
                <a:sym typeface="Calibri"/>
              </a:rPr>
              <a:t>no healthy soft tissue </a:t>
            </a:r>
            <a:r>
              <a:rPr lang="en-US" sz="2000" dirty="0">
                <a:solidFill>
                  <a:schemeClr val="tx1">
                    <a:lumMod val="95000"/>
                    <a:lumOff val="5000"/>
                  </a:schemeClr>
                </a:solidFill>
                <a:latin typeface="Calibri"/>
                <a:ea typeface="Calibri"/>
                <a:cs typeface="Calibri"/>
                <a:sym typeface="Calibri"/>
              </a:rPr>
              <a:t>adjacent to an open wound with which to provide adequate coverage   </a:t>
            </a:r>
            <a:endParaRPr lang="en-US" sz="2000" dirty="0">
              <a:solidFill>
                <a:schemeClr val="tx1">
                  <a:lumMod val="95000"/>
                  <a:lumOff val="5000"/>
                </a:schemeClr>
              </a:solidFill>
            </a:endParaRPr>
          </a:p>
          <a:p>
            <a:pPr lvl="0"/>
            <a:endParaRPr lang="en-US" sz="2000" u="sng" dirty="0">
              <a:solidFill>
                <a:schemeClr val="bg1">
                  <a:lumMod val="50000"/>
                </a:schemeClr>
              </a:solidFill>
              <a:latin typeface="Calibri"/>
              <a:ea typeface="Calibri"/>
              <a:cs typeface="Calibri"/>
              <a:sym typeface="Calibri"/>
            </a:endParaRPr>
          </a:p>
          <a:p>
            <a:endParaRPr lang="ar-SA" sz="2000" dirty="0">
              <a:solidFill>
                <a:schemeClr val="bg1">
                  <a:lumMod val="50000"/>
                </a:schemeClr>
              </a:solidFill>
            </a:endParaRPr>
          </a:p>
        </p:txBody>
      </p:sp>
    </p:spTree>
    <p:extLst>
      <p:ext uri="{BB962C8B-B14F-4D97-AF65-F5344CB8AC3E}">
        <p14:creationId xmlns:p14="http://schemas.microsoft.com/office/powerpoint/2010/main" val="2469480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381274-4DFA-FD7C-77CE-174845F2124E}"/>
              </a:ext>
            </a:extLst>
          </p:cNvPr>
          <p:cNvPicPr>
            <a:picLocks noChangeAspect="1"/>
          </p:cNvPicPr>
          <p:nvPr/>
        </p:nvPicPr>
        <p:blipFill>
          <a:blip r:embed="rId2"/>
          <a:stretch>
            <a:fillRect/>
          </a:stretch>
        </p:blipFill>
        <p:spPr>
          <a:xfrm>
            <a:off x="571472" y="84106"/>
            <a:ext cx="7715304" cy="4975287"/>
          </a:xfrm>
          <a:prstGeom prst="rect">
            <a:avLst/>
          </a:prstGeom>
        </p:spPr>
      </p:pic>
    </p:spTree>
    <p:extLst>
      <p:ext uri="{BB962C8B-B14F-4D97-AF65-F5344CB8AC3E}">
        <p14:creationId xmlns:p14="http://schemas.microsoft.com/office/powerpoint/2010/main" val="527566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09;p50"/>
          <p:cNvPicPr preferRelativeResize="0"/>
          <p:nvPr/>
        </p:nvPicPr>
        <p:blipFill rotWithShape="1">
          <a:blip r:embed="rId4">
            <a:alphaModFix/>
          </a:blip>
          <a:srcRect t="334" r="70556" b="53063"/>
          <a:stretch/>
        </p:blipFill>
        <p:spPr>
          <a:xfrm>
            <a:off x="300723" y="1707654"/>
            <a:ext cx="1450279" cy="1448959"/>
          </a:xfrm>
          <a:prstGeom prst="rect">
            <a:avLst/>
          </a:prstGeom>
          <a:noFill/>
          <a:ln>
            <a:noFill/>
          </a:ln>
        </p:spPr>
      </p:pic>
      <p:pic>
        <p:nvPicPr>
          <p:cNvPr id="3" name="Google Shape;410;p50"/>
          <p:cNvPicPr preferRelativeResize="0"/>
          <p:nvPr/>
        </p:nvPicPr>
        <p:blipFill rotWithShape="1">
          <a:blip r:embed="rId4">
            <a:alphaModFix/>
          </a:blip>
          <a:srcRect l="70384" t="52587" b="6125"/>
          <a:stretch/>
        </p:blipFill>
        <p:spPr>
          <a:xfrm>
            <a:off x="4211960" y="3442605"/>
            <a:ext cx="1719131" cy="1271849"/>
          </a:xfrm>
          <a:prstGeom prst="rect">
            <a:avLst/>
          </a:prstGeom>
          <a:noFill/>
          <a:ln>
            <a:noFill/>
          </a:ln>
        </p:spPr>
      </p:pic>
      <p:pic>
        <p:nvPicPr>
          <p:cNvPr id="4" name="Google Shape;411;p50"/>
          <p:cNvPicPr preferRelativeResize="0"/>
          <p:nvPr/>
        </p:nvPicPr>
        <p:blipFill rotWithShape="1">
          <a:blip r:embed="rId4">
            <a:alphaModFix/>
          </a:blip>
          <a:srcRect l="1" t="50785" r="69071" b="6126"/>
          <a:stretch/>
        </p:blipFill>
        <p:spPr>
          <a:xfrm>
            <a:off x="340162" y="3435846"/>
            <a:ext cx="1450278" cy="1285369"/>
          </a:xfrm>
          <a:prstGeom prst="rect">
            <a:avLst/>
          </a:prstGeom>
          <a:noFill/>
          <a:ln>
            <a:noFill/>
          </a:ln>
        </p:spPr>
      </p:pic>
      <p:pic>
        <p:nvPicPr>
          <p:cNvPr id="5" name="Google Shape;412;p50"/>
          <p:cNvPicPr preferRelativeResize="0"/>
          <p:nvPr/>
        </p:nvPicPr>
        <p:blipFill rotWithShape="1">
          <a:blip r:embed="rId4">
            <a:alphaModFix/>
          </a:blip>
          <a:srcRect l="66740" t="908" r="697" b="54413"/>
          <a:stretch/>
        </p:blipFill>
        <p:spPr>
          <a:xfrm>
            <a:off x="4147507" y="1673896"/>
            <a:ext cx="1728192" cy="1488919"/>
          </a:xfrm>
          <a:prstGeom prst="rect">
            <a:avLst/>
          </a:prstGeom>
          <a:noFill/>
          <a:ln>
            <a:noFill/>
          </a:ln>
        </p:spPr>
      </p:pic>
      <p:pic>
        <p:nvPicPr>
          <p:cNvPr id="6" name="Google Shape;413;p50"/>
          <p:cNvPicPr preferRelativeResize="0"/>
          <p:nvPr/>
        </p:nvPicPr>
        <p:blipFill rotWithShape="1">
          <a:blip r:embed="rId4">
            <a:alphaModFix/>
          </a:blip>
          <a:srcRect l="33122" t="428" r="37145" b="53039"/>
          <a:stretch/>
        </p:blipFill>
        <p:spPr>
          <a:xfrm>
            <a:off x="2050814" y="1707654"/>
            <a:ext cx="1796881" cy="1421404"/>
          </a:xfrm>
          <a:prstGeom prst="rect">
            <a:avLst/>
          </a:prstGeom>
          <a:noFill/>
          <a:ln>
            <a:noFill/>
          </a:ln>
        </p:spPr>
      </p:pic>
      <p:pic>
        <p:nvPicPr>
          <p:cNvPr id="7" name="Google Shape;414;p50"/>
          <p:cNvPicPr preferRelativeResize="0"/>
          <p:nvPr/>
        </p:nvPicPr>
        <p:blipFill rotWithShape="1">
          <a:blip r:embed="rId4">
            <a:alphaModFix/>
          </a:blip>
          <a:srcRect l="35574" t="50867" r="34362" b="6126"/>
          <a:stretch/>
        </p:blipFill>
        <p:spPr>
          <a:xfrm>
            <a:off x="2123728" y="3435846"/>
            <a:ext cx="1909966" cy="1329667"/>
          </a:xfrm>
          <a:prstGeom prst="rect">
            <a:avLst/>
          </a:prstGeom>
          <a:noFill/>
          <a:ln>
            <a:noFill/>
          </a:ln>
        </p:spPr>
      </p:pic>
      <p:sp>
        <p:nvSpPr>
          <p:cNvPr id="8" name="مربع نص 7"/>
          <p:cNvSpPr txBox="1"/>
          <p:nvPr/>
        </p:nvSpPr>
        <p:spPr>
          <a:xfrm>
            <a:off x="323528" y="636826"/>
            <a:ext cx="8424936" cy="1200329"/>
          </a:xfrm>
          <a:prstGeom prst="rect">
            <a:avLst/>
          </a:prstGeom>
          <a:noFill/>
        </p:spPr>
        <p:txBody>
          <a:bodyPr wrap="square" rtlCol="1">
            <a:spAutoFit/>
          </a:bodyPr>
          <a:lstStyle/>
          <a:p>
            <a:pPr lvl="0" algn="ctr"/>
            <a:r>
              <a:rPr lang="en-US" sz="1800" dirty="0"/>
              <a:t>1- </a:t>
            </a:r>
            <a:r>
              <a:rPr lang="en-US" sz="1800" b="1" dirty="0"/>
              <a:t>Rotation </a:t>
            </a:r>
            <a:r>
              <a:rPr lang="en-US" sz="1800" dirty="0"/>
              <a:t>: </a:t>
            </a:r>
          </a:p>
          <a:p>
            <a:pPr lvl="0"/>
            <a:r>
              <a:rPr lang="en-US" sz="1800" dirty="0">
                <a:solidFill>
                  <a:srgbClr val="3B3835"/>
                </a:solidFill>
                <a:latin typeface="Helvetica Neue Light"/>
                <a:ea typeface="Helvetica Neue Light"/>
                <a:cs typeface="Helvetica Neue Light"/>
                <a:sym typeface="Helvetica Neue Light"/>
              </a:rPr>
              <a:t> Semicircular flaps of skin and subcutaneous tissue that rotate around a pivot point to shift tissue in a circle. </a:t>
            </a:r>
            <a:r>
              <a:rPr lang="en-US" sz="1800" u="sng" dirty="0">
                <a:solidFill>
                  <a:srgbClr val="3B3835"/>
                </a:solidFill>
                <a:latin typeface="Helvetica Neue Light"/>
                <a:ea typeface="Helvetica Neue Light"/>
                <a:cs typeface="Helvetica Neue Light"/>
                <a:sym typeface="Helvetica Neue Light"/>
              </a:rPr>
              <a:t>“for convex surfaces” </a:t>
            </a:r>
            <a:r>
              <a:rPr lang="en-US" sz="1800" dirty="0" err="1">
                <a:solidFill>
                  <a:srgbClr val="3B3835"/>
                </a:solidFill>
                <a:latin typeface="Helvetica Neue Light"/>
                <a:ea typeface="Helvetica Neue Light"/>
                <a:cs typeface="Helvetica Neue Light"/>
                <a:sym typeface="Helvetica Neue Light"/>
              </a:rPr>
              <a:t>e.g</a:t>
            </a:r>
            <a:r>
              <a:rPr lang="en-US" sz="1800" dirty="0">
                <a:solidFill>
                  <a:srgbClr val="3B3835"/>
                </a:solidFill>
                <a:latin typeface="Helvetica Neue Light"/>
                <a:ea typeface="Helvetica Neue Light"/>
                <a:cs typeface="Helvetica Neue Light"/>
                <a:sym typeface="Helvetica Neue Light"/>
              </a:rPr>
              <a:t>: Gluteal region</a:t>
            </a:r>
            <a:endParaRPr lang="en-US" sz="1800" dirty="0"/>
          </a:p>
          <a:p>
            <a:endParaRPr lang="ar-SA" sz="1800" dirty="0"/>
          </a:p>
        </p:txBody>
      </p:sp>
      <p:pic>
        <p:nvPicPr>
          <p:cNvPr id="9" name="WhatsApp Video 2023-03-12 at 8.12.59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12160" y="1817287"/>
            <a:ext cx="3036116" cy="2868315"/>
          </a:xfrm>
          <a:prstGeom prst="rect">
            <a:avLst/>
          </a:prstGeom>
        </p:spPr>
      </p:pic>
    </p:spTree>
    <p:extLst>
      <p:ext uri="{BB962C8B-B14F-4D97-AF65-F5344CB8AC3E}">
        <p14:creationId xmlns:p14="http://schemas.microsoft.com/office/powerpoint/2010/main" val="29858023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387;p48"/>
          <p:cNvPicPr preferRelativeResize="0"/>
          <p:nvPr/>
        </p:nvPicPr>
        <p:blipFill rotWithShape="1">
          <a:blip r:embed="rId4">
            <a:alphaModFix/>
          </a:blip>
          <a:srcRect/>
          <a:stretch/>
        </p:blipFill>
        <p:spPr>
          <a:xfrm>
            <a:off x="5580112" y="2944970"/>
            <a:ext cx="3312368" cy="2021771"/>
          </a:xfrm>
          <a:prstGeom prst="rect">
            <a:avLst/>
          </a:prstGeom>
          <a:noFill/>
          <a:ln>
            <a:noFill/>
          </a:ln>
        </p:spPr>
      </p:pic>
      <p:sp>
        <p:nvSpPr>
          <p:cNvPr id="9" name="مربع نص 8"/>
          <p:cNvSpPr txBox="1"/>
          <p:nvPr/>
        </p:nvSpPr>
        <p:spPr>
          <a:xfrm>
            <a:off x="331912" y="180305"/>
            <a:ext cx="7560840" cy="1815882"/>
          </a:xfrm>
          <a:prstGeom prst="rect">
            <a:avLst/>
          </a:prstGeom>
          <a:noFill/>
        </p:spPr>
        <p:txBody>
          <a:bodyPr wrap="square" rtlCol="1">
            <a:spAutoFit/>
          </a:bodyPr>
          <a:lstStyle/>
          <a:p>
            <a:pPr lvl="0" algn="ctr">
              <a:buClr>
                <a:schemeClr val="dk1"/>
              </a:buClr>
              <a:buSzPts val="1200"/>
            </a:pPr>
            <a:r>
              <a:rPr lang="en-US" sz="2400" b="1" dirty="0"/>
              <a:t>Transposition</a:t>
            </a:r>
            <a:r>
              <a:rPr lang="en-US" sz="2400" dirty="0"/>
              <a:t> : </a:t>
            </a:r>
          </a:p>
          <a:p>
            <a:pPr lvl="0" algn="ctr">
              <a:buClr>
                <a:schemeClr val="dk1"/>
              </a:buClr>
              <a:buSzPts val="1200"/>
            </a:pPr>
            <a:endParaRPr lang="en-US" sz="2400" dirty="0"/>
          </a:p>
          <a:p>
            <a:pPr lvl="0">
              <a:buClr>
                <a:schemeClr val="dk1"/>
              </a:buClr>
              <a:buSzPts val="1200"/>
            </a:pPr>
            <a:r>
              <a:rPr lang="en-US" sz="1600" dirty="0">
                <a:solidFill>
                  <a:schemeClr val="bg1">
                    <a:lumMod val="50000"/>
                  </a:schemeClr>
                </a:solidFill>
                <a:latin typeface="Calibri"/>
                <a:ea typeface="Calibri"/>
                <a:cs typeface="Calibri"/>
                <a:sym typeface="Calibri"/>
              </a:rPr>
              <a:t> *</a:t>
            </a:r>
            <a:r>
              <a:rPr lang="en-US" sz="1600" dirty="0">
                <a:solidFill>
                  <a:schemeClr val="tx1">
                    <a:lumMod val="95000"/>
                    <a:lumOff val="5000"/>
                  </a:schemeClr>
                </a:solidFill>
                <a:latin typeface="Calibri"/>
                <a:ea typeface="Calibri"/>
                <a:cs typeface="Calibri"/>
                <a:sym typeface="Calibri"/>
              </a:rPr>
              <a:t>Leaves a </a:t>
            </a:r>
            <a:r>
              <a:rPr lang="en-US" sz="1600" dirty="0" err="1">
                <a:solidFill>
                  <a:schemeClr val="tx1">
                    <a:lumMod val="95000"/>
                    <a:lumOff val="5000"/>
                  </a:schemeClr>
                </a:solidFill>
                <a:latin typeface="Calibri"/>
                <a:ea typeface="Calibri"/>
                <a:cs typeface="Calibri"/>
                <a:sym typeface="Calibri"/>
              </a:rPr>
              <a:t>graftable</a:t>
            </a:r>
            <a:r>
              <a:rPr lang="en-US" sz="1600" dirty="0">
                <a:solidFill>
                  <a:schemeClr val="tx1">
                    <a:lumMod val="95000"/>
                    <a:lumOff val="5000"/>
                  </a:schemeClr>
                </a:solidFill>
                <a:latin typeface="Calibri"/>
                <a:ea typeface="Calibri"/>
                <a:cs typeface="Calibri"/>
                <a:sym typeface="Calibri"/>
              </a:rPr>
              <a:t> donor site “ closed primarily , either by suturing or grafting “</a:t>
            </a:r>
          </a:p>
          <a:p>
            <a:pPr lvl="0"/>
            <a:r>
              <a:rPr lang="en-US" sz="1600" dirty="0"/>
              <a:t> *</a:t>
            </a:r>
            <a:r>
              <a:rPr lang="en-US" sz="1600" dirty="0">
                <a:solidFill>
                  <a:srgbClr val="3B3835"/>
                </a:solidFill>
                <a:latin typeface="Helvetica Neue Light"/>
                <a:ea typeface="Helvetica Neue Light"/>
                <a:cs typeface="Helvetica Neue Light"/>
                <a:sym typeface="Helvetica Neue Light"/>
              </a:rPr>
              <a:t>Mobilized Laterally to an adjacent defect over an </a:t>
            </a:r>
            <a:r>
              <a:rPr lang="en-US" sz="1600" u="sng" dirty="0">
                <a:solidFill>
                  <a:srgbClr val="3B3835"/>
                </a:solidFill>
                <a:latin typeface="Helvetica Neue Light"/>
                <a:ea typeface="Helvetica Neue Light"/>
                <a:cs typeface="Helvetica Neue Light"/>
                <a:sym typeface="Helvetica Neue Light"/>
              </a:rPr>
              <a:t>intact</a:t>
            </a:r>
            <a:r>
              <a:rPr lang="en-US" sz="1600" dirty="0">
                <a:solidFill>
                  <a:srgbClr val="3B3835"/>
                </a:solidFill>
                <a:latin typeface="Helvetica Neue Light"/>
                <a:ea typeface="Helvetica Neue Light"/>
                <a:cs typeface="Helvetica Neue Light"/>
                <a:sym typeface="Helvetica Neue Light"/>
              </a:rPr>
              <a:t> bridge of skin</a:t>
            </a:r>
            <a:endParaRPr lang="en-US" sz="1600" dirty="0"/>
          </a:p>
          <a:p>
            <a:pPr lvl="0"/>
            <a:endParaRPr lang="en-US" sz="1600" dirty="0">
              <a:solidFill>
                <a:srgbClr val="3B3835"/>
              </a:solidFill>
              <a:latin typeface="Helvetica Neue Light"/>
              <a:ea typeface="Helvetica Neue Light"/>
              <a:cs typeface="Helvetica Neue Light"/>
              <a:sym typeface="Helvetica Neue Light"/>
            </a:endParaRPr>
          </a:p>
          <a:p>
            <a:pPr lvl="0"/>
            <a:endParaRPr lang="ar-SA" sz="1600" dirty="0"/>
          </a:p>
        </p:txBody>
      </p:sp>
      <p:pic>
        <p:nvPicPr>
          <p:cNvPr id="2" name="WhatsApp Video 2023-03-12 at 8.12.02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1912" y="1648250"/>
            <a:ext cx="4876800" cy="3292475"/>
          </a:xfrm>
          <a:prstGeom prst="rect">
            <a:avLst/>
          </a:prstGeom>
        </p:spPr>
      </p:pic>
    </p:spTree>
    <p:extLst>
      <p:ext uri="{BB962C8B-B14F-4D97-AF65-F5344CB8AC3E}">
        <p14:creationId xmlns:p14="http://schemas.microsoft.com/office/powerpoint/2010/main" val="3772547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94;p49"/>
          <p:cNvPicPr preferRelativeResize="0">
            <a:picLocks/>
          </p:cNvPicPr>
          <p:nvPr/>
        </p:nvPicPr>
        <p:blipFill rotWithShape="1">
          <a:blip r:embed="rId4">
            <a:alphaModFix/>
          </a:blip>
          <a:srcRect/>
          <a:stretch/>
        </p:blipFill>
        <p:spPr>
          <a:xfrm>
            <a:off x="6948264" y="3078826"/>
            <a:ext cx="2016224" cy="1941195"/>
          </a:xfrm>
          <a:prstGeom prst="rect">
            <a:avLst/>
          </a:prstGeom>
          <a:noFill/>
          <a:ln>
            <a:noFill/>
          </a:ln>
        </p:spPr>
      </p:pic>
      <p:pic>
        <p:nvPicPr>
          <p:cNvPr id="7" name="Google Shape;400;p49"/>
          <p:cNvPicPr preferRelativeResize="0"/>
          <p:nvPr/>
        </p:nvPicPr>
        <p:blipFill rotWithShape="1">
          <a:blip r:embed="rId5">
            <a:alphaModFix/>
          </a:blip>
          <a:srcRect/>
          <a:stretch/>
        </p:blipFill>
        <p:spPr>
          <a:xfrm>
            <a:off x="7308304" y="1635645"/>
            <a:ext cx="1775523" cy="1379701"/>
          </a:xfrm>
          <a:prstGeom prst="rect">
            <a:avLst/>
          </a:prstGeom>
          <a:noFill/>
          <a:ln>
            <a:noFill/>
          </a:ln>
        </p:spPr>
      </p:pic>
      <p:sp>
        <p:nvSpPr>
          <p:cNvPr id="8" name="مربع نص 7"/>
          <p:cNvSpPr txBox="1"/>
          <p:nvPr/>
        </p:nvSpPr>
        <p:spPr>
          <a:xfrm>
            <a:off x="206595" y="142858"/>
            <a:ext cx="8964488" cy="1815882"/>
          </a:xfrm>
          <a:prstGeom prst="rect">
            <a:avLst/>
          </a:prstGeom>
          <a:noFill/>
        </p:spPr>
        <p:txBody>
          <a:bodyPr wrap="square" rtlCol="1">
            <a:spAutoFit/>
          </a:bodyPr>
          <a:lstStyle/>
          <a:p>
            <a:pPr lvl="0" algn="ctr"/>
            <a:r>
              <a:rPr lang="en-US" sz="1600" b="1" dirty="0">
                <a:solidFill>
                  <a:schemeClr val="tx1">
                    <a:lumMod val="95000"/>
                    <a:lumOff val="5000"/>
                  </a:schemeClr>
                </a:solidFill>
              </a:rPr>
              <a:t>Z </a:t>
            </a:r>
            <a:r>
              <a:rPr lang="en-US" sz="1600" b="1" dirty="0" err="1">
                <a:solidFill>
                  <a:schemeClr val="tx1">
                    <a:lumMod val="95000"/>
                    <a:lumOff val="5000"/>
                  </a:schemeClr>
                </a:solidFill>
              </a:rPr>
              <a:t>plasty</a:t>
            </a:r>
            <a:r>
              <a:rPr lang="en-US" sz="1600" b="1" dirty="0">
                <a:solidFill>
                  <a:schemeClr val="tx1">
                    <a:lumMod val="95000"/>
                    <a:lumOff val="5000"/>
                  </a:schemeClr>
                </a:solidFill>
              </a:rPr>
              <a:t> </a:t>
            </a:r>
            <a:r>
              <a:rPr lang="en-US" sz="1600" dirty="0">
                <a:solidFill>
                  <a:schemeClr val="tx1">
                    <a:lumMod val="95000"/>
                    <a:lumOff val="5000"/>
                  </a:schemeClr>
                </a:solidFill>
              </a:rPr>
              <a:t>: </a:t>
            </a:r>
          </a:p>
          <a:p>
            <a:pPr lvl="0"/>
            <a:r>
              <a:rPr lang="en-US" sz="1600" dirty="0">
                <a:solidFill>
                  <a:schemeClr val="tx1">
                    <a:lumMod val="95000"/>
                    <a:lumOff val="5000"/>
                  </a:schemeClr>
                </a:solidFill>
              </a:rPr>
              <a:t>*It involves transposition of two inter-</a:t>
            </a:r>
            <a:r>
              <a:rPr lang="en-US" sz="1600" dirty="0" err="1">
                <a:solidFill>
                  <a:schemeClr val="tx1">
                    <a:lumMod val="95000"/>
                    <a:lumOff val="5000"/>
                  </a:schemeClr>
                </a:solidFill>
              </a:rPr>
              <a:t>digitating</a:t>
            </a:r>
            <a:r>
              <a:rPr lang="en-US" sz="1600" dirty="0">
                <a:solidFill>
                  <a:schemeClr val="tx1">
                    <a:lumMod val="95000"/>
                    <a:lumOff val="5000"/>
                  </a:schemeClr>
                </a:solidFill>
              </a:rPr>
              <a:t> triangular flaps. </a:t>
            </a:r>
          </a:p>
          <a:p>
            <a:pPr marL="171450" lvl="0" indent="-171450">
              <a:buClr>
                <a:schemeClr val="dk1"/>
              </a:buClr>
              <a:buSzPts val="1200"/>
              <a:buFont typeface="Arial"/>
              <a:buChar char="•"/>
            </a:pPr>
            <a:r>
              <a:rPr lang="en-US" sz="1600" dirty="0">
                <a:solidFill>
                  <a:schemeClr val="tx1">
                    <a:lumMod val="95000"/>
                    <a:lumOff val="5000"/>
                  </a:schemeClr>
                </a:solidFill>
              </a:rPr>
              <a:t>There is change in </a:t>
            </a:r>
            <a:r>
              <a:rPr lang="en-US" sz="1600" u="sng" dirty="0">
                <a:solidFill>
                  <a:schemeClr val="tx1">
                    <a:lumMod val="95000"/>
                    <a:lumOff val="5000"/>
                  </a:schemeClr>
                </a:solidFill>
              </a:rPr>
              <a:t>direction</a:t>
            </a:r>
            <a:r>
              <a:rPr lang="en-US" sz="1600" dirty="0">
                <a:solidFill>
                  <a:schemeClr val="tx1">
                    <a:lumMod val="95000"/>
                    <a:lumOff val="5000"/>
                  </a:schemeClr>
                </a:solidFill>
              </a:rPr>
              <a:t> “ from vertical to transverse , which is good cosmetically ” ,as well as </a:t>
            </a:r>
            <a:r>
              <a:rPr lang="en-US" sz="1600" u="sng" dirty="0">
                <a:solidFill>
                  <a:schemeClr val="tx1">
                    <a:lumMod val="95000"/>
                    <a:lumOff val="5000"/>
                  </a:schemeClr>
                </a:solidFill>
              </a:rPr>
              <a:t>gain in length </a:t>
            </a:r>
            <a:r>
              <a:rPr lang="en-US" sz="1600" dirty="0">
                <a:solidFill>
                  <a:schemeClr val="tx1">
                    <a:lumMod val="95000"/>
                    <a:lumOff val="5000"/>
                  </a:schemeClr>
                </a:solidFill>
              </a:rPr>
              <a:t>“to relieve tension or contracture “ of the common limb of Z. </a:t>
            </a:r>
          </a:p>
          <a:p>
            <a:pPr marL="171450" lvl="0" indent="-171450">
              <a:buClr>
                <a:schemeClr val="dk1"/>
              </a:buClr>
              <a:buSzPts val="1200"/>
              <a:buFont typeface="Arial"/>
              <a:buChar char="•"/>
            </a:pPr>
            <a:r>
              <a:rPr lang="en-US" sz="1600" dirty="0">
                <a:solidFill>
                  <a:schemeClr val="tx1">
                    <a:lumMod val="95000"/>
                    <a:lumOff val="5000"/>
                  </a:schemeClr>
                </a:solidFill>
              </a:rPr>
              <a:t>Most important factors are angle size and length of the limb.  </a:t>
            </a:r>
          </a:p>
          <a:p>
            <a:pPr marL="171450" lvl="0" indent="-171450">
              <a:buClr>
                <a:schemeClr val="dk1"/>
              </a:buClr>
              <a:buSzPts val="1200"/>
              <a:buFont typeface="Arial"/>
              <a:buChar char="•"/>
            </a:pPr>
            <a:r>
              <a:rPr lang="en-US" sz="1600" dirty="0">
                <a:solidFill>
                  <a:schemeClr val="tx1">
                    <a:lumMod val="95000"/>
                    <a:lumOff val="5000"/>
                  </a:schemeClr>
                </a:solidFill>
              </a:rPr>
              <a:t>Used in contracture release , like </a:t>
            </a:r>
            <a:r>
              <a:rPr lang="en-US" sz="1600" dirty="0" err="1">
                <a:solidFill>
                  <a:schemeClr val="tx1">
                    <a:lumMod val="95000"/>
                    <a:lumOff val="5000"/>
                  </a:schemeClr>
                </a:solidFill>
              </a:rPr>
              <a:t>Dupuytren’s</a:t>
            </a:r>
            <a:r>
              <a:rPr lang="en-US" sz="1600" dirty="0">
                <a:solidFill>
                  <a:schemeClr val="tx1">
                    <a:lumMod val="95000"/>
                    <a:lumOff val="5000"/>
                  </a:schemeClr>
                </a:solidFill>
              </a:rPr>
              <a:t> contracture and pilonidal sinus</a:t>
            </a:r>
            <a:endParaRPr lang="en-US" sz="1600" dirty="0">
              <a:solidFill>
                <a:schemeClr val="tx1">
                  <a:lumMod val="95000"/>
                  <a:lumOff val="5000"/>
                </a:schemeClr>
              </a:solidFill>
              <a:latin typeface="Calibri"/>
              <a:ea typeface="Calibri"/>
              <a:cs typeface="Calibri"/>
              <a:sym typeface="Calibri"/>
            </a:endParaRPr>
          </a:p>
          <a:p>
            <a:pPr marL="171450" lvl="0" indent="-95250">
              <a:buClr>
                <a:schemeClr val="dk1"/>
              </a:buClr>
              <a:buSzPts val="1200"/>
            </a:pPr>
            <a:endParaRPr lang="en-US" sz="1600" dirty="0">
              <a:solidFill>
                <a:schemeClr val="tx1">
                  <a:lumMod val="95000"/>
                  <a:lumOff val="5000"/>
                </a:schemeClr>
              </a:solidFill>
              <a:latin typeface="Calibri"/>
              <a:ea typeface="Calibri"/>
              <a:cs typeface="Calibri"/>
              <a:sym typeface="Calibri"/>
            </a:endParaRPr>
          </a:p>
        </p:txBody>
      </p:sp>
      <p:pic>
        <p:nvPicPr>
          <p:cNvPr id="9" name="WhatsApp Video 2023-03-12 at 8.11.03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3528" y="2067694"/>
            <a:ext cx="5688632" cy="2808311"/>
          </a:xfrm>
          <a:prstGeom prst="rect">
            <a:avLst/>
          </a:prstGeom>
        </p:spPr>
      </p:pic>
    </p:spTree>
    <p:extLst>
      <p:ext uri="{BB962C8B-B14F-4D97-AF65-F5344CB8AC3E}">
        <p14:creationId xmlns:p14="http://schemas.microsoft.com/office/powerpoint/2010/main" val="3815684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27;p51"/>
          <p:cNvPicPr preferRelativeResize="0"/>
          <p:nvPr/>
        </p:nvPicPr>
        <p:blipFill rotWithShape="1">
          <a:blip r:embed="rId4">
            <a:alphaModFix/>
          </a:blip>
          <a:srcRect t="472" r="51407" b="52112"/>
          <a:stretch/>
        </p:blipFill>
        <p:spPr>
          <a:xfrm>
            <a:off x="174327" y="1851670"/>
            <a:ext cx="1429125" cy="1593488"/>
          </a:xfrm>
          <a:prstGeom prst="rect">
            <a:avLst/>
          </a:prstGeom>
          <a:noFill/>
          <a:ln>
            <a:noFill/>
          </a:ln>
        </p:spPr>
      </p:pic>
      <p:pic>
        <p:nvPicPr>
          <p:cNvPr id="4" name="Google Shape;428;p51"/>
          <p:cNvPicPr preferRelativeResize="0"/>
          <p:nvPr/>
        </p:nvPicPr>
        <p:blipFill rotWithShape="1">
          <a:blip r:embed="rId4">
            <a:alphaModFix/>
          </a:blip>
          <a:srcRect l="734" t="52595" r="51777"/>
          <a:stretch/>
        </p:blipFill>
        <p:spPr>
          <a:xfrm>
            <a:off x="3182880" y="1864609"/>
            <a:ext cx="1429445" cy="1593490"/>
          </a:xfrm>
          <a:prstGeom prst="rect">
            <a:avLst/>
          </a:prstGeom>
          <a:noFill/>
          <a:ln>
            <a:noFill/>
          </a:ln>
        </p:spPr>
      </p:pic>
      <p:pic>
        <p:nvPicPr>
          <p:cNvPr id="5" name="Google Shape;429;p51"/>
          <p:cNvPicPr preferRelativeResize="0"/>
          <p:nvPr/>
        </p:nvPicPr>
        <p:blipFill rotWithShape="1">
          <a:blip r:embed="rId4">
            <a:alphaModFix/>
          </a:blip>
          <a:srcRect l="51608" t="-360" b="52356"/>
          <a:stretch/>
        </p:blipFill>
        <p:spPr>
          <a:xfrm>
            <a:off x="1683799" y="1846319"/>
            <a:ext cx="1421888" cy="1611780"/>
          </a:xfrm>
          <a:prstGeom prst="rect">
            <a:avLst/>
          </a:prstGeom>
          <a:noFill/>
          <a:ln>
            <a:noFill/>
          </a:ln>
        </p:spPr>
      </p:pic>
      <p:sp>
        <p:nvSpPr>
          <p:cNvPr id="6" name="مربع نص 5"/>
          <p:cNvSpPr txBox="1"/>
          <p:nvPr/>
        </p:nvSpPr>
        <p:spPr>
          <a:xfrm>
            <a:off x="251520" y="267494"/>
            <a:ext cx="8072084" cy="2014233"/>
          </a:xfrm>
          <a:prstGeom prst="rect">
            <a:avLst/>
          </a:prstGeom>
          <a:noFill/>
        </p:spPr>
        <p:txBody>
          <a:bodyPr wrap="square" rtlCol="1">
            <a:spAutoFit/>
          </a:bodyPr>
          <a:lstStyle/>
          <a:p>
            <a:pPr lvl="0" algn="ctr"/>
            <a:r>
              <a:rPr lang="en-US" sz="1800" b="1" dirty="0">
                <a:solidFill>
                  <a:schemeClr val="tx1">
                    <a:lumMod val="95000"/>
                    <a:lumOff val="5000"/>
                  </a:schemeClr>
                </a:solidFill>
              </a:rPr>
              <a:t>Advancement</a:t>
            </a:r>
            <a:r>
              <a:rPr lang="en-US" sz="1800" dirty="0">
                <a:solidFill>
                  <a:schemeClr val="tx1">
                    <a:lumMod val="95000"/>
                    <a:lumOff val="5000"/>
                  </a:schemeClr>
                </a:solidFill>
              </a:rPr>
              <a:t> : </a:t>
            </a:r>
          </a:p>
          <a:p>
            <a:pPr lvl="0" algn="ctr"/>
            <a:endParaRPr lang="en-US" sz="1800" dirty="0">
              <a:solidFill>
                <a:schemeClr val="tx1">
                  <a:lumMod val="95000"/>
                  <a:lumOff val="5000"/>
                </a:schemeClr>
              </a:solidFill>
            </a:endParaRPr>
          </a:p>
          <a:p>
            <a:pPr lvl="0"/>
            <a:r>
              <a:rPr lang="en-US" sz="1800" dirty="0">
                <a:solidFill>
                  <a:schemeClr val="tx1">
                    <a:lumMod val="95000"/>
                    <a:lumOff val="5000"/>
                  </a:schemeClr>
                </a:solidFill>
              </a:rPr>
              <a:t>*</a:t>
            </a:r>
            <a:r>
              <a:rPr lang="en-US" sz="1800" dirty="0">
                <a:solidFill>
                  <a:schemeClr val="tx1">
                    <a:lumMod val="95000"/>
                    <a:lumOff val="5000"/>
                  </a:schemeClr>
                </a:solidFill>
                <a:latin typeface="Helvetica Neue Light"/>
                <a:ea typeface="Helvetica Neue Light"/>
                <a:cs typeface="Helvetica Neue Light"/>
                <a:sym typeface="Helvetica Neue Light"/>
              </a:rPr>
              <a:t>It moves directly forward and rely on skin elasticity to stretch and fill a defect.  </a:t>
            </a:r>
            <a:endParaRPr lang="en-US" sz="1800" dirty="0">
              <a:solidFill>
                <a:schemeClr val="tx1">
                  <a:lumMod val="95000"/>
                  <a:lumOff val="5000"/>
                </a:schemeClr>
              </a:solidFill>
            </a:endParaRPr>
          </a:p>
          <a:p>
            <a:pPr lvl="0"/>
            <a:r>
              <a:rPr lang="en-US" sz="1800" dirty="0">
                <a:solidFill>
                  <a:schemeClr val="tx1">
                    <a:lumMod val="95000"/>
                    <a:lumOff val="5000"/>
                  </a:schemeClr>
                </a:solidFill>
                <a:latin typeface="Helvetica Neue Light"/>
                <a:ea typeface="Helvetica Neue Light"/>
                <a:cs typeface="Helvetica Neue Light"/>
                <a:sym typeface="Helvetica Neue Light"/>
              </a:rPr>
              <a:t>*May need triangle excision at the base to make it work (Burrow’s Triangle) , </a:t>
            </a:r>
            <a:r>
              <a:rPr lang="en-US" sz="1800" dirty="0" err="1">
                <a:solidFill>
                  <a:schemeClr val="tx1">
                    <a:lumMod val="95000"/>
                    <a:lumOff val="5000"/>
                  </a:schemeClr>
                </a:solidFill>
                <a:latin typeface="Helvetica Neue Light"/>
                <a:ea typeface="Helvetica Neue Light"/>
                <a:cs typeface="Helvetica Neue Light"/>
                <a:sym typeface="Helvetica Neue Light"/>
              </a:rPr>
              <a:t>e.g</a:t>
            </a:r>
            <a:r>
              <a:rPr lang="en-US" sz="1800" dirty="0">
                <a:solidFill>
                  <a:schemeClr val="tx1">
                    <a:lumMod val="95000"/>
                    <a:lumOff val="5000"/>
                  </a:schemeClr>
                </a:solidFill>
                <a:latin typeface="Helvetica Neue Light"/>
                <a:ea typeface="Helvetica Neue Light"/>
                <a:cs typeface="Helvetica Neue Light"/>
                <a:sym typeface="Helvetica Neue Light"/>
              </a:rPr>
              <a:t>: Flexor surfaces</a:t>
            </a:r>
            <a:endParaRPr lang="en-US" sz="1600" dirty="0">
              <a:solidFill>
                <a:schemeClr val="tx1">
                  <a:lumMod val="95000"/>
                  <a:lumOff val="5000"/>
                </a:schemeClr>
              </a:solidFill>
              <a:latin typeface="Helvetica Neue Light"/>
              <a:ea typeface="Helvetica Neue Light"/>
              <a:cs typeface="Helvetica Neue Light"/>
              <a:sym typeface="Helvetica Neue Light"/>
            </a:endParaRPr>
          </a:p>
          <a:p>
            <a:pPr lvl="0"/>
            <a:endParaRPr lang="en-US" sz="1800" dirty="0">
              <a:solidFill>
                <a:schemeClr val="bg1">
                  <a:lumMod val="50000"/>
                </a:schemeClr>
              </a:solidFill>
            </a:endParaRPr>
          </a:p>
          <a:p>
            <a:endParaRPr lang="ar-SA" sz="1800" dirty="0">
              <a:solidFill>
                <a:schemeClr val="bg1">
                  <a:lumMod val="50000"/>
                </a:schemeClr>
              </a:solidFill>
            </a:endParaRPr>
          </a:p>
        </p:txBody>
      </p:sp>
      <p:pic>
        <p:nvPicPr>
          <p:cNvPr id="7" name="WhatsApp Video 2023-03-12 at 8.13.56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78880" y="1491630"/>
            <a:ext cx="4346978" cy="3528392"/>
          </a:xfrm>
          <a:prstGeom prst="rect">
            <a:avLst/>
          </a:prstGeom>
        </p:spPr>
      </p:pic>
    </p:spTree>
    <p:extLst>
      <p:ext uri="{BB962C8B-B14F-4D97-AF65-F5344CB8AC3E}">
        <p14:creationId xmlns:p14="http://schemas.microsoft.com/office/powerpoint/2010/main" val="2643774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899592" y="3867894"/>
            <a:ext cx="7272808" cy="307777"/>
          </a:xfrm>
          <a:prstGeom prst="rect">
            <a:avLst/>
          </a:prstGeom>
          <a:noFill/>
        </p:spPr>
        <p:txBody>
          <a:bodyPr wrap="square" rtlCol="1">
            <a:spAutoFit/>
          </a:bodyPr>
          <a:lstStyle/>
          <a:p>
            <a:endParaRPr lang="ar-SA" dirty="0"/>
          </a:p>
        </p:txBody>
      </p:sp>
      <p:sp>
        <p:nvSpPr>
          <p:cNvPr id="3" name="Google Shape;423;p51"/>
          <p:cNvSpPr txBox="1"/>
          <p:nvPr/>
        </p:nvSpPr>
        <p:spPr>
          <a:xfrm>
            <a:off x="678624" y="500312"/>
            <a:ext cx="3370625"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dirty="0">
                <a:solidFill>
                  <a:schemeClr val="bg1">
                    <a:lumMod val="50000"/>
                  </a:schemeClr>
                </a:solidFill>
                <a:latin typeface="Arial"/>
                <a:ea typeface="Arial"/>
                <a:cs typeface="Arial"/>
                <a:sym typeface="Arial"/>
              </a:rPr>
              <a:t>Y-V Advancement</a:t>
            </a:r>
            <a:endParaRPr sz="2800" i="1" dirty="0">
              <a:solidFill>
                <a:schemeClr val="bg1">
                  <a:lumMod val="50000"/>
                </a:schemeClr>
              </a:solidFill>
              <a:latin typeface="Arial"/>
              <a:ea typeface="Arial"/>
              <a:cs typeface="Arial"/>
              <a:sym typeface="Arial"/>
            </a:endParaRPr>
          </a:p>
        </p:txBody>
      </p:sp>
      <p:sp>
        <p:nvSpPr>
          <p:cNvPr id="4" name="Google Shape;424;p51"/>
          <p:cNvSpPr txBox="1"/>
          <p:nvPr/>
        </p:nvSpPr>
        <p:spPr>
          <a:xfrm>
            <a:off x="5683914" y="500312"/>
            <a:ext cx="328057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i="1" dirty="0">
                <a:solidFill>
                  <a:schemeClr val="bg1">
                    <a:lumMod val="50000"/>
                  </a:schemeClr>
                </a:solidFill>
                <a:latin typeface="Arial"/>
                <a:ea typeface="Arial"/>
                <a:cs typeface="Arial"/>
                <a:sym typeface="Arial"/>
              </a:rPr>
              <a:t>V-Y Advancement</a:t>
            </a:r>
            <a:endParaRPr sz="2800" i="1" dirty="0">
              <a:solidFill>
                <a:schemeClr val="bg1">
                  <a:lumMod val="50000"/>
                </a:schemeClr>
              </a:solidFill>
              <a:latin typeface="Arial"/>
              <a:ea typeface="Arial"/>
              <a:cs typeface="Arial"/>
              <a:sym typeface="Arial"/>
            </a:endParaRPr>
          </a:p>
        </p:txBody>
      </p:sp>
      <p:pic>
        <p:nvPicPr>
          <p:cNvPr id="5" name="Google Shape;425;p51"/>
          <p:cNvPicPr preferRelativeResize="0"/>
          <p:nvPr/>
        </p:nvPicPr>
        <p:blipFill rotWithShape="1">
          <a:blip r:embed="rId4">
            <a:alphaModFix/>
          </a:blip>
          <a:srcRect/>
          <a:stretch/>
        </p:blipFill>
        <p:spPr>
          <a:xfrm>
            <a:off x="6204317" y="1158113"/>
            <a:ext cx="2928691" cy="1578702"/>
          </a:xfrm>
          <a:prstGeom prst="rect">
            <a:avLst/>
          </a:prstGeom>
          <a:noFill/>
          <a:ln>
            <a:noFill/>
          </a:ln>
        </p:spPr>
      </p:pic>
      <p:pic>
        <p:nvPicPr>
          <p:cNvPr id="6" name="Google Shape;426;p51"/>
          <p:cNvPicPr preferRelativeResize="0"/>
          <p:nvPr/>
        </p:nvPicPr>
        <p:blipFill rotWithShape="1">
          <a:blip r:embed="rId5">
            <a:alphaModFix/>
          </a:blip>
          <a:srcRect/>
          <a:stretch/>
        </p:blipFill>
        <p:spPr>
          <a:xfrm>
            <a:off x="179512" y="1136253"/>
            <a:ext cx="2928691" cy="1915001"/>
          </a:xfrm>
          <a:prstGeom prst="rect">
            <a:avLst/>
          </a:prstGeom>
          <a:noFill/>
          <a:ln>
            <a:noFill/>
          </a:ln>
        </p:spPr>
      </p:pic>
      <p:sp>
        <p:nvSpPr>
          <p:cNvPr id="7" name="مربع نص 6"/>
          <p:cNvSpPr txBox="1"/>
          <p:nvPr/>
        </p:nvSpPr>
        <p:spPr>
          <a:xfrm>
            <a:off x="5683914" y="3025134"/>
            <a:ext cx="3456384" cy="1815882"/>
          </a:xfrm>
          <a:prstGeom prst="rect">
            <a:avLst/>
          </a:prstGeom>
          <a:noFill/>
          <a:ln>
            <a:solidFill>
              <a:schemeClr val="bg1"/>
            </a:solidFill>
          </a:ln>
        </p:spPr>
        <p:txBody>
          <a:bodyPr wrap="square" rtlCol="1">
            <a:spAutoFit/>
          </a:bodyPr>
          <a:lstStyle/>
          <a:p>
            <a:pPr lvl="0"/>
            <a:r>
              <a:rPr lang="en-US" sz="1600" dirty="0">
                <a:solidFill>
                  <a:schemeClr val="tx1"/>
                </a:solidFill>
                <a:latin typeface="Calibri"/>
                <a:ea typeface="Calibri"/>
                <a:cs typeface="Calibri"/>
                <a:sym typeface="Calibri"/>
              </a:rPr>
              <a:t>*</a:t>
            </a:r>
            <a:r>
              <a:rPr lang="en-US" sz="1600" u="sng" dirty="0">
                <a:solidFill>
                  <a:schemeClr val="tx1"/>
                </a:solidFill>
                <a:latin typeface="Calibri"/>
                <a:ea typeface="Calibri"/>
                <a:cs typeface="Calibri"/>
                <a:sym typeface="Calibri"/>
              </a:rPr>
              <a:t> V-Y advancement flap </a:t>
            </a:r>
            <a:r>
              <a:rPr lang="en-US" sz="1600" dirty="0">
                <a:solidFill>
                  <a:schemeClr val="tx1"/>
                </a:solidFill>
                <a:latin typeface="Calibri"/>
                <a:ea typeface="Calibri"/>
                <a:cs typeface="Calibri"/>
                <a:sym typeface="Calibri"/>
              </a:rPr>
              <a:t>is created by making a V-shaped incision and advancing the broad base of the V into the defect.</a:t>
            </a:r>
            <a:r>
              <a:rPr lang="en-US" sz="1600" baseline="30000" dirty="0">
                <a:solidFill>
                  <a:schemeClr val="tx1"/>
                </a:solidFill>
                <a:latin typeface="Calibri"/>
                <a:ea typeface="Calibri"/>
                <a:cs typeface="Calibri"/>
                <a:sym typeface="Calibri"/>
              </a:rPr>
              <a:t> </a:t>
            </a:r>
            <a:r>
              <a:rPr lang="en-US" sz="1600" dirty="0">
                <a:solidFill>
                  <a:schemeClr val="tx1"/>
                </a:solidFill>
                <a:latin typeface="Calibri"/>
                <a:ea typeface="Calibri"/>
                <a:cs typeface="Calibri"/>
                <a:sym typeface="Calibri"/>
              </a:rPr>
              <a:t>The resulting defect is closed primarily in a Y-shape , </a:t>
            </a:r>
            <a:r>
              <a:rPr lang="en-US" sz="1600" dirty="0" err="1">
                <a:solidFill>
                  <a:schemeClr val="tx1"/>
                </a:solidFill>
                <a:latin typeface="Calibri"/>
                <a:ea typeface="Calibri"/>
                <a:cs typeface="Calibri"/>
                <a:sym typeface="Calibri"/>
              </a:rPr>
              <a:t>e.g</a:t>
            </a:r>
            <a:r>
              <a:rPr lang="en-US" sz="1600" dirty="0">
                <a:solidFill>
                  <a:schemeClr val="tx1"/>
                </a:solidFill>
                <a:latin typeface="Calibri"/>
                <a:ea typeface="Calibri"/>
                <a:cs typeface="Calibri"/>
                <a:sym typeface="Calibri"/>
              </a:rPr>
              <a:t> :in an amputated finger</a:t>
            </a:r>
            <a:endParaRPr lang="en-US" sz="1600" dirty="0">
              <a:solidFill>
                <a:schemeClr val="tx1"/>
              </a:solidFill>
            </a:endParaRPr>
          </a:p>
          <a:p>
            <a:endParaRPr lang="ar-SA" sz="1600" dirty="0">
              <a:solidFill>
                <a:schemeClr val="tx1"/>
              </a:solidFill>
            </a:endParaRPr>
          </a:p>
        </p:txBody>
      </p:sp>
      <p:sp>
        <p:nvSpPr>
          <p:cNvPr id="8" name="مربع نص 7"/>
          <p:cNvSpPr txBox="1"/>
          <p:nvPr/>
        </p:nvSpPr>
        <p:spPr>
          <a:xfrm>
            <a:off x="481999" y="3175397"/>
            <a:ext cx="3149657" cy="1754326"/>
          </a:xfrm>
          <a:prstGeom prst="rect">
            <a:avLst/>
          </a:prstGeom>
          <a:noFill/>
          <a:ln>
            <a:solidFill>
              <a:schemeClr val="bg1"/>
            </a:solidFill>
          </a:ln>
        </p:spPr>
        <p:txBody>
          <a:bodyPr wrap="square" rtlCol="1">
            <a:spAutoFit/>
          </a:bodyPr>
          <a:lstStyle/>
          <a:p>
            <a:pPr lvl="0"/>
            <a:r>
              <a:rPr lang="en-US" sz="1800" u="sng" dirty="0">
                <a:solidFill>
                  <a:schemeClr val="tx1"/>
                </a:solidFill>
                <a:latin typeface="Calibri"/>
                <a:ea typeface="Calibri"/>
                <a:cs typeface="Calibri"/>
                <a:sym typeface="Calibri"/>
              </a:rPr>
              <a:t>* Y-V advancement </a:t>
            </a:r>
            <a:r>
              <a:rPr lang="en-US" sz="1800" dirty="0">
                <a:solidFill>
                  <a:schemeClr val="tx1"/>
                </a:solidFill>
                <a:latin typeface="Calibri"/>
                <a:ea typeface="Calibri"/>
                <a:cs typeface="Calibri"/>
                <a:sym typeface="Calibri"/>
              </a:rPr>
              <a:t>: one of the most effective means of releasing moderate, isolated “band burn scars” over flexion creases </a:t>
            </a:r>
            <a:endParaRPr lang="en-US" sz="1800" dirty="0">
              <a:solidFill>
                <a:schemeClr val="tx1"/>
              </a:solidFill>
            </a:endParaRPr>
          </a:p>
          <a:p>
            <a:endParaRPr lang="ar-SA" sz="1800" dirty="0">
              <a:solidFill>
                <a:schemeClr val="bg1">
                  <a:lumMod val="50000"/>
                </a:schemeClr>
              </a:solidFill>
            </a:endParaRPr>
          </a:p>
        </p:txBody>
      </p:sp>
      <p:pic>
        <p:nvPicPr>
          <p:cNvPr id="9" name="WhatsApp Video 2023-03-12 at 8.10.19 P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03848" y="1234631"/>
            <a:ext cx="2545059" cy="1718246"/>
          </a:xfrm>
          <a:prstGeom prst="rect">
            <a:avLst/>
          </a:prstGeom>
        </p:spPr>
      </p:pic>
    </p:spTree>
    <p:extLst>
      <p:ext uri="{BB962C8B-B14F-4D97-AF65-F5344CB8AC3E}">
        <p14:creationId xmlns:p14="http://schemas.microsoft.com/office/powerpoint/2010/main" val="32910101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38;p52"/>
          <p:cNvSpPr txBox="1"/>
          <p:nvPr/>
        </p:nvSpPr>
        <p:spPr>
          <a:xfrm>
            <a:off x="537050" y="372348"/>
            <a:ext cx="550668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1" dirty="0">
                <a:solidFill>
                  <a:schemeClr val="tx1">
                    <a:lumMod val="95000"/>
                    <a:lumOff val="5000"/>
                  </a:schemeClr>
                </a:solidFill>
                <a:latin typeface="Arial"/>
                <a:ea typeface="Arial"/>
                <a:cs typeface="Arial"/>
                <a:sym typeface="Arial"/>
              </a:rPr>
              <a:t>(B) </a:t>
            </a:r>
            <a:r>
              <a:rPr lang="en-US" sz="2800" i="1" dirty="0">
                <a:solidFill>
                  <a:schemeClr val="tx1">
                    <a:lumMod val="95000"/>
                    <a:lumOff val="5000"/>
                  </a:schemeClr>
                </a:solidFill>
                <a:latin typeface="Arial"/>
                <a:ea typeface="Arial"/>
                <a:cs typeface="Arial"/>
                <a:sym typeface="Arial"/>
              </a:rPr>
              <a:t>Types of Distant Flaps</a:t>
            </a:r>
            <a:endParaRPr sz="2800" i="1" dirty="0">
              <a:solidFill>
                <a:schemeClr val="tx1">
                  <a:lumMod val="95000"/>
                  <a:lumOff val="5000"/>
                </a:schemeClr>
              </a:solidFill>
              <a:latin typeface="Arial"/>
              <a:ea typeface="Arial"/>
              <a:cs typeface="Arial"/>
              <a:sym typeface="Arial"/>
            </a:endParaRPr>
          </a:p>
        </p:txBody>
      </p:sp>
      <p:sp>
        <p:nvSpPr>
          <p:cNvPr id="3" name="Google Shape;439;p52"/>
          <p:cNvSpPr txBox="1"/>
          <p:nvPr/>
        </p:nvSpPr>
        <p:spPr>
          <a:xfrm>
            <a:off x="537050" y="1126575"/>
            <a:ext cx="287051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u="sng" dirty="0">
                <a:solidFill>
                  <a:schemeClr val="tx1">
                    <a:lumMod val="95000"/>
                    <a:lumOff val="5000"/>
                  </a:schemeClr>
                </a:solidFill>
                <a:latin typeface="Arial"/>
                <a:ea typeface="Arial"/>
                <a:cs typeface="Arial"/>
                <a:sym typeface="Arial"/>
              </a:rPr>
              <a:t>1-Pedicled</a:t>
            </a:r>
            <a:endParaRPr sz="2800" u="sng" dirty="0">
              <a:solidFill>
                <a:schemeClr val="tx1">
                  <a:lumMod val="95000"/>
                  <a:lumOff val="5000"/>
                </a:schemeClr>
              </a:solidFill>
              <a:latin typeface="Arial"/>
              <a:ea typeface="Arial"/>
              <a:cs typeface="Arial"/>
              <a:sym typeface="Arial"/>
            </a:endParaRPr>
          </a:p>
        </p:txBody>
      </p:sp>
      <p:sp>
        <p:nvSpPr>
          <p:cNvPr id="4" name="Google Shape;444;p52"/>
          <p:cNvSpPr txBox="1"/>
          <p:nvPr/>
        </p:nvSpPr>
        <p:spPr>
          <a:xfrm>
            <a:off x="251521" y="2139702"/>
            <a:ext cx="3888432"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tx1">
                    <a:lumMod val="95000"/>
                    <a:lumOff val="5000"/>
                  </a:schemeClr>
                </a:solidFill>
                <a:latin typeface="Calibri"/>
                <a:ea typeface="Calibri"/>
                <a:cs typeface="Calibri"/>
                <a:sym typeface="Calibri"/>
              </a:rPr>
              <a:t>*come from another region to reconstruct a defect. </a:t>
            </a:r>
            <a:endParaRPr sz="1100" dirty="0">
              <a:solidFill>
                <a:schemeClr val="tx1">
                  <a:lumMod val="95000"/>
                  <a:lumOff val="5000"/>
                </a:schemeClr>
              </a:solidFill>
            </a:endParaRPr>
          </a:p>
          <a:p>
            <a:pPr marL="0" marR="0" lvl="0" indent="0" algn="l" rtl="0">
              <a:spcBef>
                <a:spcPts val="0"/>
              </a:spcBef>
              <a:spcAft>
                <a:spcPts val="0"/>
              </a:spcAft>
              <a:buNone/>
            </a:pPr>
            <a:r>
              <a:rPr lang="en-US" sz="2400" dirty="0">
                <a:solidFill>
                  <a:schemeClr val="tx1">
                    <a:lumMod val="95000"/>
                    <a:lumOff val="5000"/>
                  </a:schemeClr>
                </a:solidFill>
                <a:latin typeface="Calibri"/>
                <a:ea typeface="Calibri"/>
                <a:cs typeface="Calibri"/>
                <a:sym typeface="Calibri"/>
              </a:rPr>
              <a:t>*and are still attached to the donor site for its vascular supply. </a:t>
            </a:r>
            <a:endParaRPr sz="1100" dirty="0">
              <a:solidFill>
                <a:schemeClr val="tx1">
                  <a:lumMod val="95000"/>
                  <a:lumOff val="5000"/>
                </a:schemeClr>
              </a:solidFill>
            </a:endParaRPr>
          </a:p>
          <a:p>
            <a:pPr marL="0" marR="0" lvl="0" indent="0" algn="l" rtl="0">
              <a:spcBef>
                <a:spcPts val="0"/>
              </a:spcBef>
              <a:spcAft>
                <a:spcPts val="0"/>
              </a:spcAft>
              <a:buNone/>
            </a:pPr>
            <a:endParaRPr sz="2400" dirty="0">
              <a:solidFill>
                <a:schemeClr val="bg1">
                  <a:lumMod val="50000"/>
                </a:schemeClr>
              </a:solidFill>
              <a:latin typeface="Calibri"/>
              <a:ea typeface="Calibri"/>
              <a:cs typeface="Calibri"/>
              <a:sym typeface="Calibri"/>
            </a:endParaRPr>
          </a:p>
        </p:txBody>
      </p:sp>
      <p:pic>
        <p:nvPicPr>
          <p:cNvPr id="5" name="Google Shape;437;p52"/>
          <p:cNvPicPr preferRelativeResize="0">
            <a:picLocks/>
          </p:cNvPicPr>
          <p:nvPr/>
        </p:nvPicPr>
        <p:blipFill rotWithShape="1">
          <a:blip r:embed="rId3">
            <a:alphaModFix/>
          </a:blip>
          <a:srcRect l="1006" r="58312" b="57028"/>
          <a:stretch/>
        </p:blipFill>
        <p:spPr>
          <a:xfrm>
            <a:off x="4929865" y="1632375"/>
            <a:ext cx="1745544" cy="1253360"/>
          </a:xfrm>
          <a:prstGeom prst="rect">
            <a:avLst/>
          </a:prstGeom>
          <a:noFill/>
          <a:ln>
            <a:noFill/>
          </a:ln>
        </p:spPr>
      </p:pic>
      <p:pic>
        <p:nvPicPr>
          <p:cNvPr id="6" name="Google Shape;440;p52"/>
          <p:cNvPicPr preferRelativeResize="0"/>
          <p:nvPr/>
        </p:nvPicPr>
        <p:blipFill rotWithShape="1">
          <a:blip r:embed="rId3">
            <a:alphaModFix/>
          </a:blip>
          <a:srcRect l="65618" t="45398"/>
          <a:stretch/>
        </p:blipFill>
        <p:spPr>
          <a:xfrm>
            <a:off x="7850310" y="2975855"/>
            <a:ext cx="1132925" cy="1319949"/>
          </a:xfrm>
          <a:prstGeom prst="rect">
            <a:avLst/>
          </a:prstGeom>
          <a:noFill/>
          <a:ln>
            <a:noFill/>
          </a:ln>
        </p:spPr>
      </p:pic>
      <p:pic>
        <p:nvPicPr>
          <p:cNvPr id="7" name="Google Shape;441;p52"/>
          <p:cNvPicPr preferRelativeResize="0"/>
          <p:nvPr/>
        </p:nvPicPr>
        <p:blipFill rotWithShape="1">
          <a:blip r:embed="rId3">
            <a:alphaModFix/>
          </a:blip>
          <a:srcRect l="35746" t="45952" r="35633" b="1217"/>
          <a:stretch/>
        </p:blipFill>
        <p:spPr>
          <a:xfrm>
            <a:off x="6372199" y="2969987"/>
            <a:ext cx="1051933" cy="1319949"/>
          </a:xfrm>
          <a:prstGeom prst="rect">
            <a:avLst/>
          </a:prstGeom>
          <a:noFill/>
          <a:ln>
            <a:noFill/>
          </a:ln>
        </p:spPr>
      </p:pic>
      <p:pic>
        <p:nvPicPr>
          <p:cNvPr id="8" name="Google Shape;442;p52"/>
          <p:cNvPicPr preferRelativeResize="0"/>
          <p:nvPr/>
        </p:nvPicPr>
        <p:blipFill rotWithShape="1">
          <a:blip r:embed="rId3">
            <a:alphaModFix/>
          </a:blip>
          <a:srcRect l="53432" t="2124" r="9618" b="57343"/>
          <a:stretch/>
        </p:blipFill>
        <p:spPr>
          <a:xfrm>
            <a:off x="7207670" y="1649795"/>
            <a:ext cx="1756818" cy="1251594"/>
          </a:xfrm>
          <a:prstGeom prst="rect">
            <a:avLst/>
          </a:prstGeom>
          <a:noFill/>
          <a:ln>
            <a:noFill/>
          </a:ln>
        </p:spPr>
      </p:pic>
      <p:pic>
        <p:nvPicPr>
          <p:cNvPr id="9" name="Google Shape;443;p52"/>
          <p:cNvPicPr preferRelativeResize="0"/>
          <p:nvPr/>
        </p:nvPicPr>
        <p:blipFill rotWithShape="1">
          <a:blip r:embed="rId3">
            <a:alphaModFix/>
          </a:blip>
          <a:srcRect l="729" t="44860" r="65567" b="1600"/>
          <a:stretch/>
        </p:blipFill>
        <p:spPr>
          <a:xfrm>
            <a:off x="4572000" y="2987419"/>
            <a:ext cx="1622166" cy="1319949"/>
          </a:xfrm>
          <a:prstGeom prst="rect">
            <a:avLst/>
          </a:prstGeom>
          <a:noFill/>
          <a:ln>
            <a:noFill/>
          </a:ln>
        </p:spPr>
      </p:pic>
    </p:spTree>
    <p:extLst>
      <p:ext uri="{BB962C8B-B14F-4D97-AF65-F5344CB8AC3E}">
        <p14:creationId xmlns:p14="http://schemas.microsoft.com/office/powerpoint/2010/main" val="2160755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52;p53"/>
          <p:cNvSpPr txBox="1"/>
          <p:nvPr/>
        </p:nvSpPr>
        <p:spPr>
          <a:xfrm>
            <a:off x="770760" y="172999"/>
            <a:ext cx="2289072"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dirty="0">
                <a:solidFill>
                  <a:schemeClr val="tx1">
                    <a:lumMod val="95000"/>
                    <a:lumOff val="5000"/>
                  </a:schemeClr>
                </a:solidFill>
                <a:latin typeface="Arial"/>
                <a:ea typeface="Arial"/>
                <a:cs typeface="Arial"/>
                <a:sym typeface="Arial"/>
              </a:rPr>
              <a:t>2-Free</a:t>
            </a:r>
            <a:endParaRPr sz="3600" u="sng" dirty="0">
              <a:solidFill>
                <a:schemeClr val="tx1">
                  <a:lumMod val="95000"/>
                  <a:lumOff val="5000"/>
                </a:schemeClr>
              </a:solidFill>
              <a:latin typeface="Arial"/>
              <a:ea typeface="Arial"/>
              <a:cs typeface="Arial"/>
              <a:sym typeface="Arial"/>
            </a:endParaRPr>
          </a:p>
        </p:txBody>
      </p:sp>
      <p:sp>
        <p:nvSpPr>
          <p:cNvPr id="7" name="Google Shape;453;p53"/>
          <p:cNvSpPr txBox="1"/>
          <p:nvPr/>
        </p:nvSpPr>
        <p:spPr>
          <a:xfrm>
            <a:off x="0" y="906201"/>
            <a:ext cx="8748464"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bg1">
                    <a:lumMod val="50000"/>
                  </a:schemeClr>
                </a:solidFill>
                <a:latin typeface="Calibri"/>
                <a:ea typeface="Calibri"/>
                <a:cs typeface="Calibri"/>
                <a:sym typeface="Calibri"/>
              </a:rPr>
              <a:t>*</a:t>
            </a:r>
            <a:r>
              <a:rPr lang="en-US" sz="2400" dirty="0">
                <a:solidFill>
                  <a:schemeClr val="tx1">
                    <a:lumMod val="95000"/>
                    <a:lumOff val="5000"/>
                  </a:schemeClr>
                </a:solidFill>
                <a:latin typeface="Calibri"/>
                <a:ea typeface="Calibri"/>
                <a:cs typeface="Calibri"/>
                <a:sym typeface="Calibri"/>
              </a:rPr>
              <a:t>completely detached from their donor site. </a:t>
            </a:r>
            <a:endParaRPr sz="1100" dirty="0">
              <a:solidFill>
                <a:schemeClr val="tx1">
                  <a:lumMod val="95000"/>
                  <a:lumOff val="5000"/>
                </a:schemeClr>
              </a:solidFill>
            </a:endParaRPr>
          </a:p>
          <a:p>
            <a:pPr marL="0" marR="0" lvl="0" indent="0" algn="l" rtl="0">
              <a:spcBef>
                <a:spcPts val="0"/>
              </a:spcBef>
              <a:spcAft>
                <a:spcPts val="0"/>
              </a:spcAft>
              <a:buNone/>
            </a:pPr>
            <a:r>
              <a:rPr lang="en-US" sz="2400" dirty="0">
                <a:solidFill>
                  <a:schemeClr val="tx1">
                    <a:lumMod val="95000"/>
                    <a:lumOff val="5000"/>
                  </a:schemeClr>
                </a:solidFill>
                <a:latin typeface="Calibri"/>
                <a:ea typeface="Calibri"/>
                <a:cs typeface="Calibri"/>
                <a:sym typeface="Calibri"/>
              </a:rPr>
              <a:t>*and the blood vessels are reattached to the blood vessels in the defect</a:t>
            </a:r>
            <a:r>
              <a:rPr lang="en-US" sz="2400" dirty="0">
                <a:solidFill>
                  <a:schemeClr val="bg1">
                    <a:lumMod val="50000"/>
                  </a:schemeClr>
                </a:solidFill>
                <a:latin typeface="Calibri"/>
                <a:ea typeface="Calibri"/>
                <a:cs typeface="Calibri"/>
                <a:sym typeface="Calibri"/>
              </a:rPr>
              <a:t>. </a:t>
            </a:r>
            <a:endParaRPr sz="1100" dirty="0">
              <a:solidFill>
                <a:schemeClr val="bg1">
                  <a:lumMod val="50000"/>
                </a:schemeClr>
              </a:solidFill>
            </a:endParaRPr>
          </a:p>
          <a:p>
            <a:pPr marL="0" marR="0" lvl="0" indent="0" algn="l" rtl="0">
              <a:spcBef>
                <a:spcPts val="0"/>
              </a:spcBef>
              <a:spcAft>
                <a:spcPts val="0"/>
              </a:spcAft>
              <a:buNone/>
            </a:pPr>
            <a:endParaRPr sz="2400" dirty="0">
              <a:solidFill>
                <a:schemeClr val="bg1">
                  <a:lumMod val="50000"/>
                </a:schemeClr>
              </a:solidFill>
              <a:latin typeface="Calibri"/>
              <a:ea typeface="Calibri"/>
              <a:cs typeface="Calibri"/>
              <a:sym typeface="Calibri"/>
            </a:endParaRPr>
          </a:p>
          <a:p>
            <a:pPr marL="0" marR="0" lvl="0" indent="0" algn="l" rtl="0">
              <a:spcBef>
                <a:spcPts val="0"/>
              </a:spcBef>
              <a:spcAft>
                <a:spcPts val="0"/>
              </a:spcAft>
              <a:buNone/>
            </a:pPr>
            <a:endParaRPr sz="2400" dirty="0">
              <a:solidFill>
                <a:schemeClr val="bg1">
                  <a:lumMod val="50000"/>
                </a:schemeClr>
              </a:solidFill>
              <a:latin typeface="Calibri"/>
              <a:ea typeface="Calibri"/>
              <a:cs typeface="Calibri"/>
              <a:sym typeface="Calibri"/>
            </a:endParaRPr>
          </a:p>
        </p:txBody>
      </p:sp>
      <p:pic>
        <p:nvPicPr>
          <p:cNvPr id="8" name="Google Shape;451;p53" descr="Archives of Plastic Surgery"/>
          <p:cNvPicPr preferRelativeResize="0"/>
          <p:nvPr/>
        </p:nvPicPr>
        <p:blipFill rotWithShape="1">
          <a:blip r:embed="rId3">
            <a:alphaModFix/>
          </a:blip>
          <a:srcRect/>
          <a:stretch/>
        </p:blipFill>
        <p:spPr>
          <a:xfrm>
            <a:off x="107504" y="2139682"/>
            <a:ext cx="4608512" cy="2830819"/>
          </a:xfrm>
          <a:prstGeom prst="rect">
            <a:avLst/>
          </a:prstGeom>
          <a:noFill/>
          <a:ln>
            <a:noFill/>
          </a:ln>
        </p:spPr>
      </p:pic>
      <p:pic>
        <p:nvPicPr>
          <p:cNvPr id="2" name="Picture 1">
            <a:extLst>
              <a:ext uri="{FF2B5EF4-FFF2-40B4-BE49-F238E27FC236}">
                <a16:creationId xmlns:a16="http://schemas.microsoft.com/office/drawing/2014/main" id="{0DA8342A-8B5F-E46A-DA6B-2ACC05659296}"/>
              </a:ext>
            </a:extLst>
          </p:cNvPr>
          <p:cNvPicPr>
            <a:picLocks noChangeAspect="1"/>
          </p:cNvPicPr>
          <p:nvPr/>
        </p:nvPicPr>
        <p:blipFill>
          <a:blip r:embed="rId4"/>
          <a:stretch>
            <a:fillRect/>
          </a:stretch>
        </p:blipFill>
        <p:spPr>
          <a:xfrm>
            <a:off x="5183560" y="2247703"/>
            <a:ext cx="3672408" cy="2722798"/>
          </a:xfrm>
          <a:prstGeom prst="rect">
            <a:avLst/>
          </a:prstGeom>
        </p:spPr>
      </p:pic>
    </p:spTree>
    <p:extLst>
      <p:ext uri="{BB962C8B-B14F-4D97-AF65-F5344CB8AC3E}">
        <p14:creationId xmlns:p14="http://schemas.microsoft.com/office/powerpoint/2010/main" val="9560928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483;p56"/>
          <p:cNvGraphicFramePr/>
          <p:nvPr>
            <p:extLst>
              <p:ext uri="{D42A27DB-BD31-4B8C-83A1-F6EECF244321}">
                <p14:modId xmlns:p14="http://schemas.microsoft.com/office/powerpoint/2010/main" val="2199107052"/>
              </p:ext>
            </p:extLst>
          </p:nvPr>
        </p:nvGraphicFramePr>
        <p:xfrm>
          <a:off x="539552" y="1059582"/>
          <a:ext cx="7733454" cy="3960441"/>
        </p:xfrm>
        <a:graphic>
          <a:graphicData uri="http://schemas.openxmlformats.org/drawingml/2006/table">
            <a:tbl>
              <a:tblPr firstRow="1" bandRow="1">
                <a:noFill/>
              </a:tblPr>
              <a:tblGrid>
                <a:gridCol w="3866727">
                  <a:extLst>
                    <a:ext uri="{9D8B030D-6E8A-4147-A177-3AD203B41FA5}">
                      <a16:colId xmlns:a16="http://schemas.microsoft.com/office/drawing/2014/main" val="20000"/>
                    </a:ext>
                  </a:extLst>
                </a:gridCol>
                <a:gridCol w="3866727">
                  <a:extLst>
                    <a:ext uri="{9D8B030D-6E8A-4147-A177-3AD203B41FA5}">
                      <a16:colId xmlns:a16="http://schemas.microsoft.com/office/drawing/2014/main" val="20001"/>
                    </a:ext>
                  </a:extLst>
                </a:gridCol>
              </a:tblGrid>
              <a:tr h="400262">
                <a:tc>
                  <a:txBody>
                    <a:bodyPr/>
                    <a:lstStyle/>
                    <a:p>
                      <a:pPr marL="0" marR="0" lvl="0" indent="0" algn="l" rtl="0">
                        <a:spcBef>
                          <a:spcPts val="0"/>
                        </a:spcBef>
                        <a:spcAft>
                          <a:spcPts val="0"/>
                        </a:spcAft>
                        <a:buNone/>
                      </a:pPr>
                      <a:r>
                        <a:rPr lang="en-US" sz="2000" i="1" dirty="0">
                          <a:ln>
                            <a:solidFill>
                              <a:schemeClr val="bg1"/>
                            </a:solidFill>
                          </a:ln>
                          <a:solidFill>
                            <a:schemeClr val="bg1">
                              <a:lumMod val="50000"/>
                            </a:schemeClr>
                          </a:solidFill>
                        </a:rPr>
                        <a:t>Advantages</a:t>
                      </a:r>
                      <a:endParaRPr sz="1050" dirty="0">
                        <a:ln>
                          <a:solidFill>
                            <a:schemeClr val="bg1"/>
                          </a:solidFill>
                        </a:ln>
                        <a:solidFill>
                          <a:schemeClr val="bg1">
                            <a:lumMod val="50000"/>
                          </a:schemeClr>
                        </a:solidFil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marL="0" marR="0" lvl="0" indent="0" algn="l" rtl="0">
                        <a:spcBef>
                          <a:spcPts val="0"/>
                        </a:spcBef>
                        <a:spcAft>
                          <a:spcPts val="0"/>
                        </a:spcAft>
                        <a:buNone/>
                      </a:pPr>
                      <a:r>
                        <a:rPr lang="en-US" sz="2000" i="1" dirty="0">
                          <a:ln>
                            <a:solidFill>
                              <a:schemeClr val="bg1"/>
                            </a:solidFill>
                          </a:ln>
                          <a:solidFill>
                            <a:schemeClr val="bg1">
                              <a:lumMod val="50000"/>
                            </a:schemeClr>
                          </a:solidFill>
                        </a:rPr>
                        <a:t>Disadvantages</a:t>
                      </a:r>
                      <a:endParaRPr sz="1050" dirty="0">
                        <a:ln>
                          <a:solidFill>
                            <a:schemeClr val="bg1"/>
                          </a:solidFill>
                        </a:ln>
                        <a:solidFill>
                          <a:schemeClr val="bg1">
                            <a:lumMod val="50000"/>
                          </a:schemeClr>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0000"/>
                  </a:ext>
                </a:extLst>
              </a:tr>
              <a:tr h="1074374">
                <a:tc>
                  <a:txBody>
                    <a:bodyPr/>
                    <a:lstStyle/>
                    <a:p>
                      <a:pPr marL="0" marR="0" lvl="0" indent="0" algn="l" rtl="0">
                        <a:spcBef>
                          <a:spcPts val="0"/>
                        </a:spcBef>
                        <a:spcAft>
                          <a:spcPts val="0"/>
                        </a:spcAft>
                        <a:buNone/>
                      </a:pPr>
                      <a:r>
                        <a:rPr lang="en-US" sz="2000" dirty="0">
                          <a:ln>
                            <a:solidFill>
                              <a:schemeClr val="bg1"/>
                            </a:solidFill>
                          </a:ln>
                          <a:solidFill>
                            <a:schemeClr val="bg1">
                              <a:lumMod val="50000"/>
                            </a:schemeClr>
                          </a:solidFill>
                        </a:rPr>
                        <a:t>Good blood supply and good take up</a:t>
                      </a:r>
                      <a:endParaRPr sz="1050" dirty="0">
                        <a:ln>
                          <a:solidFill>
                            <a:schemeClr val="bg1"/>
                          </a:solidFill>
                        </a:ln>
                        <a:solidFill>
                          <a:schemeClr val="bg1">
                            <a:lumMod val="50000"/>
                          </a:schemeClr>
                        </a:solidFill>
                      </a:endParaRPr>
                    </a:p>
                    <a:p>
                      <a:pPr marL="0" marR="0" lvl="0" indent="0" algn="l" rtl="0">
                        <a:spcBef>
                          <a:spcPts val="0"/>
                        </a:spcBef>
                        <a:spcAft>
                          <a:spcPts val="0"/>
                        </a:spcAft>
                        <a:buNone/>
                      </a:pPr>
                      <a:endParaRPr sz="2000" dirty="0">
                        <a:ln>
                          <a:solidFill>
                            <a:schemeClr val="bg1"/>
                          </a:solidFill>
                        </a:ln>
                        <a:solidFill>
                          <a:schemeClr val="bg1">
                            <a:lumMod val="50000"/>
                          </a:schemeClr>
                        </a:solidFil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marL="0" marR="0" lvl="0" indent="0" algn="l" rtl="0">
                        <a:spcBef>
                          <a:spcPts val="0"/>
                        </a:spcBef>
                        <a:spcAft>
                          <a:spcPts val="0"/>
                        </a:spcAft>
                        <a:buNone/>
                      </a:pPr>
                      <a:r>
                        <a:rPr lang="en-US" sz="2000" b="0" u="none" strike="noStrike" cap="none" dirty="0">
                          <a:ln>
                            <a:solidFill>
                              <a:schemeClr val="bg1"/>
                            </a:solidFill>
                          </a:ln>
                          <a:solidFill>
                            <a:schemeClr val="bg1">
                              <a:lumMod val="50000"/>
                            </a:schemeClr>
                          </a:solidFill>
                        </a:rPr>
                        <a:t> Long term hospitalization</a:t>
                      </a:r>
                      <a:endParaRPr sz="2000" dirty="0">
                        <a:ln>
                          <a:solidFill>
                            <a:schemeClr val="bg1"/>
                          </a:solidFill>
                        </a:ln>
                        <a:solidFill>
                          <a:schemeClr val="bg1">
                            <a:lumMod val="50000"/>
                          </a:schemeClr>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0001"/>
                  </a:ext>
                </a:extLst>
              </a:tr>
              <a:tr h="1074374">
                <a:tc>
                  <a:txBody>
                    <a:bodyPr/>
                    <a:lstStyle/>
                    <a:p>
                      <a:pPr marL="0" marR="0" lvl="0" indent="0" algn="l" rtl="0">
                        <a:spcBef>
                          <a:spcPts val="0"/>
                        </a:spcBef>
                        <a:spcAft>
                          <a:spcPts val="0"/>
                        </a:spcAft>
                        <a:buNone/>
                      </a:pPr>
                      <a:r>
                        <a:rPr lang="en-US" sz="2000" b="0" u="none" strike="noStrike" cap="none" dirty="0">
                          <a:ln>
                            <a:solidFill>
                              <a:schemeClr val="bg1"/>
                            </a:solidFill>
                          </a:ln>
                          <a:solidFill>
                            <a:schemeClr val="bg1">
                              <a:lumMod val="50000"/>
                            </a:schemeClr>
                          </a:solidFill>
                        </a:rPr>
                        <a:t>Gives bulk, texture and color to the area</a:t>
                      </a:r>
                      <a:endParaRPr sz="1050" dirty="0">
                        <a:ln>
                          <a:solidFill>
                            <a:schemeClr val="bg1"/>
                          </a:solidFill>
                        </a:ln>
                        <a:solidFill>
                          <a:schemeClr val="bg1">
                            <a:lumMod val="50000"/>
                          </a:schemeClr>
                        </a:solidFill>
                      </a:endParaRPr>
                    </a:p>
                    <a:p>
                      <a:pPr marL="0" marR="0" lvl="0" indent="0" algn="l" rtl="0">
                        <a:spcBef>
                          <a:spcPts val="0"/>
                        </a:spcBef>
                        <a:spcAft>
                          <a:spcPts val="0"/>
                        </a:spcAft>
                        <a:buNone/>
                      </a:pPr>
                      <a:endParaRPr sz="2000" dirty="0">
                        <a:ln>
                          <a:solidFill>
                            <a:schemeClr val="bg1"/>
                          </a:solidFill>
                        </a:ln>
                        <a:solidFill>
                          <a:schemeClr val="bg1">
                            <a:lumMod val="50000"/>
                          </a:schemeClr>
                        </a:solidFil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marL="0" marR="0" lvl="0" indent="0" algn="l" rtl="0">
                        <a:spcBef>
                          <a:spcPts val="0"/>
                        </a:spcBef>
                        <a:spcAft>
                          <a:spcPts val="0"/>
                        </a:spcAft>
                        <a:buNone/>
                      </a:pPr>
                      <a:r>
                        <a:rPr lang="en-US" sz="2000" b="0" u="none" strike="noStrike" cap="none" dirty="0">
                          <a:ln>
                            <a:solidFill>
                              <a:schemeClr val="bg1"/>
                            </a:solidFill>
                          </a:ln>
                          <a:solidFill>
                            <a:schemeClr val="bg1">
                              <a:lumMod val="50000"/>
                            </a:schemeClr>
                          </a:solidFill>
                        </a:rPr>
                        <a:t> Infection</a:t>
                      </a:r>
                      <a:endParaRPr sz="2000" dirty="0">
                        <a:ln>
                          <a:solidFill>
                            <a:schemeClr val="bg1"/>
                          </a:solidFill>
                        </a:ln>
                        <a:solidFill>
                          <a:schemeClr val="bg1">
                            <a:lumMod val="50000"/>
                          </a:schemeClr>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0002"/>
                  </a:ext>
                </a:extLst>
              </a:tr>
              <a:tr h="1411431">
                <a:tc>
                  <a:txBody>
                    <a:bodyPr/>
                    <a:lstStyle/>
                    <a:p>
                      <a:pPr marL="0" marR="0" lvl="0" indent="0" algn="l" rtl="0">
                        <a:spcBef>
                          <a:spcPts val="0"/>
                        </a:spcBef>
                        <a:spcAft>
                          <a:spcPts val="0"/>
                        </a:spcAft>
                        <a:buNone/>
                      </a:pPr>
                      <a:r>
                        <a:rPr lang="en-US" sz="2000" dirty="0">
                          <a:ln>
                            <a:solidFill>
                              <a:schemeClr val="bg1"/>
                            </a:solidFill>
                          </a:ln>
                          <a:solidFill>
                            <a:schemeClr val="bg1">
                              <a:lumMod val="50000"/>
                            </a:schemeClr>
                          </a:solidFill>
                        </a:rPr>
                        <a:t>Good cosmetic outcome </a:t>
                      </a:r>
                      <a:endParaRPr sz="2000" dirty="0">
                        <a:ln>
                          <a:solidFill>
                            <a:schemeClr val="bg1"/>
                          </a:solidFill>
                        </a:ln>
                        <a:solidFill>
                          <a:schemeClr val="bg1">
                            <a:lumMod val="50000"/>
                          </a:schemeClr>
                        </a:solidFill>
                      </a:endParaRPr>
                    </a:p>
                    <a:p>
                      <a:pPr marL="0" marR="0" lvl="0" indent="0" algn="l" rtl="0">
                        <a:spcBef>
                          <a:spcPts val="0"/>
                        </a:spcBef>
                        <a:spcAft>
                          <a:spcPts val="0"/>
                        </a:spcAft>
                        <a:buNone/>
                      </a:pPr>
                      <a:endParaRPr sz="2000" dirty="0">
                        <a:ln>
                          <a:solidFill>
                            <a:schemeClr val="bg1"/>
                          </a:solidFill>
                        </a:ln>
                        <a:solidFill>
                          <a:schemeClr val="bg1">
                            <a:lumMod val="50000"/>
                          </a:schemeClr>
                        </a:solidFill>
                      </a:endParaRPr>
                    </a:p>
                    <a:p>
                      <a:pPr marL="0" marR="0" lvl="0" indent="0" algn="l" rtl="0">
                        <a:spcBef>
                          <a:spcPts val="0"/>
                        </a:spcBef>
                        <a:spcAft>
                          <a:spcPts val="0"/>
                        </a:spcAft>
                        <a:buNone/>
                      </a:pPr>
                      <a:endParaRPr sz="2000" dirty="0">
                        <a:ln>
                          <a:solidFill>
                            <a:schemeClr val="bg1"/>
                          </a:solidFill>
                        </a:ln>
                        <a:solidFill>
                          <a:schemeClr val="bg1">
                            <a:lumMod val="50000"/>
                          </a:schemeClr>
                        </a:solidFil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marL="0" marR="0" lvl="0" indent="0" algn="l" rtl="0">
                        <a:spcBef>
                          <a:spcPts val="0"/>
                        </a:spcBef>
                        <a:spcAft>
                          <a:spcPts val="0"/>
                        </a:spcAft>
                        <a:buNone/>
                      </a:pPr>
                      <a:r>
                        <a:rPr lang="en-US" sz="2000" b="0" u="none" strike="noStrike" cap="none" dirty="0">
                          <a:ln>
                            <a:solidFill>
                              <a:schemeClr val="bg1"/>
                            </a:solidFill>
                          </a:ln>
                          <a:solidFill>
                            <a:schemeClr val="bg1">
                              <a:lumMod val="50000"/>
                            </a:schemeClr>
                          </a:solidFill>
                        </a:rPr>
                        <a:t> Kinking, rotation and flap necrosis.</a:t>
                      </a:r>
                      <a:endParaRPr sz="2000" dirty="0">
                        <a:ln>
                          <a:solidFill>
                            <a:schemeClr val="bg1"/>
                          </a:solidFill>
                        </a:ln>
                        <a:solidFill>
                          <a:schemeClr val="bg1">
                            <a:lumMod val="50000"/>
                          </a:schemeClr>
                        </a:solidFill>
                      </a:endParaRPr>
                    </a:p>
                  </a:txBody>
                  <a:tcPr marL="91450" marR="91450" marT="45725" marB="45725">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0003"/>
                  </a:ext>
                </a:extLst>
              </a:tr>
            </a:tbl>
          </a:graphicData>
        </a:graphic>
      </p:graphicFrame>
      <p:sp>
        <p:nvSpPr>
          <p:cNvPr id="3" name="مربع نص 2"/>
          <p:cNvSpPr txBox="1"/>
          <p:nvPr/>
        </p:nvSpPr>
        <p:spPr>
          <a:xfrm>
            <a:off x="1043608" y="195485"/>
            <a:ext cx="6912768" cy="830997"/>
          </a:xfrm>
          <a:prstGeom prst="rect">
            <a:avLst/>
          </a:prstGeom>
          <a:noFill/>
        </p:spPr>
        <p:txBody>
          <a:bodyPr wrap="square" rtlCol="1">
            <a:spAutoFit/>
          </a:bodyPr>
          <a:lstStyle/>
          <a:p>
            <a:pPr lvl="0"/>
            <a:r>
              <a:rPr lang="en-US" sz="2400" b="1" dirty="0">
                <a:solidFill>
                  <a:schemeClr val="bg1">
                    <a:lumMod val="50000"/>
                  </a:schemeClr>
                </a:solidFill>
              </a:rPr>
              <a:t>Advantages and Disadvantages of Flaps</a:t>
            </a:r>
          </a:p>
          <a:p>
            <a:endParaRPr lang="ar-SA" sz="2400" b="1" dirty="0">
              <a:solidFill>
                <a:schemeClr val="bg1">
                  <a:lumMod val="50000"/>
                </a:schemeClr>
              </a:solidFill>
            </a:endParaRPr>
          </a:p>
        </p:txBody>
      </p:sp>
    </p:spTree>
    <p:extLst>
      <p:ext uri="{BB962C8B-B14F-4D97-AF65-F5344CB8AC3E}">
        <p14:creationId xmlns:p14="http://schemas.microsoft.com/office/powerpoint/2010/main" val="2312697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a:off x="251520" y="483518"/>
            <a:ext cx="7488832" cy="3046988"/>
          </a:xfrm>
          <a:prstGeom prst="rect">
            <a:avLst/>
          </a:prstGeom>
          <a:noFill/>
        </p:spPr>
        <p:txBody>
          <a:bodyPr wrap="square" rtlCol="1">
            <a:spAutoFit/>
          </a:bodyPr>
          <a:lstStyle/>
          <a:p>
            <a:pPr lvl="0">
              <a:buClr>
                <a:schemeClr val="dk1"/>
              </a:buClr>
              <a:buSzPts val="3200"/>
            </a:pPr>
            <a:r>
              <a:rPr lang="en-US" sz="2400" dirty="0">
                <a:solidFill>
                  <a:schemeClr val="bg1"/>
                </a:solidFill>
              </a:rPr>
              <a:t>- </a:t>
            </a:r>
            <a:r>
              <a:rPr lang="en-US" sz="2400" dirty="0">
                <a:solidFill>
                  <a:schemeClr val="tx1"/>
                </a:solidFill>
              </a:rPr>
              <a:t>Epidermis is void of any vasculature ,that it’s depend upon diffusion for getting the nutrient and oxygen from connective tissue below it .</a:t>
            </a:r>
          </a:p>
          <a:p>
            <a:pPr lvl="0">
              <a:buClr>
                <a:schemeClr val="dk1"/>
              </a:buClr>
              <a:buSzPts val="3200"/>
            </a:pPr>
            <a:endParaRPr lang="en-US" sz="2400" dirty="0">
              <a:solidFill>
                <a:schemeClr val="tx1"/>
              </a:solidFill>
            </a:endParaRPr>
          </a:p>
          <a:p>
            <a:pPr lvl="0">
              <a:buClr>
                <a:schemeClr val="dk1"/>
              </a:buClr>
              <a:buSzPts val="3200"/>
            </a:pPr>
            <a:r>
              <a:rPr lang="en-US" sz="2400" dirty="0">
                <a:solidFill>
                  <a:schemeClr val="tx1"/>
                </a:solidFill>
              </a:rPr>
              <a:t>- It is made up from five layers .</a:t>
            </a:r>
          </a:p>
          <a:p>
            <a:pPr lvl="0">
              <a:buClr>
                <a:schemeClr val="dk1"/>
              </a:buClr>
              <a:buSzPts val="3200"/>
            </a:pPr>
            <a:endParaRPr lang="en-US" sz="2400" dirty="0">
              <a:solidFill>
                <a:schemeClr val="tx1"/>
              </a:solidFill>
            </a:endParaRPr>
          </a:p>
          <a:p>
            <a:pPr lvl="0">
              <a:buClr>
                <a:schemeClr val="dk1"/>
              </a:buClr>
              <a:buSzPts val="3200"/>
            </a:pPr>
            <a:r>
              <a:rPr lang="en-US" sz="2400" dirty="0">
                <a:solidFill>
                  <a:schemeClr val="tx1"/>
                </a:solidFill>
              </a:rPr>
              <a:t>- Epidermal appendages .</a:t>
            </a:r>
          </a:p>
          <a:p>
            <a:endParaRPr lang="ar-SA" sz="2400" dirty="0">
              <a:solidFill>
                <a:schemeClr val="bg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563638"/>
            <a:ext cx="2952328" cy="3409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38431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30C428E7-F636-4340-9E79-9B17F9F05666}"/>
              </a:ext>
            </a:extLst>
          </p:cNvPr>
          <p:cNvGraphicFramePr>
            <a:graphicFrameLocks noGrp="1"/>
          </p:cNvGraphicFramePr>
          <p:nvPr>
            <p:extLst>
              <p:ext uri="{D42A27DB-BD31-4B8C-83A1-F6EECF244321}">
                <p14:modId xmlns:p14="http://schemas.microsoft.com/office/powerpoint/2010/main" val="1540982698"/>
              </p:ext>
            </p:extLst>
          </p:nvPr>
        </p:nvGraphicFramePr>
        <p:xfrm>
          <a:off x="755575" y="483518"/>
          <a:ext cx="7704856" cy="4464498"/>
        </p:xfrm>
        <a:graphic>
          <a:graphicData uri="http://schemas.openxmlformats.org/drawingml/2006/table">
            <a:tbl>
              <a:tblPr firstRow="1" bandRow="1">
                <a:tableStyleId>{17292A2E-F333-43FB-9621-5CBBE7FDCDCB}</a:tableStyleId>
              </a:tblPr>
              <a:tblGrid>
                <a:gridCol w="3852428">
                  <a:extLst>
                    <a:ext uri="{9D8B030D-6E8A-4147-A177-3AD203B41FA5}">
                      <a16:colId xmlns:a16="http://schemas.microsoft.com/office/drawing/2014/main" val="251473684"/>
                    </a:ext>
                  </a:extLst>
                </a:gridCol>
                <a:gridCol w="3852428">
                  <a:extLst>
                    <a:ext uri="{9D8B030D-6E8A-4147-A177-3AD203B41FA5}">
                      <a16:colId xmlns:a16="http://schemas.microsoft.com/office/drawing/2014/main" val="2698616283"/>
                    </a:ext>
                  </a:extLst>
                </a:gridCol>
              </a:tblGrid>
              <a:tr h="620778">
                <a:tc>
                  <a:txBody>
                    <a:bodyPr/>
                    <a:lstStyle/>
                    <a:p>
                      <a:pPr algn="ctr"/>
                      <a:r>
                        <a:rPr lang="en-US" sz="2000" dirty="0">
                          <a:solidFill>
                            <a:schemeClr val="bg1"/>
                          </a:solidFill>
                        </a:rPr>
                        <a:t>Grafts </a:t>
                      </a:r>
                    </a:p>
                  </a:txBody>
                  <a:tcPr>
                    <a:solidFill>
                      <a:srgbClr val="002060"/>
                    </a:solidFill>
                  </a:tcPr>
                </a:tc>
                <a:tc>
                  <a:txBody>
                    <a:bodyPr/>
                    <a:lstStyle/>
                    <a:p>
                      <a:pPr algn="ctr"/>
                      <a:r>
                        <a:rPr lang="en-US" sz="2000" dirty="0">
                          <a:solidFill>
                            <a:schemeClr val="bg1"/>
                          </a:solidFill>
                        </a:rPr>
                        <a:t>Flaps</a:t>
                      </a:r>
                      <a:r>
                        <a:rPr lang="en-US" sz="1800" dirty="0">
                          <a:solidFill>
                            <a:schemeClr val="bg1"/>
                          </a:solidFill>
                        </a:rPr>
                        <a:t> </a:t>
                      </a:r>
                    </a:p>
                  </a:txBody>
                  <a:tcPr>
                    <a:solidFill>
                      <a:srgbClr val="002060"/>
                    </a:solidFill>
                  </a:tcPr>
                </a:tc>
                <a:extLst>
                  <a:ext uri="{0D108BD9-81ED-4DB2-BD59-A6C34878D82A}">
                    <a16:rowId xmlns:a16="http://schemas.microsoft.com/office/drawing/2014/main" val="1817256427"/>
                  </a:ext>
                </a:extLst>
              </a:tr>
              <a:tr h="867388">
                <a:tc>
                  <a:txBody>
                    <a:bodyPr/>
                    <a:lstStyle/>
                    <a:p>
                      <a:r>
                        <a:rPr lang="en-US" dirty="0">
                          <a:solidFill>
                            <a:schemeClr val="bg1"/>
                          </a:solidFill>
                        </a:rPr>
                        <a:t>Depends on recipient site for nutrition.</a:t>
                      </a:r>
                    </a:p>
                  </a:txBody>
                  <a:tcPr>
                    <a:solidFill>
                      <a:srgbClr val="002060"/>
                    </a:solidFill>
                  </a:tcPr>
                </a:tc>
                <a:tc>
                  <a:txBody>
                    <a:bodyPr/>
                    <a:lstStyle/>
                    <a:p>
                      <a:r>
                        <a:rPr lang="en-US" dirty="0">
                          <a:solidFill>
                            <a:schemeClr val="bg1"/>
                          </a:solidFill>
                        </a:rPr>
                        <a:t>Has own blood supply. </a:t>
                      </a:r>
                    </a:p>
                  </a:txBody>
                  <a:tcPr>
                    <a:solidFill>
                      <a:srgbClr val="002060"/>
                    </a:solidFill>
                  </a:tcPr>
                </a:tc>
                <a:extLst>
                  <a:ext uri="{0D108BD9-81ED-4DB2-BD59-A6C34878D82A}">
                    <a16:rowId xmlns:a16="http://schemas.microsoft.com/office/drawing/2014/main" val="2143102648"/>
                  </a:ext>
                </a:extLst>
              </a:tr>
              <a:tr h="867388">
                <a:tc>
                  <a:txBody>
                    <a:bodyPr/>
                    <a:lstStyle/>
                    <a:p>
                      <a:r>
                        <a:rPr lang="en-US" dirty="0">
                          <a:solidFill>
                            <a:schemeClr val="bg1"/>
                          </a:solidFill>
                        </a:rPr>
                        <a:t>Cosmetic may discolor or contract. </a:t>
                      </a:r>
                    </a:p>
                  </a:txBody>
                  <a:tcPr>
                    <a:solidFill>
                      <a:srgbClr val="002060"/>
                    </a:solidFill>
                  </a:tcPr>
                </a:tc>
                <a:tc>
                  <a:txBody>
                    <a:bodyPr/>
                    <a:lstStyle/>
                    <a:p>
                      <a:r>
                        <a:rPr lang="en-US" dirty="0">
                          <a:solidFill>
                            <a:schemeClr val="bg1"/>
                          </a:solidFill>
                        </a:rPr>
                        <a:t>Better color take, less likely to contract. </a:t>
                      </a:r>
                    </a:p>
                  </a:txBody>
                  <a:tcPr>
                    <a:solidFill>
                      <a:srgbClr val="002060"/>
                    </a:solidFill>
                  </a:tcPr>
                </a:tc>
                <a:extLst>
                  <a:ext uri="{0D108BD9-81ED-4DB2-BD59-A6C34878D82A}">
                    <a16:rowId xmlns:a16="http://schemas.microsoft.com/office/drawing/2014/main" val="1139118417"/>
                  </a:ext>
                </a:extLst>
              </a:tr>
              <a:tr h="620778">
                <a:tc>
                  <a:txBody>
                    <a:bodyPr/>
                    <a:lstStyle/>
                    <a:p>
                      <a:r>
                        <a:rPr lang="en-US" dirty="0">
                          <a:solidFill>
                            <a:schemeClr val="bg1"/>
                          </a:solidFill>
                        </a:rPr>
                        <a:t>Less adaptable to weight bearing. </a:t>
                      </a:r>
                    </a:p>
                  </a:txBody>
                  <a:tcPr>
                    <a:solidFill>
                      <a:srgbClr val="002060"/>
                    </a:solidFill>
                  </a:tcPr>
                </a:tc>
                <a:tc>
                  <a:txBody>
                    <a:bodyPr/>
                    <a:lstStyle/>
                    <a:p>
                      <a:r>
                        <a:rPr lang="en-US" dirty="0">
                          <a:solidFill>
                            <a:schemeClr val="bg1"/>
                          </a:solidFill>
                        </a:rPr>
                        <a:t>More adaptable to weight bearing</a:t>
                      </a:r>
                    </a:p>
                  </a:txBody>
                  <a:tcPr>
                    <a:solidFill>
                      <a:srgbClr val="002060"/>
                    </a:solidFill>
                  </a:tcPr>
                </a:tc>
                <a:extLst>
                  <a:ext uri="{0D108BD9-81ED-4DB2-BD59-A6C34878D82A}">
                    <a16:rowId xmlns:a16="http://schemas.microsoft.com/office/drawing/2014/main" val="761344586"/>
                  </a:ext>
                </a:extLst>
              </a:tr>
              <a:tr h="867388">
                <a:tc>
                  <a:txBody>
                    <a:bodyPr/>
                    <a:lstStyle/>
                    <a:p>
                      <a:r>
                        <a:rPr lang="en-US" dirty="0">
                          <a:solidFill>
                            <a:schemeClr val="bg1"/>
                          </a:solidFill>
                        </a:rPr>
                        <a:t> Less able to survive on a bed with questionable nutrition. </a:t>
                      </a:r>
                    </a:p>
                  </a:txBody>
                  <a:tcPr>
                    <a:solidFill>
                      <a:srgbClr val="002060"/>
                    </a:solidFill>
                  </a:tcPr>
                </a:tc>
                <a:tc>
                  <a:txBody>
                    <a:bodyPr/>
                    <a:lstStyle/>
                    <a:p>
                      <a:r>
                        <a:rPr lang="en-US" dirty="0">
                          <a:solidFill>
                            <a:schemeClr val="bg1"/>
                          </a:solidFill>
                        </a:rPr>
                        <a:t>Can be used on a bed with questionable nutrition. </a:t>
                      </a:r>
                    </a:p>
                  </a:txBody>
                  <a:tcPr>
                    <a:solidFill>
                      <a:srgbClr val="002060"/>
                    </a:solidFill>
                  </a:tcPr>
                </a:tc>
                <a:extLst>
                  <a:ext uri="{0D108BD9-81ED-4DB2-BD59-A6C34878D82A}">
                    <a16:rowId xmlns:a16="http://schemas.microsoft.com/office/drawing/2014/main" val="3887822531"/>
                  </a:ext>
                </a:extLst>
              </a:tr>
              <a:tr h="620778">
                <a:tc>
                  <a:txBody>
                    <a:bodyPr/>
                    <a:lstStyle/>
                    <a:p>
                      <a:r>
                        <a:rPr lang="en-US" dirty="0">
                          <a:solidFill>
                            <a:schemeClr val="bg1"/>
                          </a:solidFill>
                        </a:rPr>
                        <a:t>Requires pressure dressing. </a:t>
                      </a:r>
                    </a:p>
                  </a:txBody>
                  <a:tcPr>
                    <a:solidFill>
                      <a:srgbClr val="002060"/>
                    </a:solidFill>
                  </a:tcPr>
                </a:tc>
                <a:tc>
                  <a:txBody>
                    <a:bodyPr/>
                    <a:lstStyle/>
                    <a:p>
                      <a:r>
                        <a:rPr lang="en-US" dirty="0">
                          <a:solidFill>
                            <a:schemeClr val="bg1"/>
                          </a:solidFill>
                        </a:rPr>
                        <a:t>Requires no pressure dressing. </a:t>
                      </a:r>
                    </a:p>
                  </a:txBody>
                  <a:tcPr>
                    <a:solidFill>
                      <a:srgbClr val="002060"/>
                    </a:solidFill>
                  </a:tcPr>
                </a:tc>
                <a:extLst>
                  <a:ext uri="{0D108BD9-81ED-4DB2-BD59-A6C34878D82A}">
                    <a16:rowId xmlns:a16="http://schemas.microsoft.com/office/drawing/2014/main" val="2458527213"/>
                  </a:ext>
                </a:extLst>
              </a:tr>
            </a:tbl>
          </a:graphicData>
        </a:graphic>
      </p:graphicFrame>
      <p:cxnSp>
        <p:nvCxnSpPr>
          <p:cNvPr id="4" name="رابط مستقيم 3"/>
          <p:cNvCxnSpPr/>
          <p:nvPr/>
        </p:nvCxnSpPr>
        <p:spPr>
          <a:xfrm>
            <a:off x="4211960" y="483518"/>
            <a:ext cx="0" cy="446449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159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523;p60"/>
          <p:cNvGraphicFramePr/>
          <p:nvPr>
            <p:extLst>
              <p:ext uri="{D42A27DB-BD31-4B8C-83A1-F6EECF244321}">
                <p14:modId xmlns:p14="http://schemas.microsoft.com/office/powerpoint/2010/main" val="2852970295"/>
              </p:ext>
            </p:extLst>
          </p:nvPr>
        </p:nvGraphicFramePr>
        <p:xfrm>
          <a:off x="251520" y="2067694"/>
          <a:ext cx="8031090" cy="1920250"/>
        </p:xfrm>
        <a:graphic>
          <a:graphicData uri="http://schemas.openxmlformats.org/drawingml/2006/table">
            <a:tbl>
              <a:tblPr firstRow="1" bandRow="1">
                <a:noFill/>
              </a:tblPr>
              <a:tblGrid>
                <a:gridCol w="8031090">
                  <a:extLst>
                    <a:ext uri="{9D8B030D-6E8A-4147-A177-3AD203B41FA5}">
                      <a16:colId xmlns:a16="http://schemas.microsoft.com/office/drawing/2014/main" val="20000"/>
                    </a:ext>
                  </a:extLst>
                </a:gridCol>
              </a:tblGrid>
              <a:tr h="370850">
                <a:tc>
                  <a:txBody>
                    <a:bodyPr/>
                    <a:lstStyle/>
                    <a:p>
                      <a:pPr marL="342900" marR="0" lvl="0" indent="-342900" algn="l" rtl="0">
                        <a:spcBef>
                          <a:spcPts val="0"/>
                        </a:spcBef>
                        <a:spcAft>
                          <a:spcPts val="0"/>
                        </a:spcAft>
                        <a:buClr>
                          <a:schemeClr val="dk1"/>
                        </a:buClr>
                        <a:buSzPts val="2800"/>
                        <a:buFont typeface="Noto Sans Symbols"/>
                        <a:buChar char="❑"/>
                      </a:pPr>
                      <a:r>
                        <a:rPr lang="en-US" sz="2000" b="0" dirty="0">
                          <a:solidFill>
                            <a:schemeClr val="tx1">
                              <a:lumMod val="95000"/>
                              <a:lumOff val="5000"/>
                            </a:schemeClr>
                          </a:solidFill>
                          <a:latin typeface="Comic Sans MS"/>
                          <a:ea typeface="Comic Sans MS"/>
                          <a:cs typeface="Comic Sans MS"/>
                          <a:sym typeface="Comic Sans MS"/>
                        </a:rPr>
                        <a:t>The success of graft and flap depends not only on its survival but also on its ability to achieve the goals of reconstruction. </a:t>
                      </a:r>
                      <a:endParaRPr sz="1100" dirty="0">
                        <a:solidFill>
                          <a:schemeClr val="tx1">
                            <a:lumMod val="95000"/>
                            <a:lumOff val="5000"/>
                          </a:schemeClr>
                        </a:solidFill>
                      </a:endParaRPr>
                    </a:p>
                    <a:p>
                      <a:pPr marL="0" marR="0" lvl="0" indent="0" algn="l" rtl="0">
                        <a:spcBef>
                          <a:spcPts val="0"/>
                        </a:spcBef>
                        <a:spcAft>
                          <a:spcPts val="0"/>
                        </a:spcAft>
                        <a:buClr>
                          <a:schemeClr val="dk1"/>
                        </a:buClr>
                        <a:buSzPts val="2800"/>
                        <a:buFont typeface="Calibri"/>
                        <a:buNone/>
                      </a:pPr>
                      <a:endParaRPr sz="2000" b="0" dirty="0">
                        <a:solidFill>
                          <a:schemeClr val="tx1">
                            <a:lumMod val="95000"/>
                            <a:lumOff val="5000"/>
                          </a:schemeClr>
                        </a:solidFill>
                        <a:latin typeface="Comic Sans MS"/>
                        <a:ea typeface="Comic Sans MS"/>
                        <a:cs typeface="Comic Sans MS"/>
                        <a:sym typeface="Comic Sans MS"/>
                      </a:endParaRPr>
                    </a:p>
                    <a:p>
                      <a:pPr marL="342900" marR="0" lvl="0" indent="-342900" algn="l" rtl="0">
                        <a:spcBef>
                          <a:spcPts val="0"/>
                        </a:spcBef>
                        <a:spcAft>
                          <a:spcPts val="0"/>
                        </a:spcAft>
                        <a:buClr>
                          <a:schemeClr val="dk1"/>
                        </a:buClr>
                        <a:buSzPts val="2800"/>
                        <a:buFont typeface="Noto Sans Symbols"/>
                        <a:buChar char="❑"/>
                      </a:pPr>
                      <a:r>
                        <a:rPr lang="en-US" sz="2000" b="0" dirty="0">
                          <a:solidFill>
                            <a:schemeClr val="tx1">
                              <a:lumMod val="95000"/>
                              <a:lumOff val="5000"/>
                            </a:schemeClr>
                          </a:solidFill>
                          <a:latin typeface="Comic Sans MS"/>
                          <a:ea typeface="Comic Sans MS"/>
                          <a:cs typeface="Comic Sans MS"/>
                          <a:sym typeface="Comic Sans MS"/>
                        </a:rPr>
                        <a:t>The failure of graft and flap results ultimately from vascular compromise or the inability to </a:t>
                      </a:r>
                      <a:r>
                        <a:rPr lang="en-US" sz="2000" b="0" dirty="0" err="1">
                          <a:solidFill>
                            <a:schemeClr val="tx1">
                              <a:lumMod val="95000"/>
                              <a:lumOff val="5000"/>
                            </a:schemeClr>
                          </a:solidFill>
                          <a:latin typeface="Comic Sans MS"/>
                          <a:ea typeface="Comic Sans MS"/>
                          <a:cs typeface="Comic Sans MS"/>
                          <a:sym typeface="Comic Sans MS"/>
                        </a:rPr>
                        <a:t>achive</a:t>
                      </a:r>
                      <a:r>
                        <a:rPr lang="en-US" sz="2000" b="0" dirty="0">
                          <a:solidFill>
                            <a:schemeClr val="tx1">
                              <a:lumMod val="95000"/>
                              <a:lumOff val="5000"/>
                            </a:schemeClr>
                          </a:solidFill>
                          <a:latin typeface="Comic Sans MS"/>
                          <a:ea typeface="Comic Sans MS"/>
                          <a:cs typeface="Comic Sans MS"/>
                          <a:sym typeface="Comic Sans MS"/>
                        </a:rPr>
                        <a:t> the goals of reconstruction.</a:t>
                      </a:r>
                      <a:endParaRPr sz="1100" dirty="0">
                        <a:solidFill>
                          <a:schemeClr val="tx1">
                            <a:lumMod val="95000"/>
                            <a:lumOff val="5000"/>
                          </a:schemeClr>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3" name="Google Shape;524;p60"/>
          <p:cNvSpPr txBox="1"/>
          <p:nvPr/>
        </p:nvSpPr>
        <p:spPr>
          <a:xfrm>
            <a:off x="395536" y="559813"/>
            <a:ext cx="5194852"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dirty="0">
                <a:solidFill>
                  <a:schemeClr val="tx1">
                    <a:lumMod val="95000"/>
                    <a:lumOff val="5000"/>
                  </a:schemeClr>
                </a:solidFill>
                <a:latin typeface="Andalus" pitchFamily="18" charset="-78"/>
                <a:cs typeface="Andalus" pitchFamily="18" charset="-78"/>
                <a:sym typeface="Arial"/>
              </a:rPr>
              <a:t>Survival</a:t>
            </a:r>
            <a:endParaRPr sz="3200" dirty="0">
              <a:solidFill>
                <a:schemeClr val="tx1">
                  <a:lumMod val="95000"/>
                  <a:lumOff val="5000"/>
                </a:schemeClr>
              </a:solidFill>
              <a:latin typeface="Andalus" pitchFamily="18" charset="-78"/>
              <a:cs typeface="Andalus" pitchFamily="18" charset="-78"/>
              <a:sym typeface="Arial"/>
            </a:endParaRPr>
          </a:p>
        </p:txBody>
      </p:sp>
    </p:spTree>
    <p:extLst>
      <p:ext uri="{BB962C8B-B14F-4D97-AF65-F5344CB8AC3E}">
        <p14:creationId xmlns:p14="http://schemas.microsoft.com/office/powerpoint/2010/main" val="29830978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395536" y="678924"/>
            <a:ext cx="7848872" cy="3785652"/>
          </a:xfrm>
          <a:prstGeom prst="rect">
            <a:avLst/>
          </a:prstGeom>
          <a:noFill/>
        </p:spPr>
        <p:txBody>
          <a:bodyPr wrap="square" rtlCol="1">
            <a:spAutoFit/>
          </a:bodyPr>
          <a:lstStyle/>
          <a:p>
            <a:pPr algn="ctr"/>
            <a:r>
              <a:rPr lang="en-US" sz="8000" b="1" cap="all" dirty="0">
                <a:ln/>
                <a:solidFill>
                  <a:schemeClr val="tx1">
                    <a:lumMod val="95000"/>
                    <a:lumOff val="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charset="0"/>
                <a:cs typeface="Arial" charset="0"/>
              </a:rPr>
              <a:t>Thank You  </a:t>
            </a:r>
            <a:br>
              <a:rPr lang="en-US" sz="8000" b="1" cap="all" dirty="0">
                <a:ln/>
                <a:solidFill>
                  <a:schemeClr val="tx1">
                    <a:lumMod val="95000"/>
                    <a:lumOff val="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charset="0"/>
                <a:cs typeface="Arial" charset="0"/>
              </a:rPr>
            </a:br>
            <a:r>
              <a:rPr lang="en-US" sz="8000" b="1" cap="all" dirty="0">
                <a:ln/>
                <a:solidFill>
                  <a:schemeClr val="tx1">
                    <a:lumMod val="95000"/>
                    <a:lumOff val="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charset="0"/>
                <a:cs typeface="Arial" charset="0"/>
                <a:sym typeface="Wingdings" pitchFamily="2" charset="2"/>
              </a:rPr>
              <a:t></a:t>
            </a:r>
          </a:p>
          <a:p>
            <a:pPr algn="ctr"/>
            <a:endParaRPr lang="ar-SA" sz="8000" dirty="0">
              <a:solidFill>
                <a:schemeClr val="bg1"/>
              </a:solidFill>
            </a:endParaRPr>
          </a:p>
        </p:txBody>
      </p:sp>
    </p:spTree>
    <p:extLst>
      <p:ext uri="{BB962C8B-B14F-4D97-AF65-F5344CB8AC3E}">
        <p14:creationId xmlns:p14="http://schemas.microsoft.com/office/powerpoint/2010/main" val="3699121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9" name="مربع نص 8"/>
          <p:cNvSpPr txBox="1"/>
          <p:nvPr/>
        </p:nvSpPr>
        <p:spPr>
          <a:xfrm>
            <a:off x="474305" y="627534"/>
            <a:ext cx="3816424" cy="830997"/>
          </a:xfrm>
          <a:prstGeom prst="rect">
            <a:avLst/>
          </a:prstGeom>
          <a:noFill/>
        </p:spPr>
        <p:txBody>
          <a:bodyPr wrap="square" rtlCol="1">
            <a:spAutoFit/>
          </a:bodyPr>
          <a:lstStyle/>
          <a:p>
            <a:pPr lvl="0"/>
            <a:r>
              <a:rPr lang="en-US" sz="4800" b="1" dirty="0">
                <a:solidFill>
                  <a:schemeClr val="tx1"/>
                </a:solidFill>
                <a:latin typeface="Andalus" pitchFamily="18" charset="-78"/>
                <a:cs typeface="Andalus" pitchFamily="18" charset="-78"/>
              </a:rPr>
              <a:t>2. Dermis</a:t>
            </a:r>
          </a:p>
        </p:txBody>
      </p:sp>
      <p:sp>
        <p:nvSpPr>
          <p:cNvPr id="11" name="مربع نص 10"/>
          <p:cNvSpPr txBox="1"/>
          <p:nvPr/>
        </p:nvSpPr>
        <p:spPr>
          <a:xfrm>
            <a:off x="323528" y="1563638"/>
            <a:ext cx="4320480" cy="3231654"/>
          </a:xfrm>
          <a:prstGeom prst="rect">
            <a:avLst/>
          </a:prstGeom>
          <a:noFill/>
        </p:spPr>
        <p:txBody>
          <a:bodyPr wrap="square" rtlCol="1">
            <a:spAutoFit/>
          </a:bodyPr>
          <a:lstStyle/>
          <a:p>
            <a:pPr lvl="0"/>
            <a:r>
              <a:rPr lang="en-US" sz="2400" dirty="0">
                <a:solidFill>
                  <a:schemeClr val="tx1"/>
                </a:solidFill>
              </a:rPr>
              <a:t>It is filled with collagen ,</a:t>
            </a:r>
            <a:r>
              <a:rPr lang="en-US" sz="2400" dirty="0" err="1">
                <a:solidFill>
                  <a:schemeClr val="tx1"/>
                </a:solidFill>
              </a:rPr>
              <a:t>fibroblast,elastic</a:t>
            </a:r>
            <a:r>
              <a:rPr lang="en-US" sz="2400" dirty="0">
                <a:solidFill>
                  <a:schemeClr val="tx1"/>
                </a:solidFill>
              </a:rPr>
              <a:t> fiber and houses </a:t>
            </a:r>
            <a:r>
              <a:rPr lang="en-US" sz="2400" dirty="0" err="1">
                <a:solidFill>
                  <a:schemeClr val="tx1"/>
                </a:solidFill>
              </a:rPr>
              <a:t>nuerovasculature</a:t>
            </a:r>
            <a:r>
              <a:rPr lang="en-US" sz="2400" dirty="0">
                <a:solidFill>
                  <a:schemeClr val="tx1"/>
                </a:solidFill>
              </a:rPr>
              <a:t> that support the epidermis </a:t>
            </a:r>
          </a:p>
          <a:p>
            <a:pPr lvl="0"/>
            <a:r>
              <a:rPr lang="en-US" sz="2400" b="1" dirty="0">
                <a:solidFill>
                  <a:schemeClr val="tx1"/>
                </a:solidFill>
              </a:rPr>
              <a:t>And it composed of two sub-layers</a:t>
            </a:r>
            <a:r>
              <a:rPr lang="en-US" sz="2400" dirty="0">
                <a:solidFill>
                  <a:schemeClr val="tx1"/>
                </a:solidFill>
              </a:rPr>
              <a:t>:</a:t>
            </a:r>
          </a:p>
          <a:p>
            <a:pPr lvl="0">
              <a:buClr>
                <a:schemeClr val="dk1"/>
              </a:buClr>
              <a:buSzPts val="3200"/>
            </a:pPr>
            <a:r>
              <a:rPr lang="en-US" sz="2000" dirty="0">
                <a:solidFill>
                  <a:schemeClr val="tx1"/>
                </a:solidFill>
              </a:rPr>
              <a:t>1) The papillary dermis</a:t>
            </a:r>
          </a:p>
          <a:p>
            <a:pPr lvl="0">
              <a:buClr>
                <a:schemeClr val="dk1"/>
              </a:buClr>
              <a:buSzPts val="3200"/>
            </a:pPr>
            <a:r>
              <a:rPr lang="en-US" sz="2000" dirty="0">
                <a:solidFill>
                  <a:schemeClr val="tx1"/>
                </a:solidFill>
              </a:rPr>
              <a:t>2) The reticular dermis</a:t>
            </a:r>
          </a:p>
          <a:p>
            <a:endParaRPr lang="ar-SA" sz="2000" dirty="0">
              <a:solidFill>
                <a:schemeClr val="tx1"/>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658813"/>
            <a:ext cx="3744416"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ctrTitle"/>
          </p:nvPr>
        </p:nvSpPr>
        <p:spPr>
          <a:xfrm>
            <a:off x="467544" y="627534"/>
            <a:ext cx="5154919" cy="1422000"/>
          </a:xfrm>
        </p:spPr>
        <p:txBody>
          <a:bodyPr/>
          <a:lstStyle/>
          <a:p>
            <a:pPr lvl="0"/>
            <a:r>
              <a:rPr lang="en-US" sz="2800" dirty="0">
                <a:solidFill>
                  <a:schemeClr val="tx1"/>
                </a:solidFill>
                <a:latin typeface="Andalus" pitchFamily="18" charset="-78"/>
                <a:ea typeface="Arial"/>
                <a:cs typeface="Andalus" pitchFamily="18" charset="-78"/>
                <a:sym typeface="Arial"/>
              </a:rPr>
              <a:t>3. Hypodermis</a:t>
            </a:r>
            <a:br>
              <a:rPr lang="en-US" sz="2800" dirty="0">
                <a:solidFill>
                  <a:schemeClr val="tx1"/>
                </a:solidFill>
                <a:latin typeface="Andalus" pitchFamily="18" charset="-78"/>
                <a:ea typeface="Arial"/>
                <a:cs typeface="Andalus" pitchFamily="18" charset="-78"/>
                <a:sym typeface="Arial"/>
              </a:rPr>
            </a:br>
            <a:endParaRPr lang="ar-SA" sz="2800" dirty="0">
              <a:solidFill>
                <a:schemeClr val="tx1"/>
              </a:solidFill>
              <a:latin typeface="Andalus" pitchFamily="18" charset="-78"/>
              <a:cs typeface="Andalus" pitchFamily="18" charset="-78"/>
            </a:endParaRPr>
          </a:p>
        </p:txBody>
      </p:sp>
      <p:sp>
        <p:nvSpPr>
          <p:cNvPr id="9" name="مربع نص 8"/>
          <p:cNvSpPr txBox="1"/>
          <p:nvPr/>
        </p:nvSpPr>
        <p:spPr>
          <a:xfrm>
            <a:off x="395536" y="1635646"/>
            <a:ext cx="4176464" cy="2677656"/>
          </a:xfrm>
          <a:prstGeom prst="rect">
            <a:avLst/>
          </a:prstGeom>
          <a:noFill/>
        </p:spPr>
        <p:txBody>
          <a:bodyPr wrap="square" rtlCol="1">
            <a:spAutoFit/>
          </a:bodyPr>
          <a:lstStyle/>
          <a:p>
            <a:pPr lvl="0"/>
            <a:r>
              <a:rPr lang="en-US" sz="2400" dirty="0">
                <a:solidFill>
                  <a:schemeClr val="tx1"/>
                </a:solidFill>
              </a:rPr>
              <a:t>It is the deepest part and made up primary from pocket –of lipid laden adipocyte ,have </a:t>
            </a:r>
            <a:r>
              <a:rPr lang="en-US" sz="2400" dirty="0" err="1">
                <a:solidFill>
                  <a:schemeClr val="tx1"/>
                </a:solidFill>
              </a:rPr>
              <a:t>neurovasculature</a:t>
            </a:r>
            <a:r>
              <a:rPr lang="en-US" sz="2400" dirty="0">
                <a:solidFill>
                  <a:schemeClr val="tx1"/>
                </a:solidFill>
              </a:rPr>
              <a:t> structure and have the deepest part of epidermal appendages </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71" t="5562" r="5298" b="6838"/>
          <a:stretch/>
        </p:blipFill>
        <p:spPr bwMode="auto">
          <a:xfrm>
            <a:off x="4876800" y="870857"/>
            <a:ext cx="3309257" cy="3831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7642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12;p59"/>
          <p:cNvSpPr txBox="1"/>
          <p:nvPr/>
        </p:nvSpPr>
        <p:spPr>
          <a:xfrm>
            <a:off x="213250" y="315432"/>
            <a:ext cx="3697357"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1" u="none" strike="noStrike" kern="0" cap="none" spc="0" normalizeH="0" baseline="0" noProof="0" dirty="0">
                <a:ln>
                  <a:noFill/>
                </a:ln>
                <a:solidFill>
                  <a:schemeClr val="tx1">
                    <a:lumMod val="95000"/>
                    <a:lumOff val="5000"/>
                  </a:schemeClr>
                </a:solidFill>
                <a:effectLst/>
                <a:uLnTx/>
                <a:uFillTx/>
                <a:latin typeface="Arial"/>
                <a:ea typeface="Arial"/>
                <a:cs typeface="Arial"/>
                <a:sym typeface="Arial"/>
              </a:rPr>
              <a:t>When to Use</a:t>
            </a:r>
            <a:endParaRPr kumimoji="0" sz="3200" b="0" i="1" u="none" strike="noStrike" kern="0" cap="none" spc="0" normalizeH="0" baseline="0" noProof="0" dirty="0">
              <a:ln>
                <a:noFill/>
              </a:ln>
              <a:solidFill>
                <a:schemeClr val="tx1">
                  <a:lumMod val="95000"/>
                  <a:lumOff val="5000"/>
                </a:schemeClr>
              </a:solidFill>
              <a:effectLst/>
              <a:uLnTx/>
              <a:uFillTx/>
              <a:latin typeface="Arial"/>
              <a:ea typeface="Arial"/>
              <a:cs typeface="Arial"/>
              <a:sym typeface="Arial"/>
            </a:endParaRPr>
          </a:p>
        </p:txBody>
      </p:sp>
      <p:graphicFrame>
        <p:nvGraphicFramePr>
          <p:cNvPr id="3" name="Google Shape;513;p59"/>
          <p:cNvGraphicFramePr/>
          <p:nvPr>
            <p:extLst>
              <p:ext uri="{D42A27DB-BD31-4B8C-83A1-F6EECF244321}">
                <p14:modId xmlns:p14="http://schemas.microsoft.com/office/powerpoint/2010/main" val="1199974455"/>
              </p:ext>
            </p:extLst>
          </p:nvPr>
        </p:nvGraphicFramePr>
        <p:xfrm>
          <a:off x="42707" y="915566"/>
          <a:ext cx="8532419" cy="1459874"/>
        </p:xfrm>
        <a:graphic>
          <a:graphicData uri="http://schemas.openxmlformats.org/drawingml/2006/table">
            <a:tbl>
              <a:tblPr>
                <a:noFill/>
              </a:tblPr>
              <a:tblGrid>
                <a:gridCol w="8532419">
                  <a:extLst>
                    <a:ext uri="{9D8B030D-6E8A-4147-A177-3AD203B41FA5}">
                      <a16:colId xmlns:a16="http://schemas.microsoft.com/office/drawing/2014/main" val="20000"/>
                    </a:ext>
                  </a:extLst>
                </a:gridCol>
              </a:tblGrid>
              <a:tr h="1459874">
                <a:tc>
                  <a:txBody>
                    <a:bodyPr/>
                    <a:lstStyle/>
                    <a:p>
                      <a:pPr marL="0" marR="0" lvl="0" indent="0" algn="l" rtl="0">
                        <a:spcBef>
                          <a:spcPts val="0"/>
                        </a:spcBef>
                        <a:spcAft>
                          <a:spcPts val="0"/>
                        </a:spcAft>
                        <a:buNone/>
                      </a:pPr>
                      <a:r>
                        <a:rPr lang="en-US" sz="2400" dirty="0">
                          <a:solidFill>
                            <a:schemeClr val="tx1">
                              <a:lumMod val="95000"/>
                              <a:lumOff val="5000"/>
                            </a:schemeClr>
                          </a:solidFill>
                          <a:latin typeface="Comic Sans MS"/>
                          <a:ea typeface="Comic Sans MS"/>
                          <a:cs typeface="Comic Sans MS"/>
                          <a:sym typeface="Comic Sans MS"/>
                        </a:rPr>
                        <a:t>When a deformity needs to be reconstructed, either grafts or flaps can be employed to restore normal function and/or anatomy</a:t>
                      </a:r>
                      <a:r>
                        <a:rPr lang="en-US" sz="2400" dirty="0">
                          <a:solidFill>
                            <a:schemeClr val="bg1"/>
                          </a:solidFill>
                          <a:latin typeface="Comic Sans MS"/>
                          <a:ea typeface="Comic Sans MS"/>
                          <a:cs typeface="Comic Sans MS"/>
                          <a:sym typeface="Comic Sans MS"/>
                        </a:rPr>
                        <a:t>. </a:t>
                      </a:r>
                      <a:endParaRPr sz="1200" dirty="0">
                        <a:solidFill>
                          <a:schemeClr val="bg1"/>
                        </a:solidFill>
                      </a:endParaRPr>
                    </a:p>
                  </a:txBody>
                  <a:tcPr marL="91450" marR="91450" marT="45725" marB="45725"/>
                </a:tc>
                <a:extLst>
                  <a:ext uri="{0D108BD9-81ED-4DB2-BD59-A6C34878D82A}">
                    <a16:rowId xmlns:a16="http://schemas.microsoft.com/office/drawing/2014/main" val="10000"/>
                  </a:ext>
                </a:extLst>
              </a:tr>
            </a:tbl>
          </a:graphicData>
        </a:graphic>
      </p:graphicFrame>
      <p:sp>
        <p:nvSpPr>
          <p:cNvPr id="4" name="Google Shape;514;p59"/>
          <p:cNvSpPr txBox="1"/>
          <p:nvPr/>
        </p:nvSpPr>
        <p:spPr>
          <a:xfrm>
            <a:off x="179512" y="2643758"/>
            <a:ext cx="6096000"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1" u="none" strike="noStrike" kern="0" cap="none" spc="0" normalizeH="0" baseline="0" noProof="0" dirty="0">
                <a:ln>
                  <a:noFill/>
                </a:ln>
                <a:solidFill>
                  <a:schemeClr val="tx1">
                    <a:lumMod val="95000"/>
                    <a:lumOff val="5000"/>
                  </a:schemeClr>
                </a:solidFill>
                <a:effectLst/>
                <a:uLnTx/>
                <a:uFillTx/>
                <a:latin typeface="Arial"/>
                <a:ea typeface="Arial"/>
                <a:cs typeface="Arial"/>
                <a:sym typeface="Arial"/>
              </a:rPr>
              <a:t>Goals Of Reconstruction</a:t>
            </a:r>
            <a:endParaRPr kumimoji="0" sz="3200" b="0" i="1" u="none" strike="noStrike" kern="0" cap="none" spc="0" normalizeH="0" baseline="0" noProof="0" dirty="0">
              <a:ln>
                <a:noFill/>
              </a:ln>
              <a:solidFill>
                <a:schemeClr val="tx1">
                  <a:lumMod val="95000"/>
                  <a:lumOff val="5000"/>
                </a:schemeClr>
              </a:solidFill>
              <a:effectLst/>
              <a:uLnTx/>
              <a:uFillTx/>
              <a:latin typeface="Arial"/>
              <a:ea typeface="Arial"/>
              <a:cs typeface="Arial"/>
              <a:sym typeface="Arial"/>
            </a:endParaRPr>
          </a:p>
        </p:txBody>
      </p:sp>
      <p:graphicFrame>
        <p:nvGraphicFramePr>
          <p:cNvPr id="5" name="Google Shape;515;p59"/>
          <p:cNvGraphicFramePr/>
          <p:nvPr>
            <p:extLst>
              <p:ext uri="{D42A27DB-BD31-4B8C-83A1-F6EECF244321}">
                <p14:modId xmlns:p14="http://schemas.microsoft.com/office/powerpoint/2010/main" val="3828868455"/>
              </p:ext>
            </p:extLst>
          </p:nvPr>
        </p:nvGraphicFramePr>
        <p:xfrm>
          <a:off x="179512" y="3228533"/>
          <a:ext cx="8447070" cy="1554490"/>
        </p:xfrm>
        <a:graphic>
          <a:graphicData uri="http://schemas.openxmlformats.org/drawingml/2006/table">
            <a:tbl>
              <a:tblPr>
                <a:noFill/>
              </a:tblPr>
              <a:tblGrid>
                <a:gridCol w="8447070">
                  <a:extLst>
                    <a:ext uri="{9D8B030D-6E8A-4147-A177-3AD203B41FA5}">
                      <a16:colId xmlns:a16="http://schemas.microsoft.com/office/drawing/2014/main" val="20000"/>
                    </a:ext>
                  </a:extLst>
                </a:gridCol>
              </a:tblGrid>
              <a:tr h="1022071">
                <a:tc>
                  <a:txBody>
                    <a:bodyPr/>
                    <a:lstStyle/>
                    <a:p>
                      <a:pPr marL="0" marR="0" lvl="0" indent="0" algn="l" rtl="0">
                        <a:spcBef>
                          <a:spcPts val="0"/>
                        </a:spcBef>
                        <a:spcAft>
                          <a:spcPts val="0"/>
                        </a:spcAft>
                        <a:buNone/>
                      </a:pPr>
                      <a:r>
                        <a:rPr lang="en-US" sz="2400" dirty="0">
                          <a:solidFill>
                            <a:schemeClr val="tx1">
                              <a:lumMod val="95000"/>
                              <a:lumOff val="5000"/>
                            </a:schemeClr>
                          </a:solidFill>
                          <a:latin typeface="Comic Sans MS"/>
                          <a:ea typeface="Comic Sans MS"/>
                          <a:cs typeface="Comic Sans MS"/>
                          <a:sym typeface="Comic Sans MS"/>
                        </a:rPr>
                        <a:t>1- Restore the tissue form and harmony .</a:t>
                      </a:r>
                      <a:endParaRPr sz="1200" dirty="0">
                        <a:solidFill>
                          <a:schemeClr val="tx1">
                            <a:lumMod val="95000"/>
                            <a:lumOff val="5000"/>
                          </a:schemeClr>
                        </a:solidFill>
                      </a:endParaRPr>
                    </a:p>
                    <a:p>
                      <a:pPr marL="0" marR="0" lvl="0" indent="0" algn="l" rtl="0">
                        <a:spcBef>
                          <a:spcPts val="0"/>
                        </a:spcBef>
                        <a:spcAft>
                          <a:spcPts val="0"/>
                        </a:spcAft>
                        <a:buNone/>
                      </a:pPr>
                      <a:r>
                        <a:rPr lang="en-US" sz="2400" dirty="0">
                          <a:solidFill>
                            <a:schemeClr val="tx1">
                              <a:lumMod val="95000"/>
                              <a:lumOff val="5000"/>
                            </a:schemeClr>
                          </a:solidFill>
                          <a:latin typeface="Comic Sans MS"/>
                          <a:ea typeface="Comic Sans MS"/>
                          <a:cs typeface="Comic Sans MS"/>
                          <a:sym typeface="Comic Sans MS"/>
                        </a:rPr>
                        <a:t>2- Preserve its function .</a:t>
                      </a:r>
                      <a:endParaRPr sz="1200" dirty="0">
                        <a:solidFill>
                          <a:schemeClr val="tx1">
                            <a:lumMod val="95000"/>
                            <a:lumOff val="5000"/>
                          </a:schemeClr>
                        </a:solidFill>
                      </a:endParaRPr>
                    </a:p>
                    <a:p>
                      <a:pPr marL="0" marR="0" lvl="0" indent="0" algn="l" rtl="0">
                        <a:spcBef>
                          <a:spcPts val="0"/>
                        </a:spcBef>
                        <a:spcAft>
                          <a:spcPts val="0"/>
                        </a:spcAft>
                        <a:buNone/>
                      </a:pPr>
                      <a:r>
                        <a:rPr lang="en-US" sz="2400" dirty="0">
                          <a:solidFill>
                            <a:schemeClr val="tx1">
                              <a:lumMod val="95000"/>
                              <a:lumOff val="5000"/>
                            </a:schemeClr>
                          </a:solidFill>
                          <a:latin typeface="Comic Sans MS"/>
                          <a:ea typeface="Comic Sans MS"/>
                          <a:cs typeface="Comic Sans MS"/>
                          <a:sym typeface="Comic Sans MS"/>
                        </a:rPr>
                        <a:t>3- Maximize patient’s safety .</a:t>
                      </a:r>
                      <a:endParaRPr sz="1200" dirty="0">
                        <a:solidFill>
                          <a:schemeClr val="tx1">
                            <a:lumMod val="95000"/>
                            <a:lumOff val="5000"/>
                          </a:schemeClr>
                        </a:solidFill>
                      </a:endParaRPr>
                    </a:p>
                    <a:p>
                      <a:pPr marL="0" marR="0" lvl="0" indent="0" algn="l" rtl="0">
                        <a:spcBef>
                          <a:spcPts val="0"/>
                        </a:spcBef>
                        <a:spcAft>
                          <a:spcPts val="0"/>
                        </a:spcAft>
                        <a:buNone/>
                      </a:pPr>
                      <a:r>
                        <a:rPr lang="en-US" sz="2400" dirty="0">
                          <a:solidFill>
                            <a:schemeClr val="tx1">
                              <a:lumMod val="95000"/>
                              <a:lumOff val="5000"/>
                            </a:schemeClr>
                          </a:solidFill>
                          <a:latin typeface="Comic Sans MS"/>
                          <a:ea typeface="Comic Sans MS"/>
                          <a:cs typeface="Comic Sans MS"/>
                          <a:sym typeface="Comic Sans MS"/>
                        </a:rPr>
                        <a:t>4- Improve his QOL .</a:t>
                      </a:r>
                      <a:endParaRPr sz="1200" dirty="0">
                        <a:solidFill>
                          <a:schemeClr val="tx1">
                            <a:lumMod val="95000"/>
                            <a:lumOff val="5000"/>
                          </a:schemeClr>
                        </a:solidFill>
                      </a:endParaRPr>
                    </a:p>
                  </a:txBody>
                  <a:tcPr marL="91450" marR="91450" marT="45725" marB="45725"/>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96558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11" name="شكل بيضاوي 10"/>
          <p:cNvSpPr/>
          <p:nvPr/>
        </p:nvSpPr>
        <p:spPr>
          <a:xfrm>
            <a:off x="2627784" y="281398"/>
            <a:ext cx="3888432" cy="27363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7200" b="1" dirty="0">
                <a:latin typeface="Andalus" pitchFamily="18" charset="-78"/>
                <a:cs typeface="Andalus" pitchFamily="18" charset="-78"/>
              </a:rPr>
              <a:t>Grafts</a:t>
            </a:r>
            <a:endParaRPr lang="ar-SA" sz="7200" b="1" dirty="0">
              <a:latin typeface="Andalus" pitchFamily="18" charset="-78"/>
              <a:cs typeface="Andalus" pitchFamily="18" charset="-78"/>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4590" y="1213284"/>
            <a:ext cx="1927385" cy="188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658" y="1347614"/>
            <a:ext cx="1989124" cy="166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0773" y="3125787"/>
            <a:ext cx="3908425"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7" name="مربع نص 6"/>
          <p:cNvSpPr txBox="1"/>
          <p:nvPr/>
        </p:nvSpPr>
        <p:spPr>
          <a:xfrm>
            <a:off x="251520" y="282518"/>
            <a:ext cx="3672408" cy="923330"/>
          </a:xfrm>
          <a:prstGeom prst="rect">
            <a:avLst/>
          </a:prstGeom>
          <a:noFill/>
        </p:spPr>
        <p:txBody>
          <a:bodyPr wrap="square" rtlCol="1">
            <a:spAutoFit/>
          </a:bodyPr>
          <a:lstStyle/>
          <a:p>
            <a:pPr lvl="0"/>
            <a:r>
              <a:rPr lang="en-US" sz="5400" b="1" dirty="0">
                <a:solidFill>
                  <a:schemeClr val="tx1"/>
                </a:solidFill>
                <a:latin typeface="Andalus" pitchFamily="18" charset="-78"/>
                <a:cs typeface="Andalus" pitchFamily="18" charset="-78"/>
              </a:rPr>
              <a:t>Definition :</a:t>
            </a:r>
          </a:p>
        </p:txBody>
      </p:sp>
      <p:sp>
        <p:nvSpPr>
          <p:cNvPr id="8" name="مربع نص 7"/>
          <p:cNvSpPr txBox="1"/>
          <p:nvPr/>
        </p:nvSpPr>
        <p:spPr>
          <a:xfrm>
            <a:off x="97295" y="1608914"/>
            <a:ext cx="8640960" cy="2554545"/>
          </a:xfrm>
          <a:prstGeom prst="rect">
            <a:avLst/>
          </a:prstGeom>
          <a:noFill/>
        </p:spPr>
        <p:txBody>
          <a:bodyPr wrap="square" rtlCol="1">
            <a:spAutoFit/>
          </a:bodyPr>
          <a:lstStyle/>
          <a:p>
            <a:pPr marL="285750" indent="-285750">
              <a:buFont typeface="Arial" pitchFamily="34" charset="0"/>
              <a:buChar char="•"/>
            </a:pPr>
            <a:r>
              <a:rPr lang="en-US" sz="1600" b="1" dirty="0"/>
              <a:t>Skin Graft : </a:t>
            </a:r>
          </a:p>
          <a:p>
            <a:r>
              <a:rPr lang="en-US" sz="1600" dirty="0"/>
              <a:t>It is a tissue of epidermis and varying amounts of dermis that is detached from its own blood supply and placed in a new area with a new blood supply. Graft dose not maintain original blood supply .</a:t>
            </a:r>
          </a:p>
          <a:p>
            <a:endParaRPr lang="en-US" sz="1600" dirty="0"/>
          </a:p>
          <a:p>
            <a:pPr marL="285750" indent="-285750">
              <a:buFont typeface="Arial" pitchFamily="34" charset="0"/>
              <a:buChar char="•"/>
            </a:pPr>
            <a:r>
              <a:rPr lang="en-US" sz="1600" b="1" dirty="0"/>
              <a:t>Skin Grafting :</a:t>
            </a:r>
          </a:p>
          <a:p>
            <a:r>
              <a:rPr lang="en-US" sz="1600" dirty="0"/>
              <a:t>It is a surgical procedure that involves removing skin from one area of the body </a:t>
            </a:r>
            <a:r>
              <a:rPr lang="en-US" sz="1600" dirty="0">
                <a:solidFill>
                  <a:schemeClr val="bg1"/>
                </a:solidFill>
              </a:rPr>
              <a:t>(called donor site ) </a:t>
            </a:r>
            <a:r>
              <a:rPr lang="en-US" sz="1600" dirty="0"/>
              <a:t>and moving it ,or transplanting it , to different area of the body . </a:t>
            </a:r>
          </a:p>
          <a:p>
            <a:endParaRPr lang="en-US" sz="1600" dirty="0"/>
          </a:p>
          <a:p>
            <a:r>
              <a:rPr lang="en-US" sz="1600" dirty="0"/>
              <a:t>* This surgery is </a:t>
            </a:r>
            <a:r>
              <a:rPr lang="en-US" sz="1600" dirty="0" err="1"/>
              <a:t>usully</a:t>
            </a:r>
            <a:r>
              <a:rPr lang="en-US" sz="1600" dirty="0"/>
              <a:t> done while patient under general  anesthesia .</a:t>
            </a:r>
            <a:endParaRPr lang="ar-SA" sz="1600" dirty="0"/>
          </a:p>
        </p:txBody>
      </p:sp>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0700" t="8297" r="9961" b="7480"/>
          <a:stretch/>
        </p:blipFill>
        <p:spPr bwMode="auto">
          <a:xfrm>
            <a:off x="7812359" y="195486"/>
            <a:ext cx="1037727" cy="141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موازنة">
  <a:themeElements>
    <a:clrScheme name="حركة">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موازنة">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موازنة">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537</TotalTime>
  <Words>2142</Words>
  <Application>Microsoft Office PowerPoint</Application>
  <PresentationFormat>On-screen Show (16:9)</PresentationFormat>
  <Paragraphs>243</Paragraphs>
  <Slides>42</Slides>
  <Notes>27</Notes>
  <HiddenSlides>0</HiddenSlides>
  <MMClips>5</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موازنة</vt:lpstr>
      <vt:lpstr>Grafts and Flaps </vt:lpstr>
      <vt:lpstr>PowerPoint Presentation</vt:lpstr>
      <vt:lpstr>PowerPoint Presentation</vt:lpstr>
      <vt:lpstr>PowerPoint Presentation</vt:lpstr>
      <vt:lpstr>PowerPoint Presentation</vt:lpstr>
      <vt:lpstr>3. Hypodermis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Grafts and Flaps</dc:title>
  <dc:creator>psd</dc:creator>
  <cp:lastModifiedBy>Sanabil Hassanat</cp:lastModifiedBy>
  <cp:revision>43</cp:revision>
  <dcterms:modified xsi:type="dcterms:W3CDTF">2023-03-25T12:54:44Z</dcterms:modified>
</cp:coreProperties>
</file>