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9A8C6-8120-4B1B-A907-3444624809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2B3E-DBD7-44CF-BD74-D662D7029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9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C8578-AEEC-404D-866F-A66D22C8276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94F0-FA1F-420A-96EA-E88A82716A6C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30441"/>
              </p:ext>
            </p:extLst>
          </p:nvPr>
        </p:nvGraphicFramePr>
        <p:xfrm>
          <a:off x="539750" y="188913"/>
          <a:ext cx="8280400" cy="6628434"/>
        </p:xfrm>
        <a:graphic>
          <a:graphicData uri="http://schemas.openxmlformats.org/drawingml/2006/table">
            <a:tbl>
              <a:tblPr/>
              <a:tblGrid>
                <a:gridCol w="2087563"/>
                <a:gridCol w="1008062"/>
                <a:gridCol w="2597150"/>
                <a:gridCol w="1293813"/>
                <a:gridCol w="1293812"/>
              </a:tblGrid>
              <a:tr h="177800">
                <a:tc row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t-table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Degrees of Freedom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Probability,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p, level of significance, alpha,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63.66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636.62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9.93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31.60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5.84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8.61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5.41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4.59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infinity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2.58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http://mips.stanford.edu/courses/stats_data_analsys/lesson_4/t_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8913"/>
            <a:ext cx="80645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z ta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82550"/>
            <a:ext cx="8643937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66541"/>
            <a:ext cx="8001000" cy="672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sample of 100 teachers were selected randomly from schools at Al-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area. The mean systolic blood pressure for teachers in this sample was 110 mm Hg, and variance was 100.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[1]  The degree of freedom for this sample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99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[2] The standard error is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[3]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percentile rank of a teacher whose blood pressure 90 mm Hg,  is closest to: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98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 The blood pressure of a teacher in this sample with a z-score of  0.7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103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117 mm Hg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109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[5]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95% confidence interval for blood pressure values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110  ±   1.96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 ±  1.96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 ±   2.58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90  –   110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[6]  What area under the standard normal curve falls outside the Z values ±2.5 ?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a.  .0062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b.  .9876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c.  .0124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d.  .4938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e.  non of the above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i squar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024"/>
            <a:ext cx="9144000" cy="67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401</Words>
  <Application>Microsoft Office PowerPoint</Application>
  <PresentationFormat>On-screen Show (4:3)</PresentationFormat>
  <Paragraphs>215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MCC</cp:lastModifiedBy>
  <cp:revision>5</cp:revision>
  <dcterms:created xsi:type="dcterms:W3CDTF">2013-07-02T05:34:52Z</dcterms:created>
  <dcterms:modified xsi:type="dcterms:W3CDTF">2019-06-24T20:56:59Z</dcterms:modified>
</cp:coreProperties>
</file>