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12192000"/>
  <p:notesSz cx="6858000" cy="9144000"/>
  <p:embeddedFontLst>
    <p:embeddedFont>
      <p:font typeface="Raleway"/>
      <p:regular r:id="rId67"/>
      <p:bold r:id="rId68"/>
      <p:italic r:id="rId69"/>
      <p:boldItalic r:id="rId70"/>
    </p:embeddedFont>
    <p:embeddedFont>
      <p:font typeface="Libre Franklin"/>
      <p:regular r:id="rId71"/>
      <p:bold r:id="rId72"/>
      <p:italic r:id="rId73"/>
      <p:boldItalic r:id="rId74"/>
    </p:embeddedFont>
    <p:embeddedFont>
      <p:font typeface="Caveat"/>
      <p:regular r:id="rId75"/>
      <p:bold r:id="rId76"/>
    </p:embeddedFont>
    <p:embeddedFont>
      <p:font typeface="Tahoma"/>
      <p:regular r:id="rId77"/>
      <p:bold r:id="rId78"/>
    </p:embeddedFont>
    <p:embeddedFont>
      <p:font typeface="Caveat Brush"/>
      <p:regular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84" roundtripDataSignature="AMtx7mhAypVzcG746nyD2Ye23ANROE9w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6C4B27-CEDD-4FAC-A97F-A1D19F73B441}">
  <a:tblStyle styleId="{B46C4B27-CEDD-4FAC-A97F-A1D19F73B441}"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CEA"/>
          </a:solidFill>
        </a:fill>
      </a:tcStyle>
    </a:wholeTbl>
    <a:band1H>
      <a:tcTxStyle/>
      <a:tcStyle>
        <a:fill>
          <a:solidFill>
            <a:srgbClr val="D9D6D1"/>
          </a:solidFill>
        </a:fill>
      </a:tcStyle>
    </a:band1H>
    <a:band2H>
      <a:tcTxStyle/>
    </a:band2H>
    <a:band1V>
      <a:tcTxStyle/>
      <a:tcStyle>
        <a:fill>
          <a:solidFill>
            <a:srgbClr val="D9D6D1"/>
          </a:solidFill>
        </a:fill>
      </a:tcStyle>
    </a:band1V>
    <a:band2V>
      <a:tcTxStyle/>
    </a:band2V>
    <a:lastCol>
      <a:tcTxStyle b="on" i="off">
        <a:font>
          <a:latin typeface="Franklin Gothic Book"/>
          <a:ea typeface="Franklin Gothic Book"/>
          <a:cs typeface="Franklin Gothic Book"/>
        </a:font>
        <a:schemeClr val="lt1"/>
      </a:tcTxStyle>
      <a:tcStyle>
        <a:fill>
          <a:solidFill>
            <a:schemeClr val="accent3"/>
          </a:solidFill>
        </a:fill>
      </a:tcStyle>
    </a:lastCol>
    <a:firstCol>
      <a:tcTxStyle b="on" i="off">
        <a:font>
          <a:latin typeface="Franklin Gothic Book"/>
          <a:ea typeface="Franklin Gothic Book"/>
          <a:cs typeface="Franklin Gothic Book"/>
        </a:font>
        <a:schemeClr val="lt1"/>
      </a:tcTxStyle>
      <a:tcStyle>
        <a:fill>
          <a:solidFill>
            <a:schemeClr val="accent3"/>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ibreFranklin-italic.fntdata"/><Relationship Id="rId72" Type="http://schemas.openxmlformats.org/officeDocument/2006/relationships/font" Target="fonts/LibreFranklin-bold.fntdata"/><Relationship Id="rId31" Type="http://schemas.openxmlformats.org/officeDocument/2006/relationships/slide" Target="slides/slide25.xml"/><Relationship Id="rId75" Type="http://schemas.openxmlformats.org/officeDocument/2006/relationships/font" Target="fonts/Caveat-regular.fntdata"/><Relationship Id="rId30" Type="http://schemas.openxmlformats.org/officeDocument/2006/relationships/slide" Target="slides/slide24.xml"/><Relationship Id="rId74" Type="http://schemas.openxmlformats.org/officeDocument/2006/relationships/font" Target="fonts/LibreFranklin-boldItalic.fntdata"/><Relationship Id="rId33" Type="http://schemas.openxmlformats.org/officeDocument/2006/relationships/slide" Target="slides/slide27.xml"/><Relationship Id="rId77" Type="http://schemas.openxmlformats.org/officeDocument/2006/relationships/font" Target="fonts/Tahoma-regular.fntdata"/><Relationship Id="rId32" Type="http://schemas.openxmlformats.org/officeDocument/2006/relationships/slide" Target="slides/slide26.xml"/><Relationship Id="rId76" Type="http://schemas.openxmlformats.org/officeDocument/2006/relationships/font" Target="fonts/Caveat-bold.fntdata"/><Relationship Id="rId35" Type="http://schemas.openxmlformats.org/officeDocument/2006/relationships/slide" Target="slides/slide29.xml"/><Relationship Id="rId79" Type="http://schemas.openxmlformats.org/officeDocument/2006/relationships/font" Target="fonts/CaveatBrush-regular.fntdata"/><Relationship Id="rId34" Type="http://schemas.openxmlformats.org/officeDocument/2006/relationships/slide" Target="slides/slide28.xml"/><Relationship Id="rId78" Type="http://schemas.openxmlformats.org/officeDocument/2006/relationships/font" Target="fonts/Tahoma-bold.fntdata"/><Relationship Id="rId71" Type="http://schemas.openxmlformats.org/officeDocument/2006/relationships/font" Target="fonts/LibreFranklin-regular.fntdata"/><Relationship Id="rId70" Type="http://schemas.openxmlformats.org/officeDocument/2006/relationships/font" Target="fonts/Raleway-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aleway-bold.fntdata"/><Relationship Id="rId23" Type="http://schemas.openxmlformats.org/officeDocument/2006/relationships/slide" Target="slides/slide17.xml"/><Relationship Id="rId67" Type="http://schemas.openxmlformats.org/officeDocument/2006/relationships/font" Target="fonts/Raleway-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0" name="Shape 4300"/>
        <p:cNvGrpSpPr/>
        <p:nvPr/>
      </p:nvGrpSpPr>
      <p:grpSpPr>
        <a:xfrm>
          <a:off x="0" y="0"/>
          <a:ext cx="0" cy="0"/>
          <a:chOff x="0" y="0"/>
          <a:chExt cx="0" cy="0"/>
        </a:xfrm>
      </p:grpSpPr>
      <p:sp>
        <p:nvSpPr>
          <p:cNvPr id="4301" name="Google Shape;43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2" name="Google Shape;430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3" name="Google Shape;430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9" name="Shape 4409"/>
        <p:cNvGrpSpPr/>
        <p:nvPr/>
      </p:nvGrpSpPr>
      <p:grpSpPr>
        <a:xfrm>
          <a:off x="0" y="0"/>
          <a:ext cx="0" cy="0"/>
          <a:chOff x="0" y="0"/>
          <a:chExt cx="0" cy="0"/>
        </a:xfrm>
      </p:grpSpPr>
      <p:sp>
        <p:nvSpPr>
          <p:cNvPr id="4410" name="Google Shape;44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1" name="Google Shape;44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2" name="Google Shape;441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9" name="Shape 4419"/>
        <p:cNvGrpSpPr/>
        <p:nvPr/>
      </p:nvGrpSpPr>
      <p:grpSpPr>
        <a:xfrm>
          <a:off x="0" y="0"/>
          <a:ext cx="0" cy="0"/>
          <a:chOff x="0" y="0"/>
          <a:chExt cx="0" cy="0"/>
        </a:xfrm>
      </p:grpSpPr>
      <p:sp>
        <p:nvSpPr>
          <p:cNvPr id="4420" name="Google Shape;4420;g15a7d3a0ada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1" name="Google Shape;4421;g15a7d3a0ada_1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2" name="Google Shape;4422;g15a7d3a0ada_1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9" name="Shape 4429"/>
        <p:cNvGrpSpPr/>
        <p:nvPr/>
      </p:nvGrpSpPr>
      <p:grpSpPr>
        <a:xfrm>
          <a:off x="0" y="0"/>
          <a:ext cx="0" cy="0"/>
          <a:chOff x="0" y="0"/>
          <a:chExt cx="0" cy="0"/>
        </a:xfrm>
      </p:grpSpPr>
      <p:sp>
        <p:nvSpPr>
          <p:cNvPr id="4430" name="Google Shape;4430;g15a7d3a0ada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31" name="Google Shape;4431;g15a7d3a0ada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2" name="Google Shape;4432;g15a7d3a0ada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8" name="Shape 4438"/>
        <p:cNvGrpSpPr/>
        <p:nvPr/>
      </p:nvGrpSpPr>
      <p:grpSpPr>
        <a:xfrm>
          <a:off x="0" y="0"/>
          <a:ext cx="0" cy="0"/>
          <a:chOff x="0" y="0"/>
          <a:chExt cx="0" cy="0"/>
        </a:xfrm>
      </p:grpSpPr>
      <p:sp>
        <p:nvSpPr>
          <p:cNvPr id="4439" name="Google Shape;4439;g15987217043_6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40" name="Google Shape;4440;g15987217043_6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1" name="Google Shape;4441;g15987217043_6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6" name="Shape 4446"/>
        <p:cNvGrpSpPr/>
        <p:nvPr/>
      </p:nvGrpSpPr>
      <p:grpSpPr>
        <a:xfrm>
          <a:off x="0" y="0"/>
          <a:ext cx="0" cy="0"/>
          <a:chOff x="0" y="0"/>
          <a:chExt cx="0" cy="0"/>
        </a:xfrm>
      </p:grpSpPr>
      <p:sp>
        <p:nvSpPr>
          <p:cNvPr id="4447" name="Google Shape;444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8" name="Google Shape;444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3" name="Shape 4453"/>
        <p:cNvGrpSpPr/>
        <p:nvPr/>
      </p:nvGrpSpPr>
      <p:grpSpPr>
        <a:xfrm>
          <a:off x="0" y="0"/>
          <a:ext cx="0" cy="0"/>
          <a:chOff x="0" y="0"/>
          <a:chExt cx="0" cy="0"/>
        </a:xfrm>
      </p:grpSpPr>
      <p:sp>
        <p:nvSpPr>
          <p:cNvPr id="4454" name="Google Shape;445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5" name="Google Shape;445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0" name="Shape 4460"/>
        <p:cNvGrpSpPr/>
        <p:nvPr/>
      </p:nvGrpSpPr>
      <p:grpSpPr>
        <a:xfrm>
          <a:off x="0" y="0"/>
          <a:ext cx="0" cy="0"/>
          <a:chOff x="0" y="0"/>
          <a:chExt cx="0" cy="0"/>
        </a:xfrm>
      </p:grpSpPr>
      <p:sp>
        <p:nvSpPr>
          <p:cNvPr id="4461" name="Google Shape;446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2" name="Google Shape;446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7" name="Shape 4467"/>
        <p:cNvGrpSpPr/>
        <p:nvPr/>
      </p:nvGrpSpPr>
      <p:grpSpPr>
        <a:xfrm>
          <a:off x="0" y="0"/>
          <a:ext cx="0" cy="0"/>
          <a:chOff x="0" y="0"/>
          <a:chExt cx="0" cy="0"/>
        </a:xfrm>
      </p:grpSpPr>
      <p:sp>
        <p:nvSpPr>
          <p:cNvPr id="4468" name="Google Shape;446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9" name="Google Shape;44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2" name="Shape 4492"/>
        <p:cNvGrpSpPr/>
        <p:nvPr/>
      </p:nvGrpSpPr>
      <p:grpSpPr>
        <a:xfrm>
          <a:off x="0" y="0"/>
          <a:ext cx="0" cy="0"/>
          <a:chOff x="0" y="0"/>
          <a:chExt cx="0" cy="0"/>
        </a:xfrm>
      </p:grpSpPr>
      <p:sp>
        <p:nvSpPr>
          <p:cNvPr id="4493" name="Google Shape;449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4" name="Google Shape;44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9" name="Shape 4499"/>
        <p:cNvGrpSpPr/>
        <p:nvPr/>
      </p:nvGrpSpPr>
      <p:grpSpPr>
        <a:xfrm>
          <a:off x="0" y="0"/>
          <a:ext cx="0" cy="0"/>
          <a:chOff x="0" y="0"/>
          <a:chExt cx="0" cy="0"/>
        </a:xfrm>
      </p:grpSpPr>
      <p:sp>
        <p:nvSpPr>
          <p:cNvPr id="4500" name="Google Shape;4500;g15976c98e7c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1" name="Google Shape;4501;g15976c98e7c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2" name="Google Shape;4502;g15976c98e7c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0" name="Shape 4310"/>
        <p:cNvGrpSpPr/>
        <p:nvPr/>
      </p:nvGrpSpPr>
      <p:grpSpPr>
        <a:xfrm>
          <a:off x="0" y="0"/>
          <a:ext cx="0" cy="0"/>
          <a:chOff x="0" y="0"/>
          <a:chExt cx="0" cy="0"/>
        </a:xfrm>
      </p:grpSpPr>
      <p:sp>
        <p:nvSpPr>
          <p:cNvPr id="4311" name="Google Shape;43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2" name="Google Shape;43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7" name="Shape 4507"/>
        <p:cNvGrpSpPr/>
        <p:nvPr/>
      </p:nvGrpSpPr>
      <p:grpSpPr>
        <a:xfrm>
          <a:off x="0" y="0"/>
          <a:ext cx="0" cy="0"/>
          <a:chOff x="0" y="0"/>
          <a:chExt cx="0" cy="0"/>
        </a:xfrm>
      </p:grpSpPr>
      <p:sp>
        <p:nvSpPr>
          <p:cNvPr id="4508" name="Google Shape;4508;g15c1f555fa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9" name="Google Shape;4509;g15c1f555fad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0" name="Google Shape;4510;g15c1f555fad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4" name="Shape 4514"/>
        <p:cNvGrpSpPr/>
        <p:nvPr/>
      </p:nvGrpSpPr>
      <p:grpSpPr>
        <a:xfrm>
          <a:off x="0" y="0"/>
          <a:ext cx="0" cy="0"/>
          <a:chOff x="0" y="0"/>
          <a:chExt cx="0" cy="0"/>
        </a:xfrm>
      </p:grpSpPr>
      <p:sp>
        <p:nvSpPr>
          <p:cNvPr id="4515" name="Google Shape;451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6" name="Google Shape;451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causative mechanism is an increased intracystic pressure, which leads to compression and necrosis of the wall of adjacent bile ducts, followed by incorporation of small biliary ducts within the pericyst and then rupture of the biliary ducts</a:t>
            </a:r>
            <a:endParaRPr/>
          </a:p>
        </p:txBody>
      </p:sp>
      <p:sp>
        <p:nvSpPr>
          <p:cNvPr id="4517" name="Google Shape;451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2" name="Shape 4522"/>
        <p:cNvGrpSpPr/>
        <p:nvPr/>
      </p:nvGrpSpPr>
      <p:grpSpPr>
        <a:xfrm>
          <a:off x="0" y="0"/>
          <a:ext cx="0" cy="0"/>
          <a:chOff x="0" y="0"/>
          <a:chExt cx="0" cy="0"/>
        </a:xfrm>
      </p:grpSpPr>
      <p:sp>
        <p:nvSpPr>
          <p:cNvPr id="4523" name="Google Shape;452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4" name="Google Shape;452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2" name="Shape 4532"/>
        <p:cNvGrpSpPr/>
        <p:nvPr/>
      </p:nvGrpSpPr>
      <p:grpSpPr>
        <a:xfrm>
          <a:off x="0" y="0"/>
          <a:ext cx="0" cy="0"/>
          <a:chOff x="0" y="0"/>
          <a:chExt cx="0" cy="0"/>
        </a:xfrm>
      </p:grpSpPr>
      <p:sp>
        <p:nvSpPr>
          <p:cNvPr id="4533" name="Google Shape;453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4" name="Google Shape;453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9" name="Shape 4539"/>
        <p:cNvGrpSpPr/>
        <p:nvPr/>
      </p:nvGrpSpPr>
      <p:grpSpPr>
        <a:xfrm>
          <a:off x="0" y="0"/>
          <a:ext cx="0" cy="0"/>
          <a:chOff x="0" y="0"/>
          <a:chExt cx="0" cy="0"/>
        </a:xfrm>
      </p:grpSpPr>
      <p:sp>
        <p:nvSpPr>
          <p:cNvPr id="4540" name="Google Shape;4540;g15976c98e7c_4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41" name="Google Shape;4541;g15976c98e7c_4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2" name="Google Shape;4542;g15976c98e7c_4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7" name="Shape 4547"/>
        <p:cNvGrpSpPr/>
        <p:nvPr/>
      </p:nvGrpSpPr>
      <p:grpSpPr>
        <a:xfrm>
          <a:off x="0" y="0"/>
          <a:ext cx="0" cy="0"/>
          <a:chOff x="0" y="0"/>
          <a:chExt cx="0" cy="0"/>
        </a:xfrm>
      </p:grpSpPr>
      <p:sp>
        <p:nvSpPr>
          <p:cNvPr id="4548" name="Google Shape;454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9" name="Google Shape;454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3" name="Shape 4553"/>
        <p:cNvGrpSpPr/>
        <p:nvPr/>
      </p:nvGrpSpPr>
      <p:grpSpPr>
        <a:xfrm>
          <a:off x="0" y="0"/>
          <a:ext cx="0" cy="0"/>
          <a:chOff x="0" y="0"/>
          <a:chExt cx="0" cy="0"/>
        </a:xfrm>
      </p:grpSpPr>
      <p:sp>
        <p:nvSpPr>
          <p:cNvPr id="4554" name="Google Shape;455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5" name="Google Shape;45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0" name="Shape 4560"/>
        <p:cNvGrpSpPr/>
        <p:nvPr/>
      </p:nvGrpSpPr>
      <p:grpSpPr>
        <a:xfrm>
          <a:off x="0" y="0"/>
          <a:ext cx="0" cy="0"/>
          <a:chOff x="0" y="0"/>
          <a:chExt cx="0" cy="0"/>
        </a:xfrm>
      </p:grpSpPr>
      <p:sp>
        <p:nvSpPr>
          <p:cNvPr id="4561" name="Google Shape;456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2" name="Google Shape;456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3" name="Google Shape;456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0" name="Shape 4570"/>
        <p:cNvGrpSpPr/>
        <p:nvPr/>
      </p:nvGrpSpPr>
      <p:grpSpPr>
        <a:xfrm>
          <a:off x="0" y="0"/>
          <a:ext cx="0" cy="0"/>
          <a:chOff x="0" y="0"/>
          <a:chExt cx="0" cy="0"/>
        </a:xfrm>
      </p:grpSpPr>
      <p:sp>
        <p:nvSpPr>
          <p:cNvPr id="4571" name="Google Shape;457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2" name="Google Shape;457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7" name="Shape 4577"/>
        <p:cNvGrpSpPr/>
        <p:nvPr/>
      </p:nvGrpSpPr>
      <p:grpSpPr>
        <a:xfrm>
          <a:off x="0" y="0"/>
          <a:ext cx="0" cy="0"/>
          <a:chOff x="0" y="0"/>
          <a:chExt cx="0" cy="0"/>
        </a:xfrm>
      </p:grpSpPr>
      <p:sp>
        <p:nvSpPr>
          <p:cNvPr id="4578" name="Google Shape;457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9" name="Google Shape;45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0" name="Shape 4320"/>
        <p:cNvGrpSpPr/>
        <p:nvPr/>
      </p:nvGrpSpPr>
      <p:grpSpPr>
        <a:xfrm>
          <a:off x="0" y="0"/>
          <a:ext cx="0" cy="0"/>
          <a:chOff x="0" y="0"/>
          <a:chExt cx="0" cy="0"/>
        </a:xfrm>
      </p:grpSpPr>
      <p:sp>
        <p:nvSpPr>
          <p:cNvPr id="4321" name="Google Shape;43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2" name="Google Shape;43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3" name="Google Shape;432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3" name="Shape 4583"/>
        <p:cNvGrpSpPr/>
        <p:nvPr/>
      </p:nvGrpSpPr>
      <p:grpSpPr>
        <a:xfrm>
          <a:off x="0" y="0"/>
          <a:ext cx="0" cy="0"/>
          <a:chOff x="0" y="0"/>
          <a:chExt cx="0" cy="0"/>
        </a:xfrm>
      </p:grpSpPr>
      <p:sp>
        <p:nvSpPr>
          <p:cNvPr id="4584" name="Google Shape;458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5" name="Google Shape;45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2" name="Shape 4592"/>
        <p:cNvGrpSpPr/>
        <p:nvPr/>
      </p:nvGrpSpPr>
      <p:grpSpPr>
        <a:xfrm>
          <a:off x="0" y="0"/>
          <a:ext cx="0" cy="0"/>
          <a:chOff x="0" y="0"/>
          <a:chExt cx="0" cy="0"/>
        </a:xfrm>
      </p:grpSpPr>
      <p:sp>
        <p:nvSpPr>
          <p:cNvPr id="4593" name="Google Shape;45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4" name="Google Shape;459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5" name="Google Shape;459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0" name="Shape 4600"/>
        <p:cNvGrpSpPr/>
        <p:nvPr/>
      </p:nvGrpSpPr>
      <p:grpSpPr>
        <a:xfrm>
          <a:off x="0" y="0"/>
          <a:ext cx="0" cy="0"/>
          <a:chOff x="0" y="0"/>
          <a:chExt cx="0" cy="0"/>
        </a:xfrm>
      </p:grpSpPr>
      <p:sp>
        <p:nvSpPr>
          <p:cNvPr id="4601" name="Google Shape;460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2" name="Google Shape;46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6" name="Shape 4606"/>
        <p:cNvGrpSpPr/>
        <p:nvPr/>
      </p:nvGrpSpPr>
      <p:grpSpPr>
        <a:xfrm>
          <a:off x="0" y="0"/>
          <a:ext cx="0" cy="0"/>
          <a:chOff x="0" y="0"/>
          <a:chExt cx="0" cy="0"/>
        </a:xfrm>
      </p:grpSpPr>
      <p:sp>
        <p:nvSpPr>
          <p:cNvPr id="4607" name="Google Shape;460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8" name="Google Shape;460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5" name="Shape 4615"/>
        <p:cNvGrpSpPr/>
        <p:nvPr/>
      </p:nvGrpSpPr>
      <p:grpSpPr>
        <a:xfrm>
          <a:off x="0" y="0"/>
          <a:ext cx="0" cy="0"/>
          <a:chOff x="0" y="0"/>
          <a:chExt cx="0" cy="0"/>
        </a:xfrm>
      </p:grpSpPr>
      <p:sp>
        <p:nvSpPr>
          <p:cNvPr id="4616" name="Google Shape;461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7" name="Google Shape;461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2" name="Shape 4622"/>
        <p:cNvGrpSpPr/>
        <p:nvPr/>
      </p:nvGrpSpPr>
      <p:grpSpPr>
        <a:xfrm>
          <a:off x="0" y="0"/>
          <a:ext cx="0" cy="0"/>
          <a:chOff x="0" y="0"/>
          <a:chExt cx="0" cy="0"/>
        </a:xfrm>
      </p:grpSpPr>
      <p:sp>
        <p:nvSpPr>
          <p:cNvPr id="4623" name="Google Shape;462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4" name="Google Shape;462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8" name="Shape 4628"/>
        <p:cNvGrpSpPr/>
        <p:nvPr/>
      </p:nvGrpSpPr>
      <p:grpSpPr>
        <a:xfrm>
          <a:off x="0" y="0"/>
          <a:ext cx="0" cy="0"/>
          <a:chOff x="0" y="0"/>
          <a:chExt cx="0" cy="0"/>
        </a:xfrm>
      </p:grpSpPr>
      <p:sp>
        <p:nvSpPr>
          <p:cNvPr id="4629" name="Google Shape;462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0" name="Google Shape;463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8" name="Shape 4638"/>
        <p:cNvGrpSpPr/>
        <p:nvPr/>
      </p:nvGrpSpPr>
      <p:grpSpPr>
        <a:xfrm>
          <a:off x="0" y="0"/>
          <a:ext cx="0" cy="0"/>
          <a:chOff x="0" y="0"/>
          <a:chExt cx="0" cy="0"/>
        </a:xfrm>
      </p:grpSpPr>
      <p:sp>
        <p:nvSpPr>
          <p:cNvPr id="4639" name="Google Shape;463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0" name="Google Shape;464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4" name="Shape 4644"/>
        <p:cNvGrpSpPr/>
        <p:nvPr/>
      </p:nvGrpSpPr>
      <p:grpSpPr>
        <a:xfrm>
          <a:off x="0" y="0"/>
          <a:ext cx="0" cy="0"/>
          <a:chOff x="0" y="0"/>
          <a:chExt cx="0" cy="0"/>
        </a:xfrm>
      </p:grpSpPr>
      <p:sp>
        <p:nvSpPr>
          <p:cNvPr id="4645" name="Google Shape;464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6" name="Google Shape;464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0" name="Shape 4650"/>
        <p:cNvGrpSpPr/>
        <p:nvPr/>
      </p:nvGrpSpPr>
      <p:grpSpPr>
        <a:xfrm>
          <a:off x="0" y="0"/>
          <a:ext cx="0" cy="0"/>
          <a:chOff x="0" y="0"/>
          <a:chExt cx="0" cy="0"/>
        </a:xfrm>
      </p:grpSpPr>
      <p:sp>
        <p:nvSpPr>
          <p:cNvPr id="4651" name="Google Shape;465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2" name="Google Shape;465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9" name="Shape 4329"/>
        <p:cNvGrpSpPr/>
        <p:nvPr/>
      </p:nvGrpSpPr>
      <p:grpSpPr>
        <a:xfrm>
          <a:off x="0" y="0"/>
          <a:ext cx="0" cy="0"/>
          <a:chOff x="0" y="0"/>
          <a:chExt cx="0" cy="0"/>
        </a:xfrm>
      </p:grpSpPr>
      <p:sp>
        <p:nvSpPr>
          <p:cNvPr id="4330" name="Google Shape;433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1" name="Google Shape;433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2" name="Google Shape;433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7" name="Shape 4657"/>
        <p:cNvGrpSpPr/>
        <p:nvPr/>
      </p:nvGrpSpPr>
      <p:grpSpPr>
        <a:xfrm>
          <a:off x="0" y="0"/>
          <a:ext cx="0" cy="0"/>
          <a:chOff x="0" y="0"/>
          <a:chExt cx="0" cy="0"/>
        </a:xfrm>
      </p:grpSpPr>
      <p:sp>
        <p:nvSpPr>
          <p:cNvPr id="4658" name="Google Shape;465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9" name="Google Shape;465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4" name="Shape 4664"/>
        <p:cNvGrpSpPr/>
        <p:nvPr/>
      </p:nvGrpSpPr>
      <p:grpSpPr>
        <a:xfrm>
          <a:off x="0" y="0"/>
          <a:ext cx="0" cy="0"/>
          <a:chOff x="0" y="0"/>
          <a:chExt cx="0" cy="0"/>
        </a:xfrm>
      </p:grpSpPr>
      <p:sp>
        <p:nvSpPr>
          <p:cNvPr id="4665" name="Google Shape;466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6" name="Google Shape;466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7" name="Google Shape;466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5" name="Shape 4675"/>
        <p:cNvGrpSpPr/>
        <p:nvPr/>
      </p:nvGrpSpPr>
      <p:grpSpPr>
        <a:xfrm>
          <a:off x="0" y="0"/>
          <a:ext cx="0" cy="0"/>
          <a:chOff x="0" y="0"/>
          <a:chExt cx="0" cy="0"/>
        </a:xfrm>
      </p:grpSpPr>
      <p:sp>
        <p:nvSpPr>
          <p:cNvPr id="4676" name="Google Shape;467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7" name="Google Shape;467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1" name="Shape 4681"/>
        <p:cNvGrpSpPr/>
        <p:nvPr/>
      </p:nvGrpSpPr>
      <p:grpSpPr>
        <a:xfrm>
          <a:off x="0" y="0"/>
          <a:ext cx="0" cy="0"/>
          <a:chOff x="0" y="0"/>
          <a:chExt cx="0" cy="0"/>
        </a:xfrm>
      </p:grpSpPr>
      <p:sp>
        <p:nvSpPr>
          <p:cNvPr id="4682" name="Google Shape;468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3" name="Google Shape;468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8" name="Shape 4688"/>
        <p:cNvGrpSpPr/>
        <p:nvPr/>
      </p:nvGrpSpPr>
      <p:grpSpPr>
        <a:xfrm>
          <a:off x="0" y="0"/>
          <a:ext cx="0" cy="0"/>
          <a:chOff x="0" y="0"/>
          <a:chExt cx="0" cy="0"/>
        </a:xfrm>
      </p:grpSpPr>
      <p:sp>
        <p:nvSpPr>
          <p:cNvPr id="4689" name="Google Shape;468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0" name="Google Shape;469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5" name="Shape 4695"/>
        <p:cNvGrpSpPr/>
        <p:nvPr/>
      </p:nvGrpSpPr>
      <p:grpSpPr>
        <a:xfrm>
          <a:off x="0" y="0"/>
          <a:ext cx="0" cy="0"/>
          <a:chOff x="0" y="0"/>
          <a:chExt cx="0" cy="0"/>
        </a:xfrm>
      </p:grpSpPr>
      <p:sp>
        <p:nvSpPr>
          <p:cNvPr id="4696" name="Google Shape;469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7" name="Google Shape;469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3" name="Shape 4703"/>
        <p:cNvGrpSpPr/>
        <p:nvPr/>
      </p:nvGrpSpPr>
      <p:grpSpPr>
        <a:xfrm>
          <a:off x="0" y="0"/>
          <a:ext cx="0" cy="0"/>
          <a:chOff x="0" y="0"/>
          <a:chExt cx="0" cy="0"/>
        </a:xfrm>
      </p:grpSpPr>
      <p:sp>
        <p:nvSpPr>
          <p:cNvPr id="4704" name="Google Shape;470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5" name="Google Shape;470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0" name="Shape 4710"/>
        <p:cNvGrpSpPr/>
        <p:nvPr/>
      </p:nvGrpSpPr>
      <p:grpSpPr>
        <a:xfrm>
          <a:off x="0" y="0"/>
          <a:ext cx="0" cy="0"/>
          <a:chOff x="0" y="0"/>
          <a:chExt cx="0" cy="0"/>
        </a:xfrm>
      </p:grpSpPr>
      <p:sp>
        <p:nvSpPr>
          <p:cNvPr id="4711" name="Google Shape;471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2" name="Google Shape;471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8" name="Shape 4718"/>
        <p:cNvGrpSpPr/>
        <p:nvPr/>
      </p:nvGrpSpPr>
      <p:grpSpPr>
        <a:xfrm>
          <a:off x="0" y="0"/>
          <a:ext cx="0" cy="0"/>
          <a:chOff x="0" y="0"/>
          <a:chExt cx="0" cy="0"/>
        </a:xfrm>
      </p:grpSpPr>
      <p:sp>
        <p:nvSpPr>
          <p:cNvPr id="4719" name="Google Shape;471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0" name="Google Shape;472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5" name="Shape 4725"/>
        <p:cNvGrpSpPr/>
        <p:nvPr/>
      </p:nvGrpSpPr>
      <p:grpSpPr>
        <a:xfrm>
          <a:off x="0" y="0"/>
          <a:ext cx="0" cy="0"/>
          <a:chOff x="0" y="0"/>
          <a:chExt cx="0" cy="0"/>
        </a:xfrm>
      </p:grpSpPr>
      <p:sp>
        <p:nvSpPr>
          <p:cNvPr id="4726" name="Google Shape;472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7" name="Google Shape;472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7" name="Shape 4337"/>
        <p:cNvGrpSpPr/>
        <p:nvPr/>
      </p:nvGrpSpPr>
      <p:grpSpPr>
        <a:xfrm>
          <a:off x="0" y="0"/>
          <a:ext cx="0" cy="0"/>
          <a:chOff x="0" y="0"/>
          <a:chExt cx="0" cy="0"/>
        </a:xfrm>
      </p:grpSpPr>
      <p:sp>
        <p:nvSpPr>
          <p:cNvPr id="4338" name="Google Shape;43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9" name="Google Shape;433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*According to A 10-year retrospective study on hydatid disease in Jordan with emphasis on the role of imaging in its diagnosis Al-Radaideh Ali M1*, Hijjawi Nawal S2 , Abdelfattah Ali M2 , Al-Khreisat Mutaz J2 and Bani-Hani Kamal E3 1 Department of Medical Imaging, Faculty of Allied Health Sciences, The Hashemite University, Zarqa, Jordan 2 Department of Medical Laboratory Sciences, Faculty of Allied Health Sciences, The Hashemite University, Zarqa, Jordan 3 Faculty of Medicine, The Hashemite University, Zarqa, Jordan </a:t>
            </a:r>
            <a:r>
              <a:rPr b="1" lang="en-US"/>
              <a:t>https://eis.hu.edu.jo/deanshipfiles/pub10872100942.pdf</a:t>
            </a:r>
            <a:endParaRPr/>
          </a:p>
        </p:txBody>
      </p:sp>
      <p:sp>
        <p:nvSpPr>
          <p:cNvPr id="4340" name="Google Shape;434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5" name="Shape 4735"/>
        <p:cNvGrpSpPr/>
        <p:nvPr/>
      </p:nvGrpSpPr>
      <p:grpSpPr>
        <a:xfrm>
          <a:off x="0" y="0"/>
          <a:ext cx="0" cy="0"/>
          <a:chOff x="0" y="0"/>
          <a:chExt cx="0" cy="0"/>
        </a:xfrm>
      </p:grpSpPr>
      <p:sp>
        <p:nvSpPr>
          <p:cNvPr id="4736" name="Google Shape;473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7" name="Google Shape;47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2" name="Shape 4742"/>
        <p:cNvGrpSpPr/>
        <p:nvPr/>
      </p:nvGrpSpPr>
      <p:grpSpPr>
        <a:xfrm>
          <a:off x="0" y="0"/>
          <a:ext cx="0" cy="0"/>
          <a:chOff x="0" y="0"/>
          <a:chExt cx="0" cy="0"/>
        </a:xfrm>
      </p:grpSpPr>
      <p:sp>
        <p:nvSpPr>
          <p:cNvPr id="4743" name="Google Shape;474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4" name="Google Shape;47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9" name="Shape 4749"/>
        <p:cNvGrpSpPr/>
        <p:nvPr/>
      </p:nvGrpSpPr>
      <p:grpSpPr>
        <a:xfrm>
          <a:off x="0" y="0"/>
          <a:ext cx="0" cy="0"/>
          <a:chOff x="0" y="0"/>
          <a:chExt cx="0" cy="0"/>
        </a:xfrm>
      </p:grpSpPr>
      <p:sp>
        <p:nvSpPr>
          <p:cNvPr id="4750" name="Google Shape;475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1" name="Google Shape;475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9" name="Shape 4759"/>
        <p:cNvGrpSpPr/>
        <p:nvPr/>
      </p:nvGrpSpPr>
      <p:grpSpPr>
        <a:xfrm>
          <a:off x="0" y="0"/>
          <a:ext cx="0" cy="0"/>
          <a:chOff x="0" y="0"/>
          <a:chExt cx="0" cy="0"/>
        </a:xfrm>
      </p:grpSpPr>
      <p:sp>
        <p:nvSpPr>
          <p:cNvPr id="4760" name="Google Shape;476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1" name="Google Shape;476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6" name="Shape 4766"/>
        <p:cNvGrpSpPr/>
        <p:nvPr/>
      </p:nvGrpSpPr>
      <p:grpSpPr>
        <a:xfrm>
          <a:off x="0" y="0"/>
          <a:ext cx="0" cy="0"/>
          <a:chOff x="0" y="0"/>
          <a:chExt cx="0" cy="0"/>
        </a:xfrm>
      </p:grpSpPr>
      <p:sp>
        <p:nvSpPr>
          <p:cNvPr id="4767" name="Google Shape;476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8" name="Google Shape;476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5" name="Shape 4775"/>
        <p:cNvGrpSpPr/>
        <p:nvPr/>
      </p:nvGrpSpPr>
      <p:grpSpPr>
        <a:xfrm>
          <a:off x="0" y="0"/>
          <a:ext cx="0" cy="0"/>
          <a:chOff x="0" y="0"/>
          <a:chExt cx="0" cy="0"/>
        </a:xfrm>
      </p:grpSpPr>
      <p:sp>
        <p:nvSpPr>
          <p:cNvPr id="4776" name="Google Shape;477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7" name="Google Shape;477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4" name="Shape 4784"/>
        <p:cNvGrpSpPr/>
        <p:nvPr/>
      </p:nvGrpSpPr>
      <p:grpSpPr>
        <a:xfrm>
          <a:off x="0" y="0"/>
          <a:ext cx="0" cy="0"/>
          <a:chOff x="0" y="0"/>
          <a:chExt cx="0" cy="0"/>
        </a:xfrm>
      </p:grpSpPr>
      <p:sp>
        <p:nvSpPr>
          <p:cNvPr id="4785" name="Google Shape;478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6" name="Google Shape;478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2" name="Shape 4792"/>
        <p:cNvGrpSpPr/>
        <p:nvPr/>
      </p:nvGrpSpPr>
      <p:grpSpPr>
        <a:xfrm>
          <a:off x="0" y="0"/>
          <a:ext cx="0" cy="0"/>
          <a:chOff x="0" y="0"/>
          <a:chExt cx="0" cy="0"/>
        </a:xfrm>
      </p:grpSpPr>
      <p:sp>
        <p:nvSpPr>
          <p:cNvPr id="4793" name="Google Shape;479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4" name="Google Shape;479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0" name="Shape 4800"/>
        <p:cNvGrpSpPr/>
        <p:nvPr/>
      </p:nvGrpSpPr>
      <p:grpSpPr>
        <a:xfrm>
          <a:off x="0" y="0"/>
          <a:ext cx="0" cy="0"/>
          <a:chOff x="0" y="0"/>
          <a:chExt cx="0" cy="0"/>
        </a:xfrm>
      </p:grpSpPr>
      <p:sp>
        <p:nvSpPr>
          <p:cNvPr id="4801" name="Google Shape;480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2" name="Google Shape;480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7" name="Shape 4807"/>
        <p:cNvGrpSpPr/>
        <p:nvPr/>
      </p:nvGrpSpPr>
      <p:grpSpPr>
        <a:xfrm>
          <a:off x="0" y="0"/>
          <a:ext cx="0" cy="0"/>
          <a:chOff x="0" y="0"/>
          <a:chExt cx="0" cy="0"/>
        </a:xfrm>
      </p:grpSpPr>
      <p:sp>
        <p:nvSpPr>
          <p:cNvPr id="4808" name="Google Shape;480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9" name="Google Shape;480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6" name="Shape 4346"/>
        <p:cNvGrpSpPr/>
        <p:nvPr/>
      </p:nvGrpSpPr>
      <p:grpSpPr>
        <a:xfrm>
          <a:off x="0" y="0"/>
          <a:ext cx="0" cy="0"/>
          <a:chOff x="0" y="0"/>
          <a:chExt cx="0" cy="0"/>
        </a:xfrm>
      </p:grpSpPr>
      <p:sp>
        <p:nvSpPr>
          <p:cNvPr id="4347" name="Google Shape;434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8" name="Google Shape;43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5" name="Shape 4815"/>
        <p:cNvGrpSpPr/>
        <p:nvPr/>
      </p:nvGrpSpPr>
      <p:grpSpPr>
        <a:xfrm>
          <a:off x="0" y="0"/>
          <a:ext cx="0" cy="0"/>
          <a:chOff x="0" y="0"/>
          <a:chExt cx="0" cy="0"/>
        </a:xfrm>
      </p:grpSpPr>
      <p:sp>
        <p:nvSpPr>
          <p:cNvPr id="4816" name="Google Shape;4816;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7" name="Google Shape;481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8" name="Shape 4358"/>
        <p:cNvGrpSpPr/>
        <p:nvPr/>
      </p:nvGrpSpPr>
      <p:grpSpPr>
        <a:xfrm>
          <a:off x="0" y="0"/>
          <a:ext cx="0" cy="0"/>
          <a:chOff x="0" y="0"/>
          <a:chExt cx="0" cy="0"/>
        </a:xfrm>
      </p:grpSpPr>
      <p:sp>
        <p:nvSpPr>
          <p:cNvPr id="4359" name="Google Shape;4359;g15a7d3a0ada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60" name="Google Shape;4360;g15a7d3a0ada_1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1" name="Google Shape;4361;g15a7d3a0ada_1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6" name="Shape 4376"/>
        <p:cNvGrpSpPr/>
        <p:nvPr/>
      </p:nvGrpSpPr>
      <p:grpSpPr>
        <a:xfrm>
          <a:off x="0" y="0"/>
          <a:ext cx="0" cy="0"/>
          <a:chOff x="0" y="0"/>
          <a:chExt cx="0" cy="0"/>
        </a:xfrm>
      </p:grpSpPr>
      <p:sp>
        <p:nvSpPr>
          <p:cNvPr id="4377" name="Google Shape;4377;g15987217043_1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78" name="Google Shape;4378;g15987217043_1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9" name="Google Shape;4379;g15987217043_1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3" name="Shape 4383"/>
        <p:cNvGrpSpPr/>
        <p:nvPr/>
      </p:nvGrpSpPr>
      <p:grpSpPr>
        <a:xfrm>
          <a:off x="0" y="0"/>
          <a:ext cx="0" cy="0"/>
          <a:chOff x="0" y="0"/>
          <a:chExt cx="0" cy="0"/>
        </a:xfrm>
      </p:grpSpPr>
      <p:sp>
        <p:nvSpPr>
          <p:cNvPr id="4384" name="Google Shape;43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5" name="Google Shape;438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6" name="Google Shape;438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pic>
        <p:nvPicPr>
          <p:cNvPr id="14" name="Google Shape;14;g159505ee322_0_3"/>
          <p:cNvPicPr preferRelativeResize="0"/>
          <p:nvPr/>
        </p:nvPicPr>
        <p:blipFill rotWithShape="1">
          <a:blip r:embed="rId2">
            <a:alphaModFix/>
          </a:blip>
          <a:srcRect b="0" l="0" r="0" t="0"/>
          <a:stretch/>
        </p:blipFill>
        <p:spPr>
          <a:xfrm>
            <a:off x="0" y="0"/>
            <a:ext cx="12192000" cy="6858001"/>
          </a:xfrm>
          <a:prstGeom prst="rect">
            <a:avLst/>
          </a:prstGeom>
          <a:noFill/>
          <a:ln>
            <a:noFill/>
          </a:ln>
        </p:spPr>
      </p:pic>
      <p:pic>
        <p:nvPicPr>
          <p:cNvPr id="15" name="Google Shape;15;g159505ee322_0_3"/>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6" name="Google Shape;16;g159505ee322_0_3"/>
          <p:cNvSpPr txBox="1"/>
          <p:nvPr>
            <p:ph type="title"/>
          </p:nvPr>
        </p:nvSpPr>
        <p:spPr>
          <a:xfrm>
            <a:off x="2166800" y="1537497"/>
            <a:ext cx="7858500" cy="31191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3200"/>
              <a:buNone/>
              <a:defRPr sz="93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7" name="Google Shape;17;g159505ee322_0_3"/>
          <p:cNvSpPr txBox="1"/>
          <p:nvPr>
            <p:ph idx="1" type="body"/>
          </p:nvPr>
        </p:nvSpPr>
        <p:spPr>
          <a:xfrm>
            <a:off x="2567800" y="4492967"/>
            <a:ext cx="7056300" cy="1133100"/>
          </a:xfrm>
          <a:prstGeom prst="rect">
            <a:avLst/>
          </a:prstGeom>
          <a:noFill/>
          <a:ln>
            <a:noFill/>
          </a:ln>
        </p:spPr>
        <p:txBody>
          <a:bodyPr anchorCtr="0" anchor="ctr" bIns="121900" lIns="121900" spcFirstLastPara="1" rIns="121900" wrap="square" tIns="121900">
            <a:noAutofit/>
          </a:bodyPr>
          <a:lstStyle>
            <a:lvl1pPr indent="-330200" lvl="0" marL="457200" algn="ctr">
              <a:lnSpc>
                <a:spcPct val="100000"/>
              </a:lnSpc>
              <a:spcBef>
                <a:spcPts val="0"/>
              </a:spcBef>
              <a:spcAft>
                <a:spcPts val="0"/>
              </a:spcAft>
              <a:buSzPts val="1600"/>
              <a:buChar char="●"/>
              <a:defRPr sz="24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8" name="Google Shape;18;g159505ee322_0_3"/>
          <p:cNvSpPr/>
          <p:nvPr/>
        </p:nvSpPr>
        <p:spPr>
          <a:xfrm>
            <a:off x="-326128" y="-215349"/>
            <a:ext cx="2021385" cy="1155668"/>
          </a:xfrm>
          <a:custGeom>
            <a:rect b="b" l="l" r="r" t="t"/>
            <a:pathLst>
              <a:path extrusionOk="0" h="9794" w="16599">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 name="Google Shape;19;g159505ee322_0_3"/>
          <p:cNvSpPr/>
          <p:nvPr/>
        </p:nvSpPr>
        <p:spPr>
          <a:xfrm flipH="1">
            <a:off x="10516141" y="-215349"/>
            <a:ext cx="2021385" cy="1155668"/>
          </a:xfrm>
          <a:custGeom>
            <a:rect b="b" l="l" r="r" t="t"/>
            <a:pathLst>
              <a:path extrusionOk="0" h="9794" w="16599">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20" name="Google Shape;20;g159505ee322_0_3"/>
          <p:cNvGrpSpPr/>
          <p:nvPr/>
        </p:nvGrpSpPr>
        <p:grpSpPr>
          <a:xfrm>
            <a:off x="-461936" y="1054173"/>
            <a:ext cx="3011242" cy="854091"/>
            <a:chOff x="-2810250" y="3572525"/>
            <a:chExt cx="2106500" cy="597475"/>
          </a:xfrm>
        </p:grpSpPr>
        <p:sp>
          <p:nvSpPr>
            <p:cNvPr id="21" name="Google Shape;21;g159505ee322_0_3"/>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 name="Google Shape;22;g159505ee322_0_3"/>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 name="Google Shape;23;g159505ee322_0_3"/>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 name="Google Shape;24;g159505ee322_0_3"/>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 name="Google Shape;25;g159505ee322_0_3"/>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 name="Google Shape;26;g159505ee322_0_3"/>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 name="Google Shape;27;g159505ee322_0_3"/>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 name="Google Shape;28;g159505ee322_0_3"/>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 name="Google Shape;29;g159505ee322_0_3"/>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 name="Google Shape;30;g159505ee322_0_3"/>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 name="Google Shape;31;g159505ee322_0_3"/>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 name="Google Shape;32;g159505ee322_0_3"/>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 name="Google Shape;33;g159505ee322_0_3"/>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 name="Google Shape;34;g159505ee322_0_3"/>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 name="Google Shape;35;g159505ee322_0_3"/>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 name="Google Shape;36;g159505ee322_0_3"/>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 name="Google Shape;37;g159505ee322_0_3"/>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 name="Google Shape;38;g159505ee322_0_3"/>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 name="Google Shape;39;g159505ee322_0_3"/>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 name="Google Shape;40;g159505ee322_0_3"/>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 name="Google Shape;41;g159505ee322_0_3"/>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 name="Google Shape;42;g159505ee322_0_3"/>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 name="Google Shape;43;g159505ee322_0_3"/>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 name="Google Shape;44;g159505ee322_0_3"/>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 name="Google Shape;45;g159505ee322_0_3"/>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 name="Google Shape;46;g159505ee322_0_3"/>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 name="Google Shape;47;g159505ee322_0_3"/>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 name="Google Shape;48;g159505ee322_0_3"/>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 name="Google Shape;49;g159505ee322_0_3"/>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 name="Google Shape;50;g159505ee322_0_3"/>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 name="Google Shape;51;g159505ee322_0_3"/>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 name="Google Shape;52;g159505ee322_0_3"/>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 name="Google Shape;53;g159505ee322_0_3"/>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 name="Google Shape;54;g159505ee322_0_3"/>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 name="Google Shape;55;g159505ee322_0_3"/>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 name="Google Shape;56;g159505ee322_0_3"/>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 name="Google Shape;57;g159505ee322_0_3"/>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 name="Google Shape;58;g159505ee322_0_3"/>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 name="Google Shape;59;g159505ee322_0_3"/>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 name="Google Shape;60;g159505ee322_0_3"/>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 name="Google Shape;61;g159505ee322_0_3"/>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 name="Google Shape;62;g159505ee322_0_3"/>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 name="Google Shape;63;g159505ee322_0_3"/>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 name="Google Shape;64;g159505ee322_0_3"/>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 name="Google Shape;65;g159505ee322_0_3"/>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 name="Google Shape;66;g159505ee322_0_3"/>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 name="Google Shape;67;g159505ee322_0_3"/>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 name="Google Shape;68;g159505ee322_0_3"/>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9" name="Google Shape;69;g159505ee322_0_3"/>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0" name="Google Shape;70;g159505ee322_0_3"/>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 name="Google Shape;71;g159505ee322_0_3"/>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 name="Google Shape;72;g159505ee322_0_3"/>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 name="Google Shape;73;g159505ee322_0_3"/>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 name="Google Shape;74;g159505ee322_0_3"/>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 name="Google Shape;75;g159505ee322_0_3"/>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 name="Google Shape;76;g159505ee322_0_3"/>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 name="Google Shape;77;g159505ee322_0_3"/>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 name="Google Shape;78;g159505ee322_0_3"/>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 name="Google Shape;79;g159505ee322_0_3"/>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 name="Google Shape;80;g159505ee322_0_3"/>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 name="Google Shape;81;g159505ee322_0_3"/>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 name="Google Shape;82;g159505ee322_0_3"/>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 name="Google Shape;83;g159505ee322_0_3"/>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 name="Google Shape;84;g159505ee322_0_3"/>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 name="Google Shape;85;g159505ee322_0_3"/>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 name="Google Shape;86;g159505ee322_0_3"/>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 name="Google Shape;87;g159505ee322_0_3"/>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 name="Google Shape;88;g159505ee322_0_3"/>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 name="Google Shape;89;g159505ee322_0_3"/>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 name="Google Shape;90;g159505ee322_0_3"/>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 name="Google Shape;91;g159505ee322_0_3"/>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 name="Google Shape;92;g159505ee322_0_3"/>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3" name="Google Shape;93;g159505ee322_0_3"/>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 name="Google Shape;94;g159505ee322_0_3"/>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 name="Google Shape;95;g159505ee322_0_3"/>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 name="Google Shape;96;g159505ee322_0_3"/>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 name="Google Shape;97;g159505ee322_0_3"/>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 name="Google Shape;98;g159505ee322_0_3"/>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 name="Google Shape;99;g159505ee322_0_3"/>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 name="Google Shape;100;g159505ee322_0_3"/>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 name="Google Shape;101;g159505ee322_0_3"/>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 name="Google Shape;102;g159505ee322_0_3"/>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 name="Google Shape;103;g159505ee322_0_3"/>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 name="Google Shape;104;g159505ee322_0_3"/>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 name="Google Shape;105;g159505ee322_0_3"/>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 name="Google Shape;106;g159505ee322_0_3"/>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 name="Google Shape;107;g159505ee322_0_3"/>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 name="Google Shape;108;g159505ee322_0_3"/>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 name="Google Shape;109;g159505ee322_0_3"/>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 name="Google Shape;110;g159505ee322_0_3"/>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 name="Google Shape;111;g159505ee322_0_3"/>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 name="Google Shape;112;g159505ee322_0_3"/>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 name="Google Shape;113;g159505ee322_0_3"/>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 name="Google Shape;114;g159505ee322_0_3"/>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 name="Google Shape;115;g159505ee322_0_3"/>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6" name="Google Shape;116;g159505ee322_0_3"/>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 name="Google Shape;117;g159505ee322_0_3"/>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 name="Google Shape;118;g159505ee322_0_3"/>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 name="Google Shape;119;g159505ee322_0_3"/>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 name="Google Shape;120;g159505ee322_0_3"/>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 name="Google Shape;121;g159505ee322_0_3"/>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 name="Google Shape;122;g159505ee322_0_3"/>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 name="Google Shape;123;g159505ee322_0_3"/>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 name="Google Shape;124;g159505ee322_0_3"/>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 name="Google Shape;125;g159505ee322_0_3"/>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 name="Google Shape;126;g159505ee322_0_3"/>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 name="Google Shape;127;g159505ee322_0_3"/>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 name="Google Shape;128;g159505ee322_0_3"/>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 name="Google Shape;129;g159505ee322_0_3"/>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 name="Google Shape;130;g159505ee322_0_3"/>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131" name="Google Shape;131;g159505ee322_0_3"/>
          <p:cNvGrpSpPr/>
          <p:nvPr/>
        </p:nvGrpSpPr>
        <p:grpSpPr>
          <a:xfrm>
            <a:off x="10173164" y="5847024"/>
            <a:ext cx="2364483" cy="753218"/>
            <a:chOff x="-4380075" y="3780200"/>
            <a:chExt cx="1637000" cy="521475"/>
          </a:xfrm>
        </p:grpSpPr>
        <p:sp>
          <p:nvSpPr>
            <p:cNvPr id="132" name="Google Shape;132;g159505ee322_0_3"/>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 name="Google Shape;133;g159505ee322_0_3"/>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 name="Google Shape;134;g159505ee322_0_3"/>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 name="Google Shape;135;g159505ee322_0_3"/>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 name="Google Shape;136;g159505ee322_0_3"/>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 name="Google Shape;137;g159505ee322_0_3"/>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 name="Google Shape;138;g159505ee322_0_3"/>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 name="Google Shape;139;g159505ee322_0_3"/>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 name="Google Shape;140;g159505ee322_0_3"/>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 name="Google Shape;141;g159505ee322_0_3"/>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 name="Google Shape;142;g159505ee322_0_3"/>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 name="Google Shape;143;g159505ee322_0_3"/>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 name="Google Shape;144;g159505ee322_0_3"/>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 name="Google Shape;145;g159505ee322_0_3"/>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 name="Google Shape;146;g159505ee322_0_3"/>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 name="Google Shape;147;g159505ee322_0_3"/>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 name="Google Shape;148;g159505ee322_0_3"/>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 name="Google Shape;149;g159505ee322_0_3"/>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 name="Google Shape;150;g159505ee322_0_3"/>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 name="Google Shape;151;g159505ee322_0_3"/>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 name="Google Shape;152;g159505ee322_0_3"/>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 name="Google Shape;153;g159505ee322_0_3"/>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 name="Google Shape;154;g159505ee322_0_3"/>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 name="Google Shape;155;g159505ee322_0_3"/>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 name="Google Shape;156;g159505ee322_0_3"/>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 name="Google Shape;157;g159505ee322_0_3"/>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 name="Google Shape;158;g159505ee322_0_3"/>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 name="Google Shape;159;g159505ee322_0_3"/>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 name="Google Shape;160;g159505ee322_0_3"/>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 name="Google Shape;161;g159505ee322_0_3"/>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 name="Google Shape;162;g159505ee322_0_3"/>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 name="Google Shape;163;g159505ee322_0_3"/>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 name="Google Shape;164;g159505ee322_0_3"/>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 name="Google Shape;165;g159505ee322_0_3"/>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 name="Google Shape;166;g159505ee322_0_3"/>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 name="Google Shape;167;g159505ee322_0_3"/>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 name="Google Shape;168;g159505ee322_0_3"/>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 name="Google Shape;169;g159505ee322_0_3"/>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 name="Google Shape;170;g159505ee322_0_3"/>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 name="Google Shape;171;g159505ee322_0_3"/>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 name="Google Shape;172;g159505ee322_0_3"/>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 name="Google Shape;173;g159505ee322_0_3"/>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 name="Google Shape;174;g159505ee322_0_3"/>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 name="Google Shape;175;g159505ee322_0_3"/>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 name="Google Shape;176;g159505ee322_0_3"/>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 name="Google Shape;177;g159505ee322_0_3"/>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 name="Google Shape;178;g159505ee322_0_3"/>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 name="Google Shape;179;g159505ee322_0_3"/>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 name="Google Shape;180;g159505ee322_0_3"/>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 name="Google Shape;181;g159505ee322_0_3"/>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 name="Google Shape;182;g159505ee322_0_3"/>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 name="Google Shape;183;g159505ee322_0_3"/>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 name="Google Shape;184;g159505ee322_0_3"/>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 name="Google Shape;185;g159505ee322_0_3"/>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 name="Google Shape;186;g159505ee322_0_3"/>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 name="Google Shape;187;g159505ee322_0_3"/>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 name="Google Shape;188;g159505ee322_0_3"/>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 name="Google Shape;189;g159505ee322_0_3"/>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 name="Google Shape;190;g159505ee322_0_3"/>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 name="Google Shape;191;g159505ee322_0_3"/>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 name="Google Shape;192;g159505ee322_0_3"/>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 name="Google Shape;193;g159505ee322_0_3"/>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 name="Google Shape;194;g159505ee322_0_3"/>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 name="Google Shape;195;g159505ee322_0_3"/>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 name="Google Shape;196;g159505ee322_0_3"/>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 name="Google Shape;197;g159505ee322_0_3"/>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 name="Google Shape;198;g159505ee322_0_3"/>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 name="Google Shape;199;g159505ee322_0_3"/>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00" name="Google Shape;200;g159505ee322_0_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91" name="Shape 1391"/>
        <p:cNvGrpSpPr/>
        <p:nvPr/>
      </p:nvGrpSpPr>
      <p:grpSpPr>
        <a:xfrm>
          <a:off x="0" y="0"/>
          <a:ext cx="0" cy="0"/>
          <a:chOff x="0" y="0"/>
          <a:chExt cx="0" cy="0"/>
        </a:xfrm>
      </p:grpSpPr>
      <p:pic>
        <p:nvPicPr>
          <p:cNvPr id="1392" name="Google Shape;1392;g159505ee322_0_1374"/>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393" name="Google Shape;1393;g159505ee322_0_1374"/>
          <p:cNvSpPr txBox="1"/>
          <p:nvPr>
            <p:ph idx="1" type="subTitle"/>
          </p:nvPr>
        </p:nvSpPr>
        <p:spPr>
          <a:xfrm>
            <a:off x="4187088" y="4546967"/>
            <a:ext cx="3818700" cy="9096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94" name="Google Shape;1394;g159505ee322_0_1374"/>
          <p:cNvSpPr txBox="1"/>
          <p:nvPr>
            <p:ph type="title"/>
          </p:nvPr>
        </p:nvSpPr>
        <p:spPr>
          <a:xfrm>
            <a:off x="4139488" y="2929363"/>
            <a:ext cx="3914100" cy="1976400"/>
          </a:xfrm>
          <a:prstGeom prst="rect">
            <a:avLst/>
          </a:prstGeom>
          <a:noFill/>
          <a:ln>
            <a:noFill/>
          </a:ln>
        </p:spPr>
        <p:txBody>
          <a:bodyPr anchorCtr="0" anchor="ctr" bIns="121900" lIns="121900" spcFirstLastPara="1" rIns="121900" wrap="square" tIns="121900">
            <a:noAutofit/>
          </a:bodyPr>
          <a:lstStyle>
            <a:lvl1pPr lvl="0" algn="ctr">
              <a:lnSpc>
                <a:spcPct val="90000"/>
              </a:lnSpc>
              <a:spcBef>
                <a:spcPts val="0"/>
              </a:spcBef>
              <a:spcAft>
                <a:spcPts val="0"/>
              </a:spcAft>
              <a:buSzPts val="5600"/>
              <a:buNone/>
              <a:defRPr sz="72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395" name="Google Shape;1395;g159505ee322_0_1374"/>
          <p:cNvSpPr txBox="1"/>
          <p:nvPr>
            <p:ph idx="2" type="title"/>
          </p:nvPr>
        </p:nvSpPr>
        <p:spPr>
          <a:xfrm>
            <a:off x="5125488" y="1900864"/>
            <a:ext cx="1941900" cy="13740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8000"/>
              <a:buNone/>
              <a:defRPr sz="128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grpSp>
        <p:nvGrpSpPr>
          <p:cNvPr id="1396" name="Google Shape;1396;g159505ee322_0_1374"/>
          <p:cNvGrpSpPr/>
          <p:nvPr/>
        </p:nvGrpSpPr>
        <p:grpSpPr>
          <a:xfrm>
            <a:off x="-1580089" y="1121114"/>
            <a:ext cx="2808596" cy="796613"/>
            <a:chOff x="-2810250" y="3572525"/>
            <a:chExt cx="2106500" cy="597475"/>
          </a:xfrm>
        </p:grpSpPr>
        <p:sp>
          <p:nvSpPr>
            <p:cNvPr id="1397" name="Google Shape;1397;g159505ee322_0_1374"/>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8" name="Google Shape;1398;g159505ee322_0_1374"/>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9" name="Google Shape;1399;g159505ee322_0_1374"/>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0" name="Google Shape;1400;g159505ee322_0_1374"/>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1" name="Google Shape;1401;g159505ee322_0_1374"/>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2" name="Google Shape;1402;g159505ee322_0_1374"/>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3" name="Google Shape;1403;g159505ee322_0_1374"/>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4" name="Google Shape;1404;g159505ee322_0_1374"/>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5" name="Google Shape;1405;g159505ee322_0_1374"/>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6" name="Google Shape;1406;g159505ee322_0_1374"/>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7" name="Google Shape;1407;g159505ee322_0_1374"/>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8" name="Google Shape;1408;g159505ee322_0_1374"/>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9" name="Google Shape;1409;g159505ee322_0_1374"/>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0" name="Google Shape;1410;g159505ee322_0_1374"/>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1" name="Google Shape;1411;g159505ee322_0_1374"/>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2" name="Google Shape;1412;g159505ee322_0_1374"/>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3" name="Google Shape;1413;g159505ee322_0_1374"/>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4" name="Google Shape;1414;g159505ee322_0_1374"/>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5" name="Google Shape;1415;g159505ee322_0_1374"/>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6" name="Google Shape;1416;g159505ee322_0_1374"/>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7" name="Google Shape;1417;g159505ee322_0_1374"/>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8" name="Google Shape;1418;g159505ee322_0_1374"/>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9" name="Google Shape;1419;g159505ee322_0_1374"/>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0" name="Google Shape;1420;g159505ee322_0_1374"/>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1" name="Google Shape;1421;g159505ee322_0_1374"/>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2" name="Google Shape;1422;g159505ee322_0_1374"/>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3" name="Google Shape;1423;g159505ee322_0_1374"/>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4" name="Google Shape;1424;g159505ee322_0_1374"/>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5" name="Google Shape;1425;g159505ee322_0_1374"/>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6" name="Google Shape;1426;g159505ee322_0_1374"/>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7" name="Google Shape;1427;g159505ee322_0_1374"/>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8" name="Google Shape;1428;g159505ee322_0_1374"/>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9" name="Google Shape;1429;g159505ee322_0_1374"/>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0" name="Google Shape;1430;g159505ee322_0_1374"/>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1" name="Google Shape;1431;g159505ee322_0_1374"/>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2" name="Google Shape;1432;g159505ee322_0_1374"/>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3" name="Google Shape;1433;g159505ee322_0_1374"/>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4" name="Google Shape;1434;g159505ee322_0_1374"/>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5" name="Google Shape;1435;g159505ee322_0_1374"/>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6" name="Google Shape;1436;g159505ee322_0_1374"/>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7" name="Google Shape;1437;g159505ee322_0_1374"/>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8" name="Google Shape;1438;g159505ee322_0_1374"/>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9" name="Google Shape;1439;g159505ee322_0_1374"/>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0" name="Google Shape;1440;g159505ee322_0_1374"/>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1" name="Google Shape;1441;g159505ee322_0_1374"/>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2" name="Google Shape;1442;g159505ee322_0_1374"/>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3" name="Google Shape;1443;g159505ee322_0_1374"/>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4" name="Google Shape;1444;g159505ee322_0_1374"/>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5" name="Google Shape;1445;g159505ee322_0_1374"/>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6" name="Google Shape;1446;g159505ee322_0_1374"/>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7" name="Google Shape;1447;g159505ee322_0_1374"/>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8" name="Google Shape;1448;g159505ee322_0_1374"/>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9" name="Google Shape;1449;g159505ee322_0_1374"/>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0" name="Google Shape;1450;g159505ee322_0_1374"/>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1" name="Google Shape;1451;g159505ee322_0_1374"/>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2" name="Google Shape;1452;g159505ee322_0_1374"/>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3" name="Google Shape;1453;g159505ee322_0_1374"/>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4" name="Google Shape;1454;g159505ee322_0_1374"/>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5" name="Google Shape;1455;g159505ee322_0_1374"/>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6" name="Google Shape;1456;g159505ee322_0_1374"/>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7" name="Google Shape;1457;g159505ee322_0_1374"/>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8" name="Google Shape;1458;g159505ee322_0_1374"/>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9" name="Google Shape;1459;g159505ee322_0_1374"/>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0" name="Google Shape;1460;g159505ee322_0_1374"/>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1" name="Google Shape;1461;g159505ee322_0_1374"/>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2" name="Google Shape;1462;g159505ee322_0_1374"/>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3" name="Google Shape;1463;g159505ee322_0_1374"/>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4" name="Google Shape;1464;g159505ee322_0_1374"/>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5" name="Google Shape;1465;g159505ee322_0_1374"/>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6" name="Google Shape;1466;g159505ee322_0_1374"/>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7" name="Google Shape;1467;g159505ee322_0_1374"/>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8" name="Google Shape;1468;g159505ee322_0_1374"/>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9" name="Google Shape;1469;g159505ee322_0_1374"/>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0" name="Google Shape;1470;g159505ee322_0_1374"/>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1" name="Google Shape;1471;g159505ee322_0_1374"/>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2" name="Google Shape;1472;g159505ee322_0_1374"/>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3" name="Google Shape;1473;g159505ee322_0_1374"/>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4" name="Google Shape;1474;g159505ee322_0_1374"/>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5" name="Google Shape;1475;g159505ee322_0_1374"/>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6" name="Google Shape;1476;g159505ee322_0_1374"/>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7" name="Google Shape;1477;g159505ee322_0_1374"/>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8" name="Google Shape;1478;g159505ee322_0_1374"/>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9" name="Google Shape;1479;g159505ee322_0_1374"/>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0" name="Google Shape;1480;g159505ee322_0_1374"/>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1" name="Google Shape;1481;g159505ee322_0_1374"/>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2" name="Google Shape;1482;g159505ee322_0_1374"/>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3" name="Google Shape;1483;g159505ee322_0_1374"/>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4" name="Google Shape;1484;g159505ee322_0_1374"/>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5" name="Google Shape;1485;g159505ee322_0_1374"/>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6" name="Google Shape;1486;g159505ee322_0_1374"/>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7" name="Google Shape;1487;g159505ee322_0_1374"/>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8" name="Google Shape;1488;g159505ee322_0_1374"/>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9" name="Google Shape;1489;g159505ee322_0_1374"/>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0" name="Google Shape;1490;g159505ee322_0_1374"/>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1" name="Google Shape;1491;g159505ee322_0_1374"/>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2" name="Google Shape;1492;g159505ee322_0_1374"/>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3" name="Google Shape;1493;g159505ee322_0_1374"/>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4" name="Google Shape;1494;g159505ee322_0_1374"/>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5" name="Google Shape;1495;g159505ee322_0_1374"/>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6" name="Google Shape;1496;g159505ee322_0_1374"/>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7" name="Google Shape;1497;g159505ee322_0_1374"/>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8" name="Google Shape;1498;g159505ee322_0_1374"/>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9" name="Google Shape;1499;g159505ee322_0_1374"/>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0" name="Google Shape;1500;g159505ee322_0_1374"/>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1" name="Google Shape;1501;g159505ee322_0_1374"/>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2" name="Google Shape;1502;g159505ee322_0_1374"/>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3" name="Google Shape;1503;g159505ee322_0_1374"/>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4" name="Google Shape;1504;g159505ee322_0_1374"/>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5" name="Google Shape;1505;g159505ee322_0_1374"/>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6" name="Google Shape;1506;g159505ee322_0_1374"/>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1507" name="Google Shape;1507;g159505ee322_0_1374"/>
          <p:cNvGrpSpPr/>
          <p:nvPr/>
        </p:nvGrpSpPr>
        <p:grpSpPr>
          <a:xfrm>
            <a:off x="10318797" y="5984207"/>
            <a:ext cx="2182612" cy="695283"/>
            <a:chOff x="-4380075" y="3780200"/>
            <a:chExt cx="1637000" cy="521475"/>
          </a:xfrm>
        </p:grpSpPr>
        <p:sp>
          <p:nvSpPr>
            <p:cNvPr id="1508" name="Google Shape;1508;g159505ee322_0_1374"/>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9" name="Google Shape;1509;g159505ee322_0_1374"/>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0" name="Google Shape;1510;g159505ee322_0_1374"/>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1" name="Google Shape;1511;g159505ee322_0_1374"/>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2" name="Google Shape;1512;g159505ee322_0_1374"/>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3" name="Google Shape;1513;g159505ee322_0_1374"/>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4" name="Google Shape;1514;g159505ee322_0_1374"/>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5" name="Google Shape;1515;g159505ee322_0_1374"/>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6" name="Google Shape;1516;g159505ee322_0_1374"/>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7" name="Google Shape;1517;g159505ee322_0_1374"/>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8" name="Google Shape;1518;g159505ee322_0_1374"/>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9" name="Google Shape;1519;g159505ee322_0_1374"/>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0" name="Google Shape;1520;g159505ee322_0_1374"/>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1" name="Google Shape;1521;g159505ee322_0_1374"/>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2" name="Google Shape;1522;g159505ee322_0_1374"/>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3" name="Google Shape;1523;g159505ee322_0_1374"/>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4" name="Google Shape;1524;g159505ee322_0_1374"/>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5" name="Google Shape;1525;g159505ee322_0_1374"/>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6" name="Google Shape;1526;g159505ee322_0_1374"/>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7" name="Google Shape;1527;g159505ee322_0_1374"/>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8" name="Google Shape;1528;g159505ee322_0_1374"/>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9" name="Google Shape;1529;g159505ee322_0_1374"/>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0" name="Google Shape;1530;g159505ee322_0_1374"/>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1" name="Google Shape;1531;g159505ee322_0_1374"/>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2" name="Google Shape;1532;g159505ee322_0_1374"/>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3" name="Google Shape;1533;g159505ee322_0_1374"/>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4" name="Google Shape;1534;g159505ee322_0_1374"/>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5" name="Google Shape;1535;g159505ee322_0_1374"/>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6" name="Google Shape;1536;g159505ee322_0_1374"/>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7" name="Google Shape;1537;g159505ee322_0_1374"/>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8" name="Google Shape;1538;g159505ee322_0_1374"/>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9" name="Google Shape;1539;g159505ee322_0_1374"/>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0" name="Google Shape;1540;g159505ee322_0_1374"/>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1" name="Google Shape;1541;g159505ee322_0_1374"/>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2" name="Google Shape;1542;g159505ee322_0_1374"/>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3" name="Google Shape;1543;g159505ee322_0_1374"/>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4" name="Google Shape;1544;g159505ee322_0_1374"/>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5" name="Google Shape;1545;g159505ee322_0_1374"/>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6" name="Google Shape;1546;g159505ee322_0_1374"/>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7" name="Google Shape;1547;g159505ee322_0_1374"/>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8" name="Google Shape;1548;g159505ee322_0_1374"/>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9" name="Google Shape;1549;g159505ee322_0_1374"/>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0" name="Google Shape;1550;g159505ee322_0_1374"/>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1" name="Google Shape;1551;g159505ee322_0_1374"/>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2" name="Google Shape;1552;g159505ee322_0_1374"/>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3" name="Google Shape;1553;g159505ee322_0_1374"/>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4" name="Google Shape;1554;g159505ee322_0_1374"/>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5" name="Google Shape;1555;g159505ee322_0_1374"/>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6" name="Google Shape;1556;g159505ee322_0_1374"/>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7" name="Google Shape;1557;g159505ee322_0_1374"/>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8" name="Google Shape;1558;g159505ee322_0_1374"/>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9" name="Google Shape;1559;g159505ee322_0_1374"/>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0" name="Google Shape;1560;g159505ee322_0_1374"/>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1" name="Google Shape;1561;g159505ee322_0_1374"/>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2" name="Google Shape;1562;g159505ee322_0_1374"/>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3" name="Google Shape;1563;g159505ee322_0_1374"/>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4" name="Google Shape;1564;g159505ee322_0_1374"/>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5" name="Google Shape;1565;g159505ee322_0_1374"/>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6" name="Google Shape;1566;g159505ee322_0_1374"/>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7" name="Google Shape;1567;g159505ee322_0_1374"/>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8" name="Google Shape;1568;g159505ee322_0_1374"/>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9" name="Google Shape;1569;g159505ee322_0_1374"/>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0" name="Google Shape;1570;g159505ee322_0_1374"/>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1" name="Google Shape;1571;g159505ee322_0_1374"/>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2" name="Google Shape;1572;g159505ee322_0_1374"/>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3" name="Google Shape;1573;g159505ee322_0_1374"/>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4" name="Google Shape;1574;g159505ee322_0_1374"/>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5" name="Google Shape;1575;g159505ee322_0_1374"/>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1576" name="Google Shape;1576;g159505ee322_0_1374"/>
          <p:cNvPicPr preferRelativeResize="0"/>
          <p:nvPr/>
        </p:nvPicPr>
        <p:blipFill rotWithShape="1">
          <a:blip r:embed="rId3">
            <a:alphaModFix amt="75000"/>
          </a:blip>
          <a:srcRect b="0" l="0" r="0" t="0"/>
          <a:stretch/>
        </p:blipFill>
        <p:spPr>
          <a:xfrm>
            <a:off x="9047784" y="750167"/>
            <a:ext cx="4724400" cy="977900"/>
          </a:xfrm>
          <a:prstGeom prst="rect">
            <a:avLst/>
          </a:prstGeom>
          <a:noFill/>
          <a:ln>
            <a:noFill/>
          </a:ln>
        </p:spPr>
      </p:pic>
      <p:pic>
        <p:nvPicPr>
          <p:cNvPr id="1577" name="Google Shape;1577;g159505ee322_0_1374"/>
          <p:cNvPicPr preferRelativeResize="0"/>
          <p:nvPr/>
        </p:nvPicPr>
        <p:blipFill rotWithShape="1">
          <a:blip r:embed="rId4">
            <a:alphaModFix amt="65000"/>
          </a:blip>
          <a:srcRect b="0" l="0" r="0" t="0"/>
          <a:stretch/>
        </p:blipFill>
        <p:spPr>
          <a:xfrm>
            <a:off x="-975433" y="6009383"/>
            <a:ext cx="5057367" cy="898400"/>
          </a:xfrm>
          <a:prstGeom prst="rect">
            <a:avLst/>
          </a:prstGeom>
          <a:noFill/>
          <a:ln>
            <a:noFill/>
          </a:ln>
        </p:spPr>
      </p:pic>
      <p:sp>
        <p:nvSpPr>
          <p:cNvPr id="1578" name="Google Shape;1578;g159505ee322_0_13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8_1_1_1">
    <p:spTree>
      <p:nvGrpSpPr>
        <p:cNvPr id="1579" name="Shape 1579"/>
        <p:cNvGrpSpPr/>
        <p:nvPr/>
      </p:nvGrpSpPr>
      <p:grpSpPr>
        <a:xfrm>
          <a:off x="0" y="0"/>
          <a:ext cx="0" cy="0"/>
          <a:chOff x="0" y="0"/>
          <a:chExt cx="0" cy="0"/>
        </a:xfrm>
      </p:grpSpPr>
      <p:pic>
        <p:nvPicPr>
          <p:cNvPr id="1580" name="Google Shape;1580;g159505ee322_0_1561"/>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1581" name="Google Shape;1581;g159505ee322_0_1561"/>
          <p:cNvGrpSpPr/>
          <p:nvPr/>
        </p:nvGrpSpPr>
        <p:grpSpPr>
          <a:xfrm>
            <a:off x="-1048340" y="1121114"/>
            <a:ext cx="2808596" cy="796613"/>
            <a:chOff x="-2810250" y="3572525"/>
            <a:chExt cx="2106500" cy="597475"/>
          </a:xfrm>
        </p:grpSpPr>
        <p:sp>
          <p:nvSpPr>
            <p:cNvPr id="1582" name="Google Shape;1582;g159505ee322_0_1561"/>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3" name="Google Shape;1583;g159505ee322_0_1561"/>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4" name="Google Shape;1584;g159505ee322_0_1561"/>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5" name="Google Shape;1585;g159505ee322_0_1561"/>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6" name="Google Shape;1586;g159505ee322_0_1561"/>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7" name="Google Shape;1587;g159505ee322_0_1561"/>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8" name="Google Shape;1588;g159505ee322_0_1561"/>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9" name="Google Shape;1589;g159505ee322_0_1561"/>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0" name="Google Shape;1590;g159505ee322_0_1561"/>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1" name="Google Shape;1591;g159505ee322_0_1561"/>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2" name="Google Shape;1592;g159505ee322_0_1561"/>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3" name="Google Shape;1593;g159505ee322_0_1561"/>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4" name="Google Shape;1594;g159505ee322_0_1561"/>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5" name="Google Shape;1595;g159505ee322_0_1561"/>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6" name="Google Shape;1596;g159505ee322_0_1561"/>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7" name="Google Shape;1597;g159505ee322_0_1561"/>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8" name="Google Shape;1598;g159505ee322_0_1561"/>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9" name="Google Shape;1599;g159505ee322_0_1561"/>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0" name="Google Shape;1600;g159505ee322_0_1561"/>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1" name="Google Shape;1601;g159505ee322_0_1561"/>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2" name="Google Shape;1602;g159505ee322_0_1561"/>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3" name="Google Shape;1603;g159505ee322_0_1561"/>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4" name="Google Shape;1604;g159505ee322_0_1561"/>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5" name="Google Shape;1605;g159505ee322_0_1561"/>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6" name="Google Shape;1606;g159505ee322_0_1561"/>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7" name="Google Shape;1607;g159505ee322_0_1561"/>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8" name="Google Shape;1608;g159505ee322_0_1561"/>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9" name="Google Shape;1609;g159505ee322_0_1561"/>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0" name="Google Shape;1610;g159505ee322_0_1561"/>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1" name="Google Shape;1611;g159505ee322_0_1561"/>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2" name="Google Shape;1612;g159505ee322_0_1561"/>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3" name="Google Shape;1613;g159505ee322_0_1561"/>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4" name="Google Shape;1614;g159505ee322_0_1561"/>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5" name="Google Shape;1615;g159505ee322_0_1561"/>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6" name="Google Shape;1616;g159505ee322_0_1561"/>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7" name="Google Shape;1617;g159505ee322_0_1561"/>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8" name="Google Shape;1618;g159505ee322_0_1561"/>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9" name="Google Shape;1619;g159505ee322_0_1561"/>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0" name="Google Shape;1620;g159505ee322_0_1561"/>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1" name="Google Shape;1621;g159505ee322_0_1561"/>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2" name="Google Shape;1622;g159505ee322_0_1561"/>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3" name="Google Shape;1623;g159505ee322_0_1561"/>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4" name="Google Shape;1624;g159505ee322_0_1561"/>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5" name="Google Shape;1625;g159505ee322_0_1561"/>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6" name="Google Shape;1626;g159505ee322_0_1561"/>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7" name="Google Shape;1627;g159505ee322_0_1561"/>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8" name="Google Shape;1628;g159505ee322_0_1561"/>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9" name="Google Shape;1629;g159505ee322_0_1561"/>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0" name="Google Shape;1630;g159505ee322_0_1561"/>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1" name="Google Shape;1631;g159505ee322_0_1561"/>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2" name="Google Shape;1632;g159505ee322_0_1561"/>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3" name="Google Shape;1633;g159505ee322_0_1561"/>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4" name="Google Shape;1634;g159505ee322_0_1561"/>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5" name="Google Shape;1635;g159505ee322_0_1561"/>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6" name="Google Shape;1636;g159505ee322_0_1561"/>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7" name="Google Shape;1637;g159505ee322_0_1561"/>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8" name="Google Shape;1638;g159505ee322_0_1561"/>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9" name="Google Shape;1639;g159505ee322_0_1561"/>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0" name="Google Shape;1640;g159505ee322_0_1561"/>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1" name="Google Shape;1641;g159505ee322_0_1561"/>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2" name="Google Shape;1642;g159505ee322_0_1561"/>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3" name="Google Shape;1643;g159505ee322_0_1561"/>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4" name="Google Shape;1644;g159505ee322_0_1561"/>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5" name="Google Shape;1645;g159505ee322_0_1561"/>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6" name="Google Shape;1646;g159505ee322_0_1561"/>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7" name="Google Shape;1647;g159505ee322_0_1561"/>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8" name="Google Shape;1648;g159505ee322_0_1561"/>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9" name="Google Shape;1649;g159505ee322_0_1561"/>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0" name="Google Shape;1650;g159505ee322_0_1561"/>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1" name="Google Shape;1651;g159505ee322_0_1561"/>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2" name="Google Shape;1652;g159505ee322_0_1561"/>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3" name="Google Shape;1653;g159505ee322_0_1561"/>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4" name="Google Shape;1654;g159505ee322_0_1561"/>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5" name="Google Shape;1655;g159505ee322_0_1561"/>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6" name="Google Shape;1656;g159505ee322_0_1561"/>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7" name="Google Shape;1657;g159505ee322_0_1561"/>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8" name="Google Shape;1658;g159505ee322_0_1561"/>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9" name="Google Shape;1659;g159505ee322_0_1561"/>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0" name="Google Shape;1660;g159505ee322_0_1561"/>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1" name="Google Shape;1661;g159505ee322_0_1561"/>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2" name="Google Shape;1662;g159505ee322_0_1561"/>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3" name="Google Shape;1663;g159505ee322_0_1561"/>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4" name="Google Shape;1664;g159505ee322_0_1561"/>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5" name="Google Shape;1665;g159505ee322_0_1561"/>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6" name="Google Shape;1666;g159505ee322_0_1561"/>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7" name="Google Shape;1667;g159505ee322_0_1561"/>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8" name="Google Shape;1668;g159505ee322_0_1561"/>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9" name="Google Shape;1669;g159505ee322_0_1561"/>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0" name="Google Shape;1670;g159505ee322_0_1561"/>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1" name="Google Shape;1671;g159505ee322_0_1561"/>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2" name="Google Shape;1672;g159505ee322_0_1561"/>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3" name="Google Shape;1673;g159505ee322_0_1561"/>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4" name="Google Shape;1674;g159505ee322_0_1561"/>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5" name="Google Shape;1675;g159505ee322_0_1561"/>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6" name="Google Shape;1676;g159505ee322_0_1561"/>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7" name="Google Shape;1677;g159505ee322_0_1561"/>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8" name="Google Shape;1678;g159505ee322_0_1561"/>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9" name="Google Shape;1679;g159505ee322_0_1561"/>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0" name="Google Shape;1680;g159505ee322_0_1561"/>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1" name="Google Shape;1681;g159505ee322_0_1561"/>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2" name="Google Shape;1682;g159505ee322_0_1561"/>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3" name="Google Shape;1683;g159505ee322_0_1561"/>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4" name="Google Shape;1684;g159505ee322_0_1561"/>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5" name="Google Shape;1685;g159505ee322_0_1561"/>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6" name="Google Shape;1686;g159505ee322_0_1561"/>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7" name="Google Shape;1687;g159505ee322_0_1561"/>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8" name="Google Shape;1688;g159505ee322_0_1561"/>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9" name="Google Shape;1689;g159505ee322_0_1561"/>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0" name="Google Shape;1690;g159505ee322_0_1561"/>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1" name="Google Shape;1691;g159505ee322_0_1561"/>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1692" name="Google Shape;1692;g159505ee322_0_1561"/>
          <p:cNvGrpSpPr/>
          <p:nvPr/>
        </p:nvGrpSpPr>
        <p:grpSpPr>
          <a:xfrm>
            <a:off x="10850546" y="5984207"/>
            <a:ext cx="2182612" cy="695283"/>
            <a:chOff x="-4380075" y="3780200"/>
            <a:chExt cx="1637000" cy="521475"/>
          </a:xfrm>
        </p:grpSpPr>
        <p:sp>
          <p:nvSpPr>
            <p:cNvPr id="1693" name="Google Shape;1693;g159505ee322_0_1561"/>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4" name="Google Shape;1694;g159505ee322_0_1561"/>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5" name="Google Shape;1695;g159505ee322_0_1561"/>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6" name="Google Shape;1696;g159505ee322_0_1561"/>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7" name="Google Shape;1697;g159505ee322_0_1561"/>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8" name="Google Shape;1698;g159505ee322_0_1561"/>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9" name="Google Shape;1699;g159505ee322_0_1561"/>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0" name="Google Shape;1700;g159505ee322_0_1561"/>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1" name="Google Shape;1701;g159505ee322_0_1561"/>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2" name="Google Shape;1702;g159505ee322_0_1561"/>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3" name="Google Shape;1703;g159505ee322_0_1561"/>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4" name="Google Shape;1704;g159505ee322_0_1561"/>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5" name="Google Shape;1705;g159505ee322_0_1561"/>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6" name="Google Shape;1706;g159505ee322_0_1561"/>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7" name="Google Shape;1707;g159505ee322_0_1561"/>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8" name="Google Shape;1708;g159505ee322_0_1561"/>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9" name="Google Shape;1709;g159505ee322_0_1561"/>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0" name="Google Shape;1710;g159505ee322_0_1561"/>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1" name="Google Shape;1711;g159505ee322_0_1561"/>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2" name="Google Shape;1712;g159505ee322_0_1561"/>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3" name="Google Shape;1713;g159505ee322_0_1561"/>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4" name="Google Shape;1714;g159505ee322_0_1561"/>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5" name="Google Shape;1715;g159505ee322_0_1561"/>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6" name="Google Shape;1716;g159505ee322_0_1561"/>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7" name="Google Shape;1717;g159505ee322_0_1561"/>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8" name="Google Shape;1718;g159505ee322_0_1561"/>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9" name="Google Shape;1719;g159505ee322_0_1561"/>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0" name="Google Shape;1720;g159505ee322_0_1561"/>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1" name="Google Shape;1721;g159505ee322_0_1561"/>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2" name="Google Shape;1722;g159505ee322_0_1561"/>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3" name="Google Shape;1723;g159505ee322_0_1561"/>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4" name="Google Shape;1724;g159505ee322_0_1561"/>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5" name="Google Shape;1725;g159505ee322_0_1561"/>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6" name="Google Shape;1726;g159505ee322_0_1561"/>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7" name="Google Shape;1727;g159505ee322_0_1561"/>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8" name="Google Shape;1728;g159505ee322_0_1561"/>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9" name="Google Shape;1729;g159505ee322_0_1561"/>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0" name="Google Shape;1730;g159505ee322_0_1561"/>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1" name="Google Shape;1731;g159505ee322_0_1561"/>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2" name="Google Shape;1732;g159505ee322_0_1561"/>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3" name="Google Shape;1733;g159505ee322_0_1561"/>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4" name="Google Shape;1734;g159505ee322_0_1561"/>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5" name="Google Shape;1735;g159505ee322_0_1561"/>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6" name="Google Shape;1736;g159505ee322_0_1561"/>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7" name="Google Shape;1737;g159505ee322_0_1561"/>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8" name="Google Shape;1738;g159505ee322_0_1561"/>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9" name="Google Shape;1739;g159505ee322_0_1561"/>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0" name="Google Shape;1740;g159505ee322_0_1561"/>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1" name="Google Shape;1741;g159505ee322_0_1561"/>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2" name="Google Shape;1742;g159505ee322_0_1561"/>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3" name="Google Shape;1743;g159505ee322_0_1561"/>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4" name="Google Shape;1744;g159505ee322_0_1561"/>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5" name="Google Shape;1745;g159505ee322_0_1561"/>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6" name="Google Shape;1746;g159505ee322_0_1561"/>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7" name="Google Shape;1747;g159505ee322_0_1561"/>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8" name="Google Shape;1748;g159505ee322_0_1561"/>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9" name="Google Shape;1749;g159505ee322_0_1561"/>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0" name="Google Shape;1750;g159505ee322_0_1561"/>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1" name="Google Shape;1751;g159505ee322_0_1561"/>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2" name="Google Shape;1752;g159505ee322_0_1561"/>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3" name="Google Shape;1753;g159505ee322_0_1561"/>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4" name="Google Shape;1754;g159505ee322_0_1561"/>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5" name="Google Shape;1755;g159505ee322_0_1561"/>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6" name="Google Shape;1756;g159505ee322_0_1561"/>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7" name="Google Shape;1757;g159505ee322_0_1561"/>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8" name="Google Shape;1758;g159505ee322_0_1561"/>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9" name="Google Shape;1759;g159505ee322_0_1561"/>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0" name="Google Shape;1760;g159505ee322_0_1561"/>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1761" name="Google Shape;1761;g159505ee322_0_1561"/>
          <p:cNvPicPr preferRelativeResize="0"/>
          <p:nvPr/>
        </p:nvPicPr>
        <p:blipFill rotWithShape="1">
          <a:blip r:embed="rId3">
            <a:alphaModFix amt="78000"/>
          </a:blip>
          <a:srcRect b="0" l="0" r="0" t="0"/>
          <a:stretch/>
        </p:blipFill>
        <p:spPr>
          <a:xfrm rot="4087981">
            <a:off x="-1380950" y="3971728"/>
            <a:ext cx="3994132" cy="2618674"/>
          </a:xfrm>
          <a:prstGeom prst="rect">
            <a:avLst/>
          </a:prstGeom>
          <a:noFill/>
          <a:ln>
            <a:noFill/>
          </a:ln>
        </p:spPr>
      </p:pic>
      <p:pic>
        <p:nvPicPr>
          <p:cNvPr id="1762" name="Google Shape;1762;g159505ee322_0_1561"/>
          <p:cNvPicPr preferRelativeResize="0"/>
          <p:nvPr/>
        </p:nvPicPr>
        <p:blipFill rotWithShape="1">
          <a:blip r:embed="rId4">
            <a:alphaModFix amt="72000"/>
          </a:blip>
          <a:srcRect b="0" l="0" r="0" t="0"/>
          <a:stretch/>
        </p:blipFill>
        <p:spPr>
          <a:xfrm rot="-7867873">
            <a:off x="9272369" y="-642388"/>
            <a:ext cx="4568695" cy="2995376"/>
          </a:xfrm>
          <a:prstGeom prst="rect">
            <a:avLst/>
          </a:prstGeom>
          <a:noFill/>
          <a:ln>
            <a:noFill/>
          </a:ln>
        </p:spPr>
      </p:pic>
      <p:sp>
        <p:nvSpPr>
          <p:cNvPr id="1763" name="Google Shape;1763;g159505ee322_0_15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APTION_ONLY_1">
    <p:spTree>
      <p:nvGrpSpPr>
        <p:cNvPr id="1764" name="Shape 1764"/>
        <p:cNvGrpSpPr/>
        <p:nvPr/>
      </p:nvGrpSpPr>
      <p:grpSpPr>
        <a:xfrm>
          <a:off x="0" y="0"/>
          <a:ext cx="0" cy="0"/>
          <a:chOff x="0" y="0"/>
          <a:chExt cx="0" cy="0"/>
        </a:xfrm>
      </p:grpSpPr>
      <p:pic>
        <p:nvPicPr>
          <p:cNvPr id="1765" name="Google Shape;1765;g159505ee322_0_1745"/>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1766" name="Google Shape;1766;g159505ee322_0_1745"/>
          <p:cNvGrpSpPr/>
          <p:nvPr/>
        </p:nvGrpSpPr>
        <p:grpSpPr>
          <a:xfrm>
            <a:off x="-662389" y="933614"/>
            <a:ext cx="2808596" cy="796613"/>
            <a:chOff x="-2810250" y="3572525"/>
            <a:chExt cx="2106500" cy="597475"/>
          </a:xfrm>
        </p:grpSpPr>
        <p:sp>
          <p:nvSpPr>
            <p:cNvPr id="1767" name="Google Shape;1767;g159505ee322_0_1745"/>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8" name="Google Shape;1768;g159505ee322_0_1745"/>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9" name="Google Shape;1769;g159505ee322_0_1745"/>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0" name="Google Shape;1770;g159505ee322_0_1745"/>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1" name="Google Shape;1771;g159505ee322_0_1745"/>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2" name="Google Shape;1772;g159505ee322_0_1745"/>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3" name="Google Shape;1773;g159505ee322_0_1745"/>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4" name="Google Shape;1774;g159505ee322_0_1745"/>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5" name="Google Shape;1775;g159505ee322_0_1745"/>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6" name="Google Shape;1776;g159505ee322_0_1745"/>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7" name="Google Shape;1777;g159505ee322_0_1745"/>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8" name="Google Shape;1778;g159505ee322_0_1745"/>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9" name="Google Shape;1779;g159505ee322_0_1745"/>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0" name="Google Shape;1780;g159505ee322_0_1745"/>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1" name="Google Shape;1781;g159505ee322_0_1745"/>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2" name="Google Shape;1782;g159505ee322_0_1745"/>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3" name="Google Shape;1783;g159505ee322_0_1745"/>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4" name="Google Shape;1784;g159505ee322_0_1745"/>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5" name="Google Shape;1785;g159505ee322_0_1745"/>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6" name="Google Shape;1786;g159505ee322_0_1745"/>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7" name="Google Shape;1787;g159505ee322_0_1745"/>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8" name="Google Shape;1788;g159505ee322_0_1745"/>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9" name="Google Shape;1789;g159505ee322_0_1745"/>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0" name="Google Shape;1790;g159505ee322_0_1745"/>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1" name="Google Shape;1791;g159505ee322_0_1745"/>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2" name="Google Shape;1792;g159505ee322_0_1745"/>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3" name="Google Shape;1793;g159505ee322_0_1745"/>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4" name="Google Shape;1794;g159505ee322_0_1745"/>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5" name="Google Shape;1795;g159505ee322_0_1745"/>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6" name="Google Shape;1796;g159505ee322_0_1745"/>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7" name="Google Shape;1797;g159505ee322_0_1745"/>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8" name="Google Shape;1798;g159505ee322_0_1745"/>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9" name="Google Shape;1799;g159505ee322_0_1745"/>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0" name="Google Shape;1800;g159505ee322_0_1745"/>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1" name="Google Shape;1801;g159505ee322_0_1745"/>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2" name="Google Shape;1802;g159505ee322_0_1745"/>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3" name="Google Shape;1803;g159505ee322_0_1745"/>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4" name="Google Shape;1804;g159505ee322_0_1745"/>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5" name="Google Shape;1805;g159505ee322_0_1745"/>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6" name="Google Shape;1806;g159505ee322_0_1745"/>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7" name="Google Shape;1807;g159505ee322_0_1745"/>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8" name="Google Shape;1808;g159505ee322_0_1745"/>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9" name="Google Shape;1809;g159505ee322_0_1745"/>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0" name="Google Shape;1810;g159505ee322_0_1745"/>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1" name="Google Shape;1811;g159505ee322_0_1745"/>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2" name="Google Shape;1812;g159505ee322_0_1745"/>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3" name="Google Shape;1813;g159505ee322_0_1745"/>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4" name="Google Shape;1814;g159505ee322_0_1745"/>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5" name="Google Shape;1815;g159505ee322_0_1745"/>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6" name="Google Shape;1816;g159505ee322_0_1745"/>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7" name="Google Shape;1817;g159505ee322_0_1745"/>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8" name="Google Shape;1818;g159505ee322_0_1745"/>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9" name="Google Shape;1819;g159505ee322_0_1745"/>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0" name="Google Shape;1820;g159505ee322_0_1745"/>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1" name="Google Shape;1821;g159505ee322_0_1745"/>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2" name="Google Shape;1822;g159505ee322_0_1745"/>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3" name="Google Shape;1823;g159505ee322_0_1745"/>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4" name="Google Shape;1824;g159505ee322_0_1745"/>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5" name="Google Shape;1825;g159505ee322_0_1745"/>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6" name="Google Shape;1826;g159505ee322_0_1745"/>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7" name="Google Shape;1827;g159505ee322_0_1745"/>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8" name="Google Shape;1828;g159505ee322_0_1745"/>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9" name="Google Shape;1829;g159505ee322_0_1745"/>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0" name="Google Shape;1830;g159505ee322_0_1745"/>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1" name="Google Shape;1831;g159505ee322_0_1745"/>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2" name="Google Shape;1832;g159505ee322_0_1745"/>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3" name="Google Shape;1833;g159505ee322_0_1745"/>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4" name="Google Shape;1834;g159505ee322_0_1745"/>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5" name="Google Shape;1835;g159505ee322_0_1745"/>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6" name="Google Shape;1836;g159505ee322_0_1745"/>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7" name="Google Shape;1837;g159505ee322_0_1745"/>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8" name="Google Shape;1838;g159505ee322_0_1745"/>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9" name="Google Shape;1839;g159505ee322_0_1745"/>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0" name="Google Shape;1840;g159505ee322_0_1745"/>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1" name="Google Shape;1841;g159505ee322_0_1745"/>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2" name="Google Shape;1842;g159505ee322_0_1745"/>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3" name="Google Shape;1843;g159505ee322_0_1745"/>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4" name="Google Shape;1844;g159505ee322_0_1745"/>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5" name="Google Shape;1845;g159505ee322_0_1745"/>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6" name="Google Shape;1846;g159505ee322_0_1745"/>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7" name="Google Shape;1847;g159505ee322_0_1745"/>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8" name="Google Shape;1848;g159505ee322_0_1745"/>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9" name="Google Shape;1849;g159505ee322_0_1745"/>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0" name="Google Shape;1850;g159505ee322_0_1745"/>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1" name="Google Shape;1851;g159505ee322_0_1745"/>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2" name="Google Shape;1852;g159505ee322_0_1745"/>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3" name="Google Shape;1853;g159505ee322_0_1745"/>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4" name="Google Shape;1854;g159505ee322_0_1745"/>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5" name="Google Shape;1855;g159505ee322_0_1745"/>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6" name="Google Shape;1856;g159505ee322_0_1745"/>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7" name="Google Shape;1857;g159505ee322_0_1745"/>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8" name="Google Shape;1858;g159505ee322_0_1745"/>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9" name="Google Shape;1859;g159505ee322_0_1745"/>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0" name="Google Shape;1860;g159505ee322_0_1745"/>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1" name="Google Shape;1861;g159505ee322_0_1745"/>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2" name="Google Shape;1862;g159505ee322_0_1745"/>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3" name="Google Shape;1863;g159505ee322_0_1745"/>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4" name="Google Shape;1864;g159505ee322_0_1745"/>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5" name="Google Shape;1865;g159505ee322_0_1745"/>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6" name="Google Shape;1866;g159505ee322_0_1745"/>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7" name="Google Shape;1867;g159505ee322_0_1745"/>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8" name="Google Shape;1868;g159505ee322_0_1745"/>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9" name="Google Shape;1869;g159505ee322_0_1745"/>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0" name="Google Shape;1870;g159505ee322_0_1745"/>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1" name="Google Shape;1871;g159505ee322_0_1745"/>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2" name="Google Shape;1872;g159505ee322_0_1745"/>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3" name="Google Shape;1873;g159505ee322_0_1745"/>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4" name="Google Shape;1874;g159505ee322_0_1745"/>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5" name="Google Shape;1875;g159505ee322_0_1745"/>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6" name="Google Shape;1876;g159505ee322_0_1745"/>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1877" name="Google Shape;1877;g159505ee322_0_1745"/>
          <p:cNvGrpSpPr/>
          <p:nvPr/>
        </p:nvGrpSpPr>
        <p:grpSpPr>
          <a:xfrm>
            <a:off x="10408863" y="6182007"/>
            <a:ext cx="2182612" cy="695283"/>
            <a:chOff x="-4380075" y="3780200"/>
            <a:chExt cx="1637000" cy="521475"/>
          </a:xfrm>
        </p:grpSpPr>
        <p:sp>
          <p:nvSpPr>
            <p:cNvPr id="1878" name="Google Shape;1878;g159505ee322_0_1745"/>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9" name="Google Shape;1879;g159505ee322_0_1745"/>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0" name="Google Shape;1880;g159505ee322_0_1745"/>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1" name="Google Shape;1881;g159505ee322_0_1745"/>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2" name="Google Shape;1882;g159505ee322_0_1745"/>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3" name="Google Shape;1883;g159505ee322_0_1745"/>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4" name="Google Shape;1884;g159505ee322_0_1745"/>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5" name="Google Shape;1885;g159505ee322_0_1745"/>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6" name="Google Shape;1886;g159505ee322_0_1745"/>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7" name="Google Shape;1887;g159505ee322_0_1745"/>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8" name="Google Shape;1888;g159505ee322_0_1745"/>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9" name="Google Shape;1889;g159505ee322_0_1745"/>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0" name="Google Shape;1890;g159505ee322_0_1745"/>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1" name="Google Shape;1891;g159505ee322_0_1745"/>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2" name="Google Shape;1892;g159505ee322_0_1745"/>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3" name="Google Shape;1893;g159505ee322_0_1745"/>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4" name="Google Shape;1894;g159505ee322_0_1745"/>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5" name="Google Shape;1895;g159505ee322_0_1745"/>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6" name="Google Shape;1896;g159505ee322_0_1745"/>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7" name="Google Shape;1897;g159505ee322_0_1745"/>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8" name="Google Shape;1898;g159505ee322_0_1745"/>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9" name="Google Shape;1899;g159505ee322_0_1745"/>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0" name="Google Shape;1900;g159505ee322_0_1745"/>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1" name="Google Shape;1901;g159505ee322_0_1745"/>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2" name="Google Shape;1902;g159505ee322_0_1745"/>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3" name="Google Shape;1903;g159505ee322_0_1745"/>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4" name="Google Shape;1904;g159505ee322_0_1745"/>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5" name="Google Shape;1905;g159505ee322_0_1745"/>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6" name="Google Shape;1906;g159505ee322_0_1745"/>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7" name="Google Shape;1907;g159505ee322_0_1745"/>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8" name="Google Shape;1908;g159505ee322_0_1745"/>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9" name="Google Shape;1909;g159505ee322_0_1745"/>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0" name="Google Shape;1910;g159505ee322_0_1745"/>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1" name="Google Shape;1911;g159505ee322_0_1745"/>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2" name="Google Shape;1912;g159505ee322_0_1745"/>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3" name="Google Shape;1913;g159505ee322_0_1745"/>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4" name="Google Shape;1914;g159505ee322_0_1745"/>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5" name="Google Shape;1915;g159505ee322_0_1745"/>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6" name="Google Shape;1916;g159505ee322_0_1745"/>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7" name="Google Shape;1917;g159505ee322_0_1745"/>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8" name="Google Shape;1918;g159505ee322_0_1745"/>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9" name="Google Shape;1919;g159505ee322_0_1745"/>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0" name="Google Shape;1920;g159505ee322_0_1745"/>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1" name="Google Shape;1921;g159505ee322_0_1745"/>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2" name="Google Shape;1922;g159505ee322_0_1745"/>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3" name="Google Shape;1923;g159505ee322_0_1745"/>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4" name="Google Shape;1924;g159505ee322_0_1745"/>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5" name="Google Shape;1925;g159505ee322_0_1745"/>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6" name="Google Shape;1926;g159505ee322_0_1745"/>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7" name="Google Shape;1927;g159505ee322_0_1745"/>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8" name="Google Shape;1928;g159505ee322_0_1745"/>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9" name="Google Shape;1929;g159505ee322_0_1745"/>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0" name="Google Shape;1930;g159505ee322_0_1745"/>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1" name="Google Shape;1931;g159505ee322_0_1745"/>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2" name="Google Shape;1932;g159505ee322_0_1745"/>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3" name="Google Shape;1933;g159505ee322_0_1745"/>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4" name="Google Shape;1934;g159505ee322_0_1745"/>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5" name="Google Shape;1935;g159505ee322_0_1745"/>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6" name="Google Shape;1936;g159505ee322_0_1745"/>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7" name="Google Shape;1937;g159505ee322_0_1745"/>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8" name="Google Shape;1938;g159505ee322_0_1745"/>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9" name="Google Shape;1939;g159505ee322_0_1745"/>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0" name="Google Shape;1940;g159505ee322_0_1745"/>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1" name="Google Shape;1941;g159505ee322_0_1745"/>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2" name="Google Shape;1942;g159505ee322_0_1745"/>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3" name="Google Shape;1943;g159505ee322_0_1745"/>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4" name="Google Shape;1944;g159505ee322_0_1745"/>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5" name="Google Shape;1945;g159505ee322_0_1745"/>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946" name="Google Shape;1946;g159505ee322_0_1745"/>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1947" name="Google Shape;1947;g159505ee322_0_17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8">
    <p:spTree>
      <p:nvGrpSpPr>
        <p:cNvPr id="1948" name="Shape 1948"/>
        <p:cNvGrpSpPr/>
        <p:nvPr/>
      </p:nvGrpSpPr>
      <p:grpSpPr>
        <a:xfrm>
          <a:off x="0" y="0"/>
          <a:ext cx="0" cy="0"/>
          <a:chOff x="0" y="0"/>
          <a:chExt cx="0" cy="0"/>
        </a:xfrm>
      </p:grpSpPr>
      <p:pic>
        <p:nvPicPr>
          <p:cNvPr id="1949" name="Google Shape;1949;g159505ee322_0_1928"/>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1950" name="Google Shape;1950;g159505ee322_0_1928"/>
          <p:cNvGrpSpPr/>
          <p:nvPr/>
        </p:nvGrpSpPr>
        <p:grpSpPr>
          <a:xfrm>
            <a:off x="10694127" y="5956032"/>
            <a:ext cx="2808596" cy="796613"/>
            <a:chOff x="-2810250" y="3572525"/>
            <a:chExt cx="2106500" cy="597475"/>
          </a:xfrm>
        </p:grpSpPr>
        <p:sp>
          <p:nvSpPr>
            <p:cNvPr id="1951" name="Google Shape;1951;g159505ee322_0_1928"/>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2" name="Google Shape;1952;g159505ee322_0_1928"/>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3" name="Google Shape;1953;g159505ee322_0_1928"/>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4" name="Google Shape;1954;g159505ee322_0_1928"/>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5" name="Google Shape;1955;g159505ee322_0_1928"/>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6" name="Google Shape;1956;g159505ee322_0_1928"/>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7" name="Google Shape;1957;g159505ee322_0_1928"/>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8" name="Google Shape;1958;g159505ee322_0_1928"/>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9" name="Google Shape;1959;g159505ee322_0_1928"/>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0" name="Google Shape;1960;g159505ee322_0_1928"/>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1" name="Google Shape;1961;g159505ee322_0_1928"/>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2" name="Google Shape;1962;g159505ee322_0_1928"/>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3" name="Google Shape;1963;g159505ee322_0_1928"/>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4" name="Google Shape;1964;g159505ee322_0_1928"/>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5" name="Google Shape;1965;g159505ee322_0_1928"/>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6" name="Google Shape;1966;g159505ee322_0_1928"/>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7" name="Google Shape;1967;g159505ee322_0_1928"/>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8" name="Google Shape;1968;g159505ee322_0_1928"/>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9" name="Google Shape;1969;g159505ee322_0_1928"/>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0" name="Google Shape;1970;g159505ee322_0_1928"/>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1" name="Google Shape;1971;g159505ee322_0_1928"/>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2" name="Google Shape;1972;g159505ee322_0_1928"/>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3" name="Google Shape;1973;g159505ee322_0_1928"/>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4" name="Google Shape;1974;g159505ee322_0_1928"/>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5" name="Google Shape;1975;g159505ee322_0_1928"/>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6" name="Google Shape;1976;g159505ee322_0_1928"/>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7" name="Google Shape;1977;g159505ee322_0_1928"/>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8" name="Google Shape;1978;g159505ee322_0_1928"/>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9" name="Google Shape;1979;g159505ee322_0_1928"/>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0" name="Google Shape;1980;g159505ee322_0_1928"/>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1" name="Google Shape;1981;g159505ee322_0_1928"/>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2" name="Google Shape;1982;g159505ee322_0_1928"/>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3" name="Google Shape;1983;g159505ee322_0_1928"/>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4" name="Google Shape;1984;g159505ee322_0_1928"/>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5" name="Google Shape;1985;g159505ee322_0_1928"/>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6" name="Google Shape;1986;g159505ee322_0_1928"/>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7" name="Google Shape;1987;g159505ee322_0_1928"/>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8" name="Google Shape;1988;g159505ee322_0_1928"/>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9" name="Google Shape;1989;g159505ee322_0_1928"/>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0" name="Google Shape;1990;g159505ee322_0_1928"/>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1" name="Google Shape;1991;g159505ee322_0_1928"/>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2" name="Google Shape;1992;g159505ee322_0_1928"/>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3" name="Google Shape;1993;g159505ee322_0_1928"/>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4" name="Google Shape;1994;g159505ee322_0_1928"/>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5" name="Google Shape;1995;g159505ee322_0_1928"/>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6" name="Google Shape;1996;g159505ee322_0_1928"/>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7" name="Google Shape;1997;g159505ee322_0_1928"/>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8" name="Google Shape;1998;g159505ee322_0_1928"/>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9" name="Google Shape;1999;g159505ee322_0_1928"/>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0" name="Google Shape;2000;g159505ee322_0_1928"/>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1" name="Google Shape;2001;g159505ee322_0_1928"/>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2" name="Google Shape;2002;g159505ee322_0_1928"/>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3" name="Google Shape;2003;g159505ee322_0_1928"/>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4" name="Google Shape;2004;g159505ee322_0_1928"/>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5" name="Google Shape;2005;g159505ee322_0_1928"/>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6" name="Google Shape;2006;g159505ee322_0_1928"/>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7" name="Google Shape;2007;g159505ee322_0_1928"/>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8" name="Google Shape;2008;g159505ee322_0_1928"/>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9" name="Google Shape;2009;g159505ee322_0_1928"/>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0" name="Google Shape;2010;g159505ee322_0_1928"/>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1" name="Google Shape;2011;g159505ee322_0_1928"/>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2" name="Google Shape;2012;g159505ee322_0_1928"/>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3" name="Google Shape;2013;g159505ee322_0_1928"/>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4" name="Google Shape;2014;g159505ee322_0_1928"/>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5" name="Google Shape;2015;g159505ee322_0_1928"/>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6" name="Google Shape;2016;g159505ee322_0_1928"/>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7" name="Google Shape;2017;g159505ee322_0_1928"/>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8" name="Google Shape;2018;g159505ee322_0_1928"/>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9" name="Google Shape;2019;g159505ee322_0_1928"/>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0" name="Google Shape;2020;g159505ee322_0_1928"/>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1" name="Google Shape;2021;g159505ee322_0_1928"/>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2" name="Google Shape;2022;g159505ee322_0_1928"/>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3" name="Google Shape;2023;g159505ee322_0_1928"/>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4" name="Google Shape;2024;g159505ee322_0_1928"/>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5" name="Google Shape;2025;g159505ee322_0_1928"/>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6" name="Google Shape;2026;g159505ee322_0_1928"/>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7" name="Google Shape;2027;g159505ee322_0_1928"/>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8" name="Google Shape;2028;g159505ee322_0_1928"/>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9" name="Google Shape;2029;g159505ee322_0_1928"/>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0" name="Google Shape;2030;g159505ee322_0_1928"/>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1" name="Google Shape;2031;g159505ee322_0_1928"/>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2" name="Google Shape;2032;g159505ee322_0_1928"/>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3" name="Google Shape;2033;g159505ee322_0_1928"/>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4" name="Google Shape;2034;g159505ee322_0_1928"/>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5" name="Google Shape;2035;g159505ee322_0_1928"/>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6" name="Google Shape;2036;g159505ee322_0_1928"/>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7" name="Google Shape;2037;g159505ee322_0_1928"/>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8" name="Google Shape;2038;g159505ee322_0_1928"/>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9" name="Google Shape;2039;g159505ee322_0_1928"/>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0" name="Google Shape;2040;g159505ee322_0_1928"/>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1" name="Google Shape;2041;g159505ee322_0_1928"/>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2" name="Google Shape;2042;g159505ee322_0_1928"/>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3" name="Google Shape;2043;g159505ee322_0_1928"/>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4" name="Google Shape;2044;g159505ee322_0_1928"/>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5" name="Google Shape;2045;g159505ee322_0_1928"/>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6" name="Google Shape;2046;g159505ee322_0_1928"/>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7" name="Google Shape;2047;g159505ee322_0_1928"/>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8" name="Google Shape;2048;g159505ee322_0_1928"/>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9" name="Google Shape;2049;g159505ee322_0_1928"/>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0" name="Google Shape;2050;g159505ee322_0_1928"/>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1" name="Google Shape;2051;g159505ee322_0_1928"/>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2" name="Google Shape;2052;g159505ee322_0_1928"/>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3" name="Google Shape;2053;g159505ee322_0_1928"/>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4" name="Google Shape;2054;g159505ee322_0_1928"/>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5" name="Google Shape;2055;g159505ee322_0_1928"/>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6" name="Google Shape;2056;g159505ee322_0_1928"/>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7" name="Google Shape;2057;g159505ee322_0_1928"/>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8" name="Google Shape;2058;g159505ee322_0_1928"/>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9" name="Google Shape;2059;g159505ee322_0_1928"/>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0" name="Google Shape;2060;g159505ee322_0_1928"/>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2061" name="Google Shape;2061;g159505ee322_0_1928"/>
          <p:cNvPicPr preferRelativeResize="0"/>
          <p:nvPr/>
        </p:nvPicPr>
        <p:blipFill rotWithShape="1">
          <a:blip r:embed="rId3">
            <a:alphaModFix amt="82000"/>
          </a:blip>
          <a:srcRect b="0" l="0" r="0" t="0"/>
          <a:stretch/>
        </p:blipFill>
        <p:spPr>
          <a:xfrm>
            <a:off x="9494368" y="865425"/>
            <a:ext cx="3493331" cy="620567"/>
          </a:xfrm>
          <a:prstGeom prst="rect">
            <a:avLst/>
          </a:prstGeom>
          <a:noFill/>
          <a:ln>
            <a:noFill/>
          </a:ln>
        </p:spPr>
      </p:pic>
      <p:pic>
        <p:nvPicPr>
          <p:cNvPr id="2062" name="Google Shape;2062;g159505ee322_0_1928"/>
          <p:cNvPicPr preferRelativeResize="0"/>
          <p:nvPr/>
        </p:nvPicPr>
        <p:blipFill rotWithShape="1">
          <a:blip r:embed="rId4">
            <a:alphaModFix amt="82000"/>
          </a:blip>
          <a:srcRect b="0" l="0" r="0" t="0"/>
          <a:stretch/>
        </p:blipFill>
        <p:spPr>
          <a:xfrm>
            <a:off x="-1391565" y="6044192"/>
            <a:ext cx="3493331" cy="620567"/>
          </a:xfrm>
          <a:prstGeom prst="rect">
            <a:avLst/>
          </a:prstGeom>
          <a:noFill/>
          <a:ln>
            <a:noFill/>
          </a:ln>
        </p:spPr>
      </p:pic>
      <p:grpSp>
        <p:nvGrpSpPr>
          <p:cNvPr id="2063" name="Google Shape;2063;g159505ee322_0_1928"/>
          <p:cNvGrpSpPr/>
          <p:nvPr/>
        </p:nvGrpSpPr>
        <p:grpSpPr>
          <a:xfrm>
            <a:off x="-706806" y="717598"/>
            <a:ext cx="2808596" cy="796613"/>
            <a:chOff x="-2810250" y="3572525"/>
            <a:chExt cx="2106500" cy="597475"/>
          </a:xfrm>
        </p:grpSpPr>
        <p:sp>
          <p:nvSpPr>
            <p:cNvPr id="2064" name="Google Shape;2064;g159505ee322_0_1928"/>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5" name="Google Shape;2065;g159505ee322_0_1928"/>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6" name="Google Shape;2066;g159505ee322_0_1928"/>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7" name="Google Shape;2067;g159505ee322_0_1928"/>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8" name="Google Shape;2068;g159505ee322_0_1928"/>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9" name="Google Shape;2069;g159505ee322_0_1928"/>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0" name="Google Shape;2070;g159505ee322_0_1928"/>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1" name="Google Shape;2071;g159505ee322_0_1928"/>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2" name="Google Shape;2072;g159505ee322_0_1928"/>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3" name="Google Shape;2073;g159505ee322_0_1928"/>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4" name="Google Shape;2074;g159505ee322_0_1928"/>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5" name="Google Shape;2075;g159505ee322_0_1928"/>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6" name="Google Shape;2076;g159505ee322_0_1928"/>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7" name="Google Shape;2077;g159505ee322_0_1928"/>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8" name="Google Shape;2078;g159505ee322_0_1928"/>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79" name="Google Shape;2079;g159505ee322_0_1928"/>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0" name="Google Shape;2080;g159505ee322_0_1928"/>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1" name="Google Shape;2081;g159505ee322_0_1928"/>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2" name="Google Shape;2082;g159505ee322_0_1928"/>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3" name="Google Shape;2083;g159505ee322_0_1928"/>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4" name="Google Shape;2084;g159505ee322_0_1928"/>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5" name="Google Shape;2085;g159505ee322_0_1928"/>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6" name="Google Shape;2086;g159505ee322_0_1928"/>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7" name="Google Shape;2087;g159505ee322_0_1928"/>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8" name="Google Shape;2088;g159505ee322_0_1928"/>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9" name="Google Shape;2089;g159505ee322_0_1928"/>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0" name="Google Shape;2090;g159505ee322_0_1928"/>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1" name="Google Shape;2091;g159505ee322_0_1928"/>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2" name="Google Shape;2092;g159505ee322_0_1928"/>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3" name="Google Shape;2093;g159505ee322_0_1928"/>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4" name="Google Shape;2094;g159505ee322_0_1928"/>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5" name="Google Shape;2095;g159505ee322_0_1928"/>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6" name="Google Shape;2096;g159505ee322_0_1928"/>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7" name="Google Shape;2097;g159505ee322_0_1928"/>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8" name="Google Shape;2098;g159505ee322_0_1928"/>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9" name="Google Shape;2099;g159505ee322_0_1928"/>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0" name="Google Shape;2100;g159505ee322_0_1928"/>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1" name="Google Shape;2101;g159505ee322_0_1928"/>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2" name="Google Shape;2102;g159505ee322_0_1928"/>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3" name="Google Shape;2103;g159505ee322_0_1928"/>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4" name="Google Shape;2104;g159505ee322_0_1928"/>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5" name="Google Shape;2105;g159505ee322_0_1928"/>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6" name="Google Shape;2106;g159505ee322_0_1928"/>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7" name="Google Shape;2107;g159505ee322_0_1928"/>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8" name="Google Shape;2108;g159505ee322_0_1928"/>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9" name="Google Shape;2109;g159505ee322_0_1928"/>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0" name="Google Shape;2110;g159505ee322_0_1928"/>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1" name="Google Shape;2111;g159505ee322_0_1928"/>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2" name="Google Shape;2112;g159505ee322_0_1928"/>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3" name="Google Shape;2113;g159505ee322_0_1928"/>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4" name="Google Shape;2114;g159505ee322_0_1928"/>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5" name="Google Shape;2115;g159505ee322_0_1928"/>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6" name="Google Shape;2116;g159505ee322_0_1928"/>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7" name="Google Shape;2117;g159505ee322_0_1928"/>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8" name="Google Shape;2118;g159505ee322_0_1928"/>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9" name="Google Shape;2119;g159505ee322_0_1928"/>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0" name="Google Shape;2120;g159505ee322_0_1928"/>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1" name="Google Shape;2121;g159505ee322_0_1928"/>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2" name="Google Shape;2122;g159505ee322_0_1928"/>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3" name="Google Shape;2123;g159505ee322_0_1928"/>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4" name="Google Shape;2124;g159505ee322_0_1928"/>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5" name="Google Shape;2125;g159505ee322_0_1928"/>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6" name="Google Shape;2126;g159505ee322_0_1928"/>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7" name="Google Shape;2127;g159505ee322_0_1928"/>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8" name="Google Shape;2128;g159505ee322_0_1928"/>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9" name="Google Shape;2129;g159505ee322_0_1928"/>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0" name="Google Shape;2130;g159505ee322_0_1928"/>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1" name="Google Shape;2131;g159505ee322_0_1928"/>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2" name="Google Shape;2132;g159505ee322_0_1928"/>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3" name="Google Shape;2133;g159505ee322_0_1928"/>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4" name="Google Shape;2134;g159505ee322_0_1928"/>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5" name="Google Shape;2135;g159505ee322_0_1928"/>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6" name="Google Shape;2136;g159505ee322_0_1928"/>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7" name="Google Shape;2137;g159505ee322_0_1928"/>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8" name="Google Shape;2138;g159505ee322_0_1928"/>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9" name="Google Shape;2139;g159505ee322_0_1928"/>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0" name="Google Shape;2140;g159505ee322_0_1928"/>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1" name="Google Shape;2141;g159505ee322_0_1928"/>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2" name="Google Shape;2142;g159505ee322_0_1928"/>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3" name="Google Shape;2143;g159505ee322_0_1928"/>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4" name="Google Shape;2144;g159505ee322_0_1928"/>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5" name="Google Shape;2145;g159505ee322_0_1928"/>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6" name="Google Shape;2146;g159505ee322_0_1928"/>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7" name="Google Shape;2147;g159505ee322_0_1928"/>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8" name="Google Shape;2148;g159505ee322_0_1928"/>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9" name="Google Shape;2149;g159505ee322_0_1928"/>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0" name="Google Shape;2150;g159505ee322_0_1928"/>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1" name="Google Shape;2151;g159505ee322_0_1928"/>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2" name="Google Shape;2152;g159505ee322_0_1928"/>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3" name="Google Shape;2153;g159505ee322_0_1928"/>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4" name="Google Shape;2154;g159505ee322_0_1928"/>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5" name="Google Shape;2155;g159505ee322_0_1928"/>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6" name="Google Shape;2156;g159505ee322_0_1928"/>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7" name="Google Shape;2157;g159505ee322_0_1928"/>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8" name="Google Shape;2158;g159505ee322_0_1928"/>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9" name="Google Shape;2159;g159505ee322_0_1928"/>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0" name="Google Shape;2160;g159505ee322_0_1928"/>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1" name="Google Shape;2161;g159505ee322_0_1928"/>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2" name="Google Shape;2162;g159505ee322_0_1928"/>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3" name="Google Shape;2163;g159505ee322_0_1928"/>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4" name="Google Shape;2164;g159505ee322_0_1928"/>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5" name="Google Shape;2165;g159505ee322_0_1928"/>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6" name="Google Shape;2166;g159505ee322_0_1928"/>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7" name="Google Shape;2167;g159505ee322_0_1928"/>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8" name="Google Shape;2168;g159505ee322_0_1928"/>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9" name="Google Shape;2169;g159505ee322_0_1928"/>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0" name="Google Shape;2170;g159505ee322_0_1928"/>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1" name="Google Shape;2171;g159505ee322_0_1928"/>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2" name="Google Shape;2172;g159505ee322_0_1928"/>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3" name="Google Shape;2173;g159505ee322_0_1928"/>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294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174" name="Google Shape;2174;g159505ee322_0_19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175" name="Shape 2175"/>
        <p:cNvGrpSpPr/>
        <p:nvPr/>
      </p:nvGrpSpPr>
      <p:grpSpPr>
        <a:xfrm>
          <a:off x="0" y="0"/>
          <a:ext cx="0" cy="0"/>
          <a:chOff x="0" y="0"/>
          <a:chExt cx="0" cy="0"/>
        </a:xfrm>
      </p:grpSpPr>
      <p:pic>
        <p:nvPicPr>
          <p:cNvPr id="2176" name="Google Shape;2176;g159505ee322_0_2154"/>
          <p:cNvPicPr preferRelativeResize="0"/>
          <p:nvPr/>
        </p:nvPicPr>
        <p:blipFill rotWithShape="1">
          <a:blip r:embed="rId2">
            <a:alphaModFix/>
          </a:blip>
          <a:srcRect b="0" l="0" r="0" t="0"/>
          <a:stretch/>
        </p:blipFill>
        <p:spPr>
          <a:xfrm>
            <a:off x="0" y="0"/>
            <a:ext cx="12192000" cy="6858001"/>
          </a:xfrm>
          <a:prstGeom prst="rect">
            <a:avLst/>
          </a:prstGeom>
          <a:noFill/>
          <a:ln>
            <a:noFill/>
          </a:ln>
        </p:spPr>
      </p:pic>
      <p:pic>
        <p:nvPicPr>
          <p:cNvPr id="2177" name="Google Shape;2177;g159505ee322_0_2154"/>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2178" name="Google Shape;2178;g159505ee322_0_2154"/>
          <p:cNvSpPr txBox="1"/>
          <p:nvPr>
            <p:ph type="title"/>
          </p:nvPr>
        </p:nvSpPr>
        <p:spPr>
          <a:xfrm>
            <a:off x="2607000" y="2028561"/>
            <a:ext cx="6978000" cy="1687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3200"/>
              <a:buNone/>
              <a:defRPr sz="93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2179" name="Google Shape;2179;g159505ee322_0_2154"/>
          <p:cNvSpPr txBox="1"/>
          <p:nvPr>
            <p:ph idx="1" type="body"/>
          </p:nvPr>
        </p:nvSpPr>
        <p:spPr>
          <a:xfrm>
            <a:off x="2574752" y="4016787"/>
            <a:ext cx="7056300" cy="1133100"/>
          </a:xfrm>
          <a:prstGeom prst="rect">
            <a:avLst/>
          </a:prstGeom>
          <a:noFill/>
          <a:ln>
            <a:noFill/>
          </a:ln>
        </p:spPr>
        <p:txBody>
          <a:bodyPr anchorCtr="0" anchor="ctr" bIns="121900" lIns="121900" spcFirstLastPara="1" rIns="121900" wrap="square" tIns="121900">
            <a:noAutofit/>
          </a:bodyPr>
          <a:lstStyle>
            <a:lvl1pPr indent="-330200" lvl="0" marL="457200" algn="ctr">
              <a:lnSpc>
                <a:spcPct val="100000"/>
              </a:lnSpc>
              <a:spcBef>
                <a:spcPts val="0"/>
              </a:spcBef>
              <a:spcAft>
                <a:spcPts val="0"/>
              </a:spcAft>
              <a:buSzPts val="1600"/>
              <a:buChar char="●"/>
              <a:defRPr sz="24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2180" name="Google Shape;2180;g159505ee322_0_2154"/>
          <p:cNvSpPr/>
          <p:nvPr/>
        </p:nvSpPr>
        <p:spPr>
          <a:xfrm>
            <a:off x="-375661" y="-215349"/>
            <a:ext cx="2021385" cy="1155668"/>
          </a:xfrm>
          <a:custGeom>
            <a:rect b="b" l="l" r="r" t="t"/>
            <a:pathLst>
              <a:path extrusionOk="0" h="9794" w="16599">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1" name="Google Shape;2181;g159505ee322_0_2154"/>
          <p:cNvSpPr/>
          <p:nvPr/>
        </p:nvSpPr>
        <p:spPr>
          <a:xfrm flipH="1">
            <a:off x="10565674" y="-215349"/>
            <a:ext cx="2021385" cy="1155668"/>
          </a:xfrm>
          <a:custGeom>
            <a:rect b="b" l="l" r="r" t="t"/>
            <a:pathLst>
              <a:path extrusionOk="0" h="9794" w="16599">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2182" name="Google Shape;2182;g159505ee322_0_2154"/>
          <p:cNvGrpSpPr/>
          <p:nvPr/>
        </p:nvGrpSpPr>
        <p:grpSpPr>
          <a:xfrm>
            <a:off x="-1048340" y="1121114"/>
            <a:ext cx="2808596" cy="796613"/>
            <a:chOff x="-2810250" y="3572525"/>
            <a:chExt cx="2106500" cy="597475"/>
          </a:xfrm>
        </p:grpSpPr>
        <p:sp>
          <p:nvSpPr>
            <p:cNvPr id="2183" name="Google Shape;2183;g159505ee322_0_2154"/>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4" name="Google Shape;2184;g159505ee322_0_2154"/>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5" name="Google Shape;2185;g159505ee322_0_2154"/>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6" name="Google Shape;2186;g159505ee322_0_2154"/>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7" name="Google Shape;2187;g159505ee322_0_2154"/>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8" name="Google Shape;2188;g159505ee322_0_2154"/>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9" name="Google Shape;2189;g159505ee322_0_2154"/>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0" name="Google Shape;2190;g159505ee322_0_2154"/>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1" name="Google Shape;2191;g159505ee322_0_2154"/>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2" name="Google Shape;2192;g159505ee322_0_2154"/>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3" name="Google Shape;2193;g159505ee322_0_2154"/>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4" name="Google Shape;2194;g159505ee322_0_2154"/>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5" name="Google Shape;2195;g159505ee322_0_2154"/>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6" name="Google Shape;2196;g159505ee322_0_2154"/>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7" name="Google Shape;2197;g159505ee322_0_2154"/>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8" name="Google Shape;2198;g159505ee322_0_2154"/>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9" name="Google Shape;2199;g159505ee322_0_2154"/>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0" name="Google Shape;2200;g159505ee322_0_2154"/>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1" name="Google Shape;2201;g159505ee322_0_2154"/>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2" name="Google Shape;2202;g159505ee322_0_2154"/>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3" name="Google Shape;2203;g159505ee322_0_2154"/>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4" name="Google Shape;2204;g159505ee322_0_2154"/>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5" name="Google Shape;2205;g159505ee322_0_2154"/>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6" name="Google Shape;2206;g159505ee322_0_2154"/>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7" name="Google Shape;2207;g159505ee322_0_2154"/>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8" name="Google Shape;2208;g159505ee322_0_2154"/>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9" name="Google Shape;2209;g159505ee322_0_2154"/>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0" name="Google Shape;2210;g159505ee322_0_2154"/>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1" name="Google Shape;2211;g159505ee322_0_2154"/>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2" name="Google Shape;2212;g159505ee322_0_2154"/>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3" name="Google Shape;2213;g159505ee322_0_2154"/>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4" name="Google Shape;2214;g159505ee322_0_2154"/>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5" name="Google Shape;2215;g159505ee322_0_2154"/>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6" name="Google Shape;2216;g159505ee322_0_2154"/>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7" name="Google Shape;2217;g159505ee322_0_2154"/>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8" name="Google Shape;2218;g159505ee322_0_2154"/>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9" name="Google Shape;2219;g159505ee322_0_2154"/>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0" name="Google Shape;2220;g159505ee322_0_2154"/>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1" name="Google Shape;2221;g159505ee322_0_2154"/>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2" name="Google Shape;2222;g159505ee322_0_2154"/>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3" name="Google Shape;2223;g159505ee322_0_2154"/>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4" name="Google Shape;2224;g159505ee322_0_2154"/>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5" name="Google Shape;2225;g159505ee322_0_2154"/>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6" name="Google Shape;2226;g159505ee322_0_2154"/>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7" name="Google Shape;2227;g159505ee322_0_2154"/>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8" name="Google Shape;2228;g159505ee322_0_2154"/>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9" name="Google Shape;2229;g159505ee322_0_2154"/>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0" name="Google Shape;2230;g159505ee322_0_2154"/>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1" name="Google Shape;2231;g159505ee322_0_2154"/>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2" name="Google Shape;2232;g159505ee322_0_2154"/>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3" name="Google Shape;2233;g159505ee322_0_2154"/>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4" name="Google Shape;2234;g159505ee322_0_2154"/>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5" name="Google Shape;2235;g159505ee322_0_2154"/>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6" name="Google Shape;2236;g159505ee322_0_2154"/>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7" name="Google Shape;2237;g159505ee322_0_2154"/>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8" name="Google Shape;2238;g159505ee322_0_2154"/>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9" name="Google Shape;2239;g159505ee322_0_2154"/>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0" name="Google Shape;2240;g159505ee322_0_2154"/>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1" name="Google Shape;2241;g159505ee322_0_2154"/>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2" name="Google Shape;2242;g159505ee322_0_2154"/>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3" name="Google Shape;2243;g159505ee322_0_2154"/>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4" name="Google Shape;2244;g159505ee322_0_2154"/>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5" name="Google Shape;2245;g159505ee322_0_2154"/>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6" name="Google Shape;2246;g159505ee322_0_2154"/>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7" name="Google Shape;2247;g159505ee322_0_2154"/>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8" name="Google Shape;2248;g159505ee322_0_2154"/>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9" name="Google Shape;2249;g159505ee322_0_2154"/>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0" name="Google Shape;2250;g159505ee322_0_2154"/>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1" name="Google Shape;2251;g159505ee322_0_2154"/>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2" name="Google Shape;2252;g159505ee322_0_2154"/>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3" name="Google Shape;2253;g159505ee322_0_2154"/>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4" name="Google Shape;2254;g159505ee322_0_2154"/>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5" name="Google Shape;2255;g159505ee322_0_2154"/>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6" name="Google Shape;2256;g159505ee322_0_2154"/>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7" name="Google Shape;2257;g159505ee322_0_2154"/>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8" name="Google Shape;2258;g159505ee322_0_2154"/>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9" name="Google Shape;2259;g159505ee322_0_2154"/>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0" name="Google Shape;2260;g159505ee322_0_2154"/>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1" name="Google Shape;2261;g159505ee322_0_2154"/>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2" name="Google Shape;2262;g159505ee322_0_2154"/>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3" name="Google Shape;2263;g159505ee322_0_2154"/>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4" name="Google Shape;2264;g159505ee322_0_2154"/>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5" name="Google Shape;2265;g159505ee322_0_2154"/>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6" name="Google Shape;2266;g159505ee322_0_2154"/>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7" name="Google Shape;2267;g159505ee322_0_2154"/>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8" name="Google Shape;2268;g159505ee322_0_2154"/>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9" name="Google Shape;2269;g159505ee322_0_2154"/>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0" name="Google Shape;2270;g159505ee322_0_2154"/>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1" name="Google Shape;2271;g159505ee322_0_2154"/>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2" name="Google Shape;2272;g159505ee322_0_2154"/>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3" name="Google Shape;2273;g159505ee322_0_2154"/>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4" name="Google Shape;2274;g159505ee322_0_2154"/>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5" name="Google Shape;2275;g159505ee322_0_2154"/>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6" name="Google Shape;2276;g159505ee322_0_2154"/>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7" name="Google Shape;2277;g159505ee322_0_2154"/>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8" name="Google Shape;2278;g159505ee322_0_2154"/>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9" name="Google Shape;2279;g159505ee322_0_2154"/>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0" name="Google Shape;2280;g159505ee322_0_2154"/>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1" name="Google Shape;2281;g159505ee322_0_2154"/>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2" name="Google Shape;2282;g159505ee322_0_2154"/>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3" name="Google Shape;2283;g159505ee322_0_2154"/>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4" name="Google Shape;2284;g159505ee322_0_2154"/>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5" name="Google Shape;2285;g159505ee322_0_2154"/>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6" name="Google Shape;2286;g159505ee322_0_2154"/>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7" name="Google Shape;2287;g159505ee322_0_2154"/>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8" name="Google Shape;2288;g159505ee322_0_2154"/>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9" name="Google Shape;2289;g159505ee322_0_2154"/>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0" name="Google Shape;2290;g159505ee322_0_2154"/>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1" name="Google Shape;2291;g159505ee322_0_2154"/>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2" name="Google Shape;2292;g159505ee322_0_2154"/>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293" name="Google Shape;2293;g159505ee322_0_2154"/>
          <p:cNvGrpSpPr/>
          <p:nvPr/>
        </p:nvGrpSpPr>
        <p:grpSpPr>
          <a:xfrm>
            <a:off x="10850546" y="5984207"/>
            <a:ext cx="2182612" cy="695283"/>
            <a:chOff x="-4380075" y="3780200"/>
            <a:chExt cx="1637000" cy="521475"/>
          </a:xfrm>
        </p:grpSpPr>
        <p:sp>
          <p:nvSpPr>
            <p:cNvPr id="2294" name="Google Shape;2294;g159505ee322_0_2154"/>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5" name="Google Shape;2295;g159505ee322_0_2154"/>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6" name="Google Shape;2296;g159505ee322_0_2154"/>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7" name="Google Shape;2297;g159505ee322_0_2154"/>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8" name="Google Shape;2298;g159505ee322_0_2154"/>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9" name="Google Shape;2299;g159505ee322_0_2154"/>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0" name="Google Shape;2300;g159505ee322_0_2154"/>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1" name="Google Shape;2301;g159505ee322_0_2154"/>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2" name="Google Shape;2302;g159505ee322_0_2154"/>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3" name="Google Shape;2303;g159505ee322_0_2154"/>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4" name="Google Shape;2304;g159505ee322_0_2154"/>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5" name="Google Shape;2305;g159505ee322_0_2154"/>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6" name="Google Shape;2306;g159505ee322_0_2154"/>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7" name="Google Shape;2307;g159505ee322_0_2154"/>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8" name="Google Shape;2308;g159505ee322_0_2154"/>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9" name="Google Shape;2309;g159505ee322_0_2154"/>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0" name="Google Shape;2310;g159505ee322_0_2154"/>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1" name="Google Shape;2311;g159505ee322_0_2154"/>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2" name="Google Shape;2312;g159505ee322_0_2154"/>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3" name="Google Shape;2313;g159505ee322_0_2154"/>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4" name="Google Shape;2314;g159505ee322_0_2154"/>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5" name="Google Shape;2315;g159505ee322_0_2154"/>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6" name="Google Shape;2316;g159505ee322_0_2154"/>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7" name="Google Shape;2317;g159505ee322_0_2154"/>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8" name="Google Shape;2318;g159505ee322_0_2154"/>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9" name="Google Shape;2319;g159505ee322_0_2154"/>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0" name="Google Shape;2320;g159505ee322_0_2154"/>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1" name="Google Shape;2321;g159505ee322_0_2154"/>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2" name="Google Shape;2322;g159505ee322_0_2154"/>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3" name="Google Shape;2323;g159505ee322_0_2154"/>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4" name="Google Shape;2324;g159505ee322_0_2154"/>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5" name="Google Shape;2325;g159505ee322_0_2154"/>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6" name="Google Shape;2326;g159505ee322_0_2154"/>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7" name="Google Shape;2327;g159505ee322_0_2154"/>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8" name="Google Shape;2328;g159505ee322_0_2154"/>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9" name="Google Shape;2329;g159505ee322_0_2154"/>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0" name="Google Shape;2330;g159505ee322_0_2154"/>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1" name="Google Shape;2331;g159505ee322_0_2154"/>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2" name="Google Shape;2332;g159505ee322_0_2154"/>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3" name="Google Shape;2333;g159505ee322_0_2154"/>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4" name="Google Shape;2334;g159505ee322_0_2154"/>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5" name="Google Shape;2335;g159505ee322_0_2154"/>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6" name="Google Shape;2336;g159505ee322_0_2154"/>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7" name="Google Shape;2337;g159505ee322_0_2154"/>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8" name="Google Shape;2338;g159505ee322_0_2154"/>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9" name="Google Shape;2339;g159505ee322_0_2154"/>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0" name="Google Shape;2340;g159505ee322_0_2154"/>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1" name="Google Shape;2341;g159505ee322_0_2154"/>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2" name="Google Shape;2342;g159505ee322_0_2154"/>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3" name="Google Shape;2343;g159505ee322_0_2154"/>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4" name="Google Shape;2344;g159505ee322_0_2154"/>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5" name="Google Shape;2345;g159505ee322_0_2154"/>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6" name="Google Shape;2346;g159505ee322_0_2154"/>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7" name="Google Shape;2347;g159505ee322_0_2154"/>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8" name="Google Shape;2348;g159505ee322_0_2154"/>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9" name="Google Shape;2349;g159505ee322_0_2154"/>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0" name="Google Shape;2350;g159505ee322_0_2154"/>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1" name="Google Shape;2351;g159505ee322_0_2154"/>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2" name="Google Shape;2352;g159505ee322_0_2154"/>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3" name="Google Shape;2353;g159505ee322_0_2154"/>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4" name="Google Shape;2354;g159505ee322_0_2154"/>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5" name="Google Shape;2355;g159505ee322_0_2154"/>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6" name="Google Shape;2356;g159505ee322_0_2154"/>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7" name="Google Shape;2357;g159505ee322_0_2154"/>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8" name="Google Shape;2358;g159505ee322_0_2154"/>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9" name="Google Shape;2359;g159505ee322_0_2154"/>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0" name="Google Shape;2360;g159505ee322_0_2154"/>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1" name="Google Shape;2361;g159505ee322_0_2154"/>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362" name="Google Shape;2362;g159505ee322_0_21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 title and description 1">
    <p:spTree>
      <p:nvGrpSpPr>
        <p:cNvPr id="2363" name="Shape 2363"/>
        <p:cNvGrpSpPr/>
        <p:nvPr/>
      </p:nvGrpSpPr>
      <p:grpSpPr>
        <a:xfrm>
          <a:off x="0" y="0"/>
          <a:ext cx="0" cy="0"/>
          <a:chOff x="0" y="0"/>
          <a:chExt cx="0" cy="0"/>
        </a:xfrm>
      </p:grpSpPr>
      <p:pic>
        <p:nvPicPr>
          <p:cNvPr id="2364" name="Google Shape;2364;g159505ee322_0_2341"/>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2365" name="Google Shape;2365;g159505ee322_0_2341"/>
          <p:cNvSpPr txBox="1"/>
          <p:nvPr>
            <p:ph type="title"/>
          </p:nvPr>
        </p:nvSpPr>
        <p:spPr>
          <a:xfrm>
            <a:off x="774552" y="1674017"/>
            <a:ext cx="5864400" cy="2314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3200"/>
              <a:buNone/>
              <a:defRPr sz="160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2366" name="Google Shape;2366;g159505ee322_0_2341"/>
          <p:cNvSpPr txBox="1"/>
          <p:nvPr>
            <p:ph idx="1" type="body"/>
          </p:nvPr>
        </p:nvSpPr>
        <p:spPr>
          <a:xfrm>
            <a:off x="1239552" y="4264784"/>
            <a:ext cx="4934400" cy="1209900"/>
          </a:xfrm>
          <a:prstGeom prst="rect">
            <a:avLst/>
          </a:prstGeom>
          <a:noFill/>
          <a:ln>
            <a:noFill/>
          </a:ln>
        </p:spPr>
        <p:txBody>
          <a:bodyPr anchorCtr="0" anchor="t" bIns="121900" lIns="121900" spcFirstLastPara="1" rIns="121900" wrap="square" tIns="121900">
            <a:noAutofit/>
          </a:bodyPr>
          <a:lstStyle>
            <a:lvl1pPr indent="-330200" lvl="0" marL="457200" algn="ctr">
              <a:lnSpc>
                <a:spcPct val="100000"/>
              </a:lnSpc>
              <a:spcBef>
                <a:spcPts val="0"/>
              </a:spcBef>
              <a:spcAft>
                <a:spcPts val="0"/>
              </a:spcAft>
              <a:buSzPts val="1600"/>
              <a:buChar char="●"/>
              <a:defRPr sz="21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grpSp>
        <p:nvGrpSpPr>
          <p:cNvPr id="2367" name="Google Shape;2367;g159505ee322_0_2341"/>
          <p:cNvGrpSpPr/>
          <p:nvPr/>
        </p:nvGrpSpPr>
        <p:grpSpPr>
          <a:xfrm>
            <a:off x="-1037706" y="801981"/>
            <a:ext cx="2808596" cy="796613"/>
            <a:chOff x="-2810250" y="3572525"/>
            <a:chExt cx="2106500" cy="597475"/>
          </a:xfrm>
        </p:grpSpPr>
        <p:sp>
          <p:nvSpPr>
            <p:cNvPr id="2368" name="Google Shape;2368;g159505ee322_0_2341"/>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9" name="Google Shape;2369;g159505ee322_0_2341"/>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0" name="Google Shape;2370;g159505ee322_0_2341"/>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1" name="Google Shape;2371;g159505ee322_0_2341"/>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2" name="Google Shape;2372;g159505ee322_0_2341"/>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3" name="Google Shape;2373;g159505ee322_0_2341"/>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4" name="Google Shape;2374;g159505ee322_0_2341"/>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5" name="Google Shape;2375;g159505ee322_0_2341"/>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6" name="Google Shape;2376;g159505ee322_0_2341"/>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7" name="Google Shape;2377;g159505ee322_0_2341"/>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8" name="Google Shape;2378;g159505ee322_0_2341"/>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9" name="Google Shape;2379;g159505ee322_0_2341"/>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0" name="Google Shape;2380;g159505ee322_0_2341"/>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1" name="Google Shape;2381;g159505ee322_0_2341"/>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2" name="Google Shape;2382;g159505ee322_0_2341"/>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3" name="Google Shape;2383;g159505ee322_0_2341"/>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4" name="Google Shape;2384;g159505ee322_0_2341"/>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5" name="Google Shape;2385;g159505ee322_0_2341"/>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6" name="Google Shape;2386;g159505ee322_0_2341"/>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7" name="Google Shape;2387;g159505ee322_0_2341"/>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8" name="Google Shape;2388;g159505ee322_0_2341"/>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9" name="Google Shape;2389;g159505ee322_0_2341"/>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0" name="Google Shape;2390;g159505ee322_0_2341"/>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1" name="Google Shape;2391;g159505ee322_0_2341"/>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2" name="Google Shape;2392;g159505ee322_0_2341"/>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3" name="Google Shape;2393;g159505ee322_0_2341"/>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4" name="Google Shape;2394;g159505ee322_0_2341"/>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5" name="Google Shape;2395;g159505ee322_0_2341"/>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6" name="Google Shape;2396;g159505ee322_0_2341"/>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7" name="Google Shape;2397;g159505ee322_0_2341"/>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8" name="Google Shape;2398;g159505ee322_0_2341"/>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9" name="Google Shape;2399;g159505ee322_0_2341"/>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0" name="Google Shape;2400;g159505ee322_0_2341"/>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1" name="Google Shape;2401;g159505ee322_0_2341"/>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2" name="Google Shape;2402;g159505ee322_0_2341"/>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3" name="Google Shape;2403;g159505ee322_0_2341"/>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4" name="Google Shape;2404;g159505ee322_0_2341"/>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5" name="Google Shape;2405;g159505ee322_0_2341"/>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6" name="Google Shape;2406;g159505ee322_0_2341"/>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7" name="Google Shape;2407;g159505ee322_0_2341"/>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8" name="Google Shape;2408;g159505ee322_0_2341"/>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9" name="Google Shape;2409;g159505ee322_0_2341"/>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0" name="Google Shape;2410;g159505ee322_0_2341"/>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1" name="Google Shape;2411;g159505ee322_0_2341"/>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2" name="Google Shape;2412;g159505ee322_0_2341"/>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3" name="Google Shape;2413;g159505ee322_0_2341"/>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4" name="Google Shape;2414;g159505ee322_0_2341"/>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5" name="Google Shape;2415;g159505ee322_0_2341"/>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6" name="Google Shape;2416;g159505ee322_0_2341"/>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7" name="Google Shape;2417;g159505ee322_0_2341"/>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8" name="Google Shape;2418;g159505ee322_0_2341"/>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9" name="Google Shape;2419;g159505ee322_0_2341"/>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0" name="Google Shape;2420;g159505ee322_0_2341"/>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1" name="Google Shape;2421;g159505ee322_0_2341"/>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2" name="Google Shape;2422;g159505ee322_0_2341"/>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3" name="Google Shape;2423;g159505ee322_0_2341"/>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4" name="Google Shape;2424;g159505ee322_0_2341"/>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5" name="Google Shape;2425;g159505ee322_0_2341"/>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6" name="Google Shape;2426;g159505ee322_0_2341"/>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7" name="Google Shape;2427;g159505ee322_0_2341"/>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8" name="Google Shape;2428;g159505ee322_0_2341"/>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9" name="Google Shape;2429;g159505ee322_0_2341"/>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0" name="Google Shape;2430;g159505ee322_0_2341"/>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1" name="Google Shape;2431;g159505ee322_0_2341"/>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2" name="Google Shape;2432;g159505ee322_0_2341"/>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3" name="Google Shape;2433;g159505ee322_0_2341"/>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4" name="Google Shape;2434;g159505ee322_0_2341"/>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5" name="Google Shape;2435;g159505ee322_0_2341"/>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6" name="Google Shape;2436;g159505ee322_0_2341"/>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7" name="Google Shape;2437;g159505ee322_0_2341"/>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8" name="Google Shape;2438;g159505ee322_0_2341"/>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9" name="Google Shape;2439;g159505ee322_0_2341"/>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0" name="Google Shape;2440;g159505ee322_0_2341"/>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1" name="Google Shape;2441;g159505ee322_0_2341"/>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2" name="Google Shape;2442;g159505ee322_0_2341"/>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3" name="Google Shape;2443;g159505ee322_0_2341"/>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4" name="Google Shape;2444;g159505ee322_0_2341"/>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5" name="Google Shape;2445;g159505ee322_0_2341"/>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6" name="Google Shape;2446;g159505ee322_0_2341"/>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7" name="Google Shape;2447;g159505ee322_0_2341"/>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8" name="Google Shape;2448;g159505ee322_0_2341"/>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9" name="Google Shape;2449;g159505ee322_0_2341"/>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0" name="Google Shape;2450;g159505ee322_0_2341"/>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1" name="Google Shape;2451;g159505ee322_0_2341"/>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2" name="Google Shape;2452;g159505ee322_0_2341"/>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3" name="Google Shape;2453;g159505ee322_0_2341"/>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4" name="Google Shape;2454;g159505ee322_0_2341"/>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5" name="Google Shape;2455;g159505ee322_0_2341"/>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6" name="Google Shape;2456;g159505ee322_0_2341"/>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7" name="Google Shape;2457;g159505ee322_0_2341"/>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8" name="Google Shape;2458;g159505ee322_0_2341"/>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9" name="Google Shape;2459;g159505ee322_0_2341"/>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0" name="Google Shape;2460;g159505ee322_0_2341"/>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1" name="Google Shape;2461;g159505ee322_0_2341"/>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2" name="Google Shape;2462;g159505ee322_0_2341"/>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3" name="Google Shape;2463;g159505ee322_0_2341"/>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4" name="Google Shape;2464;g159505ee322_0_2341"/>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5" name="Google Shape;2465;g159505ee322_0_2341"/>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6" name="Google Shape;2466;g159505ee322_0_2341"/>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7" name="Google Shape;2467;g159505ee322_0_2341"/>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8" name="Google Shape;2468;g159505ee322_0_2341"/>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9" name="Google Shape;2469;g159505ee322_0_2341"/>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0" name="Google Shape;2470;g159505ee322_0_2341"/>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1" name="Google Shape;2471;g159505ee322_0_2341"/>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2" name="Google Shape;2472;g159505ee322_0_2341"/>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3" name="Google Shape;2473;g159505ee322_0_2341"/>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4" name="Google Shape;2474;g159505ee322_0_2341"/>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5" name="Google Shape;2475;g159505ee322_0_2341"/>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6" name="Google Shape;2476;g159505ee322_0_2341"/>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7" name="Google Shape;2477;g159505ee322_0_2341"/>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478" name="Google Shape;2478;g159505ee322_0_2341"/>
          <p:cNvGrpSpPr/>
          <p:nvPr/>
        </p:nvGrpSpPr>
        <p:grpSpPr>
          <a:xfrm>
            <a:off x="10009479" y="6162574"/>
            <a:ext cx="2182612" cy="695283"/>
            <a:chOff x="-4380075" y="3780200"/>
            <a:chExt cx="1637000" cy="521475"/>
          </a:xfrm>
        </p:grpSpPr>
        <p:sp>
          <p:nvSpPr>
            <p:cNvPr id="2479" name="Google Shape;2479;g159505ee322_0_2341"/>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0" name="Google Shape;2480;g159505ee322_0_2341"/>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1" name="Google Shape;2481;g159505ee322_0_2341"/>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2" name="Google Shape;2482;g159505ee322_0_2341"/>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3" name="Google Shape;2483;g159505ee322_0_2341"/>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4" name="Google Shape;2484;g159505ee322_0_2341"/>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5" name="Google Shape;2485;g159505ee322_0_2341"/>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6" name="Google Shape;2486;g159505ee322_0_2341"/>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7" name="Google Shape;2487;g159505ee322_0_2341"/>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8" name="Google Shape;2488;g159505ee322_0_2341"/>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9" name="Google Shape;2489;g159505ee322_0_2341"/>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0" name="Google Shape;2490;g159505ee322_0_2341"/>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1" name="Google Shape;2491;g159505ee322_0_2341"/>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2" name="Google Shape;2492;g159505ee322_0_2341"/>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3" name="Google Shape;2493;g159505ee322_0_2341"/>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4" name="Google Shape;2494;g159505ee322_0_2341"/>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5" name="Google Shape;2495;g159505ee322_0_2341"/>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6" name="Google Shape;2496;g159505ee322_0_2341"/>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7" name="Google Shape;2497;g159505ee322_0_2341"/>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8" name="Google Shape;2498;g159505ee322_0_2341"/>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9" name="Google Shape;2499;g159505ee322_0_2341"/>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0" name="Google Shape;2500;g159505ee322_0_2341"/>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1" name="Google Shape;2501;g159505ee322_0_2341"/>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2" name="Google Shape;2502;g159505ee322_0_2341"/>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3" name="Google Shape;2503;g159505ee322_0_2341"/>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4" name="Google Shape;2504;g159505ee322_0_2341"/>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5" name="Google Shape;2505;g159505ee322_0_2341"/>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6" name="Google Shape;2506;g159505ee322_0_2341"/>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7" name="Google Shape;2507;g159505ee322_0_2341"/>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8" name="Google Shape;2508;g159505ee322_0_2341"/>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9" name="Google Shape;2509;g159505ee322_0_2341"/>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0" name="Google Shape;2510;g159505ee322_0_2341"/>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1" name="Google Shape;2511;g159505ee322_0_2341"/>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2" name="Google Shape;2512;g159505ee322_0_2341"/>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3" name="Google Shape;2513;g159505ee322_0_2341"/>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4" name="Google Shape;2514;g159505ee322_0_2341"/>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5" name="Google Shape;2515;g159505ee322_0_2341"/>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6" name="Google Shape;2516;g159505ee322_0_2341"/>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7" name="Google Shape;2517;g159505ee322_0_2341"/>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8" name="Google Shape;2518;g159505ee322_0_2341"/>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9" name="Google Shape;2519;g159505ee322_0_2341"/>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0" name="Google Shape;2520;g159505ee322_0_2341"/>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1" name="Google Shape;2521;g159505ee322_0_2341"/>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2" name="Google Shape;2522;g159505ee322_0_2341"/>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3" name="Google Shape;2523;g159505ee322_0_2341"/>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4" name="Google Shape;2524;g159505ee322_0_2341"/>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5" name="Google Shape;2525;g159505ee322_0_2341"/>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6" name="Google Shape;2526;g159505ee322_0_2341"/>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7" name="Google Shape;2527;g159505ee322_0_2341"/>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8" name="Google Shape;2528;g159505ee322_0_2341"/>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9" name="Google Shape;2529;g159505ee322_0_2341"/>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0" name="Google Shape;2530;g159505ee322_0_2341"/>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1" name="Google Shape;2531;g159505ee322_0_2341"/>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2" name="Google Shape;2532;g159505ee322_0_2341"/>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3" name="Google Shape;2533;g159505ee322_0_2341"/>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4" name="Google Shape;2534;g159505ee322_0_2341"/>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5" name="Google Shape;2535;g159505ee322_0_2341"/>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6" name="Google Shape;2536;g159505ee322_0_2341"/>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7" name="Google Shape;2537;g159505ee322_0_2341"/>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8" name="Google Shape;2538;g159505ee322_0_2341"/>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9" name="Google Shape;2539;g159505ee322_0_2341"/>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0" name="Google Shape;2540;g159505ee322_0_2341"/>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1" name="Google Shape;2541;g159505ee322_0_2341"/>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2" name="Google Shape;2542;g159505ee322_0_2341"/>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3" name="Google Shape;2543;g159505ee322_0_2341"/>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4" name="Google Shape;2544;g159505ee322_0_2341"/>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5" name="Google Shape;2545;g159505ee322_0_2341"/>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6" name="Google Shape;2546;g159505ee322_0_2341"/>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547" name="Google Shape;2547;g159505ee322_0_23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 2">
    <p:spTree>
      <p:nvGrpSpPr>
        <p:cNvPr id="2548" name="Shape 2548"/>
        <p:cNvGrpSpPr/>
        <p:nvPr/>
      </p:nvGrpSpPr>
      <p:grpSpPr>
        <a:xfrm>
          <a:off x="0" y="0"/>
          <a:ext cx="0" cy="0"/>
          <a:chOff x="0" y="0"/>
          <a:chExt cx="0" cy="0"/>
        </a:xfrm>
      </p:grpSpPr>
      <p:pic>
        <p:nvPicPr>
          <p:cNvPr id="2549" name="Google Shape;2549;g159505ee322_0_2525"/>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2550" name="Google Shape;2550;g159505ee322_0_2525"/>
          <p:cNvGrpSpPr/>
          <p:nvPr/>
        </p:nvGrpSpPr>
        <p:grpSpPr>
          <a:xfrm>
            <a:off x="10694127" y="5956032"/>
            <a:ext cx="2808596" cy="796613"/>
            <a:chOff x="-2810250" y="3572525"/>
            <a:chExt cx="2106500" cy="597475"/>
          </a:xfrm>
        </p:grpSpPr>
        <p:sp>
          <p:nvSpPr>
            <p:cNvPr id="2551" name="Google Shape;2551;g159505ee322_0_2525"/>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2" name="Google Shape;2552;g159505ee322_0_2525"/>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3" name="Google Shape;2553;g159505ee322_0_2525"/>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4" name="Google Shape;2554;g159505ee322_0_2525"/>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5" name="Google Shape;2555;g159505ee322_0_2525"/>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6" name="Google Shape;2556;g159505ee322_0_2525"/>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7" name="Google Shape;2557;g159505ee322_0_2525"/>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8" name="Google Shape;2558;g159505ee322_0_2525"/>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9" name="Google Shape;2559;g159505ee322_0_2525"/>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0" name="Google Shape;2560;g159505ee322_0_2525"/>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1" name="Google Shape;2561;g159505ee322_0_2525"/>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2" name="Google Shape;2562;g159505ee322_0_2525"/>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3" name="Google Shape;2563;g159505ee322_0_2525"/>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4" name="Google Shape;2564;g159505ee322_0_2525"/>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5" name="Google Shape;2565;g159505ee322_0_2525"/>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6" name="Google Shape;2566;g159505ee322_0_2525"/>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7" name="Google Shape;2567;g159505ee322_0_2525"/>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8" name="Google Shape;2568;g159505ee322_0_2525"/>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9" name="Google Shape;2569;g159505ee322_0_2525"/>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0" name="Google Shape;2570;g159505ee322_0_2525"/>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1" name="Google Shape;2571;g159505ee322_0_2525"/>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2" name="Google Shape;2572;g159505ee322_0_2525"/>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3" name="Google Shape;2573;g159505ee322_0_2525"/>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4" name="Google Shape;2574;g159505ee322_0_2525"/>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5" name="Google Shape;2575;g159505ee322_0_2525"/>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6" name="Google Shape;2576;g159505ee322_0_2525"/>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7" name="Google Shape;2577;g159505ee322_0_2525"/>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8" name="Google Shape;2578;g159505ee322_0_2525"/>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9" name="Google Shape;2579;g159505ee322_0_2525"/>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0" name="Google Shape;2580;g159505ee322_0_2525"/>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1" name="Google Shape;2581;g159505ee322_0_2525"/>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2" name="Google Shape;2582;g159505ee322_0_2525"/>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3" name="Google Shape;2583;g159505ee322_0_2525"/>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4" name="Google Shape;2584;g159505ee322_0_2525"/>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5" name="Google Shape;2585;g159505ee322_0_2525"/>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6" name="Google Shape;2586;g159505ee322_0_2525"/>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7" name="Google Shape;2587;g159505ee322_0_2525"/>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8" name="Google Shape;2588;g159505ee322_0_2525"/>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9" name="Google Shape;2589;g159505ee322_0_2525"/>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0" name="Google Shape;2590;g159505ee322_0_2525"/>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1" name="Google Shape;2591;g159505ee322_0_2525"/>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2" name="Google Shape;2592;g159505ee322_0_2525"/>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3" name="Google Shape;2593;g159505ee322_0_2525"/>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4" name="Google Shape;2594;g159505ee322_0_2525"/>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5" name="Google Shape;2595;g159505ee322_0_2525"/>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6" name="Google Shape;2596;g159505ee322_0_2525"/>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7" name="Google Shape;2597;g159505ee322_0_2525"/>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8" name="Google Shape;2598;g159505ee322_0_2525"/>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9" name="Google Shape;2599;g159505ee322_0_2525"/>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0" name="Google Shape;2600;g159505ee322_0_2525"/>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1" name="Google Shape;2601;g159505ee322_0_2525"/>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2" name="Google Shape;2602;g159505ee322_0_2525"/>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3" name="Google Shape;2603;g159505ee322_0_2525"/>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4" name="Google Shape;2604;g159505ee322_0_2525"/>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5" name="Google Shape;2605;g159505ee322_0_2525"/>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6" name="Google Shape;2606;g159505ee322_0_2525"/>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7" name="Google Shape;2607;g159505ee322_0_2525"/>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8" name="Google Shape;2608;g159505ee322_0_2525"/>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9" name="Google Shape;2609;g159505ee322_0_2525"/>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0" name="Google Shape;2610;g159505ee322_0_2525"/>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1" name="Google Shape;2611;g159505ee322_0_2525"/>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2" name="Google Shape;2612;g159505ee322_0_2525"/>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3" name="Google Shape;2613;g159505ee322_0_2525"/>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4" name="Google Shape;2614;g159505ee322_0_2525"/>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5" name="Google Shape;2615;g159505ee322_0_2525"/>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6" name="Google Shape;2616;g159505ee322_0_2525"/>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7" name="Google Shape;2617;g159505ee322_0_2525"/>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8" name="Google Shape;2618;g159505ee322_0_2525"/>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9" name="Google Shape;2619;g159505ee322_0_2525"/>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0" name="Google Shape;2620;g159505ee322_0_2525"/>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1" name="Google Shape;2621;g159505ee322_0_2525"/>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2" name="Google Shape;2622;g159505ee322_0_2525"/>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3" name="Google Shape;2623;g159505ee322_0_2525"/>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4" name="Google Shape;2624;g159505ee322_0_2525"/>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5" name="Google Shape;2625;g159505ee322_0_2525"/>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6" name="Google Shape;2626;g159505ee322_0_2525"/>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7" name="Google Shape;2627;g159505ee322_0_2525"/>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8" name="Google Shape;2628;g159505ee322_0_2525"/>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9" name="Google Shape;2629;g159505ee322_0_2525"/>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0" name="Google Shape;2630;g159505ee322_0_2525"/>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1" name="Google Shape;2631;g159505ee322_0_2525"/>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2" name="Google Shape;2632;g159505ee322_0_2525"/>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3" name="Google Shape;2633;g159505ee322_0_2525"/>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4" name="Google Shape;2634;g159505ee322_0_2525"/>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5" name="Google Shape;2635;g159505ee322_0_2525"/>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6" name="Google Shape;2636;g159505ee322_0_2525"/>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7" name="Google Shape;2637;g159505ee322_0_2525"/>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8" name="Google Shape;2638;g159505ee322_0_2525"/>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9" name="Google Shape;2639;g159505ee322_0_2525"/>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0" name="Google Shape;2640;g159505ee322_0_2525"/>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1" name="Google Shape;2641;g159505ee322_0_2525"/>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2" name="Google Shape;2642;g159505ee322_0_2525"/>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3" name="Google Shape;2643;g159505ee322_0_2525"/>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4" name="Google Shape;2644;g159505ee322_0_2525"/>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5" name="Google Shape;2645;g159505ee322_0_2525"/>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6" name="Google Shape;2646;g159505ee322_0_2525"/>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7" name="Google Shape;2647;g159505ee322_0_2525"/>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8" name="Google Shape;2648;g159505ee322_0_2525"/>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9" name="Google Shape;2649;g159505ee322_0_2525"/>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0" name="Google Shape;2650;g159505ee322_0_2525"/>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1" name="Google Shape;2651;g159505ee322_0_2525"/>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2" name="Google Shape;2652;g159505ee322_0_2525"/>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3" name="Google Shape;2653;g159505ee322_0_2525"/>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4" name="Google Shape;2654;g159505ee322_0_2525"/>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5" name="Google Shape;2655;g159505ee322_0_2525"/>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6" name="Google Shape;2656;g159505ee322_0_2525"/>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7" name="Google Shape;2657;g159505ee322_0_2525"/>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8" name="Google Shape;2658;g159505ee322_0_2525"/>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9" name="Google Shape;2659;g159505ee322_0_2525"/>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0" name="Google Shape;2660;g159505ee322_0_2525"/>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2661" name="Google Shape;2661;g159505ee322_0_2525"/>
          <p:cNvPicPr preferRelativeResize="0"/>
          <p:nvPr/>
        </p:nvPicPr>
        <p:blipFill rotWithShape="1">
          <a:blip r:embed="rId3">
            <a:alphaModFix amt="65000"/>
          </a:blip>
          <a:srcRect b="0" l="0" r="0" t="0"/>
          <a:stretch/>
        </p:blipFill>
        <p:spPr>
          <a:xfrm>
            <a:off x="9494368" y="865425"/>
            <a:ext cx="3493331" cy="620567"/>
          </a:xfrm>
          <a:prstGeom prst="rect">
            <a:avLst/>
          </a:prstGeom>
          <a:noFill/>
          <a:ln>
            <a:noFill/>
          </a:ln>
        </p:spPr>
      </p:pic>
      <p:pic>
        <p:nvPicPr>
          <p:cNvPr id="2662" name="Google Shape;2662;g159505ee322_0_2525"/>
          <p:cNvPicPr preferRelativeResize="0"/>
          <p:nvPr/>
        </p:nvPicPr>
        <p:blipFill rotWithShape="1">
          <a:blip r:embed="rId4">
            <a:alphaModFix amt="65000"/>
          </a:blip>
          <a:srcRect b="0" l="0" r="0" t="0"/>
          <a:stretch/>
        </p:blipFill>
        <p:spPr>
          <a:xfrm>
            <a:off x="-1391565" y="6044192"/>
            <a:ext cx="3493331" cy="620567"/>
          </a:xfrm>
          <a:prstGeom prst="rect">
            <a:avLst/>
          </a:prstGeom>
          <a:noFill/>
          <a:ln>
            <a:noFill/>
          </a:ln>
        </p:spPr>
      </p:pic>
      <p:grpSp>
        <p:nvGrpSpPr>
          <p:cNvPr id="2663" name="Google Shape;2663;g159505ee322_0_2525"/>
          <p:cNvGrpSpPr/>
          <p:nvPr/>
        </p:nvGrpSpPr>
        <p:grpSpPr>
          <a:xfrm>
            <a:off x="-706806" y="717598"/>
            <a:ext cx="2808596" cy="796613"/>
            <a:chOff x="-2810250" y="3572525"/>
            <a:chExt cx="2106500" cy="597475"/>
          </a:xfrm>
        </p:grpSpPr>
        <p:sp>
          <p:nvSpPr>
            <p:cNvPr id="2664" name="Google Shape;2664;g159505ee322_0_2525"/>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5" name="Google Shape;2665;g159505ee322_0_2525"/>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6" name="Google Shape;2666;g159505ee322_0_2525"/>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7" name="Google Shape;2667;g159505ee322_0_2525"/>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8" name="Google Shape;2668;g159505ee322_0_2525"/>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9" name="Google Shape;2669;g159505ee322_0_2525"/>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0" name="Google Shape;2670;g159505ee322_0_2525"/>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1" name="Google Shape;2671;g159505ee322_0_2525"/>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2" name="Google Shape;2672;g159505ee322_0_2525"/>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3" name="Google Shape;2673;g159505ee322_0_2525"/>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4" name="Google Shape;2674;g159505ee322_0_2525"/>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5" name="Google Shape;2675;g159505ee322_0_2525"/>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6" name="Google Shape;2676;g159505ee322_0_2525"/>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7" name="Google Shape;2677;g159505ee322_0_2525"/>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8" name="Google Shape;2678;g159505ee322_0_2525"/>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9" name="Google Shape;2679;g159505ee322_0_2525"/>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0" name="Google Shape;2680;g159505ee322_0_2525"/>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1" name="Google Shape;2681;g159505ee322_0_2525"/>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2" name="Google Shape;2682;g159505ee322_0_2525"/>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3" name="Google Shape;2683;g159505ee322_0_2525"/>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4" name="Google Shape;2684;g159505ee322_0_2525"/>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5" name="Google Shape;2685;g159505ee322_0_2525"/>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6" name="Google Shape;2686;g159505ee322_0_2525"/>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7" name="Google Shape;2687;g159505ee322_0_2525"/>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8" name="Google Shape;2688;g159505ee322_0_2525"/>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9" name="Google Shape;2689;g159505ee322_0_2525"/>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0" name="Google Shape;2690;g159505ee322_0_2525"/>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1" name="Google Shape;2691;g159505ee322_0_2525"/>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2" name="Google Shape;2692;g159505ee322_0_2525"/>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3" name="Google Shape;2693;g159505ee322_0_2525"/>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4" name="Google Shape;2694;g159505ee322_0_2525"/>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5" name="Google Shape;2695;g159505ee322_0_2525"/>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6" name="Google Shape;2696;g159505ee322_0_2525"/>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7" name="Google Shape;2697;g159505ee322_0_2525"/>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8" name="Google Shape;2698;g159505ee322_0_2525"/>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9" name="Google Shape;2699;g159505ee322_0_2525"/>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0" name="Google Shape;2700;g159505ee322_0_2525"/>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1" name="Google Shape;2701;g159505ee322_0_2525"/>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2" name="Google Shape;2702;g159505ee322_0_2525"/>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3" name="Google Shape;2703;g159505ee322_0_2525"/>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4" name="Google Shape;2704;g159505ee322_0_2525"/>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5" name="Google Shape;2705;g159505ee322_0_2525"/>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6" name="Google Shape;2706;g159505ee322_0_2525"/>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7" name="Google Shape;2707;g159505ee322_0_2525"/>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8" name="Google Shape;2708;g159505ee322_0_2525"/>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9" name="Google Shape;2709;g159505ee322_0_2525"/>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0" name="Google Shape;2710;g159505ee322_0_2525"/>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1" name="Google Shape;2711;g159505ee322_0_2525"/>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2" name="Google Shape;2712;g159505ee322_0_2525"/>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3" name="Google Shape;2713;g159505ee322_0_2525"/>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4" name="Google Shape;2714;g159505ee322_0_2525"/>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5" name="Google Shape;2715;g159505ee322_0_2525"/>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6" name="Google Shape;2716;g159505ee322_0_2525"/>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7" name="Google Shape;2717;g159505ee322_0_2525"/>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8" name="Google Shape;2718;g159505ee322_0_2525"/>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9" name="Google Shape;2719;g159505ee322_0_2525"/>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0" name="Google Shape;2720;g159505ee322_0_2525"/>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1" name="Google Shape;2721;g159505ee322_0_2525"/>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2" name="Google Shape;2722;g159505ee322_0_2525"/>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3" name="Google Shape;2723;g159505ee322_0_2525"/>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4" name="Google Shape;2724;g159505ee322_0_2525"/>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5" name="Google Shape;2725;g159505ee322_0_2525"/>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6" name="Google Shape;2726;g159505ee322_0_2525"/>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7" name="Google Shape;2727;g159505ee322_0_2525"/>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8" name="Google Shape;2728;g159505ee322_0_2525"/>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9" name="Google Shape;2729;g159505ee322_0_2525"/>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0" name="Google Shape;2730;g159505ee322_0_2525"/>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1" name="Google Shape;2731;g159505ee322_0_2525"/>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2" name="Google Shape;2732;g159505ee322_0_2525"/>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3" name="Google Shape;2733;g159505ee322_0_2525"/>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4" name="Google Shape;2734;g159505ee322_0_2525"/>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5" name="Google Shape;2735;g159505ee322_0_2525"/>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6" name="Google Shape;2736;g159505ee322_0_2525"/>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7" name="Google Shape;2737;g159505ee322_0_2525"/>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8" name="Google Shape;2738;g159505ee322_0_2525"/>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9" name="Google Shape;2739;g159505ee322_0_2525"/>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0" name="Google Shape;2740;g159505ee322_0_2525"/>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1" name="Google Shape;2741;g159505ee322_0_2525"/>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2" name="Google Shape;2742;g159505ee322_0_2525"/>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3" name="Google Shape;2743;g159505ee322_0_2525"/>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4" name="Google Shape;2744;g159505ee322_0_2525"/>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5" name="Google Shape;2745;g159505ee322_0_2525"/>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6" name="Google Shape;2746;g159505ee322_0_2525"/>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7" name="Google Shape;2747;g159505ee322_0_2525"/>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8" name="Google Shape;2748;g159505ee322_0_2525"/>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9" name="Google Shape;2749;g159505ee322_0_2525"/>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0" name="Google Shape;2750;g159505ee322_0_2525"/>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1" name="Google Shape;2751;g159505ee322_0_2525"/>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2" name="Google Shape;2752;g159505ee322_0_2525"/>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3" name="Google Shape;2753;g159505ee322_0_2525"/>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4" name="Google Shape;2754;g159505ee322_0_2525"/>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5" name="Google Shape;2755;g159505ee322_0_2525"/>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6" name="Google Shape;2756;g159505ee322_0_2525"/>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7" name="Google Shape;2757;g159505ee322_0_2525"/>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8" name="Google Shape;2758;g159505ee322_0_2525"/>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9" name="Google Shape;2759;g159505ee322_0_2525"/>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0" name="Google Shape;2760;g159505ee322_0_2525"/>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1" name="Google Shape;2761;g159505ee322_0_2525"/>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2" name="Google Shape;2762;g159505ee322_0_2525"/>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3" name="Google Shape;2763;g159505ee322_0_2525"/>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4" name="Google Shape;2764;g159505ee322_0_2525"/>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5" name="Google Shape;2765;g159505ee322_0_2525"/>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6" name="Google Shape;2766;g159505ee322_0_2525"/>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7" name="Google Shape;2767;g159505ee322_0_2525"/>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8" name="Google Shape;2768;g159505ee322_0_2525"/>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9" name="Google Shape;2769;g159505ee322_0_2525"/>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0" name="Google Shape;2770;g159505ee322_0_2525"/>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1" name="Google Shape;2771;g159505ee322_0_2525"/>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2" name="Google Shape;2772;g159505ee322_0_2525"/>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3" name="Google Shape;2773;g159505ee322_0_2525"/>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774" name="Google Shape;2774;g159505ee322_0_2525"/>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775" name="Google Shape;2775;g159505ee322_0_25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776" name="Shape 2776"/>
        <p:cNvGrpSpPr/>
        <p:nvPr/>
      </p:nvGrpSpPr>
      <p:grpSpPr>
        <a:xfrm>
          <a:off x="0" y="0"/>
          <a:ext cx="0" cy="0"/>
          <a:chOff x="0" y="0"/>
          <a:chExt cx="0" cy="0"/>
        </a:xfrm>
      </p:grpSpPr>
      <p:pic>
        <p:nvPicPr>
          <p:cNvPr id="2777" name="Google Shape;2777;g159505ee322_0_2752"/>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2778" name="Google Shape;2778;g159505ee322_0_2752"/>
          <p:cNvSpPr txBox="1"/>
          <p:nvPr>
            <p:ph idx="1" type="subTitle"/>
          </p:nvPr>
        </p:nvSpPr>
        <p:spPr>
          <a:xfrm>
            <a:off x="1732348" y="2303849"/>
            <a:ext cx="8715600" cy="1667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3700"/>
              <a:buNone/>
              <a:defRPr sz="35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779" name="Google Shape;2779;g159505ee322_0_2752"/>
          <p:cNvSpPr txBox="1"/>
          <p:nvPr>
            <p:ph type="ctrTitle"/>
          </p:nvPr>
        </p:nvSpPr>
        <p:spPr>
          <a:xfrm>
            <a:off x="6681233" y="4143116"/>
            <a:ext cx="3766800" cy="6156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6900"/>
              <a:buNone/>
              <a:defRPr sz="27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grpSp>
        <p:nvGrpSpPr>
          <p:cNvPr id="2780" name="Google Shape;2780;g159505ee322_0_2752"/>
          <p:cNvGrpSpPr/>
          <p:nvPr/>
        </p:nvGrpSpPr>
        <p:grpSpPr>
          <a:xfrm>
            <a:off x="94" y="6137881"/>
            <a:ext cx="2808596" cy="796613"/>
            <a:chOff x="-2810250" y="3572525"/>
            <a:chExt cx="2106500" cy="597475"/>
          </a:xfrm>
        </p:grpSpPr>
        <p:sp>
          <p:nvSpPr>
            <p:cNvPr id="2781" name="Google Shape;2781;g159505ee322_0_2752"/>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2" name="Google Shape;2782;g159505ee322_0_2752"/>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3" name="Google Shape;2783;g159505ee322_0_2752"/>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4" name="Google Shape;2784;g159505ee322_0_2752"/>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5" name="Google Shape;2785;g159505ee322_0_2752"/>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6" name="Google Shape;2786;g159505ee322_0_2752"/>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7" name="Google Shape;2787;g159505ee322_0_2752"/>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8" name="Google Shape;2788;g159505ee322_0_2752"/>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9" name="Google Shape;2789;g159505ee322_0_2752"/>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0" name="Google Shape;2790;g159505ee322_0_2752"/>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1" name="Google Shape;2791;g159505ee322_0_2752"/>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2" name="Google Shape;2792;g159505ee322_0_2752"/>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3" name="Google Shape;2793;g159505ee322_0_2752"/>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4" name="Google Shape;2794;g159505ee322_0_2752"/>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5" name="Google Shape;2795;g159505ee322_0_2752"/>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6" name="Google Shape;2796;g159505ee322_0_2752"/>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7" name="Google Shape;2797;g159505ee322_0_2752"/>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8" name="Google Shape;2798;g159505ee322_0_2752"/>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9" name="Google Shape;2799;g159505ee322_0_2752"/>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0" name="Google Shape;2800;g159505ee322_0_2752"/>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1" name="Google Shape;2801;g159505ee322_0_2752"/>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2" name="Google Shape;2802;g159505ee322_0_2752"/>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3" name="Google Shape;2803;g159505ee322_0_2752"/>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4" name="Google Shape;2804;g159505ee322_0_2752"/>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5" name="Google Shape;2805;g159505ee322_0_2752"/>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6" name="Google Shape;2806;g159505ee322_0_2752"/>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7" name="Google Shape;2807;g159505ee322_0_2752"/>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8" name="Google Shape;2808;g159505ee322_0_2752"/>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9" name="Google Shape;2809;g159505ee322_0_2752"/>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0" name="Google Shape;2810;g159505ee322_0_2752"/>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1" name="Google Shape;2811;g159505ee322_0_2752"/>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2" name="Google Shape;2812;g159505ee322_0_2752"/>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3" name="Google Shape;2813;g159505ee322_0_2752"/>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4" name="Google Shape;2814;g159505ee322_0_2752"/>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5" name="Google Shape;2815;g159505ee322_0_2752"/>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6" name="Google Shape;2816;g159505ee322_0_2752"/>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7" name="Google Shape;2817;g159505ee322_0_2752"/>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8" name="Google Shape;2818;g159505ee322_0_2752"/>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9" name="Google Shape;2819;g159505ee322_0_2752"/>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0" name="Google Shape;2820;g159505ee322_0_2752"/>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1" name="Google Shape;2821;g159505ee322_0_2752"/>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2" name="Google Shape;2822;g159505ee322_0_2752"/>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3" name="Google Shape;2823;g159505ee322_0_2752"/>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4" name="Google Shape;2824;g159505ee322_0_2752"/>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5" name="Google Shape;2825;g159505ee322_0_2752"/>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6" name="Google Shape;2826;g159505ee322_0_2752"/>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7" name="Google Shape;2827;g159505ee322_0_2752"/>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8" name="Google Shape;2828;g159505ee322_0_2752"/>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9" name="Google Shape;2829;g159505ee322_0_2752"/>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0" name="Google Shape;2830;g159505ee322_0_2752"/>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1" name="Google Shape;2831;g159505ee322_0_2752"/>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2" name="Google Shape;2832;g159505ee322_0_2752"/>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3" name="Google Shape;2833;g159505ee322_0_2752"/>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4" name="Google Shape;2834;g159505ee322_0_2752"/>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5" name="Google Shape;2835;g159505ee322_0_2752"/>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6" name="Google Shape;2836;g159505ee322_0_2752"/>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7" name="Google Shape;2837;g159505ee322_0_2752"/>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8" name="Google Shape;2838;g159505ee322_0_2752"/>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9" name="Google Shape;2839;g159505ee322_0_2752"/>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0" name="Google Shape;2840;g159505ee322_0_2752"/>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1" name="Google Shape;2841;g159505ee322_0_2752"/>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2" name="Google Shape;2842;g159505ee322_0_2752"/>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3" name="Google Shape;2843;g159505ee322_0_2752"/>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4" name="Google Shape;2844;g159505ee322_0_2752"/>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5" name="Google Shape;2845;g159505ee322_0_2752"/>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6" name="Google Shape;2846;g159505ee322_0_2752"/>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7" name="Google Shape;2847;g159505ee322_0_2752"/>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8" name="Google Shape;2848;g159505ee322_0_2752"/>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9" name="Google Shape;2849;g159505ee322_0_2752"/>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0" name="Google Shape;2850;g159505ee322_0_2752"/>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1" name="Google Shape;2851;g159505ee322_0_2752"/>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2" name="Google Shape;2852;g159505ee322_0_2752"/>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3" name="Google Shape;2853;g159505ee322_0_2752"/>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4" name="Google Shape;2854;g159505ee322_0_2752"/>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5" name="Google Shape;2855;g159505ee322_0_2752"/>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6" name="Google Shape;2856;g159505ee322_0_2752"/>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7" name="Google Shape;2857;g159505ee322_0_2752"/>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8" name="Google Shape;2858;g159505ee322_0_2752"/>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9" name="Google Shape;2859;g159505ee322_0_2752"/>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0" name="Google Shape;2860;g159505ee322_0_2752"/>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1" name="Google Shape;2861;g159505ee322_0_2752"/>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2" name="Google Shape;2862;g159505ee322_0_2752"/>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3" name="Google Shape;2863;g159505ee322_0_2752"/>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4" name="Google Shape;2864;g159505ee322_0_2752"/>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5" name="Google Shape;2865;g159505ee322_0_2752"/>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6" name="Google Shape;2866;g159505ee322_0_2752"/>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7" name="Google Shape;2867;g159505ee322_0_2752"/>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8" name="Google Shape;2868;g159505ee322_0_2752"/>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9" name="Google Shape;2869;g159505ee322_0_2752"/>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0" name="Google Shape;2870;g159505ee322_0_2752"/>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1" name="Google Shape;2871;g159505ee322_0_2752"/>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2" name="Google Shape;2872;g159505ee322_0_2752"/>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3" name="Google Shape;2873;g159505ee322_0_2752"/>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4" name="Google Shape;2874;g159505ee322_0_2752"/>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5" name="Google Shape;2875;g159505ee322_0_2752"/>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6" name="Google Shape;2876;g159505ee322_0_2752"/>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7" name="Google Shape;2877;g159505ee322_0_2752"/>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8" name="Google Shape;2878;g159505ee322_0_2752"/>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9" name="Google Shape;2879;g159505ee322_0_2752"/>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0" name="Google Shape;2880;g159505ee322_0_2752"/>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1" name="Google Shape;2881;g159505ee322_0_2752"/>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2" name="Google Shape;2882;g159505ee322_0_2752"/>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3" name="Google Shape;2883;g159505ee322_0_2752"/>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4" name="Google Shape;2884;g159505ee322_0_2752"/>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5" name="Google Shape;2885;g159505ee322_0_2752"/>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6" name="Google Shape;2886;g159505ee322_0_2752"/>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7" name="Google Shape;2887;g159505ee322_0_2752"/>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8" name="Google Shape;2888;g159505ee322_0_2752"/>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9" name="Google Shape;2889;g159505ee322_0_2752"/>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0" name="Google Shape;2890;g159505ee322_0_2752"/>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891" name="Google Shape;2891;g159505ee322_0_2752"/>
          <p:cNvGrpSpPr/>
          <p:nvPr/>
        </p:nvGrpSpPr>
        <p:grpSpPr>
          <a:xfrm flipH="1">
            <a:off x="10261577" y="734014"/>
            <a:ext cx="2808596" cy="796613"/>
            <a:chOff x="-2810250" y="3572525"/>
            <a:chExt cx="2106500" cy="597475"/>
          </a:xfrm>
        </p:grpSpPr>
        <p:sp>
          <p:nvSpPr>
            <p:cNvPr id="2892" name="Google Shape;2892;g159505ee322_0_2752"/>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3" name="Google Shape;2893;g159505ee322_0_2752"/>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4" name="Google Shape;2894;g159505ee322_0_2752"/>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5" name="Google Shape;2895;g159505ee322_0_2752"/>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6" name="Google Shape;2896;g159505ee322_0_2752"/>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7" name="Google Shape;2897;g159505ee322_0_2752"/>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8" name="Google Shape;2898;g159505ee322_0_2752"/>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9" name="Google Shape;2899;g159505ee322_0_2752"/>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0" name="Google Shape;2900;g159505ee322_0_2752"/>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1" name="Google Shape;2901;g159505ee322_0_2752"/>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2" name="Google Shape;2902;g159505ee322_0_2752"/>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3" name="Google Shape;2903;g159505ee322_0_2752"/>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4" name="Google Shape;2904;g159505ee322_0_2752"/>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5" name="Google Shape;2905;g159505ee322_0_2752"/>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6" name="Google Shape;2906;g159505ee322_0_2752"/>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7" name="Google Shape;2907;g159505ee322_0_2752"/>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8" name="Google Shape;2908;g159505ee322_0_2752"/>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9" name="Google Shape;2909;g159505ee322_0_2752"/>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0" name="Google Shape;2910;g159505ee322_0_2752"/>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1" name="Google Shape;2911;g159505ee322_0_2752"/>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2" name="Google Shape;2912;g159505ee322_0_2752"/>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3" name="Google Shape;2913;g159505ee322_0_2752"/>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4" name="Google Shape;2914;g159505ee322_0_2752"/>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5" name="Google Shape;2915;g159505ee322_0_2752"/>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6" name="Google Shape;2916;g159505ee322_0_2752"/>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7" name="Google Shape;2917;g159505ee322_0_2752"/>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8" name="Google Shape;2918;g159505ee322_0_2752"/>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9" name="Google Shape;2919;g159505ee322_0_2752"/>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0" name="Google Shape;2920;g159505ee322_0_2752"/>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1" name="Google Shape;2921;g159505ee322_0_2752"/>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2" name="Google Shape;2922;g159505ee322_0_2752"/>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3" name="Google Shape;2923;g159505ee322_0_2752"/>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4" name="Google Shape;2924;g159505ee322_0_2752"/>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5" name="Google Shape;2925;g159505ee322_0_2752"/>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6" name="Google Shape;2926;g159505ee322_0_2752"/>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7" name="Google Shape;2927;g159505ee322_0_2752"/>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8" name="Google Shape;2928;g159505ee322_0_2752"/>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9" name="Google Shape;2929;g159505ee322_0_2752"/>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0" name="Google Shape;2930;g159505ee322_0_2752"/>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1" name="Google Shape;2931;g159505ee322_0_2752"/>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2" name="Google Shape;2932;g159505ee322_0_2752"/>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3" name="Google Shape;2933;g159505ee322_0_2752"/>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4" name="Google Shape;2934;g159505ee322_0_2752"/>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5" name="Google Shape;2935;g159505ee322_0_2752"/>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6" name="Google Shape;2936;g159505ee322_0_2752"/>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7" name="Google Shape;2937;g159505ee322_0_2752"/>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8" name="Google Shape;2938;g159505ee322_0_2752"/>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9" name="Google Shape;2939;g159505ee322_0_2752"/>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0" name="Google Shape;2940;g159505ee322_0_2752"/>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1" name="Google Shape;2941;g159505ee322_0_2752"/>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2" name="Google Shape;2942;g159505ee322_0_2752"/>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3" name="Google Shape;2943;g159505ee322_0_2752"/>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4" name="Google Shape;2944;g159505ee322_0_2752"/>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5" name="Google Shape;2945;g159505ee322_0_2752"/>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6" name="Google Shape;2946;g159505ee322_0_2752"/>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7" name="Google Shape;2947;g159505ee322_0_2752"/>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8" name="Google Shape;2948;g159505ee322_0_2752"/>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9" name="Google Shape;2949;g159505ee322_0_2752"/>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0" name="Google Shape;2950;g159505ee322_0_2752"/>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1" name="Google Shape;2951;g159505ee322_0_2752"/>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2" name="Google Shape;2952;g159505ee322_0_2752"/>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3" name="Google Shape;2953;g159505ee322_0_2752"/>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4" name="Google Shape;2954;g159505ee322_0_2752"/>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5" name="Google Shape;2955;g159505ee322_0_2752"/>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6" name="Google Shape;2956;g159505ee322_0_2752"/>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7" name="Google Shape;2957;g159505ee322_0_2752"/>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8" name="Google Shape;2958;g159505ee322_0_2752"/>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9" name="Google Shape;2959;g159505ee322_0_2752"/>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0" name="Google Shape;2960;g159505ee322_0_2752"/>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1" name="Google Shape;2961;g159505ee322_0_2752"/>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2" name="Google Shape;2962;g159505ee322_0_2752"/>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3" name="Google Shape;2963;g159505ee322_0_2752"/>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4" name="Google Shape;2964;g159505ee322_0_2752"/>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5" name="Google Shape;2965;g159505ee322_0_2752"/>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6" name="Google Shape;2966;g159505ee322_0_2752"/>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7" name="Google Shape;2967;g159505ee322_0_2752"/>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8" name="Google Shape;2968;g159505ee322_0_2752"/>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9" name="Google Shape;2969;g159505ee322_0_2752"/>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0" name="Google Shape;2970;g159505ee322_0_2752"/>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1" name="Google Shape;2971;g159505ee322_0_2752"/>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2" name="Google Shape;2972;g159505ee322_0_2752"/>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3" name="Google Shape;2973;g159505ee322_0_2752"/>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4" name="Google Shape;2974;g159505ee322_0_2752"/>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5" name="Google Shape;2975;g159505ee322_0_2752"/>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6" name="Google Shape;2976;g159505ee322_0_2752"/>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7" name="Google Shape;2977;g159505ee322_0_2752"/>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8" name="Google Shape;2978;g159505ee322_0_2752"/>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9" name="Google Shape;2979;g159505ee322_0_2752"/>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0" name="Google Shape;2980;g159505ee322_0_2752"/>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1" name="Google Shape;2981;g159505ee322_0_2752"/>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2" name="Google Shape;2982;g159505ee322_0_2752"/>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3" name="Google Shape;2983;g159505ee322_0_2752"/>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4" name="Google Shape;2984;g159505ee322_0_2752"/>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5" name="Google Shape;2985;g159505ee322_0_2752"/>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6" name="Google Shape;2986;g159505ee322_0_2752"/>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7" name="Google Shape;2987;g159505ee322_0_2752"/>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8" name="Google Shape;2988;g159505ee322_0_2752"/>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9" name="Google Shape;2989;g159505ee322_0_2752"/>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0" name="Google Shape;2990;g159505ee322_0_2752"/>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1" name="Google Shape;2991;g159505ee322_0_2752"/>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2" name="Google Shape;2992;g159505ee322_0_2752"/>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3" name="Google Shape;2993;g159505ee322_0_2752"/>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4" name="Google Shape;2994;g159505ee322_0_2752"/>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5" name="Google Shape;2995;g159505ee322_0_2752"/>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6" name="Google Shape;2996;g159505ee322_0_2752"/>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7" name="Google Shape;2997;g159505ee322_0_2752"/>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8" name="Google Shape;2998;g159505ee322_0_2752"/>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9" name="Google Shape;2999;g159505ee322_0_2752"/>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00" name="Google Shape;3000;g159505ee322_0_2752"/>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01" name="Google Shape;3001;g159505ee322_0_2752"/>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002" name="Google Shape;3002;g159505ee322_0_2752"/>
          <p:cNvPicPr preferRelativeResize="0"/>
          <p:nvPr/>
        </p:nvPicPr>
        <p:blipFill rotWithShape="1">
          <a:blip r:embed="rId3">
            <a:alphaModFix amt="85000"/>
          </a:blip>
          <a:srcRect b="0" l="0" r="0" t="0"/>
          <a:stretch/>
        </p:blipFill>
        <p:spPr>
          <a:xfrm rot="-2976215">
            <a:off x="9178495" y="5085120"/>
            <a:ext cx="3685200" cy="2416123"/>
          </a:xfrm>
          <a:prstGeom prst="rect">
            <a:avLst/>
          </a:prstGeom>
          <a:noFill/>
          <a:ln>
            <a:noFill/>
          </a:ln>
        </p:spPr>
      </p:pic>
      <p:pic>
        <p:nvPicPr>
          <p:cNvPr id="3003" name="Google Shape;3003;g159505ee322_0_2752"/>
          <p:cNvPicPr preferRelativeResize="0"/>
          <p:nvPr/>
        </p:nvPicPr>
        <p:blipFill rotWithShape="1">
          <a:blip r:embed="rId4">
            <a:alphaModFix amt="66000"/>
          </a:blip>
          <a:srcRect b="0" l="0" r="0" t="0"/>
          <a:stretch/>
        </p:blipFill>
        <p:spPr>
          <a:xfrm rot="3667399">
            <a:off x="-215424" y="-1933705"/>
            <a:ext cx="2616717" cy="4958543"/>
          </a:xfrm>
          <a:prstGeom prst="rect">
            <a:avLst/>
          </a:prstGeom>
          <a:noFill/>
          <a:ln>
            <a:noFill/>
          </a:ln>
        </p:spPr>
      </p:pic>
      <p:sp>
        <p:nvSpPr>
          <p:cNvPr id="3004" name="Google Shape;3004;g159505ee322_0_27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3005" name="Shape 3005"/>
        <p:cNvGrpSpPr/>
        <p:nvPr/>
      </p:nvGrpSpPr>
      <p:grpSpPr>
        <a:xfrm>
          <a:off x="0" y="0"/>
          <a:ext cx="0" cy="0"/>
          <a:chOff x="0" y="0"/>
          <a:chExt cx="0" cy="0"/>
        </a:xfrm>
      </p:grpSpPr>
      <p:pic>
        <p:nvPicPr>
          <p:cNvPr id="3006" name="Google Shape;3006;g159505ee322_0_2980"/>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007" name="Google Shape;3007;g159505ee322_0_2980"/>
          <p:cNvSpPr txBox="1"/>
          <p:nvPr>
            <p:ph idx="1" type="subTitle"/>
          </p:nvPr>
        </p:nvSpPr>
        <p:spPr>
          <a:xfrm>
            <a:off x="4187088" y="4546967"/>
            <a:ext cx="3818700" cy="9096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08" name="Google Shape;3008;g159505ee322_0_2980"/>
          <p:cNvSpPr txBox="1"/>
          <p:nvPr>
            <p:ph type="title"/>
          </p:nvPr>
        </p:nvSpPr>
        <p:spPr>
          <a:xfrm>
            <a:off x="3524600" y="2929367"/>
            <a:ext cx="5142900" cy="1976400"/>
          </a:xfrm>
          <a:prstGeom prst="rect">
            <a:avLst/>
          </a:prstGeom>
          <a:noFill/>
          <a:ln>
            <a:noFill/>
          </a:ln>
        </p:spPr>
        <p:txBody>
          <a:bodyPr anchorCtr="0" anchor="ctr" bIns="121900" lIns="121900" spcFirstLastPara="1" rIns="121900" wrap="square" tIns="121900">
            <a:noAutofit/>
          </a:bodyPr>
          <a:lstStyle>
            <a:lvl1pPr lvl="0" algn="ctr">
              <a:lnSpc>
                <a:spcPct val="90000"/>
              </a:lnSpc>
              <a:spcBef>
                <a:spcPts val="0"/>
              </a:spcBef>
              <a:spcAft>
                <a:spcPts val="0"/>
              </a:spcAft>
              <a:buSzPts val="5600"/>
              <a:buNone/>
              <a:defRPr sz="72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009" name="Google Shape;3009;g159505ee322_0_2980"/>
          <p:cNvSpPr txBox="1"/>
          <p:nvPr>
            <p:ph idx="2" type="title"/>
          </p:nvPr>
        </p:nvSpPr>
        <p:spPr>
          <a:xfrm>
            <a:off x="5125488" y="1900864"/>
            <a:ext cx="1941900" cy="13740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8000"/>
              <a:buNone/>
              <a:defRPr sz="128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grpSp>
        <p:nvGrpSpPr>
          <p:cNvPr id="3010" name="Google Shape;3010;g159505ee322_0_2980"/>
          <p:cNvGrpSpPr/>
          <p:nvPr/>
        </p:nvGrpSpPr>
        <p:grpSpPr>
          <a:xfrm>
            <a:off x="-589422" y="915598"/>
            <a:ext cx="2808596" cy="796613"/>
            <a:chOff x="-2810250" y="3572525"/>
            <a:chExt cx="2106500" cy="597475"/>
          </a:xfrm>
        </p:grpSpPr>
        <p:sp>
          <p:nvSpPr>
            <p:cNvPr id="3011" name="Google Shape;3011;g159505ee322_0_2980"/>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2" name="Google Shape;3012;g159505ee322_0_2980"/>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3" name="Google Shape;3013;g159505ee322_0_2980"/>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4" name="Google Shape;3014;g159505ee322_0_2980"/>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5" name="Google Shape;3015;g159505ee322_0_2980"/>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6" name="Google Shape;3016;g159505ee322_0_2980"/>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7" name="Google Shape;3017;g159505ee322_0_2980"/>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8" name="Google Shape;3018;g159505ee322_0_2980"/>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9" name="Google Shape;3019;g159505ee322_0_2980"/>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0" name="Google Shape;3020;g159505ee322_0_2980"/>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1" name="Google Shape;3021;g159505ee322_0_2980"/>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2" name="Google Shape;3022;g159505ee322_0_2980"/>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3" name="Google Shape;3023;g159505ee322_0_2980"/>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4" name="Google Shape;3024;g159505ee322_0_2980"/>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5" name="Google Shape;3025;g159505ee322_0_2980"/>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6" name="Google Shape;3026;g159505ee322_0_2980"/>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7" name="Google Shape;3027;g159505ee322_0_2980"/>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8" name="Google Shape;3028;g159505ee322_0_2980"/>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9" name="Google Shape;3029;g159505ee322_0_2980"/>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0" name="Google Shape;3030;g159505ee322_0_2980"/>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1" name="Google Shape;3031;g159505ee322_0_2980"/>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2" name="Google Shape;3032;g159505ee322_0_2980"/>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3" name="Google Shape;3033;g159505ee322_0_2980"/>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4" name="Google Shape;3034;g159505ee322_0_2980"/>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5" name="Google Shape;3035;g159505ee322_0_2980"/>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6" name="Google Shape;3036;g159505ee322_0_2980"/>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7" name="Google Shape;3037;g159505ee322_0_2980"/>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8" name="Google Shape;3038;g159505ee322_0_2980"/>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9" name="Google Shape;3039;g159505ee322_0_2980"/>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0" name="Google Shape;3040;g159505ee322_0_2980"/>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1" name="Google Shape;3041;g159505ee322_0_2980"/>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2" name="Google Shape;3042;g159505ee322_0_2980"/>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3" name="Google Shape;3043;g159505ee322_0_2980"/>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4" name="Google Shape;3044;g159505ee322_0_2980"/>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5" name="Google Shape;3045;g159505ee322_0_2980"/>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6" name="Google Shape;3046;g159505ee322_0_2980"/>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7" name="Google Shape;3047;g159505ee322_0_2980"/>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8" name="Google Shape;3048;g159505ee322_0_2980"/>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9" name="Google Shape;3049;g159505ee322_0_2980"/>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0" name="Google Shape;3050;g159505ee322_0_2980"/>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1" name="Google Shape;3051;g159505ee322_0_2980"/>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2" name="Google Shape;3052;g159505ee322_0_2980"/>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3" name="Google Shape;3053;g159505ee322_0_2980"/>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4" name="Google Shape;3054;g159505ee322_0_2980"/>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5" name="Google Shape;3055;g159505ee322_0_2980"/>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6" name="Google Shape;3056;g159505ee322_0_2980"/>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7" name="Google Shape;3057;g159505ee322_0_2980"/>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8" name="Google Shape;3058;g159505ee322_0_2980"/>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9" name="Google Shape;3059;g159505ee322_0_2980"/>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0" name="Google Shape;3060;g159505ee322_0_2980"/>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1" name="Google Shape;3061;g159505ee322_0_2980"/>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2" name="Google Shape;3062;g159505ee322_0_2980"/>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3" name="Google Shape;3063;g159505ee322_0_2980"/>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4" name="Google Shape;3064;g159505ee322_0_2980"/>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5" name="Google Shape;3065;g159505ee322_0_2980"/>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6" name="Google Shape;3066;g159505ee322_0_2980"/>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7" name="Google Shape;3067;g159505ee322_0_2980"/>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8" name="Google Shape;3068;g159505ee322_0_2980"/>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9" name="Google Shape;3069;g159505ee322_0_2980"/>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0" name="Google Shape;3070;g159505ee322_0_2980"/>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1" name="Google Shape;3071;g159505ee322_0_2980"/>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2" name="Google Shape;3072;g159505ee322_0_2980"/>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3" name="Google Shape;3073;g159505ee322_0_2980"/>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4" name="Google Shape;3074;g159505ee322_0_2980"/>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5" name="Google Shape;3075;g159505ee322_0_2980"/>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6" name="Google Shape;3076;g159505ee322_0_2980"/>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7" name="Google Shape;3077;g159505ee322_0_2980"/>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8" name="Google Shape;3078;g159505ee322_0_2980"/>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9" name="Google Shape;3079;g159505ee322_0_2980"/>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0" name="Google Shape;3080;g159505ee322_0_2980"/>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1" name="Google Shape;3081;g159505ee322_0_2980"/>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2" name="Google Shape;3082;g159505ee322_0_2980"/>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3" name="Google Shape;3083;g159505ee322_0_2980"/>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4" name="Google Shape;3084;g159505ee322_0_2980"/>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5" name="Google Shape;3085;g159505ee322_0_2980"/>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6" name="Google Shape;3086;g159505ee322_0_2980"/>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7" name="Google Shape;3087;g159505ee322_0_2980"/>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8" name="Google Shape;3088;g159505ee322_0_2980"/>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9" name="Google Shape;3089;g159505ee322_0_2980"/>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0" name="Google Shape;3090;g159505ee322_0_2980"/>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1" name="Google Shape;3091;g159505ee322_0_2980"/>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2" name="Google Shape;3092;g159505ee322_0_2980"/>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3" name="Google Shape;3093;g159505ee322_0_2980"/>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4" name="Google Shape;3094;g159505ee322_0_2980"/>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5" name="Google Shape;3095;g159505ee322_0_2980"/>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6" name="Google Shape;3096;g159505ee322_0_2980"/>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7" name="Google Shape;3097;g159505ee322_0_2980"/>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8" name="Google Shape;3098;g159505ee322_0_2980"/>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9" name="Google Shape;3099;g159505ee322_0_2980"/>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0" name="Google Shape;3100;g159505ee322_0_2980"/>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1" name="Google Shape;3101;g159505ee322_0_2980"/>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2" name="Google Shape;3102;g159505ee322_0_2980"/>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3" name="Google Shape;3103;g159505ee322_0_2980"/>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4" name="Google Shape;3104;g159505ee322_0_2980"/>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5" name="Google Shape;3105;g159505ee322_0_2980"/>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6" name="Google Shape;3106;g159505ee322_0_2980"/>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7" name="Google Shape;3107;g159505ee322_0_2980"/>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8" name="Google Shape;3108;g159505ee322_0_2980"/>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9" name="Google Shape;3109;g159505ee322_0_2980"/>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0" name="Google Shape;3110;g159505ee322_0_2980"/>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1" name="Google Shape;3111;g159505ee322_0_2980"/>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2" name="Google Shape;3112;g159505ee322_0_2980"/>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3" name="Google Shape;3113;g159505ee322_0_2980"/>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4" name="Google Shape;3114;g159505ee322_0_2980"/>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5" name="Google Shape;3115;g159505ee322_0_2980"/>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6" name="Google Shape;3116;g159505ee322_0_2980"/>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7" name="Google Shape;3117;g159505ee322_0_2980"/>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8" name="Google Shape;3118;g159505ee322_0_2980"/>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9" name="Google Shape;3119;g159505ee322_0_2980"/>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0" name="Google Shape;3120;g159505ee322_0_2980"/>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121" name="Google Shape;3121;g159505ee322_0_2980"/>
          <p:cNvPicPr preferRelativeResize="0"/>
          <p:nvPr/>
        </p:nvPicPr>
        <p:blipFill rotWithShape="1">
          <a:blip r:embed="rId3">
            <a:alphaModFix amt="57000"/>
          </a:blip>
          <a:srcRect b="0" l="0" r="0" t="0"/>
          <a:stretch/>
        </p:blipFill>
        <p:spPr>
          <a:xfrm>
            <a:off x="-540984" y="-118467"/>
            <a:ext cx="5057367" cy="898400"/>
          </a:xfrm>
          <a:prstGeom prst="rect">
            <a:avLst/>
          </a:prstGeom>
          <a:noFill/>
          <a:ln>
            <a:noFill/>
          </a:ln>
        </p:spPr>
      </p:pic>
      <p:pic>
        <p:nvPicPr>
          <p:cNvPr id="3122" name="Google Shape;3122;g159505ee322_0_2980"/>
          <p:cNvPicPr preferRelativeResize="0"/>
          <p:nvPr/>
        </p:nvPicPr>
        <p:blipFill rotWithShape="1">
          <a:blip r:embed="rId4">
            <a:alphaModFix amt="55000"/>
          </a:blip>
          <a:srcRect b="0" l="0" r="0" t="0"/>
          <a:stretch/>
        </p:blipFill>
        <p:spPr>
          <a:xfrm>
            <a:off x="7848167" y="6167967"/>
            <a:ext cx="5057367" cy="898400"/>
          </a:xfrm>
          <a:prstGeom prst="rect">
            <a:avLst/>
          </a:prstGeom>
          <a:noFill/>
          <a:ln>
            <a:noFill/>
          </a:ln>
        </p:spPr>
      </p:pic>
      <p:grpSp>
        <p:nvGrpSpPr>
          <p:cNvPr id="3123" name="Google Shape;3123;g159505ee322_0_2980"/>
          <p:cNvGrpSpPr/>
          <p:nvPr/>
        </p:nvGrpSpPr>
        <p:grpSpPr>
          <a:xfrm>
            <a:off x="9910265" y="5456567"/>
            <a:ext cx="2820224" cy="898397"/>
            <a:chOff x="-4380075" y="3780200"/>
            <a:chExt cx="1637000" cy="521475"/>
          </a:xfrm>
        </p:grpSpPr>
        <p:sp>
          <p:nvSpPr>
            <p:cNvPr id="3124" name="Google Shape;3124;g159505ee322_0_2980"/>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5" name="Google Shape;3125;g159505ee322_0_2980"/>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6" name="Google Shape;3126;g159505ee322_0_2980"/>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7" name="Google Shape;3127;g159505ee322_0_2980"/>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8" name="Google Shape;3128;g159505ee322_0_2980"/>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9" name="Google Shape;3129;g159505ee322_0_2980"/>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0" name="Google Shape;3130;g159505ee322_0_2980"/>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1" name="Google Shape;3131;g159505ee322_0_2980"/>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2" name="Google Shape;3132;g159505ee322_0_2980"/>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3" name="Google Shape;3133;g159505ee322_0_2980"/>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4" name="Google Shape;3134;g159505ee322_0_2980"/>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5" name="Google Shape;3135;g159505ee322_0_2980"/>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6" name="Google Shape;3136;g159505ee322_0_2980"/>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7" name="Google Shape;3137;g159505ee322_0_2980"/>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8" name="Google Shape;3138;g159505ee322_0_2980"/>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9" name="Google Shape;3139;g159505ee322_0_2980"/>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0" name="Google Shape;3140;g159505ee322_0_2980"/>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1" name="Google Shape;3141;g159505ee322_0_2980"/>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2" name="Google Shape;3142;g159505ee322_0_2980"/>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3" name="Google Shape;3143;g159505ee322_0_2980"/>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4" name="Google Shape;3144;g159505ee322_0_2980"/>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5" name="Google Shape;3145;g159505ee322_0_2980"/>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6" name="Google Shape;3146;g159505ee322_0_2980"/>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7" name="Google Shape;3147;g159505ee322_0_2980"/>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8" name="Google Shape;3148;g159505ee322_0_2980"/>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9" name="Google Shape;3149;g159505ee322_0_2980"/>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0" name="Google Shape;3150;g159505ee322_0_2980"/>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1" name="Google Shape;3151;g159505ee322_0_2980"/>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2" name="Google Shape;3152;g159505ee322_0_2980"/>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3" name="Google Shape;3153;g159505ee322_0_2980"/>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4" name="Google Shape;3154;g159505ee322_0_2980"/>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5" name="Google Shape;3155;g159505ee322_0_2980"/>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6" name="Google Shape;3156;g159505ee322_0_2980"/>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7" name="Google Shape;3157;g159505ee322_0_2980"/>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8" name="Google Shape;3158;g159505ee322_0_2980"/>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9" name="Google Shape;3159;g159505ee322_0_2980"/>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0" name="Google Shape;3160;g159505ee322_0_2980"/>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1" name="Google Shape;3161;g159505ee322_0_2980"/>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2" name="Google Shape;3162;g159505ee322_0_2980"/>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3" name="Google Shape;3163;g159505ee322_0_2980"/>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4" name="Google Shape;3164;g159505ee322_0_2980"/>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5" name="Google Shape;3165;g159505ee322_0_2980"/>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6" name="Google Shape;3166;g159505ee322_0_2980"/>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7" name="Google Shape;3167;g159505ee322_0_2980"/>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8" name="Google Shape;3168;g159505ee322_0_2980"/>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9" name="Google Shape;3169;g159505ee322_0_2980"/>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0" name="Google Shape;3170;g159505ee322_0_2980"/>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1" name="Google Shape;3171;g159505ee322_0_2980"/>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2" name="Google Shape;3172;g159505ee322_0_2980"/>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3" name="Google Shape;3173;g159505ee322_0_2980"/>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4" name="Google Shape;3174;g159505ee322_0_2980"/>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5" name="Google Shape;3175;g159505ee322_0_2980"/>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6" name="Google Shape;3176;g159505ee322_0_2980"/>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7" name="Google Shape;3177;g159505ee322_0_2980"/>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8" name="Google Shape;3178;g159505ee322_0_2980"/>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79" name="Google Shape;3179;g159505ee322_0_2980"/>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0" name="Google Shape;3180;g159505ee322_0_2980"/>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1" name="Google Shape;3181;g159505ee322_0_2980"/>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2" name="Google Shape;3182;g159505ee322_0_2980"/>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3" name="Google Shape;3183;g159505ee322_0_2980"/>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4" name="Google Shape;3184;g159505ee322_0_2980"/>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5" name="Google Shape;3185;g159505ee322_0_2980"/>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6" name="Google Shape;3186;g159505ee322_0_2980"/>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7" name="Google Shape;3187;g159505ee322_0_2980"/>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8" name="Google Shape;3188;g159505ee322_0_2980"/>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89" name="Google Shape;3189;g159505ee322_0_2980"/>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90" name="Google Shape;3190;g159505ee322_0_2980"/>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91" name="Google Shape;3191;g159505ee322_0_2980"/>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192" name="Google Shape;3192;g159505ee322_0_29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193" name="Shape 3193"/>
        <p:cNvGrpSpPr/>
        <p:nvPr/>
      </p:nvGrpSpPr>
      <p:grpSpPr>
        <a:xfrm>
          <a:off x="0" y="0"/>
          <a:ext cx="0" cy="0"/>
          <a:chOff x="0" y="0"/>
          <a:chExt cx="0" cy="0"/>
        </a:xfrm>
      </p:grpSpPr>
      <p:pic>
        <p:nvPicPr>
          <p:cNvPr id="3194" name="Google Shape;3194;g159505ee322_0_3167"/>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195" name="Google Shape;3195;g159505ee322_0_3167"/>
          <p:cNvSpPr txBox="1"/>
          <p:nvPr>
            <p:ph type="title"/>
          </p:nvPr>
        </p:nvSpPr>
        <p:spPr>
          <a:xfrm>
            <a:off x="1209400" y="2021895"/>
            <a:ext cx="9773100" cy="2239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6400"/>
              <a:buNone/>
              <a:defRPr sz="93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grpSp>
        <p:nvGrpSpPr>
          <p:cNvPr id="3196" name="Google Shape;3196;g159505ee322_0_3167"/>
          <p:cNvGrpSpPr/>
          <p:nvPr/>
        </p:nvGrpSpPr>
        <p:grpSpPr>
          <a:xfrm>
            <a:off x="9383411" y="5547148"/>
            <a:ext cx="2808596" cy="796613"/>
            <a:chOff x="-2810250" y="3572525"/>
            <a:chExt cx="2106500" cy="597475"/>
          </a:xfrm>
        </p:grpSpPr>
        <p:sp>
          <p:nvSpPr>
            <p:cNvPr id="3197" name="Google Shape;3197;g159505ee322_0_3167"/>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98" name="Google Shape;3198;g159505ee322_0_3167"/>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99" name="Google Shape;3199;g159505ee322_0_3167"/>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0" name="Google Shape;3200;g159505ee322_0_3167"/>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1" name="Google Shape;3201;g159505ee322_0_3167"/>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2" name="Google Shape;3202;g159505ee322_0_3167"/>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3" name="Google Shape;3203;g159505ee322_0_3167"/>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4" name="Google Shape;3204;g159505ee322_0_3167"/>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5" name="Google Shape;3205;g159505ee322_0_3167"/>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6" name="Google Shape;3206;g159505ee322_0_3167"/>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7" name="Google Shape;3207;g159505ee322_0_3167"/>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8" name="Google Shape;3208;g159505ee322_0_3167"/>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09" name="Google Shape;3209;g159505ee322_0_3167"/>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0" name="Google Shape;3210;g159505ee322_0_3167"/>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1" name="Google Shape;3211;g159505ee322_0_3167"/>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2" name="Google Shape;3212;g159505ee322_0_3167"/>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3" name="Google Shape;3213;g159505ee322_0_3167"/>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4" name="Google Shape;3214;g159505ee322_0_3167"/>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5" name="Google Shape;3215;g159505ee322_0_3167"/>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6" name="Google Shape;3216;g159505ee322_0_3167"/>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7" name="Google Shape;3217;g159505ee322_0_3167"/>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8" name="Google Shape;3218;g159505ee322_0_3167"/>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19" name="Google Shape;3219;g159505ee322_0_3167"/>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0" name="Google Shape;3220;g159505ee322_0_3167"/>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1" name="Google Shape;3221;g159505ee322_0_3167"/>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2" name="Google Shape;3222;g159505ee322_0_3167"/>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3" name="Google Shape;3223;g159505ee322_0_3167"/>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4" name="Google Shape;3224;g159505ee322_0_3167"/>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5" name="Google Shape;3225;g159505ee322_0_3167"/>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6" name="Google Shape;3226;g159505ee322_0_3167"/>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7" name="Google Shape;3227;g159505ee322_0_3167"/>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8" name="Google Shape;3228;g159505ee322_0_3167"/>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29" name="Google Shape;3229;g159505ee322_0_3167"/>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0" name="Google Shape;3230;g159505ee322_0_3167"/>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1" name="Google Shape;3231;g159505ee322_0_3167"/>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2" name="Google Shape;3232;g159505ee322_0_3167"/>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3" name="Google Shape;3233;g159505ee322_0_3167"/>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4" name="Google Shape;3234;g159505ee322_0_3167"/>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5" name="Google Shape;3235;g159505ee322_0_3167"/>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6" name="Google Shape;3236;g159505ee322_0_3167"/>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7" name="Google Shape;3237;g159505ee322_0_3167"/>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8" name="Google Shape;3238;g159505ee322_0_3167"/>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39" name="Google Shape;3239;g159505ee322_0_3167"/>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0" name="Google Shape;3240;g159505ee322_0_3167"/>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1" name="Google Shape;3241;g159505ee322_0_3167"/>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2" name="Google Shape;3242;g159505ee322_0_3167"/>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3" name="Google Shape;3243;g159505ee322_0_3167"/>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4" name="Google Shape;3244;g159505ee322_0_3167"/>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5" name="Google Shape;3245;g159505ee322_0_3167"/>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6" name="Google Shape;3246;g159505ee322_0_3167"/>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7" name="Google Shape;3247;g159505ee322_0_3167"/>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8" name="Google Shape;3248;g159505ee322_0_3167"/>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9" name="Google Shape;3249;g159505ee322_0_3167"/>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0" name="Google Shape;3250;g159505ee322_0_3167"/>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1" name="Google Shape;3251;g159505ee322_0_3167"/>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2" name="Google Shape;3252;g159505ee322_0_3167"/>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3" name="Google Shape;3253;g159505ee322_0_3167"/>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4" name="Google Shape;3254;g159505ee322_0_3167"/>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5" name="Google Shape;3255;g159505ee322_0_3167"/>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6" name="Google Shape;3256;g159505ee322_0_3167"/>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7" name="Google Shape;3257;g159505ee322_0_3167"/>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8" name="Google Shape;3258;g159505ee322_0_3167"/>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9" name="Google Shape;3259;g159505ee322_0_3167"/>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0" name="Google Shape;3260;g159505ee322_0_3167"/>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1" name="Google Shape;3261;g159505ee322_0_3167"/>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2" name="Google Shape;3262;g159505ee322_0_3167"/>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3" name="Google Shape;3263;g159505ee322_0_3167"/>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4" name="Google Shape;3264;g159505ee322_0_3167"/>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5" name="Google Shape;3265;g159505ee322_0_3167"/>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6" name="Google Shape;3266;g159505ee322_0_3167"/>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7" name="Google Shape;3267;g159505ee322_0_3167"/>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8" name="Google Shape;3268;g159505ee322_0_3167"/>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9" name="Google Shape;3269;g159505ee322_0_3167"/>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0" name="Google Shape;3270;g159505ee322_0_3167"/>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1" name="Google Shape;3271;g159505ee322_0_3167"/>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2" name="Google Shape;3272;g159505ee322_0_3167"/>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3" name="Google Shape;3273;g159505ee322_0_3167"/>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4" name="Google Shape;3274;g159505ee322_0_3167"/>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5" name="Google Shape;3275;g159505ee322_0_3167"/>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6" name="Google Shape;3276;g159505ee322_0_3167"/>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7" name="Google Shape;3277;g159505ee322_0_3167"/>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8" name="Google Shape;3278;g159505ee322_0_3167"/>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9" name="Google Shape;3279;g159505ee322_0_3167"/>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0" name="Google Shape;3280;g159505ee322_0_3167"/>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1" name="Google Shape;3281;g159505ee322_0_3167"/>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2" name="Google Shape;3282;g159505ee322_0_3167"/>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3" name="Google Shape;3283;g159505ee322_0_3167"/>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4" name="Google Shape;3284;g159505ee322_0_3167"/>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5" name="Google Shape;3285;g159505ee322_0_3167"/>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6" name="Google Shape;3286;g159505ee322_0_3167"/>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7" name="Google Shape;3287;g159505ee322_0_3167"/>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8" name="Google Shape;3288;g159505ee322_0_3167"/>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9" name="Google Shape;3289;g159505ee322_0_3167"/>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0" name="Google Shape;3290;g159505ee322_0_3167"/>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1" name="Google Shape;3291;g159505ee322_0_3167"/>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2" name="Google Shape;3292;g159505ee322_0_3167"/>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3" name="Google Shape;3293;g159505ee322_0_3167"/>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4" name="Google Shape;3294;g159505ee322_0_3167"/>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5" name="Google Shape;3295;g159505ee322_0_3167"/>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6" name="Google Shape;3296;g159505ee322_0_3167"/>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7" name="Google Shape;3297;g159505ee322_0_3167"/>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8" name="Google Shape;3298;g159505ee322_0_3167"/>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9" name="Google Shape;3299;g159505ee322_0_3167"/>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0" name="Google Shape;3300;g159505ee322_0_3167"/>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1" name="Google Shape;3301;g159505ee322_0_3167"/>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2" name="Google Shape;3302;g159505ee322_0_3167"/>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3" name="Google Shape;3303;g159505ee322_0_3167"/>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4" name="Google Shape;3304;g159505ee322_0_3167"/>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5" name="Google Shape;3305;g159505ee322_0_3167"/>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6" name="Google Shape;3306;g159505ee322_0_3167"/>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307" name="Google Shape;3307;g159505ee322_0_3167"/>
          <p:cNvGrpSpPr/>
          <p:nvPr/>
        </p:nvGrpSpPr>
        <p:grpSpPr>
          <a:xfrm flipH="1">
            <a:off x="-39" y="1009393"/>
            <a:ext cx="2808596" cy="796613"/>
            <a:chOff x="-2810250" y="3572525"/>
            <a:chExt cx="2106500" cy="597475"/>
          </a:xfrm>
        </p:grpSpPr>
        <p:sp>
          <p:nvSpPr>
            <p:cNvPr id="3308" name="Google Shape;3308;g159505ee322_0_3167"/>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9" name="Google Shape;3309;g159505ee322_0_3167"/>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0" name="Google Shape;3310;g159505ee322_0_3167"/>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1" name="Google Shape;3311;g159505ee322_0_3167"/>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2" name="Google Shape;3312;g159505ee322_0_3167"/>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3" name="Google Shape;3313;g159505ee322_0_3167"/>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4" name="Google Shape;3314;g159505ee322_0_3167"/>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5" name="Google Shape;3315;g159505ee322_0_3167"/>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6" name="Google Shape;3316;g159505ee322_0_3167"/>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7" name="Google Shape;3317;g159505ee322_0_3167"/>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8" name="Google Shape;3318;g159505ee322_0_3167"/>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9" name="Google Shape;3319;g159505ee322_0_3167"/>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0" name="Google Shape;3320;g159505ee322_0_3167"/>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1" name="Google Shape;3321;g159505ee322_0_3167"/>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2" name="Google Shape;3322;g159505ee322_0_3167"/>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3" name="Google Shape;3323;g159505ee322_0_3167"/>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4" name="Google Shape;3324;g159505ee322_0_3167"/>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5" name="Google Shape;3325;g159505ee322_0_3167"/>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6" name="Google Shape;3326;g159505ee322_0_3167"/>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7" name="Google Shape;3327;g159505ee322_0_3167"/>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8" name="Google Shape;3328;g159505ee322_0_3167"/>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9" name="Google Shape;3329;g159505ee322_0_3167"/>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0" name="Google Shape;3330;g159505ee322_0_3167"/>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1" name="Google Shape;3331;g159505ee322_0_3167"/>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2" name="Google Shape;3332;g159505ee322_0_3167"/>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3" name="Google Shape;3333;g159505ee322_0_3167"/>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4" name="Google Shape;3334;g159505ee322_0_3167"/>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5" name="Google Shape;3335;g159505ee322_0_3167"/>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6" name="Google Shape;3336;g159505ee322_0_3167"/>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7" name="Google Shape;3337;g159505ee322_0_3167"/>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8" name="Google Shape;3338;g159505ee322_0_3167"/>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9" name="Google Shape;3339;g159505ee322_0_3167"/>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0" name="Google Shape;3340;g159505ee322_0_3167"/>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1" name="Google Shape;3341;g159505ee322_0_3167"/>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2" name="Google Shape;3342;g159505ee322_0_3167"/>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3" name="Google Shape;3343;g159505ee322_0_3167"/>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4" name="Google Shape;3344;g159505ee322_0_3167"/>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5" name="Google Shape;3345;g159505ee322_0_3167"/>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6" name="Google Shape;3346;g159505ee322_0_3167"/>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7" name="Google Shape;3347;g159505ee322_0_3167"/>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8" name="Google Shape;3348;g159505ee322_0_3167"/>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9" name="Google Shape;3349;g159505ee322_0_3167"/>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0" name="Google Shape;3350;g159505ee322_0_3167"/>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1" name="Google Shape;3351;g159505ee322_0_3167"/>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2" name="Google Shape;3352;g159505ee322_0_3167"/>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3" name="Google Shape;3353;g159505ee322_0_3167"/>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4" name="Google Shape;3354;g159505ee322_0_3167"/>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5" name="Google Shape;3355;g159505ee322_0_3167"/>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6" name="Google Shape;3356;g159505ee322_0_3167"/>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7" name="Google Shape;3357;g159505ee322_0_3167"/>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8" name="Google Shape;3358;g159505ee322_0_3167"/>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9" name="Google Shape;3359;g159505ee322_0_3167"/>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0" name="Google Shape;3360;g159505ee322_0_3167"/>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1" name="Google Shape;3361;g159505ee322_0_3167"/>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2" name="Google Shape;3362;g159505ee322_0_3167"/>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3" name="Google Shape;3363;g159505ee322_0_3167"/>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4" name="Google Shape;3364;g159505ee322_0_3167"/>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5" name="Google Shape;3365;g159505ee322_0_3167"/>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6" name="Google Shape;3366;g159505ee322_0_3167"/>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7" name="Google Shape;3367;g159505ee322_0_3167"/>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8" name="Google Shape;3368;g159505ee322_0_3167"/>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9" name="Google Shape;3369;g159505ee322_0_3167"/>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0" name="Google Shape;3370;g159505ee322_0_3167"/>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1" name="Google Shape;3371;g159505ee322_0_3167"/>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2" name="Google Shape;3372;g159505ee322_0_3167"/>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3" name="Google Shape;3373;g159505ee322_0_3167"/>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4" name="Google Shape;3374;g159505ee322_0_3167"/>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5" name="Google Shape;3375;g159505ee322_0_3167"/>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6" name="Google Shape;3376;g159505ee322_0_3167"/>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7" name="Google Shape;3377;g159505ee322_0_3167"/>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8" name="Google Shape;3378;g159505ee322_0_3167"/>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9" name="Google Shape;3379;g159505ee322_0_3167"/>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0" name="Google Shape;3380;g159505ee322_0_3167"/>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1" name="Google Shape;3381;g159505ee322_0_3167"/>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2" name="Google Shape;3382;g159505ee322_0_3167"/>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3" name="Google Shape;3383;g159505ee322_0_3167"/>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4" name="Google Shape;3384;g159505ee322_0_3167"/>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5" name="Google Shape;3385;g159505ee322_0_3167"/>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6" name="Google Shape;3386;g159505ee322_0_3167"/>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7" name="Google Shape;3387;g159505ee322_0_3167"/>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8" name="Google Shape;3388;g159505ee322_0_3167"/>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9" name="Google Shape;3389;g159505ee322_0_3167"/>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0" name="Google Shape;3390;g159505ee322_0_3167"/>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1" name="Google Shape;3391;g159505ee322_0_3167"/>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2" name="Google Shape;3392;g159505ee322_0_3167"/>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3" name="Google Shape;3393;g159505ee322_0_3167"/>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4" name="Google Shape;3394;g159505ee322_0_3167"/>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5" name="Google Shape;3395;g159505ee322_0_3167"/>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6" name="Google Shape;3396;g159505ee322_0_3167"/>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7" name="Google Shape;3397;g159505ee322_0_3167"/>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8" name="Google Shape;3398;g159505ee322_0_3167"/>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9" name="Google Shape;3399;g159505ee322_0_3167"/>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0" name="Google Shape;3400;g159505ee322_0_3167"/>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1" name="Google Shape;3401;g159505ee322_0_3167"/>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2" name="Google Shape;3402;g159505ee322_0_3167"/>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3" name="Google Shape;3403;g159505ee322_0_3167"/>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4" name="Google Shape;3404;g159505ee322_0_3167"/>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5" name="Google Shape;3405;g159505ee322_0_3167"/>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6" name="Google Shape;3406;g159505ee322_0_3167"/>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7" name="Google Shape;3407;g159505ee322_0_3167"/>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8" name="Google Shape;3408;g159505ee322_0_3167"/>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9" name="Google Shape;3409;g159505ee322_0_3167"/>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0" name="Google Shape;3410;g159505ee322_0_3167"/>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1" name="Google Shape;3411;g159505ee322_0_3167"/>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2" name="Google Shape;3412;g159505ee322_0_3167"/>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3" name="Google Shape;3413;g159505ee322_0_3167"/>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4" name="Google Shape;3414;g159505ee322_0_3167"/>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5" name="Google Shape;3415;g159505ee322_0_3167"/>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6" name="Google Shape;3416;g159505ee322_0_3167"/>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7" name="Google Shape;3417;g159505ee322_0_3167"/>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418" name="Google Shape;3418;g159505ee322_0_31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1" name="Shape 201"/>
        <p:cNvGrpSpPr/>
        <p:nvPr/>
      </p:nvGrpSpPr>
      <p:grpSpPr>
        <a:xfrm>
          <a:off x="0" y="0"/>
          <a:ext cx="0" cy="0"/>
          <a:chOff x="0" y="0"/>
          <a:chExt cx="0" cy="0"/>
        </a:xfrm>
      </p:grpSpPr>
      <p:pic>
        <p:nvPicPr>
          <p:cNvPr id="202" name="Google Shape;202;g159505ee322_0_190"/>
          <p:cNvPicPr preferRelativeResize="0"/>
          <p:nvPr/>
        </p:nvPicPr>
        <p:blipFill rotWithShape="1">
          <a:blip r:embed="rId2">
            <a:alphaModFix/>
          </a:blip>
          <a:srcRect b="0" l="0" r="0" t="0"/>
          <a:stretch/>
        </p:blipFill>
        <p:spPr>
          <a:xfrm>
            <a:off x="0" y="0"/>
            <a:ext cx="12192000" cy="6858001"/>
          </a:xfrm>
          <a:prstGeom prst="rect">
            <a:avLst/>
          </a:prstGeom>
          <a:noFill/>
          <a:ln>
            <a:noFill/>
          </a:ln>
        </p:spPr>
      </p:pic>
      <p:pic>
        <p:nvPicPr>
          <p:cNvPr id="203" name="Google Shape;203;g159505ee322_0_190"/>
          <p:cNvPicPr preferRelativeResize="0"/>
          <p:nvPr/>
        </p:nvPicPr>
        <p:blipFill rotWithShape="1">
          <a:blip r:embed="rId3">
            <a:alphaModFix amt="80000"/>
          </a:blip>
          <a:srcRect b="0" l="0" r="0" t="0"/>
          <a:stretch/>
        </p:blipFill>
        <p:spPr>
          <a:xfrm>
            <a:off x="9494368" y="865425"/>
            <a:ext cx="3493331" cy="620567"/>
          </a:xfrm>
          <a:prstGeom prst="rect">
            <a:avLst/>
          </a:prstGeom>
          <a:noFill/>
          <a:ln>
            <a:noFill/>
          </a:ln>
        </p:spPr>
      </p:pic>
      <p:pic>
        <p:nvPicPr>
          <p:cNvPr id="204" name="Google Shape;204;g159505ee322_0_190"/>
          <p:cNvPicPr preferRelativeResize="0"/>
          <p:nvPr/>
        </p:nvPicPr>
        <p:blipFill rotWithShape="1">
          <a:blip r:embed="rId4">
            <a:alphaModFix amt="85000"/>
          </a:blip>
          <a:srcRect b="0" l="0" r="0" t="0"/>
          <a:stretch/>
        </p:blipFill>
        <p:spPr>
          <a:xfrm>
            <a:off x="-1391565" y="6044192"/>
            <a:ext cx="3493331" cy="620567"/>
          </a:xfrm>
          <a:prstGeom prst="rect">
            <a:avLst/>
          </a:prstGeom>
          <a:noFill/>
          <a:ln>
            <a:noFill/>
          </a:ln>
        </p:spPr>
      </p:pic>
      <p:sp>
        <p:nvSpPr>
          <p:cNvPr id="205" name="Google Shape;205;g159505ee322_0_190"/>
          <p:cNvSpPr txBox="1"/>
          <p:nvPr>
            <p:ph idx="1" type="body"/>
          </p:nvPr>
        </p:nvSpPr>
        <p:spPr>
          <a:xfrm>
            <a:off x="951588" y="1790836"/>
            <a:ext cx="10281300" cy="4592100"/>
          </a:xfrm>
          <a:prstGeom prst="rect">
            <a:avLst/>
          </a:prstGeom>
          <a:noFill/>
          <a:ln>
            <a:noFill/>
          </a:ln>
        </p:spPr>
        <p:txBody>
          <a:bodyPr anchorCtr="0" anchor="t" bIns="121900" lIns="121900" spcFirstLastPara="1" rIns="121900" wrap="square" tIns="121900">
            <a:noAutofit/>
          </a:bodyPr>
          <a:lstStyle>
            <a:lvl1pPr indent="-355600" lvl="0" marL="457200" algn="l">
              <a:lnSpc>
                <a:spcPct val="100000"/>
              </a:lnSpc>
              <a:spcBef>
                <a:spcPts val="0"/>
              </a:spcBef>
              <a:spcAft>
                <a:spcPts val="0"/>
              </a:spcAft>
              <a:buSzPts val="2000"/>
              <a:buAutoNum type="arabicPeriod"/>
              <a:defRPr sz="1600"/>
            </a:lvl1pPr>
            <a:lvl2pPr indent="-355600" lvl="1" marL="914400" algn="l">
              <a:lnSpc>
                <a:spcPct val="115000"/>
              </a:lnSpc>
              <a:spcBef>
                <a:spcPts val="2100"/>
              </a:spcBef>
              <a:spcAft>
                <a:spcPts val="0"/>
              </a:spcAft>
              <a:buSzPts val="2000"/>
              <a:buAutoNum type="alphaLcPeriod"/>
              <a:defRPr/>
            </a:lvl2pPr>
            <a:lvl3pPr indent="-355600" lvl="2" marL="1371600" algn="l">
              <a:lnSpc>
                <a:spcPct val="115000"/>
              </a:lnSpc>
              <a:spcBef>
                <a:spcPts val="2100"/>
              </a:spcBef>
              <a:spcAft>
                <a:spcPts val="0"/>
              </a:spcAft>
              <a:buSzPts val="2000"/>
              <a:buAutoNum type="romanLcPeriod"/>
              <a:defRPr/>
            </a:lvl3pPr>
            <a:lvl4pPr indent="-355600" lvl="3" marL="1828800" algn="l">
              <a:lnSpc>
                <a:spcPct val="115000"/>
              </a:lnSpc>
              <a:spcBef>
                <a:spcPts val="2100"/>
              </a:spcBef>
              <a:spcAft>
                <a:spcPts val="0"/>
              </a:spcAft>
              <a:buSzPts val="2000"/>
              <a:buAutoNum type="arabicPeriod"/>
              <a:defRPr/>
            </a:lvl4pPr>
            <a:lvl5pPr indent="-355600" lvl="4" marL="2286000" algn="l">
              <a:lnSpc>
                <a:spcPct val="115000"/>
              </a:lnSpc>
              <a:spcBef>
                <a:spcPts val="2100"/>
              </a:spcBef>
              <a:spcAft>
                <a:spcPts val="0"/>
              </a:spcAft>
              <a:buSzPts val="2000"/>
              <a:buAutoNum type="alphaLcPeriod"/>
              <a:defRPr/>
            </a:lvl5pPr>
            <a:lvl6pPr indent="-355600" lvl="5" marL="2743200" algn="l">
              <a:lnSpc>
                <a:spcPct val="115000"/>
              </a:lnSpc>
              <a:spcBef>
                <a:spcPts val="2100"/>
              </a:spcBef>
              <a:spcAft>
                <a:spcPts val="0"/>
              </a:spcAft>
              <a:buSzPts val="2000"/>
              <a:buAutoNum type="romanLcPeriod"/>
              <a:defRPr/>
            </a:lvl6pPr>
            <a:lvl7pPr indent="-355600" lvl="6" marL="3200400" algn="l">
              <a:lnSpc>
                <a:spcPct val="115000"/>
              </a:lnSpc>
              <a:spcBef>
                <a:spcPts val="2100"/>
              </a:spcBef>
              <a:spcAft>
                <a:spcPts val="0"/>
              </a:spcAft>
              <a:buSzPts val="2000"/>
              <a:buAutoNum type="arabicPeriod"/>
              <a:defRPr/>
            </a:lvl7pPr>
            <a:lvl8pPr indent="-355600" lvl="7" marL="3657600" algn="l">
              <a:lnSpc>
                <a:spcPct val="115000"/>
              </a:lnSpc>
              <a:spcBef>
                <a:spcPts val="2100"/>
              </a:spcBef>
              <a:spcAft>
                <a:spcPts val="0"/>
              </a:spcAft>
              <a:buSzPts val="2000"/>
              <a:buAutoNum type="alphaLcPeriod"/>
              <a:defRPr/>
            </a:lvl8pPr>
            <a:lvl9pPr indent="-355600" lvl="8" marL="4114800" algn="l">
              <a:lnSpc>
                <a:spcPct val="115000"/>
              </a:lnSpc>
              <a:spcBef>
                <a:spcPts val="2100"/>
              </a:spcBef>
              <a:spcAft>
                <a:spcPts val="2100"/>
              </a:spcAft>
              <a:buSzPts val="2000"/>
              <a:buAutoNum type="romanLcPeriod"/>
              <a:defRPr/>
            </a:lvl9pPr>
          </a:lstStyle>
          <a:p/>
        </p:txBody>
      </p:sp>
      <p:grpSp>
        <p:nvGrpSpPr>
          <p:cNvPr id="206" name="Google Shape;206;g159505ee322_0_190"/>
          <p:cNvGrpSpPr/>
          <p:nvPr/>
        </p:nvGrpSpPr>
        <p:grpSpPr>
          <a:xfrm>
            <a:off x="10694127" y="5956032"/>
            <a:ext cx="2808596" cy="796613"/>
            <a:chOff x="-2810250" y="3572525"/>
            <a:chExt cx="2106500" cy="597475"/>
          </a:xfrm>
        </p:grpSpPr>
        <p:sp>
          <p:nvSpPr>
            <p:cNvPr id="207" name="Google Shape;207;g159505ee322_0_190"/>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 name="Google Shape;208;g159505ee322_0_190"/>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 name="Google Shape;209;g159505ee322_0_190"/>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 name="Google Shape;210;g159505ee322_0_190"/>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 name="Google Shape;211;g159505ee322_0_190"/>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 name="Google Shape;212;g159505ee322_0_190"/>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 name="Google Shape;213;g159505ee322_0_190"/>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 name="Google Shape;214;g159505ee322_0_190"/>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 name="Google Shape;215;g159505ee322_0_190"/>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 name="Google Shape;216;g159505ee322_0_190"/>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 name="Google Shape;217;g159505ee322_0_190"/>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 name="Google Shape;218;g159505ee322_0_190"/>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 name="Google Shape;219;g159505ee322_0_190"/>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 name="Google Shape;220;g159505ee322_0_190"/>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 name="Google Shape;221;g159505ee322_0_190"/>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 name="Google Shape;222;g159505ee322_0_190"/>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 name="Google Shape;223;g159505ee322_0_190"/>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 name="Google Shape;224;g159505ee322_0_190"/>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 name="Google Shape;225;g159505ee322_0_190"/>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 name="Google Shape;226;g159505ee322_0_190"/>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 name="Google Shape;227;g159505ee322_0_190"/>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 name="Google Shape;228;g159505ee322_0_190"/>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 name="Google Shape;229;g159505ee322_0_190"/>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 name="Google Shape;230;g159505ee322_0_190"/>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 name="Google Shape;231;g159505ee322_0_190"/>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 name="Google Shape;232;g159505ee322_0_190"/>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 name="Google Shape;233;g159505ee322_0_190"/>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 name="Google Shape;234;g159505ee322_0_190"/>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 name="Google Shape;235;g159505ee322_0_190"/>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 name="Google Shape;236;g159505ee322_0_190"/>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 name="Google Shape;237;g159505ee322_0_190"/>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 name="Google Shape;238;g159505ee322_0_190"/>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 name="Google Shape;239;g159505ee322_0_190"/>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 name="Google Shape;240;g159505ee322_0_190"/>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 name="Google Shape;241;g159505ee322_0_190"/>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 name="Google Shape;242;g159505ee322_0_190"/>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 name="Google Shape;243;g159505ee322_0_190"/>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 name="Google Shape;244;g159505ee322_0_190"/>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 name="Google Shape;245;g159505ee322_0_190"/>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 name="Google Shape;246;g159505ee322_0_190"/>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 name="Google Shape;247;g159505ee322_0_190"/>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 name="Google Shape;248;g159505ee322_0_190"/>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 name="Google Shape;249;g159505ee322_0_190"/>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 name="Google Shape;250;g159505ee322_0_190"/>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 name="Google Shape;251;g159505ee322_0_190"/>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 name="Google Shape;252;g159505ee322_0_190"/>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 name="Google Shape;253;g159505ee322_0_190"/>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 name="Google Shape;254;g159505ee322_0_190"/>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 name="Google Shape;255;g159505ee322_0_190"/>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 name="Google Shape;256;g159505ee322_0_190"/>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 name="Google Shape;257;g159505ee322_0_190"/>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 name="Google Shape;258;g159505ee322_0_190"/>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 name="Google Shape;259;g159505ee322_0_190"/>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 name="Google Shape;260;g159505ee322_0_190"/>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 name="Google Shape;261;g159505ee322_0_190"/>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 name="Google Shape;262;g159505ee322_0_190"/>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 name="Google Shape;263;g159505ee322_0_190"/>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 name="Google Shape;264;g159505ee322_0_190"/>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 name="Google Shape;265;g159505ee322_0_190"/>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 name="Google Shape;266;g159505ee322_0_190"/>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 name="Google Shape;267;g159505ee322_0_190"/>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 name="Google Shape;268;g159505ee322_0_190"/>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 name="Google Shape;269;g159505ee322_0_190"/>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 name="Google Shape;270;g159505ee322_0_190"/>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 name="Google Shape;271;g159505ee322_0_190"/>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 name="Google Shape;272;g159505ee322_0_190"/>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 name="Google Shape;273;g159505ee322_0_190"/>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 name="Google Shape;274;g159505ee322_0_190"/>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 name="Google Shape;275;g159505ee322_0_190"/>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 name="Google Shape;276;g159505ee322_0_190"/>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 name="Google Shape;277;g159505ee322_0_190"/>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 name="Google Shape;278;g159505ee322_0_190"/>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 name="Google Shape;279;g159505ee322_0_190"/>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 name="Google Shape;280;g159505ee322_0_190"/>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 name="Google Shape;281;g159505ee322_0_190"/>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 name="Google Shape;282;g159505ee322_0_190"/>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 name="Google Shape;283;g159505ee322_0_190"/>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 name="Google Shape;284;g159505ee322_0_190"/>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 name="Google Shape;285;g159505ee322_0_190"/>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 name="Google Shape;286;g159505ee322_0_190"/>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 name="Google Shape;287;g159505ee322_0_190"/>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 name="Google Shape;288;g159505ee322_0_190"/>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 name="Google Shape;289;g159505ee322_0_190"/>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 name="Google Shape;290;g159505ee322_0_190"/>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 name="Google Shape;291;g159505ee322_0_190"/>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 name="Google Shape;292;g159505ee322_0_190"/>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 name="Google Shape;293;g159505ee322_0_190"/>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 name="Google Shape;294;g159505ee322_0_190"/>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 name="Google Shape;295;g159505ee322_0_190"/>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 name="Google Shape;296;g159505ee322_0_190"/>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 name="Google Shape;297;g159505ee322_0_190"/>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 name="Google Shape;298;g159505ee322_0_190"/>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 name="Google Shape;299;g159505ee322_0_190"/>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0" name="Google Shape;300;g159505ee322_0_190"/>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 name="Google Shape;301;g159505ee322_0_190"/>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 name="Google Shape;302;g159505ee322_0_190"/>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3" name="Google Shape;303;g159505ee322_0_190"/>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4" name="Google Shape;304;g159505ee322_0_190"/>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5" name="Google Shape;305;g159505ee322_0_190"/>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6" name="Google Shape;306;g159505ee322_0_190"/>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 name="Google Shape;307;g159505ee322_0_190"/>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8" name="Google Shape;308;g159505ee322_0_190"/>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 name="Google Shape;309;g159505ee322_0_190"/>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0" name="Google Shape;310;g159505ee322_0_190"/>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 name="Google Shape;311;g159505ee322_0_190"/>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2" name="Google Shape;312;g159505ee322_0_190"/>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3" name="Google Shape;313;g159505ee322_0_190"/>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 name="Google Shape;314;g159505ee322_0_190"/>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 name="Google Shape;315;g159505ee322_0_190"/>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 name="Google Shape;316;g159505ee322_0_190"/>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17" name="Google Shape;317;g159505ee322_0_190"/>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318" name="Google Shape;318;g159505ee322_0_1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and text 2">
    <p:spTree>
      <p:nvGrpSpPr>
        <p:cNvPr id="3419" name="Shape 3419"/>
        <p:cNvGrpSpPr/>
        <p:nvPr/>
      </p:nvGrpSpPr>
      <p:grpSpPr>
        <a:xfrm>
          <a:off x="0" y="0"/>
          <a:ext cx="0" cy="0"/>
          <a:chOff x="0" y="0"/>
          <a:chExt cx="0" cy="0"/>
        </a:xfrm>
      </p:grpSpPr>
      <p:pic>
        <p:nvPicPr>
          <p:cNvPr id="3420" name="Google Shape;3420;g159505ee322_0_3392"/>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421" name="Google Shape;3421;g159505ee322_0_3392"/>
          <p:cNvSpPr txBox="1"/>
          <p:nvPr>
            <p:ph idx="1" type="subTitle"/>
          </p:nvPr>
        </p:nvSpPr>
        <p:spPr>
          <a:xfrm>
            <a:off x="1199141" y="3238867"/>
            <a:ext cx="4628700" cy="2125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422" name="Google Shape;3422;g159505ee322_0_3392"/>
          <p:cNvSpPr txBox="1"/>
          <p:nvPr>
            <p:ph type="title"/>
          </p:nvPr>
        </p:nvSpPr>
        <p:spPr>
          <a:xfrm>
            <a:off x="1145941" y="2342667"/>
            <a:ext cx="4735200" cy="13248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grpSp>
        <p:nvGrpSpPr>
          <p:cNvPr id="3423" name="Google Shape;3423;g159505ee322_0_3392"/>
          <p:cNvGrpSpPr/>
          <p:nvPr/>
        </p:nvGrpSpPr>
        <p:grpSpPr>
          <a:xfrm>
            <a:off x="94" y="6137881"/>
            <a:ext cx="2808596" cy="796613"/>
            <a:chOff x="-2810250" y="3572525"/>
            <a:chExt cx="2106500" cy="597475"/>
          </a:xfrm>
        </p:grpSpPr>
        <p:sp>
          <p:nvSpPr>
            <p:cNvPr id="3424" name="Google Shape;3424;g159505ee322_0_3392"/>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5" name="Google Shape;3425;g159505ee322_0_3392"/>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6" name="Google Shape;3426;g159505ee322_0_3392"/>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7" name="Google Shape;3427;g159505ee322_0_3392"/>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8" name="Google Shape;3428;g159505ee322_0_3392"/>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9" name="Google Shape;3429;g159505ee322_0_3392"/>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0" name="Google Shape;3430;g159505ee322_0_3392"/>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1" name="Google Shape;3431;g159505ee322_0_3392"/>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2" name="Google Shape;3432;g159505ee322_0_3392"/>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3" name="Google Shape;3433;g159505ee322_0_3392"/>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4" name="Google Shape;3434;g159505ee322_0_3392"/>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5" name="Google Shape;3435;g159505ee322_0_3392"/>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6" name="Google Shape;3436;g159505ee322_0_3392"/>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7" name="Google Shape;3437;g159505ee322_0_3392"/>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8" name="Google Shape;3438;g159505ee322_0_3392"/>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9" name="Google Shape;3439;g159505ee322_0_3392"/>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0" name="Google Shape;3440;g159505ee322_0_3392"/>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1" name="Google Shape;3441;g159505ee322_0_3392"/>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2" name="Google Shape;3442;g159505ee322_0_3392"/>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3" name="Google Shape;3443;g159505ee322_0_3392"/>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4" name="Google Shape;3444;g159505ee322_0_3392"/>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5" name="Google Shape;3445;g159505ee322_0_3392"/>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6" name="Google Shape;3446;g159505ee322_0_3392"/>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7" name="Google Shape;3447;g159505ee322_0_3392"/>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8" name="Google Shape;3448;g159505ee322_0_3392"/>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9" name="Google Shape;3449;g159505ee322_0_3392"/>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0" name="Google Shape;3450;g159505ee322_0_3392"/>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1" name="Google Shape;3451;g159505ee322_0_3392"/>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2" name="Google Shape;3452;g159505ee322_0_3392"/>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3" name="Google Shape;3453;g159505ee322_0_3392"/>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4" name="Google Shape;3454;g159505ee322_0_3392"/>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5" name="Google Shape;3455;g159505ee322_0_3392"/>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6" name="Google Shape;3456;g159505ee322_0_3392"/>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7" name="Google Shape;3457;g159505ee322_0_3392"/>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8" name="Google Shape;3458;g159505ee322_0_3392"/>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9" name="Google Shape;3459;g159505ee322_0_3392"/>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0" name="Google Shape;3460;g159505ee322_0_3392"/>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1" name="Google Shape;3461;g159505ee322_0_3392"/>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2" name="Google Shape;3462;g159505ee322_0_3392"/>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3" name="Google Shape;3463;g159505ee322_0_3392"/>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4" name="Google Shape;3464;g159505ee322_0_3392"/>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5" name="Google Shape;3465;g159505ee322_0_3392"/>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6" name="Google Shape;3466;g159505ee322_0_3392"/>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7" name="Google Shape;3467;g159505ee322_0_3392"/>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8" name="Google Shape;3468;g159505ee322_0_3392"/>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9" name="Google Shape;3469;g159505ee322_0_3392"/>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0" name="Google Shape;3470;g159505ee322_0_3392"/>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1" name="Google Shape;3471;g159505ee322_0_3392"/>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2" name="Google Shape;3472;g159505ee322_0_3392"/>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3" name="Google Shape;3473;g159505ee322_0_3392"/>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4" name="Google Shape;3474;g159505ee322_0_3392"/>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5" name="Google Shape;3475;g159505ee322_0_3392"/>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6" name="Google Shape;3476;g159505ee322_0_3392"/>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7" name="Google Shape;3477;g159505ee322_0_3392"/>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8" name="Google Shape;3478;g159505ee322_0_3392"/>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9" name="Google Shape;3479;g159505ee322_0_3392"/>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0" name="Google Shape;3480;g159505ee322_0_3392"/>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1" name="Google Shape;3481;g159505ee322_0_3392"/>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2" name="Google Shape;3482;g159505ee322_0_3392"/>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3" name="Google Shape;3483;g159505ee322_0_3392"/>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4" name="Google Shape;3484;g159505ee322_0_3392"/>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5" name="Google Shape;3485;g159505ee322_0_3392"/>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6" name="Google Shape;3486;g159505ee322_0_3392"/>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7" name="Google Shape;3487;g159505ee322_0_3392"/>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8" name="Google Shape;3488;g159505ee322_0_3392"/>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9" name="Google Shape;3489;g159505ee322_0_3392"/>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0" name="Google Shape;3490;g159505ee322_0_3392"/>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1" name="Google Shape;3491;g159505ee322_0_3392"/>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2" name="Google Shape;3492;g159505ee322_0_3392"/>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3" name="Google Shape;3493;g159505ee322_0_3392"/>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4" name="Google Shape;3494;g159505ee322_0_3392"/>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5" name="Google Shape;3495;g159505ee322_0_3392"/>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6" name="Google Shape;3496;g159505ee322_0_3392"/>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7" name="Google Shape;3497;g159505ee322_0_3392"/>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8" name="Google Shape;3498;g159505ee322_0_3392"/>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9" name="Google Shape;3499;g159505ee322_0_3392"/>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0" name="Google Shape;3500;g159505ee322_0_3392"/>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1" name="Google Shape;3501;g159505ee322_0_3392"/>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2" name="Google Shape;3502;g159505ee322_0_3392"/>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3" name="Google Shape;3503;g159505ee322_0_3392"/>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4" name="Google Shape;3504;g159505ee322_0_3392"/>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5" name="Google Shape;3505;g159505ee322_0_3392"/>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6" name="Google Shape;3506;g159505ee322_0_3392"/>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7" name="Google Shape;3507;g159505ee322_0_3392"/>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8" name="Google Shape;3508;g159505ee322_0_3392"/>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9" name="Google Shape;3509;g159505ee322_0_3392"/>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0" name="Google Shape;3510;g159505ee322_0_3392"/>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1" name="Google Shape;3511;g159505ee322_0_3392"/>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2" name="Google Shape;3512;g159505ee322_0_3392"/>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3" name="Google Shape;3513;g159505ee322_0_3392"/>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4" name="Google Shape;3514;g159505ee322_0_3392"/>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5" name="Google Shape;3515;g159505ee322_0_3392"/>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6" name="Google Shape;3516;g159505ee322_0_3392"/>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7" name="Google Shape;3517;g159505ee322_0_3392"/>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8" name="Google Shape;3518;g159505ee322_0_3392"/>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9" name="Google Shape;3519;g159505ee322_0_3392"/>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0" name="Google Shape;3520;g159505ee322_0_3392"/>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1" name="Google Shape;3521;g159505ee322_0_3392"/>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2" name="Google Shape;3522;g159505ee322_0_3392"/>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3" name="Google Shape;3523;g159505ee322_0_3392"/>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4" name="Google Shape;3524;g159505ee322_0_3392"/>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5" name="Google Shape;3525;g159505ee322_0_3392"/>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6" name="Google Shape;3526;g159505ee322_0_3392"/>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7" name="Google Shape;3527;g159505ee322_0_3392"/>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8" name="Google Shape;3528;g159505ee322_0_3392"/>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9" name="Google Shape;3529;g159505ee322_0_3392"/>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0" name="Google Shape;3530;g159505ee322_0_3392"/>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1" name="Google Shape;3531;g159505ee322_0_3392"/>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2" name="Google Shape;3532;g159505ee322_0_3392"/>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3" name="Google Shape;3533;g159505ee322_0_3392"/>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534" name="Google Shape;3534;g159505ee322_0_3392"/>
          <p:cNvGrpSpPr/>
          <p:nvPr/>
        </p:nvGrpSpPr>
        <p:grpSpPr>
          <a:xfrm flipH="1">
            <a:off x="10261577" y="734014"/>
            <a:ext cx="2808596" cy="796613"/>
            <a:chOff x="-2810250" y="3572525"/>
            <a:chExt cx="2106500" cy="597475"/>
          </a:xfrm>
        </p:grpSpPr>
        <p:sp>
          <p:nvSpPr>
            <p:cNvPr id="3535" name="Google Shape;3535;g159505ee322_0_3392"/>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6" name="Google Shape;3536;g159505ee322_0_3392"/>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7" name="Google Shape;3537;g159505ee322_0_3392"/>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8" name="Google Shape;3538;g159505ee322_0_3392"/>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9" name="Google Shape;3539;g159505ee322_0_3392"/>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0" name="Google Shape;3540;g159505ee322_0_3392"/>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1" name="Google Shape;3541;g159505ee322_0_3392"/>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2" name="Google Shape;3542;g159505ee322_0_3392"/>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3" name="Google Shape;3543;g159505ee322_0_3392"/>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4" name="Google Shape;3544;g159505ee322_0_3392"/>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5" name="Google Shape;3545;g159505ee322_0_3392"/>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6" name="Google Shape;3546;g159505ee322_0_3392"/>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7" name="Google Shape;3547;g159505ee322_0_3392"/>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8" name="Google Shape;3548;g159505ee322_0_3392"/>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9" name="Google Shape;3549;g159505ee322_0_3392"/>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0" name="Google Shape;3550;g159505ee322_0_3392"/>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1" name="Google Shape;3551;g159505ee322_0_3392"/>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2" name="Google Shape;3552;g159505ee322_0_3392"/>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3" name="Google Shape;3553;g159505ee322_0_3392"/>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4" name="Google Shape;3554;g159505ee322_0_3392"/>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5" name="Google Shape;3555;g159505ee322_0_3392"/>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6" name="Google Shape;3556;g159505ee322_0_3392"/>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7" name="Google Shape;3557;g159505ee322_0_3392"/>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8" name="Google Shape;3558;g159505ee322_0_3392"/>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9" name="Google Shape;3559;g159505ee322_0_3392"/>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0" name="Google Shape;3560;g159505ee322_0_3392"/>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1" name="Google Shape;3561;g159505ee322_0_3392"/>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2" name="Google Shape;3562;g159505ee322_0_3392"/>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3" name="Google Shape;3563;g159505ee322_0_3392"/>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4" name="Google Shape;3564;g159505ee322_0_3392"/>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5" name="Google Shape;3565;g159505ee322_0_3392"/>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6" name="Google Shape;3566;g159505ee322_0_3392"/>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7" name="Google Shape;3567;g159505ee322_0_3392"/>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8" name="Google Shape;3568;g159505ee322_0_3392"/>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9" name="Google Shape;3569;g159505ee322_0_3392"/>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0" name="Google Shape;3570;g159505ee322_0_3392"/>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1" name="Google Shape;3571;g159505ee322_0_3392"/>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2" name="Google Shape;3572;g159505ee322_0_3392"/>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3" name="Google Shape;3573;g159505ee322_0_3392"/>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4" name="Google Shape;3574;g159505ee322_0_3392"/>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5" name="Google Shape;3575;g159505ee322_0_3392"/>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6" name="Google Shape;3576;g159505ee322_0_3392"/>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7" name="Google Shape;3577;g159505ee322_0_3392"/>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8" name="Google Shape;3578;g159505ee322_0_3392"/>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9" name="Google Shape;3579;g159505ee322_0_3392"/>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0" name="Google Shape;3580;g159505ee322_0_3392"/>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1" name="Google Shape;3581;g159505ee322_0_3392"/>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2" name="Google Shape;3582;g159505ee322_0_3392"/>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3" name="Google Shape;3583;g159505ee322_0_3392"/>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4" name="Google Shape;3584;g159505ee322_0_3392"/>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5" name="Google Shape;3585;g159505ee322_0_3392"/>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6" name="Google Shape;3586;g159505ee322_0_3392"/>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7" name="Google Shape;3587;g159505ee322_0_3392"/>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8" name="Google Shape;3588;g159505ee322_0_3392"/>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9" name="Google Shape;3589;g159505ee322_0_3392"/>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0" name="Google Shape;3590;g159505ee322_0_3392"/>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1" name="Google Shape;3591;g159505ee322_0_3392"/>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2" name="Google Shape;3592;g159505ee322_0_3392"/>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3" name="Google Shape;3593;g159505ee322_0_3392"/>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4" name="Google Shape;3594;g159505ee322_0_3392"/>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5" name="Google Shape;3595;g159505ee322_0_3392"/>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6" name="Google Shape;3596;g159505ee322_0_3392"/>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7" name="Google Shape;3597;g159505ee322_0_3392"/>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8" name="Google Shape;3598;g159505ee322_0_3392"/>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9" name="Google Shape;3599;g159505ee322_0_3392"/>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0" name="Google Shape;3600;g159505ee322_0_3392"/>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1" name="Google Shape;3601;g159505ee322_0_3392"/>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2" name="Google Shape;3602;g159505ee322_0_3392"/>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3" name="Google Shape;3603;g159505ee322_0_3392"/>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4" name="Google Shape;3604;g159505ee322_0_3392"/>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5" name="Google Shape;3605;g159505ee322_0_3392"/>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6" name="Google Shape;3606;g159505ee322_0_3392"/>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7" name="Google Shape;3607;g159505ee322_0_3392"/>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8" name="Google Shape;3608;g159505ee322_0_3392"/>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9" name="Google Shape;3609;g159505ee322_0_3392"/>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0" name="Google Shape;3610;g159505ee322_0_3392"/>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1" name="Google Shape;3611;g159505ee322_0_3392"/>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2" name="Google Shape;3612;g159505ee322_0_3392"/>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3" name="Google Shape;3613;g159505ee322_0_3392"/>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4" name="Google Shape;3614;g159505ee322_0_3392"/>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5" name="Google Shape;3615;g159505ee322_0_3392"/>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6" name="Google Shape;3616;g159505ee322_0_3392"/>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7" name="Google Shape;3617;g159505ee322_0_3392"/>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8" name="Google Shape;3618;g159505ee322_0_3392"/>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9" name="Google Shape;3619;g159505ee322_0_3392"/>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0" name="Google Shape;3620;g159505ee322_0_3392"/>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1" name="Google Shape;3621;g159505ee322_0_3392"/>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2" name="Google Shape;3622;g159505ee322_0_3392"/>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3" name="Google Shape;3623;g159505ee322_0_3392"/>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4" name="Google Shape;3624;g159505ee322_0_3392"/>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5" name="Google Shape;3625;g159505ee322_0_3392"/>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6" name="Google Shape;3626;g159505ee322_0_3392"/>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7" name="Google Shape;3627;g159505ee322_0_3392"/>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8" name="Google Shape;3628;g159505ee322_0_3392"/>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9" name="Google Shape;3629;g159505ee322_0_3392"/>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0" name="Google Shape;3630;g159505ee322_0_3392"/>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1" name="Google Shape;3631;g159505ee322_0_3392"/>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2" name="Google Shape;3632;g159505ee322_0_3392"/>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3" name="Google Shape;3633;g159505ee322_0_3392"/>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4" name="Google Shape;3634;g159505ee322_0_3392"/>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5" name="Google Shape;3635;g159505ee322_0_3392"/>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6" name="Google Shape;3636;g159505ee322_0_3392"/>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7" name="Google Shape;3637;g159505ee322_0_3392"/>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8" name="Google Shape;3638;g159505ee322_0_3392"/>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9" name="Google Shape;3639;g159505ee322_0_3392"/>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0" name="Google Shape;3640;g159505ee322_0_3392"/>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1" name="Google Shape;3641;g159505ee322_0_3392"/>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2" name="Google Shape;3642;g159505ee322_0_3392"/>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3" name="Google Shape;3643;g159505ee322_0_3392"/>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4" name="Google Shape;3644;g159505ee322_0_3392"/>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645" name="Google Shape;3645;g159505ee322_0_3392"/>
          <p:cNvPicPr preferRelativeResize="0"/>
          <p:nvPr/>
        </p:nvPicPr>
        <p:blipFill rotWithShape="1">
          <a:blip r:embed="rId3">
            <a:alphaModFix amt="85000"/>
          </a:blip>
          <a:srcRect b="0" l="0" r="0" t="0"/>
          <a:stretch/>
        </p:blipFill>
        <p:spPr>
          <a:xfrm rot="-2976215">
            <a:off x="-1376439" y="-601614"/>
            <a:ext cx="3685200" cy="2416123"/>
          </a:xfrm>
          <a:prstGeom prst="rect">
            <a:avLst/>
          </a:prstGeom>
          <a:noFill/>
          <a:ln>
            <a:noFill/>
          </a:ln>
        </p:spPr>
      </p:pic>
      <p:pic>
        <p:nvPicPr>
          <p:cNvPr id="3646" name="Google Shape;3646;g159505ee322_0_3392"/>
          <p:cNvPicPr preferRelativeResize="0"/>
          <p:nvPr/>
        </p:nvPicPr>
        <p:blipFill rotWithShape="1">
          <a:blip r:embed="rId4">
            <a:alphaModFix amt="66000"/>
          </a:blip>
          <a:srcRect b="0" l="0" r="0" t="0"/>
          <a:stretch/>
        </p:blipFill>
        <p:spPr>
          <a:xfrm rot="3667399">
            <a:off x="10921109" y="4057045"/>
            <a:ext cx="2616717" cy="4958543"/>
          </a:xfrm>
          <a:prstGeom prst="rect">
            <a:avLst/>
          </a:prstGeom>
          <a:noFill/>
          <a:ln>
            <a:noFill/>
          </a:ln>
        </p:spPr>
      </p:pic>
      <p:sp>
        <p:nvSpPr>
          <p:cNvPr id="3647" name="Google Shape;3647;g159505ee322_0_33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3648" name="Shape 3648"/>
        <p:cNvGrpSpPr/>
        <p:nvPr/>
      </p:nvGrpSpPr>
      <p:grpSpPr>
        <a:xfrm>
          <a:off x="0" y="0"/>
          <a:ext cx="0" cy="0"/>
          <a:chOff x="0" y="0"/>
          <a:chExt cx="0" cy="0"/>
        </a:xfrm>
      </p:grpSpPr>
      <p:pic>
        <p:nvPicPr>
          <p:cNvPr id="3649" name="Google Shape;3649;g159505ee322_0_3620"/>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650" name="Google Shape;3650;g159505ee322_0_3620"/>
          <p:cNvSpPr txBox="1"/>
          <p:nvPr>
            <p:ph idx="1" type="subTitle"/>
          </p:nvPr>
        </p:nvSpPr>
        <p:spPr>
          <a:xfrm>
            <a:off x="5692501" y="3238565"/>
            <a:ext cx="4527600" cy="2125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51" name="Google Shape;3651;g159505ee322_0_3620"/>
          <p:cNvSpPr txBox="1"/>
          <p:nvPr>
            <p:ph type="title"/>
          </p:nvPr>
        </p:nvSpPr>
        <p:spPr>
          <a:xfrm>
            <a:off x="5541701" y="2326361"/>
            <a:ext cx="4829100" cy="13248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p:txBody>
      </p:sp>
      <p:grpSp>
        <p:nvGrpSpPr>
          <p:cNvPr id="3652" name="Google Shape;3652;g159505ee322_0_3620"/>
          <p:cNvGrpSpPr/>
          <p:nvPr/>
        </p:nvGrpSpPr>
        <p:grpSpPr>
          <a:xfrm>
            <a:off x="9383411" y="5547148"/>
            <a:ext cx="2808596" cy="796613"/>
            <a:chOff x="-2810250" y="3572525"/>
            <a:chExt cx="2106500" cy="597475"/>
          </a:xfrm>
        </p:grpSpPr>
        <p:sp>
          <p:nvSpPr>
            <p:cNvPr id="3653" name="Google Shape;3653;g159505ee322_0_3620"/>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4" name="Google Shape;3654;g159505ee322_0_3620"/>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5" name="Google Shape;3655;g159505ee322_0_3620"/>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6" name="Google Shape;3656;g159505ee322_0_3620"/>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7" name="Google Shape;3657;g159505ee322_0_3620"/>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8" name="Google Shape;3658;g159505ee322_0_3620"/>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9" name="Google Shape;3659;g159505ee322_0_3620"/>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0" name="Google Shape;3660;g159505ee322_0_3620"/>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1" name="Google Shape;3661;g159505ee322_0_3620"/>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2" name="Google Shape;3662;g159505ee322_0_3620"/>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3" name="Google Shape;3663;g159505ee322_0_3620"/>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4" name="Google Shape;3664;g159505ee322_0_3620"/>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5" name="Google Shape;3665;g159505ee322_0_3620"/>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6" name="Google Shape;3666;g159505ee322_0_3620"/>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7" name="Google Shape;3667;g159505ee322_0_3620"/>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8" name="Google Shape;3668;g159505ee322_0_3620"/>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9" name="Google Shape;3669;g159505ee322_0_3620"/>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0" name="Google Shape;3670;g159505ee322_0_3620"/>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1" name="Google Shape;3671;g159505ee322_0_3620"/>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2" name="Google Shape;3672;g159505ee322_0_3620"/>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3" name="Google Shape;3673;g159505ee322_0_3620"/>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4" name="Google Shape;3674;g159505ee322_0_3620"/>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5" name="Google Shape;3675;g159505ee322_0_3620"/>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6" name="Google Shape;3676;g159505ee322_0_3620"/>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7" name="Google Shape;3677;g159505ee322_0_3620"/>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8" name="Google Shape;3678;g159505ee322_0_3620"/>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9" name="Google Shape;3679;g159505ee322_0_3620"/>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0" name="Google Shape;3680;g159505ee322_0_3620"/>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1" name="Google Shape;3681;g159505ee322_0_3620"/>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2" name="Google Shape;3682;g159505ee322_0_3620"/>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3" name="Google Shape;3683;g159505ee322_0_3620"/>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4" name="Google Shape;3684;g159505ee322_0_3620"/>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5" name="Google Shape;3685;g159505ee322_0_3620"/>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6" name="Google Shape;3686;g159505ee322_0_3620"/>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7" name="Google Shape;3687;g159505ee322_0_3620"/>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8" name="Google Shape;3688;g159505ee322_0_3620"/>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9" name="Google Shape;3689;g159505ee322_0_3620"/>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0" name="Google Shape;3690;g159505ee322_0_3620"/>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1" name="Google Shape;3691;g159505ee322_0_3620"/>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2" name="Google Shape;3692;g159505ee322_0_3620"/>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3" name="Google Shape;3693;g159505ee322_0_3620"/>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4" name="Google Shape;3694;g159505ee322_0_3620"/>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5" name="Google Shape;3695;g159505ee322_0_3620"/>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6" name="Google Shape;3696;g159505ee322_0_3620"/>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7" name="Google Shape;3697;g159505ee322_0_3620"/>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8" name="Google Shape;3698;g159505ee322_0_3620"/>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9" name="Google Shape;3699;g159505ee322_0_3620"/>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0" name="Google Shape;3700;g159505ee322_0_3620"/>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1" name="Google Shape;3701;g159505ee322_0_3620"/>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2" name="Google Shape;3702;g159505ee322_0_3620"/>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3" name="Google Shape;3703;g159505ee322_0_3620"/>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4" name="Google Shape;3704;g159505ee322_0_3620"/>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5" name="Google Shape;3705;g159505ee322_0_3620"/>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6" name="Google Shape;3706;g159505ee322_0_3620"/>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7" name="Google Shape;3707;g159505ee322_0_3620"/>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8" name="Google Shape;3708;g159505ee322_0_3620"/>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9" name="Google Shape;3709;g159505ee322_0_3620"/>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0" name="Google Shape;3710;g159505ee322_0_3620"/>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1" name="Google Shape;3711;g159505ee322_0_3620"/>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2" name="Google Shape;3712;g159505ee322_0_3620"/>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3" name="Google Shape;3713;g159505ee322_0_3620"/>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4" name="Google Shape;3714;g159505ee322_0_3620"/>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5" name="Google Shape;3715;g159505ee322_0_3620"/>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6" name="Google Shape;3716;g159505ee322_0_3620"/>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7" name="Google Shape;3717;g159505ee322_0_3620"/>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8" name="Google Shape;3718;g159505ee322_0_3620"/>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9" name="Google Shape;3719;g159505ee322_0_3620"/>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0" name="Google Shape;3720;g159505ee322_0_3620"/>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1" name="Google Shape;3721;g159505ee322_0_3620"/>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2" name="Google Shape;3722;g159505ee322_0_3620"/>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3" name="Google Shape;3723;g159505ee322_0_3620"/>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4" name="Google Shape;3724;g159505ee322_0_3620"/>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5" name="Google Shape;3725;g159505ee322_0_3620"/>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6" name="Google Shape;3726;g159505ee322_0_3620"/>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7" name="Google Shape;3727;g159505ee322_0_3620"/>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8" name="Google Shape;3728;g159505ee322_0_3620"/>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9" name="Google Shape;3729;g159505ee322_0_3620"/>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0" name="Google Shape;3730;g159505ee322_0_3620"/>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1" name="Google Shape;3731;g159505ee322_0_3620"/>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2" name="Google Shape;3732;g159505ee322_0_3620"/>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3" name="Google Shape;3733;g159505ee322_0_3620"/>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4" name="Google Shape;3734;g159505ee322_0_3620"/>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5" name="Google Shape;3735;g159505ee322_0_3620"/>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6" name="Google Shape;3736;g159505ee322_0_3620"/>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7" name="Google Shape;3737;g159505ee322_0_3620"/>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8" name="Google Shape;3738;g159505ee322_0_3620"/>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9" name="Google Shape;3739;g159505ee322_0_3620"/>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0" name="Google Shape;3740;g159505ee322_0_3620"/>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1" name="Google Shape;3741;g159505ee322_0_3620"/>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2" name="Google Shape;3742;g159505ee322_0_3620"/>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3" name="Google Shape;3743;g159505ee322_0_3620"/>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4" name="Google Shape;3744;g159505ee322_0_3620"/>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5" name="Google Shape;3745;g159505ee322_0_3620"/>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6" name="Google Shape;3746;g159505ee322_0_3620"/>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7" name="Google Shape;3747;g159505ee322_0_3620"/>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8" name="Google Shape;3748;g159505ee322_0_3620"/>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9" name="Google Shape;3749;g159505ee322_0_3620"/>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0" name="Google Shape;3750;g159505ee322_0_3620"/>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1" name="Google Shape;3751;g159505ee322_0_3620"/>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2" name="Google Shape;3752;g159505ee322_0_3620"/>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3" name="Google Shape;3753;g159505ee322_0_3620"/>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4" name="Google Shape;3754;g159505ee322_0_3620"/>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5" name="Google Shape;3755;g159505ee322_0_3620"/>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6" name="Google Shape;3756;g159505ee322_0_3620"/>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7" name="Google Shape;3757;g159505ee322_0_3620"/>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8" name="Google Shape;3758;g159505ee322_0_3620"/>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9" name="Google Shape;3759;g159505ee322_0_3620"/>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0" name="Google Shape;3760;g159505ee322_0_3620"/>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1" name="Google Shape;3761;g159505ee322_0_3620"/>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2" name="Google Shape;3762;g159505ee322_0_3620"/>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rgbClr val="FFD400">
                <a:alpha val="17254"/>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763" name="Google Shape;3763;g159505ee322_0_3620"/>
          <p:cNvGrpSpPr/>
          <p:nvPr/>
        </p:nvGrpSpPr>
        <p:grpSpPr>
          <a:xfrm flipH="1">
            <a:off x="-412906" y="453276"/>
            <a:ext cx="2808596" cy="796613"/>
            <a:chOff x="-2810250" y="3572525"/>
            <a:chExt cx="2106500" cy="597475"/>
          </a:xfrm>
        </p:grpSpPr>
        <p:sp>
          <p:nvSpPr>
            <p:cNvPr id="3764" name="Google Shape;3764;g159505ee322_0_3620"/>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5" name="Google Shape;3765;g159505ee322_0_3620"/>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6" name="Google Shape;3766;g159505ee322_0_3620"/>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7" name="Google Shape;3767;g159505ee322_0_3620"/>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8" name="Google Shape;3768;g159505ee322_0_3620"/>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9" name="Google Shape;3769;g159505ee322_0_3620"/>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0" name="Google Shape;3770;g159505ee322_0_3620"/>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1" name="Google Shape;3771;g159505ee322_0_3620"/>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2" name="Google Shape;3772;g159505ee322_0_3620"/>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3" name="Google Shape;3773;g159505ee322_0_3620"/>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4" name="Google Shape;3774;g159505ee322_0_3620"/>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5" name="Google Shape;3775;g159505ee322_0_3620"/>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6" name="Google Shape;3776;g159505ee322_0_3620"/>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7" name="Google Shape;3777;g159505ee322_0_3620"/>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8" name="Google Shape;3778;g159505ee322_0_3620"/>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9" name="Google Shape;3779;g159505ee322_0_3620"/>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0" name="Google Shape;3780;g159505ee322_0_3620"/>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1" name="Google Shape;3781;g159505ee322_0_3620"/>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2" name="Google Shape;3782;g159505ee322_0_3620"/>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3" name="Google Shape;3783;g159505ee322_0_3620"/>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4" name="Google Shape;3784;g159505ee322_0_3620"/>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5" name="Google Shape;3785;g159505ee322_0_3620"/>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6" name="Google Shape;3786;g159505ee322_0_3620"/>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7" name="Google Shape;3787;g159505ee322_0_3620"/>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8" name="Google Shape;3788;g159505ee322_0_3620"/>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9" name="Google Shape;3789;g159505ee322_0_3620"/>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0" name="Google Shape;3790;g159505ee322_0_3620"/>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1" name="Google Shape;3791;g159505ee322_0_3620"/>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2" name="Google Shape;3792;g159505ee322_0_3620"/>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3" name="Google Shape;3793;g159505ee322_0_3620"/>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4" name="Google Shape;3794;g159505ee322_0_3620"/>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5" name="Google Shape;3795;g159505ee322_0_3620"/>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6" name="Google Shape;3796;g159505ee322_0_3620"/>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7" name="Google Shape;3797;g159505ee322_0_3620"/>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8" name="Google Shape;3798;g159505ee322_0_3620"/>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9" name="Google Shape;3799;g159505ee322_0_3620"/>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0" name="Google Shape;3800;g159505ee322_0_3620"/>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1" name="Google Shape;3801;g159505ee322_0_3620"/>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2" name="Google Shape;3802;g159505ee322_0_3620"/>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3" name="Google Shape;3803;g159505ee322_0_3620"/>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4" name="Google Shape;3804;g159505ee322_0_3620"/>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5" name="Google Shape;3805;g159505ee322_0_3620"/>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6" name="Google Shape;3806;g159505ee322_0_3620"/>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7" name="Google Shape;3807;g159505ee322_0_3620"/>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8" name="Google Shape;3808;g159505ee322_0_3620"/>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9" name="Google Shape;3809;g159505ee322_0_3620"/>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0" name="Google Shape;3810;g159505ee322_0_3620"/>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1" name="Google Shape;3811;g159505ee322_0_3620"/>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2" name="Google Shape;3812;g159505ee322_0_3620"/>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3" name="Google Shape;3813;g159505ee322_0_3620"/>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4" name="Google Shape;3814;g159505ee322_0_3620"/>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5" name="Google Shape;3815;g159505ee322_0_3620"/>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6" name="Google Shape;3816;g159505ee322_0_3620"/>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7" name="Google Shape;3817;g159505ee322_0_3620"/>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8" name="Google Shape;3818;g159505ee322_0_3620"/>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9" name="Google Shape;3819;g159505ee322_0_3620"/>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0" name="Google Shape;3820;g159505ee322_0_3620"/>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1" name="Google Shape;3821;g159505ee322_0_3620"/>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2" name="Google Shape;3822;g159505ee322_0_3620"/>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3" name="Google Shape;3823;g159505ee322_0_3620"/>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4" name="Google Shape;3824;g159505ee322_0_3620"/>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5" name="Google Shape;3825;g159505ee322_0_3620"/>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6" name="Google Shape;3826;g159505ee322_0_3620"/>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7" name="Google Shape;3827;g159505ee322_0_3620"/>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8" name="Google Shape;3828;g159505ee322_0_3620"/>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9" name="Google Shape;3829;g159505ee322_0_3620"/>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0" name="Google Shape;3830;g159505ee322_0_3620"/>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1" name="Google Shape;3831;g159505ee322_0_3620"/>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2" name="Google Shape;3832;g159505ee322_0_3620"/>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3" name="Google Shape;3833;g159505ee322_0_3620"/>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4" name="Google Shape;3834;g159505ee322_0_3620"/>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5" name="Google Shape;3835;g159505ee322_0_3620"/>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6" name="Google Shape;3836;g159505ee322_0_3620"/>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7" name="Google Shape;3837;g159505ee322_0_3620"/>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8" name="Google Shape;3838;g159505ee322_0_3620"/>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9" name="Google Shape;3839;g159505ee322_0_3620"/>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0" name="Google Shape;3840;g159505ee322_0_3620"/>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1" name="Google Shape;3841;g159505ee322_0_3620"/>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2" name="Google Shape;3842;g159505ee322_0_3620"/>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3" name="Google Shape;3843;g159505ee322_0_3620"/>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4" name="Google Shape;3844;g159505ee322_0_3620"/>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5" name="Google Shape;3845;g159505ee322_0_3620"/>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6" name="Google Shape;3846;g159505ee322_0_3620"/>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7" name="Google Shape;3847;g159505ee322_0_3620"/>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8" name="Google Shape;3848;g159505ee322_0_3620"/>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9" name="Google Shape;3849;g159505ee322_0_3620"/>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0" name="Google Shape;3850;g159505ee322_0_3620"/>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1" name="Google Shape;3851;g159505ee322_0_3620"/>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2" name="Google Shape;3852;g159505ee322_0_3620"/>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3" name="Google Shape;3853;g159505ee322_0_3620"/>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4" name="Google Shape;3854;g159505ee322_0_3620"/>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5" name="Google Shape;3855;g159505ee322_0_3620"/>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6" name="Google Shape;3856;g159505ee322_0_3620"/>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7" name="Google Shape;3857;g159505ee322_0_3620"/>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8" name="Google Shape;3858;g159505ee322_0_3620"/>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9" name="Google Shape;3859;g159505ee322_0_3620"/>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0" name="Google Shape;3860;g159505ee322_0_3620"/>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1" name="Google Shape;3861;g159505ee322_0_3620"/>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2" name="Google Shape;3862;g159505ee322_0_3620"/>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3" name="Google Shape;3863;g159505ee322_0_3620"/>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4" name="Google Shape;3864;g159505ee322_0_3620"/>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5" name="Google Shape;3865;g159505ee322_0_3620"/>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6" name="Google Shape;3866;g159505ee322_0_3620"/>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7" name="Google Shape;3867;g159505ee322_0_3620"/>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8" name="Google Shape;3868;g159505ee322_0_3620"/>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9" name="Google Shape;3869;g159505ee322_0_3620"/>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70" name="Google Shape;3870;g159505ee322_0_3620"/>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71" name="Google Shape;3871;g159505ee322_0_3620"/>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72" name="Google Shape;3872;g159505ee322_0_3620"/>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73" name="Google Shape;3873;g159505ee322_0_3620"/>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60392"/>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874" name="Google Shape;3874;g159505ee322_0_3620"/>
          <p:cNvPicPr preferRelativeResize="0"/>
          <p:nvPr/>
        </p:nvPicPr>
        <p:blipFill rotWithShape="1">
          <a:blip r:embed="rId3">
            <a:alphaModFix amt="76000"/>
          </a:blip>
          <a:srcRect b="0" l="0" r="0" t="0"/>
          <a:stretch/>
        </p:blipFill>
        <p:spPr>
          <a:xfrm>
            <a:off x="8459983" y="1136149"/>
            <a:ext cx="5057367" cy="898400"/>
          </a:xfrm>
          <a:prstGeom prst="rect">
            <a:avLst/>
          </a:prstGeom>
          <a:noFill/>
          <a:ln>
            <a:noFill/>
          </a:ln>
        </p:spPr>
      </p:pic>
      <p:sp>
        <p:nvSpPr>
          <p:cNvPr id="3875" name="Google Shape;3875;g159505ee322_0_36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3876" name="Shape 3876"/>
        <p:cNvGrpSpPr/>
        <p:nvPr/>
      </p:nvGrpSpPr>
      <p:grpSpPr>
        <a:xfrm>
          <a:off x="0" y="0"/>
          <a:ext cx="0" cy="0"/>
          <a:chOff x="0" y="0"/>
          <a:chExt cx="0" cy="0"/>
        </a:xfrm>
      </p:grpSpPr>
      <p:pic>
        <p:nvPicPr>
          <p:cNvPr id="3877" name="Google Shape;3877;g159505ee322_0_3847"/>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878" name="Google Shape;3878;g159505ee322_0_3847"/>
          <p:cNvSpPr txBox="1"/>
          <p:nvPr>
            <p:ph idx="1" type="subTitle"/>
          </p:nvPr>
        </p:nvSpPr>
        <p:spPr>
          <a:xfrm>
            <a:off x="6105200" y="2384617"/>
            <a:ext cx="5145300" cy="466500"/>
          </a:xfrm>
          <a:prstGeom prst="rect">
            <a:avLst/>
          </a:prstGeom>
          <a:noFill/>
          <a:ln>
            <a:noFill/>
          </a:ln>
        </p:spPr>
        <p:txBody>
          <a:bodyPr anchorCtr="0" anchor="ctr" bIns="121900" lIns="121900" spcFirstLastPara="1" rIns="121900" wrap="square" tIns="121900">
            <a:noAutofit/>
          </a:bodyPr>
          <a:lstStyle>
            <a:lvl1pPr lvl="0" algn="l">
              <a:lnSpc>
                <a:spcPct val="115000"/>
              </a:lnSpc>
              <a:spcBef>
                <a:spcPts val="0"/>
              </a:spcBef>
              <a:spcAft>
                <a:spcPts val="0"/>
              </a:spcAft>
              <a:buSzPts val="2700"/>
              <a:buFont typeface="Caveat Brush"/>
              <a:buNone/>
              <a:defRPr b="1" sz="2700">
                <a:latin typeface="Caveat Brush"/>
                <a:ea typeface="Caveat Brush"/>
                <a:cs typeface="Caveat Brush"/>
                <a:sym typeface="Caveat Brush"/>
              </a:defRPr>
            </a:lvl1pPr>
            <a:lvl2pPr lvl="1" algn="ctr">
              <a:lnSpc>
                <a:spcPct val="100000"/>
              </a:lnSpc>
              <a:spcBef>
                <a:spcPts val="0"/>
              </a:spcBef>
              <a:spcAft>
                <a:spcPts val="0"/>
              </a:spcAft>
              <a:buSzPts val="2700"/>
              <a:buFont typeface="Caveat Brush"/>
              <a:buNone/>
              <a:defRPr b="1" sz="2700">
                <a:latin typeface="Caveat Brush"/>
                <a:ea typeface="Caveat Brush"/>
                <a:cs typeface="Caveat Brush"/>
                <a:sym typeface="Caveat Brush"/>
              </a:defRPr>
            </a:lvl2pPr>
            <a:lvl3pPr lvl="2" algn="ctr">
              <a:lnSpc>
                <a:spcPct val="100000"/>
              </a:lnSpc>
              <a:spcBef>
                <a:spcPts val="2100"/>
              </a:spcBef>
              <a:spcAft>
                <a:spcPts val="0"/>
              </a:spcAft>
              <a:buSzPts val="2700"/>
              <a:buFont typeface="Caveat Brush"/>
              <a:buNone/>
              <a:defRPr b="1" sz="2700">
                <a:latin typeface="Caveat Brush"/>
                <a:ea typeface="Caveat Brush"/>
                <a:cs typeface="Caveat Brush"/>
                <a:sym typeface="Caveat Brush"/>
              </a:defRPr>
            </a:lvl3pPr>
            <a:lvl4pPr lvl="3" algn="ctr">
              <a:lnSpc>
                <a:spcPct val="100000"/>
              </a:lnSpc>
              <a:spcBef>
                <a:spcPts val="2100"/>
              </a:spcBef>
              <a:spcAft>
                <a:spcPts val="0"/>
              </a:spcAft>
              <a:buSzPts val="2700"/>
              <a:buFont typeface="Caveat Brush"/>
              <a:buNone/>
              <a:defRPr b="1" sz="2700">
                <a:latin typeface="Caveat Brush"/>
                <a:ea typeface="Caveat Brush"/>
                <a:cs typeface="Caveat Brush"/>
                <a:sym typeface="Caveat Brush"/>
              </a:defRPr>
            </a:lvl4pPr>
            <a:lvl5pPr lvl="4" algn="ctr">
              <a:lnSpc>
                <a:spcPct val="100000"/>
              </a:lnSpc>
              <a:spcBef>
                <a:spcPts val="2100"/>
              </a:spcBef>
              <a:spcAft>
                <a:spcPts val="0"/>
              </a:spcAft>
              <a:buSzPts val="2700"/>
              <a:buFont typeface="Caveat Brush"/>
              <a:buNone/>
              <a:defRPr b="1" sz="2700">
                <a:latin typeface="Caveat Brush"/>
                <a:ea typeface="Caveat Brush"/>
                <a:cs typeface="Caveat Brush"/>
                <a:sym typeface="Caveat Brush"/>
              </a:defRPr>
            </a:lvl5pPr>
            <a:lvl6pPr lvl="5" algn="ctr">
              <a:lnSpc>
                <a:spcPct val="100000"/>
              </a:lnSpc>
              <a:spcBef>
                <a:spcPts val="2100"/>
              </a:spcBef>
              <a:spcAft>
                <a:spcPts val="0"/>
              </a:spcAft>
              <a:buSzPts val="2700"/>
              <a:buFont typeface="Caveat Brush"/>
              <a:buNone/>
              <a:defRPr b="1" sz="2700">
                <a:latin typeface="Caveat Brush"/>
                <a:ea typeface="Caveat Brush"/>
                <a:cs typeface="Caveat Brush"/>
                <a:sym typeface="Caveat Brush"/>
              </a:defRPr>
            </a:lvl6pPr>
            <a:lvl7pPr lvl="6" algn="ctr">
              <a:lnSpc>
                <a:spcPct val="100000"/>
              </a:lnSpc>
              <a:spcBef>
                <a:spcPts val="2100"/>
              </a:spcBef>
              <a:spcAft>
                <a:spcPts val="0"/>
              </a:spcAft>
              <a:buSzPts val="2700"/>
              <a:buFont typeface="Caveat Brush"/>
              <a:buNone/>
              <a:defRPr b="1" sz="2700">
                <a:latin typeface="Caveat Brush"/>
                <a:ea typeface="Caveat Brush"/>
                <a:cs typeface="Caveat Brush"/>
                <a:sym typeface="Caveat Brush"/>
              </a:defRPr>
            </a:lvl7pPr>
            <a:lvl8pPr lvl="7" algn="ctr">
              <a:lnSpc>
                <a:spcPct val="100000"/>
              </a:lnSpc>
              <a:spcBef>
                <a:spcPts val="2100"/>
              </a:spcBef>
              <a:spcAft>
                <a:spcPts val="0"/>
              </a:spcAft>
              <a:buSzPts val="2700"/>
              <a:buFont typeface="Caveat Brush"/>
              <a:buNone/>
              <a:defRPr b="1" sz="2700">
                <a:latin typeface="Caveat Brush"/>
                <a:ea typeface="Caveat Brush"/>
                <a:cs typeface="Caveat Brush"/>
                <a:sym typeface="Caveat Brush"/>
              </a:defRPr>
            </a:lvl8pPr>
            <a:lvl9pPr lvl="8" algn="ctr">
              <a:lnSpc>
                <a:spcPct val="100000"/>
              </a:lnSpc>
              <a:spcBef>
                <a:spcPts val="2100"/>
              </a:spcBef>
              <a:spcAft>
                <a:spcPts val="2100"/>
              </a:spcAft>
              <a:buSzPts val="2700"/>
              <a:buFont typeface="Caveat Brush"/>
              <a:buNone/>
              <a:defRPr b="1" sz="2700">
                <a:latin typeface="Caveat Brush"/>
                <a:ea typeface="Caveat Brush"/>
                <a:cs typeface="Caveat Brush"/>
                <a:sym typeface="Caveat Brush"/>
              </a:defRPr>
            </a:lvl9pPr>
          </a:lstStyle>
          <a:p/>
        </p:txBody>
      </p:sp>
      <p:sp>
        <p:nvSpPr>
          <p:cNvPr id="3879" name="Google Shape;3879;g159505ee322_0_3847"/>
          <p:cNvSpPr txBox="1"/>
          <p:nvPr>
            <p:ph idx="2" type="subTitle"/>
          </p:nvPr>
        </p:nvSpPr>
        <p:spPr>
          <a:xfrm>
            <a:off x="953167" y="2384617"/>
            <a:ext cx="5145300" cy="466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000"/>
              <a:buNone/>
              <a:defRPr b="1" sz="2700">
                <a:latin typeface="Caveat Brush"/>
                <a:ea typeface="Caveat Brush"/>
                <a:cs typeface="Caveat Brush"/>
                <a:sym typeface="Caveat Brush"/>
              </a:defRPr>
            </a:lvl1pPr>
            <a:lvl2pPr lvl="1" algn="ctr">
              <a:lnSpc>
                <a:spcPct val="100000"/>
              </a:lnSpc>
              <a:spcBef>
                <a:spcPts val="0"/>
              </a:spcBef>
              <a:spcAft>
                <a:spcPts val="0"/>
              </a:spcAft>
              <a:buSzPts val="2000"/>
              <a:buNone/>
              <a:defRPr sz="2000"/>
            </a:lvl2pPr>
            <a:lvl3pPr lvl="2" algn="ctr">
              <a:lnSpc>
                <a:spcPct val="100000"/>
              </a:lnSpc>
              <a:spcBef>
                <a:spcPts val="2100"/>
              </a:spcBef>
              <a:spcAft>
                <a:spcPts val="0"/>
              </a:spcAft>
              <a:buSzPts val="2000"/>
              <a:buNone/>
              <a:defRPr sz="2000"/>
            </a:lvl3pPr>
            <a:lvl4pPr lvl="3" algn="ctr">
              <a:lnSpc>
                <a:spcPct val="100000"/>
              </a:lnSpc>
              <a:spcBef>
                <a:spcPts val="2100"/>
              </a:spcBef>
              <a:spcAft>
                <a:spcPts val="0"/>
              </a:spcAft>
              <a:buSzPts val="2000"/>
              <a:buNone/>
              <a:defRPr sz="2000"/>
            </a:lvl4pPr>
            <a:lvl5pPr lvl="4" algn="ctr">
              <a:lnSpc>
                <a:spcPct val="100000"/>
              </a:lnSpc>
              <a:spcBef>
                <a:spcPts val="2100"/>
              </a:spcBef>
              <a:spcAft>
                <a:spcPts val="0"/>
              </a:spcAft>
              <a:buSzPts val="2000"/>
              <a:buNone/>
              <a:defRPr sz="2000"/>
            </a:lvl5pPr>
            <a:lvl6pPr lvl="5" algn="ctr">
              <a:lnSpc>
                <a:spcPct val="100000"/>
              </a:lnSpc>
              <a:spcBef>
                <a:spcPts val="2100"/>
              </a:spcBef>
              <a:spcAft>
                <a:spcPts val="0"/>
              </a:spcAft>
              <a:buSzPts val="2000"/>
              <a:buNone/>
              <a:defRPr sz="2000"/>
            </a:lvl6pPr>
            <a:lvl7pPr lvl="6" algn="ctr">
              <a:lnSpc>
                <a:spcPct val="100000"/>
              </a:lnSpc>
              <a:spcBef>
                <a:spcPts val="2100"/>
              </a:spcBef>
              <a:spcAft>
                <a:spcPts val="0"/>
              </a:spcAft>
              <a:buSzPts val="2000"/>
              <a:buNone/>
              <a:defRPr sz="2000"/>
            </a:lvl7pPr>
            <a:lvl8pPr lvl="7" algn="ctr">
              <a:lnSpc>
                <a:spcPct val="100000"/>
              </a:lnSpc>
              <a:spcBef>
                <a:spcPts val="2100"/>
              </a:spcBef>
              <a:spcAft>
                <a:spcPts val="0"/>
              </a:spcAft>
              <a:buSzPts val="2000"/>
              <a:buNone/>
              <a:defRPr sz="2000"/>
            </a:lvl8pPr>
            <a:lvl9pPr lvl="8" algn="ctr">
              <a:lnSpc>
                <a:spcPct val="100000"/>
              </a:lnSpc>
              <a:spcBef>
                <a:spcPts val="2100"/>
              </a:spcBef>
              <a:spcAft>
                <a:spcPts val="2100"/>
              </a:spcAft>
              <a:buSzPts val="2000"/>
              <a:buNone/>
              <a:defRPr sz="2000"/>
            </a:lvl9pPr>
          </a:lstStyle>
          <a:p/>
        </p:txBody>
      </p:sp>
      <p:sp>
        <p:nvSpPr>
          <p:cNvPr id="3880" name="Google Shape;3880;g159505ee322_0_3847"/>
          <p:cNvSpPr txBox="1"/>
          <p:nvPr>
            <p:ph idx="3" type="subTitle"/>
          </p:nvPr>
        </p:nvSpPr>
        <p:spPr>
          <a:xfrm>
            <a:off x="953167" y="2897955"/>
            <a:ext cx="5145300" cy="26091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2000"/>
              <a:buChar char="●"/>
              <a:defRPr sz="1900"/>
            </a:lvl1pPr>
            <a:lvl2pPr lvl="1" algn="ctr">
              <a:lnSpc>
                <a:spcPct val="100000"/>
              </a:lnSpc>
              <a:spcBef>
                <a:spcPts val="0"/>
              </a:spcBef>
              <a:spcAft>
                <a:spcPts val="0"/>
              </a:spcAft>
              <a:buSzPts val="2000"/>
              <a:buChar char="○"/>
              <a:defRPr sz="2000"/>
            </a:lvl2pPr>
            <a:lvl3pPr lvl="2" algn="ctr">
              <a:lnSpc>
                <a:spcPct val="100000"/>
              </a:lnSpc>
              <a:spcBef>
                <a:spcPts val="2100"/>
              </a:spcBef>
              <a:spcAft>
                <a:spcPts val="0"/>
              </a:spcAft>
              <a:buSzPts val="2000"/>
              <a:buChar char="■"/>
              <a:defRPr sz="2000"/>
            </a:lvl3pPr>
            <a:lvl4pPr lvl="3" algn="ctr">
              <a:lnSpc>
                <a:spcPct val="100000"/>
              </a:lnSpc>
              <a:spcBef>
                <a:spcPts val="2100"/>
              </a:spcBef>
              <a:spcAft>
                <a:spcPts val="0"/>
              </a:spcAft>
              <a:buSzPts val="2000"/>
              <a:buChar char="●"/>
              <a:defRPr sz="2000"/>
            </a:lvl4pPr>
            <a:lvl5pPr lvl="4" algn="ctr">
              <a:lnSpc>
                <a:spcPct val="100000"/>
              </a:lnSpc>
              <a:spcBef>
                <a:spcPts val="2100"/>
              </a:spcBef>
              <a:spcAft>
                <a:spcPts val="0"/>
              </a:spcAft>
              <a:buSzPts val="2000"/>
              <a:buChar char="○"/>
              <a:defRPr sz="2000"/>
            </a:lvl5pPr>
            <a:lvl6pPr lvl="5" algn="ctr">
              <a:lnSpc>
                <a:spcPct val="100000"/>
              </a:lnSpc>
              <a:spcBef>
                <a:spcPts val="2100"/>
              </a:spcBef>
              <a:spcAft>
                <a:spcPts val="0"/>
              </a:spcAft>
              <a:buSzPts val="2000"/>
              <a:buChar char="■"/>
              <a:defRPr sz="2000"/>
            </a:lvl6pPr>
            <a:lvl7pPr lvl="6" algn="ctr">
              <a:lnSpc>
                <a:spcPct val="100000"/>
              </a:lnSpc>
              <a:spcBef>
                <a:spcPts val="2100"/>
              </a:spcBef>
              <a:spcAft>
                <a:spcPts val="0"/>
              </a:spcAft>
              <a:buSzPts val="2000"/>
              <a:buChar char="●"/>
              <a:defRPr sz="2000"/>
            </a:lvl7pPr>
            <a:lvl8pPr lvl="7" algn="ctr">
              <a:lnSpc>
                <a:spcPct val="100000"/>
              </a:lnSpc>
              <a:spcBef>
                <a:spcPts val="2100"/>
              </a:spcBef>
              <a:spcAft>
                <a:spcPts val="0"/>
              </a:spcAft>
              <a:buSzPts val="2000"/>
              <a:buChar char="○"/>
              <a:defRPr sz="2000"/>
            </a:lvl8pPr>
            <a:lvl9pPr lvl="8" algn="ctr">
              <a:lnSpc>
                <a:spcPct val="100000"/>
              </a:lnSpc>
              <a:spcBef>
                <a:spcPts val="2100"/>
              </a:spcBef>
              <a:spcAft>
                <a:spcPts val="2100"/>
              </a:spcAft>
              <a:buSzPts val="2000"/>
              <a:buChar char="■"/>
              <a:defRPr sz="2000"/>
            </a:lvl9pPr>
          </a:lstStyle>
          <a:p/>
        </p:txBody>
      </p:sp>
      <p:grpSp>
        <p:nvGrpSpPr>
          <p:cNvPr id="3881" name="Google Shape;3881;g159505ee322_0_3847"/>
          <p:cNvGrpSpPr/>
          <p:nvPr/>
        </p:nvGrpSpPr>
        <p:grpSpPr>
          <a:xfrm>
            <a:off x="-1048340" y="1121114"/>
            <a:ext cx="2808596" cy="796613"/>
            <a:chOff x="-2810250" y="3572525"/>
            <a:chExt cx="2106500" cy="597475"/>
          </a:xfrm>
        </p:grpSpPr>
        <p:sp>
          <p:nvSpPr>
            <p:cNvPr id="3882" name="Google Shape;3882;g159505ee322_0_3847"/>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3" name="Google Shape;3883;g159505ee322_0_3847"/>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4" name="Google Shape;3884;g159505ee322_0_3847"/>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5" name="Google Shape;3885;g159505ee322_0_3847"/>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6" name="Google Shape;3886;g159505ee322_0_3847"/>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7" name="Google Shape;3887;g159505ee322_0_3847"/>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8" name="Google Shape;3888;g159505ee322_0_3847"/>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9" name="Google Shape;3889;g159505ee322_0_3847"/>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0" name="Google Shape;3890;g159505ee322_0_3847"/>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1" name="Google Shape;3891;g159505ee322_0_3847"/>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2" name="Google Shape;3892;g159505ee322_0_3847"/>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3" name="Google Shape;3893;g159505ee322_0_3847"/>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4" name="Google Shape;3894;g159505ee322_0_3847"/>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5" name="Google Shape;3895;g159505ee322_0_3847"/>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6" name="Google Shape;3896;g159505ee322_0_3847"/>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7" name="Google Shape;3897;g159505ee322_0_3847"/>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8" name="Google Shape;3898;g159505ee322_0_3847"/>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9" name="Google Shape;3899;g159505ee322_0_3847"/>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0" name="Google Shape;3900;g159505ee322_0_3847"/>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1" name="Google Shape;3901;g159505ee322_0_3847"/>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2" name="Google Shape;3902;g159505ee322_0_3847"/>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3" name="Google Shape;3903;g159505ee322_0_3847"/>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4" name="Google Shape;3904;g159505ee322_0_3847"/>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5" name="Google Shape;3905;g159505ee322_0_3847"/>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6" name="Google Shape;3906;g159505ee322_0_3847"/>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7" name="Google Shape;3907;g159505ee322_0_3847"/>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8" name="Google Shape;3908;g159505ee322_0_3847"/>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9" name="Google Shape;3909;g159505ee322_0_3847"/>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0" name="Google Shape;3910;g159505ee322_0_3847"/>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1" name="Google Shape;3911;g159505ee322_0_3847"/>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2" name="Google Shape;3912;g159505ee322_0_3847"/>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3" name="Google Shape;3913;g159505ee322_0_3847"/>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4" name="Google Shape;3914;g159505ee322_0_3847"/>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5" name="Google Shape;3915;g159505ee322_0_3847"/>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6" name="Google Shape;3916;g159505ee322_0_3847"/>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7" name="Google Shape;3917;g159505ee322_0_3847"/>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8" name="Google Shape;3918;g159505ee322_0_3847"/>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9" name="Google Shape;3919;g159505ee322_0_3847"/>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0" name="Google Shape;3920;g159505ee322_0_3847"/>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1" name="Google Shape;3921;g159505ee322_0_3847"/>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2" name="Google Shape;3922;g159505ee322_0_3847"/>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3" name="Google Shape;3923;g159505ee322_0_3847"/>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4" name="Google Shape;3924;g159505ee322_0_3847"/>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5" name="Google Shape;3925;g159505ee322_0_3847"/>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6" name="Google Shape;3926;g159505ee322_0_3847"/>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7" name="Google Shape;3927;g159505ee322_0_3847"/>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8" name="Google Shape;3928;g159505ee322_0_3847"/>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9" name="Google Shape;3929;g159505ee322_0_3847"/>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0" name="Google Shape;3930;g159505ee322_0_3847"/>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1" name="Google Shape;3931;g159505ee322_0_3847"/>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2" name="Google Shape;3932;g159505ee322_0_3847"/>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3" name="Google Shape;3933;g159505ee322_0_3847"/>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4" name="Google Shape;3934;g159505ee322_0_3847"/>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5" name="Google Shape;3935;g159505ee322_0_3847"/>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6" name="Google Shape;3936;g159505ee322_0_3847"/>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7" name="Google Shape;3937;g159505ee322_0_3847"/>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8" name="Google Shape;3938;g159505ee322_0_3847"/>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9" name="Google Shape;3939;g159505ee322_0_3847"/>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0" name="Google Shape;3940;g159505ee322_0_3847"/>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1" name="Google Shape;3941;g159505ee322_0_3847"/>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2" name="Google Shape;3942;g159505ee322_0_3847"/>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3" name="Google Shape;3943;g159505ee322_0_3847"/>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4" name="Google Shape;3944;g159505ee322_0_3847"/>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5" name="Google Shape;3945;g159505ee322_0_3847"/>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6" name="Google Shape;3946;g159505ee322_0_3847"/>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7" name="Google Shape;3947;g159505ee322_0_3847"/>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8" name="Google Shape;3948;g159505ee322_0_3847"/>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9" name="Google Shape;3949;g159505ee322_0_3847"/>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0" name="Google Shape;3950;g159505ee322_0_3847"/>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1" name="Google Shape;3951;g159505ee322_0_3847"/>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2" name="Google Shape;3952;g159505ee322_0_3847"/>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3" name="Google Shape;3953;g159505ee322_0_3847"/>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4" name="Google Shape;3954;g159505ee322_0_3847"/>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5" name="Google Shape;3955;g159505ee322_0_3847"/>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6" name="Google Shape;3956;g159505ee322_0_3847"/>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7" name="Google Shape;3957;g159505ee322_0_3847"/>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8" name="Google Shape;3958;g159505ee322_0_3847"/>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9" name="Google Shape;3959;g159505ee322_0_3847"/>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0" name="Google Shape;3960;g159505ee322_0_3847"/>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1" name="Google Shape;3961;g159505ee322_0_3847"/>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2" name="Google Shape;3962;g159505ee322_0_3847"/>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3" name="Google Shape;3963;g159505ee322_0_3847"/>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4" name="Google Shape;3964;g159505ee322_0_3847"/>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5" name="Google Shape;3965;g159505ee322_0_3847"/>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6" name="Google Shape;3966;g159505ee322_0_3847"/>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7" name="Google Shape;3967;g159505ee322_0_3847"/>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8" name="Google Shape;3968;g159505ee322_0_3847"/>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9" name="Google Shape;3969;g159505ee322_0_3847"/>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0" name="Google Shape;3970;g159505ee322_0_3847"/>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1" name="Google Shape;3971;g159505ee322_0_3847"/>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2" name="Google Shape;3972;g159505ee322_0_3847"/>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3" name="Google Shape;3973;g159505ee322_0_3847"/>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4" name="Google Shape;3974;g159505ee322_0_3847"/>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5" name="Google Shape;3975;g159505ee322_0_3847"/>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6" name="Google Shape;3976;g159505ee322_0_3847"/>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7" name="Google Shape;3977;g159505ee322_0_3847"/>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8" name="Google Shape;3978;g159505ee322_0_3847"/>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9" name="Google Shape;3979;g159505ee322_0_3847"/>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0" name="Google Shape;3980;g159505ee322_0_3847"/>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1" name="Google Shape;3981;g159505ee322_0_3847"/>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2" name="Google Shape;3982;g159505ee322_0_3847"/>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3" name="Google Shape;3983;g159505ee322_0_3847"/>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4" name="Google Shape;3984;g159505ee322_0_3847"/>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5" name="Google Shape;3985;g159505ee322_0_3847"/>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6" name="Google Shape;3986;g159505ee322_0_3847"/>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7" name="Google Shape;3987;g159505ee322_0_3847"/>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8" name="Google Shape;3988;g159505ee322_0_3847"/>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9" name="Google Shape;3989;g159505ee322_0_3847"/>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0" name="Google Shape;3990;g159505ee322_0_3847"/>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1" name="Google Shape;3991;g159505ee322_0_3847"/>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92" name="Google Shape;3992;g159505ee322_0_3847"/>
          <p:cNvGrpSpPr/>
          <p:nvPr/>
        </p:nvGrpSpPr>
        <p:grpSpPr>
          <a:xfrm>
            <a:off x="10850546" y="5984207"/>
            <a:ext cx="2182612" cy="695283"/>
            <a:chOff x="-4380075" y="3780200"/>
            <a:chExt cx="1637000" cy="521475"/>
          </a:xfrm>
        </p:grpSpPr>
        <p:sp>
          <p:nvSpPr>
            <p:cNvPr id="3993" name="Google Shape;3993;g159505ee322_0_3847"/>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4" name="Google Shape;3994;g159505ee322_0_3847"/>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5" name="Google Shape;3995;g159505ee322_0_3847"/>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6" name="Google Shape;3996;g159505ee322_0_3847"/>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7" name="Google Shape;3997;g159505ee322_0_3847"/>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8" name="Google Shape;3998;g159505ee322_0_3847"/>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9" name="Google Shape;3999;g159505ee322_0_3847"/>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0" name="Google Shape;4000;g159505ee322_0_3847"/>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1" name="Google Shape;4001;g159505ee322_0_3847"/>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2" name="Google Shape;4002;g159505ee322_0_3847"/>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3" name="Google Shape;4003;g159505ee322_0_3847"/>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4" name="Google Shape;4004;g159505ee322_0_3847"/>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5" name="Google Shape;4005;g159505ee322_0_3847"/>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6" name="Google Shape;4006;g159505ee322_0_3847"/>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7" name="Google Shape;4007;g159505ee322_0_3847"/>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8" name="Google Shape;4008;g159505ee322_0_3847"/>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9" name="Google Shape;4009;g159505ee322_0_3847"/>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0" name="Google Shape;4010;g159505ee322_0_3847"/>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1" name="Google Shape;4011;g159505ee322_0_3847"/>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2" name="Google Shape;4012;g159505ee322_0_3847"/>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3" name="Google Shape;4013;g159505ee322_0_3847"/>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4" name="Google Shape;4014;g159505ee322_0_3847"/>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5" name="Google Shape;4015;g159505ee322_0_3847"/>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6" name="Google Shape;4016;g159505ee322_0_3847"/>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7" name="Google Shape;4017;g159505ee322_0_3847"/>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8" name="Google Shape;4018;g159505ee322_0_3847"/>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9" name="Google Shape;4019;g159505ee322_0_3847"/>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0" name="Google Shape;4020;g159505ee322_0_3847"/>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1" name="Google Shape;4021;g159505ee322_0_3847"/>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2" name="Google Shape;4022;g159505ee322_0_3847"/>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3" name="Google Shape;4023;g159505ee322_0_3847"/>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4" name="Google Shape;4024;g159505ee322_0_3847"/>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5" name="Google Shape;4025;g159505ee322_0_3847"/>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6" name="Google Shape;4026;g159505ee322_0_3847"/>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7" name="Google Shape;4027;g159505ee322_0_3847"/>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8" name="Google Shape;4028;g159505ee322_0_3847"/>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9" name="Google Shape;4029;g159505ee322_0_3847"/>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0" name="Google Shape;4030;g159505ee322_0_3847"/>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1" name="Google Shape;4031;g159505ee322_0_3847"/>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2" name="Google Shape;4032;g159505ee322_0_3847"/>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3" name="Google Shape;4033;g159505ee322_0_3847"/>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4" name="Google Shape;4034;g159505ee322_0_3847"/>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5" name="Google Shape;4035;g159505ee322_0_3847"/>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6" name="Google Shape;4036;g159505ee322_0_3847"/>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7" name="Google Shape;4037;g159505ee322_0_3847"/>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8" name="Google Shape;4038;g159505ee322_0_3847"/>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9" name="Google Shape;4039;g159505ee322_0_3847"/>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0" name="Google Shape;4040;g159505ee322_0_3847"/>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1" name="Google Shape;4041;g159505ee322_0_3847"/>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2" name="Google Shape;4042;g159505ee322_0_3847"/>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3" name="Google Shape;4043;g159505ee322_0_3847"/>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4" name="Google Shape;4044;g159505ee322_0_3847"/>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5" name="Google Shape;4045;g159505ee322_0_3847"/>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6" name="Google Shape;4046;g159505ee322_0_3847"/>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7" name="Google Shape;4047;g159505ee322_0_3847"/>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8" name="Google Shape;4048;g159505ee322_0_3847"/>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9" name="Google Shape;4049;g159505ee322_0_3847"/>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0" name="Google Shape;4050;g159505ee322_0_3847"/>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1" name="Google Shape;4051;g159505ee322_0_3847"/>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2" name="Google Shape;4052;g159505ee322_0_3847"/>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3" name="Google Shape;4053;g159505ee322_0_3847"/>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4" name="Google Shape;4054;g159505ee322_0_3847"/>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5" name="Google Shape;4055;g159505ee322_0_3847"/>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6" name="Google Shape;4056;g159505ee322_0_3847"/>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7" name="Google Shape;4057;g159505ee322_0_3847"/>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8" name="Google Shape;4058;g159505ee322_0_3847"/>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9" name="Google Shape;4059;g159505ee322_0_3847"/>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0" name="Google Shape;4060;g159505ee322_0_3847"/>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4061" name="Google Shape;4061;g159505ee322_0_3847"/>
          <p:cNvPicPr preferRelativeResize="0"/>
          <p:nvPr/>
        </p:nvPicPr>
        <p:blipFill rotWithShape="1">
          <a:blip r:embed="rId3">
            <a:alphaModFix amt="66000"/>
          </a:blip>
          <a:srcRect b="0" l="0" r="0" t="0"/>
          <a:stretch/>
        </p:blipFill>
        <p:spPr>
          <a:xfrm>
            <a:off x="9579533" y="750167"/>
            <a:ext cx="4724400" cy="977900"/>
          </a:xfrm>
          <a:prstGeom prst="rect">
            <a:avLst/>
          </a:prstGeom>
          <a:noFill/>
          <a:ln>
            <a:noFill/>
          </a:ln>
        </p:spPr>
      </p:pic>
      <p:pic>
        <p:nvPicPr>
          <p:cNvPr id="4062" name="Google Shape;4062;g159505ee322_0_3847"/>
          <p:cNvPicPr preferRelativeResize="0"/>
          <p:nvPr/>
        </p:nvPicPr>
        <p:blipFill rotWithShape="1">
          <a:blip r:embed="rId4">
            <a:alphaModFix amt="66000"/>
          </a:blip>
          <a:srcRect b="0" l="0" r="0" t="0"/>
          <a:stretch/>
        </p:blipFill>
        <p:spPr>
          <a:xfrm>
            <a:off x="-443684" y="6009383"/>
            <a:ext cx="5057367" cy="898400"/>
          </a:xfrm>
          <a:prstGeom prst="rect">
            <a:avLst/>
          </a:prstGeom>
          <a:noFill/>
          <a:ln>
            <a:noFill/>
          </a:ln>
        </p:spPr>
      </p:pic>
      <p:sp>
        <p:nvSpPr>
          <p:cNvPr id="4063" name="Google Shape;4063;g159505ee322_0_3847"/>
          <p:cNvSpPr txBox="1"/>
          <p:nvPr>
            <p:ph idx="4" type="subTitle"/>
          </p:nvPr>
        </p:nvSpPr>
        <p:spPr>
          <a:xfrm>
            <a:off x="6105200" y="2897955"/>
            <a:ext cx="5145300" cy="26091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2000"/>
              <a:buChar char="●"/>
              <a:defRPr sz="1900"/>
            </a:lvl1pPr>
            <a:lvl2pPr lvl="1" algn="ctr">
              <a:lnSpc>
                <a:spcPct val="100000"/>
              </a:lnSpc>
              <a:spcBef>
                <a:spcPts val="0"/>
              </a:spcBef>
              <a:spcAft>
                <a:spcPts val="0"/>
              </a:spcAft>
              <a:buSzPts val="2000"/>
              <a:buChar char="○"/>
              <a:defRPr sz="2000"/>
            </a:lvl2pPr>
            <a:lvl3pPr lvl="2" algn="ctr">
              <a:lnSpc>
                <a:spcPct val="100000"/>
              </a:lnSpc>
              <a:spcBef>
                <a:spcPts val="2100"/>
              </a:spcBef>
              <a:spcAft>
                <a:spcPts val="0"/>
              </a:spcAft>
              <a:buSzPts val="2000"/>
              <a:buChar char="■"/>
              <a:defRPr sz="2000"/>
            </a:lvl3pPr>
            <a:lvl4pPr lvl="3" algn="ctr">
              <a:lnSpc>
                <a:spcPct val="100000"/>
              </a:lnSpc>
              <a:spcBef>
                <a:spcPts val="2100"/>
              </a:spcBef>
              <a:spcAft>
                <a:spcPts val="0"/>
              </a:spcAft>
              <a:buSzPts val="2000"/>
              <a:buChar char="●"/>
              <a:defRPr sz="2000"/>
            </a:lvl4pPr>
            <a:lvl5pPr lvl="4" algn="ctr">
              <a:lnSpc>
                <a:spcPct val="100000"/>
              </a:lnSpc>
              <a:spcBef>
                <a:spcPts val="2100"/>
              </a:spcBef>
              <a:spcAft>
                <a:spcPts val="0"/>
              </a:spcAft>
              <a:buSzPts val="2000"/>
              <a:buChar char="○"/>
              <a:defRPr sz="2000"/>
            </a:lvl5pPr>
            <a:lvl6pPr lvl="5" algn="ctr">
              <a:lnSpc>
                <a:spcPct val="100000"/>
              </a:lnSpc>
              <a:spcBef>
                <a:spcPts val="2100"/>
              </a:spcBef>
              <a:spcAft>
                <a:spcPts val="0"/>
              </a:spcAft>
              <a:buSzPts val="2000"/>
              <a:buChar char="■"/>
              <a:defRPr sz="2000"/>
            </a:lvl6pPr>
            <a:lvl7pPr lvl="6" algn="ctr">
              <a:lnSpc>
                <a:spcPct val="100000"/>
              </a:lnSpc>
              <a:spcBef>
                <a:spcPts val="2100"/>
              </a:spcBef>
              <a:spcAft>
                <a:spcPts val="0"/>
              </a:spcAft>
              <a:buSzPts val="2000"/>
              <a:buChar char="●"/>
              <a:defRPr sz="2000"/>
            </a:lvl7pPr>
            <a:lvl8pPr lvl="7" algn="ctr">
              <a:lnSpc>
                <a:spcPct val="100000"/>
              </a:lnSpc>
              <a:spcBef>
                <a:spcPts val="2100"/>
              </a:spcBef>
              <a:spcAft>
                <a:spcPts val="0"/>
              </a:spcAft>
              <a:buSzPts val="2000"/>
              <a:buChar char="○"/>
              <a:defRPr sz="2000"/>
            </a:lvl8pPr>
            <a:lvl9pPr lvl="8" algn="ctr">
              <a:lnSpc>
                <a:spcPct val="100000"/>
              </a:lnSpc>
              <a:spcBef>
                <a:spcPts val="2100"/>
              </a:spcBef>
              <a:spcAft>
                <a:spcPts val="2100"/>
              </a:spcAft>
              <a:buSzPts val="2000"/>
              <a:buChar char="■"/>
              <a:defRPr sz="2000"/>
            </a:lvl9pPr>
          </a:lstStyle>
          <a:p/>
        </p:txBody>
      </p:sp>
      <p:sp>
        <p:nvSpPr>
          <p:cNvPr id="4064" name="Google Shape;4064;g159505ee322_0_3847"/>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4065" name="Google Shape;4065;g159505ee322_0_38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8_1_1">
    <p:spTree>
      <p:nvGrpSpPr>
        <p:cNvPr id="4066" name="Shape 4066"/>
        <p:cNvGrpSpPr/>
        <p:nvPr/>
      </p:nvGrpSpPr>
      <p:grpSpPr>
        <a:xfrm>
          <a:off x="0" y="0"/>
          <a:ext cx="0" cy="0"/>
          <a:chOff x="0" y="0"/>
          <a:chExt cx="0" cy="0"/>
        </a:xfrm>
      </p:grpSpPr>
      <p:pic>
        <p:nvPicPr>
          <p:cNvPr id="4067" name="Google Shape;4067;g159505ee322_0_4036"/>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4068" name="Google Shape;4068;g159505ee322_0_4036"/>
          <p:cNvGrpSpPr/>
          <p:nvPr/>
        </p:nvGrpSpPr>
        <p:grpSpPr>
          <a:xfrm>
            <a:off x="-1580089" y="1121114"/>
            <a:ext cx="2808596" cy="796613"/>
            <a:chOff x="-2810250" y="3572525"/>
            <a:chExt cx="2106500" cy="597475"/>
          </a:xfrm>
        </p:grpSpPr>
        <p:sp>
          <p:nvSpPr>
            <p:cNvPr id="4069" name="Google Shape;4069;g159505ee322_0_4036"/>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0" name="Google Shape;4070;g159505ee322_0_4036"/>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1" name="Google Shape;4071;g159505ee322_0_4036"/>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2" name="Google Shape;4072;g159505ee322_0_4036"/>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3" name="Google Shape;4073;g159505ee322_0_4036"/>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4" name="Google Shape;4074;g159505ee322_0_4036"/>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5" name="Google Shape;4075;g159505ee322_0_4036"/>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6" name="Google Shape;4076;g159505ee322_0_4036"/>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7" name="Google Shape;4077;g159505ee322_0_4036"/>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8" name="Google Shape;4078;g159505ee322_0_4036"/>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9" name="Google Shape;4079;g159505ee322_0_4036"/>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0" name="Google Shape;4080;g159505ee322_0_4036"/>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1" name="Google Shape;4081;g159505ee322_0_4036"/>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2" name="Google Shape;4082;g159505ee322_0_4036"/>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3" name="Google Shape;4083;g159505ee322_0_4036"/>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4" name="Google Shape;4084;g159505ee322_0_4036"/>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5" name="Google Shape;4085;g159505ee322_0_4036"/>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6" name="Google Shape;4086;g159505ee322_0_4036"/>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7" name="Google Shape;4087;g159505ee322_0_4036"/>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8" name="Google Shape;4088;g159505ee322_0_4036"/>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9" name="Google Shape;4089;g159505ee322_0_4036"/>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0" name="Google Shape;4090;g159505ee322_0_4036"/>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1" name="Google Shape;4091;g159505ee322_0_4036"/>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2" name="Google Shape;4092;g159505ee322_0_4036"/>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3" name="Google Shape;4093;g159505ee322_0_4036"/>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4" name="Google Shape;4094;g159505ee322_0_4036"/>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5" name="Google Shape;4095;g159505ee322_0_4036"/>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6" name="Google Shape;4096;g159505ee322_0_4036"/>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7" name="Google Shape;4097;g159505ee322_0_4036"/>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8" name="Google Shape;4098;g159505ee322_0_4036"/>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9" name="Google Shape;4099;g159505ee322_0_4036"/>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0" name="Google Shape;4100;g159505ee322_0_4036"/>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1" name="Google Shape;4101;g159505ee322_0_4036"/>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2" name="Google Shape;4102;g159505ee322_0_4036"/>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3" name="Google Shape;4103;g159505ee322_0_4036"/>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4" name="Google Shape;4104;g159505ee322_0_4036"/>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5" name="Google Shape;4105;g159505ee322_0_4036"/>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6" name="Google Shape;4106;g159505ee322_0_4036"/>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7" name="Google Shape;4107;g159505ee322_0_4036"/>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8" name="Google Shape;4108;g159505ee322_0_4036"/>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9" name="Google Shape;4109;g159505ee322_0_4036"/>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0" name="Google Shape;4110;g159505ee322_0_4036"/>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1" name="Google Shape;4111;g159505ee322_0_4036"/>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2" name="Google Shape;4112;g159505ee322_0_4036"/>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3" name="Google Shape;4113;g159505ee322_0_4036"/>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4" name="Google Shape;4114;g159505ee322_0_4036"/>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5" name="Google Shape;4115;g159505ee322_0_4036"/>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6" name="Google Shape;4116;g159505ee322_0_4036"/>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7" name="Google Shape;4117;g159505ee322_0_4036"/>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8" name="Google Shape;4118;g159505ee322_0_4036"/>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9" name="Google Shape;4119;g159505ee322_0_4036"/>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0" name="Google Shape;4120;g159505ee322_0_4036"/>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1" name="Google Shape;4121;g159505ee322_0_4036"/>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2" name="Google Shape;4122;g159505ee322_0_4036"/>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3" name="Google Shape;4123;g159505ee322_0_4036"/>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4" name="Google Shape;4124;g159505ee322_0_4036"/>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5" name="Google Shape;4125;g159505ee322_0_4036"/>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6" name="Google Shape;4126;g159505ee322_0_4036"/>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7" name="Google Shape;4127;g159505ee322_0_4036"/>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8" name="Google Shape;4128;g159505ee322_0_4036"/>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9" name="Google Shape;4129;g159505ee322_0_4036"/>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0" name="Google Shape;4130;g159505ee322_0_4036"/>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1" name="Google Shape;4131;g159505ee322_0_4036"/>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2" name="Google Shape;4132;g159505ee322_0_4036"/>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3" name="Google Shape;4133;g159505ee322_0_4036"/>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4" name="Google Shape;4134;g159505ee322_0_4036"/>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5" name="Google Shape;4135;g159505ee322_0_4036"/>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6" name="Google Shape;4136;g159505ee322_0_4036"/>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7" name="Google Shape;4137;g159505ee322_0_4036"/>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8" name="Google Shape;4138;g159505ee322_0_4036"/>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9" name="Google Shape;4139;g159505ee322_0_4036"/>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0" name="Google Shape;4140;g159505ee322_0_4036"/>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1" name="Google Shape;4141;g159505ee322_0_4036"/>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2" name="Google Shape;4142;g159505ee322_0_4036"/>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3" name="Google Shape;4143;g159505ee322_0_4036"/>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4" name="Google Shape;4144;g159505ee322_0_4036"/>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5" name="Google Shape;4145;g159505ee322_0_4036"/>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6" name="Google Shape;4146;g159505ee322_0_4036"/>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7" name="Google Shape;4147;g159505ee322_0_4036"/>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8" name="Google Shape;4148;g159505ee322_0_4036"/>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9" name="Google Shape;4149;g159505ee322_0_4036"/>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0" name="Google Shape;4150;g159505ee322_0_4036"/>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1" name="Google Shape;4151;g159505ee322_0_4036"/>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2" name="Google Shape;4152;g159505ee322_0_4036"/>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3" name="Google Shape;4153;g159505ee322_0_4036"/>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4" name="Google Shape;4154;g159505ee322_0_4036"/>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5" name="Google Shape;4155;g159505ee322_0_4036"/>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6" name="Google Shape;4156;g159505ee322_0_4036"/>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7" name="Google Shape;4157;g159505ee322_0_4036"/>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8" name="Google Shape;4158;g159505ee322_0_4036"/>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9" name="Google Shape;4159;g159505ee322_0_4036"/>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0" name="Google Shape;4160;g159505ee322_0_4036"/>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1" name="Google Shape;4161;g159505ee322_0_4036"/>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2" name="Google Shape;4162;g159505ee322_0_4036"/>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3" name="Google Shape;4163;g159505ee322_0_4036"/>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4" name="Google Shape;4164;g159505ee322_0_4036"/>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5" name="Google Shape;4165;g159505ee322_0_4036"/>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6" name="Google Shape;4166;g159505ee322_0_4036"/>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7" name="Google Shape;4167;g159505ee322_0_4036"/>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8" name="Google Shape;4168;g159505ee322_0_4036"/>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9" name="Google Shape;4169;g159505ee322_0_4036"/>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0" name="Google Shape;4170;g159505ee322_0_4036"/>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1" name="Google Shape;4171;g159505ee322_0_4036"/>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2" name="Google Shape;4172;g159505ee322_0_4036"/>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3" name="Google Shape;4173;g159505ee322_0_4036"/>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4" name="Google Shape;4174;g159505ee322_0_4036"/>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5" name="Google Shape;4175;g159505ee322_0_4036"/>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6" name="Google Shape;4176;g159505ee322_0_4036"/>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7" name="Google Shape;4177;g159505ee322_0_4036"/>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8" name="Google Shape;4178;g159505ee322_0_4036"/>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179" name="Google Shape;4179;g159505ee322_0_4036"/>
          <p:cNvGrpSpPr/>
          <p:nvPr/>
        </p:nvGrpSpPr>
        <p:grpSpPr>
          <a:xfrm>
            <a:off x="10318797" y="5984207"/>
            <a:ext cx="2182612" cy="695283"/>
            <a:chOff x="-4380075" y="3780200"/>
            <a:chExt cx="1637000" cy="521475"/>
          </a:xfrm>
        </p:grpSpPr>
        <p:sp>
          <p:nvSpPr>
            <p:cNvPr id="4180" name="Google Shape;4180;g159505ee322_0_4036"/>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1" name="Google Shape;4181;g159505ee322_0_4036"/>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2" name="Google Shape;4182;g159505ee322_0_4036"/>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3" name="Google Shape;4183;g159505ee322_0_4036"/>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4" name="Google Shape;4184;g159505ee322_0_4036"/>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5" name="Google Shape;4185;g159505ee322_0_4036"/>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6" name="Google Shape;4186;g159505ee322_0_4036"/>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7" name="Google Shape;4187;g159505ee322_0_4036"/>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8" name="Google Shape;4188;g159505ee322_0_4036"/>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9" name="Google Shape;4189;g159505ee322_0_4036"/>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0" name="Google Shape;4190;g159505ee322_0_4036"/>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1" name="Google Shape;4191;g159505ee322_0_4036"/>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2" name="Google Shape;4192;g159505ee322_0_4036"/>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3" name="Google Shape;4193;g159505ee322_0_4036"/>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4" name="Google Shape;4194;g159505ee322_0_4036"/>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5" name="Google Shape;4195;g159505ee322_0_4036"/>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6" name="Google Shape;4196;g159505ee322_0_4036"/>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7" name="Google Shape;4197;g159505ee322_0_4036"/>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8" name="Google Shape;4198;g159505ee322_0_4036"/>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9" name="Google Shape;4199;g159505ee322_0_4036"/>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0" name="Google Shape;4200;g159505ee322_0_4036"/>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1" name="Google Shape;4201;g159505ee322_0_4036"/>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2" name="Google Shape;4202;g159505ee322_0_4036"/>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3" name="Google Shape;4203;g159505ee322_0_4036"/>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4" name="Google Shape;4204;g159505ee322_0_4036"/>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5" name="Google Shape;4205;g159505ee322_0_4036"/>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6" name="Google Shape;4206;g159505ee322_0_4036"/>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7" name="Google Shape;4207;g159505ee322_0_4036"/>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8" name="Google Shape;4208;g159505ee322_0_4036"/>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9" name="Google Shape;4209;g159505ee322_0_4036"/>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0" name="Google Shape;4210;g159505ee322_0_4036"/>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1" name="Google Shape;4211;g159505ee322_0_4036"/>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2" name="Google Shape;4212;g159505ee322_0_4036"/>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3" name="Google Shape;4213;g159505ee322_0_4036"/>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4" name="Google Shape;4214;g159505ee322_0_4036"/>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5" name="Google Shape;4215;g159505ee322_0_4036"/>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6" name="Google Shape;4216;g159505ee322_0_4036"/>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7" name="Google Shape;4217;g159505ee322_0_4036"/>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8" name="Google Shape;4218;g159505ee322_0_4036"/>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9" name="Google Shape;4219;g159505ee322_0_4036"/>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0" name="Google Shape;4220;g159505ee322_0_4036"/>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1" name="Google Shape;4221;g159505ee322_0_4036"/>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2" name="Google Shape;4222;g159505ee322_0_4036"/>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3" name="Google Shape;4223;g159505ee322_0_4036"/>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4" name="Google Shape;4224;g159505ee322_0_4036"/>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5" name="Google Shape;4225;g159505ee322_0_4036"/>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6" name="Google Shape;4226;g159505ee322_0_4036"/>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7" name="Google Shape;4227;g159505ee322_0_4036"/>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8" name="Google Shape;4228;g159505ee322_0_4036"/>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9" name="Google Shape;4229;g159505ee322_0_4036"/>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0" name="Google Shape;4230;g159505ee322_0_4036"/>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1" name="Google Shape;4231;g159505ee322_0_4036"/>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2" name="Google Shape;4232;g159505ee322_0_4036"/>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3" name="Google Shape;4233;g159505ee322_0_4036"/>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4" name="Google Shape;4234;g159505ee322_0_4036"/>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5" name="Google Shape;4235;g159505ee322_0_4036"/>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6" name="Google Shape;4236;g159505ee322_0_4036"/>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7" name="Google Shape;4237;g159505ee322_0_4036"/>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8" name="Google Shape;4238;g159505ee322_0_4036"/>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9" name="Google Shape;4239;g159505ee322_0_4036"/>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0" name="Google Shape;4240;g159505ee322_0_4036"/>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1" name="Google Shape;4241;g159505ee322_0_4036"/>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2" name="Google Shape;4242;g159505ee322_0_4036"/>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3" name="Google Shape;4243;g159505ee322_0_4036"/>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4" name="Google Shape;4244;g159505ee322_0_4036"/>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5" name="Google Shape;4245;g159505ee322_0_4036"/>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6" name="Google Shape;4246;g159505ee322_0_4036"/>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7" name="Google Shape;4247;g159505ee322_0_4036"/>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4248" name="Google Shape;4248;g159505ee322_0_4036"/>
          <p:cNvPicPr preferRelativeResize="0"/>
          <p:nvPr/>
        </p:nvPicPr>
        <p:blipFill rotWithShape="1">
          <a:blip r:embed="rId3">
            <a:alphaModFix amt="67000"/>
          </a:blip>
          <a:srcRect b="0" l="0" r="0" t="0"/>
          <a:stretch/>
        </p:blipFill>
        <p:spPr>
          <a:xfrm>
            <a:off x="9047784" y="750167"/>
            <a:ext cx="4724400" cy="977900"/>
          </a:xfrm>
          <a:prstGeom prst="rect">
            <a:avLst/>
          </a:prstGeom>
          <a:noFill/>
          <a:ln>
            <a:noFill/>
          </a:ln>
        </p:spPr>
      </p:pic>
      <p:pic>
        <p:nvPicPr>
          <p:cNvPr id="4249" name="Google Shape;4249;g159505ee322_0_4036"/>
          <p:cNvPicPr preferRelativeResize="0"/>
          <p:nvPr/>
        </p:nvPicPr>
        <p:blipFill rotWithShape="1">
          <a:blip r:embed="rId4">
            <a:alphaModFix amt="67000"/>
          </a:blip>
          <a:srcRect b="0" l="0" r="0" t="0"/>
          <a:stretch/>
        </p:blipFill>
        <p:spPr>
          <a:xfrm>
            <a:off x="-975433" y="6009383"/>
            <a:ext cx="5057367" cy="898400"/>
          </a:xfrm>
          <a:prstGeom prst="rect">
            <a:avLst/>
          </a:prstGeom>
          <a:noFill/>
          <a:ln>
            <a:noFill/>
          </a:ln>
        </p:spPr>
      </p:pic>
      <p:sp>
        <p:nvSpPr>
          <p:cNvPr id="4250" name="Google Shape;4250;g159505ee322_0_40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solidFill>
          <a:schemeClr val="accent3"/>
        </a:solidFill>
      </p:bgPr>
    </p:bg>
    <p:spTree>
      <p:nvGrpSpPr>
        <p:cNvPr id="4251" name="Shape 4251"/>
        <p:cNvGrpSpPr/>
        <p:nvPr/>
      </p:nvGrpSpPr>
      <p:grpSpPr>
        <a:xfrm>
          <a:off x="0" y="0"/>
          <a:ext cx="0" cy="0"/>
          <a:chOff x="0" y="0"/>
          <a:chExt cx="0" cy="0"/>
        </a:xfrm>
      </p:grpSpPr>
      <p:sp>
        <p:nvSpPr>
          <p:cNvPr id="4252" name="Google Shape;4252;g159505ee322_0_4220"/>
          <p:cNvSpPr/>
          <p:nvPr/>
        </p:nvSpPr>
        <p:spPr>
          <a:xfrm flipH="1">
            <a:off x="6342900" y="3079200"/>
            <a:ext cx="5849100" cy="3778800"/>
          </a:xfrm>
          <a:prstGeom prst="rtTriangl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253" name="Google Shape;4253;g159505ee322_0_4220"/>
          <p:cNvGrpSpPr/>
          <p:nvPr/>
        </p:nvGrpSpPr>
        <p:grpSpPr>
          <a:xfrm>
            <a:off x="7458691" y="5281486"/>
            <a:ext cx="3880118" cy="1576482"/>
            <a:chOff x="6917201" y="0"/>
            <a:chExt cx="2227777" cy="863400"/>
          </a:xfrm>
        </p:grpSpPr>
        <p:sp>
          <p:nvSpPr>
            <p:cNvPr id="4254" name="Google Shape;4254;g159505ee322_0_4220"/>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5" name="Google Shape;4255;g159505ee322_0_4220"/>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6" name="Google Shape;4256;g159505ee322_0_4220"/>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57" name="Google Shape;4257;g159505ee322_0_4220"/>
          <p:cNvGrpSpPr/>
          <p:nvPr/>
        </p:nvGrpSpPr>
        <p:grpSpPr>
          <a:xfrm>
            <a:off x="265762" y="3"/>
            <a:ext cx="3727293" cy="1444382"/>
            <a:chOff x="6917201" y="0"/>
            <a:chExt cx="2227777" cy="863400"/>
          </a:xfrm>
        </p:grpSpPr>
        <p:sp>
          <p:nvSpPr>
            <p:cNvPr id="4258" name="Google Shape;4258;g159505ee322_0_4220"/>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9" name="Google Shape;4259;g159505ee322_0_4220"/>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0" name="Google Shape;4260;g159505ee322_0_4220"/>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261" name="Google Shape;4261;g159505ee322_0_4220"/>
          <p:cNvSpPr txBox="1"/>
          <p:nvPr>
            <p:ph type="title"/>
          </p:nvPr>
        </p:nvSpPr>
        <p:spPr>
          <a:xfrm>
            <a:off x="2518245" y="2328133"/>
            <a:ext cx="7170000" cy="2194800"/>
          </a:xfrm>
          <a:prstGeom prst="rect">
            <a:avLst/>
          </a:prstGeom>
        </p:spPr>
        <p:txBody>
          <a:bodyPr anchorCtr="0" anchor="ctr" bIns="121900" lIns="121900" spcFirstLastPara="1" rIns="121900" wrap="square" tIns="121900">
            <a:noAutofit/>
          </a:bodyPr>
          <a:lstStyle>
            <a:lvl1pPr lvl="0" rtl="0" algn="ctr">
              <a:spcBef>
                <a:spcPts val="0"/>
              </a:spcBef>
              <a:spcAft>
                <a:spcPts val="0"/>
              </a:spcAft>
              <a:buClr>
                <a:schemeClr val="dk2"/>
              </a:buClr>
              <a:buSzPts val="4300"/>
              <a:buNone/>
              <a:defRPr sz="4300">
                <a:solidFill>
                  <a:schemeClr val="dk2"/>
                </a:solidFill>
              </a:defRPr>
            </a:lvl1pPr>
            <a:lvl2pPr lvl="1" rtl="0" algn="ctr">
              <a:spcBef>
                <a:spcPts val="0"/>
              </a:spcBef>
              <a:spcAft>
                <a:spcPts val="0"/>
              </a:spcAft>
              <a:buClr>
                <a:schemeClr val="dk2"/>
              </a:buClr>
              <a:buSzPts val="4300"/>
              <a:buNone/>
              <a:defRPr sz="4300">
                <a:solidFill>
                  <a:schemeClr val="dk2"/>
                </a:solidFill>
              </a:defRPr>
            </a:lvl2pPr>
            <a:lvl3pPr lvl="2" rtl="0" algn="ctr">
              <a:spcBef>
                <a:spcPts val="0"/>
              </a:spcBef>
              <a:spcAft>
                <a:spcPts val="0"/>
              </a:spcAft>
              <a:buClr>
                <a:schemeClr val="dk2"/>
              </a:buClr>
              <a:buSzPts val="4300"/>
              <a:buNone/>
              <a:defRPr sz="4300">
                <a:solidFill>
                  <a:schemeClr val="dk2"/>
                </a:solidFill>
              </a:defRPr>
            </a:lvl3pPr>
            <a:lvl4pPr lvl="3" rtl="0" algn="ctr">
              <a:spcBef>
                <a:spcPts val="0"/>
              </a:spcBef>
              <a:spcAft>
                <a:spcPts val="0"/>
              </a:spcAft>
              <a:buClr>
                <a:schemeClr val="dk2"/>
              </a:buClr>
              <a:buSzPts val="4300"/>
              <a:buNone/>
              <a:defRPr sz="4300">
                <a:solidFill>
                  <a:schemeClr val="dk2"/>
                </a:solidFill>
              </a:defRPr>
            </a:lvl4pPr>
            <a:lvl5pPr lvl="4" rtl="0" algn="ctr">
              <a:spcBef>
                <a:spcPts val="0"/>
              </a:spcBef>
              <a:spcAft>
                <a:spcPts val="0"/>
              </a:spcAft>
              <a:buClr>
                <a:schemeClr val="dk2"/>
              </a:buClr>
              <a:buSzPts val="4300"/>
              <a:buNone/>
              <a:defRPr sz="4300">
                <a:solidFill>
                  <a:schemeClr val="dk2"/>
                </a:solidFill>
              </a:defRPr>
            </a:lvl5pPr>
            <a:lvl6pPr lvl="5" rtl="0" algn="ctr">
              <a:spcBef>
                <a:spcPts val="0"/>
              </a:spcBef>
              <a:spcAft>
                <a:spcPts val="0"/>
              </a:spcAft>
              <a:buClr>
                <a:schemeClr val="dk2"/>
              </a:buClr>
              <a:buSzPts val="4300"/>
              <a:buNone/>
              <a:defRPr sz="4300">
                <a:solidFill>
                  <a:schemeClr val="dk2"/>
                </a:solidFill>
              </a:defRPr>
            </a:lvl6pPr>
            <a:lvl7pPr lvl="6" rtl="0" algn="ctr">
              <a:spcBef>
                <a:spcPts val="0"/>
              </a:spcBef>
              <a:spcAft>
                <a:spcPts val="0"/>
              </a:spcAft>
              <a:buClr>
                <a:schemeClr val="dk2"/>
              </a:buClr>
              <a:buSzPts val="4300"/>
              <a:buNone/>
              <a:defRPr sz="4300">
                <a:solidFill>
                  <a:schemeClr val="dk2"/>
                </a:solidFill>
              </a:defRPr>
            </a:lvl7pPr>
            <a:lvl8pPr lvl="7" rtl="0" algn="ctr">
              <a:spcBef>
                <a:spcPts val="0"/>
              </a:spcBef>
              <a:spcAft>
                <a:spcPts val="0"/>
              </a:spcAft>
              <a:buClr>
                <a:schemeClr val="dk2"/>
              </a:buClr>
              <a:buSzPts val="4300"/>
              <a:buNone/>
              <a:defRPr sz="4300">
                <a:solidFill>
                  <a:schemeClr val="dk2"/>
                </a:solidFill>
              </a:defRPr>
            </a:lvl8pPr>
            <a:lvl9pPr lvl="8" rtl="0" algn="ctr">
              <a:spcBef>
                <a:spcPts val="0"/>
              </a:spcBef>
              <a:spcAft>
                <a:spcPts val="0"/>
              </a:spcAft>
              <a:buClr>
                <a:schemeClr val="dk2"/>
              </a:buClr>
              <a:buSzPts val="4300"/>
              <a:buNone/>
              <a:defRPr sz="4300">
                <a:solidFill>
                  <a:schemeClr val="dk2"/>
                </a:solidFill>
              </a:defRPr>
            </a:lvl9pPr>
          </a:lstStyle>
          <a:p/>
        </p:txBody>
      </p:sp>
      <p:sp>
        <p:nvSpPr>
          <p:cNvPr id="4262" name="Google Shape;4262;g159505ee322_0_4220"/>
          <p:cNvSpPr txBox="1"/>
          <p:nvPr>
            <p:ph idx="12" type="sldNum"/>
          </p:nvPr>
        </p:nvSpPr>
        <p:spPr>
          <a:xfrm>
            <a:off x="11187645" y="6058224"/>
            <a:ext cx="731700" cy="5247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263" name="Shape 4263"/>
        <p:cNvGrpSpPr/>
        <p:nvPr/>
      </p:nvGrpSpPr>
      <p:grpSpPr>
        <a:xfrm>
          <a:off x="0" y="0"/>
          <a:ext cx="0" cy="0"/>
          <a:chOff x="0" y="0"/>
          <a:chExt cx="0" cy="0"/>
        </a:xfrm>
      </p:grpSpPr>
      <p:sp>
        <p:nvSpPr>
          <p:cNvPr id="4264" name="Google Shape;4264;g159505ee322_0_4232" title="Background Shape"/>
          <p:cNvSpPr/>
          <p:nvPr/>
        </p:nvSpPr>
        <p:spPr>
          <a:xfrm>
            <a:off x="0" y="376"/>
            <a:ext cx="5303400" cy="685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g159505ee322_0_4232"/>
          <p:cNvSpPr txBox="1"/>
          <p:nvPr>
            <p:ph type="title"/>
          </p:nvPr>
        </p:nvSpPr>
        <p:spPr>
          <a:xfrm>
            <a:off x="723900" y="685800"/>
            <a:ext cx="3855600" cy="2157900"/>
          </a:xfrm>
          <a:prstGeom prst="rect">
            <a:avLst/>
          </a:prstGeom>
          <a:noFill/>
          <a:ln>
            <a:noFill/>
          </a:ln>
        </p:spPr>
        <p:txBody>
          <a:bodyPr anchorCtr="0" anchor="t" bIns="45700" lIns="91425" spcFirstLastPara="1" rIns="91425" wrap="square" tIns="45700">
            <a:normAutofit/>
          </a:bodyPr>
          <a:lstStyle>
            <a:lvl1pPr lvl="0" rtl="0" algn="l">
              <a:lnSpc>
                <a:spcPct val="84000"/>
              </a:lnSpc>
              <a:spcBef>
                <a:spcPts val="0"/>
              </a:spcBef>
              <a:spcAft>
                <a:spcPts val="0"/>
              </a:spcAft>
              <a:buClr>
                <a:schemeClr val="dk2"/>
              </a:buClr>
              <a:buSzPts val="4800"/>
              <a:buFont typeface="Libre Franklin"/>
              <a:buNone/>
              <a:defRPr sz="48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4266" name="Google Shape;4266;g159505ee322_0_4232"/>
          <p:cNvSpPr/>
          <p:nvPr>
            <p:ph idx="2" type="pic"/>
          </p:nvPr>
        </p:nvSpPr>
        <p:spPr>
          <a:xfrm>
            <a:off x="5532120" y="0"/>
            <a:ext cx="6660000" cy="6858000"/>
          </a:xfrm>
          <a:prstGeom prst="rect">
            <a:avLst/>
          </a:prstGeom>
          <a:noFill/>
          <a:ln>
            <a:noFill/>
          </a:ln>
        </p:spPr>
      </p:sp>
      <p:sp>
        <p:nvSpPr>
          <p:cNvPr id="4267" name="Google Shape;4267;g159505ee322_0_4232"/>
          <p:cNvSpPr txBox="1"/>
          <p:nvPr>
            <p:ph idx="1" type="body"/>
          </p:nvPr>
        </p:nvSpPr>
        <p:spPr>
          <a:xfrm>
            <a:off x="723900" y="2855968"/>
            <a:ext cx="3855600" cy="3011400"/>
          </a:xfrm>
          <a:prstGeom prst="rect">
            <a:avLst/>
          </a:prstGeom>
          <a:noFill/>
          <a:ln>
            <a:noFill/>
          </a:ln>
        </p:spPr>
        <p:txBody>
          <a:bodyPr anchorCtr="0" anchor="t" bIns="45700" lIns="91425" spcFirstLastPara="1" rIns="91425" wrap="square" tIns="45700">
            <a:normAutofit/>
          </a:bodyPr>
          <a:lstStyle>
            <a:lvl1pPr indent="-228600" lvl="0" marL="457200" rtl="0" algn="l">
              <a:lnSpc>
                <a:spcPct val="113000"/>
              </a:lnSpc>
              <a:spcBef>
                <a:spcPts val="0"/>
              </a:spcBef>
              <a:spcAft>
                <a:spcPts val="0"/>
              </a:spcAft>
              <a:buClr>
                <a:schemeClr val="dk2"/>
              </a:buClr>
              <a:buSzPts val="1600"/>
              <a:buNone/>
              <a:defRPr sz="1600"/>
            </a:lvl1pPr>
            <a:lvl2pPr indent="-228600" lvl="1" marL="914400" rtl="0" algn="l">
              <a:lnSpc>
                <a:spcPct val="94000"/>
              </a:lnSpc>
              <a:spcBef>
                <a:spcPts val="1500"/>
              </a:spcBef>
              <a:spcAft>
                <a:spcPts val="0"/>
              </a:spcAft>
              <a:buClr>
                <a:schemeClr val="dk2"/>
              </a:buClr>
              <a:buSzPts val="1400"/>
              <a:buNone/>
              <a:defRPr sz="1400"/>
            </a:lvl2pPr>
            <a:lvl3pPr indent="-228600" lvl="2" marL="1371600" rtl="0" algn="l">
              <a:lnSpc>
                <a:spcPct val="94000"/>
              </a:lnSpc>
              <a:spcBef>
                <a:spcPts val="500"/>
              </a:spcBef>
              <a:spcAft>
                <a:spcPts val="0"/>
              </a:spcAft>
              <a:buClr>
                <a:schemeClr val="dk2"/>
              </a:buClr>
              <a:buSzPts val="1200"/>
              <a:buNone/>
              <a:defRPr sz="1200"/>
            </a:lvl3pPr>
            <a:lvl4pPr indent="-228600" lvl="3" marL="1828800" rtl="0" algn="l">
              <a:lnSpc>
                <a:spcPct val="94000"/>
              </a:lnSpc>
              <a:spcBef>
                <a:spcPts val="500"/>
              </a:spcBef>
              <a:spcAft>
                <a:spcPts val="0"/>
              </a:spcAft>
              <a:buClr>
                <a:schemeClr val="dk2"/>
              </a:buClr>
              <a:buSzPts val="1000"/>
              <a:buNone/>
              <a:defRPr sz="1000"/>
            </a:lvl4pPr>
            <a:lvl5pPr indent="-228600" lvl="4" marL="2286000" rtl="0" algn="l">
              <a:lnSpc>
                <a:spcPct val="94000"/>
              </a:lnSpc>
              <a:spcBef>
                <a:spcPts val="500"/>
              </a:spcBef>
              <a:spcAft>
                <a:spcPts val="0"/>
              </a:spcAft>
              <a:buClr>
                <a:schemeClr val="dk2"/>
              </a:buClr>
              <a:buSzPts val="1000"/>
              <a:buNone/>
              <a:defRPr sz="1000"/>
            </a:lvl5pPr>
            <a:lvl6pPr indent="-228600" lvl="5" marL="2743200" rtl="0" algn="l">
              <a:lnSpc>
                <a:spcPct val="94000"/>
              </a:lnSpc>
              <a:spcBef>
                <a:spcPts val="500"/>
              </a:spcBef>
              <a:spcAft>
                <a:spcPts val="0"/>
              </a:spcAft>
              <a:buClr>
                <a:schemeClr val="dk2"/>
              </a:buClr>
              <a:buSzPts val="1000"/>
              <a:buNone/>
              <a:defRPr sz="1000"/>
            </a:lvl6pPr>
            <a:lvl7pPr indent="-228600" lvl="6" marL="3200400" rtl="0" algn="l">
              <a:lnSpc>
                <a:spcPct val="94000"/>
              </a:lnSpc>
              <a:spcBef>
                <a:spcPts val="500"/>
              </a:spcBef>
              <a:spcAft>
                <a:spcPts val="0"/>
              </a:spcAft>
              <a:buClr>
                <a:schemeClr val="dk2"/>
              </a:buClr>
              <a:buSzPts val="1000"/>
              <a:buNone/>
              <a:defRPr sz="1000"/>
            </a:lvl7pPr>
            <a:lvl8pPr indent="-228600" lvl="7" marL="3657600" rtl="0" algn="l">
              <a:lnSpc>
                <a:spcPct val="94000"/>
              </a:lnSpc>
              <a:spcBef>
                <a:spcPts val="500"/>
              </a:spcBef>
              <a:spcAft>
                <a:spcPts val="0"/>
              </a:spcAft>
              <a:buClr>
                <a:schemeClr val="dk2"/>
              </a:buClr>
              <a:buSzPts val="1000"/>
              <a:buNone/>
              <a:defRPr sz="1000"/>
            </a:lvl8pPr>
            <a:lvl9pPr indent="-228600" lvl="8" marL="4114800" rtl="0" algn="l">
              <a:lnSpc>
                <a:spcPct val="94000"/>
              </a:lnSpc>
              <a:spcBef>
                <a:spcPts val="500"/>
              </a:spcBef>
              <a:spcAft>
                <a:spcPts val="200"/>
              </a:spcAft>
              <a:buClr>
                <a:schemeClr val="dk2"/>
              </a:buClr>
              <a:buSzPts val="1000"/>
              <a:buNone/>
              <a:defRPr sz="1000"/>
            </a:lvl9pPr>
          </a:lstStyle>
          <a:p/>
        </p:txBody>
      </p:sp>
      <p:sp>
        <p:nvSpPr>
          <p:cNvPr id="4268" name="Google Shape;4268;g159505ee322_0_4232"/>
          <p:cNvSpPr txBox="1"/>
          <p:nvPr>
            <p:ph idx="10" type="dt"/>
          </p:nvPr>
        </p:nvSpPr>
        <p:spPr>
          <a:xfrm>
            <a:off x="723900" y="6453386"/>
            <a:ext cx="1204500" cy="404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dk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69" name="Google Shape;4269;g159505ee322_0_4232"/>
          <p:cNvSpPr txBox="1"/>
          <p:nvPr>
            <p:ph idx="11" type="ftr"/>
          </p:nvPr>
        </p:nvSpPr>
        <p:spPr>
          <a:xfrm>
            <a:off x="2205945" y="6453386"/>
            <a:ext cx="2373600" cy="404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dk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70" name="Google Shape;4270;g159505ee322_0_4232"/>
          <p:cNvSpPr txBox="1"/>
          <p:nvPr>
            <p:ph idx="12" type="sldNum"/>
          </p:nvPr>
        </p:nvSpPr>
        <p:spPr>
          <a:xfrm>
            <a:off x="9883140" y="6453386"/>
            <a:ext cx="1596300" cy="4047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chemeClr val="dk2"/>
                </a:solidFill>
                <a:latin typeface="Libre Franklin"/>
                <a:ea typeface="Libre Franklin"/>
                <a:cs typeface="Libre Franklin"/>
                <a:sym typeface="Libre Franklin"/>
              </a:defRPr>
            </a:lvl1pPr>
            <a:lvl2pPr indent="0" lvl="1" marL="0" rtl="0" algn="r">
              <a:spcBef>
                <a:spcPts val="0"/>
              </a:spcBef>
              <a:buNone/>
              <a:defRPr sz="1200">
                <a:solidFill>
                  <a:schemeClr val="dk2"/>
                </a:solidFill>
                <a:latin typeface="Libre Franklin"/>
                <a:ea typeface="Libre Franklin"/>
                <a:cs typeface="Libre Franklin"/>
                <a:sym typeface="Libre Franklin"/>
              </a:defRPr>
            </a:lvl2pPr>
            <a:lvl3pPr indent="0" lvl="2" marL="0" rtl="0" algn="r">
              <a:spcBef>
                <a:spcPts val="0"/>
              </a:spcBef>
              <a:buNone/>
              <a:defRPr sz="1200">
                <a:solidFill>
                  <a:schemeClr val="dk2"/>
                </a:solidFill>
                <a:latin typeface="Libre Franklin"/>
                <a:ea typeface="Libre Franklin"/>
                <a:cs typeface="Libre Franklin"/>
                <a:sym typeface="Libre Franklin"/>
              </a:defRPr>
            </a:lvl3pPr>
            <a:lvl4pPr indent="0" lvl="3" marL="0" rtl="0" algn="r">
              <a:spcBef>
                <a:spcPts val="0"/>
              </a:spcBef>
              <a:buNone/>
              <a:defRPr sz="1200">
                <a:solidFill>
                  <a:schemeClr val="dk2"/>
                </a:solidFill>
                <a:latin typeface="Libre Franklin"/>
                <a:ea typeface="Libre Franklin"/>
                <a:cs typeface="Libre Franklin"/>
                <a:sym typeface="Libre Franklin"/>
              </a:defRPr>
            </a:lvl4pPr>
            <a:lvl5pPr indent="0" lvl="4" marL="0" rtl="0" algn="r">
              <a:spcBef>
                <a:spcPts val="0"/>
              </a:spcBef>
              <a:buNone/>
              <a:defRPr sz="1200">
                <a:solidFill>
                  <a:schemeClr val="dk2"/>
                </a:solidFill>
                <a:latin typeface="Libre Franklin"/>
                <a:ea typeface="Libre Franklin"/>
                <a:cs typeface="Libre Franklin"/>
                <a:sym typeface="Libre Franklin"/>
              </a:defRPr>
            </a:lvl5pPr>
            <a:lvl6pPr indent="0" lvl="5" marL="0" rtl="0" algn="r">
              <a:spcBef>
                <a:spcPts val="0"/>
              </a:spcBef>
              <a:buNone/>
              <a:defRPr sz="1200">
                <a:solidFill>
                  <a:schemeClr val="dk2"/>
                </a:solidFill>
                <a:latin typeface="Libre Franklin"/>
                <a:ea typeface="Libre Franklin"/>
                <a:cs typeface="Libre Franklin"/>
                <a:sym typeface="Libre Franklin"/>
              </a:defRPr>
            </a:lvl6pPr>
            <a:lvl7pPr indent="0" lvl="6" marL="0" rtl="0" algn="r">
              <a:spcBef>
                <a:spcPts val="0"/>
              </a:spcBef>
              <a:buNone/>
              <a:defRPr sz="1200">
                <a:solidFill>
                  <a:schemeClr val="dk2"/>
                </a:solidFill>
                <a:latin typeface="Libre Franklin"/>
                <a:ea typeface="Libre Franklin"/>
                <a:cs typeface="Libre Franklin"/>
                <a:sym typeface="Libre Franklin"/>
              </a:defRPr>
            </a:lvl7pPr>
            <a:lvl8pPr indent="0" lvl="7" marL="0" rtl="0" algn="r">
              <a:spcBef>
                <a:spcPts val="0"/>
              </a:spcBef>
              <a:buNone/>
              <a:defRPr sz="1200">
                <a:solidFill>
                  <a:schemeClr val="dk2"/>
                </a:solidFill>
                <a:latin typeface="Libre Franklin"/>
                <a:ea typeface="Libre Franklin"/>
                <a:cs typeface="Libre Franklin"/>
                <a:sym typeface="Libre Franklin"/>
              </a:defRPr>
            </a:lvl8pPr>
            <a:lvl9pPr indent="0" lvl="8" marL="0" rtl="0" algn="r">
              <a:spcBef>
                <a:spcPts val="0"/>
              </a:spcBef>
              <a:buNone/>
              <a:defRPr sz="12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4271" name="Google Shape;4271;g159505ee322_0_4232" title="Divider Bar"/>
          <p:cNvSpPr/>
          <p:nvPr/>
        </p:nvSpPr>
        <p:spPr>
          <a:xfrm>
            <a:off x="5303520"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accent6"/>
        </a:solidFill>
      </p:bgPr>
    </p:bg>
    <p:spTree>
      <p:nvGrpSpPr>
        <p:cNvPr id="4272" name="Shape 4272"/>
        <p:cNvGrpSpPr/>
        <p:nvPr/>
      </p:nvGrpSpPr>
      <p:grpSpPr>
        <a:xfrm>
          <a:off x="0" y="0"/>
          <a:ext cx="0" cy="0"/>
          <a:chOff x="0" y="0"/>
          <a:chExt cx="0" cy="0"/>
        </a:xfrm>
      </p:grpSpPr>
      <p:sp>
        <p:nvSpPr>
          <p:cNvPr id="4273" name="Google Shape;4273;g159505ee322_0_4241"/>
          <p:cNvSpPr/>
          <p:nvPr/>
        </p:nvSpPr>
        <p:spPr>
          <a:xfrm>
            <a:off x="41" y="3766000"/>
            <a:ext cx="9827100" cy="309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4" name="Google Shape;4274;g159505ee322_0_4241"/>
          <p:cNvSpPr/>
          <p:nvPr/>
        </p:nvSpPr>
        <p:spPr>
          <a:xfrm flipH="1">
            <a:off x="4776900" y="2067600"/>
            <a:ext cx="7415100" cy="47904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5" name="Google Shape;4275;g159505ee322_0_4241"/>
          <p:cNvSpPr/>
          <p:nvPr/>
        </p:nvSpPr>
        <p:spPr>
          <a:xfrm rot="10800000">
            <a:off x="6745206" y="-100"/>
            <a:ext cx="5446800" cy="27369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6" name="Google Shape;4276;g159505ee322_0_4241"/>
          <p:cNvSpPr/>
          <p:nvPr/>
        </p:nvSpPr>
        <p:spPr>
          <a:xfrm>
            <a:off x="271033"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277" name="Google Shape;4277;g159505ee322_0_4241"/>
          <p:cNvGrpSpPr/>
          <p:nvPr/>
        </p:nvGrpSpPr>
        <p:grpSpPr>
          <a:xfrm>
            <a:off x="340259" y="790"/>
            <a:ext cx="3000409" cy="1392365"/>
            <a:chOff x="255200" y="592"/>
            <a:chExt cx="2250363" cy="1044300"/>
          </a:xfrm>
        </p:grpSpPr>
        <p:sp>
          <p:nvSpPr>
            <p:cNvPr id="4278" name="Google Shape;4278;g159505ee322_0_4241"/>
            <p:cNvSpPr/>
            <p:nvPr/>
          </p:nvSpPr>
          <p:spPr>
            <a:xfrm>
              <a:off x="764063"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9" name="Google Shape;4279;g159505ee322_0_4241"/>
            <p:cNvSpPr/>
            <p:nvPr/>
          </p:nvSpPr>
          <p:spPr>
            <a:xfrm>
              <a:off x="509632"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0" name="Google Shape;4280;g159505ee322_0_4241"/>
            <p:cNvSpPr/>
            <p:nvPr/>
          </p:nvSpPr>
          <p:spPr>
            <a:xfrm>
              <a:off x="255200"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81" name="Google Shape;4281;g159505ee322_0_4241"/>
          <p:cNvGrpSpPr/>
          <p:nvPr/>
        </p:nvGrpSpPr>
        <p:grpSpPr>
          <a:xfrm>
            <a:off x="1207163" y="790"/>
            <a:ext cx="3000409" cy="1392365"/>
            <a:chOff x="905395" y="592"/>
            <a:chExt cx="2250363" cy="1044300"/>
          </a:xfrm>
        </p:grpSpPr>
        <p:sp>
          <p:nvSpPr>
            <p:cNvPr id="4282" name="Google Shape;4282;g159505ee322_0_4241"/>
            <p:cNvSpPr/>
            <p:nvPr/>
          </p:nvSpPr>
          <p:spPr>
            <a:xfrm>
              <a:off x="1414258"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3" name="Google Shape;4283;g159505ee322_0_4241"/>
            <p:cNvSpPr/>
            <p:nvPr/>
          </p:nvSpPr>
          <p:spPr>
            <a:xfrm>
              <a:off x="1159826"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4" name="Google Shape;4284;g159505ee322_0_4241"/>
            <p:cNvSpPr/>
            <p:nvPr/>
          </p:nvSpPr>
          <p:spPr>
            <a:xfrm>
              <a:off x="905395"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85" name="Google Shape;4285;g159505ee322_0_4241"/>
          <p:cNvGrpSpPr/>
          <p:nvPr/>
        </p:nvGrpSpPr>
        <p:grpSpPr>
          <a:xfrm>
            <a:off x="9409957" y="6784"/>
            <a:ext cx="2468376" cy="1002839"/>
            <a:chOff x="6917201" y="0"/>
            <a:chExt cx="2227777" cy="863400"/>
          </a:xfrm>
        </p:grpSpPr>
        <p:sp>
          <p:nvSpPr>
            <p:cNvPr id="4286" name="Google Shape;4286;g159505ee322_0_4241"/>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7" name="Google Shape;4287;g159505ee322_0_4241"/>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8" name="Google Shape;4288;g159505ee322_0_4241"/>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89" name="Google Shape;4289;g159505ee322_0_4241"/>
          <p:cNvGrpSpPr/>
          <p:nvPr/>
        </p:nvGrpSpPr>
        <p:grpSpPr>
          <a:xfrm>
            <a:off x="8737606" y="5623802"/>
            <a:ext cx="3185498" cy="1234317"/>
            <a:chOff x="6917201" y="0"/>
            <a:chExt cx="2227777" cy="863400"/>
          </a:xfrm>
        </p:grpSpPr>
        <p:sp>
          <p:nvSpPr>
            <p:cNvPr id="4290" name="Google Shape;4290;g159505ee322_0_4241"/>
            <p:cNvSpPr/>
            <p:nvPr/>
          </p:nvSpPr>
          <p:spPr>
            <a:xfrm>
              <a:off x="7641677"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1" name="Google Shape;4291;g159505ee322_0_4241"/>
            <p:cNvSpPr/>
            <p:nvPr/>
          </p:nvSpPr>
          <p:spPr>
            <a:xfrm>
              <a:off x="7279439"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2" name="Google Shape;4292;g159505ee322_0_4241"/>
            <p:cNvSpPr/>
            <p:nvPr/>
          </p:nvSpPr>
          <p:spPr>
            <a:xfrm>
              <a:off x="6917201"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93" name="Google Shape;4293;g159505ee322_0_4241"/>
          <p:cNvGrpSpPr/>
          <p:nvPr/>
        </p:nvGrpSpPr>
        <p:grpSpPr>
          <a:xfrm>
            <a:off x="265762" y="5407536"/>
            <a:ext cx="3727293" cy="1444382"/>
            <a:chOff x="6917201" y="0"/>
            <a:chExt cx="2227777" cy="863400"/>
          </a:xfrm>
        </p:grpSpPr>
        <p:sp>
          <p:nvSpPr>
            <p:cNvPr id="4294" name="Google Shape;4294;g159505ee322_0_4241"/>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5" name="Google Shape;4295;g159505ee322_0_4241"/>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6" name="Google Shape;4296;g159505ee322_0_4241"/>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297" name="Google Shape;4297;g159505ee322_0_4241"/>
          <p:cNvSpPr txBox="1"/>
          <p:nvPr>
            <p:ph type="ctrTitle"/>
          </p:nvPr>
        </p:nvSpPr>
        <p:spPr>
          <a:xfrm>
            <a:off x="2478271" y="2430444"/>
            <a:ext cx="7148400" cy="193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4298" name="Google Shape;4298;g159505ee322_0_4241"/>
          <p:cNvSpPr txBox="1"/>
          <p:nvPr>
            <p:ph idx="1" type="subTitle"/>
          </p:nvPr>
        </p:nvSpPr>
        <p:spPr>
          <a:xfrm>
            <a:off x="2478267" y="4550878"/>
            <a:ext cx="7148400" cy="696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2100"/>
              </a:spcBef>
              <a:spcAft>
                <a:spcPts val="0"/>
              </a:spcAft>
              <a:buClr>
                <a:schemeClr val="lt1"/>
              </a:buClr>
              <a:buSzPts val="2100"/>
              <a:buNone/>
              <a:defRPr sz="2100">
                <a:solidFill>
                  <a:schemeClr val="lt1"/>
                </a:solidFill>
              </a:defRPr>
            </a:lvl2pPr>
            <a:lvl3pPr lvl="2" rtl="0" algn="ctr">
              <a:lnSpc>
                <a:spcPct val="100000"/>
              </a:lnSpc>
              <a:spcBef>
                <a:spcPts val="2100"/>
              </a:spcBef>
              <a:spcAft>
                <a:spcPts val="0"/>
              </a:spcAft>
              <a:buClr>
                <a:schemeClr val="lt1"/>
              </a:buClr>
              <a:buSzPts val="2100"/>
              <a:buNone/>
              <a:defRPr sz="2100">
                <a:solidFill>
                  <a:schemeClr val="lt1"/>
                </a:solidFill>
              </a:defRPr>
            </a:lvl3pPr>
            <a:lvl4pPr lvl="3" rtl="0" algn="ctr">
              <a:lnSpc>
                <a:spcPct val="100000"/>
              </a:lnSpc>
              <a:spcBef>
                <a:spcPts val="2100"/>
              </a:spcBef>
              <a:spcAft>
                <a:spcPts val="0"/>
              </a:spcAft>
              <a:buClr>
                <a:schemeClr val="lt1"/>
              </a:buClr>
              <a:buSzPts val="2100"/>
              <a:buNone/>
              <a:defRPr sz="2100">
                <a:solidFill>
                  <a:schemeClr val="lt1"/>
                </a:solidFill>
              </a:defRPr>
            </a:lvl4pPr>
            <a:lvl5pPr lvl="4" rtl="0" algn="ctr">
              <a:lnSpc>
                <a:spcPct val="100000"/>
              </a:lnSpc>
              <a:spcBef>
                <a:spcPts val="2100"/>
              </a:spcBef>
              <a:spcAft>
                <a:spcPts val="0"/>
              </a:spcAft>
              <a:buClr>
                <a:schemeClr val="lt1"/>
              </a:buClr>
              <a:buSzPts val="2100"/>
              <a:buNone/>
              <a:defRPr sz="2100">
                <a:solidFill>
                  <a:schemeClr val="lt1"/>
                </a:solidFill>
              </a:defRPr>
            </a:lvl5pPr>
            <a:lvl6pPr lvl="5" rtl="0" algn="ctr">
              <a:lnSpc>
                <a:spcPct val="100000"/>
              </a:lnSpc>
              <a:spcBef>
                <a:spcPts val="2100"/>
              </a:spcBef>
              <a:spcAft>
                <a:spcPts val="0"/>
              </a:spcAft>
              <a:buClr>
                <a:schemeClr val="lt1"/>
              </a:buClr>
              <a:buSzPts val="2100"/>
              <a:buNone/>
              <a:defRPr sz="2100">
                <a:solidFill>
                  <a:schemeClr val="lt1"/>
                </a:solidFill>
              </a:defRPr>
            </a:lvl6pPr>
            <a:lvl7pPr lvl="6" rtl="0" algn="ctr">
              <a:lnSpc>
                <a:spcPct val="100000"/>
              </a:lnSpc>
              <a:spcBef>
                <a:spcPts val="2100"/>
              </a:spcBef>
              <a:spcAft>
                <a:spcPts val="0"/>
              </a:spcAft>
              <a:buClr>
                <a:schemeClr val="lt1"/>
              </a:buClr>
              <a:buSzPts val="2100"/>
              <a:buNone/>
              <a:defRPr sz="2100">
                <a:solidFill>
                  <a:schemeClr val="lt1"/>
                </a:solidFill>
              </a:defRPr>
            </a:lvl7pPr>
            <a:lvl8pPr lvl="7" rtl="0" algn="ctr">
              <a:lnSpc>
                <a:spcPct val="100000"/>
              </a:lnSpc>
              <a:spcBef>
                <a:spcPts val="2100"/>
              </a:spcBef>
              <a:spcAft>
                <a:spcPts val="0"/>
              </a:spcAft>
              <a:buClr>
                <a:schemeClr val="lt1"/>
              </a:buClr>
              <a:buSzPts val="2100"/>
              <a:buNone/>
              <a:defRPr sz="2100">
                <a:solidFill>
                  <a:schemeClr val="lt1"/>
                </a:solidFill>
              </a:defRPr>
            </a:lvl8pPr>
            <a:lvl9pPr lvl="8" rtl="0" algn="ctr">
              <a:lnSpc>
                <a:spcPct val="100000"/>
              </a:lnSpc>
              <a:spcBef>
                <a:spcPts val="2100"/>
              </a:spcBef>
              <a:spcAft>
                <a:spcPts val="0"/>
              </a:spcAft>
              <a:buClr>
                <a:schemeClr val="lt1"/>
              </a:buClr>
              <a:buSzPts val="2100"/>
              <a:buNone/>
              <a:defRPr sz="2100">
                <a:solidFill>
                  <a:schemeClr val="lt1"/>
                </a:solidFill>
              </a:defRPr>
            </a:lvl9pPr>
          </a:lstStyle>
          <a:p/>
        </p:txBody>
      </p:sp>
      <p:sp>
        <p:nvSpPr>
          <p:cNvPr id="4299" name="Google Shape;4299;g159505ee322_0_4241"/>
          <p:cNvSpPr txBox="1"/>
          <p:nvPr>
            <p:ph idx="12" type="sldNum"/>
          </p:nvPr>
        </p:nvSpPr>
        <p:spPr>
          <a:xfrm>
            <a:off x="11187645" y="6058224"/>
            <a:ext cx="731700" cy="5247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9" name="Shape 319"/>
        <p:cNvGrpSpPr/>
        <p:nvPr/>
      </p:nvGrpSpPr>
      <p:grpSpPr>
        <a:xfrm>
          <a:off x="0" y="0"/>
          <a:ext cx="0" cy="0"/>
          <a:chOff x="0" y="0"/>
          <a:chExt cx="0" cy="0"/>
        </a:xfrm>
      </p:grpSpPr>
      <p:pic>
        <p:nvPicPr>
          <p:cNvPr id="320" name="Google Shape;320;g159505ee322_0_307"/>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321" name="Google Shape;321;g159505ee322_0_307"/>
          <p:cNvSpPr txBox="1"/>
          <p:nvPr>
            <p:ph idx="1" type="subTitle"/>
          </p:nvPr>
        </p:nvSpPr>
        <p:spPr>
          <a:xfrm>
            <a:off x="1456839" y="3238867"/>
            <a:ext cx="4437600" cy="2125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22" name="Google Shape;322;g159505ee322_0_307"/>
          <p:cNvSpPr txBox="1"/>
          <p:nvPr>
            <p:ph type="title"/>
          </p:nvPr>
        </p:nvSpPr>
        <p:spPr>
          <a:xfrm>
            <a:off x="1159412" y="2342667"/>
            <a:ext cx="4735200" cy="13248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grpSp>
        <p:nvGrpSpPr>
          <p:cNvPr id="323" name="Google Shape;323;g159505ee322_0_307"/>
          <p:cNvGrpSpPr/>
          <p:nvPr/>
        </p:nvGrpSpPr>
        <p:grpSpPr>
          <a:xfrm>
            <a:off x="-1048340" y="1121114"/>
            <a:ext cx="2808596" cy="796613"/>
            <a:chOff x="-2810250" y="3572525"/>
            <a:chExt cx="2106500" cy="597475"/>
          </a:xfrm>
        </p:grpSpPr>
        <p:sp>
          <p:nvSpPr>
            <p:cNvPr id="324" name="Google Shape;324;g159505ee322_0_307"/>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 name="Google Shape;325;g159505ee322_0_307"/>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 name="Google Shape;326;g159505ee322_0_307"/>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 name="Google Shape;327;g159505ee322_0_307"/>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 name="Google Shape;328;g159505ee322_0_307"/>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 name="Google Shape;329;g159505ee322_0_307"/>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0" name="Google Shape;330;g159505ee322_0_307"/>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 name="Google Shape;331;g159505ee322_0_307"/>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 name="Google Shape;332;g159505ee322_0_307"/>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 name="Google Shape;333;g159505ee322_0_307"/>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 name="Google Shape;334;g159505ee322_0_307"/>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 name="Google Shape;335;g159505ee322_0_307"/>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 name="Google Shape;336;g159505ee322_0_307"/>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 name="Google Shape;337;g159505ee322_0_307"/>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 name="Google Shape;338;g159505ee322_0_307"/>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 name="Google Shape;339;g159505ee322_0_307"/>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 name="Google Shape;340;g159505ee322_0_307"/>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 name="Google Shape;341;g159505ee322_0_307"/>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 name="Google Shape;342;g159505ee322_0_307"/>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 name="Google Shape;343;g159505ee322_0_307"/>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 name="Google Shape;344;g159505ee322_0_307"/>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5" name="Google Shape;345;g159505ee322_0_307"/>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6" name="Google Shape;346;g159505ee322_0_307"/>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 name="Google Shape;347;g159505ee322_0_307"/>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 name="Google Shape;348;g159505ee322_0_307"/>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 name="Google Shape;349;g159505ee322_0_307"/>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 name="Google Shape;350;g159505ee322_0_307"/>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 name="Google Shape;351;g159505ee322_0_307"/>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 name="Google Shape;352;g159505ee322_0_307"/>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 name="Google Shape;353;g159505ee322_0_307"/>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 name="Google Shape;354;g159505ee322_0_307"/>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 name="Google Shape;355;g159505ee322_0_307"/>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 name="Google Shape;356;g159505ee322_0_307"/>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 name="Google Shape;357;g159505ee322_0_307"/>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 name="Google Shape;358;g159505ee322_0_307"/>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9" name="Google Shape;359;g159505ee322_0_307"/>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0" name="Google Shape;360;g159505ee322_0_307"/>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1" name="Google Shape;361;g159505ee322_0_307"/>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 name="Google Shape;362;g159505ee322_0_307"/>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 name="Google Shape;363;g159505ee322_0_307"/>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 name="Google Shape;364;g159505ee322_0_307"/>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 name="Google Shape;365;g159505ee322_0_307"/>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 name="Google Shape;366;g159505ee322_0_307"/>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 name="Google Shape;367;g159505ee322_0_307"/>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 name="Google Shape;368;g159505ee322_0_307"/>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 name="Google Shape;369;g159505ee322_0_307"/>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 name="Google Shape;370;g159505ee322_0_307"/>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 name="Google Shape;371;g159505ee322_0_307"/>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 name="Google Shape;372;g159505ee322_0_307"/>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3" name="Google Shape;373;g159505ee322_0_307"/>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 name="Google Shape;374;g159505ee322_0_307"/>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5" name="Google Shape;375;g159505ee322_0_307"/>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 name="Google Shape;376;g159505ee322_0_307"/>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 name="Google Shape;377;g159505ee322_0_307"/>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 name="Google Shape;378;g159505ee322_0_307"/>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 name="Google Shape;379;g159505ee322_0_307"/>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0" name="Google Shape;380;g159505ee322_0_307"/>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 name="Google Shape;381;g159505ee322_0_307"/>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 name="Google Shape;382;g159505ee322_0_307"/>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 name="Google Shape;383;g159505ee322_0_307"/>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 name="Google Shape;384;g159505ee322_0_307"/>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5" name="Google Shape;385;g159505ee322_0_307"/>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6" name="Google Shape;386;g159505ee322_0_307"/>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7" name="Google Shape;387;g159505ee322_0_307"/>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8" name="Google Shape;388;g159505ee322_0_307"/>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 name="Google Shape;389;g159505ee322_0_307"/>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 name="Google Shape;390;g159505ee322_0_307"/>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 name="Google Shape;391;g159505ee322_0_307"/>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 name="Google Shape;392;g159505ee322_0_307"/>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 name="Google Shape;393;g159505ee322_0_307"/>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 name="Google Shape;394;g159505ee322_0_307"/>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 name="Google Shape;395;g159505ee322_0_307"/>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 name="Google Shape;396;g159505ee322_0_307"/>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 name="Google Shape;397;g159505ee322_0_307"/>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 name="Google Shape;398;g159505ee322_0_307"/>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 name="Google Shape;399;g159505ee322_0_307"/>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 name="Google Shape;400;g159505ee322_0_307"/>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 name="Google Shape;401;g159505ee322_0_307"/>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2" name="Google Shape;402;g159505ee322_0_307"/>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 name="Google Shape;403;g159505ee322_0_307"/>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 name="Google Shape;404;g159505ee322_0_307"/>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 name="Google Shape;405;g159505ee322_0_307"/>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 name="Google Shape;406;g159505ee322_0_307"/>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 name="Google Shape;407;g159505ee322_0_307"/>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8" name="Google Shape;408;g159505ee322_0_307"/>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 name="Google Shape;409;g159505ee322_0_307"/>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 name="Google Shape;410;g159505ee322_0_307"/>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 name="Google Shape;411;g159505ee322_0_307"/>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 name="Google Shape;412;g159505ee322_0_307"/>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 name="Google Shape;413;g159505ee322_0_307"/>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 name="Google Shape;414;g159505ee322_0_307"/>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5" name="Google Shape;415;g159505ee322_0_307"/>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6" name="Google Shape;416;g159505ee322_0_307"/>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7" name="Google Shape;417;g159505ee322_0_307"/>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 name="Google Shape;418;g159505ee322_0_307"/>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9" name="Google Shape;419;g159505ee322_0_307"/>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 name="Google Shape;420;g159505ee322_0_307"/>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 name="Google Shape;421;g159505ee322_0_307"/>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 name="Google Shape;422;g159505ee322_0_307"/>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3" name="Google Shape;423;g159505ee322_0_307"/>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 name="Google Shape;424;g159505ee322_0_307"/>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5" name="Google Shape;425;g159505ee322_0_307"/>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6" name="Google Shape;426;g159505ee322_0_307"/>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7" name="Google Shape;427;g159505ee322_0_307"/>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8" name="Google Shape;428;g159505ee322_0_307"/>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9" name="Google Shape;429;g159505ee322_0_307"/>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0" name="Google Shape;430;g159505ee322_0_307"/>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1" name="Google Shape;431;g159505ee322_0_307"/>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2" name="Google Shape;432;g159505ee322_0_307"/>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3" name="Google Shape;433;g159505ee322_0_307"/>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34" name="Google Shape;434;g159505ee322_0_307"/>
          <p:cNvGrpSpPr/>
          <p:nvPr/>
        </p:nvGrpSpPr>
        <p:grpSpPr>
          <a:xfrm>
            <a:off x="10850546" y="5984207"/>
            <a:ext cx="2182612" cy="695283"/>
            <a:chOff x="-4380075" y="3780200"/>
            <a:chExt cx="1637000" cy="521475"/>
          </a:xfrm>
        </p:grpSpPr>
        <p:sp>
          <p:nvSpPr>
            <p:cNvPr id="435" name="Google Shape;435;g159505ee322_0_307"/>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6" name="Google Shape;436;g159505ee322_0_307"/>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7" name="Google Shape;437;g159505ee322_0_307"/>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8" name="Google Shape;438;g159505ee322_0_307"/>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9" name="Google Shape;439;g159505ee322_0_307"/>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0" name="Google Shape;440;g159505ee322_0_307"/>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1" name="Google Shape;441;g159505ee322_0_307"/>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2" name="Google Shape;442;g159505ee322_0_307"/>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3" name="Google Shape;443;g159505ee322_0_307"/>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4" name="Google Shape;444;g159505ee322_0_307"/>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5" name="Google Shape;445;g159505ee322_0_307"/>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 name="Google Shape;446;g159505ee322_0_307"/>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 name="Google Shape;447;g159505ee322_0_307"/>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 name="Google Shape;448;g159505ee322_0_307"/>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 name="Google Shape;449;g159505ee322_0_307"/>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 name="Google Shape;450;g159505ee322_0_307"/>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 name="Google Shape;451;g159505ee322_0_307"/>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 name="Google Shape;452;g159505ee322_0_307"/>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3" name="Google Shape;453;g159505ee322_0_307"/>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 name="Google Shape;454;g159505ee322_0_307"/>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 name="Google Shape;455;g159505ee322_0_307"/>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 name="Google Shape;456;g159505ee322_0_307"/>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 name="Google Shape;457;g159505ee322_0_307"/>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 name="Google Shape;458;g159505ee322_0_307"/>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 name="Google Shape;459;g159505ee322_0_307"/>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0" name="Google Shape;460;g159505ee322_0_307"/>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1" name="Google Shape;461;g159505ee322_0_307"/>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2" name="Google Shape;462;g159505ee322_0_307"/>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3" name="Google Shape;463;g159505ee322_0_307"/>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4" name="Google Shape;464;g159505ee322_0_307"/>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5" name="Google Shape;465;g159505ee322_0_307"/>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6" name="Google Shape;466;g159505ee322_0_307"/>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7" name="Google Shape;467;g159505ee322_0_307"/>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8" name="Google Shape;468;g159505ee322_0_307"/>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9" name="Google Shape;469;g159505ee322_0_307"/>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0" name="Google Shape;470;g159505ee322_0_307"/>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1" name="Google Shape;471;g159505ee322_0_307"/>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2" name="Google Shape;472;g159505ee322_0_307"/>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3" name="Google Shape;473;g159505ee322_0_307"/>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4" name="Google Shape;474;g159505ee322_0_307"/>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5" name="Google Shape;475;g159505ee322_0_307"/>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6" name="Google Shape;476;g159505ee322_0_307"/>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7" name="Google Shape;477;g159505ee322_0_307"/>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8" name="Google Shape;478;g159505ee322_0_307"/>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9" name="Google Shape;479;g159505ee322_0_307"/>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0" name="Google Shape;480;g159505ee322_0_307"/>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1" name="Google Shape;481;g159505ee322_0_307"/>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2" name="Google Shape;482;g159505ee322_0_307"/>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3" name="Google Shape;483;g159505ee322_0_307"/>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4" name="Google Shape;484;g159505ee322_0_307"/>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5" name="Google Shape;485;g159505ee322_0_307"/>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6" name="Google Shape;486;g159505ee322_0_307"/>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7" name="Google Shape;487;g159505ee322_0_307"/>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8" name="Google Shape;488;g159505ee322_0_307"/>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9" name="Google Shape;489;g159505ee322_0_307"/>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0" name="Google Shape;490;g159505ee322_0_307"/>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1" name="Google Shape;491;g159505ee322_0_307"/>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2" name="Google Shape;492;g159505ee322_0_307"/>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3" name="Google Shape;493;g159505ee322_0_307"/>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4" name="Google Shape;494;g159505ee322_0_307"/>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5" name="Google Shape;495;g159505ee322_0_307"/>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6" name="Google Shape;496;g159505ee322_0_307"/>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7" name="Google Shape;497;g159505ee322_0_307"/>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8" name="Google Shape;498;g159505ee322_0_307"/>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9" name="Google Shape;499;g159505ee322_0_307"/>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0" name="Google Shape;500;g159505ee322_0_307"/>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1" name="Google Shape;501;g159505ee322_0_307"/>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2" name="Google Shape;502;g159505ee322_0_307"/>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503" name="Google Shape;503;g159505ee322_0_307"/>
          <p:cNvPicPr preferRelativeResize="0"/>
          <p:nvPr/>
        </p:nvPicPr>
        <p:blipFill rotWithShape="1">
          <a:blip r:embed="rId3">
            <a:alphaModFix amt="85000"/>
          </a:blip>
          <a:srcRect b="0" l="0" r="0" t="0"/>
          <a:stretch/>
        </p:blipFill>
        <p:spPr>
          <a:xfrm rot="2861804">
            <a:off x="-723551" y="4465776"/>
            <a:ext cx="3685203" cy="2953982"/>
          </a:xfrm>
          <a:prstGeom prst="rect">
            <a:avLst/>
          </a:prstGeom>
          <a:noFill/>
          <a:ln>
            <a:noFill/>
          </a:ln>
        </p:spPr>
      </p:pic>
      <p:pic>
        <p:nvPicPr>
          <p:cNvPr id="504" name="Google Shape;504;g159505ee322_0_307"/>
          <p:cNvPicPr preferRelativeResize="0"/>
          <p:nvPr/>
        </p:nvPicPr>
        <p:blipFill rotWithShape="1">
          <a:blip r:embed="rId4">
            <a:alphaModFix amt="72000"/>
          </a:blip>
          <a:srcRect b="0" l="0" r="0" t="0"/>
          <a:stretch/>
        </p:blipFill>
        <p:spPr>
          <a:xfrm rot="-10338121">
            <a:off x="9832833" y="-759257"/>
            <a:ext cx="3685202" cy="2953983"/>
          </a:xfrm>
          <a:prstGeom prst="rect">
            <a:avLst/>
          </a:prstGeom>
          <a:noFill/>
          <a:ln>
            <a:noFill/>
          </a:ln>
        </p:spPr>
      </p:pic>
      <p:sp>
        <p:nvSpPr>
          <p:cNvPr id="505" name="Google Shape;505;g159505ee322_0_3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6" name="Shape 506"/>
        <p:cNvGrpSpPr/>
        <p:nvPr/>
      </p:nvGrpSpPr>
      <p:grpSpPr>
        <a:xfrm>
          <a:off x="0" y="0"/>
          <a:ext cx="0" cy="0"/>
          <a:chOff x="0" y="0"/>
          <a:chExt cx="0" cy="0"/>
        </a:xfrm>
      </p:grpSpPr>
      <p:pic>
        <p:nvPicPr>
          <p:cNvPr id="507" name="Google Shape;507;g159505ee322_0_493"/>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508" name="Google Shape;508;g159505ee322_0_493"/>
          <p:cNvGrpSpPr/>
          <p:nvPr/>
        </p:nvGrpSpPr>
        <p:grpSpPr>
          <a:xfrm>
            <a:off x="-1580089" y="1121114"/>
            <a:ext cx="2808596" cy="796613"/>
            <a:chOff x="-2810250" y="3572525"/>
            <a:chExt cx="2106500" cy="597475"/>
          </a:xfrm>
        </p:grpSpPr>
        <p:sp>
          <p:nvSpPr>
            <p:cNvPr id="509" name="Google Shape;509;g159505ee322_0_493"/>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0" name="Google Shape;510;g159505ee322_0_493"/>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1" name="Google Shape;511;g159505ee322_0_493"/>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2" name="Google Shape;512;g159505ee322_0_493"/>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3" name="Google Shape;513;g159505ee322_0_493"/>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4" name="Google Shape;514;g159505ee322_0_493"/>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5" name="Google Shape;515;g159505ee322_0_493"/>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6" name="Google Shape;516;g159505ee322_0_493"/>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7" name="Google Shape;517;g159505ee322_0_493"/>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8" name="Google Shape;518;g159505ee322_0_493"/>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9" name="Google Shape;519;g159505ee322_0_493"/>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0" name="Google Shape;520;g159505ee322_0_493"/>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1" name="Google Shape;521;g159505ee322_0_493"/>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2" name="Google Shape;522;g159505ee322_0_493"/>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3" name="Google Shape;523;g159505ee322_0_493"/>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4" name="Google Shape;524;g159505ee322_0_493"/>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5" name="Google Shape;525;g159505ee322_0_493"/>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6" name="Google Shape;526;g159505ee322_0_493"/>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7" name="Google Shape;527;g159505ee322_0_493"/>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8" name="Google Shape;528;g159505ee322_0_493"/>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9" name="Google Shape;529;g159505ee322_0_493"/>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0" name="Google Shape;530;g159505ee322_0_493"/>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1" name="Google Shape;531;g159505ee322_0_493"/>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2" name="Google Shape;532;g159505ee322_0_493"/>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3" name="Google Shape;533;g159505ee322_0_493"/>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4" name="Google Shape;534;g159505ee322_0_493"/>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5" name="Google Shape;535;g159505ee322_0_493"/>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6" name="Google Shape;536;g159505ee322_0_493"/>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7" name="Google Shape;537;g159505ee322_0_493"/>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8" name="Google Shape;538;g159505ee322_0_493"/>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9" name="Google Shape;539;g159505ee322_0_493"/>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0" name="Google Shape;540;g159505ee322_0_493"/>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1" name="Google Shape;541;g159505ee322_0_493"/>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2" name="Google Shape;542;g159505ee322_0_493"/>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3" name="Google Shape;543;g159505ee322_0_493"/>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4" name="Google Shape;544;g159505ee322_0_493"/>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5" name="Google Shape;545;g159505ee322_0_493"/>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6" name="Google Shape;546;g159505ee322_0_493"/>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7" name="Google Shape;547;g159505ee322_0_493"/>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8" name="Google Shape;548;g159505ee322_0_493"/>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9" name="Google Shape;549;g159505ee322_0_493"/>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0" name="Google Shape;550;g159505ee322_0_493"/>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1" name="Google Shape;551;g159505ee322_0_493"/>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2" name="Google Shape;552;g159505ee322_0_493"/>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3" name="Google Shape;553;g159505ee322_0_493"/>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4" name="Google Shape;554;g159505ee322_0_493"/>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5" name="Google Shape;555;g159505ee322_0_493"/>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6" name="Google Shape;556;g159505ee322_0_493"/>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7" name="Google Shape;557;g159505ee322_0_493"/>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8" name="Google Shape;558;g159505ee322_0_493"/>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9" name="Google Shape;559;g159505ee322_0_493"/>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0" name="Google Shape;560;g159505ee322_0_493"/>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1" name="Google Shape;561;g159505ee322_0_493"/>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2" name="Google Shape;562;g159505ee322_0_493"/>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3" name="Google Shape;563;g159505ee322_0_493"/>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4" name="Google Shape;564;g159505ee322_0_493"/>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5" name="Google Shape;565;g159505ee322_0_493"/>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6" name="Google Shape;566;g159505ee322_0_493"/>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7" name="Google Shape;567;g159505ee322_0_493"/>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8" name="Google Shape;568;g159505ee322_0_493"/>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9" name="Google Shape;569;g159505ee322_0_493"/>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0" name="Google Shape;570;g159505ee322_0_493"/>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1" name="Google Shape;571;g159505ee322_0_493"/>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2" name="Google Shape;572;g159505ee322_0_493"/>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3" name="Google Shape;573;g159505ee322_0_493"/>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4" name="Google Shape;574;g159505ee322_0_493"/>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5" name="Google Shape;575;g159505ee322_0_493"/>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6" name="Google Shape;576;g159505ee322_0_493"/>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7" name="Google Shape;577;g159505ee322_0_493"/>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8" name="Google Shape;578;g159505ee322_0_493"/>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9" name="Google Shape;579;g159505ee322_0_493"/>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0" name="Google Shape;580;g159505ee322_0_493"/>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1" name="Google Shape;581;g159505ee322_0_493"/>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2" name="Google Shape;582;g159505ee322_0_493"/>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3" name="Google Shape;583;g159505ee322_0_493"/>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4" name="Google Shape;584;g159505ee322_0_493"/>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5" name="Google Shape;585;g159505ee322_0_493"/>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6" name="Google Shape;586;g159505ee322_0_493"/>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7" name="Google Shape;587;g159505ee322_0_493"/>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8" name="Google Shape;588;g159505ee322_0_493"/>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9" name="Google Shape;589;g159505ee322_0_493"/>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0" name="Google Shape;590;g159505ee322_0_493"/>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1" name="Google Shape;591;g159505ee322_0_493"/>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2" name="Google Shape;592;g159505ee322_0_493"/>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3" name="Google Shape;593;g159505ee322_0_493"/>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4" name="Google Shape;594;g159505ee322_0_493"/>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5" name="Google Shape;595;g159505ee322_0_493"/>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6" name="Google Shape;596;g159505ee322_0_493"/>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7" name="Google Shape;597;g159505ee322_0_493"/>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8" name="Google Shape;598;g159505ee322_0_493"/>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9" name="Google Shape;599;g159505ee322_0_493"/>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0" name="Google Shape;600;g159505ee322_0_493"/>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1" name="Google Shape;601;g159505ee322_0_493"/>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2" name="Google Shape;602;g159505ee322_0_493"/>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3" name="Google Shape;603;g159505ee322_0_493"/>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4" name="Google Shape;604;g159505ee322_0_493"/>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5" name="Google Shape;605;g159505ee322_0_493"/>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6" name="Google Shape;606;g159505ee322_0_493"/>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7" name="Google Shape;607;g159505ee322_0_493"/>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8" name="Google Shape;608;g159505ee322_0_493"/>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9" name="Google Shape;609;g159505ee322_0_493"/>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0" name="Google Shape;610;g159505ee322_0_493"/>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1" name="Google Shape;611;g159505ee322_0_493"/>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2" name="Google Shape;612;g159505ee322_0_493"/>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3" name="Google Shape;613;g159505ee322_0_493"/>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4" name="Google Shape;614;g159505ee322_0_493"/>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5" name="Google Shape;615;g159505ee322_0_493"/>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6" name="Google Shape;616;g159505ee322_0_493"/>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7" name="Google Shape;617;g159505ee322_0_493"/>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8" name="Google Shape;618;g159505ee322_0_493"/>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619" name="Google Shape;619;g159505ee322_0_493"/>
          <p:cNvGrpSpPr/>
          <p:nvPr/>
        </p:nvGrpSpPr>
        <p:grpSpPr>
          <a:xfrm>
            <a:off x="10318797" y="5984207"/>
            <a:ext cx="2182612" cy="695283"/>
            <a:chOff x="-4380075" y="3780200"/>
            <a:chExt cx="1637000" cy="521475"/>
          </a:xfrm>
        </p:grpSpPr>
        <p:sp>
          <p:nvSpPr>
            <p:cNvPr id="620" name="Google Shape;620;g159505ee322_0_493"/>
            <p:cNvSpPr/>
            <p:nvPr/>
          </p:nvSpPr>
          <p:spPr>
            <a:xfrm>
              <a:off x="-4365800" y="4000700"/>
              <a:ext cx="92575" cy="119000"/>
            </a:xfrm>
            <a:custGeom>
              <a:rect b="b" l="l" r="r" t="t"/>
              <a:pathLst>
                <a:path extrusionOk="0" h="4760" w="3703">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1" name="Google Shape;621;g159505ee322_0_493"/>
            <p:cNvSpPr/>
            <p:nvPr/>
          </p:nvSpPr>
          <p:spPr>
            <a:xfrm>
              <a:off x="-3783125" y="3934375"/>
              <a:ext cx="107900" cy="114625"/>
            </a:xfrm>
            <a:custGeom>
              <a:rect b="b" l="l" r="r" t="t"/>
              <a:pathLst>
                <a:path extrusionOk="0" h="4585" w="4316">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2" name="Google Shape;622;g159505ee322_0_493"/>
            <p:cNvSpPr/>
            <p:nvPr/>
          </p:nvSpPr>
          <p:spPr>
            <a:xfrm>
              <a:off x="-3509775" y="3839900"/>
              <a:ext cx="120575" cy="104250"/>
            </a:xfrm>
            <a:custGeom>
              <a:rect b="b" l="l" r="r" t="t"/>
              <a:pathLst>
                <a:path extrusionOk="0" h="4170" w="4823">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3" name="Google Shape;623;g159505ee322_0_493"/>
            <p:cNvSpPr/>
            <p:nvPr/>
          </p:nvSpPr>
          <p:spPr>
            <a:xfrm>
              <a:off x="-3648600" y="4077075"/>
              <a:ext cx="133575" cy="103575"/>
            </a:xfrm>
            <a:custGeom>
              <a:rect b="b" l="l" r="r" t="t"/>
              <a:pathLst>
                <a:path extrusionOk="0" h="4143" w="5343">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4" name="Google Shape;624;g159505ee322_0_493"/>
            <p:cNvSpPr/>
            <p:nvPr/>
          </p:nvSpPr>
          <p:spPr>
            <a:xfrm>
              <a:off x="-3325250" y="3973575"/>
              <a:ext cx="66125" cy="86300"/>
            </a:xfrm>
            <a:custGeom>
              <a:rect b="b" l="l" r="r" t="t"/>
              <a:pathLst>
                <a:path extrusionOk="0" h="3452" w="2645">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5" name="Google Shape;625;g159505ee322_0_493"/>
            <p:cNvSpPr/>
            <p:nvPr/>
          </p:nvSpPr>
          <p:spPr>
            <a:xfrm>
              <a:off x="-3061350" y="3976625"/>
              <a:ext cx="100975" cy="93550"/>
            </a:xfrm>
            <a:custGeom>
              <a:rect b="b" l="l" r="r" t="t"/>
              <a:pathLst>
                <a:path extrusionOk="0" h="3742" w="4039">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6" name="Google Shape;626;g159505ee322_0_493"/>
            <p:cNvSpPr/>
            <p:nvPr/>
          </p:nvSpPr>
          <p:spPr>
            <a:xfrm>
              <a:off x="-3336600" y="3982425"/>
              <a:ext cx="85950" cy="95000"/>
            </a:xfrm>
            <a:custGeom>
              <a:rect b="b" l="l" r="r" t="t"/>
              <a:pathLst>
                <a:path extrusionOk="0" h="3800" w="3438">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7" name="Google Shape;627;g159505ee322_0_493"/>
            <p:cNvSpPr/>
            <p:nvPr/>
          </p:nvSpPr>
          <p:spPr>
            <a:xfrm>
              <a:off x="-3037600" y="3967375"/>
              <a:ext cx="96250" cy="85600"/>
            </a:xfrm>
            <a:custGeom>
              <a:rect b="b" l="l" r="r" t="t"/>
              <a:pathLst>
                <a:path extrusionOk="0" h="3424" w="385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8" name="Google Shape;628;g159505ee322_0_493"/>
            <p:cNvSpPr/>
            <p:nvPr/>
          </p:nvSpPr>
          <p:spPr>
            <a:xfrm>
              <a:off x="-3977175" y="4201325"/>
              <a:ext cx="86750" cy="100225"/>
            </a:xfrm>
            <a:custGeom>
              <a:rect b="b" l="l" r="r" t="t"/>
              <a:pathLst>
                <a:path extrusionOk="0" h="4009" w="347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9" name="Google Shape;629;g159505ee322_0_493"/>
            <p:cNvSpPr/>
            <p:nvPr/>
          </p:nvSpPr>
          <p:spPr>
            <a:xfrm>
              <a:off x="-3308325" y="3985875"/>
              <a:ext cx="71400" cy="92625"/>
            </a:xfrm>
            <a:custGeom>
              <a:rect b="b" l="l" r="r" t="t"/>
              <a:pathLst>
                <a:path extrusionOk="0" h="3705" w="2856">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0" name="Google Shape;630;g159505ee322_0_493"/>
            <p:cNvSpPr/>
            <p:nvPr/>
          </p:nvSpPr>
          <p:spPr>
            <a:xfrm>
              <a:off x="-2825050" y="3780200"/>
              <a:ext cx="81975" cy="104200"/>
            </a:xfrm>
            <a:custGeom>
              <a:rect b="b" l="l" r="r" t="t"/>
              <a:pathLst>
                <a:path extrusionOk="0" h="4168" w="3279">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1" name="Google Shape;631;g159505ee322_0_493"/>
            <p:cNvSpPr/>
            <p:nvPr/>
          </p:nvSpPr>
          <p:spPr>
            <a:xfrm>
              <a:off x="-4075525" y="4015075"/>
              <a:ext cx="79525" cy="109500"/>
            </a:xfrm>
            <a:custGeom>
              <a:rect b="b" l="l" r="r" t="t"/>
              <a:pathLst>
                <a:path extrusionOk="0" h="4380" w="3181">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2" name="Google Shape;632;g159505ee322_0_493"/>
            <p:cNvSpPr/>
            <p:nvPr/>
          </p:nvSpPr>
          <p:spPr>
            <a:xfrm>
              <a:off x="-3656075" y="4066250"/>
              <a:ext cx="123600" cy="94975"/>
            </a:xfrm>
            <a:custGeom>
              <a:rect b="b" l="l" r="r" t="t"/>
              <a:pathLst>
                <a:path extrusionOk="0" h="3799" w="4944">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3" name="Google Shape;633;g159505ee322_0_493"/>
            <p:cNvSpPr/>
            <p:nvPr/>
          </p:nvSpPr>
          <p:spPr>
            <a:xfrm>
              <a:off x="-3192525" y="3784975"/>
              <a:ext cx="77750" cy="81700"/>
            </a:xfrm>
            <a:custGeom>
              <a:rect b="b" l="l" r="r" t="t"/>
              <a:pathLst>
                <a:path extrusionOk="0" h="3268" w="311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4" name="Google Shape;634;g159505ee322_0_493"/>
            <p:cNvSpPr/>
            <p:nvPr/>
          </p:nvSpPr>
          <p:spPr>
            <a:xfrm>
              <a:off x="-4032675" y="4028700"/>
              <a:ext cx="35975" cy="92575"/>
            </a:xfrm>
            <a:custGeom>
              <a:rect b="b" l="l" r="r" t="t"/>
              <a:pathLst>
                <a:path extrusionOk="0" h="3703" w="1439">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5" name="Google Shape;635;g159505ee322_0_493"/>
            <p:cNvSpPr/>
            <p:nvPr/>
          </p:nvSpPr>
          <p:spPr>
            <a:xfrm>
              <a:off x="-3468000" y="3868500"/>
              <a:ext cx="80850" cy="79200"/>
            </a:xfrm>
            <a:custGeom>
              <a:rect b="b" l="l" r="r" t="t"/>
              <a:pathLst>
                <a:path extrusionOk="0" h="3168" w="3234">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6" name="Google Shape;636;g159505ee322_0_493"/>
            <p:cNvSpPr/>
            <p:nvPr/>
          </p:nvSpPr>
          <p:spPr>
            <a:xfrm>
              <a:off x="-2837750" y="3784450"/>
              <a:ext cx="50250" cy="92000"/>
            </a:xfrm>
            <a:custGeom>
              <a:rect b="b" l="l" r="r" t="t"/>
              <a:pathLst>
                <a:path extrusionOk="0" h="3680" w="201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7" name="Google Shape;637;g159505ee322_0_493"/>
            <p:cNvSpPr/>
            <p:nvPr/>
          </p:nvSpPr>
          <p:spPr>
            <a:xfrm>
              <a:off x="-3664150" y="4085275"/>
              <a:ext cx="78800" cy="85150"/>
            </a:xfrm>
            <a:custGeom>
              <a:rect b="b" l="l" r="r" t="t"/>
              <a:pathLst>
                <a:path extrusionOk="0" h="3406" w="3152">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8" name="Google Shape;638;g159505ee322_0_493"/>
            <p:cNvSpPr/>
            <p:nvPr/>
          </p:nvSpPr>
          <p:spPr>
            <a:xfrm>
              <a:off x="-4320725" y="4022125"/>
              <a:ext cx="49075" cy="80125"/>
            </a:xfrm>
            <a:custGeom>
              <a:rect b="b" l="l" r="r" t="t"/>
              <a:pathLst>
                <a:path extrusionOk="0" h="3205" w="1963">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9" name="Google Shape;639;g159505ee322_0_493"/>
            <p:cNvSpPr/>
            <p:nvPr/>
          </p:nvSpPr>
          <p:spPr>
            <a:xfrm>
              <a:off x="-3802900" y="3939125"/>
              <a:ext cx="50475" cy="79625"/>
            </a:xfrm>
            <a:custGeom>
              <a:rect b="b" l="l" r="r" t="t"/>
              <a:pathLst>
                <a:path extrusionOk="0" h="3185" w="2019">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0" name="Google Shape;640;g159505ee322_0_493"/>
            <p:cNvSpPr/>
            <p:nvPr/>
          </p:nvSpPr>
          <p:spPr>
            <a:xfrm>
              <a:off x="-3005000" y="3965800"/>
              <a:ext cx="47250" cy="59700"/>
            </a:xfrm>
            <a:custGeom>
              <a:rect b="b" l="l" r="r" t="t"/>
              <a:pathLst>
                <a:path extrusionOk="0" h="2388" w="189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1" name="Google Shape;641;g159505ee322_0_493"/>
            <p:cNvSpPr/>
            <p:nvPr/>
          </p:nvSpPr>
          <p:spPr>
            <a:xfrm>
              <a:off x="-4008900" y="4184075"/>
              <a:ext cx="73525" cy="117600"/>
            </a:xfrm>
            <a:custGeom>
              <a:rect b="b" l="l" r="r" t="t"/>
              <a:pathLst>
                <a:path extrusionOk="0" h="4704" w="2941">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2" name="Google Shape;642;g159505ee322_0_493"/>
            <p:cNvSpPr/>
            <p:nvPr/>
          </p:nvSpPr>
          <p:spPr>
            <a:xfrm>
              <a:off x="-4380075" y="4023725"/>
              <a:ext cx="58200" cy="77450"/>
            </a:xfrm>
            <a:custGeom>
              <a:rect b="b" l="l" r="r" t="t"/>
              <a:pathLst>
                <a:path extrusionOk="0" h="3098" w="2328">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3" name="Google Shape;643;g159505ee322_0_493"/>
            <p:cNvSpPr/>
            <p:nvPr/>
          </p:nvSpPr>
          <p:spPr>
            <a:xfrm>
              <a:off x="-3150750" y="3819575"/>
              <a:ext cx="66650" cy="57425"/>
            </a:xfrm>
            <a:custGeom>
              <a:rect b="b" l="l" r="r" t="t"/>
              <a:pathLst>
                <a:path extrusionOk="0" h="2297" w="2666">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4" name="Google Shape;644;g159505ee322_0_493"/>
            <p:cNvSpPr/>
            <p:nvPr/>
          </p:nvSpPr>
          <p:spPr>
            <a:xfrm>
              <a:off x="-2983675" y="3995975"/>
              <a:ext cx="51325" cy="61325"/>
            </a:xfrm>
            <a:custGeom>
              <a:rect b="b" l="l" r="r" t="t"/>
              <a:pathLst>
                <a:path extrusionOk="0" h="2453" w="2053">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5" name="Google Shape;645;g159505ee322_0_493"/>
            <p:cNvSpPr/>
            <p:nvPr/>
          </p:nvSpPr>
          <p:spPr>
            <a:xfrm>
              <a:off x="-3342675" y="3981125"/>
              <a:ext cx="38075" cy="76700"/>
            </a:xfrm>
            <a:custGeom>
              <a:rect b="b" l="l" r="r" t="t"/>
              <a:pathLst>
                <a:path extrusionOk="0" h="3068" w="1523">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6" name="Google Shape;646;g159505ee322_0_493"/>
            <p:cNvSpPr/>
            <p:nvPr/>
          </p:nvSpPr>
          <p:spPr>
            <a:xfrm>
              <a:off x="-3610225" y="4065725"/>
              <a:ext cx="50250" cy="71925"/>
            </a:xfrm>
            <a:custGeom>
              <a:rect b="b" l="l" r="r" t="t"/>
              <a:pathLst>
                <a:path extrusionOk="0" h="2877" w="201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7" name="Google Shape;647;g159505ee322_0_493"/>
            <p:cNvSpPr/>
            <p:nvPr/>
          </p:nvSpPr>
          <p:spPr>
            <a:xfrm>
              <a:off x="-4320850" y="4008100"/>
              <a:ext cx="48425" cy="76925"/>
            </a:xfrm>
            <a:custGeom>
              <a:rect b="b" l="l" r="r" t="t"/>
              <a:pathLst>
                <a:path extrusionOk="0" h="3077" w="1937">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8" name="Google Shape;648;g159505ee322_0_493"/>
            <p:cNvSpPr/>
            <p:nvPr/>
          </p:nvSpPr>
          <p:spPr>
            <a:xfrm>
              <a:off x="-3157100" y="3824600"/>
              <a:ext cx="60825" cy="59675"/>
            </a:xfrm>
            <a:custGeom>
              <a:rect b="b" l="l" r="r" t="t"/>
              <a:pathLst>
                <a:path extrusionOk="0" h="2387" w="2433">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9" name="Google Shape;649;g159505ee322_0_493"/>
            <p:cNvSpPr/>
            <p:nvPr/>
          </p:nvSpPr>
          <p:spPr>
            <a:xfrm>
              <a:off x="-3810725" y="4004925"/>
              <a:ext cx="59875" cy="39200"/>
            </a:xfrm>
            <a:custGeom>
              <a:rect b="b" l="l" r="r" t="t"/>
              <a:pathLst>
                <a:path extrusionOk="0" h="1568" w="2395">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0" name="Google Shape;650;g159505ee322_0_493"/>
            <p:cNvSpPr/>
            <p:nvPr/>
          </p:nvSpPr>
          <p:spPr>
            <a:xfrm>
              <a:off x="-4078925" y="4088975"/>
              <a:ext cx="62125" cy="43925"/>
            </a:xfrm>
            <a:custGeom>
              <a:rect b="b" l="l" r="r" t="t"/>
              <a:pathLst>
                <a:path extrusionOk="0" h="1757" w="2485">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1" name="Google Shape;651;g159505ee322_0_493"/>
            <p:cNvSpPr/>
            <p:nvPr/>
          </p:nvSpPr>
          <p:spPr>
            <a:xfrm>
              <a:off x="-4088725" y="4028700"/>
              <a:ext cx="30150" cy="60850"/>
            </a:xfrm>
            <a:custGeom>
              <a:rect b="b" l="l" r="r" t="t"/>
              <a:pathLst>
                <a:path extrusionOk="0" h="2434" w="1206">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2" name="Google Shape;652;g159505ee322_0_493"/>
            <p:cNvSpPr/>
            <p:nvPr/>
          </p:nvSpPr>
          <p:spPr>
            <a:xfrm>
              <a:off x="-3951800" y="4181950"/>
              <a:ext cx="52900" cy="22325"/>
            </a:xfrm>
            <a:custGeom>
              <a:rect b="b" l="l" r="r" t="t"/>
              <a:pathLst>
                <a:path extrusionOk="0" h="893" w="2116">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3" name="Google Shape;653;g159505ee322_0_493"/>
            <p:cNvSpPr/>
            <p:nvPr/>
          </p:nvSpPr>
          <p:spPr>
            <a:xfrm>
              <a:off x="-4357850" y="4008175"/>
              <a:ext cx="34300" cy="48575"/>
            </a:xfrm>
            <a:custGeom>
              <a:rect b="b" l="l" r="r" t="t"/>
              <a:pathLst>
                <a:path extrusionOk="0" h="1943" w="1372">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4" name="Google Shape;654;g159505ee322_0_493"/>
            <p:cNvSpPr/>
            <p:nvPr/>
          </p:nvSpPr>
          <p:spPr>
            <a:xfrm>
              <a:off x="-2967275" y="3970025"/>
              <a:ext cx="35450" cy="55550"/>
            </a:xfrm>
            <a:custGeom>
              <a:rect b="b" l="l" r="r" t="t"/>
              <a:pathLst>
                <a:path extrusionOk="0" h="2222" w="1418">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5" name="Google Shape;655;g159505ee322_0_493"/>
            <p:cNvSpPr/>
            <p:nvPr/>
          </p:nvSpPr>
          <p:spPr>
            <a:xfrm>
              <a:off x="-4085025" y="4065200"/>
              <a:ext cx="28575" cy="56600"/>
            </a:xfrm>
            <a:custGeom>
              <a:rect b="b" l="l" r="r" t="t"/>
              <a:pathLst>
                <a:path extrusionOk="0" h="2264" w="1143">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6" name="Google Shape;656;g159505ee322_0_493"/>
            <p:cNvSpPr/>
            <p:nvPr/>
          </p:nvSpPr>
          <p:spPr>
            <a:xfrm>
              <a:off x="-4325075" y="4084750"/>
              <a:ext cx="34400" cy="32650"/>
            </a:xfrm>
            <a:custGeom>
              <a:rect b="b" l="l" r="r" t="t"/>
              <a:pathLst>
                <a:path extrusionOk="0" h="1306" w="1376">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7" name="Google Shape;657;g159505ee322_0_493"/>
            <p:cNvSpPr/>
            <p:nvPr/>
          </p:nvSpPr>
          <p:spPr>
            <a:xfrm>
              <a:off x="-3991975" y="4205300"/>
              <a:ext cx="34925" cy="43875"/>
            </a:xfrm>
            <a:custGeom>
              <a:rect b="b" l="l" r="r" t="t"/>
              <a:pathLst>
                <a:path extrusionOk="0" h="1755" w="1397">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8" name="Google Shape;658;g159505ee322_0_493"/>
            <p:cNvSpPr/>
            <p:nvPr/>
          </p:nvSpPr>
          <p:spPr>
            <a:xfrm>
              <a:off x="-3204675" y="3844175"/>
              <a:ext cx="54875" cy="40375"/>
            </a:xfrm>
            <a:custGeom>
              <a:rect b="b" l="l" r="r" t="t"/>
              <a:pathLst>
                <a:path extrusionOk="0" h="1615" w="2195">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9" name="Google Shape;659;g159505ee322_0_493"/>
            <p:cNvSpPr/>
            <p:nvPr/>
          </p:nvSpPr>
          <p:spPr>
            <a:xfrm>
              <a:off x="-3765150" y="3931925"/>
              <a:ext cx="57125" cy="40775"/>
            </a:xfrm>
            <a:custGeom>
              <a:rect b="b" l="l" r="r" t="t"/>
              <a:pathLst>
                <a:path extrusionOk="0" h="1631" w="2285">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0" name="Google Shape;660;g159505ee322_0_493"/>
            <p:cNvSpPr/>
            <p:nvPr/>
          </p:nvSpPr>
          <p:spPr>
            <a:xfrm>
              <a:off x="-3173325" y="3868500"/>
              <a:ext cx="35275" cy="26000"/>
            </a:xfrm>
            <a:custGeom>
              <a:rect b="b" l="l" r="r" t="t"/>
              <a:pathLst>
                <a:path extrusionOk="0" h="1040" w="1411">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1" name="Google Shape;661;g159505ee322_0_493"/>
            <p:cNvSpPr/>
            <p:nvPr/>
          </p:nvSpPr>
          <p:spPr>
            <a:xfrm>
              <a:off x="-4071825" y="4019150"/>
              <a:ext cx="32825" cy="43025"/>
            </a:xfrm>
            <a:custGeom>
              <a:rect b="b" l="l" r="r" t="t"/>
              <a:pathLst>
                <a:path extrusionOk="0" h="1721" w="1313">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2" name="Google Shape;662;g159505ee322_0_493"/>
            <p:cNvSpPr/>
            <p:nvPr/>
          </p:nvSpPr>
          <p:spPr>
            <a:xfrm>
              <a:off x="-3573650" y="4061225"/>
              <a:ext cx="36950" cy="23575"/>
            </a:xfrm>
            <a:custGeom>
              <a:rect b="b" l="l" r="r" t="t"/>
              <a:pathLst>
                <a:path extrusionOk="0" h="943" w="1478">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3" name="Google Shape;663;g159505ee322_0_493"/>
            <p:cNvSpPr/>
            <p:nvPr/>
          </p:nvSpPr>
          <p:spPr>
            <a:xfrm>
              <a:off x="-3119550" y="3796875"/>
              <a:ext cx="38625" cy="31475"/>
            </a:xfrm>
            <a:custGeom>
              <a:rect b="b" l="l" r="r" t="t"/>
              <a:pathLst>
                <a:path extrusionOk="0" h="1259" w="1545">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4" name="Google Shape;664;g159505ee322_0_493"/>
            <p:cNvSpPr/>
            <p:nvPr/>
          </p:nvSpPr>
          <p:spPr>
            <a:xfrm>
              <a:off x="-3121150" y="3788200"/>
              <a:ext cx="29100" cy="17975"/>
            </a:xfrm>
            <a:custGeom>
              <a:rect b="b" l="l" r="r" t="t"/>
              <a:pathLst>
                <a:path extrusionOk="0" h="719" w="1164">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5" name="Google Shape;665;g159505ee322_0_493"/>
            <p:cNvSpPr/>
            <p:nvPr/>
          </p:nvSpPr>
          <p:spPr>
            <a:xfrm>
              <a:off x="-2999525" y="3965350"/>
              <a:ext cx="28575" cy="11425"/>
            </a:xfrm>
            <a:custGeom>
              <a:rect b="b" l="l" r="r" t="t"/>
              <a:pathLst>
                <a:path extrusionOk="0" h="457" w="1143">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6" name="Google Shape;666;g159505ee322_0_493"/>
            <p:cNvSpPr/>
            <p:nvPr/>
          </p:nvSpPr>
          <p:spPr>
            <a:xfrm>
              <a:off x="-3600175" y="4081050"/>
              <a:ext cx="22225" cy="20650"/>
            </a:xfrm>
            <a:custGeom>
              <a:rect b="b" l="l" r="r" t="t"/>
              <a:pathLst>
                <a:path extrusionOk="0" h="826" w="889">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7" name="Google Shape;667;g159505ee322_0_493"/>
            <p:cNvSpPr/>
            <p:nvPr/>
          </p:nvSpPr>
          <p:spPr>
            <a:xfrm>
              <a:off x="-3189350" y="3836775"/>
              <a:ext cx="16950" cy="15825"/>
            </a:xfrm>
            <a:custGeom>
              <a:rect b="b" l="l" r="r" t="t"/>
              <a:pathLst>
                <a:path extrusionOk="0" h="633" w="678">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8" name="Google Shape;668;g159505ee322_0_493"/>
            <p:cNvSpPr/>
            <p:nvPr/>
          </p:nvSpPr>
          <p:spPr>
            <a:xfrm>
              <a:off x="-3179825" y="3876975"/>
              <a:ext cx="18525" cy="14300"/>
            </a:xfrm>
            <a:custGeom>
              <a:rect b="b" l="l" r="r" t="t"/>
              <a:pathLst>
                <a:path extrusionOk="0" h="572" w="741">
                  <a:moveTo>
                    <a:pt x="740" y="0"/>
                  </a:moveTo>
                  <a:lnTo>
                    <a:pt x="0" y="296"/>
                  </a:lnTo>
                  <a:lnTo>
                    <a:pt x="550" y="571"/>
                  </a:lnTo>
                  <a:lnTo>
                    <a:pt x="740"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9" name="Google Shape;669;g159505ee322_0_493"/>
            <p:cNvSpPr/>
            <p:nvPr/>
          </p:nvSpPr>
          <p:spPr>
            <a:xfrm>
              <a:off x="-3004300" y="3973200"/>
              <a:ext cx="24350" cy="16400"/>
            </a:xfrm>
            <a:custGeom>
              <a:rect b="b" l="l" r="r" t="t"/>
              <a:pathLst>
                <a:path extrusionOk="0" h="656" w="974">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0" name="Google Shape;670;g159505ee322_0_493"/>
            <p:cNvSpPr/>
            <p:nvPr/>
          </p:nvSpPr>
          <p:spPr>
            <a:xfrm>
              <a:off x="-3762725" y="3972975"/>
              <a:ext cx="35150" cy="44200"/>
            </a:xfrm>
            <a:custGeom>
              <a:rect b="b" l="l" r="r" t="t"/>
              <a:pathLst>
                <a:path extrusionOk="0" h="1768" w="1406">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1" name="Google Shape;671;g159505ee322_0_493"/>
            <p:cNvSpPr/>
            <p:nvPr/>
          </p:nvSpPr>
          <p:spPr>
            <a:xfrm>
              <a:off x="-3483325" y="3859600"/>
              <a:ext cx="74575" cy="68050"/>
            </a:xfrm>
            <a:custGeom>
              <a:rect b="b" l="l" r="r" t="t"/>
              <a:pathLst>
                <a:path extrusionOk="0" h="2722" w="2983">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2" name="Google Shape;672;g159505ee322_0_493"/>
            <p:cNvSpPr/>
            <p:nvPr/>
          </p:nvSpPr>
          <p:spPr>
            <a:xfrm>
              <a:off x="-3453725" y="3856025"/>
              <a:ext cx="45500" cy="60625"/>
            </a:xfrm>
            <a:custGeom>
              <a:rect b="b" l="l" r="r" t="t"/>
              <a:pathLst>
                <a:path extrusionOk="0" h="2425" w="182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3" name="Google Shape;673;g159505ee322_0_493"/>
            <p:cNvSpPr/>
            <p:nvPr/>
          </p:nvSpPr>
          <p:spPr>
            <a:xfrm>
              <a:off x="-3974525" y="4186275"/>
              <a:ext cx="75625" cy="86200"/>
            </a:xfrm>
            <a:custGeom>
              <a:rect b="b" l="l" r="r" t="t"/>
              <a:pathLst>
                <a:path extrusionOk="0" h="3448" w="3025">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4" name="Google Shape;674;g159505ee322_0_493"/>
            <p:cNvSpPr/>
            <p:nvPr/>
          </p:nvSpPr>
          <p:spPr>
            <a:xfrm>
              <a:off x="-3962900" y="4206375"/>
              <a:ext cx="58725" cy="72450"/>
            </a:xfrm>
            <a:custGeom>
              <a:rect b="b" l="l" r="r" t="t"/>
              <a:pathLst>
                <a:path extrusionOk="0" h="2898" w="2349">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5" name="Google Shape;675;g159505ee322_0_493"/>
            <p:cNvSpPr/>
            <p:nvPr/>
          </p:nvSpPr>
          <p:spPr>
            <a:xfrm>
              <a:off x="-3991450" y="4269825"/>
              <a:ext cx="32800" cy="24875"/>
            </a:xfrm>
            <a:custGeom>
              <a:rect b="b" l="l" r="r" t="t"/>
              <a:pathLst>
                <a:path extrusionOk="0" h="995" w="1312">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6" name="Google Shape;676;g159505ee322_0_493"/>
            <p:cNvSpPr/>
            <p:nvPr/>
          </p:nvSpPr>
          <p:spPr>
            <a:xfrm>
              <a:off x="-4071275" y="4031525"/>
              <a:ext cx="44950" cy="80100"/>
            </a:xfrm>
            <a:custGeom>
              <a:rect b="b" l="l" r="r" t="t"/>
              <a:pathLst>
                <a:path extrusionOk="0" h="3204" w="1798">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7" name="Google Shape;677;g159505ee322_0_493"/>
            <p:cNvSpPr/>
            <p:nvPr/>
          </p:nvSpPr>
          <p:spPr>
            <a:xfrm>
              <a:off x="-3599125" y="4067300"/>
              <a:ext cx="62425" cy="50775"/>
            </a:xfrm>
            <a:custGeom>
              <a:rect b="b" l="l" r="r" t="t"/>
              <a:pathLst>
                <a:path extrusionOk="0" h="2031" w="2497">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8" name="Google Shape;678;g159505ee322_0_493"/>
            <p:cNvSpPr/>
            <p:nvPr/>
          </p:nvSpPr>
          <p:spPr>
            <a:xfrm>
              <a:off x="-3631375" y="4122275"/>
              <a:ext cx="43625" cy="29450"/>
            </a:xfrm>
            <a:custGeom>
              <a:rect b="b" l="l" r="r" t="t"/>
              <a:pathLst>
                <a:path extrusionOk="0" h="1178" w="1745">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9" name="Google Shape;679;g159505ee322_0_493"/>
            <p:cNvSpPr/>
            <p:nvPr/>
          </p:nvSpPr>
          <p:spPr>
            <a:xfrm>
              <a:off x="-3177200" y="3788150"/>
              <a:ext cx="89400" cy="85675"/>
            </a:xfrm>
            <a:custGeom>
              <a:rect b="b" l="l" r="r" t="t"/>
              <a:pathLst>
                <a:path extrusionOk="0" h="3427" w="3576">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0" name="Google Shape;680;g159505ee322_0_493"/>
            <p:cNvSpPr/>
            <p:nvPr/>
          </p:nvSpPr>
          <p:spPr>
            <a:xfrm>
              <a:off x="-3774675" y="3952050"/>
              <a:ext cx="47100" cy="64750"/>
            </a:xfrm>
            <a:custGeom>
              <a:rect b="b" l="l" r="r" t="t"/>
              <a:pathLst>
                <a:path extrusionOk="0" h="2590" w="1884">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1" name="Google Shape;681;g159505ee322_0_493"/>
            <p:cNvSpPr/>
            <p:nvPr/>
          </p:nvSpPr>
          <p:spPr>
            <a:xfrm>
              <a:off x="-3756150" y="3948875"/>
              <a:ext cx="32800" cy="28050"/>
            </a:xfrm>
            <a:custGeom>
              <a:rect b="b" l="l" r="r" t="t"/>
              <a:pathLst>
                <a:path extrusionOk="0" h="1122" w="1312">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2" name="Google Shape;682;g159505ee322_0_493"/>
            <p:cNvSpPr/>
            <p:nvPr/>
          </p:nvSpPr>
          <p:spPr>
            <a:xfrm>
              <a:off x="-3783125" y="3961025"/>
              <a:ext cx="25400" cy="40225"/>
            </a:xfrm>
            <a:custGeom>
              <a:rect b="b" l="l" r="r" t="t"/>
              <a:pathLst>
                <a:path extrusionOk="0" h="1609" w="1016">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3" name="Google Shape;683;g159505ee322_0_493"/>
            <p:cNvSpPr/>
            <p:nvPr/>
          </p:nvSpPr>
          <p:spPr>
            <a:xfrm>
              <a:off x="-3772025" y="3961025"/>
              <a:ext cx="21175" cy="35975"/>
            </a:xfrm>
            <a:custGeom>
              <a:rect b="b" l="l" r="r" t="t"/>
              <a:pathLst>
                <a:path extrusionOk="0" h="1439" w="847">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4" name="Google Shape;684;g159505ee322_0_493"/>
            <p:cNvSpPr/>
            <p:nvPr/>
          </p:nvSpPr>
          <p:spPr>
            <a:xfrm>
              <a:off x="-3986150" y="4253950"/>
              <a:ext cx="14300" cy="15900"/>
            </a:xfrm>
            <a:custGeom>
              <a:rect b="b" l="l" r="r" t="t"/>
              <a:pathLst>
                <a:path extrusionOk="0" h="636" w="572">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5" name="Google Shape;685;g159505ee322_0_493"/>
            <p:cNvSpPr/>
            <p:nvPr/>
          </p:nvSpPr>
          <p:spPr>
            <a:xfrm>
              <a:off x="-4083975" y="4060975"/>
              <a:ext cx="26475" cy="48125"/>
            </a:xfrm>
            <a:custGeom>
              <a:rect b="b" l="l" r="r" t="t"/>
              <a:pathLst>
                <a:path extrusionOk="0" h="1925" w="1059">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6" name="Google Shape;686;g159505ee322_0_493"/>
            <p:cNvSpPr/>
            <p:nvPr/>
          </p:nvSpPr>
          <p:spPr>
            <a:xfrm>
              <a:off x="-3472075" y="3894425"/>
              <a:ext cx="32275" cy="25475"/>
            </a:xfrm>
            <a:custGeom>
              <a:rect b="b" l="l" r="r" t="t"/>
              <a:pathLst>
                <a:path extrusionOk="0" h="1019" w="1291">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7" name="Google Shape;687;g159505ee322_0_493"/>
            <p:cNvSpPr/>
            <p:nvPr/>
          </p:nvSpPr>
          <p:spPr>
            <a:xfrm>
              <a:off x="-3986675" y="4254300"/>
              <a:ext cx="27800" cy="31025"/>
            </a:xfrm>
            <a:custGeom>
              <a:rect b="b" l="l" r="r" t="t"/>
              <a:pathLst>
                <a:path extrusionOk="0" h="1241" w="1112">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688" name="Google Shape;688;g159505ee322_0_493"/>
          <p:cNvPicPr preferRelativeResize="0"/>
          <p:nvPr/>
        </p:nvPicPr>
        <p:blipFill rotWithShape="1">
          <a:blip r:embed="rId3">
            <a:alphaModFix amt="52000"/>
          </a:blip>
          <a:srcRect b="0" l="0" r="0" t="0"/>
          <a:stretch/>
        </p:blipFill>
        <p:spPr>
          <a:xfrm>
            <a:off x="9827548" y="442384"/>
            <a:ext cx="4724400" cy="977900"/>
          </a:xfrm>
          <a:prstGeom prst="rect">
            <a:avLst/>
          </a:prstGeom>
          <a:noFill/>
          <a:ln>
            <a:noFill/>
          </a:ln>
        </p:spPr>
      </p:pic>
      <p:pic>
        <p:nvPicPr>
          <p:cNvPr id="689" name="Google Shape;689;g159505ee322_0_493"/>
          <p:cNvPicPr preferRelativeResize="0"/>
          <p:nvPr/>
        </p:nvPicPr>
        <p:blipFill rotWithShape="1">
          <a:blip r:embed="rId4">
            <a:alphaModFix amt="58000"/>
          </a:blip>
          <a:srcRect b="0" l="6059" r="-6058" t="0"/>
          <a:stretch/>
        </p:blipFill>
        <p:spPr>
          <a:xfrm>
            <a:off x="-1396500" y="6182149"/>
            <a:ext cx="5057367" cy="898400"/>
          </a:xfrm>
          <a:prstGeom prst="rect">
            <a:avLst/>
          </a:prstGeom>
          <a:noFill/>
          <a:ln>
            <a:noFill/>
          </a:ln>
        </p:spPr>
      </p:pic>
      <p:sp>
        <p:nvSpPr>
          <p:cNvPr id="690" name="Google Shape;690;g159505ee322_0_493"/>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691" name="Google Shape;691;g159505ee322_0_4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فارغ" showMasterSp="0" type="blank">
  <p:cSld name="BLANK">
    <p:spTree>
      <p:nvGrpSpPr>
        <p:cNvPr id="692" name="Shape 692"/>
        <p:cNvGrpSpPr/>
        <p:nvPr/>
      </p:nvGrpSpPr>
      <p:grpSpPr>
        <a:xfrm>
          <a:off x="0" y="0"/>
          <a:ext cx="0" cy="0"/>
          <a:chOff x="0" y="0"/>
          <a:chExt cx="0" cy="0"/>
        </a:xfrm>
      </p:grpSpPr>
      <p:sp>
        <p:nvSpPr>
          <p:cNvPr id="693" name="Google Shape;693;g159505ee322_0_678"/>
          <p:cNvSpPr txBox="1"/>
          <p:nvPr>
            <p:ph idx="10" type="dt"/>
          </p:nvPr>
        </p:nvSpPr>
        <p:spPr>
          <a:xfrm>
            <a:off x="8534400" y="6356351"/>
            <a:ext cx="3052200" cy="36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694" name="Google Shape;694;g159505ee322_0_678"/>
          <p:cNvSpPr txBox="1"/>
          <p:nvPr>
            <p:ph idx="11" type="ftr"/>
          </p:nvPr>
        </p:nvSpPr>
        <p:spPr>
          <a:xfrm>
            <a:off x="3864864" y="6356351"/>
            <a:ext cx="4673700" cy="36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695" name="Google Shape;695;g159505ee322_0_678"/>
          <p:cNvSpPr txBox="1"/>
          <p:nvPr>
            <p:ph idx="12" type="sldNum"/>
          </p:nvPr>
        </p:nvSpPr>
        <p:spPr>
          <a:xfrm>
            <a:off x="816864" y="6356351"/>
            <a:ext cx="2641500" cy="3657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696" name="Google Shape;696;g159505ee322_0_678"/>
          <p:cNvCxnSpPr/>
          <p:nvPr/>
        </p:nvCxnSpPr>
        <p:spPr>
          <a:xfrm>
            <a:off x="609600" y="6353175"/>
            <a:ext cx="10972800" cy="0"/>
          </a:xfrm>
          <a:prstGeom prst="straightConnector1">
            <a:avLst/>
          </a:prstGeom>
          <a:noFill/>
          <a:ln cap="flat" cmpd="sng" w="9525">
            <a:solidFill>
              <a:schemeClr val="accent2"/>
            </a:solidFill>
            <a:prstDash val="dash"/>
            <a:round/>
            <a:headEnd len="sm" w="sm" type="none"/>
            <a:tailEnd len="sm" w="sm" type="none"/>
          </a:ln>
        </p:spPr>
      </p:cxnSp>
      <p:sp>
        <p:nvSpPr>
          <p:cNvPr id="697" name="Google Shape;697;g159505ee322_0_678"/>
          <p:cNvSpPr/>
          <p:nvPr/>
        </p:nvSpPr>
        <p:spPr>
          <a:xfrm rot="5400000">
            <a:off x="590593" y="6447359"/>
            <a:ext cx="190800" cy="160500"/>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محتوى" type="obj">
  <p:cSld name="OBJECT">
    <p:spTree>
      <p:nvGrpSpPr>
        <p:cNvPr id="698" name="Shape 698"/>
        <p:cNvGrpSpPr/>
        <p:nvPr/>
      </p:nvGrpSpPr>
      <p:grpSpPr>
        <a:xfrm>
          <a:off x="0" y="0"/>
          <a:ext cx="0" cy="0"/>
          <a:chOff x="0" y="0"/>
          <a:chExt cx="0" cy="0"/>
        </a:xfrm>
      </p:grpSpPr>
      <p:sp>
        <p:nvSpPr>
          <p:cNvPr id="699" name="Google Shape;699;g159505ee322_0_68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700" name="Google Shape;700;g159505ee322_0_684"/>
          <p:cNvSpPr txBox="1"/>
          <p:nvPr>
            <p:ph idx="10" type="dt"/>
          </p:nvPr>
        </p:nvSpPr>
        <p:spPr>
          <a:xfrm>
            <a:off x="8534400" y="6356351"/>
            <a:ext cx="3052200" cy="36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701" name="Google Shape;701;g159505ee322_0_684"/>
          <p:cNvSpPr txBox="1"/>
          <p:nvPr>
            <p:ph idx="11" type="ftr"/>
          </p:nvPr>
        </p:nvSpPr>
        <p:spPr>
          <a:xfrm>
            <a:off x="3864864" y="6356351"/>
            <a:ext cx="4673700" cy="36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702" name="Google Shape;702;g159505ee322_0_684"/>
          <p:cNvSpPr txBox="1"/>
          <p:nvPr>
            <p:ph idx="12" type="sldNum"/>
          </p:nvPr>
        </p:nvSpPr>
        <p:spPr>
          <a:xfrm>
            <a:off x="816864" y="6356351"/>
            <a:ext cx="2641500" cy="3657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03" name="Google Shape;703;g159505ee322_0_684"/>
          <p:cNvSpPr txBox="1"/>
          <p:nvPr>
            <p:ph idx="1" type="body"/>
          </p:nvPr>
        </p:nvSpPr>
        <p:spPr>
          <a:xfrm>
            <a:off x="609600" y="1219200"/>
            <a:ext cx="10972800" cy="4937700"/>
          </a:xfrm>
          <a:prstGeom prst="rect">
            <a:avLst/>
          </a:prstGeom>
          <a:noFill/>
          <a:ln>
            <a:noFill/>
          </a:ln>
        </p:spPr>
        <p:txBody>
          <a:bodyPr anchorCtr="0" anchor="t" bIns="121900" lIns="121900" spcFirstLastPara="1" rIns="121900" wrap="square" tIns="121900">
            <a:no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2100"/>
              </a:spcBef>
              <a:spcAft>
                <a:spcPts val="0"/>
              </a:spcAft>
              <a:buSzPts val="2000"/>
              <a:buChar char="○"/>
              <a:defRPr/>
            </a:lvl2pPr>
            <a:lvl3pPr indent="-355600" lvl="2" marL="1371600" algn="l">
              <a:lnSpc>
                <a:spcPct val="115000"/>
              </a:lnSpc>
              <a:spcBef>
                <a:spcPts val="2100"/>
              </a:spcBef>
              <a:spcAft>
                <a:spcPts val="0"/>
              </a:spcAft>
              <a:buSzPts val="2000"/>
              <a:buChar char="■"/>
              <a:defRPr/>
            </a:lvl3pPr>
            <a:lvl4pPr indent="-355600" lvl="3" marL="1828800" algn="l">
              <a:lnSpc>
                <a:spcPct val="115000"/>
              </a:lnSpc>
              <a:spcBef>
                <a:spcPts val="2100"/>
              </a:spcBef>
              <a:spcAft>
                <a:spcPts val="0"/>
              </a:spcAft>
              <a:buSzPts val="2000"/>
              <a:buChar char="●"/>
              <a:defRPr/>
            </a:lvl4pPr>
            <a:lvl5pPr indent="-355600" lvl="4" marL="2286000" algn="l">
              <a:lnSpc>
                <a:spcPct val="115000"/>
              </a:lnSpc>
              <a:spcBef>
                <a:spcPts val="2100"/>
              </a:spcBef>
              <a:spcAft>
                <a:spcPts val="0"/>
              </a:spcAft>
              <a:buSzPts val="2000"/>
              <a:buChar char="○"/>
              <a:defRPr/>
            </a:lvl5pPr>
            <a:lvl6pPr indent="-355600" lvl="5" marL="2743200" algn="l">
              <a:lnSpc>
                <a:spcPct val="115000"/>
              </a:lnSpc>
              <a:spcBef>
                <a:spcPts val="2100"/>
              </a:spcBef>
              <a:spcAft>
                <a:spcPts val="0"/>
              </a:spcAft>
              <a:buSzPts val="2000"/>
              <a:buChar char="■"/>
              <a:defRPr/>
            </a:lvl6pPr>
            <a:lvl7pPr indent="-355600" lvl="6" marL="3200400" algn="l">
              <a:lnSpc>
                <a:spcPct val="115000"/>
              </a:lnSpc>
              <a:spcBef>
                <a:spcPts val="2100"/>
              </a:spcBef>
              <a:spcAft>
                <a:spcPts val="0"/>
              </a:spcAft>
              <a:buSzPts val="2000"/>
              <a:buChar char="●"/>
              <a:defRPr/>
            </a:lvl7pPr>
            <a:lvl8pPr indent="-355600" lvl="7" marL="3657600" algn="l">
              <a:lnSpc>
                <a:spcPct val="115000"/>
              </a:lnSpc>
              <a:spcBef>
                <a:spcPts val="2100"/>
              </a:spcBef>
              <a:spcAft>
                <a:spcPts val="0"/>
              </a:spcAft>
              <a:buSzPts val="2000"/>
              <a:buChar char="○"/>
              <a:defRPr/>
            </a:lvl8pPr>
            <a:lvl9pPr indent="-355600" lvl="8" marL="4114800" algn="l">
              <a:lnSpc>
                <a:spcPct val="115000"/>
              </a:lnSpc>
              <a:spcBef>
                <a:spcPts val="2100"/>
              </a:spcBef>
              <a:spcAft>
                <a:spcPts val="210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spTree>
      <p:nvGrpSpPr>
        <p:cNvPr id="704" name="Shape 704"/>
        <p:cNvGrpSpPr/>
        <p:nvPr/>
      </p:nvGrpSpPr>
      <p:grpSpPr>
        <a:xfrm>
          <a:off x="0" y="0"/>
          <a:ext cx="0" cy="0"/>
          <a:chOff x="0" y="0"/>
          <a:chExt cx="0" cy="0"/>
        </a:xfrm>
      </p:grpSpPr>
      <p:pic>
        <p:nvPicPr>
          <p:cNvPr id="705" name="Google Shape;705;g159505ee322_0_690"/>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706" name="Google Shape;706;g159505ee322_0_690"/>
          <p:cNvSpPr txBox="1"/>
          <p:nvPr>
            <p:ph idx="1" type="subTitle"/>
          </p:nvPr>
        </p:nvSpPr>
        <p:spPr>
          <a:xfrm>
            <a:off x="1978000" y="2279348"/>
            <a:ext cx="5145300" cy="6477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000"/>
              <a:buChar char="●"/>
              <a:defRPr b="1" sz="2700">
                <a:latin typeface="Caveat Brush"/>
                <a:ea typeface="Caveat Brush"/>
                <a:cs typeface="Caveat Brush"/>
                <a:sym typeface="Caveat Brush"/>
              </a:defRPr>
            </a:lvl1pPr>
            <a:lvl2pPr lvl="1" algn="ctr">
              <a:lnSpc>
                <a:spcPct val="100000"/>
              </a:lnSpc>
              <a:spcBef>
                <a:spcPts val="0"/>
              </a:spcBef>
              <a:spcAft>
                <a:spcPts val="0"/>
              </a:spcAft>
              <a:buSzPts val="3700"/>
              <a:buChar char="○"/>
              <a:defRPr sz="3700"/>
            </a:lvl2pPr>
            <a:lvl3pPr lvl="2" algn="ctr">
              <a:lnSpc>
                <a:spcPct val="100000"/>
              </a:lnSpc>
              <a:spcBef>
                <a:spcPts val="0"/>
              </a:spcBef>
              <a:spcAft>
                <a:spcPts val="0"/>
              </a:spcAft>
              <a:buSzPts val="3700"/>
              <a:buChar char="■"/>
              <a:defRPr sz="3700"/>
            </a:lvl3pPr>
            <a:lvl4pPr lvl="3" algn="ctr">
              <a:lnSpc>
                <a:spcPct val="100000"/>
              </a:lnSpc>
              <a:spcBef>
                <a:spcPts val="0"/>
              </a:spcBef>
              <a:spcAft>
                <a:spcPts val="0"/>
              </a:spcAft>
              <a:buSzPts val="3700"/>
              <a:buChar char="●"/>
              <a:defRPr sz="3700"/>
            </a:lvl4pPr>
            <a:lvl5pPr lvl="4" algn="ctr">
              <a:lnSpc>
                <a:spcPct val="100000"/>
              </a:lnSpc>
              <a:spcBef>
                <a:spcPts val="0"/>
              </a:spcBef>
              <a:spcAft>
                <a:spcPts val="0"/>
              </a:spcAft>
              <a:buSzPts val="3700"/>
              <a:buChar char="○"/>
              <a:defRPr sz="3700"/>
            </a:lvl5pPr>
            <a:lvl6pPr lvl="5" algn="ctr">
              <a:lnSpc>
                <a:spcPct val="100000"/>
              </a:lnSpc>
              <a:spcBef>
                <a:spcPts val="0"/>
              </a:spcBef>
              <a:spcAft>
                <a:spcPts val="0"/>
              </a:spcAft>
              <a:buSzPts val="3700"/>
              <a:buChar char="■"/>
              <a:defRPr sz="3700"/>
            </a:lvl6pPr>
            <a:lvl7pPr lvl="6" algn="ctr">
              <a:lnSpc>
                <a:spcPct val="100000"/>
              </a:lnSpc>
              <a:spcBef>
                <a:spcPts val="0"/>
              </a:spcBef>
              <a:spcAft>
                <a:spcPts val="0"/>
              </a:spcAft>
              <a:buSzPts val="3700"/>
              <a:buChar char="●"/>
              <a:defRPr sz="3700"/>
            </a:lvl7pPr>
            <a:lvl8pPr lvl="7" algn="ctr">
              <a:lnSpc>
                <a:spcPct val="100000"/>
              </a:lnSpc>
              <a:spcBef>
                <a:spcPts val="0"/>
              </a:spcBef>
              <a:spcAft>
                <a:spcPts val="0"/>
              </a:spcAft>
              <a:buSzPts val="3700"/>
              <a:buChar char="○"/>
              <a:defRPr sz="3700"/>
            </a:lvl8pPr>
            <a:lvl9pPr lvl="8" algn="ctr">
              <a:lnSpc>
                <a:spcPct val="100000"/>
              </a:lnSpc>
              <a:spcBef>
                <a:spcPts val="0"/>
              </a:spcBef>
              <a:spcAft>
                <a:spcPts val="0"/>
              </a:spcAft>
              <a:buSzPts val="3700"/>
              <a:buChar char="■"/>
              <a:defRPr sz="3700"/>
            </a:lvl9pPr>
          </a:lstStyle>
          <a:p/>
        </p:txBody>
      </p:sp>
      <p:grpSp>
        <p:nvGrpSpPr>
          <p:cNvPr id="707" name="Google Shape;707;g159505ee322_0_690"/>
          <p:cNvGrpSpPr/>
          <p:nvPr/>
        </p:nvGrpSpPr>
        <p:grpSpPr>
          <a:xfrm>
            <a:off x="94" y="6137881"/>
            <a:ext cx="2808596" cy="796613"/>
            <a:chOff x="-2810250" y="3572525"/>
            <a:chExt cx="2106500" cy="597475"/>
          </a:xfrm>
        </p:grpSpPr>
        <p:sp>
          <p:nvSpPr>
            <p:cNvPr id="708" name="Google Shape;708;g159505ee322_0_690"/>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09" name="Google Shape;709;g159505ee322_0_690"/>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0" name="Google Shape;710;g159505ee322_0_690"/>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1" name="Google Shape;711;g159505ee322_0_690"/>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2" name="Google Shape;712;g159505ee322_0_690"/>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3" name="Google Shape;713;g159505ee322_0_690"/>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4" name="Google Shape;714;g159505ee322_0_690"/>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5" name="Google Shape;715;g159505ee322_0_690"/>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6" name="Google Shape;716;g159505ee322_0_690"/>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7" name="Google Shape;717;g159505ee322_0_690"/>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8" name="Google Shape;718;g159505ee322_0_690"/>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9" name="Google Shape;719;g159505ee322_0_690"/>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0" name="Google Shape;720;g159505ee322_0_690"/>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1" name="Google Shape;721;g159505ee322_0_690"/>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2" name="Google Shape;722;g159505ee322_0_690"/>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3" name="Google Shape;723;g159505ee322_0_690"/>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4" name="Google Shape;724;g159505ee322_0_690"/>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5" name="Google Shape;725;g159505ee322_0_690"/>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6" name="Google Shape;726;g159505ee322_0_690"/>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7" name="Google Shape;727;g159505ee322_0_690"/>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8" name="Google Shape;728;g159505ee322_0_690"/>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9" name="Google Shape;729;g159505ee322_0_690"/>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0" name="Google Shape;730;g159505ee322_0_690"/>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1" name="Google Shape;731;g159505ee322_0_690"/>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2" name="Google Shape;732;g159505ee322_0_690"/>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3" name="Google Shape;733;g159505ee322_0_690"/>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4" name="Google Shape;734;g159505ee322_0_690"/>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5" name="Google Shape;735;g159505ee322_0_690"/>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6" name="Google Shape;736;g159505ee322_0_690"/>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7" name="Google Shape;737;g159505ee322_0_690"/>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8" name="Google Shape;738;g159505ee322_0_690"/>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9" name="Google Shape;739;g159505ee322_0_690"/>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0" name="Google Shape;740;g159505ee322_0_690"/>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1" name="Google Shape;741;g159505ee322_0_690"/>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2" name="Google Shape;742;g159505ee322_0_690"/>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3" name="Google Shape;743;g159505ee322_0_690"/>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4" name="Google Shape;744;g159505ee322_0_690"/>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5" name="Google Shape;745;g159505ee322_0_690"/>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6" name="Google Shape;746;g159505ee322_0_690"/>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7" name="Google Shape;747;g159505ee322_0_690"/>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8" name="Google Shape;748;g159505ee322_0_690"/>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9" name="Google Shape;749;g159505ee322_0_690"/>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0" name="Google Shape;750;g159505ee322_0_690"/>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1" name="Google Shape;751;g159505ee322_0_690"/>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2" name="Google Shape;752;g159505ee322_0_690"/>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3" name="Google Shape;753;g159505ee322_0_690"/>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4" name="Google Shape;754;g159505ee322_0_690"/>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5" name="Google Shape;755;g159505ee322_0_690"/>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6" name="Google Shape;756;g159505ee322_0_690"/>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7" name="Google Shape;757;g159505ee322_0_690"/>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8" name="Google Shape;758;g159505ee322_0_690"/>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9" name="Google Shape;759;g159505ee322_0_690"/>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0" name="Google Shape;760;g159505ee322_0_690"/>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1" name="Google Shape;761;g159505ee322_0_690"/>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2" name="Google Shape;762;g159505ee322_0_690"/>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3" name="Google Shape;763;g159505ee322_0_690"/>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4" name="Google Shape;764;g159505ee322_0_690"/>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5" name="Google Shape;765;g159505ee322_0_690"/>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6" name="Google Shape;766;g159505ee322_0_690"/>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7" name="Google Shape;767;g159505ee322_0_690"/>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8" name="Google Shape;768;g159505ee322_0_690"/>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9" name="Google Shape;769;g159505ee322_0_690"/>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0" name="Google Shape;770;g159505ee322_0_690"/>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1" name="Google Shape;771;g159505ee322_0_690"/>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2" name="Google Shape;772;g159505ee322_0_690"/>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3" name="Google Shape;773;g159505ee322_0_690"/>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4" name="Google Shape;774;g159505ee322_0_690"/>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5" name="Google Shape;775;g159505ee322_0_690"/>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6" name="Google Shape;776;g159505ee322_0_690"/>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7" name="Google Shape;777;g159505ee322_0_690"/>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8" name="Google Shape;778;g159505ee322_0_690"/>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9" name="Google Shape;779;g159505ee322_0_690"/>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0" name="Google Shape;780;g159505ee322_0_690"/>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1" name="Google Shape;781;g159505ee322_0_690"/>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2" name="Google Shape;782;g159505ee322_0_690"/>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3" name="Google Shape;783;g159505ee322_0_690"/>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4" name="Google Shape;784;g159505ee322_0_690"/>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5" name="Google Shape;785;g159505ee322_0_690"/>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6" name="Google Shape;786;g159505ee322_0_690"/>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7" name="Google Shape;787;g159505ee322_0_690"/>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8" name="Google Shape;788;g159505ee322_0_690"/>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9" name="Google Shape;789;g159505ee322_0_690"/>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0" name="Google Shape;790;g159505ee322_0_690"/>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1" name="Google Shape;791;g159505ee322_0_690"/>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2" name="Google Shape;792;g159505ee322_0_690"/>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3" name="Google Shape;793;g159505ee322_0_690"/>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4" name="Google Shape;794;g159505ee322_0_690"/>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5" name="Google Shape;795;g159505ee322_0_690"/>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6" name="Google Shape;796;g159505ee322_0_690"/>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7" name="Google Shape;797;g159505ee322_0_690"/>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8" name="Google Shape;798;g159505ee322_0_690"/>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9" name="Google Shape;799;g159505ee322_0_690"/>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0" name="Google Shape;800;g159505ee322_0_690"/>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1" name="Google Shape;801;g159505ee322_0_690"/>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2" name="Google Shape;802;g159505ee322_0_690"/>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3" name="Google Shape;803;g159505ee322_0_690"/>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4" name="Google Shape;804;g159505ee322_0_690"/>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5" name="Google Shape;805;g159505ee322_0_690"/>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6" name="Google Shape;806;g159505ee322_0_690"/>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7" name="Google Shape;807;g159505ee322_0_690"/>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8" name="Google Shape;808;g159505ee322_0_690"/>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9" name="Google Shape;809;g159505ee322_0_690"/>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0" name="Google Shape;810;g159505ee322_0_690"/>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1" name="Google Shape;811;g159505ee322_0_690"/>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2" name="Google Shape;812;g159505ee322_0_690"/>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3" name="Google Shape;813;g159505ee322_0_690"/>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4" name="Google Shape;814;g159505ee322_0_690"/>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5" name="Google Shape;815;g159505ee322_0_690"/>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6" name="Google Shape;816;g159505ee322_0_690"/>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7" name="Google Shape;817;g159505ee322_0_690"/>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818" name="Google Shape;818;g159505ee322_0_690"/>
          <p:cNvGrpSpPr/>
          <p:nvPr/>
        </p:nvGrpSpPr>
        <p:grpSpPr>
          <a:xfrm flipH="1">
            <a:off x="10261577" y="734014"/>
            <a:ext cx="2808596" cy="796613"/>
            <a:chOff x="-2810250" y="3572525"/>
            <a:chExt cx="2106500" cy="597475"/>
          </a:xfrm>
        </p:grpSpPr>
        <p:sp>
          <p:nvSpPr>
            <p:cNvPr id="819" name="Google Shape;819;g159505ee322_0_690"/>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0" name="Google Shape;820;g159505ee322_0_690"/>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1" name="Google Shape;821;g159505ee322_0_690"/>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2" name="Google Shape;822;g159505ee322_0_690"/>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3" name="Google Shape;823;g159505ee322_0_690"/>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4" name="Google Shape;824;g159505ee322_0_690"/>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5" name="Google Shape;825;g159505ee322_0_690"/>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6" name="Google Shape;826;g159505ee322_0_690"/>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7" name="Google Shape;827;g159505ee322_0_690"/>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8" name="Google Shape;828;g159505ee322_0_690"/>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9" name="Google Shape;829;g159505ee322_0_690"/>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0" name="Google Shape;830;g159505ee322_0_690"/>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1" name="Google Shape;831;g159505ee322_0_690"/>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2" name="Google Shape;832;g159505ee322_0_690"/>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3" name="Google Shape;833;g159505ee322_0_690"/>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4" name="Google Shape;834;g159505ee322_0_690"/>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5" name="Google Shape;835;g159505ee322_0_690"/>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6" name="Google Shape;836;g159505ee322_0_690"/>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7" name="Google Shape;837;g159505ee322_0_690"/>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8" name="Google Shape;838;g159505ee322_0_690"/>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9" name="Google Shape;839;g159505ee322_0_690"/>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0" name="Google Shape;840;g159505ee322_0_690"/>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1" name="Google Shape;841;g159505ee322_0_690"/>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2" name="Google Shape;842;g159505ee322_0_690"/>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3" name="Google Shape;843;g159505ee322_0_690"/>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4" name="Google Shape;844;g159505ee322_0_690"/>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5" name="Google Shape;845;g159505ee322_0_690"/>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6" name="Google Shape;846;g159505ee322_0_690"/>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7" name="Google Shape;847;g159505ee322_0_690"/>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8" name="Google Shape;848;g159505ee322_0_690"/>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9" name="Google Shape;849;g159505ee322_0_690"/>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0" name="Google Shape;850;g159505ee322_0_690"/>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1" name="Google Shape;851;g159505ee322_0_690"/>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2" name="Google Shape;852;g159505ee322_0_690"/>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3" name="Google Shape;853;g159505ee322_0_690"/>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4" name="Google Shape;854;g159505ee322_0_690"/>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5" name="Google Shape;855;g159505ee322_0_690"/>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6" name="Google Shape;856;g159505ee322_0_690"/>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7" name="Google Shape;857;g159505ee322_0_690"/>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8" name="Google Shape;858;g159505ee322_0_690"/>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9" name="Google Shape;859;g159505ee322_0_690"/>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0" name="Google Shape;860;g159505ee322_0_690"/>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1" name="Google Shape;861;g159505ee322_0_690"/>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2" name="Google Shape;862;g159505ee322_0_690"/>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3" name="Google Shape;863;g159505ee322_0_690"/>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4" name="Google Shape;864;g159505ee322_0_690"/>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5" name="Google Shape;865;g159505ee322_0_690"/>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6" name="Google Shape;866;g159505ee322_0_690"/>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7" name="Google Shape;867;g159505ee322_0_690"/>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8" name="Google Shape;868;g159505ee322_0_690"/>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9" name="Google Shape;869;g159505ee322_0_690"/>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0" name="Google Shape;870;g159505ee322_0_690"/>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1" name="Google Shape;871;g159505ee322_0_690"/>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2" name="Google Shape;872;g159505ee322_0_690"/>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3" name="Google Shape;873;g159505ee322_0_690"/>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4" name="Google Shape;874;g159505ee322_0_690"/>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5" name="Google Shape;875;g159505ee322_0_690"/>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6" name="Google Shape;876;g159505ee322_0_690"/>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7" name="Google Shape;877;g159505ee322_0_690"/>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8" name="Google Shape;878;g159505ee322_0_690"/>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9" name="Google Shape;879;g159505ee322_0_690"/>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0" name="Google Shape;880;g159505ee322_0_690"/>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1" name="Google Shape;881;g159505ee322_0_690"/>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2" name="Google Shape;882;g159505ee322_0_690"/>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3" name="Google Shape;883;g159505ee322_0_690"/>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4" name="Google Shape;884;g159505ee322_0_690"/>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5" name="Google Shape;885;g159505ee322_0_690"/>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6" name="Google Shape;886;g159505ee322_0_690"/>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7" name="Google Shape;887;g159505ee322_0_690"/>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8" name="Google Shape;888;g159505ee322_0_690"/>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9" name="Google Shape;889;g159505ee322_0_690"/>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0" name="Google Shape;890;g159505ee322_0_690"/>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1" name="Google Shape;891;g159505ee322_0_690"/>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2" name="Google Shape;892;g159505ee322_0_690"/>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3" name="Google Shape;893;g159505ee322_0_690"/>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4" name="Google Shape;894;g159505ee322_0_690"/>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5" name="Google Shape;895;g159505ee322_0_690"/>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6" name="Google Shape;896;g159505ee322_0_690"/>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7" name="Google Shape;897;g159505ee322_0_690"/>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8" name="Google Shape;898;g159505ee322_0_690"/>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9" name="Google Shape;899;g159505ee322_0_690"/>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0" name="Google Shape;900;g159505ee322_0_690"/>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1" name="Google Shape;901;g159505ee322_0_690"/>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2" name="Google Shape;902;g159505ee322_0_690"/>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3" name="Google Shape;903;g159505ee322_0_690"/>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4" name="Google Shape;904;g159505ee322_0_690"/>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5" name="Google Shape;905;g159505ee322_0_690"/>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6" name="Google Shape;906;g159505ee322_0_690"/>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7" name="Google Shape;907;g159505ee322_0_690"/>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8" name="Google Shape;908;g159505ee322_0_690"/>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9" name="Google Shape;909;g159505ee322_0_690"/>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0" name="Google Shape;910;g159505ee322_0_690"/>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1" name="Google Shape;911;g159505ee322_0_690"/>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2" name="Google Shape;912;g159505ee322_0_690"/>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3" name="Google Shape;913;g159505ee322_0_690"/>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4" name="Google Shape;914;g159505ee322_0_690"/>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5" name="Google Shape;915;g159505ee322_0_690"/>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6" name="Google Shape;916;g159505ee322_0_690"/>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7" name="Google Shape;917;g159505ee322_0_690"/>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8" name="Google Shape;918;g159505ee322_0_690"/>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9" name="Google Shape;919;g159505ee322_0_690"/>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0" name="Google Shape;920;g159505ee322_0_690"/>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1" name="Google Shape;921;g159505ee322_0_690"/>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2" name="Google Shape;922;g159505ee322_0_690"/>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3" name="Google Shape;923;g159505ee322_0_690"/>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4" name="Google Shape;924;g159505ee322_0_690"/>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5" name="Google Shape;925;g159505ee322_0_690"/>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6" name="Google Shape;926;g159505ee322_0_690"/>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7" name="Google Shape;927;g159505ee322_0_690"/>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8" name="Google Shape;928;g159505ee322_0_690"/>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929" name="Google Shape;929;g159505ee322_0_690"/>
          <p:cNvPicPr preferRelativeResize="0"/>
          <p:nvPr/>
        </p:nvPicPr>
        <p:blipFill rotWithShape="1">
          <a:blip r:embed="rId3">
            <a:alphaModFix amt="85000"/>
          </a:blip>
          <a:srcRect b="0" l="0" r="0" t="0"/>
          <a:stretch/>
        </p:blipFill>
        <p:spPr>
          <a:xfrm rot="-2976215">
            <a:off x="9178495" y="5085120"/>
            <a:ext cx="3685200" cy="2416123"/>
          </a:xfrm>
          <a:prstGeom prst="rect">
            <a:avLst/>
          </a:prstGeom>
          <a:noFill/>
          <a:ln>
            <a:noFill/>
          </a:ln>
        </p:spPr>
      </p:pic>
      <p:pic>
        <p:nvPicPr>
          <p:cNvPr id="930" name="Google Shape;930;g159505ee322_0_690"/>
          <p:cNvPicPr preferRelativeResize="0"/>
          <p:nvPr/>
        </p:nvPicPr>
        <p:blipFill rotWithShape="1">
          <a:blip r:embed="rId4">
            <a:alphaModFix amt="66000"/>
          </a:blip>
          <a:srcRect b="0" l="0" r="0" t="0"/>
          <a:stretch/>
        </p:blipFill>
        <p:spPr>
          <a:xfrm rot="3667399">
            <a:off x="-215424" y="-1933705"/>
            <a:ext cx="2616717" cy="4958543"/>
          </a:xfrm>
          <a:prstGeom prst="rect">
            <a:avLst/>
          </a:prstGeom>
          <a:noFill/>
          <a:ln>
            <a:noFill/>
          </a:ln>
        </p:spPr>
      </p:pic>
      <p:sp>
        <p:nvSpPr>
          <p:cNvPr id="931" name="Google Shape;931;g159505ee322_0_690"/>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932" name="Google Shape;932;g159505ee322_0_690"/>
          <p:cNvSpPr txBox="1"/>
          <p:nvPr>
            <p:ph idx="2" type="subTitle"/>
          </p:nvPr>
        </p:nvSpPr>
        <p:spPr>
          <a:xfrm>
            <a:off x="1978000" y="2735493"/>
            <a:ext cx="8235900" cy="20637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000"/>
              <a:buChar char="●"/>
              <a:defRPr/>
            </a:lvl1pPr>
            <a:lvl2pPr lvl="1" algn="ctr">
              <a:lnSpc>
                <a:spcPct val="100000"/>
              </a:lnSpc>
              <a:spcBef>
                <a:spcPts val="0"/>
              </a:spcBef>
              <a:spcAft>
                <a:spcPts val="0"/>
              </a:spcAft>
              <a:buSzPts val="2000"/>
              <a:buChar char="○"/>
              <a:defRPr sz="2000"/>
            </a:lvl2pPr>
            <a:lvl3pPr lvl="2" algn="ctr">
              <a:lnSpc>
                <a:spcPct val="100000"/>
              </a:lnSpc>
              <a:spcBef>
                <a:spcPts val="2100"/>
              </a:spcBef>
              <a:spcAft>
                <a:spcPts val="0"/>
              </a:spcAft>
              <a:buSzPts val="2000"/>
              <a:buChar char="■"/>
              <a:defRPr sz="2000"/>
            </a:lvl3pPr>
            <a:lvl4pPr lvl="3" algn="ctr">
              <a:lnSpc>
                <a:spcPct val="100000"/>
              </a:lnSpc>
              <a:spcBef>
                <a:spcPts val="2100"/>
              </a:spcBef>
              <a:spcAft>
                <a:spcPts val="0"/>
              </a:spcAft>
              <a:buSzPts val="2000"/>
              <a:buChar char="●"/>
              <a:defRPr sz="2000"/>
            </a:lvl4pPr>
            <a:lvl5pPr lvl="4" algn="ctr">
              <a:lnSpc>
                <a:spcPct val="100000"/>
              </a:lnSpc>
              <a:spcBef>
                <a:spcPts val="2100"/>
              </a:spcBef>
              <a:spcAft>
                <a:spcPts val="0"/>
              </a:spcAft>
              <a:buSzPts val="2000"/>
              <a:buChar char="○"/>
              <a:defRPr sz="2000"/>
            </a:lvl5pPr>
            <a:lvl6pPr lvl="5" algn="ctr">
              <a:lnSpc>
                <a:spcPct val="100000"/>
              </a:lnSpc>
              <a:spcBef>
                <a:spcPts val="2100"/>
              </a:spcBef>
              <a:spcAft>
                <a:spcPts val="0"/>
              </a:spcAft>
              <a:buSzPts val="2000"/>
              <a:buChar char="■"/>
              <a:defRPr sz="2000"/>
            </a:lvl6pPr>
            <a:lvl7pPr lvl="6" algn="ctr">
              <a:lnSpc>
                <a:spcPct val="100000"/>
              </a:lnSpc>
              <a:spcBef>
                <a:spcPts val="2100"/>
              </a:spcBef>
              <a:spcAft>
                <a:spcPts val="0"/>
              </a:spcAft>
              <a:buSzPts val="2000"/>
              <a:buChar char="●"/>
              <a:defRPr sz="2000"/>
            </a:lvl7pPr>
            <a:lvl8pPr lvl="7" algn="ctr">
              <a:lnSpc>
                <a:spcPct val="100000"/>
              </a:lnSpc>
              <a:spcBef>
                <a:spcPts val="2100"/>
              </a:spcBef>
              <a:spcAft>
                <a:spcPts val="0"/>
              </a:spcAft>
              <a:buSzPts val="2000"/>
              <a:buChar char="○"/>
              <a:defRPr sz="2000"/>
            </a:lvl8pPr>
            <a:lvl9pPr lvl="8" algn="ctr">
              <a:lnSpc>
                <a:spcPct val="100000"/>
              </a:lnSpc>
              <a:spcBef>
                <a:spcPts val="2100"/>
              </a:spcBef>
              <a:spcAft>
                <a:spcPts val="2100"/>
              </a:spcAft>
              <a:buSzPts val="2000"/>
              <a:buChar char="■"/>
              <a:defRPr sz="2000"/>
            </a:lvl9pPr>
          </a:lstStyle>
          <a:p/>
        </p:txBody>
      </p:sp>
      <p:sp>
        <p:nvSpPr>
          <p:cNvPr id="933" name="Google Shape;933;g159505ee322_0_6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4_1">
    <p:spTree>
      <p:nvGrpSpPr>
        <p:cNvPr id="934" name="Shape 934"/>
        <p:cNvGrpSpPr/>
        <p:nvPr/>
      </p:nvGrpSpPr>
      <p:grpSpPr>
        <a:xfrm>
          <a:off x="0" y="0"/>
          <a:ext cx="0" cy="0"/>
          <a:chOff x="0" y="0"/>
          <a:chExt cx="0" cy="0"/>
        </a:xfrm>
      </p:grpSpPr>
      <p:pic>
        <p:nvPicPr>
          <p:cNvPr id="935" name="Google Shape;935;g159505ee322_0_919"/>
          <p:cNvPicPr preferRelativeResize="0"/>
          <p:nvPr/>
        </p:nvPicPr>
        <p:blipFill rotWithShape="1">
          <a:blip r:embed="rId2">
            <a:alphaModFix/>
          </a:blip>
          <a:srcRect b="0" l="0" r="0" t="0"/>
          <a:stretch/>
        </p:blipFill>
        <p:spPr>
          <a:xfrm>
            <a:off x="0" y="0"/>
            <a:ext cx="12192000" cy="6858001"/>
          </a:xfrm>
          <a:prstGeom prst="rect">
            <a:avLst/>
          </a:prstGeom>
          <a:noFill/>
          <a:ln>
            <a:noFill/>
          </a:ln>
        </p:spPr>
      </p:pic>
      <p:grpSp>
        <p:nvGrpSpPr>
          <p:cNvPr id="936" name="Google Shape;936;g159505ee322_0_919"/>
          <p:cNvGrpSpPr/>
          <p:nvPr/>
        </p:nvGrpSpPr>
        <p:grpSpPr>
          <a:xfrm>
            <a:off x="10327160" y="604432"/>
            <a:ext cx="2808596" cy="796613"/>
            <a:chOff x="-2810250" y="3572525"/>
            <a:chExt cx="2106500" cy="597475"/>
          </a:xfrm>
        </p:grpSpPr>
        <p:sp>
          <p:nvSpPr>
            <p:cNvPr id="937" name="Google Shape;937;g159505ee322_0_919"/>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38" name="Google Shape;938;g159505ee322_0_919"/>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39" name="Google Shape;939;g159505ee322_0_919"/>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0" name="Google Shape;940;g159505ee322_0_919"/>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1" name="Google Shape;941;g159505ee322_0_919"/>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2" name="Google Shape;942;g159505ee322_0_919"/>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3" name="Google Shape;943;g159505ee322_0_919"/>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4" name="Google Shape;944;g159505ee322_0_919"/>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5" name="Google Shape;945;g159505ee322_0_919"/>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6" name="Google Shape;946;g159505ee322_0_919"/>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7" name="Google Shape;947;g159505ee322_0_919"/>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8" name="Google Shape;948;g159505ee322_0_919"/>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9" name="Google Shape;949;g159505ee322_0_919"/>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0" name="Google Shape;950;g159505ee322_0_919"/>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1" name="Google Shape;951;g159505ee322_0_919"/>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2" name="Google Shape;952;g159505ee322_0_919"/>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3" name="Google Shape;953;g159505ee322_0_919"/>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4" name="Google Shape;954;g159505ee322_0_919"/>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5" name="Google Shape;955;g159505ee322_0_919"/>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6" name="Google Shape;956;g159505ee322_0_919"/>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7" name="Google Shape;957;g159505ee322_0_919"/>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8" name="Google Shape;958;g159505ee322_0_919"/>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9" name="Google Shape;959;g159505ee322_0_919"/>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0" name="Google Shape;960;g159505ee322_0_919"/>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1" name="Google Shape;961;g159505ee322_0_919"/>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2" name="Google Shape;962;g159505ee322_0_919"/>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3" name="Google Shape;963;g159505ee322_0_919"/>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4" name="Google Shape;964;g159505ee322_0_919"/>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5" name="Google Shape;965;g159505ee322_0_919"/>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6" name="Google Shape;966;g159505ee322_0_919"/>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7" name="Google Shape;967;g159505ee322_0_919"/>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8" name="Google Shape;968;g159505ee322_0_919"/>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9" name="Google Shape;969;g159505ee322_0_919"/>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0" name="Google Shape;970;g159505ee322_0_919"/>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1" name="Google Shape;971;g159505ee322_0_919"/>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2" name="Google Shape;972;g159505ee322_0_919"/>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3" name="Google Shape;973;g159505ee322_0_919"/>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4" name="Google Shape;974;g159505ee322_0_919"/>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5" name="Google Shape;975;g159505ee322_0_919"/>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6" name="Google Shape;976;g159505ee322_0_919"/>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7" name="Google Shape;977;g159505ee322_0_919"/>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8" name="Google Shape;978;g159505ee322_0_919"/>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9" name="Google Shape;979;g159505ee322_0_919"/>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0" name="Google Shape;980;g159505ee322_0_919"/>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1" name="Google Shape;981;g159505ee322_0_919"/>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2" name="Google Shape;982;g159505ee322_0_919"/>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3" name="Google Shape;983;g159505ee322_0_919"/>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4" name="Google Shape;984;g159505ee322_0_919"/>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5" name="Google Shape;985;g159505ee322_0_919"/>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6" name="Google Shape;986;g159505ee322_0_919"/>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7" name="Google Shape;987;g159505ee322_0_919"/>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8" name="Google Shape;988;g159505ee322_0_919"/>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9" name="Google Shape;989;g159505ee322_0_919"/>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0" name="Google Shape;990;g159505ee322_0_919"/>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1" name="Google Shape;991;g159505ee322_0_919"/>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2" name="Google Shape;992;g159505ee322_0_919"/>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3" name="Google Shape;993;g159505ee322_0_919"/>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4" name="Google Shape;994;g159505ee322_0_919"/>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5" name="Google Shape;995;g159505ee322_0_919"/>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6" name="Google Shape;996;g159505ee322_0_919"/>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7" name="Google Shape;997;g159505ee322_0_919"/>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8" name="Google Shape;998;g159505ee322_0_919"/>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9" name="Google Shape;999;g159505ee322_0_919"/>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0" name="Google Shape;1000;g159505ee322_0_919"/>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1" name="Google Shape;1001;g159505ee322_0_919"/>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2" name="Google Shape;1002;g159505ee322_0_919"/>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3" name="Google Shape;1003;g159505ee322_0_919"/>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4" name="Google Shape;1004;g159505ee322_0_919"/>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5" name="Google Shape;1005;g159505ee322_0_919"/>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6" name="Google Shape;1006;g159505ee322_0_919"/>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7" name="Google Shape;1007;g159505ee322_0_919"/>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8" name="Google Shape;1008;g159505ee322_0_919"/>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9" name="Google Shape;1009;g159505ee322_0_919"/>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0" name="Google Shape;1010;g159505ee322_0_919"/>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1" name="Google Shape;1011;g159505ee322_0_919"/>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2" name="Google Shape;1012;g159505ee322_0_919"/>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3" name="Google Shape;1013;g159505ee322_0_919"/>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4" name="Google Shape;1014;g159505ee322_0_919"/>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5" name="Google Shape;1015;g159505ee322_0_919"/>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6" name="Google Shape;1016;g159505ee322_0_919"/>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7" name="Google Shape;1017;g159505ee322_0_919"/>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8" name="Google Shape;1018;g159505ee322_0_919"/>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9" name="Google Shape;1019;g159505ee322_0_919"/>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0" name="Google Shape;1020;g159505ee322_0_919"/>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1" name="Google Shape;1021;g159505ee322_0_919"/>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2" name="Google Shape;1022;g159505ee322_0_919"/>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3" name="Google Shape;1023;g159505ee322_0_919"/>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4" name="Google Shape;1024;g159505ee322_0_919"/>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5" name="Google Shape;1025;g159505ee322_0_919"/>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6" name="Google Shape;1026;g159505ee322_0_919"/>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7" name="Google Shape;1027;g159505ee322_0_919"/>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8" name="Google Shape;1028;g159505ee322_0_919"/>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9" name="Google Shape;1029;g159505ee322_0_919"/>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0" name="Google Shape;1030;g159505ee322_0_919"/>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1" name="Google Shape;1031;g159505ee322_0_919"/>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2" name="Google Shape;1032;g159505ee322_0_919"/>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3" name="Google Shape;1033;g159505ee322_0_919"/>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4" name="Google Shape;1034;g159505ee322_0_919"/>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5" name="Google Shape;1035;g159505ee322_0_919"/>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6" name="Google Shape;1036;g159505ee322_0_919"/>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7" name="Google Shape;1037;g159505ee322_0_919"/>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8" name="Google Shape;1038;g159505ee322_0_919"/>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9" name="Google Shape;1039;g159505ee322_0_919"/>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0" name="Google Shape;1040;g159505ee322_0_919"/>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1" name="Google Shape;1041;g159505ee322_0_919"/>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2" name="Google Shape;1042;g159505ee322_0_919"/>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3" name="Google Shape;1043;g159505ee322_0_919"/>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4" name="Google Shape;1044;g159505ee322_0_919"/>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5" name="Google Shape;1045;g159505ee322_0_919"/>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6" name="Google Shape;1046;g159505ee322_0_919"/>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1047" name="Google Shape;1047;g159505ee322_0_919"/>
          <p:cNvPicPr preferRelativeResize="0"/>
          <p:nvPr/>
        </p:nvPicPr>
        <p:blipFill rotWithShape="1">
          <a:blip r:embed="rId3">
            <a:alphaModFix amt="73000"/>
          </a:blip>
          <a:srcRect b="0" l="0" r="0" t="0"/>
          <a:stretch/>
        </p:blipFill>
        <p:spPr>
          <a:xfrm>
            <a:off x="10327068" y="6182125"/>
            <a:ext cx="3493331" cy="620567"/>
          </a:xfrm>
          <a:prstGeom prst="rect">
            <a:avLst/>
          </a:prstGeom>
          <a:noFill/>
          <a:ln>
            <a:noFill/>
          </a:ln>
        </p:spPr>
      </p:pic>
      <p:pic>
        <p:nvPicPr>
          <p:cNvPr id="1048" name="Google Shape;1048;g159505ee322_0_919"/>
          <p:cNvPicPr preferRelativeResize="0"/>
          <p:nvPr/>
        </p:nvPicPr>
        <p:blipFill rotWithShape="1">
          <a:blip r:embed="rId4">
            <a:alphaModFix amt="73000"/>
          </a:blip>
          <a:srcRect b="0" l="0" r="0" t="0"/>
          <a:stretch/>
        </p:blipFill>
        <p:spPr>
          <a:xfrm>
            <a:off x="-2076232" y="874092"/>
            <a:ext cx="3493331" cy="620567"/>
          </a:xfrm>
          <a:prstGeom prst="rect">
            <a:avLst/>
          </a:prstGeom>
          <a:noFill/>
          <a:ln>
            <a:noFill/>
          </a:ln>
        </p:spPr>
      </p:pic>
      <p:grpSp>
        <p:nvGrpSpPr>
          <p:cNvPr id="1049" name="Google Shape;1049;g159505ee322_0_919"/>
          <p:cNvGrpSpPr/>
          <p:nvPr/>
        </p:nvGrpSpPr>
        <p:grpSpPr>
          <a:xfrm>
            <a:off x="-1391473" y="5613332"/>
            <a:ext cx="2808596" cy="796613"/>
            <a:chOff x="-2810250" y="3572525"/>
            <a:chExt cx="2106500" cy="597475"/>
          </a:xfrm>
        </p:grpSpPr>
        <p:sp>
          <p:nvSpPr>
            <p:cNvPr id="1050" name="Google Shape;1050;g159505ee322_0_919"/>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1" name="Google Shape;1051;g159505ee322_0_919"/>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2" name="Google Shape;1052;g159505ee322_0_919"/>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3" name="Google Shape;1053;g159505ee322_0_919"/>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4" name="Google Shape;1054;g159505ee322_0_919"/>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5" name="Google Shape;1055;g159505ee322_0_919"/>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6" name="Google Shape;1056;g159505ee322_0_919"/>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7" name="Google Shape;1057;g159505ee322_0_919"/>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8" name="Google Shape;1058;g159505ee322_0_919"/>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9" name="Google Shape;1059;g159505ee322_0_919"/>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0" name="Google Shape;1060;g159505ee322_0_919"/>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1" name="Google Shape;1061;g159505ee322_0_919"/>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2" name="Google Shape;1062;g159505ee322_0_919"/>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3" name="Google Shape;1063;g159505ee322_0_919"/>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4" name="Google Shape;1064;g159505ee322_0_919"/>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5" name="Google Shape;1065;g159505ee322_0_919"/>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6" name="Google Shape;1066;g159505ee322_0_919"/>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7" name="Google Shape;1067;g159505ee322_0_919"/>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8" name="Google Shape;1068;g159505ee322_0_919"/>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9" name="Google Shape;1069;g159505ee322_0_919"/>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0" name="Google Shape;1070;g159505ee322_0_919"/>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1" name="Google Shape;1071;g159505ee322_0_919"/>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2" name="Google Shape;1072;g159505ee322_0_919"/>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3" name="Google Shape;1073;g159505ee322_0_919"/>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4" name="Google Shape;1074;g159505ee322_0_919"/>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5" name="Google Shape;1075;g159505ee322_0_919"/>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6" name="Google Shape;1076;g159505ee322_0_919"/>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7" name="Google Shape;1077;g159505ee322_0_919"/>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8" name="Google Shape;1078;g159505ee322_0_919"/>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9" name="Google Shape;1079;g159505ee322_0_919"/>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0" name="Google Shape;1080;g159505ee322_0_919"/>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1" name="Google Shape;1081;g159505ee322_0_919"/>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2" name="Google Shape;1082;g159505ee322_0_919"/>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3" name="Google Shape;1083;g159505ee322_0_919"/>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4" name="Google Shape;1084;g159505ee322_0_919"/>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5" name="Google Shape;1085;g159505ee322_0_919"/>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6" name="Google Shape;1086;g159505ee322_0_919"/>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7" name="Google Shape;1087;g159505ee322_0_919"/>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8" name="Google Shape;1088;g159505ee322_0_919"/>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9" name="Google Shape;1089;g159505ee322_0_919"/>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0" name="Google Shape;1090;g159505ee322_0_919"/>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1" name="Google Shape;1091;g159505ee322_0_919"/>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2" name="Google Shape;1092;g159505ee322_0_919"/>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3" name="Google Shape;1093;g159505ee322_0_919"/>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4" name="Google Shape;1094;g159505ee322_0_919"/>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5" name="Google Shape;1095;g159505ee322_0_919"/>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6" name="Google Shape;1096;g159505ee322_0_919"/>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7" name="Google Shape;1097;g159505ee322_0_919"/>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8" name="Google Shape;1098;g159505ee322_0_919"/>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9" name="Google Shape;1099;g159505ee322_0_919"/>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0" name="Google Shape;1100;g159505ee322_0_919"/>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1" name="Google Shape;1101;g159505ee322_0_919"/>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2" name="Google Shape;1102;g159505ee322_0_919"/>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3" name="Google Shape;1103;g159505ee322_0_919"/>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4" name="Google Shape;1104;g159505ee322_0_919"/>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5" name="Google Shape;1105;g159505ee322_0_919"/>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6" name="Google Shape;1106;g159505ee322_0_919"/>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7" name="Google Shape;1107;g159505ee322_0_919"/>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8" name="Google Shape;1108;g159505ee322_0_919"/>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9" name="Google Shape;1109;g159505ee322_0_919"/>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0" name="Google Shape;1110;g159505ee322_0_919"/>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1" name="Google Shape;1111;g159505ee322_0_919"/>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2" name="Google Shape;1112;g159505ee322_0_919"/>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3" name="Google Shape;1113;g159505ee322_0_919"/>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4" name="Google Shape;1114;g159505ee322_0_919"/>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5" name="Google Shape;1115;g159505ee322_0_919"/>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6" name="Google Shape;1116;g159505ee322_0_919"/>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7" name="Google Shape;1117;g159505ee322_0_919"/>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8" name="Google Shape;1118;g159505ee322_0_919"/>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9" name="Google Shape;1119;g159505ee322_0_919"/>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0" name="Google Shape;1120;g159505ee322_0_919"/>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1" name="Google Shape;1121;g159505ee322_0_919"/>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2" name="Google Shape;1122;g159505ee322_0_919"/>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3" name="Google Shape;1123;g159505ee322_0_919"/>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4" name="Google Shape;1124;g159505ee322_0_919"/>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5" name="Google Shape;1125;g159505ee322_0_919"/>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6" name="Google Shape;1126;g159505ee322_0_919"/>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7" name="Google Shape;1127;g159505ee322_0_919"/>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8" name="Google Shape;1128;g159505ee322_0_919"/>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9" name="Google Shape;1129;g159505ee322_0_919"/>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0" name="Google Shape;1130;g159505ee322_0_919"/>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1" name="Google Shape;1131;g159505ee322_0_919"/>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2" name="Google Shape;1132;g159505ee322_0_919"/>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3" name="Google Shape;1133;g159505ee322_0_919"/>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4" name="Google Shape;1134;g159505ee322_0_919"/>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5" name="Google Shape;1135;g159505ee322_0_919"/>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6" name="Google Shape;1136;g159505ee322_0_919"/>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7" name="Google Shape;1137;g159505ee322_0_919"/>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8" name="Google Shape;1138;g159505ee322_0_919"/>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9" name="Google Shape;1139;g159505ee322_0_919"/>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0" name="Google Shape;1140;g159505ee322_0_919"/>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1" name="Google Shape;1141;g159505ee322_0_919"/>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2" name="Google Shape;1142;g159505ee322_0_919"/>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3" name="Google Shape;1143;g159505ee322_0_919"/>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4" name="Google Shape;1144;g159505ee322_0_919"/>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5" name="Google Shape;1145;g159505ee322_0_919"/>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6" name="Google Shape;1146;g159505ee322_0_919"/>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7" name="Google Shape;1147;g159505ee322_0_919"/>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8" name="Google Shape;1148;g159505ee322_0_919"/>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9" name="Google Shape;1149;g159505ee322_0_919"/>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0" name="Google Shape;1150;g159505ee322_0_919"/>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1" name="Google Shape;1151;g159505ee322_0_919"/>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2" name="Google Shape;1152;g159505ee322_0_919"/>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3" name="Google Shape;1153;g159505ee322_0_919"/>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4" name="Google Shape;1154;g159505ee322_0_919"/>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5" name="Google Shape;1155;g159505ee322_0_919"/>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6" name="Google Shape;1156;g159505ee322_0_919"/>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7" name="Google Shape;1157;g159505ee322_0_919"/>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8" name="Google Shape;1158;g159505ee322_0_919"/>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9" name="Google Shape;1159;g159505ee322_0_919"/>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160" name="Google Shape;1160;g159505ee322_0_919"/>
          <p:cNvSpPr txBox="1"/>
          <p:nvPr>
            <p:ph type="title"/>
          </p:nvPr>
        </p:nvSpPr>
        <p:spPr>
          <a:xfrm>
            <a:off x="955400" y="874100"/>
            <a:ext cx="102813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1161" name="Google Shape;1161;g159505ee322_0_9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62" name="Shape 1162"/>
        <p:cNvGrpSpPr/>
        <p:nvPr/>
      </p:nvGrpSpPr>
      <p:grpSpPr>
        <a:xfrm>
          <a:off x="0" y="0"/>
          <a:ext cx="0" cy="0"/>
          <a:chOff x="0" y="0"/>
          <a:chExt cx="0" cy="0"/>
        </a:xfrm>
      </p:grpSpPr>
      <p:pic>
        <p:nvPicPr>
          <p:cNvPr id="1163" name="Google Shape;1163;g159505ee322_0_1146"/>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164" name="Google Shape;1164;g159505ee322_0_1146"/>
          <p:cNvSpPr txBox="1"/>
          <p:nvPr>
            <p:ph hasCustomPrompt="1" type="title"/>
          </p:nvPr>
        </p:nvSpPr>
        <p:spPr>
          <a:xfrm>
            <a:off x="1307000" y="2172333"/>
            <a:ext cx="9578100" cy="18147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28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65" name="Google Shape;1165;g159505ee322_0_1146"/>
          <p:cNvSpPr txBox="1"/>
          <p:nvPr>
            <p:ph idx="1" type="body"/>
          </p:nvPr>
        </p:nvSpPr>
        <p:spPr>
          <a:xfrm>
            <a:off x="2501900" y="4448967"/>
            <a:ext cx="7188300" cy="1050000"/>
          </a:xfrm>
          <a:prstGeom prst="rect">
            <a:avLst/>
          </a:prstGeom>
          <a:noFill/>
          <a:ln>
            <a:noFill/>
          </a:ln>
        </p:spPr>
        <p:txBody>
          <a:bodyPr anchorCtr="0" anchor="t" bIns="121900" lIns="121900" spcFirstLastPara="1" rIns="121900" wrap="square" tIns="121900">
            <a:noAutofit/>
          </a:bodyPr>
          <a:lstStyle>
            <a:lvl1pPr indent="-355600" lvl="0" marL="457200" algn="ctr">
              <a:lnSpc>
                <a:spcPct val="100000"/>
              </a:lnSpc>
              <a:spcBef>
                <a:spcPts val="0"/>
              </a:spcBef>
              <a:spcAft>
                <a:spcPts val="0"/>
              </a:spcAft>
              <a:buSzPts val="2000"/>
              <a:buChar char="●"/>
              <a:defRPr sz="2300"/>
            </a:lvl1pPr>
            <a:lvl2pPr indent="-355600" lvl="1" marL="914400" algn="ctr">
              <a:lnSpc>
                <a:spcPct val="115000"/>
              </a:lnSpc>
              <a:spcBef>
                <a:spcPts val="0"/>
              </a:spcBef>
              <a:spcAft>
                <a:spcPts val="0"/>
              </a:spcAft>
              <a:buSzPts val="2000"/>
              <a:buChar char="○"/>
              <a:defRPr/>
            </a:lvl2pPr>
            <a:lvl3pPr indent="-355600" lvl="2" marL="1371600" algn="ctr">
              <a:lnSpc>
                <a:spcPct val="115000"/>
              </a:lnSpc>
              <a:spcBef>
                <a:spcPts val="2100"/>
              </a:spcBef>
              <a:spcAft>
                <a:spcPts val="0"/>
              </a:spcAft>
              <a:buSzPts val="2000"/>
              <a:buChar char="■"/>
              <a:defRPr/>
            </a:lvl3pPr>
            <a:lvl4pPr indent="-355600" lvl="3" marL="1828800" algn="ctr">
              <a:lnSpc>
                <a:spcPct val="115000"/>
              </a:lnSpc>
              <a:spcBef>
                <a:spcPts val="2100"/>
              </a:spcBef>
              <a:spcAft>
                <a:spcPts val="0"/>
              </a:spcAft>
              <a:buSzPts val="2000"/>
              <a:buChar char="●"/>
              <a:defRPr/>
            </a:lvl4pPr>
            <a:lvl5pPr indent="-355600" lvl="4" marL="2286000" algn="ctr">
              <a:lnSpc>
                <a:spcPct val="115000"/>
              </a:lnSpc>
              <a:spcBef>
                <a:spcPts val="2100"/>
              </a:spcBef>
              <a:spcAft>
                <a:spcPts val="0"/>
              </a:spcAft>
              <a:buSzPts val="2000"/>
              <a:buChar char="○"/>
              <a:defRPr/>
            </a:lvl5pPr>
            <a:lvl6pPr indent="-355600" lvl="5" marL="2743200" algn="ctr">
              <a:lnSpc>
                <a:spcPct val="115000"/>
              </a:lnSpc>
              <a:spcBef>
                <a:spcPts val="2100"/>
              </a:spcBef>
              <a:spcAft>
                <a:spcPts val="0"/>
              </a:spcAft>
              <a:buSzPts val="2000"/>
              <a:buChar char="■"/>
              <a:defRPr/>
            </a:lvl6pPr>
            <a:lvl7pPr indent="-355600" lvl="6" marL="3200400" algn="ctr">
              <a:lnSpc>
                <a:spcPct val="115000"/>
              </a:lnSpc>
              <a:spcBef>
                <a:spcPts val="2100"/>
              </a:spcBef>
              <a:spcAft>
                <a:spcPts val="0"/>
              </a:spcAft>
              <a:buSzPts val="2000"/>
              <a:buChar char="●"/>
              <a:defRPr/>
            </a:lvl7pPr>
            <a:lvl8pPr indent="-355600" lvl="7" marL="3657600" algn="ctr">
              <a:lnSpc>
                <a:spcPct val="115000"/>
              </a:lnSpc>
              <a:spcBef>
                <a:spcPts val="2100"/>
              </a:spcBef>
              <a:spcAft>
                <a:spcPts val="0"/>
              </a:spcAft>
              <a:buSzPts val="2000"/>
              <a:buChar char="○"/>
              <a:defRPr/>
            </a:lvl8pPr>
            <a:lvl9pPr indent="-355600" lvl="8" marL="4114800" algn="ctr">
              <a:lnSpc>
                <a:spcPct val="115000"/>
              </a:lnSpc>
              <a:spcBef>
                <a:spcPts val="2100"/>
              </a:spcBef>
              <a:spcAft>
                <a:spcPts val="2100"/>
              </a:spcAft>
              <a:buSzPts val="2000"/>
              <a:buChar char="■"/>
              <a:defRPr/>
            </a:lvl9pPr>
          </a:lstStyle>
          <a:p/>
        </p:txBody>
      </p:sp>
      <p:grpSp>
        <p:nvGrpSpPr>
          <p:cNvPr id="1166" name="Google Shape;1166;g159505ee322_0_1146"/>
          <p:cNvGrpSpPr/>
          <p:nvPr/>
        </p:nvGrpSpPr>
        <p:grpSpPr>
          <a:xfrm>
            <a:off x="10339811" y="4850381"/>
            <a:ext cx="2808596" cy="796613"/>
            <a:chOff x="-2810250" y="3572525"/>
            <a:chExt cx="2106500" cy="597475"/>
          </a:xfrm>
        </p:grpSpPr>
        <p:sp>
          <p:nvSpPr>
            <p:cNvPr id="1167" name="Google Shape;1167;g159505ee322_0_1146"/>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68" name="Google Shape;1168;g159505ee322_0_1146"/>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69" name="Google Shape;1169;g159505ee322_0_1146"/>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0" name="Google Shape;1170;g159505ee322_0_1146"/>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1" name="Google Shape;1171;g159505ee322_0_1146"/>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2" name="Google Shape;1172;g159505ee322_0_1146"/>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3" name="Google Shape;1173;g159505ee322_0_1146"/>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4" name="Google Shape;1174;g159505ee322_0_1146"/>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5" name="Google Shape;1175;g159505ee322_0_1146"/>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6" name="Google Shape;1176;g159505ee322_0_1146"/>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7" name="Google Shape;1177;g159505ee322_0_1146"/>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8" name="Google Shape;1178;g159505ee322_0_1146"/>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9" name="Google Shape;1179;g159505ee322_0_1146"/>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0" name="Google Shape;1180;g159505ee322_0_1146"/>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1" name="Google Shape;1181;g159505ee322_0_1146"/>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2" name="Google Shape;1182;g159505ee322_0_1146"/>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3" name="Google Shape;1183;g159505ee322_0_1146"/>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4" name="Google Shape;1184;g159505ee322_0_1146"/>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5" name="Google Shape;1185;g159505ee322_0_1146"/>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6" name="Google Shape;1186;g159505ee322_0_1146"/>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7" name="Google Shape;1187;g159505ee322_0_1146"/>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8" name="Google Shape;1188;g159505ee322_0_1146"/>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9" name="Google Shape;1189;g159505ee322_0_1146"/>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0" name="Google Shape;1190;g159505ee322_0_1146"/>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1" name="Google Shape;1191;g159505ee322_0_1146"/>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2" name="Google Shape;1192;g159505ee322_0_1146"/>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3" name="Google Shape;1193;g159505ee322_0_1146"/>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4" name="Google Shape;1194;g159505ee322_0_1146"/>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5" name="Google Shape;1195;g159505ee322_0_1146"/>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6" name="Google Shape;1196;g159505ee322_0_1146"/>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7" name="Google Shape;1197;g159505ee322_0_1146"/>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8" name="Google Shape;1198;g159505ee322_0_1146"/>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9" name="Google Shape;1199;g159505ee322_0_1146"/>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0" name="Google Shape;1200;g159505ee322_0_1146"/>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1" name="Google Shape;1201;g159505ee322_0_1146"/>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2" name="Google Shape;1202;g159505ee322_0_1146"/>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3" name="Google Shape;1203;g159505ee322_0_1146"/>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4" name="Google Shape;1204;g159505ee322_0_1146"/>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5" name="Google Shape;1205;g159505ee322_0_1146"/>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6" name="Google Shape;1206;g159505ee322_0_1146"/>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7" name="Google Shape;1207;g159505ee322_0_1146"/>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8" name="Google Shape;1208;g159505ee322_0_1146"/>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9" name="Google Shape;1209;g159505ee322_0_1146"/>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0" name="Google Shape;1210;g159505ee322_0_1146"/>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1" name="Google Shape;1211;g159505ee322_0_1146"/>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2" name="Google Shape;1212;g159505ee322_0_1146"/>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3" name="Google Shape;1213;g159505ee322_0_1146"/>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4" name="Google Shape;1214;g159505ee322_0_1146"/>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5" name="Google Shape;1215;g159505ee322_0_1146"/>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6" name="Google Shape;1216;g159505ee322_0_1146"/>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7" name="Google Shape;1217;g159505ee322_0_1146"/>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8" name="Google Shape;1218;g159505ee322_0_1146"/>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9" name="Google Shape;1219;g159505ee322_0_1146"/>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0" name="Google Shape;1220;g159505ee322_0_1146"/>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1" name="Google Shape;1221;g159505ee322_0_1146"/>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2" name="Google Shape;1222;g159505ee322_0_1146"/>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3" name="Google Shape;1223;g159505ee322_0_1146"/>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4" name="Google Shape;1224;g159505ee322_0_1146"/>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5" name="Google Shape;1225;g159505ee322_0_1146"/>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6" name="Google Shape;1226;g159505ee322_0_1146"/>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7" name="Google Shape;1227;g159505ee322_0_1146"/>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8" name="Google Shape;1228;g159505ee322_0_1146"/>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9" name="Google Shape;1229;g159505ee322_0_1146"/>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0" name="Google Shape;1230;g159505ee322_0_1146"/>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1" name="Google Shape;1231;g159505ee322_0_1146"/>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2" name="Google Shape;1232;g159505ee322_0_1146"/>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3" name="Google Shape;1233;g159505ee322_0_1146"/>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4" name="Google Shape;1234;g159505ee322_0_1146"/>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5" name="Google Shape;1235;g159505ee322_0_1146"/>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6" name="Google Shape;1236;g159505ee322_0_1146"/>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7" name="Google Shape;1237;g159505ee322_0_1146"/>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8" name="Google Shape;1238;g159505ee322_0_1146"/>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9" name="Google Shape;1239;g159505ee322_0_1146"/>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0" name="Google Shape;1240;g159505ee322_0_1146"/>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1" name="Google Shape;1241;g159505ee322_0_1146"/>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2" name="Google Shape;1242;g159505ee322_0_1146"/>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3" name="Google Shape;1243;g159505ee322_0_1146"/>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4" name="Google Shape;1244;g159505ee322_0_1146"/>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5" name="Google Shape;1245;g159505ee322_0_1146"/>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6" name="Google Shape;1246;g159505ee322_0_1146"/>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7" name="Google Shape;1247;g159505ee322_0_1146"/>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8" name="Google Shape;1248;g159505ee322_0_1146"/>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9" name="Google Shape;1249;g159505ee322_0_1146"/>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0" name="Google Shape;1250;g159505ee322_0_1146"/>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1" name="Google Shape;1251;g159505ee322_0_1146"/>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2" name="Google Shape;1252;g159505ee322_0_1146"/>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3" name="Google Shape;1253;g159505ee322_0_1146"/>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4" name="Google Shape;1254;g159505ee322_0_1146"/>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5" name="Google Shape;1255;g159505ee322_0_1146"/>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6" name="Google Shape;1256;g159505ee322_0_1146"/>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7" name="Google Shape;1257;g159505ee322_0_1146"/>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8" name="Google Shape;1258;g159505ee322_0_1146"/>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9" name="Google Shape;1259;g159505ee322_0_1146"/>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0" name="Google Shape;1260;g159505ee322_0_1146"/>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1" name="Google Shape;1261;g159505ee322_0_1146"/>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2" name="Google Shape;1262;g159505ee322_0_1146"/>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3" name="Google Shape;1263;g159505ee322_0_1146"/>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4" name="Google Shape;1264;g159505ee322_0_1146"/>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5" name="Google Shape;1265;g159505ee322_0_1146"/>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6" name="Google Shape;1266;g159505ee322_0_1146"/>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7" name="Google Shape;1267;g159505ee322_0_1146"/>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8" name="Google Shape;1268;g159505ee322_0_1146"/>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9" name="Google Shape;1269;g159505ee322_0_1146"/>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0" name="Google Shape;1270;g159505ee322_0_1146"/>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1" name="Google Shape;1271;g159505ee322_0_1146"/>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2" name="Google Shape;1272;g159505ee322_0_1146"/>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3" name="Google Shape;1273;g159505ee322_0_1146"/>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4" name="Google Shape;1274;g159505ee322_0_1146"/>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5" name="Google Shape;1275;g159505ee322_0_1146"/>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6" name="Google Shape;1276;g159505ee322_0_1146"/>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lt2">
                <a:alpha val="33725"/>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1277" name="Google Shape;1277;g159505ee322_0_1146"/>
          <p:cNvGrpSpPr/>
          <p:nvPr/>
        </p:nvGrpSpPr>
        <p:grpSpPr>
          <a:xfrm flipH="1">
            <a:off x="-39" y="812560"/>
            <a:ext cx="2808596" cy="796613"/>
            <a:chOff x="-2810250" y="3572525"/>
            <a:chExt cx="2106500" cy="597475"/>
          </a:xfrm>
        </p:grpSpPr>
        <p:sp>
          <p:nvSpPr>
            <p:cNvPr id="1278" name="Google Shape;1278;g159505ee322_0_1146"/>
            <p:cNvSpPr/>
            <p:nvPr/>
          </p:nvSpPr>
          <p:spPr>
            <a:xfrm>
              <a:off x="-2396250" y="4007475"/>
              <a:ext cx="133850" cy="123700"/>
            </a:xfrm>
            <a:custGeom>
              <a:rect b="b" l="l" r="r" t="t"/>
              <a:pathLst>
                <a:path extrusionOk="0" h="4948" w="5354">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9" name="Google Shape;1279;g159505ee322_0_1146"/>
            <p:cNvSpPr/>
            <p:nvPr/>
          </p:nvSpPr>
          <p:spPr>
            <a:xfrm>
              <a:off x="-1076525" y="3572525"/>
              <a:ext cx="126925" cy="104075"/>
            </a:xfrm>
            <a:custGeom>
              <a:rect b="b" l="l" r="r" t="t"/>
              <a:pathLst>
                <a:path extrusionOk="0" h="4163" w="5077">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0" name="Google Shape;1280;g159505ee322_0_1146"/>
            <p:cNvSpPr/>
            <p:nvPr/>
          </p:nvSpPr>
          <p:spPr>
            <a:xfrm>
              <a:off x="-2407875" y="4057575"/>
              <a:ext cx="141200" cy="94050"/>
            </a:xfrm>
            <a:custGeom>
              <a:rect b="b" l="l" r="r" t="t"/>
              <a:pathLst>
                <a:path extrusionOk="0" h="3762" w="5648">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1" name="Google Shape;1281;g159505ee322_0_1146"/>
            <p:cNvSpPr/>
            <p:nvPr/>
          </p:nvSpPr>
          <p:spPr>
            <a:xfrm>
              <a:off x="-869800" y="3762375"/>
              <a:ext cx="147025" cy="84950"/>
            </a:xfrm>
            <a:custGeom>
              <a:rect b="b" l="l" r="r" t="t"/>
              <a:pathLst>
                <a:path extrusionOk="0" h="3398" w="5881">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2" name="Google Shape;1282;g159505ee322_0_1146"/>
            <p:cNvSpPr/>
            <p:nvPr/>
          </p:nvSpPr>
          <p:spPr>
            <a:xfrm>
              <a:off x="-2475025" y="3887900"/>
              <a:ext cx="118975" cy="96950"/>
            </a:xfrm>
            <a:custGeom>
              <a:rect b="b" l="l" r="r" t="t"/>
              <a:pathLst>
                <a:path extrusionOk="0" h="3878" w="4759">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3" name="Google Shape;1283;g159505ee322_0_1146"/>
            <p:cNvSpPr/>
            <p:nvPr/>
          </p:nvSpPr>
          <p:spPr>
            <a:xfrm>
              <a:off x="-1207650" y="3814575"/>
              <a:ext cx="107350" cy="83025"/>
            </a:xfrm>
            <a:custGeom>
              <a:rect b="b" l="l" r="r" t="t"/>
              <a:pathLst>
                <a:path extrusionOk="0" h="3321" w="4294">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4" name="Google Shape;1284;g159505ee322_0_1146"/>
            <p:cNvSpPr/>
            <p:nvPr/>
          </p:nvSpPr>
          <p:spPr>
            <a:xfrm>
              <a:off x="-1657600" y="3775075"/>
              <a:ext cx="115300" cy="89075"/>
            </a:xfrm>
            <a:custGeom>
              <a:rect b="b" l="l" r="r" t="t"/>
              <a:pathLst>
                <a:path extrusionOk="0" h="3563" w="4612">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5" name="Google Shape;1285;g159505ee322_0_1146"/>
            <p:cNvSpPr/>
            <p:nvPr/>
          </p:nvSpPr>
          <p:spPr>
            <a:xfrm>
              <a:off x="-2430100" y="3892350"/>
              <a:ext cx="79875" cy="94825"/>
            </a:xfrm>
            <a:custGeom>
              <a:rect b="b" l="l" r="r" t="t"/>
              <a:pathLst>
                <a:path extrusionOk="0" h="3793" w="3195">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6" name="Google Shape;1286;g159505ee322_0_1146"/>
            <p:cNvSpPr/>
            <p:nvPr/>
          </p:nvSpPr>
          <p:spPr>
            <a:xfrm>
              <a:off x="-858675" y="3784450"/>
              <a:ext cx="124800" cy="72900"/>
            </a:xfrm>
            <a:custGeom>
              <a:rect b="b" l="l" r="r" t="t"/>
              <a:pathLst>
                <a:path extrusionOk="0" h="2916" w="4992">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7" name="Google Shape;1287;g159505ee322_0_1146"/>
            <p:cNvSpPr/>
            <p:nvPr/>
          </p:nvSpPr>
          <p:spPr>
            <a:xfrm>
              <a:off x="-1715775" y="4022375"/>
              <a:ext cx="82525" cy="97300"/>
            </a:xfrm>
            <a:custGeom>
              <a:rect b="b" l="l" r="r" t="t"/>
              <a:pathLst>
                <a:path extrusionOk="0" h="3892" w="3301">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8" name="Google Shape;1288;g159505ee322_0_1146"/>
            <p:cNvSpPr/>
            <p:nvPr/>
          </p:nvSpPr>
          <p:spPr>
            <a:xfrm>
              <a:off x="-1209225" y="4031875"/>
              <a:ext cx="103650" cy="71425"/>
            </a:xfrm>
            <a:custGeom>
              <a:rect b="b" l="l" r="r" t="t"/>
              <a:pathLst>
                <a:path extrusionOk="0" h="2857" w="4146">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9" name="Google Shape;1289;g159505ee322_0_1146"/>
            <p:cNvSpPr/>
            <p:nvPr/>
          </p:nvSpPr>
          <p:spPr>
            <a:xfrm>
              <a:off x="-2402600" y="4013900"/>
              <a:ext cx="103125" cy="108950"/>
            </a:xfrm>
            <a:custGeom>
              <a:rect b="b" l="l" r="r" t="t"/>
              <a:pathLst>
                <a:path extrusionOk="0" h="4358" w="4125">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0" name="Google Shape;1290;g159505ee322_0_1146"/>
            <p:cNvSpPr/>
            <p:nvPr/>
          </p:nvSpPr>
          <p:spPr>
            <a:xfrm>
              <a:off x="-2066325" y="3800825"/>
              <a:ext cx="83575" cy="106975"/>
            </a:xfrm>
            <a:custGeom>
              <a:rect b="b" l="l" r="r" t="t"/>
              <a:pathLst>
                <a:path extrusionOk="0" h="4279" w="3343">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1" name="Google Shape;1291;g159505ee322_0_1146"/>
            <p:cNvSpPr/>
            <p:nvPr/>
          </p:nvSpPr>
          <p:spPr>
            <a:xfrm>
              <a:off x="-2386200" y="4013900"/>
              <a:ext cx="131150" cy="123250"/>
            </a:xfrm>
            <a:custGeom>
              <a:rect b="b" l="l" r="r" t="t"/>
              <a:pathLst>
                <a:path extrusionOk="0" h="4930" w="5246">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2" name="Google Shape;1292;g159505ee322_0_1146"/>
            <p:cNvSpPr/>
            <p:nvPr/>
          </p:nvSpPr>
          <p:spPr>
            <a:xfrm>
              <a:off x="-1054850" y="3608375"/>
              <a:ext cx="98375" cy="83775"/>
            </a:xfrm>
            <a:custGeom>
              <a:rect b="b" l="l" r="r" t="t"/>
              <a:pathLst>
                <a:path extrusionOk="0" h="3351" w="3935">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3" name="Google Shape;1293;g159505ee322_0_1146"/>
            <p:cNvSpPr/>
            <p:nvPr/>
          </p:nvSpPr>
          <p:spPr>
            <a:xfrm>
              <a:off x="-2025025" y="3796425"/>
              <a:ext cx="88800" cy="110275"/>
            </a:xfrm>
            <a:custGeom>
              <a:rect b="b" l="l" r="r" t="t"/>
              <a:pathLst>
                <a:path extrusionOk="0" h="4411" w="3552">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4" name="Google Shape;1294;g159505ee322_0_1146"/>
            <p:cNvSpPr/>
            <p:nvPr/>
          </p:nvSpPr>
          <p:spPr>
            <a:xfrm>
              <a:off x="-2743625" y="4091025"/>
              <a:ext cx="81975" cy="78875"/>
            </a:xfrm>
            <a:custGeom>
              <a:rect b="b" l="l" r="r" t="t"/>
              <a:pathLst>
                <a:path extrusionOk="0" h="3155" w="3279">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5" name="Google Shape;1295;g159505ee322_0_1146"/>
            <p:cNvSpPr/>
            <p:nvPr/>
          </p:nvSpPr>
          <p:spPr>
            <a:xfrm>
              <a:off x="-1964275" y="3977375"/>
              <a:ext cx="102600" cy="85350"/>
            </a:xfrm>
            <a:custGeom>
              <a:rect b="b" l="l" r="r" t="t"/>
              <a:pathLst>
                <a:path extrusionOk="0" h="3414" w="4104">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6" name="Google Shape;1296;g159505ee322_0_1146"/>
            <p:cNvSpPr/>
            <p:nvPr/>
          </p:nvSpPr>
          <p:spPr>
            <a:xfrm>
              <a:off x="-2311650" y="3692450"/>
              <a:ext cx="94325" cy="88925"/>
            </a:xfrm>
            <a:custGeom>
              <a:rect b="b" l="l" r="r" t="t"/>
              <a:pathLst>
                <a:path extrusionOk="0" h="3557" w="3773">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7" name="Google Shape;1297;g159505ee322_0_1146"/>
            <p:cNvSpPr/>
            <p:nvPr/>
          </p:nvSpPr>
          <p:spPr>
            <a:xfrm>
              <a:off x="-1678225" y="3763825"/>
              <a:ext cx="87800" cy="86200"/>
            </a:xfrm>
            <a:custGeom>
              <a:rect b="b" l="l" r="r" t="t"/>
              <a:pathLst>
                <a:path extrusionOk="0" h="3448" w="3512">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8" name="Google Shape;1298;g159505ee322_0_1146"/>
            <p:cNvSpPr/>
            <p:nvPr/>
          </p:nvSpPr>
          <p:spPr>
            <a:xfrm>
              <a:off x="-2786250" y="4057250"/>
              <a:ext cx="89275" cy="103275"/>
            </a:xfrm>
            <a:custGeom>
              <a:rect b="b" l="l" r="r" t="t"/>
              <a:pathLst>
                <a:path extrusionOk="0" h="4131" w="3571">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9" name="Google Shape;1299;g159505ee322_0_1146"/>
            <p:cNvSpPr/>
            <p:nvPr/>
          </p:nvSpPr>
          <p:spPr>
            <a:xfrm>
              <a:off x="-1699900" y="4050150"/>
              <a:ext cx="94675" cy="82875"/>
            </a:xfrm>
            <a:custGeom>
              <a:rect b="b" l="l" r="r" t="t"/>
              <a:pathLst>
                <a:path extrusionOk="0" h="3315" w="3787">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0" name="Google Shape;1300;g159505ee322_0_1146"/>
            <p:cNvSpPr/>
            <p:nvPr/>
          </p:nvSpPr>
          <p:spPr>
            <a:xfrm>
              <a:off x="-2789625" y="3788150"/>
              <a:ext cx="65050" cy="96625"/>
            </a:xfrm>
            <a:custGeom>
              <a:rect b="b" l="l" r="r" t="t"/>
              <a:pathLst>
                <a:path extrusionOk="0" h="3865" w="2602">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1" name="Google Shape;1301;g159505ee322_0_1146"/>
            <p:cNvSpPr/>
            <p:nvPr/>
          </p:nvSpPr>
          <p:spPr>
            <a:xfrm>
              <a:off x="-1955800" y="3959800"/>
              <a:ext cx="84075" cy="62725"/>
            </a:xfrm>
            <a:custGeom>
              <a:rect b="b" l="l" r="r" t="t"/>
              <a:pathLst>
                <a:path extrusionOk="0" h="2509" w="3363">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2" name="Google Shape;1302;g159505ee322_0_1146"/>
            <p:cNvSpPr/>
            <p:nvPr/>
          </p:nvSpPr>
          <p:spPr>
            <a:xfrm>
              <a:off x="-2043050" y="3795025"/>
              <a:ext cx="43900" cy="86200"/>
            </a:xfrm>
            <a:custGeom>
              <a:rect b="b" l="l" r="r" t="t"/>
              <a:pathLst>
                <a:path extrusionOk="0" h="3448" w="1756">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3" name="Google Shape;1303;g159505ee322_0_1146"/>
            <p:cNvSpPr/>
            <p:nvPr/>
          </p:nvSpPr>
          <p:spPr>
            <a:xfrm>
              <a:off x="-1207125" y="3842325"/>
              <a:ext cx="99900" cy="81125"/>
            </a:xfrm>
            <a:custGeom>
              <a:rect b="b" l="l" r="r" t="t"/>
              <a:pathLst>
                <a:path extrusionOk="0" h="3245" w="3996">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4" name="Google Shape;1304;g159505ee322_0_1146"/>
            <p:cNvSpPr/>
            <p:nvPr/>
          </p:nvSpPr>
          <p:spPr>
            <a:xfrm>
              <a:off x="-1440825" y="3903950"/>
              <a:ext cx="90450" cy="87775"/>
            </a:xfrm>
            <a:custGeom>
              <a:rect b="b" l="l" r="r" t="t"/>
              <a:pathLst>
                <a:path extrusionOk="0" h="3511" w="3618">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5" name="Google Shape;1305;g159505ee322_0_1146"/>
            <p:cNvSpPr/>
            <p:nvPr/>
          </p:nvSpPr>
          <p:spPr>
            <a:xfrm>
              <a:off x="-2317450" y="3668875"/>
              <a:ext cx="96225" cy="98400"/>
            </a:xfrm>
            <a:custGeom>
              <a:rect b="b" l="l" r="r" t="t"/>
              <a:pathLst>
                <a:path extrusionOk="0" h="3936" w="3849">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6" name="Google Shape;1306;g159505ee322_0_1146"/>
            <p:cNvSpPr/>
            <p:nvPr/>
          </p:nvSpPr>
          <p:spPr>
            <a:xfrm>
              <a:off x="-2754200" y="4058850"/>
              <a:ext cx="89900" cy="74375"/>
            </a:xfrm>
            <a:custGeom>
              <a:rect b="b" l="l" r="r" t="t"/>
              <a:pathLst>
                <a:path extrusionOk="0" h="2975" w="3596">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7" name="Google Shape;1307;g159505ee322_0_1146"/>
            <p:cNvSpPr/>
            <p:nvPr/>
          </p:nvSpPr>
          <p:spPr>
            <a:xfrm>
              <a:off x="-1445700" y="3896300"/>
              <a:ext cx="88975" cy="104875"/>
            </a:xfrm>
            <a:custGeom>
              <a:rect b="b" l="l" r="r" t="t"/>
              <a:pathLst>
                <a:path extrusionOk="0" h="4195" w="3559">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8" name="Google Shape;1308;g159505ee322_0_1146"/>
            <p:cNvSpPr/>
            <p:nvPr/>
          </p:nvSpPr>
          <p:spPr>
            <a:xfrm>
              <a:off x="-2068950" y="3801350"/>
              <a:ext cx="38075" cy="101025"/>
            </a:xfrm>
            <a:custGeom>
              <a:rect b="b" l="l" r="r" t="t"/>
              <a:pathLst>
                <a:path extrusionOk="0" h="4041" w="1523">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9" name="Google Shape;1309;g159505ee322_0_1146"/>
            <p:cNvSpPr/>
            <p:nvPr/>
          </p:nvSpPr>
          <p:spPr>
            <a:xfrm>
              <a:off x="-1966375" y="3961950"/>
              <a:ext cx="61350" cy="83775"/>
            </a:xfrm>
            <a:custGeom>
              <a:rect b="b" l="l" r="r" t="t"/>
              <a:pathLst>
                <a:path extrusionOk="0" h="3351" w="2454">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0" name="Google Shape;1310;g159505ee322_0_1146"/>
            <p:cNvSpPr/>
            <p:nvPr/>
          </p:nvSpPr>
          <p:spPr>
            <a:xfrm>
              <a:off x="-2808675" y="3778450"/>
              <a:ext cx="49750" cy="85475"/>
            </a:xfrm>
            <a:custGeom>
              <a:rect b="b" l="l" r="r" t="t"/>
              <a:pathLst>
                <a:path extrusionOk="0" h="3419" w="199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1" name="Google Shape;1311;g159505ee322_0_1146"/>
            <p:cNvSpPr/>
            <p:nvPr/>
          </p:nvSpPr>
          <p:spPr>
            <a:xfrm>
              <a:off x="-1088675" y="3593575"/>
              <a:ext cx="68750" cy="87825"/>
            </a:xfrm>
            <a:custGeom>
              <a:rect b="b" l="l" r="r" t="t"/>
              <a:pathLst>
                <a:path extrusionOk="0" h="3513" w="275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2" name="Google Shape;1312;g159505ee322_0_1146"/>
            <p:cNvSpPr/>
            <p:nvPr/>
          </p:nvSpPr>
          <p:spPr>
            <a:xfrm>
              <a:off x="-1974075" y="3998050"/>
              <a:ext cx="84900" cy="53525"/>
            </a:xfrm>
            <a:custGeom>
              <a:rect b="b" l="l" r="r" t="t"/>
              <a:pathLst>
                <a:path extrusionOk="0" h="2141" w="3396">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3" name="Google Shape;1313;g159505ee322_0_1146"/>
            <p:cNvSpPr/>
            <p:nvPr/>
          </p:nvSpPr>
          <p:spPr>
            <a:xfrm>
              <a:off x="-1722100" y="4027125"/>
              <a:ext cx="55525" cy="61375"/>
            </a:xfrm>
            <a:custGeom>
              <a:rect b="b" l="l" r="r" t="t"/>
              <a:pathLst>
                <a:path extrusionOk="0" h="2455" w="2221">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4" name="Google Shape;1314;g159505ee322_0_1146"/>
            <p:cNvSpPr/>
            <p:nvPr/>
          </p:nvSpPr>
          <p:spPr>
            <a:xfrm>
              <a:off x="-1677700" y="4028175"/>
              <a:ext cx="57125" cy="83050"/>
            </a:xfrm>
            <a:custGeom>
              <a:rect b="b" l="l" r="r" t="t"/>
              <a:pathLst>
                <a:path extrusionOk="0" h="3322" w="2285">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5" name="Google Shape;1315;g159505ee322_0_1146"/>
            <p:cNvSpPr/>
            <p:nvPr/>
          </p:nvSpPr>
          <p:spPr>
            <a:xfrm>
              <a:off x="-853400" y="3754725"/>
              <a:ext cx="70850" cy="55975"/>
            </a:xfrm>
            <a:custGeom>
              <a:rect b="b" l="l" r="r" t="t"/>
              <a:pathLst>
                <a:path extrusionOk="0" h="2239" w="2834">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6" name="Google Shape;1316;g159505ee322_0_1146"/>
            <p:cNvSpPr/>
            <p:nvPr/>
          </p:nvSpPr>
          <p:spPr>
            <a:xfrm>
              <a:off x="-2343900" y="3700375"/>
              <a:ext cx="64525" cy="72450"/>
            </a:xfrm>
            <a:custGeom>
              <a:rect b="b" l="l" r="r" t="t"/>
              <a:pathLst>
                <a:path extrusionOk="0" h="2898" w="2581">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7" name="Google Shape;1317;g159505ee322_0_1146"/>
            <p:cNvSpPr/>
            <p:nvPr/>
          </p:nvSpPr>
          <p:spPr>
            <a:xfrm>
              <a:off x="-1185450" y="4084450"/>
              <a:ext cx="52900" cy="46850"/>
            </a:xfrm>
            <a:custGeom>
              <a:rect b="b" l="l" r="r" t="t"/>
              <a:pathLst>
                <a:path extrusionOk="0" h="1874" w="2116">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8" name="Google Shape;1318;g159505ee322_0_1146"/>
            <p:cNvSpPr/>
            <p:nvPr/>
          </p:nvSpPr>
          <p:spPr>
            <a:xfrm>
              <a:off x="-1229250" y="4107250"/>
              <a:ext cx="54925" cy="33150"/>
            </a:xfrm>
            <a:custGeom>
              <a:rect b="b" l="l" r="r" t="t"/>
              <a:pathLst>
                <a:path extrusionOk="0" h="1326" w="2197">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9" name="Google Shape;1319;g159505ee322_0_1146"/>
            <p:cNvSpPr/>
            <p:nvPr/>
          </p:nvSpPr>
          <p:spPr>
            <a:xfrm>
              <a:off x="-1212950" y="3839725"/>
              <a:ext cx="111600" cy="76650"/>
            </a:xfrm>
            <a:custGeom>
              <a:rect b="b" l="l" r="r" t="t"/>
              <a:pathLst>
                <a:path extrusionOk="0" h="3066" w="4464">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0" name="Google Shape;1320;g159505ee322_0_1146"/>
            <p:cNvSpPr/>
            <p:nvPr/>
          </p:nvSpPr>
          <p:spPr>
            <a:xfrm>
              <a:off x="-1453300" y="3905525"/>
              <a:ext cx="62725" cy="53325"/>
            </a:xfrm>
            <a:custGeom>
              <a:rect b="b" l="l" r="r" t="t"/>
              <a:pathLst>
                <a:path extrusionOk="0" h="2133" w="2509">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1" name="Google Shape;1321;g159505ee322_0_1146"/>
            <p:cNvSpPr/>
            <p:nvPr/>
          </p:nvSpPr>
          <p:spPr>
            <a:xfrm>
              <a:off x="-1616375" y="3758075"/>
              <a:ext cx="48150" cy="53125"/>
            </a:xfrm>
            <a:custGeom>
              <a:rect b="b" l="l" r="r" t="t"/>
              <a:pathLst>
                <a:path extrusionOk="0" h="2125" w="1926">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2" name="Google Shape;1322;g159505ee322_0_1146"/>
            <p:cNvSpPr/>
            <p:nvPr/>
          </p:nvSpPr>
          <p:spPr>
            <a:xfrm>
              <a:off x="-1733750" y="4083050"/>
              <a:ext cx="57675" cy="47200"/>
            </a:xfrm>
            <a:custGeom>
              <a:rect b="b" l="l" r="r" t="t"/>
              <a:pathLst>
                <a:path extrusionOk="0" h="1888" w="2307">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3" name="Google Shape;1323;g159505ee322_0_1146"/>
            <p:cNvSpPr/>
            <p:nvPr/>
          </p:nvSpPr>
          <p:spPr>
            <a:xfrm>
              <a:off x="-1208000" y="3821450"/>
              <a:ext cx="62225" cy="45350"/>
            </a:xfrm>
            <a:custGeom>
              <a:rect b="b" l="l" r="r" t="t"/>
              <a:pathLst>
                <a:path extrusionOk="0" h="1814" w="2489">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4" name="Google Shape;1324;g159505ee322_0_1146"/>
            <p:cNvSpPr/>
            <p:nvPr/>
          </p:nvSpPr>
          <p:spPr>
            <a:xfrm>
              <a:off x="-2325400" y="3681825"/>
              <a:ext cx="40100" cy="78850"/>
            </a:xfrm>
            <a:custGeom>
              <a:rect b="b" l="l" r="r" t="t"/>
              <a:pathLst>
                <a:path extrusionOk="0" h="3154" w="1604">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5" name="Google Shape;1325;g159505ee322_0_1146"/>
            <p:cNvSpPr/>
            <p:nvPr/>
          </p:nvSpPr>
          <p:spPr>
            <a:xfrm>
              <a:off x="-1236725" y="4088800"/>
              <a:ext cx="61875" cy="35100"/>
            </a:xfrm>
            <a:custGeom>
              <a:rect b="b" l="l" r="r" t="t"/>
              <a:pathLst>
                <a:path extrusionOk="0" h="1404" w="2475">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6" name="Google Shape;1326;g159505ee322_0_1146"/>
            <p:cNvSpPr/>
            <p:nvPr/>
          </p:nvSpPr>
          <p:spPr>
            <a:xfrm>
              <a:off x="-1155825" y="4050400"/>
              <a:ext cx="40725" cy="41250"/>
            </a:xfrm>
            <a:custGeom>
              <a:rect b="b" l="l" r="r" t="t"/>
              <a:pathLst>
                <a:path extrusionOk="0" h="1650" w="1629">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7" name="Google Shape;1327;g159505ee322_0_1146"/>
            <p:cNvSpPr/>
            <p:nvPr/>
          </p:nvSpPr>
          <p:spPr>
            <a:xfrm>
              <a:off x="-2706625" y="4069925"/>
              <a:ext cx="49725" cy="45725"/>
            </a:xfrm>
            <a:custGeom>
              <a:rect b="b" l="l" r="r" t="t"/>
              <a:pathLst>
                <a:path extrusionOk="0" h="1829" w="1989">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8" name="Google Shape;1328;g159505ee322_0_1146"/>
            <p:cNvSpPr/>
            <p:nvPr/>
          </p:nvSpPr>
          <p:spPr>
            <a:xfrm>
              <a:off x="-2283100" y="3669175"/>
              <a:ext cx="56600" cy="63475"/>
            </a:xfrm>
            <a:custGeom>
              <a:rect b="b" l="l" r="r" t="t"/>
              <a:pathLst>
                <a:path extrusionOk="0" h="2539" w="2264">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9" name="Google Shape;1329;g159505ee322_0_1146"/>
            <p:cNvSpPr/>
            <p:nvPr/>
          </p:nvSpPr>
          <p:spPr>
            <a:xfrm>
              <a:off x="-792475" y="3742675"/>
              <a:ext cx="64400" cy="38575"/>
            </a:xfrm>
            <a:custGeom>
              <a:rect b="b" l="l" r="r" t="t"/>
              <a:pathLst>
                <a:path extrusionOk="0" h="1543" w="2576">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0" name="Google Shape;1330;g159505ee322_0_1146"/>
            <p:cNvSpPr/>
            <p:nvPr/>
          </p:nvSpPr>
          <p:spPr>
            <a:xfrm>
              <a:off x="-1240425" y="3873700"/>
              <a:ext cx="47600" cy="44775"/>
            </a:xfrm>
            <a:custGeom>
              <a:rect b="b" l="l" r="r" t="t"/>
              <a:pathLst>
                <a:path extrusionOk="0" h="1791" w="1904">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1" name="Google Shape;1331;g159505ee322_0_1146"/>
            <p:cNvSpPr/>
            <p:nvPr/>
          </p:nvSpPr>
          <p:spPr>
            <a:xfrm>
              <a:off x="-1146850" y="3808550"/>
              <a:ext cx="59925" cy="25625"/>
            </a:xfrm>
            <a:custGeom>
              <a:rect b="b" l="l" r="r" t="t"/>
              <a:pathLst>
                <a:path extrusionOk="0" h="1025" w="2397">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2" name="Google Shape;1332;g159505ee322_0_1146"/>
            <p:cNvSpPr/>
            <p:nvPr/>
          </p:nvSpPr>
          <p:spPr>
            <a:xfrm>
              <a:off x="-1169575" y="4020525"/>
              <a:ext cx="55000" cy="23225"/>
            </a:xfrm>
            <a:custGeom>
              <a:rect b="b" l="l" r="r" t="t"/>
              <a:pathLst>
                <a:path extrusionOk="0" h="929" w="220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3" name="Google Shape;1333;g159505ee322_0_1146"/>
            <p:cNvSpPr/>
            <p:nvPr/>
          </p:nvSpPr>
          <p:spPr>
            <a:xfrm>
              <a:off x="-745525" y="3725025"/>
              <a:ext cx="41775" cy="41450"/>
            </a:xfrm>
            <a:custGeom>
              <a:rect b="b" l="l" r="r" t="t"/>
              <a:pathLst>
                <a:path extrusionOk="0" h="1658" w="1671">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4" name="Google Shape;1334;g159505ee322_0_1146"/>
            <p:cNvSpPr/>
            <p:nvPr/>
          </p:nvSpPr>
          <p:spPr>
            <a:xfrm>
              <a:off x="-2762125" y="4128650"/>
              <a:ext cx="51300" cy="41350"/>
            </a:xfrm>
            <a:custGeom>
              <a:rect b="b" l="l" r="r" t="t"/>
              <a:pathLst>
                <a:path extrusionOk="0" h="1654" w="2052">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5" name="Google Shape;1335;g159505ee322_0_1146"/>
            <p:cNvSpPr/>
            <p:nvPr/>
          </p:nvSpPr>
          <p:spPr>
            <a:xfrm>
              <a:off x="-1231025" y="4054625"/>
              <a:ext cx="54075" cy="42050"/>
            </a:xfrm>
            <a:custGeom>
              <a:rect b="b" l="l" r="r" t="t"/>
              <a:pathLst>
                <a:path extrusionOk="0" h="1682" w="2163">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6" name="Google Shape;1336;g159505ee322_0_1146"/>
            <p:cNvSpPr/>
            <p:nvPr/>
          </p:nvSpPr>
          <p:spPr>
            <a:xfrm>
              <a:off x="-1988600" y="4013900"/>
              <a:ext cx="43400" cy="40750"/>
            </a:xfrm>
            <a:custGeom>
              <a:rect b="b" l="l" r="r" t="t"/>
              <a:pathLst>
                <a:path extrusionOk="0" h="1630" w="1736">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7" name="Google Shape;1337;g159505ee322_0_1146"/>
            <p:cNvSpPr/>
            <p:nvPr/>
          </p:nvSpPr>
          <p:spPr>
            <a:xfrm>
              <a:off x="-1652850" y="3761175"/>
              <a:ext cx="37575" cy="32625"/>
            </a:xfrm>
            <a:custGeom>
              <a:rect b="b" l="l" r="r" t="t"/>
              <a:pathLst>
                <a:path extrusionOk="0" h="1305" w="1503">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8" name="Google Shape;1338;g159505ee322_0_1146"/>
            <p:cNvSpPr/>
            <p:nvPr/>
          </p:nvSpPr>
          <p:spPr>
            <a:xfrm>
              <a:off x="-1086575" y="3644850"/>
              <a:ext cx="51850" cy="47625"/>
            </a:xfrm>
            <a:custGeom>
              <a:rect b="b" l="l" r="r" t="t"/>
              <a:pathLst>
                <a:path extrusionOk="0" h="1905" w="2074">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9" name="Google Shape;1339;g159505ee322_0_1146"/>
            <p:cNvSpPr/>
            <p:nvPr/>
          </p:nvSpPr>
          <p:spPr>
            <a:xfrm>
              <a:off x="-1963750" y="3974250"/>
              <a:ext cx="34400" cy="28075"/>
            </a:xfrm>
            <a:custGeom>
              <a:rect b="b" l="l" r="r" t="t"/>
              <a:pathLst>
                <a:path extrusionOk="0" h="1123" w="1376">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0" name="Google Shape;1340;g159505ee322_0_1146"/>
            <p:cNvSpPr/>
            <p:nvPr/>
          </p:nvSpPr>
          <p:spPr>
            <a:xfrm>
              <a:off x="-1490600" y="3946225"/>
              <a:ext cx="70950" cy="49775"/>
            </a:xfrm>
            <a:custGeom>
              <a:rect b="b" l="l" r="r" t="t"/>
              <a:pathLst>
                <a:path extrusionOk="0" h="1991" w="2838">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1" name="Google Shape;1341;g159505ee322_0_1146"/>
            <p:cNvSpPr/>
            <p:nvPr/>
          </p:nvSpPr>
          <p:spPr>
            <a:xfrm>
              <a:off x="-1472025" y="3987125"/>
              <a:ext cx="41800" cy="22275"/>
            </a:xfrm>
            <a:custGeom>
              <a:rect b="b" l="l" r="r" t="t"/>
              <a:pathLst>
                <a:path extrusionOk="0" h="891" w="1672">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2" name="Google Shape;1342;g159505ee322_0_1146"/>
            <p:cNvSpPr/>
            <p:nvPr/>
          </p:nvSpPr>
          <p:spPr>
            <a:xfrm>
              <a:off x="-1596800" y="3771225"/>
              <a:ext cx="32275" cy="39750"/>
            </a:xfrm>
            <a:custGeom>
              <a:rect b="b" l="l" r="r" t="t"/>
              <a:pathLst>
                <a:path extrusionOk="0" h="1590" w="1291">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3" name="Google Shape;1343;g159505ee322_0_1146"/>
            <p:cNvSpPr/>
            <p:nvPr/>
          </p:nvSpPr>
          <p:spPr>
            <a:xfrm>
              <a:off x="-1470950" y="3934075"/>
              <a:ext cx="33850" cy="32025"/>
            </a:xfrm>
            <a:custGeom>
              <a:rect b="b" l="l" r="r" t="t"/>
              <a:pathLst>
                <a:path extrusionOk="0" h="1281" w="1354">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4" name="Google Shape;1344;g159505ee322_0_1146"/>
            <p:cNvSpPr/>
            <p:nvPr/>
          </p:nvSpPr>
          <p:spPr>
            <a:xfrm>
              <a:off x="-1216100" y="4046700"/>
              <a:ext cx="32800" cy="31975"/>
            </a:xfrm>
            <a:custGeom>
              <a:rect b="b" l="l" r="r" t="t"/>
              <a:pathLst>
                <a:path extrusionOk="0" h="1279" w="1312">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5" name="Google Shape;1345;g159505ee322_0_1146"/>
            <p:cNvSpPr/>
            <p:nvPr/>
          </p:nvSpPr>
          <p:spPr>
            <a:xfrm>
              <a:off x="-2706625" y="4053750"/>
              <a:ext cx="37575" cy="16975"/>
            </a:xfrm>
            <a:custGeom>
              <a:rect b="b" l="l" r="r" t="t"/>
              <a:pathLst>
                <a:path extrusionOk="0" h="679" w="1503">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6" name="Google Shape;1346;g159505ee322_0_1146"/>
            <p:cNvSpPr/>
            <p:nvPr/>
          </p:nvSpPr>
          <p:spPr>
            <a:xfrm>
              <a:off x="-1211875" y="3838375"/>
              <a:ext cx="33850" cy="28500"/>
            </a:xfrm>
            <a:custGeom>
              <a:rect b="b" l="l" r="r" t="t"/>
              <a:pathLst>
                <a:path extrusionOk="0" h="1140" w="1354">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7" name="Google Shape;1347;g159505ee322_0_1146"/>
            <p:cNvSpPr/>
            <p:nvPr/>
          </p:nvSpPr>
          <p:spPr>
            <a:xfrm>
              <a:off x="-771325" y="3734850"/>
              <a:ext cx="38500" cy="23000"/>
            </a:xfrm>
            <a:custGeom>
              <a:rect b="b" l="l" r="r" t="t"/>
              <a:pathLst>
                <a:path extrusionOk="0" h="920" w="154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8" name="Google Shape;1348;g159505ee322_0_1146"/>
            <p:cNvSpPr/>
            <p:nvPr/>
          </p:nvSpPr>
          <p:spPr>
            <a:xfrm>
              <a:off x="-1220875" y="3861625"/>
              <a:ext cx="25950" cy="29125"/>
            </a:xfrm>
            <a:custGeom>
              <a:rect b="b" l="l" r="r" t="t"/>
              <a:pathLst>
                <a:path extrusionOk="0" h="1165" w="1038">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9" name="Google Shape;1349;g159505ee322_0_1146"/>
            <p:cNvSpPr/>
            <p:nvPr/>
          </p:nvSpPr>
          <p:spPr>
            <a:xfrm>
              <a:off x="-1411225" y="3896275"/>
              <a:ext cx="23300" cy="15350"/>
            </a:xfrm>
            <a:custGeom>
              <a:rect b="b" l="l" r="r" t="t"/>
              <a:pathLst>
                <a:path extrusionOk="0" h="614" w="932">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0" name="Google Shape;1350;g159505ee322_0_1146"/>
            <p:cNvSpPr/>
            <p:nvPr/>
          </p:nvSpPr>
          <p:spPr>
            <a:xfrm>
              <a:off x="-788900" y="3743725"/>
              <a:ext cx="26375" cy="19075"/>
            </a:xfrm>
            <a:custGeom>
              <a:rect b="b" l="l" r="r" t="t"/>
              <a:pathLst>
                <a:path extrusionOk="0" h="763" w="1055">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1" name="Google Shape;1351;g159505ee322_0_1146"/>
            <p:cNvSpPr/>
            <p:nvPr/>
          </p:nvSpPr>
          <p:spPr>
            <a:xfrm>
              <a:off x="-761400" y="3741600"/>
              <a:ext cx="23825" cy="20050"/>
            </a:xfrm>
            <a:custGeom>
              <a:rect b="b" l="l" r="r" t="t"/>
              <a:pathLst>
                <a:path extrusionOk="0" h="802" w="953">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2" name="Google Shape;1352;g159505ee322_0_1146"/>
            <p:cNvSpPr/>
            <p:nvPr/>
          </p:nvSpPr>
          <p:spPr>
            <a:xfrm>
              <a:off x="-752400" y="3729450"/>
              <a:ext cx="32275" cy="20650"/>
            </a:xfrm>
            <a:custGeom>
              <a:rect b="b" l="l" r="r" t="t"/>
              <a:pathLst>
                <a:path extrusionOk="0" h="826" w="1291">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3" name="Google Shape;1353;g159505ee322_0_1146"/>
            <p:cNvSpPr/>
            <p:nvPr/>
          </p:nvSpPr>
          <p:spPr>
            <a:xfrm>
              <a:off x="-1687225" y="3817225"/>
              <a:ext cx="15900" cy="16400"/>
            </a:xfrm>
            <a:custGeom>
              <a:rect b="b" l="l" r="r" t="t"/>
              <a:pathLst>
                <a:path extrusionOk="0" h="656" w="636">
                  <a:moveTo>
                    <a:pt x="635" y="0"/>
                  </a:moveTo>
                  <a:cubicBezTo>
                    <a:pt x="1" y="212"/>
                    <a:pt x="297" y="444"/>
                    <a:pt x="635" y="656"/>
                  </a:cubicBezTo>
                  <a:lnTo>
                    <a:pt x="635" y="0"/>
                  </a:ln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4" name="Google Shape;1354;g159505ee322_0_1146"/>
            <p:cNvSpPr/>
            <p:nvPr/>
          </p:nvSpPr>
          <p:spPr>
            <a:xfrm>
              <a:off x="-2011875" y="3793675"/>
              <a:ext cx="15900" cy="15650"/>
            </a:xfrm>
            <a:custGeom>
              <a:rect b="b" l="l" r="r" t="t"/>
              <a:pathLst>
                <a:path extrusionOk="0" h="626" w="636">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5" name="Google Shape;1355;g159505ee322_0_1146"/>
            <p:cNvSpPr/>
            <p:nvPr/>
          </p:nvSpPr>
          <p:spPr>
            <a:xfrm>
              <a:off x="-1358350" y="3914500"/>
              <a:ext cx="10075" cy="24350"/>
            </a:xfrm>
            <a:custGeom>
              <a:rect b="b" l="l" r="r" t="t"/>
              <a:pathLst>
                <a:path extrusionOk="0" h="974" w="403">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6" name="Google Shape;1356;g159505ee322_0_1146"/>
            <p:cNvSpPr/>
            <p:nvPr/>
          </p:nvSpPr>
          <p:spPr>
            <a:xfrm>
              <a:off x="-1730575" y="4086875"/>
              <a:ext cx="7950" cy="25400"/>
            </a:xfrm>
            <a:custGeom>
              <a:rect b="b" l="l" r="r" t="t"/>
              <a:pathLst>
                <a:path extrusionOk="0" h="1016" w="318">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7" name="Google Shape;1357;g159505ee322_0_1146"/>
            <p:cNvSpPr/>
            <p:nvPr/>
          </p:nvSpPr>
          <p:spPr>
            <a:xfrm>
              <a:off x="-2407350" y="4106975"/>
              <a:ext cx="7425" cy="21175"/>
            </a:xfrm>
            <a:custGeom>
              <a:rect b="b" l="l" r="r" t="t"/>
              <a:pathLst>
                <a:path extrusionOk="0" h="847" w="297">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8" name="Google Shape;1358;g159505ee322_0_1146"/>
            <p:cNvSpPr/>
            <p:nvPr/>
          </p:nvSpPr>
          <p:spPr>
            <a:xfrm>
              <a:off x="-2381450" y="4102725"/>
              <a:ext cx="34000" cy="20125"/>
            </a:xfrm>
            <a:custGeom>
              <a:rect b="b" l="l" r="r" t="t"/>
              <a:pathLst>
                <a:path extrusionOk="0" h="805" w="136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9" name="Google Shape;1359;g159505ee322_0_1146"/>
            <p:cNvSpPr/>
            <p:nvPr/>
          </p:nvSpPr>
          <p:spPr>
            <a:xfrm>
              <a:off x="-1025775" y="3585100"/>
              <a:ext cx="56600" cy="38700"/>
            </a:xfrm>
            <a:custGeom>
              <a:rect b="b" l="l" r="r" t="t"/>
              <a:pathLst>
                <a:path extrusionOk="0" h="1548" w="2264">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0" name="Google Shape;1360;g159505ee322_0_1146"/>
            <p:cNvSpPr/>
            <p:nvPr/>
          </p:nvSpPr>
          <p:spPr>
            <a:xfrm>
              <a:off x="-1048500" y="3593025"/>
              <a:ext cx="32275" cy="32750"/>
            </a:xfrm>
            <a:custGeom>
              <a:rect b="b" l="l" r="r" t="t"/>
              <a:pathLst>
                <a:path extrusionOk="0" h="1310" w="1291">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1" name="Google Shape;1361;g159505ee322_0_1146"/>
            <p:cNvSpPr/>
            <p:nvPr/>
          </p:nvSpPr>
          <p:spPr>
            <a:xfrm>
              <a:off x="-1034750" y="3661250"/>
              <a:ext cx="18525" cy="11650"/>
            </a:xfrm>
            <a:custGeom>
              <a:rect b="b" l="l" r="r" t="t"/>
              <a:pathLst>
                <a:path extrusionOk="0" h="466" w="741">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2" name="Google Shape;1362;g159505ee322_0_1146"/>
            <p:cNvSpPr/>
            <p:nvPr/>
          </p:nvSpPr>
          <p:spPr>
            <a:xfrm>
              <a:off x="-1062775" y="3625300"/>
              <a:ext cx="14300" cy="19575"/>
            </a:xfrm>
            <a:custGeom>
              <a:rect b="b" l="l" r="r" t="t"/>
              <a:pathLst>
                <a:path extrusionOk="0" h="783" w="572">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3" name="Google Shape;1363;g159505ee322_0_1146"/>
            <p:cNvSpPr/>
            <p:nvPr/>
          </p:nvSpPr>
          <p:spPr>
            <a:xfrm>
              <a:off x="-822725" y="3762225"/>
              <a:ext cx="85150" cy="50825"/>
            </a:xfrm>
            <a:custGeom>
              <a:rect b="b" l="l" r="r" t="t"/>
              <a:pathLst>
                <a:path extrusionOk="0" h="2033" w="3406">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4" name="Google Shape;1364;g159505ee322_0_1146"/>
            <p:cNvSpPr/>
            <p:nvPr/>
          </p:nvSpPr>
          <p:spPr>
            <a:xfrm>
              <a:off x="-2451200" y="3912425"/>
              <a:ext cx="70300" cy="49250"/>
            </a:xfrm>
            <a:custGeom>
              <a:rect b="b" l="l" r="r" t="t"/>
              <a:pathLst>
                <a:path extrusionOk="0" h="1970" w="2812">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5" name="Google Shape;1365;g159505ee322_0_1146"/>
            <p:cNvSpPr/>
            <p:nvPr/>
          </p:nvSpPr>
          <p:spPr>
            <a:xfrm>
              <a:off x="-1211350" y="3866225"/>
              <a:ext cx="37025" cy="40175"/>
            </a:xfrm>
            <a:custGeom>
              <a:rect b="b" l="l" r="r" t="t"/>
              <a:pathLst>
                <a:path extrusionOk="0" h="1607" w="1481">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6" name="Google Shape;1366;g159505ee322_0_1146"/>
            <p:cNvSpPr/>
            <p:nvPr/>
          </p:nvSpPr>
          <p:spPr>
            <a:xfrm>
              <a:off x="-1616475" y="3809175"/>
              <a:ext cx="24450" cy="8600"/>
            </a:xfrm>
            <a:custGeom>
              <a:rect b="b" l="l" r="r" t="t"/>
              <a:pathLst>
                <a:path extrusionOk="0" h="344" w="978">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7" name="Google Shape;1367;g159505ee322_0_1146"/>
            <p:cNvSpPr/>
            <p:nvPr/>
          </p:nvSpPr>
          <p:spPr>
            <a:xfrm>
              <a:off x="-1698850" y="4050400"/>
              <a:ext cx="28050" cy="32275"/>
            </a:xfrm>
            <a:custGeom>
              <a:rect b="b" l="l" r="r" t="t"/>
              <a:pathLst>
                <a:path extrusionOk="0" h="1291" w="1122">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8" name="Google Shape;1368;g159505ee322_0_1146"/>
            <p:cNvSpPr/>
            <p:nvPr/>
          </p:nvSpPr>
          <p:spPr>
            <a:xfrm>
              <a:off x="-1718400" y="4083175"/>
              <a:ext cx="19575" cy="23825"/>
            </a:xfrm>
            <a:custGeom>
              <a:rect b="b" l="l" r="r" t="t"/>
              <a:pathLst>
                <a:path extrusionOk="0" h="953" w="783">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9" name="Google Shape;1369;g159505ee322_0_1146"/>
            <p:cNvSpPr/>
            <p:nvPr/>
          </p:nvSpPr>
          <p:spPr>
            <a:xfrm>
              <a:off x="-1196025" y="4057500"/>
              <a:ext cx="44975" cy="32750"/>
            </a:xfrm>
            <a:custGeom>
              <a:rect b="b" l="l" r="r" t="t"/>
              <a:pathLst>
                <a:path extrusionOk="0" h="1310" w="1799">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0" name="Google Shape;1370;g159505ee322_0_1146"/>
            <p:cNvSpPr/>
            <p:nvPr/>
          </p:nvSpPr>
          <p:spPr>
            <a:xfrm>
              <a:off x="-2024025" y="3873275"/>
              <a:ext cx="18525" cy="32275"/>
            </a:xfrm>
            <a:custGeom>
              <a:rect b="b" l="l" r="r" t="t"/>
              <a:pathLst>
                <a:path extrusionOk="0" h="1291" w="741">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1" name="Google Shape;1371;g159505ee322_0_1146"/>
            <p:cNvSpPr/>
            <p:nvPr/>
          </p:nvSpPr>
          <p:spPr>
            <a:xfrm>
              <a:off x="-1996000" y="3841550"/>
              <a:ext cx="14300" cy="19575"/>
            </a:xfrm>
            <a:custGeom>
              <a:rect b="b" l="l" r="r" t="t"/>
              <a:pathLst>
                <a:path extrusionOk="0" h="783" w="572">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2" name="Google Shape;1372;g159505ee322_0_1146"/>
            <p:cNvSpPr/>
            <p:nvPr/>
          </p:nvSpPr>
          <p:spPr>
            <a:xfrm>
              <a:off x="-1996000" y="3813000"/>
              <a:ext cx="14300" cy="12175"/>
            </a:xfrm>
            <a:custGeom>
              <a:rect b="b" l="l" r="r" t="t"/>
              <a:pathLst>
                <a:path extrusionOk="0" h="487" w="572">
                  <a:moveTo>
                    <a:pt x="1" y="0"/>
                  </a:moveTo>
                  <a:lnTo>
                    <a:pt x="1" y="487"/>
                  </a:lnTo>
                  <a:cubicBezTo>
                    <a:pt x="276" y="317"/>
                    <a:pt x="572" y="169"/>
                    <a:pt x="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3" name="Google Shape;1373;g159505ee322_0_1146"/>
            <p:cNvSpPr/>
            <p:nvPr/>
          </p:nvSpPr>
          <p:spPr>
            <a:xfrm>
              <a:off x="-2718775" y="4110675"/>
              <a:ext cx="26450" cy="19575"/>
            </a:xfrm>
            <a:custGeom>
              <a:rect b="b" l="l" r="r" t="t"/>
              <a:pathLst>
                <a:path extrusionOk="0" h="783" w="1058">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4" name="Google Shape;1374;g159505ee322_0_1146"/>
            <p:cNvSpPr/>
            <p:nvPr/>
          </p:nvSpPr>
          <p:spPr>
            <a:xfrm>
              <a:off x="-2279400" y="3740550"/>
              <a:ext cx="28050" cy="20800"/>
            </a:xfrm>
            <a:custGeom>
              <a:rect b="b" l="l" r="r" t="t"/>
              <a:pathLst>
                <a:path extrusionOk="0" h="832" w="1122">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5" name="Google Shape;1375;g159505ee322_0_1146"/>
            <p:cNvSpPr/>
            <p:nvPr/>
          </p:nvSpPr>
          <p:spPr>
            <a:xfrm>
              <a:off x="-1650200" y="3781800"/>
              <a:ext cx="57650" cy="58225"/>
            </a:xfrm>
            <a:custGeom>
              <a:rect b="b" l="l" r="r" t="t"/>
              <a:pathLst>
                <a:path extrusionOk="0" h="2329" w="2306">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6" name="Google Shape;1376;g159505ee322_0_1146"/>
            <p:cNvSpPr/>
            <p:nvPr/>
          </p:nvSpPr>
          <p:spPr>
            <a:xfrm>
              <a:off x="-1660175" y="3801025"/>
              <a:ext cx="49650" cy="40725"/>
            </a:xfrm>
            <a:custGeom>
              <a:rect b="b" l="l" r="r" t="t"/>
              <a:pathLst>
                <a:path extrusionOk="0" h="1629" w="1986">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7" name="Google Shape;1377;g159505ee322_0_1146"/>
            <p:cNvSpPr/>
            <p:nvPr/>
          </p:nvSpPr>
          <p:spPr>
            <a:xfrm>
              <a:off x="-2762675" y="4069950"/>
              <a:ext cx="75125" cy="74000"/>
            </a:xfrm>
            <a:custGeom>
              <a:rect b="b" l="l" r="r" t="t"/>
              <a:pathLst>
                <a:path extrusionOk="0" h="2960" w="3005">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8" name="Google Shape;1378;g159505ee322_0_1146"/>
            <p:cNvSpPr/>
            <p:nvPr/>
          </p:nvSpPr>
          <p:spPr>
            <a:xfrm>
              <a:off x="-1383200" y="3907100"/>
              <a:ext cx="28025" cy="43550"/>
            </a:xfrm>
            <a:custGeom>
              <a:rect b="b" l="l" r="r" t="t"/>
              <a:pathLst>
                <a:path extrusionOk="0" h="1742" w="1121">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9" name="Google Shape;1379;g159505ee322_0_1146"/>
            <p:cNvSpPr/>
            <p:nvPr/>
          </p:nvSpPr>
          <p:spPr>
            <a:xfrm>
              <a:off x="-2303725" y="3678675"/>
              <a:ext cx="51850" cy="80275"/>
            </a:xfrm>
            <a:custGeom>
              <a:rect b="b" l="l" r="r" t="t"/>
              <a:pathLst>
                <a:path extrusionOk="0" h="3211" w="2074">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0" name="Google Shape;1380;g159505ee322_0_1146"/>
            <p:cNvSpPr/>
            <p:nvPr/>
          </p:nvSpPr>
          <p:spPr>
            <a:xfrm>
              <a:off x="-1471500" y="3938150"/>
              <a:ext cx="71350" cy="53100"/>
            </a:xfrm>
            <a:custGeom>
              <a:rect b="b" l="l" r="r" t="t"/>
              <a:pathLst>
                <a:path extrusionOk="0" h="2124" w="2854">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1" name="Google Shape;1381;g159505ee322_0_1146"/>
            <p:cNvSpPr/>
            <p:nvPr/>
          </p:nvSpPr>
          <p:spPr>
            <a:xfrm>
              <a:off x="-1433425" y="3921275"/>
              <a:ext cx="58625" cy="61450"/>
            </a:xfrm>
            <a:custGeom>
              <a:rect b="b" l="l" r="r" t="t"/>
              <a:pathLst>
                <a:path extrusionOk="0" h="2458" w="2345">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2" name="Google Shape;1382;g159505ee322_0_1146"/>
            <p:cNvSpPr/>
            <p:nvPr/>
          </p:nvSpPr>
          <p:spPr>
            <a:xfrm>
              <a:off x="-1411225" y="3926025"/>
              <a:ext cx="35250" cy="20225"/>
            </a:xfrm>
            <a:custGeom>
              <a:rect b="b" l="l" r="r" t="t"/>
              <a:pathLst>
                <a:path extrusionOk="0" h="809" w="141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3" name="Google Shape;1383;g159505ee322_0_1146"/>
            <p:cNvSpPr/>
            <p:nvPr/>
          </p:nvSpPr>
          <p:spPr>
            <a:xfrm>
              <a:off x="-2803900" y="3810875"/>
              <a:ext cx="39900" cy="45625"/>
            </a:xfrm>
            <a:custGeom>
              <a:rect b="b" l="l" r="r" t="t"/>
              <a:pathLst>
                <a:path extrusionOk="0" h="1825" w="1596">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4" name="Google Shape;1384;g159505ee322_0_1146"/>
            <p:cNvSpPr/>
            <p:nvPr/>
          </p:nvSpPr>
          <p:spPr>
            <a:xfrm>
              <a:off x="-2810250" y="3804525"/>
              <a:ext cx="11125" cy="36500"/>
            </a:xfrm>
            <a:custGeom>
              <a:rect b="b" l="l" r="r" t="t"/>
              <a:pathLst>
                <a:path extrusionOk="0" h="1460" w="445">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5" name="Google Shape;1385;g159505ee322_0_1146"/>
            <p:cNvSpPr/>
            <p:nvPr/>
          </p:nvSpPr>
          <p:spPr>
            <a:xfrm>
              <a:off x="-1216100" y="4099100"/>
              <a:ext cx="34200" cy="16875"/>
            </a:xfrm>
            <a:custGeom>
              <a:rect b="b" l="l" r="r" t="t"/>
              <a:pathLst>
                <a:path extrusionOk="0" h="675" w="1368">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6" name="Google Shape;1386;g159505ee322_0_1146"/>
            <p:cNvSpPr/>
            <p:nvPr/>
          </p:nvSpPr>
          <p:spPr>
            <a:xfrm>
              <a:off x="-1434475" y="3938375"/>
              <a:ext cx="18525" cy="7875"/>
            </a:xfrm>
            <a:custGeom>
              <a:rect b="b" l="l" r="r" t="t"/>
              <a:pathLst>
                <a:path extrusionOk="0" h="315" w="741">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7" name="Google Shape;1387;g159505ee322_0_1146"/>
            <p:cNvSpPr/>
            <p:nvPr/>
          </p:nvSpPr>
          <p:spPr>
            <a:xfrm>
              <a:off x="-2306375" y="3724700"/>
              <a:ext cx="12200" cy="23800"/>
            </a:xfrm>
            <a:custGeom>
              <a:rect b="b" l="l" r="r" t="t"/>
              <a:pathLst>
                <a:path extrusionOk="0" h="952" w="488">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1388" name="Google Shape;1388;g159505ee322_0_1146"/>
          <p:cNvPicPr preferRelativeResize="0"/>
          <p:nvPr/>
        </p:nvPicPr>
        <p:blipFill rotWithShape="1">
          <a:blip r:embed="rId3">
            <a:alphaModFix amt="85000"/>
          </a:blip>
          <a:srcRect b="0" l="0" r="0" t="0"/>
          <a:stretch/>
        </p:blipFill>
        <p:spPr>
          <a:xfrm rot="7768424">
            <a:off x="10332951" y="-1511459"/>
            <a:ext cx="3685202" cy="2953983"/>
          </a:xfrm>
          <a:prstGeom prst="rect">
            <a:avLst/>
          </a:prstGeom>
          <a:noFill/>
          <a:ln>
            <a:noFill/>
          </a:ln>
        </p:spPr>
      </p:pic>
      <p:pic>
        <p:nvPicPr>
          <p:cNvPr id="1389" name="Google Shape;1389;g159505ee322_0_1146"/>
          <p:cNvPicPr preferRelativeResize="0"/>
          <p:nvPr/>
        </p:nvPicPr>
        <p:blipFill rotWithShape="1">
          <a:blip r:embed="rId4">
            <a:alphaModFix amt="72000"/>
          </a:blip>
          <a:srcRect b="0" l="0" r="0" t="0"/>
          <a:stretch/>
        </p:blipFill>
        <p:spPr>
          <a:xfrm rot="8100024">
            <a:off x="-2195433" y="4938909"/>
            <a:ext cx="3685201" cy="2953983"/>
          </a:xfrm>
          <a:prstGeom prst="rect">
            <a:avLst/>
          </a:prstGeom>
          <a:noFill/>
          <a:ln>
            <a:noFill/>
          </a:ln>
        </p:spPr>
      </p:pic>
      <p:sp>
        <p:nvSpPr>
          <p:cNvPr id="1390" name="Google Shape;1390;g159505ee322_0_11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59505ee322_0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accent3"/>
              </a:buClr>
              <a:buSzPts val="4000"/>
              <a:buFont typeface="Caveat Brush"/>
              <a:buNone/>
              <a:defRPr b="1" i="0" sz="4000" u="none" cap="none" strike="noStrike">
                <a:solidFill>
                  <a:schemeClr val="accent3"/>
                </a:solidFill>
                <a:latin typeface="Caveat Brush"/>
                <a:ea typeface="Caveat Brush"/>
                <a:cs typeface="Caveat Brush"/>
                <a:sym typeface="Caveat Brush"/>
              </a:defRPr>
            </a:lvl1pPr>
            <a:lvl2pPr lvl="1"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2pPr>
            <a:lvl3pPr lvl="2"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3pPr>
            <a:lvl4pPr lvl="3"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4pPr>
            <a:lvl5pPr lvl="4"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5pPr>
            <a:lvl6pPr lvl="5"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6pPr>
            <a:lvl7pPr lvl="6"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7pPr>
            <a:lvl8pPr lvl="7"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8pPr>
            <a:lvl9pPr lvl="8" marR="0" rtl="0" algn="l">
              <a:lnSpc>
                <a:spcPct val="100000"/>
              </a:lnSpc>
              <a:spcBef>
                <a:spcPts val="0"/>
              </a:spcBef>
              <a:spcAft>
                <a:spcPts val="0"/>
              </a:spcAft>
              <a:buClr>
                <a:schemeClr val="accent3"/>
              </a:buClr>
              <a:buSzPts val="4000"/>
              <a:buFont typeface="Caveat Brush"/>
              <a:buNone/>
              <a:defRPr b="0" i="0" sz="4000" u="none" cap="none" strike="noStrike">
                <a:solidFill>
                  <a:schemeClr val="accent3"/>
                </a:solidFill>
                <a:latin typeface="Caveat Brush"/>
                <a:ea typeface="Caveat Brush"/>
                <a:cs typeface="Caveat Brush"/>
                <a:sym typeface="Caveat Brush"/>
              </a:defRPr>
            </a:lvl9pPr>
          </a:lstStyle>
          <a:p/>
        </p:txBody>
      </p:sp>
      <p:sp>
        <p:nvSpPr>
          <p:cNvPr id="11" name="Google Shape;11;g159505ee322_0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55600" lvl="0" marL="457200" marR="0" rtl="0" algn="l">
              <a:lnSpc>
                <a:spcPct val="115000"/>
              </a:lnSpc>
              <a:spcBef>
                <a:spcPts val="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1pPr>
            <a:lvl2pPr indent="-355600" lvl="1" marL="9144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2pPr>
            <a:lvl3pPr indent="-355600" lvl="2" marL="13716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3pPr>
            <a:lvl4pPr indent="-355600" lvl="3" marL="18288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4pPr>
            <a:lvl5pPr indent="-355600" lvl="4" marL="22860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5pPr>
            <a:lvl6pPr indent="-355600" lvl="5" marL="27432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6pPr>
            <a:lvl7pPr indent="-355600" lvl="6" marL="32004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7pPr>
            <a:lvl8pPr indent="-355600" lvl="7" marL="3657600" marR="0" rtl="0" algn="l">
              <a:lnSpc>
                <a:spcPct val="115000"/>
              </a:lnSpc>
              <a:spcBef>
                <a:spcPts val="2100"/>
              </a:spcBef>
              <a:spcAft>
                <a:spcPts val="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8pPr>
            <a:lvl9pPr indent="-355600" lvl="8" marL="4114800" marR="0" rtl="0" algn="l">
              <a:lnSpc>
                <a:spcPct val="115000"/>
              </a:lnSpc>
              <a:spcBef>
                <a:spcPts val="2100"/>
              </a:spcBef>
              <a:spcAft>
                <a:spcPts val="2100"/>
              </a:spcAft>
              <a:buClr>
                <a:schemeClr val="accent3"/>
              </a:buClr>
              <a:buSzPts val="2000"/>
              <a:buFont typeface="Raleway"/>
              <a:buChar char="■"/>
              <a:defRPr b="0" i="0" sz="2000" u="none" cap="none" strike="noStrike">
                <a:solidFill>
                  <a:schemeClr val="accent3"/>
                </a:solidFill>
                <a:latin typeface="Raleway"/>
                <a:ea typeface="Raleway"/>
                <a:cs typeface="Raleway"/>
                <a:sym typeface="Raleway"/>
              </a:defRPr>
            </a:lvl9pPr>
          </a:lstStyle>
          <a:p/>
        </p:txBody>
      </p:sp>
      <p:sp>
        <p:nvSpPr>
          <p:cNvPr id="12" name="Google Shape;12;g159505ee322_0_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accent3"/>
                </a:solidFill>
                <a:latin typeface="Raleway"/>
                <a:ea typeface="Raleway"/>
                <a:cs typeface="Raleway"/>
                <a:sym typeface="Raleway"/>
              </a:defRPr>
            </a:lvl1pPr>
            <a:lvl2pPr lvl="1" algn="r">
              <a:buNone/>
              <a:defRPr sz="1300">
                <a:solidFill>
                  <a:schemeClr val="accent3"/>
                </a:solidFill>
                <a:latin typeface="Raleway"/>
                <a:ea typeface="Raleway"/>
                <a:cs typeface="Raleway"/>
                <a:sym typeface="Raleway"/>
              </a:defRPr>
            </a:lvl2pPr>
            <a:lvl3pPr lvl="2" algn="r">
              <a:buNone/>
              <a:defRPr sz="1300">
                <a:solidFill>
                  <a:schemeClr val="accent3"/>
                </a:solidFill>
                <a:latin typeface="Raleway"/>
                <a:ea typeface="Raleway"/>
                <a:cs typeface="Raleway"/>
                <a:sym typeface="Raleway"/>
              </a:defRPr>
            </a:lvl3pPr>
            <a:lvl4pPr lvl="3" algn="r">
              <a:buNone/>
              <a:defRPr sz="1300">
                <a:solidFill>
                  <a:schemeClr val="accent3"/>
                </a:solidFill>
                <a:latin typeface="Raleway"/>
                <a:ea typeface="Raleway"/>
                <a:cs typeface="Raleway"/>
                <a:sym typeface="Raleway"/>
              </a:defRPr>
            </a:lvl4pPr>
            <a:lvl5pPr lvl="4" algn="r">
              <a:buNone/>
              <a:defRPr sz="1300">
                <a:solidFill>
                  <a:schemeClr val="accent3"/>
                </a:solidFill>
                <a:latin typeface="Raleway"/>
                <a:ea typeface="Raleway"/>
                <a:cs typeface="Raleway"/>
                <a:sym typeface="Raleway"/>
              </a:defRPr>
            </a:lvl5pPr>
            <a:lvl6pPr lvl="5" algn="r">
              <a:buNone/>
              <a:defRPr sz="1300">
                <a:solidFill>
                  <a:schemeClr val="accent3"/>
                </a:solidFill>
                <a:latin typeface="Raleway"/>
                <a:ea typeface="Raleway"/>
                <a:cs typeface="Raleway"/>
                <a:sym typeface="Raleway"/>
              </a:defRPr>
            </a:lvl6pPr>
            <a:lvl7pPr lvl="6" algn="r">
              <a:buNone/>
              <a:defRPr sz="1300">
                <a:solidFill>
                  <a:schemeClr val="accent3"/>
                </a:solidFill>
                <a:latin typeface="Raleway"/>
                <a:ea typeface="Raleway"/>
                <a:cs typeface="Raleway"/>
                <a:sym typeface="Raleway"/>
              </a:defRPr>
            </a:lvl7pPr>
            <a:lvl8pPr lvl="7" algn="r">
              <a:buNone/>
              <a:defRPr sz="1300">
                <a:solidFill>
                  <a:schemeClr val="accent3"/>
                </a:solidFill>
                <a:latin typeface="Raleway"/>
                <a:ea typeface="Raleway"/>
                <a:cs typeface="Raleway"/>
                <a:sym typeface="Raleway"/>
              </a:defRPr>
            </a:lvl8pPr>
            <a:lvl9pPr lvl="8" algn="r">
              <a:buNone/>
              <a:defRPr sz="1300">
                <a:solidFill>
                  <a:schemeClr val="accent3"/>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46.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image" Target="../media/image48.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7.jpg"/><Relationship Id="rId5" Type="http://schemas.openxmlformats.org/officeDocument/2006/relationships/image" Target="../media/image2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4304" name="Shape 4304"/>
        <p:cNvGrpSpPr/>
        <p:nvPr/>
      </p:nvGrpSpPr>
      <p:grpSpPr>
        <a:xfrm>
          <a:off x="0" y="0"/>
          <a:ext cx="0" cy="0"/>
          <a:chOff x="0" y="0"/>
          <a:chExt cx="0" cy="0"/>
        </a:xfrm>
      </p:grpSpPr>
      <p:sp>
        <p:nvSpPr>
          <p:cNvPr id="4305" name="Google Shape;4305;p1"/>
          <p:cNvSpPr txBox="1"/>
          <p:nvPr>
            <p:ph type="title"/>
          </p:nvPr>
        </p:nvSpPr>
        <p:spPr>
          <a:xfrm>
            <a:off x="1765600" y="-179378"/>
            <a:ext cx="7858500" cy="3119100"/>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rgbClr val="902135"/>
              </a:buClr>
              <a:buSzPts val="7200"/>
              <a:buFont typeface="Libre Franklin"/>
              <a:buNone/>
            </a:pPr>
            <a:r>
              <a:rPr b="1" lang="en-US" sz="7200" u="sng">
                <a:solidFill>
                  <a:srgbClr val="002060"/>
                </a:solidFill>
                <a:latin typeface="Caveat"/>
                <a:ea typeface="Caveat"/>
                <a:cs typeface="Caveat"/>
                <a:sym typeface="Caveat"/>
              </a:rPr>
              <a:t>HYDATID DISEASE </a:t>
            </a:r>
            <a:endParaRPr sz="7200">
              <a:solidFill>
                <a:srgbClr val="002060"/>
              </a:solidFill>
              <a:latin typeface="Caveat"/>
              <a:ea typeface="Caveat"/>
              <a:cs typeface="Caveat"/>
              <a:sym typeface="Caveat"/>
            </a:endParaRPr>
          </a:p>
        </p:txBody>
      </p:sp>
      <p:sp>
        <p:nvSpPr>
          <p:cNvPr id="4306" name="Google Shape;4306;p1"/>
          <p:cNvSpPr txBox="1"/>
          <p:nvPr/>
        </p:nvSpPr>
        <p:spPr>
          <a:xfrm>
            <a:off x="2376525" y="3258250"/>
            <a:ext cx="6722700" cy="53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900" u="none" cap="none" strike="noStrike">
                <a:solidFill>
                  <a:schemeClr val="lt2"/>
                </a:solidFill>
                <a:latin typeface="Twentieth Century"/>
                <a:ea typeface="Twentieth Century"/>
                <a:cs typeface="Twentieth Century"/>
                <a:sym typeface="Twentieth Century"/>
              </a:rPr>
              <a:t>Supervised by:</a:t>
            </a:r>
            <a:r>
              <a:rPr b="1" i="0" lang="en-US" sz="2900" u="none" cap="none" strike="noStrike">
                <a:solidFill>
                  <a:schemeClr val="dk1"/>
                </a:solidFill>
                <a:latin typeface="Twentieth Century"/>
                <a:ea typeface="Twentieth Century"/>
                <a:cs typeface="Twentieth Century"/>
                <a:sym typeface="Twentieth Century"/>
              </a:rPr>
              <a:t> Dr. Sa’ed Al-Azzawi</a:t>
            </a:r>
            <a:endParaRPr sz="1100"/>
          </a:p>
        </p:txBody>
      </p:sp>
      <p:sp>
        <p:nvSpPr>
          <p:cNvPr id="4307" name="Google Shape;4307;p1"/>
          <p:cNvSpPr/>
          <p:nvPr/>
        </p:nvSpPr>
        <p:spPr>
          <a:xfrm>
            <a:off x="4580559" y="4056570"/>
            <a:ext cx="2493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2"/>
                </a:solidFill>
                <a:latin typeface="Twentieth Century"/>
                <a:ea typeface="Twentieth Century"/>
                <a:cs typeface="Twentieth Century"/>
                <a:sym typeface="Twentieth Century"/>
              </a:rPr>
              <a:t>Presented by:</a:t>
            </a:r>
            <a:endParaRPr>
              <a:solidFill>
                <a:schemeClr val="lt2"/>
              </a:solidFill>
            </a:endParaRPr>
          </a:p>
        </p:txBody>
      </p:sp>
      <p:sp>
        <p:nvSpPr>
          <p:cNvPr id="4308" name="Google Shape;4308;p1"/>
          <p:cNvSpPr/>
          <p:nvPr/>
        </p:nvSpPr>
        <p:spPr>
          <a:xfrm>
            <a:off x="2095582" y="4777800"/>
            <a:ext cx="8249100" cy="12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wentieth Century"/>
                <a:ea typeface="Twentieth Century"/>
                <a:cs typeface="Twentieth Century"/>
                <a:sym typeface="Twentieth Century"/>
              </a:rPr>
              <a:t>Mai Bani atta             Aseel Jamal           Amal Abdullah</a:t>
            </a:r>
            <a:endParaRPr>
              <a:solidFill>
                <a:schemeClr val="dk1"/>
              </a:solidFill>
            </a:endParaRPr>
          </a:p>
          <a:p>
            <a:pPr indent="0" lvl="0" marL="0" marR="0" rtl="0" algn="l">
              <a:spcBef>
                <a:spcPts val="0"/>
              </a:spcBef>
              <a:spcAft>
                <a:spcPts val="0"/>
              </a:spcAft>
              <a:buNone/>
            </a:pPr>
            <a:r>
              <a:rPr b="1" lang="en-US" sz="2400">
                <a:solidFill>
                  <a:schemeClr val="dk1"/>
                </a:solidFill>
                <a:latin typeface="Twentieth Century"/>
                <a:ea typeface="Twentieth Century"/>
                <a:cs typeface="Twentieth Century"/>
                <a:sym typeface="Twentieth Century"/>
              </a:rPr>
              <a:t>           </a:t>
            </a:r>
            <a:endParaRPr b="1" sz="24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en-US" sz="2400">
                <a:solidFill>
                  <a:schemeClr val="dk1"/>
                </a:solidFill>
                <a:latin typeface="Twentieth Century"/>
                <a:ea typeface="Twentieth Century"/>
                <a:cs typeface="Twentieth Century"/>
                <a:sym typeface="Twentieth Century"/>
              </a:rPr>
              <a:t>         Ansam Al-Zubaidi         Mona Al-Zoubi </a:t>
            </a:r>
            <a:endParaRPr>
              <a:solidFill>
                <a:schemeClr val="dk1"/>
              </a:solidFill>
            </a:endParaRPr>
          </a:p>
        </p:txBody>
      </p:sp>
      <p:sp>
        <p:nvSpPr>
          <p:cNvPr id="4309" name="Google Shape;4309;p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13" name="Shape 4413"/>
        <p:cNvGrpSpPr/>
        <p:nvPr/>
      </p:nvGrpSpPr>
      <p:grpSpPr>
        <a:xfrm>
          <a:off x="0" y="0"/>
          <a:ext cx="0" cy="0"/>
          <a:chOff x="0" y="0"/>
          <a:chExt cx="0" cy="0"/>
        </a:xfrm>
      </p:grpSpPr>
      <p:sp>
        <p:nvSpPr>
          <p:cNvPr id="4414" name="Google Shape;4414;p9"/>
          <p:cNvSpPr txBox="1"/>
          <p:nvPr>
            <p:ph type="title"/>
          </p:nvPr>
        </p:nvSpPr>
        <p:spPr>
          <a:xfrm>
            <a:off x="3314050" y="128500"/>
            <a:ext cx="4310100" cy="561000"/>
          </a:xfrm>
          <a:prstGeom prst="rect">
            <a:avLst/>
          </a:prstGeom>
          <a:solidFill>
            <a:srgbClr val="FCE5CD"/>
          </a:solidFill>
          <a:ln>
            <a:noFill/>
          </a:ln>
        </p:spPr>
        <p:txBody>
          <a:bodyPr anchorCtr="0" anchor="t" bIns="45700" lIns="91425" spcFirstLastPara="1" rIns="91425" wrap="square" tIns="45700">
            <a:normAutofit fontScale="90000"/>
          </a:bodyPr>
          <a:lstStyle/>
          <a:p>
            <a:pPr indent="0" lvl="0" marL="0" rtl="0" algn="l">
              <a:lnSpc>
                <a:spcPct val="89000"/>
              </a:lnSpc>
              <a:spcBef>
                <a:spcPts val="0"/>
              </a:spcBef>
              <a:spcAft>
                <a:spcPts val="0"/>
              </a:spcAft>
              <a:buClr>
                <a:srgbClr val="595959"/>
              </a:buClr>
              <a:buSzPct val="100000"/>
              <a:buFont typeface="Libre Franklin"/>
              <a:buNone/>
            </a:pPr>
            <a:r>
              <a:rPr lang="en-US" sz="4000">
                <a:solidFill>
                  <a:srgbClr val="595959"/>
                </a:solidFill>
              </a:rPr>
              <a:t>   </a:t>
            </a:r>
            <a:r>
              <a:rPr b="1" lang="en-US" sz="4000">
                <a:solidFill>
                  <a:srgbClr val="595959"/>
                </a:solidFill>
              </a:rPr>
              <a:t>Structure of the cyst     </a:t>
            </a:r>
            <a:endParaRPr b="1" sz="4000">
              <a:solidFill>
                <a:srgbClr val="595959"/>
              </a:solidFill>
            </a:endParaRPr>
          </a:p>
        </p:txBody>
      </p:sp>
      <p:sp>
        <p:nvSpPr>
          <p:cNvPr id="4415" name="Google Shape;4415;p9"/>
          <p:cNvSpPr txBox="1"/>
          <p:nvPr/>
        </p:nvSpPr>
        <p:spPr>
          <a:xfrm>
            <a:off x="93350" y="595250"/>
            <a:ext cx="12279300" cy="64185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lt2"/>
              </a:buClr>
              <a:buSzPts val="2300"/>
              <a:buFont typeface="Libre Franklin"/>
              <a:buAutoNum type="arabicPeriod"/>
            </a:pPr>
            <a:r>
              <a:rPr b="1" lang="en-US" sz="2400">
                <a:solidFill>
                  <a:schemeClr val="lt2"/>
                </a:solidFill>
                <a:latin typeface="Libre Franklin"/>
                <a:ea typeface="Libre Franklin"/>
                <a:cs typeface="Libre Franklin"/>
                <a:sym typeface="Libre Franklin"/>
              </a:rPr>
              <a:t>A thick wall</a:t>
            </a:r>
            <a:r>
              <a:rPr b="1" lang="en-US" sz="2400">
                <a:solidFill>
                  <a:srgbClr val="FF0000"/>
                </a:solidFill>
                <a:latin typeface="Libre Franklin"/>
                <a:ea typeface="Libre Franklin"/>
                <a:cs typeface="Libre Franklin"/>
                <a:sym typeface="Libre Franklin"/>
              </a:rPr>
              <a:t> </a:t>
            </a:r>
            <a:r>
              <a:rPr lang="en-US" sz="2100">
                <a:solidFill>
                  <a:srgbClr val="283C55"/>
                </a:solidFill>
                <a:latin typeface="Libre Franklin"/>
                <a:ea typeface="Libre Franklin"/>
                <a:cs typeface="Libre Franklin"/>
                <a:sym typeface="Libre Franklin"/>
              </a:rPr>
              <a:t>that is consisted of three layers: </a:t>
            </a:r>
            <a:endParaRPr sz="1500"/>
          </a:p>
          <a:p>
            <a:pPr indent="-158750" lvl="0" marL="285750" marR="0" rtl="0" algn="l">
              <a:spcBef>
                <a:spcPts val="0"/>
              </a:spcBef>
              <a:spcAft>
                <a:spcPts val="0"/>
              </a:spcAft>
              <a:buClr>
                <a:schemeClr val="dk1"/>
              </a:buClr>
              <a:buSzPts val="2000"/>
              <a:buFont typeface="Arial"/>
              <a:buNone/>
            </a:pPr>
            <a:r>
              <a:t/>
            </a:r>
            <a:endParaRPr sz="2100">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lt2"/>
              </a:buClr>
              <a:buSzPts val="2400"/>
              <a:buFont typeface="Libre Franklin"/>
              <a:buAutoNum type="alphaUcPeriod"/>
            </a:pPr>
            <a:r>
              <a:rPr lang="en-US" sz="2500" u="sng">
                <a:solidFill>
                  <a:schemeClr val="accent3"/>
                </a:solidFill>
                <a:latin typeface="Libre Franklin"/>
                <a:ea typeface="Libre Franklin"/>
                <a:cs typeface="Libre Franklin"/>
                <a:sym typeface="Libre Franklin"/>
              </a:rPr>
              <a:t>Adventitia</a:t>
            </a:r>
            <a:r>
              <a:rPr b="1" lang="en-US" sz="2100">
                <a:solidFill>
                  <a:schemeClr val="dk1"/>
                </a:solidFill>
                <a:latin typeface="Libre Franklin"/>
                <a:ea typeface="Libre Franklin"/>
                <a:cs typeface="Libre Franklin"/>
                <a:sym typeface="Libre Franklin"/>
              </a:rPr>
              <a:t> (pericyst):</a:t>
            </a:r>
            <a:r>
              <a:rPr b="1" lang="en-US" sz="2100">
                <a:solidFill>
                  <a:srgbClr val="FF0000"/>
                </a:solidFill>
                <a:latin typeface="Libre Franklin"/>
                <a:ea typeface="Libre Franklin"/>
                <a:cs typeface="Libre Franklin"/>
                <a:sym typeface="Libre Franklin"/>
              </a:rPr>
              <a:t> </a:t>
            </a:r>
            <a:r>
              <a:rPr b="1" i="1" lang="en-US" sz="2100" u="sng">
                <a:solidFill>
                  <a:srgbClr val="283C55"/>
                </a:solidFill>
                <a:latin typeface="Libre Franklin"/>
                <a:ea typeface="Libre Franklin"/>
                <a:cs typeface="Libre Franklin"/>
                <a:sym typeface="Libre Franklin"/>
              </a:rPr>
              <a:t> </a:t>
            </a:r>
            <a:r>
              <a:rPr lang="en-US" sz="2100" u="sng">
                <a:solidFill>
                  <a:srgbClr val="283C55"/>
                </a:solidFill>
                <a:latin typeface="Libre Franklin"/>
                <a:ea typeface="Libre Franklin"/>
                <a:cs typeface="Libre Franklin"/>
                <a:sym typeface="Libre Franklin"/>
              </a:rPr>
              <a:t>Host origin</a:t>
            </a:r>
            <a:r>
              <a:rPr i="1" lang="en-US" sz="2100">
                <a:solidFill>
                  <a:srgbClr val="283C55"/>
                </a:solidFill>
                <a:latin typeface="Libre Franklin"/>
                <a:ea typeface="Libre Franklin"/>
                <a:cs typeface="Libre Franklin"/>
                <a:sym typeface="Libre Franklin"/>
              </a:rPr>
              <a:t>                                                               granulation tissue represents the host immune response</a:t>
            </a:r>
            <a:endParaRPr sz="1500"/>
          </a:p>
          <a:p>
            <a:pPr indent="-317500" lvl="0" marL="457200" marR="0" rtl="0" algn="l">
              <a:spcBef>
                <a:spcPts val="0"/>
              </a:spcBef>
              <a:spcAft>
                <a:spcPts val="0"/>
              </a:spcAft>
              <a:buClr>
                <a:schemeClr val="dk1"/>
              </a:buClr>
              <a:buSzPts val="2200"/>
              <a:buFont typeface="Libre Franklin"/>
              <a:buNone/>
            </a:pPr>
            <a:r>
              <a:t/>
            </a:r>
            <a:endParaRPr i="1" sz="2300" u="sng">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lt2"/>
              </a:buClr>
              <a:buSzPts val="2200"/>
              <a:buFont typeface="Libre Franklin"/>
              <a:buAutoNum type="alphaUcPeriod"/>
            </a:pPr>
            <a:r>
              <a:rPr lang="en-US" sz="2300" u="sng">
                <a:solidFill>
                  <a:schemeClr val="accent3"/>
                </a:solidFill>
                <a:latin typeface="Libre Franklin"/>
                <a:ea typeface="Libre Franklin"/>
                <a:cs typeface="Libre Franklin"/>
                <a:sym typeface="Libre Franklin"/>
              </a:rPr>
              <a:t>Laminated membrane</a:t>
            </a:r>
            <a:r>
              <a:rPr b="1" lang="en-US" sz="2100">
                <a:solidFill>
                  <a:schemeClr val="dk1"/>
                </a:solidFill>
                <a:latin typeface="Libre Franklin"/>
                <a:ea typeface="Libre Franklin"/>
                <a:cs typeface="Libre Franklin"/>
                <a:sym typeface="Libre Franklin"/>
              </a:rPr>
              <a:t> (ectocyst): </a:t>
            </a:r>
            <a:r>
              <a:rPr lang="en-US" sz="2100" u="sng">
                <a:solidFill>
                  <a:srgbClr val="283C55"/>
                </a:solidFill>
                <a:latin typeface="Libre Franklin"/>
                <a:ea typeface="Libre Franklin"/>
                <a:cs typeface="Libre Franklin"/>
                <a:sym typeface="Libre Franklin"/>
              </a:rPr>
              <a:t>parasite Origin.</a:t>
            </a:r>
            <a:r>
              <a:rPr i="1" lang="en-US" sz="2100" u="sng">
                <a:solidFill>
                  <a:srgbClr val="283C55"/>
                </a:solidFill>
                <a:latin typeface="Libre Franklin"/>
                <a:ea typeface="Libre Franklin"/>
                <a:cs typeface="Libre Franklin"/>
                <a:sym typeface="Libre Franklin"/>
              </a:rPr>
              <a:t> </a:t>
            </a:r>
            <a:r>
              <a:rPr lang="en-US" sz="2100" u="sng">
                <a:solidFill>
                  <a:srgbClr val="283C55"/>
                </a:solidFill>
                <a:latin typeface="Libre Franklin"/>
                <a:ea typeface="Libre Franklin"/>
                <a:cs typeface="Libre Franklin"/>
                <a:sym typeface="Libre Franklin"/>
              </a:rPr>
              <a:t>  </a:t>
            </a:r>
            <a:r>
              <a:rPr lang="en-US" sz="2100">
                <a:solidFill>
                  <a:srgbClr val="283C55"/>
                </a:solidFill>
                <a:latin typeface="Libre Franklin"/>
                <a:ea typeface="Libre Franklin"/>
                <a:cs typeface="Libre Franklin"/>
                <a:sym typeface="Libre Franklin"/>
              </a:rPr>
              <a:t>                                        </a:t>
            </a:r>
            <a:r>
              <a:rPr b="1" i="1" lang="en-US" sz="2000">
                <a:solidFill>
                  <a:srgbClr val="283C55"/>
                </a:solidFill>
                <a:latin typeface="Libre Franklin"/>
                <a:ea typeface="Libre Franklin"/>
                <a:cs typeface="Libre Franklin"/>
                <a:sym typeface="Libre Franklin"/>
              </a:rPr>
              <a:t>elastic fiberous</a:t>
            </a:r>
            <a:r>
              <a:rPr b="1" lang="en-US" sz="2100">
                <a:solidFill>
                  <a:srgbClr val="283C55"/>
                </a:solidFill>
                <a:latin typeface="Libre Franklin"/>
                <a:ea typeface="Libre Franklin"/>
                <a:cs typeface="Libre Franklin"/>
                <a:sym typeface="Libre Franklin"/>
              </a:rPr>
              <a:t> </a:t>
            </a:r>
            <a:r>
              <a:rPr lang="en-US" sz="2100">
                <a:solidFill>
                  <a:srgbClr val="283C55"/>
                </a:solidFill>
                <a:latin typeface="Libre Franklin"/>
                <a:ea typeface="Libre Franklin"/>
                <a:cs typeface="Libre Franklin"/>
                <a:sym typeface="Libre Franklin"/>
              </a:rPr>
              <a:t>white covering, easily separable from the adventitia. </a:t>
            </a:r>
            <a:endParaRPr b="1" i="1" sz="2500" u="sng">
              <a:solidFill>
                <a:srgbClr val="696A64"/>
              </a:solidFill>
              <a:latin typeface="Libre Franklin"/>
              <a:ea typeface="Libre Franklin"/>
              <a:cs typeface="Libre Franklin"/>
              <a:sym typeface="Libre Franklin"/>
            </a:endParaRPr>
          </a:p>
          <a:p>
            <a:pPr indent="-330200" lvl="0" marL="457200" marR="0" rtl="0" algn="l">
              <a:spcBef>
                <a:spcPts val="0"/>
              </a:spcBef>
              <a:spcAft>
                <a:spcPts val="0"/>
              </a:spcAft>
              <a:buClr>
                <a:schemeClr val="dk1"/>
              </a:buClr>
              <a:buSzPts val="2000"/>
              <a:buFont typeface="Libre Franklin"/>
              <a:buNone/>
            </a:pPr>
            <a:r>
              <a:t/>
            </a:r>
            <a:endParaRPr sz="2100">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lt2"/>
              </a:buClr>
              <a:buSzPts val="2200"/>
              <a:buFont typeface="Libre Franklin"/>
              <a:buAutoNum type="alphaUcPeriod"/>
            </a:pPr>
            <a:r>
              <a:rPr i="1" lang="en-US" sz="2300" u="sng">
                <a:solidFill>
                  <a:schemeClr val="accent3"/>
                </a:solidFill>
                <a:latin typeface="Libre Franklin"/>
                <a:ea typeface="Libre Franklin"/>
                <a:cs typeface="Libre Franklin"/>
                <a:sym typeface="Libre Franklin"/>
              </a:rPr>
              <a:t>Germinal epithelium</a:t>
            </a:r>
            <a:r>
              <a:rPr b="1" lang="en-US" sz="2100">
                <a:solidFill>
                  <a:schemeClr val="lt2"/>
                </a:solidFill>
                <a:latin typeface="Libre Franklin"/>
                <a:ea typeface="Libre Franklin"/>
                <a:cs typeface="Libre Franklin"/>
                <a:sym typeface="Libre Franklin"/>
              </a:rPr>
              <a:t> </a:t>
            </a:r>
            <a:r>
              <a:rPr b="1" lang="en-US" sz="2100">
                <a:solidFill>
                  <a:schemeClr val="dk1"/>
                </a:solidFill>
                <a:latin typeface="Libre Franklin"/>
                <a:ea typeface="Libre Franklin"/>
                <a:cs typeface="Libre Franklin"/>
                <a:sym typeface="Libre Franklin"/>
              </a:rPr>
              <a:t>(endocyst):</a:t>
            </a:r>
            <a:r>
              <a:rPr b="1" lang="en-US" sz="2100">
                <a:solidFill>
                  <a:srgbClr val="FF0000"/>
                </a:solidFill>
                <a:latin typeface="Libre Franklin"/>
                <a:ea typeface="Libre Franklin"/>
                <a:cs typeface="Libre Franklin"/>
                <a:sym typeface="Libre Franklin"/>
              </a:rPr>
              <a:t> </a:t>
            </a:r>
            <a:r>
              <a:rPr lang="en-US" sz="2100">
                <a:solidFill>
                  <a:srgbClr val="283C55"/>
                </a:solidFill>
                <a:latin typeface="Libre Franklin"/>
                <a:ea typeface="Libre Franklin"/>
                <a:cs typeface="Libre Franklin"/>
                <a:sym typeface="Libre Franklin"/>
              </a:rPr>
              <a:t>is a </a:t>
            </a:r>
            <a:r>
              <a:rPr lang="en-US" sz="2100" u="sng">
                <a:solidFill>
                  <a:srgbClr val="283C55"/>
                </a:solidFill>
                <a:latin typeface="Libre Franklin"/>
                <a:ea typeface="Libre Franklin"/>
                <a:cs typeface="Libre Franklin"/>
                <a:sym typeface="Libre Franklin"/>
              </a:rPr>
              <a:t>single layer of cells</a:t>
            </a:r>
            <a:r>
              <a:rPr lang="en-US" sz="2100">
                <a:solidFill>
                  <a:srgbClr val="283C55"/>
                </a:solidFill>
                <a:latin typeface="Libre Franklin"/>
                <a:ea typeface="Libre Franklin"/>
                <a:cs typeface="Libre Franklin"/>
                <a:sym typeface="Libre Franklin"/>
              </a:rPr>
              <a:t>                          </a:t>
            </a:r>
            <a:endParaRPr sz="2100">
              <a:solidFill>
                <a:srgbClr val="283C55"/>
              </a:solidFill>
              <a:latin typeface="Libre Franklin"/>
              <a:ea typeface="Libre Franklin"/>
              <a:cs typeface="Libre Franklin"/>
              <a:sym typeface="Libre Franklin"/>
            </a:endParaRPr>
          </a:p>
          <a:p>
            <a:pPr indent="0" lvl="0" marL="0" marR="0" rtl="0" algn="l">
              <a:spcBef>
                <a:spcPts val="0"/>
              </a:spcBef>
              <a:spcAft>
                <a:spcPts val="0"/>
              </a:spcAft>
              <a:buNone/>
            </a:pPr>
            <a:r>
              <a:rPr lang="en-US" sz="2100">
                <a:solidFill>
                  <a:srgbClr val="283C55"/>
                </a:solidFill>
                <a:latin typeface="Libre Franklin"/>
                <a:ea typeface="Libre Franklin"/>
                <a:cs typeface="Libre Franklin"/>
                <a:sym typeface="Libre Franklin"/>
              </a:rPr>
              <a:t>   lining the inner aspects of the cyst and is the </a:t>
            </a:r>
            <a:r>
              <a:rPr b="1" i="1" lang="en-US" sz="2100">
                <a:solidFill>
                  <a:srgbClr val="283C55"/>
                </a:solidFill>
                <a:latin typeface="Libre Franklin"/>
                <a:ea typeface="Libre Franklin"/>
                <a:cs typeface="Libre Franklin"/>
                <a:sym typeface="Libre Franklin"/>
              </a:rPr>
              <a:t>only living component</a:t>
            </a:r>
            <a:endParaRPr sz="1500"/>
          </a:p>
          <a:p>
            <a:pPr indent="0" lvl="0" marL="0" marR="0" rtl="0" algn="l">
              <a:spcBef>
                <a:spcPts val="0"/>
              </a:spcBef>
              <a:spcAft>
                <a:spcPts val="0"/>
              </a:spcAft>
              <a:buNone/>
            </a:pPr>
            <a:r>
              <a:rPr b="1" i="1" lang="en-US" sz="2100">
                <a:solidFill>
                  <a:srgbClr val="283C55"/>
                </a:solidFill>
                <a:latin typeface="Libre Franklin"/>
                <a:ea typeface="Libre Franklin"/>
                <a:cs typeface="Libre Franklin"/>
                <a:sym typeface="Libre Franklin"/>
              </a:rPr>
              <a:t>       **</a:t>
            </a:r>
            <a:r>
              <a:rPr b="1" lang="en-US" sz="2100" u="sng">
                <a:solidFill>
                  <a:srgbClr val="283C55"/>
                </a:solidFill>
                <a:latin typeface="Libre Franklin"/>
                <a:ea typeface="Libre Franklin"/>
                <a:cs typeface="Libre Franklin"/>
                <a:sym typeface="Libre Franklin"/>
              </a:rPr>
              <a:t>responsible for</a:t>
            </a:r>
            <a:r>
              <a:rPr lang="en-US" sz="2100">
                <a:solidFill>
                  <a:srgbClr val="283C55"/>
                </a:solidFill>
                <a:latin typeface="Libre Franklin"/>
                <a:ea typeface="Libre Franklin"/>
                <a:cs typeface="Libre Franklin"/>
                <a:sym typeface="Libre Franklin"/>
              </a:rPr>
              <a:t> formation of :</a:t>
            </a:r>
            <a:endParaRPr sz="2100">
              <a:solidFill>
                <a:srgbClr val="283C55"/>
              </a:solidFill>
              <a:latin typeface="Libre Franklin"/>
              <a:ea typeface="Libre Franklin"/>
              <a:cs typeface="Libre Franklin"/>
              <a:sym typeface="Libre Franklin"/>
            </a:endParaRPr>
          </a:p>
          <a:p>
            <a:pPr indent="-463550" lvl="0" marL="457200" marR="0" rtl="0" algn="l">
              <a:spcBef>
                <a:spcPts val="0"/>
              </a:spcBef>
              <a:spcAft>
                <a:spcPts val="0"/>
              </a:spcAft>
              <a:buClr>
                <a:srgbClr val="283C55"/>
              </a:buClr>
              <a:buSzPts val="2100"/>
              <a:buFont typeface="Libre Franklin"/>
              <a:buAutoNum type="arabicPeriod"/>
            </a:pPr>
            <a:r>
              <a:rPr lang="en-US" sz="2100">
                <a:solidFill>
                  <a:srgbClr val="283C55"/>
                </a:solidFill>
                <a:latin typeface="Libre Franklin"/>
                <a:ea typeface="Libre Franklin"/>
                <a:cs typeface="Libre Franklin"/>
                <a:sym typeface="Libre Franklin"/>
              </a:rPr>
              <a:t>The other layers </a:t>
            </a:r>
            <a:endParaRPr sz="1500"/>
          </a:p>
          <a:p>
            <a:pPr indent="-463550" lvl="0" marL="457200" marR="0" rtl="0" algn="l">
              <a:spcBef>
                <a:spcPts val="0"/>
              </a:spcBef>
              <a:spcAft>
                <a:spcPts val="0"/>
              </a:spcAft>
              <a:buClr>
                <a:srgbClr val="283C55"/>
              </a:buClr>
              <a:buSzPts val="2100"/>
              <a:buFont typeface="Libre Franklin"/>
              <a:buAutoNum type="arabicPeriod"/>
            </a:pPr>
            <a:r>
              <a:rPr lang="en-US" sz="2100">
                <a:solidFill>
                  <a:srgbClr val="283C55"/>
                </a:solidFill>
                <a:latin typeface="Libre Franklin"/>
                <a:ea typeface="Libre Franklin"/>
                <a:cs typeface="Libre Franklin"/>
                <a:sym typeface="Libre Franklin"/>
              </a:rPr>
              <a:t>the hydatid fluid </a:t>
            </a:r>
            <a:endParaRPr sz="1500"/>
          </a:p>
          <a:p>
            <a:pPr indent="-463550" lvl="0" marL="457200" marR="0" rtl="0" algn="l">
              <a:spcBef>
                <a:spcPts val="0"/>
              </a:spcBef>
              <a:spcAft>
                <a:spcPts val="0"/>
              </a:spcAft>
              <a:buClr>
                <a:srgbClr val="283C55"/>
              </a:buClr>
              <a:buSzPts val="2100"/>
              <a:buFont typeface="Libre Franklin"/>
              <a:buAutoNum type="arabicPeriod"/>
            </a:pPr>
            <a:r>
              <a:rPr lang="en-US" sz="2100">
                <a:solidFill>
                  <a:srgbClr val="283C55"/>
                </a:solidFill>
                <a:latin typeface="Libre Franklin"/>
                <a:ea typeface="Libre Franklin"/>
                <a:cs typeface="Libre Franklin"/>
                <a:sym typeface="Libre Franklin"/>
              </a:rPr>
              <a:t>brood capsules. </a:t>
            </a:r>
            <a:endParaRPr sz="1500"/>
          </a:p>
          <a:p>
            <a:pPr indent="0" lvl="0" marL="457200" marR="0" rtl="0" algn="l">
              <a:spcBef>
                <a:spcPts val="0"/>
              </a:spcBef>
              <a:spcAft>
                <a:spcPts val="0"/>
              </a:spcAft>
              <a:buNone/>
            </a:pPr>
            <a:r>
              <a:t/>
            </a:r>
            <a:endParaRPr sz="1500"/>
          </a:p>
          <a:p>
            <a:pPr indent="-457200" lvl="0" marL="457200" marR="0" rtl="0" algn="l">
              <a:spcBef>
                <a:spcPts val="0"/>
              </a:spcBef>
              <a:spcAft>
                <a:spcPts val="0"/>
              </a:spcAft>
              <a:buClr>
                <a:schemeClr val="lt2"/>
              </a:buClr>
              <a:buSzPts val="2200"/>
              <a:buFont typeface="Libre Franklin"/>
              <a:buAutoNum type="arabicPeriod" startAt="2"/>
            </a:pPr>
            <a:r>
              <a:rPr b="1" lang="en-US" sz="2300">
                <a:solidFill>
                  <a:schemeClr val="lt2"/>
                </a:solidFill>
                <a:latin typeface="Libre Franklin"/>
                <a:ea typeface="Libre Franklin"/>
                <a:cs typeface="Libre Franklin"/>
                <a:sym typeface="Libre Franklin"/>
              </a:rPr>
              <a:t>Brood capsule</a:t>
            </a:r>
            <a:r>
              <a:rPr lang="en-US" sz="2400">
                <a:solidFill>
                  <a:srgbClr val="283C55"/>
                </a:solidFill>
                <a:latin typeface="Libre Franklin"/>
                <a:ea typeface="Libre Franklin"/>
                <a:cs typeface="Libre Franklin"/>
                <a:sym typeface="Libre Franklin"/>
              </a:rPr>
              <a:t>:</a:t>
            </a:r>
            <a:r>
              <a:rPr lang="en-US" sz="2100">
                <a:solidFill>
                  <a:srgbClr val="283C55"/>
                </a:solidFill>
                <a:latin typeface="Libre Franklin"/>
                <a:ea typeface="Libre Franklin"/>
                <a:cs typeface="Libre Franklin"/>
                <a:sym typeface="Libre Franklin"/>
              </a:rPr>
              <a:t> when laminated membranes may eventually disintegrate and the germinal layer encyst to form brood capsules.  some grow into </a:t>
            </a:r>
            <a:r>
              <a:rPr lang="en-US" sz="2300" u="sng">
                <a:solidFill>
                  <a:srgbClr val="902135"/>
                </a:solidFill>
                <a:latin typeface="Libre Franklin"/>
                <a:ea typeface="Libre Franklin"/>
                <a:cs typeface="Libre Franklin"/>
                <a:sym typeface="Libre Franklin"/>
              </a:rPr>
              <a:t>daughter cysts</a:t>
            </a:r>
            <a:r>
              <a:rPr b="1" lang="en-US" sz="2100">
                <a:solidFill>
                  <a:srgbClr val="283C55"/>
                </a:solidFill>
                <a:latin typeface="Libre Franklin"/>
                <a:ea typeface="Libre Franklin"/>
                <a:cs typeface="Libre Franklin"/>
                <a:sym typeface="Libre Franklin"/>
              </a:rPr>
              <a:t> </a:t>
            </a:r>
            <a:r>
              <a:rPr lang="en-US" sz="2100">
                <a:solidFill>
                  <a:srgbClr val="283C55"/>
                </a:solidFill>
                <a:latin typeface="Libre Franklin"/>
                <a:ea typeface="Libre Franklin"/>
                <a:cs typeface="Libre Franklin"/>
                <a:sym typeface="Libre Franklin"/>
              </a:rPr>
              <a:t>containing multiple scoleces, which if lifted untreated may cause </a:t>
            </a:r>
            <a:r>
              <a:rPr lang="en-US" sz="2100" u="sng">
                <a:solidFill>
                  <a:srgbClr val="902135"/>
                </a:solidFill>
                <a:latin typeface="Libre Franklin"/>
                <a:ea typeface="Libre Franklin"/>
                <a:cs typeface="Libre Franklin"/>
                <a:sym typeface="Libre Franklin"/>
              </a:rPr>
              <a:t>recurrence by forming Secondary cysts when they rupture</a:t>
            </a:r>
            <a:r>
              <a:rPr lang="en-US" sz="1700">
                <a:solidFill>
                  <a:srgbClr val="283C55"/>
                </a:solidFill>
                <a:latin typeface="Libre Franklin"/>
                <a:ea typeface="Libre Franklin"/>
                <a:cs typeface="Libre Franklin"/>
                <a:sym typeface="Libre Franklin"/>
              </a:rPr>
              <a:t>.</a:t>
            </a:r>
            <a:endParaRPr sz="1700">
              <a:solidFill>
                <a:srgbClr val="283C55"/>
              </a:solidFill>
              <a:latin typeface="Libre Franklin"/>
              <a:ea typeface="Libre Franklin"/>
              <a:cs typeface="Libre Franklin"/>
              <a:sym typeface="Libre Franklin"/>
            </a:endParaRPr>
          </a:p>
        </p:txBody>
      </p:sp>
      <p:pic>
        <p:nvPicPr>
          <p:cNvPr id="4416" name="Google Shape;4416;p9"/>
          <p:cNvPicPr preferRelativeResize="0"/>
          <p:nvPr/>
        </p:nvPicPr>
        <p:blipFill rotWithShape="1">
          <a:blip r:embed="rId3">
            <a:alphaModFix/>
          </a:blip>
          <a:srcRect b="0" l="0" r="0" t="0"/>
          <a:stretch/>
        </p:blipFill>
        <p:spPr>
          <a:xfrm>
            <a:off x="8204700" y="128500"/>
            <a:ext cx="3987300" cy="3300493"/>
          </a:xfrm>
          <a:prstGeom prst="rect">
            <a:avLst/>
          </a:prstGeom>
          <a:noFill/>
          <a:ln>
            <a:noFill/>
          </a:ln>
        </p:spPr>
      </p:pic>
      <p:sp>
        <p:nvSpPr>
          <p:cNvPr id="4417" name="Google Shape;4417;p9"/>
          <p:cNvSpPr txBox="1"/>
          <p:nvPr/>
        </p:nvSpPr>
        <p:spPr>
          <a:xfrm>
            <a:off x="651325" y="5593675"/>
            <a:ext cx="193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4418" name="Google Shape;4418;p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3" name="Shape 4423"/>
        <p:cNvGrpSpPr/>
        <p:nvPr/>
      </p:nvGrpSpPr>
      <p:grpSpPr>
        <a:xfrm>
          <a:off x="0" y="0"/>
          <a:ext cx="0" cy="0"/>
          <a:chOff x="0" y="0"/>
          <a:chExt cx="0" cy="0"/>
        </a:xfrm>
      </p:grpSpPr>
      <p:sp>
        <p:nvSpPr>
          <p:cNvPr id="4424" name="Google Shape;4424;g15a7d3a0ada_1_24"/>
          <p:cNvSpPr txBox="1"/>
          <p:nvPr>
            <p:ph type="title"/>
          </p:nvPr>
        </p:nvSpPr>
        <p:spPr>
          <a:xfrm>
            <a:off x="476500" y="191550"/>
            <a:ext cx="5883600" cy="804600"/>
          </a:xfrm>
          <a:prstGeom prst="rect">
            <a:avLst/>
          </a:prstGeom>
          <a:solidFill>
            <a:srgbClr val="FCE5CD"/>
          </a:solidFill>
        </p:spPr>
        <p:txBody>
          <a:bodyPr anchorCtr="0" anchor="ctr" bIns="121900" lIns="121900" spcFirstLastPara="1" rIns="121900" wrap="square" tIns="121900">
            <a:noAutofit/>
          </a:bodyPr>
          <a:lstStyle/>
          <a:p>
            <a:pPr indent="0" lvl="0" marL="0" rtl="0" algn="ctr">
              <a:spcBef>
                <a:spcPts val="0"/>
              </a:spcBef>
              <a:spcAft>
                <a:spcPts val="0"/>
              </a:spcAft>
              <a:buNone/>
            </a:pPr>
            <a:r>
              <a:rPr lang="en-US"/>
              <a:t>cont.  </a:t>
            </a:r>
            <a:r>
              <a:rPr lang="en-US" sz="4000"/>
              <a:t>Structure of the cyst</a:t>
            </a:r>
            <a:endParaRPr/>
          </a:p>
        </p:txBody>
      </p:sp>
      <p:pic>
        <p:nvPicPr>
          <p:cNvPr descr="Figure 2: Kidney showing hydatid cyst with multiple daughter cysts with viable parenchyma at the lower pole" id="4425" name="Google Shape;4425;g15a7d3a0ada_1_24"/>
          <p:cNvPicPr preferRelativeResize="0"/>
          <p:nvPr/>
        </p:nvPicPr>
        <p:blipFill rotWithShape="1">
          <a:blip r:embed="rId3">
            <a:alphaModFix/>
          </a:blip>
          <a:srcRect b="0" l="0" r="0" t="0"/>
          <a:stretch/>
        </p:blipFill>
        <p:spPr>
          <a:xfrm>
            <a:off x="8179800" y="0"/>
            <a:ext cx="4012201" cy="3505650"/>
          </a:xfrm>
          <a:prstGeom prst="rect">
            <a:avLst/>
          </a:prstGeom>
          <a:noFill/>
          <a:ln>
            <a:noFill/>
          </a:ln>
        </p:spPr>
      </p:pic>
      <p:sp>
        <p:nvSpPr>
          <p:cNvPr id="4426" name="Google Shape;4426;g15a7d3a0ada_1_24"/>
          <p:cNvSpPr txBox="1"/>
          <p:nvPr/>
        </p:nvSpPr>
        <p:spPr>
          <a:xfrm>
            <a:off x="344825" y="996150"/>
            <a:ext cx="8179800" cy="54489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lt2"/>
              </a:buClr>
              <a:buSzPts val="2700"/>
              <a:buFont typeface="Libre Franklin"/>
              <a:buAutoNum type="arabicPeriod" startAt="3"/>
            </a:pPr>
            <a:r>
              <a:rPr b="1" lang="en-US" sz="2700">
                <a:solidFill>
                  <a:schemeClr val="lt2"/>
                </a:solidFill>
                <a:latin typeface="Libre Franklin"/>
                <a:ea typeface="Libre Franklin"/>
                <a:cs typeface="Libre Franklin"/>
                <a:sym typeface="Libre Franklin"/>
              </a:rPr>
              <a:t> Hydatid fluid:</a:t>
            </a:r>
            <a:endParaRPr b="1" sz="2700">
              <a:solidFill>
                <a:schemeClr val="lt2"/>
              </a:solidFill>
              <a:latin typeface="Libre Franklin"/>
              <a:ea typeface="Libre Franklin"/>
              <a:cs typeface="Libre Franklin"/>
              <a:sym typeface="Libre Franklin"/>
            </a:endParaRPr>
          </a:p>
          <a:p>
            <a:pPr indent="-457200" lvl="0" marL="457200" rtl="0" algn="l">
              <a:spcBef>
                <a:spcPts val="0"/>
              </a:spcBef>
              <a:spcAft>
                <a:spcPts val="0"/>
              </a:spcAft>
              <a:buClr>
                <a:schemeClr val="dk1"/>
              </a:buClr>
              <a:buSzPts val="2400"/>
              <a:buChar char="•"/>
            </a:pPr>
            <a:r>
              <a:rPr i="1" lang="en-US" sz="2400">
                <a:solidFill>
                  <a:schemeClr val="dk1"/>
                </a:solidFill>
                <a:latin typeface="Libre Franklin"/>
                <a:ea typeface="Libre Franklin"/>
                <a:cs typeface="Libre Franklin"/>
                <a:sym typeface="Libre Franklin"/>
              </a:rPr>
              <a:t>Clear, yellowish fluid with slightly acidic media.</a:t>
            </a:r>
            <a:endParaRPr i="1" sz="2400">
              <a:solidFill>
                <a:schemeClr val="dk1"/>
              </a:solidFill>
              <a:latin typeface="Libre Franklin"/>
              <a:ea typeface="Libre Franklin"/>
              <a:cs typeface="Libre Franklin"/>
              <a:sym typeface="Libre Franklin"/>
            </a:endParaRPr>
          </a:p>
          <a:p>
            <a:pPr indent="-304800" lvl="0" marL="457200" rtl="0" algn="l">
              <a:spcBef>
                <a:spcPts val="0"/>
              </a:spcBef>
              <a:spcAft>
                <a:spcPts val="0"/>
              </a:spcAft>
              <a:buNone/>
            </a:pPr>
            <a:r>
              <a:t/>
            </a:r>
            <a:endParaRPr i="1" sz="2400">
              <a:solidFill>
                <a:schemeClr val="dk1"/>
              </a:solidFill>
              <a:latin typeface="Libre Franklin"/>
              <a:ea typeface="Libre Franklin"/>
              <a:cs typeface="Libre Franklin"/>
              <a:sym typeface="Libre Franklin"/>
            </a:endParaRPr>
          </a:p>
          <a:p>
            <a:pPr indent="-457200" lvl="0" marL="457200" rtl="0" algn="l">
              <a:spcBef>
                <a:spcPts val="0"/>
              </a:spcBef>
              <a:spcAft>
                <a:spcPts val="0"/>
              </a:spcAft>
              <a:buClr>
                <a:srgbClr val="283C55"/>
              </a:buClr>
              <a:buSzPts val="2400"/>
              <a:buChar char="•"/>
            </a:pPr>
            <a:r>
              <a:rPr lang="en-US" sz="2400">
                <a:solidFill>
                  <a:srgbClr val="283C55"/>
                </a:solidFill>
                <a:latin typeface="Libre Franklin"/>
                <a:ea typeface="Libre Franklin"/>
                <a:cs typeface="Libre Franklin"/>
                <a:sym typeface="Libre Franklin"/>
              </a:rPr>
              <a:t>Composed of many chemical substances such as </a:t>
            </a:r>
            <a:r>
              <a:rPr lang="en-US" sz="2400" u="sng">
                <a:solidFill>
                  <a:srgbClr val="283C55"/>
                </a:solidFill>
                <a:latin typeface="Libre Franklin"/>
                <a:ea typeface="Libre Franklin"/>
                <a:cs typeface="Libre Franklin"/>
                <a:sym typeface="Libre Franklin"/>
              </a:rPr>
              <a:t>Sodium sulfate</a:t>
            </a:r>
            <a:r>
              <a:rPr lang="en-US" sz="2400">
                <a:solidFill>
                  <a:srgbClr val="283C55"/>
                </a:solidFill>
                <a:latin typeface="Libre Franklin"/>
                <a:ea typeface="Libre Franklin"/>
                <a:cs typeface="Libre Franklin"/>
                <a:sym typeface="Libre Franklin"/>
              </a:rPr>
              <a:t> , </a:t>
            </a:r>
            <a:r>
              <a:rPr lang="en-US" sz="2400" u="sng">
                <a:solidFill>
                  <a:srgbClr val="283C55"/>
                </a:solidFill>
                <a:latin typeface="Libre Franklin"/>
                <a:ea typeface="Libre Franklin"/>
                <a:cs typeface="Libre Franklin"/>
                <a:sym typeface="Libre Franklin"/>
              </a:rPr>
              <a:t>Sodium gluconate</a:t>
            </a:r>
            <a:r>
              <a:rPr lang="en-US" sz="2400">
                <a:solidFill>
                  <a:srgbClr val="283C55"/>
                </a:solidFill>
                <a:latin typeface="Libre Franklin"/>
                <a:ea typeface="Libre Franklin"/>
                <a:cs typeface="Libre Franklin"/>
                <a:sym typeface="Libre Franklin"/>
              </a:rPr>
              <a:t>, </a:t>
            </a:r>
            <a:r>
              <a:rPr lang="en-US" sz="2400" u="sng">
                <a:solidFill>
                  <a:srgbClr val="283C55"/>
                </a:solidFill>
                <a:latin typeface="Libre Franklin"/>
                <a:ea typeface="Libre Franklin"/>
                <a:cs typeface="Libre Franklin"/>
                <a:sym typeface="Libre Franklin"/>
              </a:rPr>
              <a:t>Succinate</a:t>
            </a:r>
            <a:endParaRPr sz="2400" u="sng">
              <a:solidFill>
                <a:srgbClr val="283C55"/>
              </a:solidFill>
              <a:latin typeface="Libre Franklin"/>
              <a:ea typeface="Libre Franklin"/>
              <a:cs typeface="Libre Franklin"/>
              <a:sym typeface="Libre Franklin"/>
            </a:endParaRPr>
          </a:p>
          <a:p>
            <a:pPr indent="-457200" lvl="0" marL="457200" rtl="0" algn="l">
              <a:spcBef>
                <a:spcPts val="0"/>
              </a:spcBef>
              <a:spcAft>
                <a:spcPts val="0"/>
              </a:spcAft>
              <a:buClr>
                <a:srgbClr val="283C55"/>
              </a:buClr>
              <a:buSzPts val="2400"/>
              <a:buChar char="•"/>
            </a:pPr>
            <a:r>
              <a:rPr lang="en-US" sz="2400">
                <a:solidFill>
                  <a:srgbClr val="283C55"/>
                </a:solidFill>
                <a:latin typeface="Libre Franklin"/>
                <a:ea typeface="Libre Franklin"/>
                <a:cs typeface="Libre Franklin"/>
                <a:sym typeface="Libre Franklin"/>
              </a:rPr>
              <a:t> other </a:t>
            </a:r>
            <a:r>
              <a:rPr i="1" lang="en-US" sz="2300" u="sng">
                <a:solidFill>
                  <a:srgbClr val="283C55"/>
                </a:solidFill>
                <a:latin typeface="Libre Franklin"/>
                <a:ea typeface="Libre Franklin"/>
                <a:cs typeface="Libre Franklin"/>
                <a:sym typeface="Libre Franklin"/>
              </a:rPr>
              <a:t>nutritional components</a:t>
            </a:r>
            <a:r>
              <a:rPr i="1" lang="en-US" sz="2300">
                <a:solidFill>
                  <a:srgbClr val="283C55"/>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for the scolex . </a:t>
            </a:r>
            <a:endParaRPr sz="2400">
              <a:solidFill>
                <a:srgbClr val="283C55"/>
              </a:solidFill>
              <a:latin typeface="Libre Franklin"/>
              <a:ea typeface="Libre Franklin"/>
              <a:cs typeface="Libre Franklin"/>
              <a:sym typeface="Libre Franklin"/>
            </a:endParaRPr>
          </a:p>
          <a:p>
            <a:pPr indent="-304800" lvl="0" marL="457200" rtl="0" algn="l">
              <a:spcBef>
                <a:spcPts val="0"/>
              </a:spcBef>
              <a:spcAft>
                <a:spcPts val="0"/>
              </a:spcAft>
              <a:buNone/>
            </a:pPr>
            <a:r>
              <a:t/>
            </a:r>
            <a:endParaRPr sz="2400">
              <a:solidFill>
                <a:srgbClr val="283C55"/>
              </a:solidFill>
              <a:latin typeface="Libre Franklin"/>
              <a:ea typeface="Libre Franklin"/>
              <a:cs typeface="Libre Franklin"/>
              <a:sym typeface="Libre Franklin"/>
            </a:endParaRPr>
          </a:p>
          <a:p>
            <a:pPr indent="-457200" lvl="0" marL="457200" rtl="0" algn="l">
              <a:spcBef>
                <a:spcPts val="0"/>
              </a:spcBef>
              <a:spcAft>
                <a:spcPts val="0"/>
              </a:spcAft>
              <a:buClr>
                <a:srgbClr val="283C55"/>
              </a:buClr>
              <a:buSzPts val="2400"/>
              <a:buChar char="•"/>
            </a:pPr>
            <a:r>
              <a:rPr lang="en-US" sz="2400">
                <a:solidFill>
                  <a:srgbClr val="283C55"/>
                </a:solidFill>
                <a:latin typeface="Libre Franklin"/>
                <a:ea typeface="Libre Franklin"/>
                <a:cs typeface="Libre Franklin"/>
                <a:sym typeface="Libre Franklin"/>
              </a:rPr>
              <a:t>It is </a:t>
            </a:r>
            <a:r>
              <a:rPr i="1" lang="en-US" sz="2400" u="sng">
                <a:solidFill>
                  <a:srgbClr val="902135"/>
                </a:solidFill>
                <a:latin typeface="Libre Franklin"/>
                <a:ea typeface="Libre Franklin"/>
                <a:cs typeface="Libre Franklin"/>
                <a:sym typeface="Libre Franklin"/>
              </a:rPr>
              <a:t>highly toxic and antigenic</a:t>
            </a:r>
            <a:r>
              <a:rPr b="1" lang="en-US" sz="2400">
                <a:solidFill>
                  <a:srgbClr val="283C55"/>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thus when the cyst rupture and the fluid leak out it may induce </a:t>
            </a:r>
            <a:r>
              <a:rPr b="1" lang="en-US" sz="2500" u="sng">
                <a:solidFill>
                  <a:srgbClr val="902135"/>
                </a:solidFill>
                <a:latin typeface="Libre Franklin"/>
                <a:ea typeface="Libre Franklin"/>
                <a:cs typeface="Libre Franklin"/>
                <a:sym typeface="Libre Franklin"/>
              </a:rPr>
              <a:t>anaphylactic reaction.</a:t>
            </a:r>
            <a:endParaRPr>
              <a:solidFill>
                <a:schemeClr val="dk1"/>
              </a:solidFill>
            </a:endParaRPr>
          </a:p>
          <a:p>
            <a:pPr indent="0" lvl="0" marL="0" rtl="0" algn="l">
              <a:spcBef>
                <a:spcPts val="0"/>
              </a:spcBef>
              <a:spcAft>
                <a:spcPts val="0"/>
              </a:spcAft>
              <a:buNone/>
            </a:pPr>
            <a:r>
              <a:t/>
            </a:r>
            <a:endParaRPr sz="2400">
              <a:solidFill>
                <a:srgbClr val="283C55"/>
              </a:solidFill>
              <a:latin typeface="Libre Franklin"/>
              <a:ea typeface="Libre Franklin"/>
              <a:cs typeface="Libre Franklin"/>
              <a:sym typeface="Libre Franklin"/>
            </a:endParaRPr>
          </a:p>
          <a:p>
            <a:pPr indent="-342900" lvl="0" marL="342900" rtl="0" algn="l">
              <a:spcBef>
                <a:spcPts val="0"/>
              </a:spcBef>
              <a:spcAft>
                <a:spcPts val="0"/>
              </a:spcAft>
              <a:buClr>
                <a:srgbClr val="FF0000"/>
              </a:buClr>
              <a:buSzPts val="2600"/>
              <a:buFont typeface="Libre Franklin"/>
              <a:buChar char="-"/>
            </a:pPr>
            <a:r>
              <a:rPr b="1" lang="en-US" sz="2600">
                <a:solidFill>
                  <a:schemeClr val="lt2"/>
                </a:solidFill>
                <a:latin typeface="Libre Franklin"/>
                <a:ea typeface="Libre Franklin"/>
                <a:cs typeface="Libre Franklin"/>
                <a:sym typeface="Libre Franklin"/>
              </a:rPr>
              <a:t>Hydatid sand</a:t>
            </a:r>
            <a:r>
              <a:rPr b="1" lang="en-US" sz="2400">
                <a:solidFill>
                  <a:srgbClr val="FF0000"/>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 formed when the brood capsules and daughter cyst break off and their </a:t>
            </a:r>
            <a:r>
              <a:rPr lang="en-US" sz="2400">
                <a:solidFill>
                  <a:srgbClr val="283C55"/>
                </a:solidFill>
                <a:latin typeface="Libre Franklin"/>
                <a:ea typeface="Libre Franklin"/>
                <a:cs typeface="Libre Franklin"/>
                <a:sym typeface="Libre Franklin"/>
              </a:rPr>
              <a:t>contents</a:t>
            </a:r>
            <a:r>
              <a:rPr lang="en-US" sz="2400">
                <a:solidFill>
                  <a:srgbClr val="283C55"/>
                </a:solidFill>
                <a:latin typeface="Libre Franklin"/>
                <a:ea typeface="Libre Franklin"/>
                <a:cs typeface="Libre Franklin"/>
                <a:sym typeface="Libre Franklin"/>
              </a:rPr>
              <a:t> of scolex deposit down at the primary cyst.</a:t>
            </a:r>
            <a:endParaRPr/>
          </a:p>
        </p:txBody>
      </p:sp>
      <p:pic>
        <p:nvPicPr>
          <p:cNvPr id="4427" name="Google Shape;4427;g15a7d3a0ada_1_24"/>
          <p:cNvPicPr preferRelativeResize="0"/>
          <p:nvPr/>
        </p:nvPicPr>
        <p:blipFill>
          <a:blip r:embed="rId4">
            <a:alphaModFix/>
          </a:blip>
          <a:stretch>
            <a:fillRect/>
          </a:stretch>
        </p:blipFill>
        <p:spPr>
          <a:xfrm>
            <a:off x="8294725" y="3907900"/>
            <a:ext cx="3897275" cy="2950100"/>
          </a:xfrm>
          <a:prstGeom prst="rect">
            <a:avLst/>
          </a:prstGeom>
          <a:noFill/>
          <a:ln>
            <a:noFill/>
          </a:ln>
        </p:spPr>
      </p:pic>
      <p:sp>
        <p:nvSpPr>
          <p:cNvPr id="4428" name="Google Shape;4428;g15a7d3a0ada_1_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3" name="Shape 4433"/>
        <p:cNvGrpSpPr/>
        <p:nvPr/>
      </p:nvGrpSpPr>
      <p:grpSpPr>
        <a:xfrm>
          <a:off x="0" y="0"/>
          <a:ext cx="0" cy="0"/>
          <a:chOff x="0" y="0"/>
          <a:chExt cx="0" cy="0"/>
        </a:xfrm>
      </p:grpSpPr>
      <p:sp>
        <p:nvSpPr>
          <p:cNvPr id="4434" name="Google Shape;4434;g15a7d3a0ada_2_0"/>
          <p:cNvSpPr txBox="1"/>
          <p:nvPr/>
        </p:nvSpPr>
        <p:spPr>
          <a:xfrm>
            <a:off x="287400" y="822775"/>
            <a:ext cx="119046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400">
              <a:solidFill>
                <a:srgbClr val="283C55"/>
              </a:solidFill>
              <a:latin typeface="Libre Franklin"/>
              <a:ea typeface="Libre Franklin"/>
              <a:cs typeface="Libre Franklin"/>
              <a:sym typeface="Libre Franklin"/>
            </a:endParaRPr>
          </a:p>
          <a:p>
            <a:pPr indent="-469900" lvl="0" marL="457200" rtl="0" algn="l">
              <a:spcBef>
                <a:spcPts val="0"/>
              </a:spcBef>
              <a:spcAft>
                <a:spcPts val="0"/>
              </a:spcAft>
              <a:buClr>
                <a:schemeClr val="lt2"/>
              </a:buClr>
              <a:buSzPts val="2400"/>
              <a:buFont typeface="Libre Franklin"/>
              <a:buAutoNum type="arabicPeriod"/>
            </a:pPr>
            <a:r>
              <a:rPr lang="en-US" sz="2400">
                <a:solidFill>
                  <a:srgbClr val="283C55"/>
                </a:solidFill>
                <a:latin typeface="Libre Franklin"/>
                <a:ea typeface="Libre Franklin"/>
                <a:cs typeface="Libre Franklin"/>
                <a:sym typeface="Libre Franklin"/>
              </a:rPr>
              <a:t>people involved in</a:t>
            </a:r>
            <a:r>
              <a:rPr b="1" lang="en-US" sz="2400" u="sng">
                <a:solidFill>
                  <a:srgbClr val="002060"/>
                </a:solidFill>
                <a:latin typeface="Libre Franklin"/>
                <a:ea typeface="Libre Franklin"/>
                <a:cs typeface="Libre Franklin"/>
                <a:sym typeface="Libre Franklin"/>
              </a:rPr>
              <a:t> </a:t>
            </a:r>
            <a:r>
              <a:rPr b="1" i="1" lang="en-US" sz="2400" u="sng">
                <a:solidFill>
                  <a:srgbClr val="002060"/>
                </a:solidFill>
                <a:latin typeface="Libre Franklin"/>
                <a:ea typeface="Libre Franklin"/>
                <a:cs typeface="Libre Franklin"/>
                <a:sym typeface="Libre Franklin"/>
              </a:rPr>
              <a:t>raising sheep and dogs</a:t>
            </a:r>
            <a:r>
              <a:rPr b="1" i="1" lang="en-US" sz="2400" u="sng">
                <a:solidFill>
                  <a:srgbClr val="283C55"/>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&gt;&gt; High risk of Cystic echinococcosis</a:t>
            </a:r>
            <a:endParaRPr sz="2400">
              <a:solidFill>
                <a:srgbClr val="283C55"/>
              </a:solidFill>
              <a:latin typeface="Libre Franklin"/>
              <a:ea typeface="Libre Franklin"/>
              <a:cs typeface="Libre Franklin"/>
              <a:sym typeface="Libre Franklin"/>
            </a:endParaRPr>
          </a:p>
          <a:p>
            <a:pPr indent="-317500" lvl="0" marL="457200" rtl="0" algn="l">
              <a:spcBef>
                <a:spcPts val="0"/>
              </a:spcBef>
              <a:spcAft>
                <a:spcPts val="0"/>
              </a:spcAft>
              <a:buNone/>
            </a:pPr>
            <a:r>
              <a:t/>
            </a:r>
            <a:endParaRPr sz="2400">
              <a:solidFill>
                <a:srgbClr val="283C55"/>
              </a:solidFill>
              <a:latin typeface="Libre Franklin"/>
              <a:ea typeface="Libre Franklin"/>
              <a:cs typeface="Libre Franklin"/>
              <a:sym typeface="Libre Franklin"/>
            </a:endParaRPr>
          </a:p>
          <a:p>
            <a:pPr indent="-469900" lvl="0" marL="457200" rtl="0" algn="l">
              <a:spcBef>
                <a:spcPts val="0"/>
              </a:spcBef>
              <a:spcAft>
                <a:spcPts val="0"/>
              </a:spcAft>
              <a:buClr>
                <a:schemeClr val="lt2"/>
              </a:buClr>
              <a:buSzPts val="2400"/>
              <a:buFont typeface="Libre Franklin"/>
              <a:buAutoNum type="arabicPeriod"/>
            </a:pPr>
            <a:r>
              <a:rPr b="1" lang="en-US" sz="2400" u="sng">
                <a:solidFill>
                  <a:schemeClr val="accent3"/>
                </a:solidFill>
                <a:latin typeface="Libre Franklin"/>
                <a:ea typeface="Libre Franklin"/>
                <a:cs typeface="Libre Franklin"/>
                <a:sym typeface="Libre Franklin"/>
              </a:rPr>
              <a:t>Farmers</a:t>
            </a:r>
            <a:r>
              <a:rPr lang="en-US" sz="2400">
                <a:solidFill>
                  <a:srgbClr val="283C55"/>
                </a:solidFill>
                <a:latin typeface="Libre Franklin"/>
                <a:ea typeface="Libre Franklin"/>
                <a:cs typeface="Libre Franklin"/>
                <a:sym typeface="Libre Franklin"/>
              </a:rPr>
              <a:t> raising green leafy vegetables. </a:t>
            </a:r>
            <a:endParaRPr sz="1600">
              <a:solidFill>
                <a:schemeClr val="dk1"/>
              </a:solidFill>
            </a:endParaRPr>
          </a:p>
          <a:p>
            <a:pPr indent="-317500" lvl="0" marL="457200" rtl="0" algn="l">
              <a:spcBef>
                <a:spcPts val="0"/>
              </a:spcBef>
              <a:spcAft>
                <a:spcPts val="0"/>
              </a:spcAft>
              <a:buNone/>
            </a:pPr>
            <a:r>
              <a:t/>
            </a:r>
            <a:endParaRPr sz="2400">
              <a:solidFill>
                <a:srgbClr val="283C55"/>
              </a:solidFill>
              <a:latin typeface="Libre Franklin"/>
              <a:ea typeface="Libre Franklin"/>
              <a:cs typeface="Libre Franklin"/>
              <a:sym typeface="Libre Franklin"/>
            </a:endParaRPr>
          </a:p>
          <a:p>
            <a:pPr indent="-469900" lvl="0" marL="457200" rtl="0" algn="l">
              <a:spcBef>
                <a:spcPts val="0"/>
              </a:spcBef>
              <a:spcAft>
                <a:spcPts val="0"/>
              </a:spcAft>
              <a:buClr>
                <a:schemeClr val="lt2"/>
              </a:buClr>
              <a:buSzPts val="2400"/>
              <a:buFont typeface="Libre Franklin"/>
              <a:buAutoNum type="arabicPeriod"/>
            </a:pPr>
            <a:r>
              <a:rPr b="1" i="1" lang="en-US" sz="2400" u="sng">
                <a:solidFill>
                  <a:srgbClr val="002060"/>
                </a:solidFill>
                <a:latin typeface="Libre Franklin"/>
                <a:ea typeface="Libre Franklin"/>
                <a:cs typeface="Libre Franklin"/>
                <a:sym typeface="Libre Franklin"/>
              </a:rPr>
              <a:t>Canines’ hunters</a:t>
            </a:r>
            <a:r>
              <a:rPr i="1" lang="en-US" sz="2400" u="sng">
                <a:solidFill>
                  <a:srgbClr val="283C55"/>
                </a:solidFill>
                <a:latin typeface="Libre Franklin"/>
                <a:ea typeface="Libre Franklin"/>
                <a:cs typeface="Libre Franklin"/>
                <a:sym typeface="Libre Franklin"/>
              </a:rPr>
              <a:t>;</a:t>
            </a:r>
            <a:r>
              <a:rPr lang="en-US" sz="2400">
                <a:solidFill>
                  <a:srgbClr val="283C55"/>
                </a:solidFill>
                <a:latin typeface="Libre Franklin"/>
                <a:ea typeface="Libre Franklin"/>
                <a:cs typeface="Libre Franklin"/>
                <a:sym typeface="Libre Franklin"/>
              </a:rPr>
              <a:t> including foxes &gt;&gt; High risk of Alveolar echinococcosis </a:t>
            </a:r>
            <a:endParaRPr sz="1600">
              <a:solidFill>
                <a:schemeClr val="dk1"/>
              </a:solidFill>
            </a:endParaRPr>
          </a:p>
          <a:p>
            <a:pPr indent="-317500" lvl="0" marL="457200" rtl="0" algn="l">
              <a:spcBef>
                <a:spcPts val="0"/>
              </a:spcBef>
              <a:spcAft>
                <a:spcPts val="0"/>
              </a:spcAft>
              <a:buNone/>
            </a:pPr>
            <a:r>
              <a:t/>
            </a:r>
            <a:endParaRPr sz="2400">
              <a:solidFill>
                <a:srgbClr val="283C55"/>
              </a:solidFill>
              <a:latin typeface="Libre Franklin"/>
              <a:ea typeface="Libre Franklin"/>
              <a:cs typeface="Libre Franklin"/>
              <a:sym typeface="Libre Franklin"/>
            </a:endParaRPr>
          </a:p>
          <a:p>
            <a:pPr indent="-469900" lvl="0" marL="457200" rtl="0" algn="l">
              <a:spcBef>
                <a:spcPts val="0"/>
              </a:spcBef>
              <a:spcAft>
                <a:spcPts val="0"/>
              </a:spcAft>
              <a:buClr>
                <a:schemeClr val="lt2"/>
              </a:buClr>
              <a:buSzPts val="2400"/>
              <a:buFont typeface="Libre Franklin"/>
              <a:buAutoNum type="arabicPeriod"/>
            </a:pPr>
            <a:r>
              <a:rPr lang="en-US" sz="2400">
                <a:solidFill>
                  <a:srgbClr val="283C55"/>
                </a:solidFill>
                <a:latin typeface="Libre Franklin"/>
                <a:ea typeface="Libre Franklin"/>
                <a:cs typeface="Libre Franklin"/>
                <a:sym typeface="Libre Franklin"/>
              </a:rPr>
              <a:t>Neglectant consumers of </a:t>
            </a:r>
            <a:r>
              <a:rPr b="1" lang="en-US" sz="2400" u="sng">
                <a:solidFill>
                  <a:srgbClr val="002060"/>
                </a:solidFill>
                <a:latin typeface="Libre Franklin"/>
                <a:ea typeface="Libre Franklin"/>
                <a:cs typeface="Libre Franklin"/>
                <a:sym typeface="Libre Franklin"/>
              </a:rPr>
              <a:t>food or water contaminated with eggs</a:t>
            </a:r>
            <a:r>
              <a:rPr lang="en-US" sz="2400">
                <a:solidFill>
                  <a:srgbClr val="283C55"/>
                </a:solidFill>
                <a:latin typeface="Libre Franklin"/>
                <a:ea typeface="Libre Franklin"/>
                <a:cs typeface="Libre Franklin"/>
                <a:sym typeface="Libre Franklin"/>
              </a:rPr>
              <a:t> of the parasite.</a:t>
            </a:r>
            <a:endParaRPr sz="1600"/>
          </a:p>
        </p:txBody>
      </p:sp>
      <p:sp>
        <p:nvSpPr>
          <p:cNvPr id="4435" name="Google Shape;4435;g15a7d3a0ada_2_0"/>
          <p:cNvSpPr txBox="1"/>
          <p:nvPr/>
        </p:nvSpPr>
        <p:spPr>
          <a:xfrm>
            <a:off x="402300" y="191575"/>
            <a:ext cx="3007500" cy="631200"/>
          </a:xfrm>
          <a:prstGeom prst="rect">
            <a:avLst/>
          </a:prstGeom>
          <a:solidFill>
            <a:srgbClr val="C9DAF8"/>
          </a:solidFill>
          <a:ln>
            <a:noFill/>
          </a:ln>
        </p:spPr>
        <p:txBody>
          <a:bodyPr anchorCtr="0" anchor="t" bIns="91425" lIns="91425" spcFirstLastPara="1" rIns="91425" wrap="square" tIns="91425">
            <a:spAutoFit/>
          </a:bodyPr>
          <a:lstStyle/>
          <a:p>
            <a:pPr indent="-311150" lvl="0" marL="285750" rtl="0" algn="l">
              <a:spcBef>
                <a:spcPts val="0"/>
              </a:spcBef>
              <a:spcAft>
                <a:spcPts val="0"/>
              </a:spcAft>
              <a:buClr>
                <a:schemeClr val="lt2"/>
              </a:buClr>
              <a:buSzPts val="2900"/>
              <a:buChar char="•"/>
            </a:pPr>
            <a:r>
              <a:rPr b="1" lang="en-US" sz="2900" u="sng">
                <a:solidFill>
                  <a:schemeClr val="lt2"/>
                </a:solidFill>
                <a:latin typeface="Libre Franklin"/>
                <a:ea typeface="Libre Franklin"/>
                <a:cs typeface="Libre Franklin"/>
                <a:sym typeface="Libre Franklin"/>
              </a:rPr>
              <a:t>People at risk</a:t>
            </a:r>
            <a:endParaRPr sz="1800">
              <a:solidFill>
                <a:schemeClr val="lt2"/>
              </a:solidFill>
              <a:latin typeface="Raleway"/>
              <a:ea typeface="Raleway"/>
              <a:cs typeface="Raleway"/>
              <a:sym typeface="Raleway"/>
            </a:endParaRPr>
          </a:p>
        </p:txBody>
      </p:sp>
      <p:sp>
        <p:nvSpPr>
          <p:cNvPr id="4436" name="Google Shape;4436;g15a7d3a0ada_2_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437" name="Google Shape;4437;g15a7d3a0ada_2_0"/>
          <p:cNvPicPr preferRelativeResize="0"/>
          <p:nvPr/>
        </p:nvPicPr>
        <p:blipFill>
          <a:blip r:embed="rId3">
            <a:alphaModFix/>
          </a:blip>
          <a:stretch>
            <a:fillRect/>
          </a:stretch>
        </p:blipFill>
        <p:spPr>
          <a:xfrm>
            <a:off x="7024700" y="3949550"/>
            <a:ext cx="5167300" cy="2908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2" name="Shape 4442"/>
        <p:cNvGrpSpPr/>
        <p:nvPr/>
      </p:nvGrpSpPr>
      <p:grpSpPr>
        <a:xfrm>
          <a:off x="0" y="0"/>
          <a:ext cx="0" cy="0"/>
          <a:chOff x="0" y="0"/>
          <a:chExt cx="0" cy="0"/>
        </a:xfrm>
      </p:grpSpPr>
      <p:sp>
        <p:nvSpPr>
          <p:cNvPr id="4443" name="Google Shape;4443;g15987217043_6_24"/>
          <p:cNvSpPr txBox="1"/>
          <p:nvPr>
            <p:ph type="title"/>
          </p:nvPr>
        </p:nvSpPr>
        <p:spPr>
          <a:xfrm>
            <a:off x="2166750" y="265923"/>
            <a:ext cx="7858500" cy="548400"/>
          </a:xfrm>
          <a:prstGeom prst="rect">
            <a:avLst/>
          </a:prstGeom>
        </p:spPr>
        <p:txBody>
          <a:bodyPr anchorCtr="0" anchor="ctr" bIns="121900" lIns="121900" spcFirstLastPara="1" rIns="121900" wrap="square" tIns="121900">
            <a:noAutofit/>
          </a:bodyPr>
          <a:lstStyle/>
          <a:p>
            <a:pPr indent="0" lvl="0" marL="0" rtl="0" algn="ctr">
              <a:lnSpc>
                <a:spcPct val="89000"/>
              </a:lnSpc>
              <a:spcBef>
                <a:spcPts val="0"/>
              </a:spcBef>
              <a:spcAft>
                <a:spcPts val="0"/>
              </a:spcAft>
              <a:buNone/>
            </a:pPr>
            <a:r>
              <a:rPr lang="en-US" sz="4100">
                <a:solidFill>
                  <a:srgbClr val="0F5666"/>
                </a:solidFill>
              </a:rPr>
              <a:t>Prevention and control </a:t>
            </a:r>
            <a:endParaRPr sz="10100">
              <a:solidFill>
                <a:srgbClr val="0F5666"/>
              </a:solidFill>
            </a:endParaRPr>
          </a:p>
        </p:txBody>
      </p:sp>
      <p:sp>
        <p:nvSpPr>
          <p:cNvPr id="4444" name="Google Shape;4444;g15987217043_6_24"/>
          <p:cNvSpPr txBox="1"/>
          <p:nvPr>
            <p:ph idx="1" type="body"/>
          </p:nvPr>
        </p:nvSpPr>
        <p:spPr>
          <a:xfrm>
            <a:off x="1243350" y="1864575"/>
            <a:ext cx="9705300" cy="4443300"/>
          </a:xfrm>
          <a:prstGeom prst="rect">
            <a:avLst/>
          </a:prstGeom>
        </p:spPr>
        <p:txBody>
          <a:bodyPr anchorCtr="0" anchor="ctr" bIns="121900" lIns="121900" spcFirstLastPara="1" rIns="121900" wrap="square" tIns="121900">
            <a:noAutofit/>
          </a:bodyPr>
          <a:lstStyle/>
          <a:p>
            <a:pPr indent="-368300" lvl="0" marL="342900" rtl="0" algn="l">
              <a:spcBef>
                <a:spcPts val="0"/>
              </a:spcBef>
              <a:spcAft>
                <a:spcPts val="0"/>
              </a:spcAft>
              <a:buClr>
                <a:srgbClr val="0F5666"/>
              </a:buClr>
              <a:buSzPts val="2200"/>
              <a:buFont typeface="Libre Franklin"/>
              <a:buAutoNum type="arabicPeriod"/>
            </a:pPr>
            <a:r>
              <a:rPr b="1" lang="en-US" sz="2200">
                <a:solidFill>
                  <a:srgbClr val="283C55"/>
                </a:solidFill>
                <a:latin typeface="Libre Franklin"/>
                <a:ea typeface="Libre Franklin"/>
                <a:cs typeface="Libre Franklin"/>
                <a:sym typeface="Libre Franklin"/>
              </a:rPr>
              <a:t>Prevent dogs from feeding on the dead infected sheep</a:t>
            </a:r>
            <a:endParaRPr sz="1800">
              <a:solidFill>
                <a:schemeClr val="dk1"/>
              </a:solidFill>
              <a:latin typeface="Arial"/>
              <a:ea typeface="Arial"/>
              <a:cs typeface="Arial"/>
              <a:sym typeface="Arial"/>
            </a:endParaRPr>
          </a:p>
          <a:p>
            <a:pPr indent="-228600" lvl="0" marL="342900" rtl="0" algn="l">
              <a:spcBef>
                <a:spcPts val="0"/>
              </a:spcBef>
              <a:spcAft>
                <a:spcPts val="0"/>
              </a:spcAft>
              <a:buClr>
                <a:schemeClr val="dk1"/>
              </a:buClr>
              <a:buSzPts val="1800"/>
              <a:buFont typeface="Libre Franklin"/>
              <a:buNone/>
            </a:pPr>
            <a:r>
              <a:t/>
            </a:r>
            <a:endParaRPr sz="2200">
              <a:solidFill>
                <a:srgbClr val="283C55"/>
              </a:solidFill>
              <a:latin typeface="Libre Franklin"/>
              <a:ea typeface="Libre Franklin"/>
              <a:cs typeface="Libre Franklin"/>
              <a:sym typeface="Libre Franklin"/>
            </a:endParaRPr>
          </a:p>
          <a:p>
            <a:pPr indent="-368300" lvl="0" marL="342900" rtl="0" algn="l">
              <a:spcBef>
                <a:spcPts val="0"/>
              </a:spcBef>
              <a:spcAft>
                <a:spcPts val="0"/>
              </a:spcAft>
              <a:buClr>
                <a:srgbClr val="0F5666"/>
              </a:buClr>
              <a:buSzPts val="2200"/>
              <a:buFont typeface="Libre Franklin"/>
              <a:buAutoNum type="arabicPeriod"/>
            </a:pPr>
            <a:r>
              <a:rPr b="1" lang="en-US" sz="2200">
                <a:solidFill>
                  <a:srgbClr val="283C55"/>
                </a:solidFill>
                <a:latin typeface="Libre Franklin"/>
                <a:ea typeface="Libre Franklin"/>
                <a:cs typeface="Libre Franklin"/>
                <a:sym typeface="Libre Franklin"/>
              </a:rPr>
              <a:t>vaccination</a:t>
            </a:r>
            <a:r>
              <a:rPr lang="en-US" sz="2200">
                <a:solidFill>
                  <a:srgbClr val="283C55"/>
                </a:solidFill>
                <a:latin typeface="Libre Franklin"/>
                <a:ea typeface="Libre Franklin"/>
                <a:cs typeface="Libre Franklin"/>
                <a:sym typeface="Libre Franklin"/>
              </a:rPr>
              <a:t> of livestock may decrease transmission of the parasite.</a:t>
            </a:r>
            <a:endParaRPr sz="1800">
              <a:solidFill>
                <a:schemeClr val="dk1"/>
              </a:solidFill>
              <a:latin typeface="Arial"/>
              <a:ea typeface="Arial"/>
              <a:cs typeface="Arial"/>
              <a:sym typeface="Arial"/>
            </a:endParaRPr>
          </a:p>
          <a:p>
            <a:pPr indent="-342900" lvl="0" marL="457200" rtl="0" algn="l">
              <a:spcBef>
                <a:spcPts val="0"/>
              </a:spcBef>
              <a:spcAft>
                <a:spcPts val="0"/>
              </a:spcAft>
              <a:buClr>
                <a:schemeClr val="dk1"/>
              </a:buClr>
              <a:buSzPts val="1800"/>
              <a:buFont typeface="Libre Franklin"/>
              <a:buNone/>
            </a:pPr>
            <a:r>
              <a:t/>
            </a:r>
            <a:endParaRPr sz="2200">
              <a:solidFill>
                <a:srgbClr val="283C55"/>
              </a:solidFill>
              <a:latin typeface="Libre Franklin"/>
              <a:ea typeface="Libre Franklin"/>
              <a:cs typeface="Libre Franklin"/>
              <a:sym typeface="Libre Franklin"/>
            </a:endParaRPr>
          </a:p>
          <a:p>
            <a:pPr indent="-368300" lvl="0" marL="342900" rtl="0" algn="l">
              <a:spcBef>
                <a:spcPts val="0"/>
              </a:spcBef>
              <a:spcAft>
                <a:spcPts val="0"/>
              </a:spcAft>
              <a:buClr>
                <a:srgbClr val="0F5666"/>
              </a:buClr>
              <a:buSzPts val="2200"/>
              <a:buFont typeface="Libre Franklin"/>
              <a:buAutoNum type="arabicPeriod"/>
            </a:pPr>
            <a:r>
              <a:rPr b="1" lang="en-US" sz="2200">
                <a:solidFill>
                  <a:srgbClr val="283C55"/>
                </a:solidFill>
                <a:latin typeface="Libre Franklin"/>
                <a:ea typeface="Libre Franklin"/>
                <a:cs typeface="Libre Franklin"/>
                <a:sym typeface="Libre Franklin"/>
              </a:rPr>
              <a:t>Do not consume any food or water that may have been contaminated by fecal matter from dogs.</a:t>
            </a:r>
            <a:endParaRPr sz="1800">
              <a:solidFill>
                <a:schemeClr val="dk1"/>
              </a:solidFill>
              <a:latin typeface="Arial"/>
              <a:ea typeface="Arial"/>
              <a:cs typeface="Arial"/>
              <a:sym typeface="Arial"/>
            </a:endParaRPr>
          </a:p>
          <a:p>
            <a:pPr indent="-228600" lvl="0" marL="342900" rtl="0" algn="l">
              <a:spcBef>
                <a:spcPts val="0"/>
              </a:spcBef>
              <a:spcAft>
                <a:spcPts val="0"/>
              </a:spcAft>
              <a:buClr>
                <a:schemeClr val="dk1"/>
              </a:buClr>
              <a:buSzPts val="1800"/>
              <a:buFont typeface="Libre Franklin"/>
              <a:buNone/>
            </a:pPr>
            <a:r>
              <a:t/>
            </a:r>
            <a:endParaRPr sz="2200">
              <a:solidFill>
                <a:srgbClr val="283C55"/>
              </a:solidFill>
              <a:latin typeface="Libre Franklin"/>
              <a:ea typeface="Libre Franklin"/>
              <a:cs typeface="Libre Franklin"/>
              <a:sym typeface="Libre Franklin"/>
            </a:endParaRPr>
          </a:p>
          <a:p>
            <a:pPr indent="-368300" lvl="0" marL="342900" rtl="0" algn="l">
              <a:spcBef>
                <a:spcPts val="0"/>
              </a:spcBef>
              <a:spcAft>
                <a:spcPts val="0"/>
              </a:spcAft>
              <a:buClr>
                <a:srgbClr val="0F5666"/>
              </a:buClr>
              <a:buSzPts val="2200"/>
              <a:buFont typeface="Libre Franklin"/>
              <a:buAutoNum type="arabicPeriod"/>
            </a:pPr>
            <a:r>
              <a:rPr b="1" lang="en-US" sz="2200">
                <a:solidFill>
                  <a:srgbClr val="283C55"/>
                </a:solidFill>
                <a:latin typeface="Libre Franklin"/>
                <a:ea typeface="Libre Franklin"/>
                <a:cs typeface="Libre Franklin"/>
                <a:sym typeface="Libre Franklin"/>
              </a:rPr>
              <a:t>Wash your hands with soap and warm water</a:t>
            </a:r>
            <a:r>
              <a:rPr lang="en-US" sz="2200">
                <a:solidFill>
                  <a:srgbClr val="283C55"/>
                </a:solidFill>
                <a:latin typeface="Libre Franklin"/>
                <a:ea typeface="Libre Franklin"/>
                <a:cs typeface="Libre Franklin"/>
                <a:sym typeface="Libre Franklin"/>
              </a:rPr>
              <a:t> after handling dogs, and before handling food.</a:t>
            </a:r>
            <a:endParaRPr sz="1800">
              <a:solidFill>
                <a:schemeClr val="dk1"/>
              </a:solidFill>
              <a:latin typeface="Arial"/>
              <a:ea typeface="Arial"/>
              <a:cs typeface="Arial"/>
              <a:sym typeface="Arial"/>
            </a:endParaRPr>
          </a:p>
          <a:p>
            <a:pPr indent="-228600" lvl="0" marL="342900" rtl="0" algn="l">
              <a:spcBef>
                <a:spcPts val="0"/>
              </a:spcBef>
              <a:spcAft>
                <a:spcPts val="0"/>
              </a:spcAft>
              <a:buClr>
                <a:schemeClr val="dk1"/>
              </a:buClr>
              <a:buSzPts val="1800"/>
              <a:buFont typeface="Libre Franklin"/>
              <a:buNone/>
            </a:pPr>
            <a:r>
              <a:t/>
            </a:r>
            <a:endParaRPr sz="2200">
              <a:solidFill>
                <a:srgbClr val="283C55"/>
              </a:solidFill>
              <a:latin typeface="Libre Franklin"/>
              <a:ea typeface="Libre Franklin"/>
              <a:cs typeface="Libre Franklin"/>
              <a:sym typeface="Libre Franklin"/>
            </a:endParaRPr>
          </a:p>
          <a:p>
            <a:pPr indent="-368300" lvl="0" marL="342900" rtl="0" algn="l">
              <a:spcBef>
                <a:spcPts val="0"/>
              </a:spcBef>
              <a:spcAft>
                <a:spcPts val="0"/>
              </a:spcAft>
              <a:buClr>
                <a:srgbClr val="0F5666"/>
              </a:buClr>
              <a:buSzPts val="2200"/>
              <a:buFont typeface="Libre Franklin"/>
              <a:buAutoNum type="arabicPeriod"/>
            </a:pPr>
            <a:r>
              <a:rPr b="1" lang="en-US" sz="2200">
                <a:solidFill>
                  <a:srgbClr val="283C55"/>
                </a:solidFill>
                <a:latin typeface="Libre Franklin"/>
                <a:ea typeface="Libre Franklin"/>
                <a:cs typeface="Libre Franklin"/>
                <a:sym typeface="Libre Franklin"/>
              </a:rPr>
              <a:t>Teach children</a:t>
            </a:r>
            <a:r>
              <a:rPr lang="en-US" sz="2200">
                <a:solidFill>
                  <a:srgbClr val="283C55"/>
                </a:solidFill>
                <a:latin typeface="Libre Franklin"/>
                <a:ea typeface="Libre Franklin"/>
                <a:cs typeface="Libre Franklin"/>
                <a:sym typeface="Libre Franklin"/>
              </a:rPr>
              <a:t> the </a:t>
            </a:r>
            <a:r>
              <a:rPr b="1" lang="en-US" sz="2200">
                <a:solidFill>
                  <a:srgbClr val="283C55"/>
                </a:solidFill>
                <a:latin typeface="Libre Franklin"/>
                <a:ea typeface="Libre Franklin"/>
                <a:cs typeface="Libre Franklin"/>
                <a:sym typeface="Libre Franklin"/>
              </a:rPr>
              <a:t>importance of washing hands</a:t>
            </a:r>
            <a:r>
              <a:rPr lang="en-US" sz="2200">
                <a:solidFill>
                  <a:srgbClr val="283C55"/>
                </a:solidFill>
                <a:latin typeface="Libre Franklin"/>
                <a:ea typeface="Libre Franklin"/>
                <a:cs typeface="Libre Franklin"/>
                <a:sym typeface="Libre Franklin"/>
              </a:rPr>
              <a:t> to prevent infection</a:t>
            </a:r>
            <a:endParaRPr sz="1800">
              <a:solidFill>
                <a:schemeClr val="dk1"/>
              </a:solidFill>
              <a:latin typeface="Arial"/>
              <a:ea typeface="Arial"/>
              <a:cs typeface="Arial"/>
              <a:sym typeface="Arial"/>
            </a:endParaRPr>
          </a:p>
          <a:p>
            <a:pPr indent="-228600" lvl="0" marL="342900" rtl="0" algn="l">
              <a:spcBef>
                <a:spcPts val="0"/>
              </a:spcBef>
              <a:spcAft>
                <a:spcPts val="0"/>
              </a:spcAft>
              <a:buClr>
                <a:schemeClr val="dk1"/>
              </a:buClr>
              <a:buSzPts val="1800"/>
              <a:buFont typeface="Libre Franklin"/>
              <a:buNone/>
            </a:pPr>
            <a:r>
              <a:t/>
            </a:r>
            <a:endParaRPr sz="2200">
              <a:solidFill>
                <a:srgbClr val="283C55"/>
              </a:solidFill>
              <a:latin typeface="Libre Franklin"/>
              <a:ea typeface="Libre Franklin"/>
              <a:cs typeface="Libre Franklin"/>
              <a:sym typeface="Libre Franklin"/>
            </a:endParaRPr>
          </a:p>
          <a:p>
            <a:pPr indent="-368300" lvl="0" marL="342900" rtl="0" algn="l">
              <a:spcBef>
                <a:spcPts val="0"/>
              </a:spcBef>
              <a:spcAft>
                <a:spcPts val="0"/>
              </a:spcAft>
              <a:buClr>
                <a:srgbClr val="0F5666"/>
              </a:buClr>
              <a:buSzPts val="2200"/>
              <a:buFont typeface="Libre Franklin"/>
              <a:buAutoNum type="arabicPeriod"/>
            </a:pPr>
            <a:r>
              <a:rPr b="1" lang="en-US" sz="2200">
                <a:solidFill>
                  <a:srgbClr val="283C55"/>
                </a:solidFill>
                <a:latin typeface="Libre Franklin"/>
                <a:ea typeface="Libre Franklin"/>
                <a:cs typeface="Libre Franklin"/>
                <a:sym typeface="Libre Franklin"/>
              </a:rPr>
              <a:t>Avoid contact with wild animals</a:t>
            </a:r>
            <a:r>
              <a:rPr lang="en-US" sz="2200">
                <a:solidFill>
                  <a:srgbClr val="283C55"/>
                </a:solidFill>
                <a:latin typeface="Libre Franklin"/>
                <a:ea typeface="Libre Franklin"/>
                <a:cs typeface="Libre Franklin"/>
                <a:sym typeface="Libre Franklin"/>
              </a:rPr>
              <a:t> such as foxes, coyotes and stray dogs.</a:t>
            </a:r>
            <a:endParaRPr sz="1800">
              <a:solidFill>
                <a:schemeClr val="dk1"/>
              </a:solidFill>
              <a:latin typeface="Arial"/>
              <a:ea typeface="Arial"/>
              <a:cs typeface="Arial"/>
              <a:sym typeface="Arial"/>
            </a:endParaRPr>
          </a:p>
          <a:p>
            <a:pPr indent="-228600" lvl="0" marL="342900" rtl="0" algn="l">
              <a:spcBef>
                <a:spcPts val="0"/>
              </a:spcBef>
              <a:spcAft>
                <a:spcPts val="0"/>
              </a:spcAft>
              <a:buClr>
                <a:schemeClr val="dk1"/>
              </a:buClr>
              <a:buSzPts val="1800"/>
              <a:buFont typeface="Libre Franklin"/>
              <a:buNone/>
            </a:pPr>
            <a:r>
              <a:t/>
            </a:r>
            <a:endParaRPr sz="2200">
              <a:solidFill>
                <a:srgbClr val="283C55"/>
              </a:solidFill>
              <a:latin typeface="Libre Franklin"/>
              <a:ea typeface="Libre Franklin"/>
              <a:cs typeface="Libre Franklin"/>
              <a:sym typeface="Libre Franklin"/>
            </a:endParaRPr>
          </a:p>
          <a:p>
            <a:pPr indent="0" lvl="0" marL="0" rtl="0" algn="ctr">
              <a:spcBef>
                <a:spcPts val="0"/>
              </a:spcBef>
              <a:spcAft>
                <a:spcPts val="0"/>
              </a:spcAft>
              <a:buNone/>
            </a:pPr>
            <a:r>
              <a:t/>
            </a:r>
            <a:endParaRPr sz="2800"/>
          </a:p>
        </p:txBody>
      </p:sp>
      <p:sp>
        <p:nvSpPr>
          <p:cNvPr id="4445" name="Google Shape;4445;g15987217043_6_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9" name="Shape 4449"/>
        <p:cNvGrpSpPr/>
        <p:nvPr/>
      </p:nvGrpSpPr>
      <p:grpSpPr>
        <a:xfrm>
          <a:off x="0" y="0"/>
          <a:ext cx="0" cy="0"/>
          <a:chOff x="0" y="0"/>
          <a:chExt cx="0" cy="0"/>
        </a:xfrm>
      </p:grpSpPr>
      <p:sp>
        <p:nvSpPr>
          <p:cNvPr id="4450" name="Google Shape;4450;p12"/>
          <p:cNvSpPr txBox="1"/>
          <p:nvPr>
            <p:ph type="ctrTitle"/>
          </p:nvPr>
        </p:nvSpPr>
        <p:spPr>
          <a:xfrm>
            <a:off x="1223972" y="1184088"/>
            <a:ext cx="3944927" cy="3476812"/>
          </a:xfrm>
          <a:prstGeom prst="rect">
            <a:avLst/>
          </a:prstGeom>
          <a:gradFill>
            <a:gsLst>
              <a:gs pos="0">
                <a:srgbClr val="FFEABA"/>
              </a:gs>
              <a:gs pos="50000">
                <a:srgbClr val="FFF2D3"/>
              </a:gs>
              <a:gs pos="100000">
                <a:srgbClr val="FFF6E8"/>
              </a:gs>
            </a:gsLst>
            <a:lin ang="13500000" scaled="0"/>
          </a:gradFill>
          <a:ln cap="flat" cmpd="sng" w="9525">
            <a:solidFill>
              <a:schemeClr val="dk1"/>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89000"/>
              </a:lnSpc>
              <a:spcBef>
                <a:spcPts val="0"/>
              </a:spcBef>
              <a:spcAft>
                <a:spcPts val="0"/>
              </a:spcAft>
              <a:buClr>
                <a:srgbClr val="0C0D07"/>
              </a:buClr>
              <a:buSzPts val="4000"/>
              <a:buFont typeface="Twentieth Century"/>
              <a:buNone/>
            </a:pPr>
            <a:r>
              <a:rPr b="1" lang="en-US" sz="4000">
                <a:solidFill>
                  <a:srgbClr val="0C0D07"/>
                </a:solidFill>
                <a:latin typeface="Twentieth Century"/>
                <a:ea typeface="Twentieth Century"/>
                <a:cs typeface="Twentieth Century"/>
                <a:sym typeface="Twentieth Century"/>
              </a:rPr>
              <a:t>CLINICAL PICTURE OF</a:t>
            </a:r>
            <a:br>
              <a:rPr b="1" lang="en-US" sz="4000">
                <a:solidFill>
                  <a:srgbClr val="0C0D07"/>
                </a:solidFill>
                <a:latin typeface="Twentieth Century"/>
                <a:ea typeface="Twentieth Century"/>
                <a:cs typeface="Twentieth Century"/>
                <a:sym typeface="Twentieth Century"/>
              </a:rPr>
            </a:br>
            <a:r>
              <a:rPr b="1" lang="en-US" sz="4000">
                <a:solidFill>
                  <a:srgbClr val="0C0D07"/>
                </a:solidFill>
                <a:latin typeface="Twentieth Century"/>
                <a:ea typeface="Twentieth Century"/>
                <a:cs typeface="Twentieth Century"/>
                <a:sym typeface="Twentieth Century"/>
              </a:rPr>
              <a:t>HYDATID DISEASE OF THE LIVER   </a:t>
            </a:r>
            <a:endParaRPr b="1" sz="4000">
              <a:solidFill>
                <a:srgbClr val="0C0D07"/>
              </a:solidFill>
              <a:latin typeface="Twentieth Century"/>
              <a:ea typeface="Twentieth Century"/>
              <a:cs typeface="Twentieth Century"/>
              <a:sym typeface="Twentieth Century"/>
            </a:endParaRPr>
          </a:p>
        </p:txBody>
      </p:sp>
      <p:pic>
        <p:nvPicPr>
          <p:cNvPr id="4451" name="Google Shape;4451;p12"/>
          <p:cNvPicPr preferRelativeResize="0"/>
          <p:nvPr/>
        </p:nvPicPr>
        <p:blipFill rotWithShape="1">
          <a:blip r:embed="rId3">
            <a:alphaModFix/>
          </a:blip>
          <a:srcRect b="22791" l="3928" r="0" t="16408"/>
          <a:stretch/>
        </p:blipFill>
        <p:spPr>
          <a:xfrm>
            <a:off x="6424322" y="2444065"/>
            <a:ext cx="4385381" cy="3024428"/>
          </a:xfrm>
          <a:prstGeom prst="rect">
            <a:avLst/>
          </a:prstGeom>
          <a:noFill/>
          <a:ln>
            <a:noFill/>
          </a:ln>
        </p:spPr>
      </p:pic>
      <p:sp>
        <p:nvSpPr>
          <p:cNvPr id="4452" name="Google Shape;4452;p12"/>
          <p:cNvSpPr txBox="1"/>
          <p:nvPr>
            <p:ph idx="12" type="sldNum"/>
          </p:nvPr>
        </p:nvSpPr>
        <p:spPr>
          <a:xfrm>
            <a:off x="11187645" y="6058224"/>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6" name="Shape 4456"/>
        <p:cNvGrpSpPr/>
        <p:nvPr/>
      </p:nvGrpSpPr>
      <p:grpSpPr>
        <a:xfrm>
          <a:off x="0" y="0"/>
          <a:ext cx="0" cy="0"/>
          <a:chOff x="0" y="0"/>
          <a:chExt cx="0" cy="0"/>
        </a:xfrm>
      </p:grpSpPr>
      <p:sp>
        <p:nvSpPr>
          <p:cNvPr id="4457" name="Google Shape;4457;p13"/>
          <p:cNvSpPr txBox="1"/>
          <p:nvPr>
            <p:ph type="title"/>
          </p:nvPr>
        </p:nvSpPr>
        <p:spPr>
          <a:xfrm>
            <a:off x="1631504" y="404664"/>
            <a:ext cx="8712968" cy="576064"/>
          </a:xfrm>
          <a:prstGeom prst="rect">
            <a:avLst/>
          </a:prstGeom>
          <a:solidFill>
            <a:srgbClr val="FAF1DF"/>
          </a:solidFill>
          <a:ln>
            <a:noFill/>
          </a:ln>
        </p:spPr>
        <p:txBody>
          <a:bodyPr anchorCtr="0" anchor="t" bIns="45700" lIns="91425" spcFirstLastPara="1" rIns="91425" wrap="square" tIns="45700">
            <a:normAutofit fontScale="90000"/>
          </a:bodyPr>
          <a:lstStyle/>
          <a:p>
            <a:pPr indent="0" lvl="0" marL="0" rtl="0" algn="l">
              <a:lnSpc>
                <a:spcPct val="89000"/>
              </a:lnSpc>
              <a:spcBef>
                <a:spcPts val="0"/>
              </a:spcBef>
              <a:spcAft>
                <a:spcPts val="0"/>
              </a:spcAft>
              <a:buClr>
                <a:schemeClr val="dk2"/>
              </a:buClr>
              <a:buSzPct val="110000"/>
              <a:buFont typeface="Libre Franklin"/>
              <a:buNone/>
            </a:pPr>
            <a:r>
              <a:rPr lang="en-US" u="sng"/>
              <a:t>Hydatid disease (echinococcosis)</a:t>
            </a:r>
            <a:endParaRPr u="sng"/>
          </a:p>
        </p:txBody>
      </p:sp>
      <p:sp>
        <p:nvSpPr>
          <p:cNvPr id="4458" name="Google Shape;4458;p13"/>
          <p:cNvSpPr txBox="1"/>
          <p:nvPr>
            <p:ph idx="1" type="body"/>
          </p:nvPr>
        </p:nvSpPr>
        <p:spPr>
          <a:xfrm>
            <a:off x="812800" y="1181100"/>
            <a:ext cx="11150600" cy="5270499"/>
          </a:xfrm>
          <a:prstGeom prst="rect">
            <a:avLst/>
          </a:prstGeom>
          <a:noFill/>
          <a:ln>
            <a:noFill/>
          </a:ln>
        </p:spPr>
        <p:txBody>
          <a:bodyPr anchorCtr="0" anchor="t" bIns="45700" lIns="91425" spcFirstLastPara="1" rIns="91425" wrap="square" tIns="45700">
            <a:noAutofit/>
          </a:bodyPr>
          <a:lstStyle/>
          <a:p>
            <a:pPr indent="-384048" lvl="0" marL="384048" rtl="0" algn="l">
              <a:lnSpc>
                <a:spcPct val="94000"/>
              </a:lnSpc>
              <a:spcBef>
                <a:spcPts val="0"/>
              </a:spcBef>
              <a:spcAft>
                <a:spcPts val="0"/>
              </a:spcAft>
              <a:buClr>
                <a:schemeClr val="dk2"/>
              </a:buClr>
              <a:buSzPts val="2400"/>
              <a:buChar char="●"/>
            </a:pPr>
            <a:r>
              <a:rPr lang="en-US" sz="2400">
                <a:latin typeface="Twentieth Century"/>
                <a:ea typeface="Twentieth Century"/>
                <a:cs typeface="Twentieth Century"/>
                <a:sym typeface="Twentieth Century"/>
              </a:rPr>
              <a:t>The growth of the cyst in the liver is slow, ranging </a:t>
            </a:r>
            <a:r>
              <a:rPr lang="en-US" sz="2400">
                <a:solidFill>
                  <a:srgbClr val="FF0000"/>
                </a:solidFill>
                <a:latin typeface="Twentieth Century"/>
                <a:ea typeface="Twentieth Century"/>
                <a:cs typeface="Twentieth Century"/>
                <a:sym typeface="Twentieth Century"/>
              </a:rPr>
              <a:t>from 1 mm to 5 mm in diameter per year </a:t>
            </a:r>
            <a:r>
              <a:rPr lang="en-US" sz="2400">
                <a:latin typeface="Twentieth Century"/>
                <a:ea typeface="Twentieth Century"/>
                <a:cs typeface="Twentieth Century"/>
                <a:sym typeface="Twentieth Century"/>
              </a:rPr>
              <a:t>&amp; remain unapparent for many years. </a:t>
            </a:r>
            <a:endParaRPr/>
          </a:p>
          <a:p>
            <a:pPr indent="-231648" lvl="0" marL="384048"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humans are </a:t>
            </a:r>
            <a:r>
              <a:rPr b="1" lang="en-US" sz="2400">
                <a:latin typeface="Twentieth Century"/>
                <a:ea typeface="Twentieth Century"/>
                <a:cs typeface="Twentieth Century"/>
                <a:sym typeface="Twentieth Century"/>
              </a:rPr>
              <a:t>usually</a:t>
            </a:r>
            <a:r>
              <a:rPr lang="en-US" sz="2400">
                <a:latin typeface="Twentieth Century"/>
                <a:ea typeface="Twentieth Century"/>
                <a:cs typeface="Twentieth Century"/>
                <a:sym typeface="Twentieth Century"/>
              </a:rPr>
              <a:t> asymptomatic (simple/uncomplicated cyst) for a long time and incidentally discovered during abdominal investigation for other pathology or postmortem during autopsy in about 75% of cases.</a:t>
            </a:r>
            <a:endParaRPr/>
          </a:p>
          <a:p>
            <a:pPr indent="-231648" lvl="0" marL="384048"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Symptoms develop only when the cyst has grown large enough to cause pressure on adjacent organ ( 5cm or more in diameter) or when complication take place. </a:t>
            </a:r>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Most primary infections consist </a:t>
            </a:r>
            <a:r>
              <a:rPr lang="en-US" sz="2400">
                <a:solidFill>
                  <a:srgbClr val="FF0000"/>
                </a:solidFill>
                <a:latin typeface="Twentieth Century"/>
                <a:ea typeface="Twentieth Century"/>
                <a:cs typeface="Twentieth Century"/>
                <a:sym typeface="Twentieth Century"/>
              </a:rPr>
              <a:t>of a single cyst</a:t>
            </a:r>
            <a:r>
              <a:rPr lang="en-US" sz="2400">
                <a:latin typeface="Twentieth Century"/>
                <a:ea typeface="Twentieth Century"/>
                <a:cs typeface="Twentieth Century"/>
                <a:sym typeface="Twentieth Century"/>
              </a:rPr>
              <a:t>, but up to 20%-40% of infected people have multiple cysts.</a:t>
            </a:r>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The symptoms depend not only on the size and number of cysts, but also on the mass effect within the organ and upon surrounding structures.</a:t>
            </a:r>
            <a:endParaRPr/>
          </a:p>
          <a:p>
            <a:pPr indent="0" lvl="0" marL="0"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231648" lvl="0" marL="384048"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p:txBody>
      </p:sp>
      <p:sp>
        <p:nvSpPr>
          <p:cNvPr id="4459" name="Google Shape;4459;p13"/>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3" name="Shape 4463"/>
        <p:cNvGrpSpPr/>
        <p:nvPr/>
      </p:nvGrpSpPr>
      <p:grpSpPr>
        <a:xfrm>
          <a:off x="0" y="0"/>
          <a:ext cx="0" cy="0"/>
          <a:chOff x="0" y="0"/>
          <a:chExt cx="0" cy="0"/>
        </a:xfrm>
      </p:grpSpPr>
      <p:sp>
        <p:nvSpPr>
          <p:cNvPr id="4464" name="Google Shape;4464;p14"/>
          <p:cNvSpPr txBox="1"/>
          <p:nvPr>
            <p:ph type="title"/>
          </p:nvPr>
        </p:nvSpPr>
        <p:spPr>
          <a:xfrm>
            <a:off x="1775520" y="548680"/>
            <a:ext cx="5791200" cy="579512"/>
          </a:xfrm>
          <a:prstGeom prst="rect">
            <a:avLst/>
          </a:prstGeom>
          <a:solidFill>
            <a:srgbClr val="FAF1DF"/>
          </a:solidFill>
          <a:ln>
            <a:noFill/>
          </a:ln>
        </p:spPr>
        <p:txBody>
          <a:bodyPr anchorCtr="0" anchor="t" bIns="45700" lIns="91425" spcFirstLastPara="1" rIns="91425" wrap="square" tIns="45700">
            <a:normAutofit fontScale="90000"/>
          </a:bodyPr>
          <a:lstStyle/>
          <a:p>
            <a:pPr indent="0" lvl="0" marL="0" rtl="0" algn="l">
              <a:lnSpc>
                <a:spcPct val="89000"/>
              </a:lnSpc>
              <a:spcBef>
                <a:spcPts val="0"/>
              </a:spcBef>
              <a:spcAft>
                <a:spcPts val="0"/>
              </a:spcAft>
              <a:buClr>
                <a:schemeClr val="dk2"/>
              </a:buClr>
              <a:buSzPct val="110000"/>
              <a:buFont typeface="Libre Franklin"/>
              <a:buNone/>
            </a:pPr>
            <a:r>
              <a:rPr lang="en-US"/>
              <a:t>Signs &amp; symptoms </a:t>
            </a:r>
            <a:endParaRPr/>
          </a:p>
        </p:txBody>
      </p:sp>
      <p:sp>
        <p:nvSpPr>
          <p:cNvPr id="4465" name="Google Shape;4465;p14"/>
          <p:cNvSpPr txBox="1"/>
          <p:nvPr>
            <p:ph idx="1" type="body"/>
          </p:nvPr>
        </p:nvSpPr>
        <p:spPr>
          <a:xfrm>
            <a:off x="977900" y="1412777"/>
            <a:ext cx="10337800" cy="4713387"/>
          </a:xfrm>
          <a:prstGeom prst="rect">
            <a:avLst/>
          </a:prstGeom>
          <a:noFill/>
          <a:ln>
            <a:noFill/>
          </a:ln>
        </p:spPr>
        <p:txBody>
          <a:bodyPr anchorCtr="0" anchor="t" bIns="45700" lIns="91425" spcFirstLastPara="1" rIns="91425" wrap="square" tIns="45700">
            <a:noAutofit/>
          </a:bodyPr>
          <a:lstStyle/>
          <a:p>
            <a:pPr indent="-384048" lvl="0" marL="384048" rtl="0" algn="l">
              <a:lnSpc>
                <a:spcPct val="94000"/>
              </a:lnSpc>
              <a:spcBef>
                <a:spcPts val="0"/>
              </a:spcBef>
              <a:spcAft>
                <a:spcPts val="0"/>
              </a:spcAft>
              <a:buClr>
                <a:schemeClr val="dk2"/>
              </a:buClr>
              <a:buSzPts val="2800"/>
              <a:buChar char="●"/>
            </a:pPr>
            <a:r>
              <a:rPr lang="en-US" sz="2800">
                <a:latin typeface="Twentieth Century"/>
                <a:ea typeface="Twentieth Century"/>
                <a:cs typeface="Twentieth Century"/>
                <a:sym typeface="Twentieth Century"/>
              </a:rPr>
              <a:t>They may include non-specific symptoms ,the clinical signs appear gradually with the increase volume of the cyst. The most common signs &amp; symptom, when it occurs, is:</a:t>
            </a:r>
            <a:endParaRPr/>
          </a:p>
          <a:p>
            <a:pPr indent="-206248" lvl="0" marL="384048" rtl="0" algn="l">
              <a:lnSpc>
                <a:spcPct val="94000"/>
              </a:lnSpc>
              <a:spcBef>
                <a:spcPts val="1200"/>
              </a:spcBef>
              <a:spcAft>
                <a:spcPts val="0"/>
              </a:spcAft>
              <a:buClr>
                <a:schemeClr val="dk2"/>
              </a:buClr>
              <a:buSzPts val="2800"/>
              <a:buNone/>
            </a:pPr>
            <a:r>
              <a:t/>
            </a:r>
            <a:endParaRPr sz="2800" u="sng">
              <a:solidFill>
                <a:srgbClr val="FF0000"/>
              </a:solidFill>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rgbClr val="FF0000"/>
              </a:buClr>
              <a:buSzPts val="2800"/>
              <a:buChar char="●"/>
            </a:pPr>
            <a:r>
              <a:rPr lang="en-US" sz="2800" u="sng">
                <a:solidFill>
                  <a:srgbClr val="FF0000"/>
                </a:solidFill>
                <a:latin typeface="Twentieth Century"/>
                <a:ea typeface="Twentieth Century"/>
                <a:cs typeface="Twentieth Century"/>
                <a:sym typeface="Twentieth Century"/>
              </a:rPr>
              <a:t>1- right upper quadrant pain  &amp;tenderness . </a:t>
            </a:r>
            <a:endParaRPr/>
          </a:p>
          <a:p>
            <a:pPr indent="-384048" lvl="0" marL="384048" rtl="0" algn="l">
              <a:lnSpc>
                <a:spcPct val="94000"/>
              </a:lnSpc>
              <a:spcBef>
                <a:spcPts val="1200"/>
              </a:spcBef>
              <a:spcAft>
                <a:spcPts val="0"/>
              </a:spcAft>
              <a:buClr>
                <a:srgbClr val="FF0000"/>
              </a:buClr>
              <a:buSzPts val="2800"/>
              <a:buChar char="●"/>
            </a:pPr>
            <a:r>
              <a:rPr lang="en-US" sz="2800" u="sng">
                <a:solidFill>
                  <a:srgbClr val="FF0000"/>
                </a:solidFill>
                <a:latin typeface="Twentieth Century"/>
                <a:ea typeface="Twentieth Century"/>
                <a:cs typeface="Twentieth Century"/>
                <a:sym typeface="Twentieth Century"/>
              </a:rPr>
              <a:t>2- enlarged liver and a palpable mass+ hydatid thrill </a:t>
            </a:r>
            <a:endParaRPr/>
          </a:p>
          <a:p>
            <a:pPr indent="-384048" lvl="0" marL="384048" rtl="0" algn="l">
              <a:lnSpc>
                <a:spcPct val="94000"/>
              </a:lnSpc>
              <a:spcBef>
                <a:spcPts val="1200"/>
              </a:spcBef>
              <a:spcAft>
                <a:spcPts val="0"/>
              </a:spcAft>
              <a:buClr>
                <a:srgbClr val="FF0000"/>
              </a:buClr>
              <a:buSzPts val="2800"/>
              <a:buChar char="●"/>
            </a:pPr>
            <a:r>
              <a:rPr lang="en-US" sz="2800" u="sng">
                <a:solidFill>
                  <a:srgbClr val="FF0000"/>
                </a:solidFill>
                <a:latin typeface="Twentieth Century"/>
                <a:ea typeface="Twentieth Century"/>
                <a:cs typeface="Twentieth Century"/>
                <a:sym typeface="Twentieth Century"/>
              </a:rPr>
              <a:t>3- sensation of abdominal fullness.</a:t>
            </a:r>
            <a:endParaRPr/>
          </a:p>
          <a:p>
            <a:pPr indent="-384048" lvl="0" marL="384048" rtl="0" algn="l">
              <a:lnSpc>
                <a:spcPct val="94000"/>
              </a:lnSpc>
              <a:spcBef>
                <a:spcPts val="1200"/>
              </a:spcBef>
              <a:spcAft>
                <a:spcPts val="0"/>
              </a:spcAft>
              <a:buClr>
                <a:srgbClr val="0070C0"/>
              </a:buClr>
              <a:buSzPts val="2800"/>
              <a:buChar char="●"/>
            </a:pPr>
            <a:r>
              <a:rPr lang="en-US" sz="2800" u="sng">
                <a:solidFill>
                  <a:srgbClr val="0070C0"/>
                </a:solidFill>
                <a:latin typeface="Twentieth Century"/>
                <a:ea typeface="Twentieth Century"/>
                <a:cs typeface="Twentieth Century"/>
                <a:sym typeface="Twentieth Century"/>
              </a:rPr>
              <a:t>As the mass grows, the symptoms become more specific </a:t>
            </a:r>
            <a:r>
              <a:rPr lang="en-US" sz="2800">
                <a:latin typeface="Twentieth Century"/>
                <a:ea typeface="Twentieth Century"/>
                <a:cs typeface="Twentieth Century"/>
                <a:sym typeface="Twentieth Century"/>
              </a:rPr>
              <a:t>because the mass impinges on or obstructs specific organs.</a:t>
            </a:r>
            <a:endParaRPr/>
          </a:p>
          <a:p>
            <a:pPr indent="-206248" lvl="0" marL="384048" rtl="0" algn="l">
              <a:lnSpc>
                <a:spcPct val="94000"/>
              </a:lnSpc>
              <a:spcBef>
                <a:spcPts val="1200"/>
              </a:spcBef>
              <a:spcAft>
                <a:spcPts val="0"/>
              </a:spcAft>
              <a:buClr>
                <a:schemeClr val="dk2"/>
              </a:buClr>
              <a:buSzPts val="2800"/>
              <a:buNone/>
            </a:pPr>
            <a:r>
              <a:t/>
            </a:r>
            <a:endParaRPr sz="2800">
              <a:latin typeface="Twentieth Century"/>
              <a:ea typeface="Twentieth Century"/>
              <a:cs typeface="Twentieth Century"/>
              <a:sym typeface="Twentieth Century"/>
            </a:endParaRPr>
          </a:p>
        </p:txBody>
      </p:sp>
      <p:sp>
        <p:nvSpPr>
          <p:cNvPr id="4466" name="Google Shape;4466;p14"/>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0" name="Shape 4470"/>
        <p:cNvGrpSpPr/>
        <p:nvPr/>
      </p:nvGrpSpPr>
      <p:grpSpPr>
        <a:xfrm>
          <a:off x="0" y="0"/>
          <a:ext cx="0" cy="0"/>
          <a:chOff x="0" y="0"/>
          <a:chExt cx="0" cy="0"/>
        </a:xfrm>
      </p:grpSpPr>
      <p:sp>
        <p:nvSpPr>
          <p:cNvPr id="4471" name="Google Shape;4471;p15"/>
          <p:cNvSpPr/>
          <p:nvPr/>
        </p:nvSpPr>
        <p:spPr>
          <a:xfrm>
            <a:off x="9906000" y="281834"/>
            <a:ext cx="1943100" cy="2677656"/>
          </a:xfrm>
          <a:prstGeom prst="rect">
            <a:avLst/>
          </a:prstGeom>
          <a:noFill/>
          <a:ln cap="flat" cmpd="sng" w="57150">
            <a:solidFill>
              <a:schemeClr val="accent1"/>
            </a:solidFill>
            <a:prstDash val="lgDash"/>
            <a:round/>
            <a:headEnd len="sm" w="sm" type="none"/>
            <a:tailEnd len="sm" w="sm" type="none"/>
          </a:ln>
        </p:spPr>
        <p:txBody>
          <a:bodyPr anchorCtr="0" anchor="t" bIns="45700" lIns="91425" spcFirstLastPara="1" rIns="91425" wrap="square" tIns="45700">
            <a:spAutoFit/>
          </a:bodyPr>
          <a:lstStyle/>
          <a:p>
            <a:pPr indent="0" lvl="0" marL="0" marR="0" rtl="1" algn="l">
              <a:spcBef>
                <a:spcPts val="0"/>
              </a:spcBef>
              <a:spcAft>
                <a:spcPts val="0"/>
              </a:spcAft>
              <a:buNone/>
            </a:pPr>
            <a:r>
              <a:rPr b="1" lang="en-US" sz="2400">
                <a:solidFill>
                  <a:srgbClr val="000000"/>
                </a:solidFill>
                <a:latin typeface="Twentieth Century"/>
                <a:ea typeface="Twentieth Century"/>
                <a:cs typeface="Twentieth Century"/>
                <a:sym typeface="Twentieth Century"/>
              </a:rPr>
              <a:t>Echinococcal cysts of the liver can cause complications </a:t>
            </a:r>
            <a:r>
              <a:rPr b="1" lang="en-US" sz="2400">
                <a:solidFill>
                  <a:srgbClr val="FF0000"/>
                </a:solidFill>
                <a:latin typeface="Twentieth Century"/>
                <a:ea typeface="Twentieth Century"/>
                <a:cs typeface="Twentieth Century"/>
                <a:sym typeface="Twentieth Century"/>
              </a:rPr>
              <a:t>in about 40% of cases</a:t>
            </a:r>
            <a:r>
              <a:rPr b="1" lang="en-US" sz="2400">
                <a:solidFill>
                  <a:srgbClr val="000000"/>
                </a:solidFill>
                <a:latin typeface="Twentieth Century"/>
                <a:ea typeface="Twentieth Century"/>
                <a:cs typeface="Twentieth Century"/>
                <a:sym typeface="Twentieth Century"/>
              </a:rPr>
              <a:t>. </a:t>
            </a:r>
            <a:endParaRPr/>
          </a:p>
        </p:txBody>
      </p:sp>
      <p:grpSp>
        <p:nvGrpSpPr>
          <p:cNvPr id="4472" name="Google Shape;4472;p15"/>
          <p:cNvGrpSpPr/>
          <p:nvPr/>
        </p:nvGrpSpPr>
        <p:grpSpPr>
          <a:xfrm>
            <a:off x="1816100" y="0"/>
            <a:ext cx="7618011" cy="6718299"/>
            <a:chOff x="0" y="0"/>
            <a:chExt cx="7618011" cy="6718299"/>
          </a:xfrm>
        </p:grpSpPr>
        <p:sp>
          <p:nvSpPr>
            <p:cNvPr id="4473" name="Google Shape;4473;p15"/>
            <p:cNvSpPr/>
            <p:nvPr/>
          </p:nvSpPr>
          <p:spPr>
            <a:xfrm>
              <a:off x="2717188" y="2019298"/>
              <a:ext cx="2477111" cy="2378574"/>
            </a:xfrm>
            <a:prstGeom prst="ellipse">
              <a:avLst/>
            </a:prstGeom>
            <a:solidFill>
              <a:srgbClr val="8C8D85"/>
            </a:solidFill>
            <a:ln cap="flat" cmpd="sng" w="349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15"/>
            <p:cNvSpPr txBox="1"/>
            <p:nvPr/>
          </p:nvSpPr>
          <p:spPr>
            <a:xfrm>
              <a:off x="3079953" y="2367632"/>
              <a:ext cx="1751581" cy="1681906"/>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Libre Franklin"/>
                <a:buNone/>
              </a:pPr>
              <a:r>
                <a:rPr b="1" lang="en-US" sz="2000">
                  <a:solidFill>
                    <a:schemeClr val="dk1"/>
                  </a:solidFill>
                  <a:latin typeface="Libre Franklin"/>
                  <a:ea typeface="Libre Franklin"/>
                  <a:cs typeface="Libre Franklin"/>
                  <a:sym typeface="Libre Franklin"/>
                </a:rPr>
                <a:t>complications</a:t>
              </a:r>
              <a:endParaRPr/>
            </a:p>
          </p:txBody>
        </p:sp>
        <p:sp>
          <p:nvSpPr>
            <p:cNvPr id="4475" name="Google Shape;4475;p15"/>
            <p:cNvSpPr/>
            <p:nvPr/>
          </p:nvSpPr>
          <p:spPr>
            <a:xfrm flipH="1" rot="5400000">
              <a:off x="3756817" y="1571801"/>
              <a:ext cx="453305" cy="377540"/>
            </a:xfrm>
            <a:prstGeom prst="rightArrow">
              <a:avLst>
                <a:gd fmla="val 60000" name="adj1"/>
                <a:gd fmla="val 50000" name="adj2"/>
              </a:avLst>
            </a:prstGeom>
            <a:solidFill>
              <a:srgbClr val="C4C4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15"/>
            <p:cNvSpPr txBox="1"/>
            <p:nvPr/>
          </p:nvSpPr>
          <p:spPr>
            <a:xfrm rot="5400000">
              <a:off x="3813448" y="1703940"/>
              <a:ext cx="340043" cy="22652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Libre Franklin"/>
                <a:buNone/>
              </a:pPr>
              <a:r>
                <a:t/>
              </a:r>
              <a:endParaRPr sz="1700">
                <a:solidFill>
                  <a:schemeClr val="lt1"/>
                </a:solidFill>
                <a:latin typeface="Libre Franklin"/>
                <a:ea typeface="Libre Franklin"/>
                <a:cs typeface="Libre Franklin"/>
                <a:sym typeface="Libre Franklin"/>
              </a:endParaRPr>
            </a:p>
          </p:txBody>
        </p:sp>
        <p:sp>
          <p:nvSpPr>
            <p:cNvPr id="4477" name="Google Shape;4477;p15"/>
            <p:cNvSpPr/>
            <p:nvPr/>
          </p:nvSpPr>
          <p:spPr>
            <a:xfrm>
              <a:off x="3203695" y="0"/>
              <a:ext cx="1598524" cy="1485744"/>
            </a:xfrm>
            <a:prstGeom prst="ellipse">
              <a:avLst/>
            </a:prstGeom>
            <a:solidFill>
              <a:srgbClr val="8C8D85"/>
            </a:solidFill>
            <a:ln cap="flat" cmpd="sng" w="349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15"/>
            <p:cNvSpPr txBox="1"/>
            <p:nvPr/>
          </p:nvSpPr>
          <p:spPr>
            <a:xfrm>
              <a:off x="3437793" y="217582"/>
              <a:ext cx="1130328" cy="1050580"/>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dk1"/>
                </a:buClr>
                <a:buSzPts val="2300"/>
                <a:buFont typeface="Libre Franklin"/>
                <a:buNone/>
              </a:pPr>
              <a:r>
                <a:rPr b="1" lang="en-US" sz="2300">
                  <a:solidFill>
                    <a:schemeClr val="dk1"/>
                  </a:solidFill>
                  <a:latin typeface="Libre Franklin"/>
                  <a:ea typeface="Libre Franklin"/>
                  <a:cs typeface="Libre Franklin"/>
                  <a:sym typeface="Libre Franklin"/>
                </a:rPr>
                <a:t>Infection</a:t>
              </a:r>
              <a:endParaRPr/>
            </a:p>
          </p:txBody>
        </p:sp>
        <p:sp>
          <p:nvSpPr>
            <p:cNvPr id="4479" name="Google Shape;4479;p15"/>
            <p:cNvSpPr/>
            <p:nvPr/>
          </p:nvSpPr>
          <p:spPr>
            <a:xfrm rot="-49584">
              <a:off x="5247544" y="2989982"/>
              <a:ext cx="532464" cy="392260"/>
            </a:xfrm>
            <a:prstGeom prst="rightArrow">
              <a:avLst>
                <a:gd fmla="val 60000" name="adj1"/>
                <a:gd fmla="val 50000" name="adj2"/>
              </a:avLst>
            </a:prstGeom>
            <a:solidFill>
              <a:srgbClr val="C4C4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15"/>
            <p:cNvSpPr txBox="1"/>
            <p:nvPr/>
          </p:nvSpPr>
          <p:spPr>
            <a:xfrm rot="-49584">
              <a:off x="5247550" y="3069283"/>
              <a:ext cx="414786" cy="23535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800"/>
                <a:buFont typeface="Libre Franklin"/>
                <a:buNone/>
              </a:pPr>
              <a:r>
                <a:t/>
              </a:r>
              <a:endParaRPr sz="1800">
                <a:solidFill>
                  <a:schemeClr val="lt1"/>
                </a:solidFill>
                <a:latin typeface="Libre Franklin"/>
                <a:ea typeface="Libre Franklin"/>
                <a:cs typeface="Libre Franklin"/>
                <a:sym typeface="Libre Franklin"/>
              </a:endParaRPr>
            </a:p>
          </p:txBody>
        </p:sp>
        <p:sp>
          <p:nvSpPr>
            <p:cNvPr id="4481" name="Google Shape;4481;p15"/>
            <p:cNvSpPr/>
            <p:nvPr/>
          </p:nvSpPr>
          <p:spPr>
            <a:xfrm>
              <a:off x="5853071" y="2286019"/>
              <a:ext cx="1764940" cy="1764940"/>
            </a:xfrm>
            <a:prstGeom prst="ellipse">
              <a:avLst/>
            </a:prstGeom>
            <a:solidFill>
              <a:srgbClr val="8C8D85"/>
            </a:solidFill>
            <a:ln cap="flat" cmpd="sng" w="349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15"/>
            <p:cNvSpPr txBox="1"/>
            <p:nvPr/>
          </p:nvSpPr>
          <p:spPr>
            <a:xfrm>
              <a:off x="6111540" y="2544488"/>
              <a:ext cx="1248002" cy="1248002"/>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dk1"/>
                </a:buClr>
                <a:buSzPts val="2300"/>
                <a:buFont typeface="Libre Franklin"/>
                <a:buNone/>
              </a:pPr>
              <a:r>
                <a:rPr b="1" lang="en-US" sz="2300">
                  <a:solidFill>
                    <a:schemeClr val="dk1"/>
                  </a:solidFill>
                  <a:latin typeface="Libre Franklin"/>
                  <a:ea typeface="Libre Franklin"/>
                  <a:cs typeface="Libre Franklin"/>
                  <a:sym typeface="Libre Franklin"/>
                </a:rPr>
                <a:t>Others</a:t>
              </a:r>
              <a:endParaRPr/>
            </a:p>
          </p:txBody>
        </p:sp>
        <p:sp>
          <p:nvSpPr>
            <p:cNvPr id="4483" name="Google Shape;4483;p15"/>
            <p:cNvSpPr/>
            <p:nvPr/>
          </p:nvSpPr>
          <p:spPr>
            <a:xfrm rot="5400000">
              <a:off x="3854960" y="4436040"/>
              <a:ext cx="470459" cy="461329"/>
            </a:xfrm>
            <a:prstGeom prst="rightArrow">
              <a:avLst>
                <a:gd fmla="val 60000" name="adj1"/>
                <a:gd fmla="val 50000" name="adj2"/>
              </a:avLst>
            </a:prstGeom>
            <a:solidFill>
              <a:srgbClr val="C4C4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15"/>
            <p:cNvSpPr txBox="1"/>
            <p:nvPr/>
          </p:nvSpPr>
          <p:spPr>
            <a:xfrm rot="5400000">
              <a:off x="3924160" y="4459107"/>
              <a:ext cx="332060" cy="276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Libre Franklin"/>
                <a:buNone/>
              </a:pPr>
              <a:r>
                <a:t/>
              </a:r>
              <a:endParaRPr sz="2100">
                <a:solidFill>
                  <a:schemeClr val="lt1"/>
                </a:solidFill>
                <a:latin typeface="Libre Franklin"/>
                <a:ea typeface="Libre Franklin"/>
                <a:cs typeface="Libre Franklin"/>
                <a:sym typeface="Libre Franklin"/>
              </a:endParaRPr>
            </a:p>
          </p:txBody>
        </p:sp>
        <p:sp>
          <p:nvSpPr>
            <p:cNvPr id="4485" name="Google Shape;4485;p15"/>
            <p:cNvSpPr/>
            <p:nvPr/>
          </p:nvSpPr>
          <p:spPr>
            <a:xfrm>
              <a:off x="3315519" y="4953359"/>
              <a:ext cx="1764940" cy="1764940"/>
            </a:xfrm>
            <a:prstGeom prst="ellipse">
              <a:avLst/>
            </a:prstGeom>
            <a:solidFill>
              <a:srgbClr val="8C8D85"/>
            </a:solidFill>
            <a:ln cap="flat" cmpd="sng" w="349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15"/>
            <p:cNvSpPr txBox="1"/>
            <p:nvPr/>
          </p:nvSpPr>
          <p:spPr>
            <a:xfrm>
              <a:off x="3573988" y="5211828"/>
              <a:ext cx="1248002" cy="1248002"/>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dk1"/>
                </a:buClr>
                <a:buSzPts val="2300"/>
                <a:buFont typeface="Libre Franklin"/>
                <a:buNone/>
              </a:pPr>
              <a:r>
                <a:rPr b="1" lang="en-US" sz="2300">
                  <a:solidFill>
                    <a:schemeClr val="dk1"/>
                  </a:solidFill>
                  <a:latin typeface="Libre Franklin"/>
                  <a:ea typeface="Libre Franklin"/>
                  <a:cs typeface="Libre Franklin"/>
                  <a:sym typeface="Libre Franklin"/>
                </a:rPr>
                <a:t>Mass </a:t>
              </a:r>
              <a:endParaRPr/>
            </a:p>
            <a:p>
              <a:pPr indent="0" lvl="0" marL="0" marR="0" rtl="0" algn="ctr">
                <a:lnSpc>
                  <a:spcPct val="90000"/>
                </a:lnSpc>
                <a:spcBef>
                  <a:spcPts val="805"/>
                </a:spcBef>
                <a:spcAft>
                  <a:spcPts val="0"/>
                </a:spcAft>
                <a:buClr>
                  <a:schemeClr val="dk1"/>
                </a:buClr>
                <a:buSzPts val="2300"/>
                <a:buFont typeface="Libre Franklin"/>
                <a:buNone/>
              </a:pPr>
              <a:r>
                <a:rPr b="1" lang="en-US" sz="2300">
                  <a:solidFill>
                    <a:schemeClr val="dk1"/>
                  </a:solidFill>
                  <a:latin typeface="Libre Franklin"/>
                  <a:ea typeface="Libre Franklin"/>
                  <a:cs typeface="Libre Franklin"/>
                  <a:sym typeface="Libre Franklin"/>
                </a:rPr>
                <a:t>effect</a:t>
              </a:r>
              <a:endParaRPr/>
            </a:p>
          </p:txBody>
        </p:sp>
        <p:sp>
          <p:nvSpPr>
            <p:cNvPr id="4487" name="Google Shape;4487;p15"/>
            <p:cNvSpPr/>
            <p:nvPr/>
          </p:nvSpPr>
          <p:spPr>
            <a:xfrm rot="-10628497">
              <a:off x="1922844" y="2933747"/>
              <a:ext cx="665662" cy="379910"/>
            </a:xfrm>
            <a:prstGeom prst="rightArrow">
              <a:avLst>
                <a:gd fmla="val 60000" name="adj1"/>
                <a:gd fmla="val 50000" name="adj2"/>
              </a:avLst>
            </a:prstGeom>
            <a:solidFill>
              <a:srgbClr val="C4C4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15"/>
            <p:cNvSpPr txBox="1"/>
            <p:nvPr/>
          </p:nvSpPr>
          <p:spPr>
            <a:xfrm rot="171503">
              <a:off x="2036746" y="3012571"/>
              <a:ext cx="551689" cy="22794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Libre Franklin"/>
                <a:buNone/>
              </a:pPr>
              <a:r>
                <a:t/>
              </a:r>
              <a:endParaRPr sz="1700">
                <a:solidFill>
                  <a:schemeClr val="lt1"/>
                </a:solidFill>
                <a:latin typeface="Libre Franklin"/>
                <a:ea typeface="Libre Franklin"/>
                <a:cs typeface="Libre Franklin"/>
                <a:sym typeface="Libre Franklin"/>
              </a:endParaRPr>
            </a:p>
          </p:txBody>
        </p:sp>
        <p:sp>
          <p:nvSpPr>
            <p:cNvPr id="4489" name="Google Shape;4489;p15"/>
            <p:cNvSpPr/>
            <p:nvPr/>
          </p:nvSpPr>
          <p:spPr>
            <a:xfrm>
              <a:off x="0" y="2172668"/>
              <a:ext cx="1764940" cy="1764940"/>
            </a:xfrm>
            <a:prstGeom prst="ellipse">
              <a:avLst/>
            </a:prstGeom>
            <a:solidFill>
              <a:srgbClr val="8C8D85"/>
            </a:solidFill>
            <a:ln cap="flat" cmpd="sng" w="349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0" name="Google Shape;4490;p15"/>
            <p:cNvSpPr txBox="1"/>
            <p:nvPr/>
          </p:nvSpPr>
          <p:spPr>
            <a:xfrm>
              <a:off x="258469" y="2431137"/>
              <a:ext cx="1248002" cy="1248002"/>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dk1"/>
                </a:buClr>
                <a:buSzPts val="2300"/>
                <a:buFont typeface="Libre Franklin"/>
                <a:buNone/>
              </a:pPr>
              <a:r>
                <a:rPr b="1" lang="en-US" sz="2300">
                  <a:solidFill>
                    <a:schemeClr val="dk1"/>
                  </a:solidFill>
                  <a:latin typeface="Libre Franklin"/>
                  <a:ea typeface="Libre Franklin"/>
                  <a:cs typeface="Libre Franklin"/>
                  <a:sym typeface="Libre Franklin"/>
                </a:rPr>
                <a:t>Rupture</a:t>
              </a:r>
              <a:endParaRPr/>
            </a:p>
          </p:txBody>
        </p:sp>
      </p:grpSp>
      <p:sp>
        <p:nvSpPr>
          <p:cNvPr id="4491" name="Google Shape;4491;p15"/>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5" name="Shape 4495"/>
        <p:cNvGrpSpPr/>
        <p:nvPr/>
      </p:nvGrpSpPr>
      <p:grpSpPr>
        <a:xfrm>
          <a:off x="0" y="0"/>
          <a:ext cx="0" cy="0"/>
          <a:chOff x="0" y="0"/>
          <a:chExt cx="0" cy="0"/>
        </a:xfrm>
      </p:grpSpPr>
      <p:sp>
        <p:nvSpPr>
          <p:cNvPr id="4496" name="Google Shape;4496;p16"/>
          <p:cNvSpPr txBox="1"/>
          <p:nvPr>
            <p:ph type="title"/>
          </p:nvPr>
        </p:nvSpPr>
        <p:spPr>
          <a:xfrm>
            <a:off x="1147400" y="897200"/>
            <a:ext cx="3603900" cy="699900"/>
          </a:xfrm>
          <a:prstGeom prst="rect">
            <a:avLst/>
          </a:prstGeom>
          <a:solidFill>
            <a:srgbClr val="FAF1DF"/>
          </a:solidFill>
          <a:ln>
            <a:noFill/>
          </a:ln>
        </p:spPr>
        <p:txBody>
          <a:bodyPr anchorCtr="0" anchor="t" bIns="45700" lIns="91425" spcFirstLastPara="1" rIns="91425" wrap="square" tIns="45700">
            <a:noAutofit/>
          </a:bodyPr>
          <a:lstStyle/>
          <a:p>
            <a:pPr indent="-514350" lvl="0" marL="457200" rtl="0" algn="l">
              <a:lnSpc>
                <a:spcPct val="89000"/>
              </a:lnSpc>
              <a:spcBef>
                <a:spcPts val="0"/>
              </a:spcBef>
              <a:spcAft>
                <a:spcPts val="0"/>
              </a:spcAft>
              <a:buSzPts val="4500"/>
              <a:buAutoNum type="alphaUcPeriod"/>
            </a:pPr>
            <a:r>
              <a:rPr lang="en-US" sz="4500"/>
              <a:t>RUPTURE</a:t>
            </a:r>
            <a:endParaRPr sz="4500"/>
          </a:p>
        </p:txBody>
      </p:sp>
      <p:sp>
        <p:nvSpPr>
          <p:cNvPr id="4497" name="Google Shape;4497;p16"/>
          <p:cNvSpPr txBox="1"/>
          <p:nvPr>
            <p:ph idx="1" type="subTitle"/>
          </p:nvPr>
        </p:nvSpPr>
        <p:spPr>
          <a:xfrm>
            <a:off x="816425" y="2174050"/>
            <a:ext cx="6794100" cy="909600"/>
          </a:xfrm>
          <a:prstGeom prst="rect">
            <a:avLst/>
          </a:prstGeom>
          <a:noFill/>
          <a:ln>
            <a:noFill/>
          </a:ln>
        </p:spPr>
        <p:txBody>
          <a:bodyPr anchorCtr="0" anchor="t" bIns="45700" lIns="91425" spcFirstLastPara="1" rIns="91425" wrap="square" tIns="45700">
            <a:noAutofit/>
          </a:bodyPr>
          <a:lstStyle/>
          <a:p>
            <a:pPr indent="-231648" lvl="0" marL="384048" rtl="0" algn="l">
              <a:lnSpc>
                <a:spcPct val="94000"/>
              </a:lnSpc>
              <a:spcBef>
                <a:spcPts val="0"/>
              </a:spcBef>
              <a:spcAft>
                <a:spcPts val="0"/>
              </a:spcAft>
              <a:buClr>
                <a:schemeClr val="dk2"/>
              </a:buClr>
              <a:buSzPts val="2400"/>
              <a:buFont typeface="Twentieth Century"/>
              <a:buNone/>
            </a:pPr>
            <a:r>
              <a:rPr lang="en-US" sz="2400">
                <a:latin typeface="Twentieth Century"/>
                <a:ea typeface="Twentieth Century"/>
                <a:cs typeface="Twentieth Century"/>
                <a:sym typeface="Twentieth Century"/>
              </a:rPr>
              <a:t>Rupture of hepatic hydatid cysts occurs in about 35% of cases, with communicating rupture being the most common type (15%), followed by contained rupture (12%) and direct rupture (6%).</a:t>
            </a:r>
            <a:endParaRPr sz="2400">
              <a:latin typeface="Twentieth Century"/>
              <a:ea typeface="Twentieth Century"/>
              <a:cs typeface="Twentieth Century"/>
              <a:sym typeface="Twentieth Century"/>
            </a:endParaRPr>
          </a:p>
          <a:p>
            <a:pPr indent="-231648" lvl="0" marL="384048" rtl="0" algn="l">
              <a:lnSpc>
                <a:spcPct val="94000"/>
              </a:lnSpc>
              <a:spcBef>
                <a:spcPts val="1200"/>
              </a:spcBef>
              <a:spcAft>
                <a:spcPts val="0"/>
              </a:spcAft>
              <a:buSzPts val="2400"/>
              <a:buNone/>
            </a:pPr>
            <a:r>
              <a:rPr lang="en-US" sz="2400">
                <a:highlight>
                  <a:srgbClr val="FFFFFF"/>
                </a:highlight>
                <a:latin typeface="Twentieth Century"/>
                <a:ea typeface="Twentieth Century"/>
                <a:cs typeface="Twentieth Century"/>
                <a:sym typeface="Twentieth Century"/>
              </a:rPr>
              <a:t>Cysts may rupture after trauma or spontaneously as a result of increased intracystic pressure.</a:t>
            </a:r>
            <a:r>
              <a:rPr lang="en-US" sz="2400">
                <a:latin typeface="Twentieth Century"/>
                <a:ea typeface="Twentieth Century"/>
                <a:cs typeface="Twentieth Century"/>
                <a:sym typeface="Twentieth Century"/>
              </a:rPr>
              <a:t> </a:t>
            </a:r>
            <a:endParaRPr sz="2400">
              <a:latin typeface="Twentieth Century"/>
              <a:ea typeface="Twentieth Century"/>
              <a:cs typeface="Twentieth Century"/>
              <a:sym typeface="Twentieth Century"/>
            </a:endParaRPr>
          </a:p>
        </p:txBody>
      </p:sp>
      <p:sp>
        <p:nvSpPr>
          <p:cNvPr id="4498" name="Google Shape;4498;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3" name="Shape 4503"/>
        <p:cNvGrpSpPr/>
        <p:nvPr/>
      </p:nvGrpSpPr>
      <p:grpSpPr>
        <a:xfrm>
          <a:off x="0" y="0"/>
          <a:ext cx="0" cy="0"/>
          <a:chOff x="0" y="0"/>
          <a:chExt cx="0" cy="0"/>
        </a:xfrm>
      </p:grpSpPr>
      <p:sp>
        <p:nvSpPr>
          <p:cNvPr id="4504" name="Google Shape;4504;g15976c98e7c_4_0"/>
          <p:cNvSpPr txBox="1"/>
          <p:nvPr>
            <p:ph type="title"/>
          </p:nvPr>
        </p:nvSpPr>
        <p:spPr>
          <a:xfrm>
            <a:off x="878225" y="322175"/>
            <a:ext cx="5439000" cy="11331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5000"/>
              <a:t>Types of rupture</a:t>
            </a:r>
            <a:endParaRPr sz="5000"/>
          </a:p>
        </p:txBody>
      </p:sp>
      <p:sp>
        <p:nvSpPr>
          <p:cNvPr id="4505" name="Google Shape;4505;g15976c98e7c_4_0"/>
          <p:cNvSpPr txBox="1"/>
          <p:nvPr>
            <p:ph idx="1" type="body"/>
          </p:nvPr>
        </p:nvSpPr>
        <p:spPr>
          <a:xfrm>
            <a:off x="878225" y="3429000"/>
            <a:ext cx="10222800" cy="1133100"/>
          </a:xfrm>
          <a:prstGeom prst="rect">
            <a:avLst/>
          </a:prstGeom>
        </p:spPr>
        <p:txBody>
          <a:bodyPr anchorCtr="0" anchor="ctr" bIns="121900" lIns="121900" spcFirstLastPara="1" rIns="121900" wrap="square" tIns="121900">
            <a:noAutofit/>
          </a:bodyPr>
          <a:lstStyle/>
          <a:p>
            <a:pPr indent="-384048" lvl="0" marL="384048" rtl="0" algn="l">
              <a:lnSpc>
                <a:spcPct val="94000"/>
              </a:lnSpc>
              <a:spcBef>
                <a:spcPts val="1200"/>
              </a:spcBef>
              <a:spcAft>
                <a:spcPts val="0"/>
              </a:spcAft>
              <a:buSzPts val="2400"/>
              <a:buFont typeface="Twentieth Century"/>
              <a:buAutoNum type="arabicParenR"/>
            </a:pPr>
            <a:r>
              <a:rPr b="1" lang="en-US">
                <a:highlight>
                  <a:schemeClr val="accent1"/>
                </a:highlight>
                <a:latin typeface="Twentieth Century"/>
                <a:ea typeface="Twentieth Century"/>
                <a:cs typeface="Twentieth Century"/>
                <a:sym typeface="Twentieth Century"/>
              </a:rPr>
              <a:t>Contained rupture</a:t>
            </a:r>
            <a:r>
              <a:rPr lang="en-US">
                <a:latin typeface="Twentieth Century"/>
                <a:ea typeface="Twentieth Century"/>
                <a:cs typeface="Twentieth Century"/>
                <a:sym typeface="Twentieth Century"/>
              </a:rPr>
              <a:t> </a:t>
            </a:r>
            <a:r>
              <a:rPr lang="en-US">
                <a:highlight>
                  <a:srgbClr val="FCFCFC"/>
                </a:highlight>
                <a:latin typeface="Twentieth Century"/>
                <a:ea typeface="Twentieth Century"/>
                <a:cs typeface="Twentieth Century"/>
                <a:sym typeface="Twentieth Century"/>
              </a:rPr>
              <a:t>occurs when the endocyst ruptures within the cyst while the outer pericyst remains intact</a:t>
            </a:r>
            <a:r>
              <a:rPr lang="en-US" sz="2400">
                <a:latin typeface="Twentieth Century"/>
                <a:ea typeface="Twentieth Century"/>
                <a:cs typeface="Twentieth Century"/>
                <a:sym typeface="Twentieth Century"/>
              </a:rPr>
              <a:t>. </a:t>
            </a:r>
            <a:endParaRPr>
              <a:latin typeface="Twentieth Century"/>
              <a:ea typeface="Twentieth Century"/>
              <a:cs typeface="Twentieth Century"/>
              <a:sym typeface="Twentieth Century"/>
            </a:endParaRPr>
          </a:p>
          <a:p>
            <a:pPr indent="0" lvl="0" marL="609600" rtl="0" algn="l">
              <a:lnSpc>
                <a:spcPct val="94000"/>
              </a:lnSpc>
              <a:spcBef>
                <a:spcPts val="1200"/>
              </a:spcBef>
              <a:spcAft>
                <a:spcPts val="0"/>
              </a:spcAft>
              <a:buNone/>
            </a:pPr>
            <a:r>
              <a:t/>
            </a:r>
            <a:endParaRPr>
              <a:latin typeface="Twentieth Century"/>
              <a:ea typeface="Twentieth Century"/>
              <a:cs typeface="Twentieth Century"/>
              <a:sym typeface="Twentieth Century"/>
            </a:endParaRPr>
          </a:p>
          <a:p>
            <a:pPr indent="-457200" lvl="0" marL="609600" rtl="0" algn="l">
              <a:lnSpc>
                <a:spcPct val="94000"/>
              </a:lnSpc>
              <a:spcBef>
                <a:spcPts val="1200"/>
              </a:spcBef>
              <a:spcAft>
                <a:spcPts val="0"/>
              </a:spcAft>
              <a:buSzPts val="2400"/>
              <a:buFont typeface="Twentieth Century"/>
              <a:buAutoNum type="arabicParenR"/>
            </a:pPr>
            <a:r>
              <a:rPr b="1" lang="en-US">
                <a:highlight>
                  <a:schemeClr val="accent1"/>
                </a:highlight>
                <a:latin typeface="Twentieth Century"/>
                <a:ea typeface="Twentieth Century"/>
                <a:cs typeface="Twentieth Century"/>
                <a:sym typeface="Twentieth Century"/>
              </a:rPr>
              <a:t>Communicating rupture</a:t>
            </a:r>
            <a:r>
              <a:rPr lang="en-US">
                <a:latin typeface="Twentieth Century"/>
                <a:ea typeface="Twentieth Century"/>
                <a:cs typeface="Twentieth Century"/>
                <a:sym typeface="Twentieth Century"/>
              </a:rPr>
              <a:t> refers to the passage of hydatid material from the hepatic hydatid cyst into the biliary tract, or other hollow organ</a:t>
            </a:r>
            <a:endParaRPr>
              <a:latin typeface="Twentieth Century"/>
              <a:ea typeface="Twentieth Century"/>
              <a:cs typeface="Twentieth Century"/>
              <a:sym typeface="Twentieth Century"/>
            </a:endParaRPr>
          </a:p>
          <a:p>
            <a:pPr indent="0" lvl="0" marL="609600" rtl="0" algn="l">
              <a:lnSpc>
                <a:spcPct val="94000"/>
              </a:lnSpc>
              <a:spcBef>
                <a:spcPts val="1200"/>
              </a:spcBef>
              <a:spcAft>
                <a:spcPts val="0"/>
              </a:spcAft>
              <a:buNone/>
            </a:pPr>
            <a:r>
              <a:t/>
            </a:r>
            <a:endParaRPr>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SzPts val="2400"/>
              <a:buFont typeface="Twentieth Century"/>
              <a:buAutoNum type="arabicParenR"/>
            </a:pPr>
            <a:r>
              <a:rPr b="1" lang="en-US" sz="2400">
                <a:highlight>
                  <a:schemeClr val="accent1"/>
                </a:highlight>
                <a:latin typeface="Twentieth Century"/>
                <a:ea typeface="Twentieth Century"/>
                <a:cs typeface="Twentieth Century"/>
                <a:sym typeface="Twentieth Century"/>
              </a:rPr>
              <a:t>Direct rupture</a:t>
            </a:r>
            <a:r>
              <a:rPr lang="en-US" sz="2400">
                <a:latin typeface="Twentieth Century"/>
                <a:ea typeface="Twentieth Century"/>
                <a:cs typeface="Twentieth Century"/>
                <a:sym typeface="Twentieth Century"/>
              </a:rPr>
              <a:t> which occurs when both the endocyst and pericyst are torn so that the content of the cyst escapes into the peritoneal cavity, the thoracic cavity through the diaphragm, the mediastinum or to th</a:t>
            </a:r>
            <a:r>
              <a:rPr lang="en-US">
                <a:latin typeface="Twentieth Century"/>
                <a:ea typeface="Twentieth Century"/>
                <a:cs typeface="Twentieth Century"/>
                <a:sym typeface="Twentieth Century"/>
              </a:rPr>
              <a:t>e adjacent viscera.</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None/>
            </a:pPr>
            <a:r>
              <a:t/>
            </a:r>
            <a:endParaRPr>
              <a:latin typeface="Twentieth Century"/>
              <a:ea typeface="Twentieth Century"/>
              <a:cs typeface="Twentieth Century"/>
              <a:sym typeface="Twentieth Century"/>
            </a:endParaRPr>
          </a:p>
        </p:txBody>
      </p:sp>
      <p:sp>
        <p:nvSpPr>
          <p:cNvPr id="4506" name="Google Shape;4506;g15976c98e7c_4_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3" name="Shape 4313"/>
        <p:cNvGrpSpPr/>
        <p:nvPr/>
      </p:nvGrpSpPr>
      <p:grpSpPr>
        <a:xfrm>
          <a:off x="0" y="0"/>
          <a:ext cx="0" cy="0"/>
          <a:chOff x="0" y="0"/>
          <a:chExt cx="0" cy="0"/>
        </a:xfrm>
      </p:grpSpPr>
      <p:sp>
        <p:nvSpPr>
          <p:cNvPr id="4314" name="Google Shape;4314;p2"/>
          <p:cNvSpPr txBox="1"/>
          <p:nvPr/>
        </p:nvSpPr>
        <p:spPr>
          <a:xfrm>
            <a:off x="229650" y="1004550"/>
            <a:ext cx="11732700" cy="23088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3F3F3F"/>
              </a:buClr>
              <a:buSzPts val="2400"/>
              <a:buFont typeface="Noto Sans Symbols"/>
              <a:buChar char="✔"/>
            </a:pPr>
            <a:r>
              <a:rPr i="1" lang="en-US" sz="2400">
                <a:solidFill>
                  <a:srgbClr val="3F3F3F"/>
                </a:solidFill>
                <a:latin typeface="Libre Franklin"/>
                <a:ea typeface="Libre Franklin"/>
                <a:cs typeface="Libre Franklin"/>
                <a:sym typeface="Libre Franklin"/>
              </a:rPr>
              <a:t>Hydatid disease is a parasitic </a:t>
            </a:r>
            <a:r>
              <a:rPr i="1" lang="en-US" sz="2400">
                <a:solidFill>
                  <a:srgbClr val="3F3F3F"/>
                </a:solidFill>
                <a:latin typeface="Libre Franklin"/>
                <a:ea typeface="Libre Franklin"/>
                <a:cs typeface="Libre Franklin"/>
                <a:sym typeface="Libre Franklin"/>
              </a:rPr>
              <a:t>infection</a:t>
            </a:r>
            <a:r>
              <a:rPr i="1" lang="en-US" sz="2400">
                <a:solidFill>
                  <a:srgbClr val="3F3F3F"/>
                </a:solidFill>
                <a:latin typeface="Libre Franklin"/>
                <a:ea typeface="Libre Franklin"/>
                <a:cs typeface="Libre Franklin"/>
                <a:sym typeface="Libre Franklin"/>
              </a:rPr>
              <a:t> by a tapeworm of genus Echinococcus.</a:t>
            </a:r>
            <a:endParaRPr i="1" sz="2400">
              <a:solidFill>
                <a:srgbClr val="3F3F3F"/>
              </a:solidFill>
              <a:latin typeface="Libre Franklin"/>
              <a:ea typeface="Libre Franklin"/>
              <a:cs typeface="Libre Franklin"/>
              <a:sym typeface="Libre Franklin"/>
            </a:endParaRPr>
          </a:p>
          <a:p>
            <a:pPr indent="0" lvl="0" marL="0" marR="0" rtl="0" algn="l">
              <a:spcBef>
                <a:spcPts val="0"/>
              </a:spcBef>
              <a:spcAft>
                <a:spcPts val="0"/>
              </a:spcAft>
              <a:buNone/>
            </a:pPr>
            <a:r>
              <a:t/>
            </a:r>
            <a:endParaRPr i="1" sz="2400">
              <a:solidFill>
                <a:srgbClr val="3F3F3F"/>
              </a:solidFill>
              <a:latin typeface="Libre Franklin"/>
              <a:ea typeface="Libre Franklin"/>
              <a:cs typeface="Libre Franklin"/>
              <a:sym typeface="Libre Franklin"/>
            </a:endParaRPr>
          </a:p>
          <a:p>
            <a:pPr indent="-457200" lvl="0" marL="457200" marR="0" rtl="0" algn="l">
              <a:spcBef>
                <a:spcPts val="0"/>
              </a:spcBef>
              <a:spcAft>
                <a:spcPts val="0"/>
              </a:spcAft>
              <a:buClr>
                <a:srgbClr val="3F3F3F"/>
              </a:buClr>
              <a:buSzPts val="2400"/>
              <a:buFont typeface="Noto Sans Symbols"/>
              <a:buChar char="✔"/>
            </a:pPr>
            <a:r>
              <a:rPr i="1" lang="en-US" sz="2400">
                <a:solidFill>
                  <a:srgbClr val="3F3F3F"/>
                </a:solidFill>
                <a:latin typeface="Libre Franklin"/>
                <a:ea typeface="Libre Franklin"/>
                <a:cs typeface="Libre Franklin"/>
                <a:sym typeface="Libre Franklin"/>
              </a:rPr>
              <a:t>Hydatid disease is one of the oldest diseases known to human. </a:t>
            </a:r>
            <a:endParaRPr/>
          </a:p>
          <a:p>
            <a:pPr indent="0" lvl="0" marL="0" marR="0" rtl="0" algn="l">
              <a:spcBef>
                <a:spcPts val="0"/>
              </a:spcBef>
              <a:spcAft>
                <a:spcPts val="0"/>
              </a:spcAft>
              <a:buNone/>
            </a:pPr>
            <a:r>
              <a:rPr i="1" lang="en-US" sz="2400">
                <a:solidFill>
                  <a:srgbClr val="3F3F3F"/>
                </a:solidFill>
                <a:latin typeface="Libre Franklin"/>
                <a:ea typeface="Libre Franklin"/>
                <a:cs typeface="Libre Franklin"/>
                <a:sym typeface="Libre Franklin"/>
              </a:rPr>
              <a:t>       It was first described as a “Bladder full of water” and then “</a:t>
            </a:r>
            <a:r>
              <a:rPr i="1" lang="en-US" sz="2400">
                <a:solidFill>
                  <a:srgbClr val="3F3F3F"/>
                </a:solidFill>
                <a:latin typeface="Libre Franklin"/>
                <a:ea typeface="Libre Franklin"/>
                <a:cs typeface="Libre Franklin"/>
                <a:sym typeface="Libre Franklin"/>
              </a:rPr>
              <a:t>liver filled with water”</a:t>
            </a:r>
            <a:r>
              <a:rPr i="1" lang="en-US" sz="2400">
                <a:solidFill>
                  <a:srgbClr val="3F3F3F"/>
                </a:solidFill>
                <a:latin typeface="Libre Franklin"/>
                <a:ea typeface="Libre Franklin"/>
                <a:cs typeface="Libre Franklin"/>
                <a:sym typeface="Libre Franklin"/>
              </a:rPr>
              <a:t>  from </a:t>
            </a:r>
            <a:r>
              <a:rPr i="1" lang="en-US" sz="2400">
                <a:solidFill>
                  <a:srgbClr val="3F3F3F"/>
                </a:solidFill>
                <a:latin typeface="Libre Franklin"/>
                <a:ea typeface="Libre Franklin"/>
                <a:cs typeface="Libre Franklin"/>
                <a:sym typeface="Libre Franklin"/>
              </a:rPr>
              <a:t>thousands years ago </a:t>
            </a:r>
            <a:endParaRPr i="1" sz="2400">
              <a:solidFill>
                <a:srgbClr val="3F3F3F"/>
              </a:solidFill>
              <a:latin typeface="Libre Franklin"/>
              <a:ea typeface="Libre Franklin"/>
              <a:cs typeface="Libre Franklin"/>
              <a:sym typeface="Libre Franklin"/>
            </a:endParaRPr>
          </a:p>
          <a:p>
            <a:pPr indent="0" lvl="0" marL="0" marR="0" rtl="0" algn="l">
              <a:spcBef>
                <a:spcPts val="0"/>
              </a:spcBef>
              <a:spcAft>
                <a:spcPts val="0"/>
              </a:spcAft>
              <a:buNone/>
            </a:pPr>
            <a:r>
              <a:t/>
            </a:r>
            <a:endParaRPr i="1" sz="2400">
              <a:solidFill>
                <a:srgbClr val="3F3F3F"/>
              </a:solidFill>
              <a:latin typeface="Libre Franklin"/>
              <a:ea typeface="Libre Franklin"/>
              <a:cs typeface="Libre Franklin"/>
              <a:sym typeface="Libre Franklin"/>
            </a:endParaRPr>
          </a:p>
        </p:txBody>
      </p:sp>
      <p:sp>
        <p:nvSpPr>
          <p:cNvPr id="4315" name="Google Shape;4315;p2"/>
          <p:cNvSpPr txBox="1"/>
          <p:nvPr/>
        </p:nvSpPr>
        <p:spPr>
          <a:xfrm>
            <a:off x="229650" y="2828699"/>
            <a:ext cx="11437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i="1" sz="2400">
              <a:solidFill>
                <a:srgbClr val="3F3F3F"/>
              </a:solidFill>
              <a:latin typeface="Libre Franklin"/>
              <a:ea typeface="Libre Franklin"/>
              <a:cs typeface="Libre Franklin"/>
              <a:sym typeface="Libre Franklin"/>
            </a:endParaRPr>
          </a:p>
          <a:p>
            <a:pPr indent="-457200" lvl="0" marL="457200" marR="0" rtl="0" algn="l">
              <a:spcBef>
                <a:spcPts val="0"/>
              </a:spcBef>
              <a:spcAft>
                <a:spcPts val="0"/>
              </a:spcAft>
              <a:buClr>
                <a:srgbClr val="3F3F3F"/>
              </a:buClr>
              <a:buSzPts val="2400"/>
              <a:buFont typeface="Noto Sans Symbols"/>
              <a:buChar char="✔"/>
            </a:pPr>
            <a:r>
              <a:rPr i="1" lang="en-US" sz="2400">
                <a:solidFill>
                  <a:srgbClr val="3F3F3F"/>
                </a:solidFill>
                <a:latin typeface="Libre Franklin"/>
                <a:ea typeface="Libre Franklin"/>
                <a:cs typeface="Libre Franklin"/>
                <a:sym typeface="Libre Franklin"/>
              </a:rPr>
              <a:t>Early to mid 1900s, the more distinct features of E.granulosus and E. multilocularis and The exact life cycle of the parasite was recognized</a:t>
            </a:r>
            <a:endParaRPr i="1" sz="2400">
              <a:solidFill>
                <a:srgbClr val="3F3F3F"/>
              </a:solidFill>
              <a:latin typeface="Libre Franklin"/>
              <a:ea typeface="Libre Franklin"/>
              <a:cs typeface="Libre Franklin"/>
              <a:sym typeface="Libre Franklin"/>
            </a:endParaRPr>
          </a:p>
        </p:txBody>
      </p:sp>
      <p:sp>
        <p:nvSpPr>
          <p:cNvPr id="4316" name="Google Shape;4316;p2"/>
          <p:cNvSpPr txBox="1"/>
          <p:nvPr/>
        </p:nvSpPr>
        <p:spPr>
          <a:xfrm>
            <a:off x="496500" y="172425"/>
            <a:ext cx="10692000" cy="723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4100" u="sng">
                <a:solidFill>
                  <a:srgbClr val="3F3F3F"/>
                </a:solidFill>
                <a:latin typeface="Comic Sans MS"/>
                <a:ea typeface="Comic Sans MS"/>
                <a:cs typeface="Comic Sans MS"/>
                <a:sym typeface="Comic Sans MS"/>
              </a:rPr>
              <a:t> Definition and </a:t>
            </a:r>
            <a:r>
              <a:rPr b="1" i="1" lang="en-US" sz="4100" u="sng">
                <a:solidFill>
                  <a:srgbClr val="3F3F3F"/>
                </a:solidFill>
                <a:latin typeface="Comic Sans MS"/>
                <a:ea typeface="Comic Sans MS"/>
                <a:cs typeface="Comic Sans MS"/>
                <a:sym typeface="Comic Sans MS"/>
              </a:rPr>
              <a:t>History of the disease</a:t>
            </a:r>
            <a:endParaRPr b="1" i="1" sz="4100" u="sng">
              <a:solidFill>
                <a:srgbClr val="3F3F3F"/>
              </a:solidFill>
              <a:latin typeface="Comic Sans MS"/>
              <a:ea typeface="Comic Sans MS"/>
              <a:cs typeface="Comic Sans MS"/>
              <a:sym typeface="Comic Sans MS"/>
            </a:endParaRPr>
          </a:p>
        </p:txBody>
      </p:sp>
      <p:pic>
        <p:nvPicPr>
          <p:cNvPr id="4317" name="Google Shape;4317;p2"/>
          <p:cNvPicPr preferRelativeResize="0"/>
          <p:nvPr/>
        </p:nvPicPr>
        <p:blipFill>
          <a:blip r:embed="rId3">
            <a:alphaModFix/>
          </a:blip>
          <a:stretch>
            <a:fillRect/>
          </a:stretch>
        </p:blipFill>
        <p:spPr>
          <a:xfrm>
            <a:off x="7699515" y="4029300"/>
            <a:ext cx="4492485" cy="2828700"/>
          </a:xfrm>
          <a:prstGeom prst="rect">
            <a:avLst/>
          </a:prstGeom>
          <a:noFill/>
          <a:ln>
            <a:noFill/>
          </a:ln>
        </p:spPr>
      </p:pic>
      <p:pic>
        <p:nvPicPr>
          <p:cNvPr id="4318" name="Google Shape;4318;p2"/>
          <p:cNvPicPr preferRelativeResize="0"/>
          <p:nvPr/>
        </p:nvPicPr>
        <p:blipFill>
          <a:blip r:embed="rId4">
            <a:alphaModFix/>
          </a:blip>
          <a:stretch>
            <a:fillRect/>
          </a:stretch>
        </p:blipFill>
        <p:spPr>
          <a:xfrm>
            <a:off x="0" y="4029300"/>
            <a:ext cx="2739375" cy="4276450"/>
          </a:xfrm>
          <a:prstGeom prst="rect">
            <a:avLst/>
          </a:prstGeom>
          <a:noFill/>
          <a:ln>
            <a:noFill/>
          </a:ln>
        </p:spPr>
      </p:pic>
      <p:sp>
        <p:nvSpPr>
          <p:cNvPr id="4319" name="Google Shape;4319;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1" name="Shape 4511"/>
        <p:cNvGrpSpPr/>
        <p:nvPr/>
      </p:nvGrpSpPr>
      <p:grpSpPr>
        <a:xfrm>
          <a:off x="0" y="0"/>
          <a:ext cx="0" cy="0"/>
          <a:chOff x="0" y="0"/>
          <a:chExt cx="0" cy="0"/>
        </a:xfrm>
      </p:grpSpPr>
      <p:sp>
        <p:nvSpPr>
          <p:cNvPr id="4512" name="Google Shape;4512;g15c1f555fad_1_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4513" name="Google Shape;4513;g15c1f555fad_1_0"/>
          <p:cNvSpPr txBox="1"/>
          <p:nvPr/>
        </p:nvSpPr>
        <p:spPr>
          <a:xfrm>
            <a:off x="891100" y="897950"/>
            <a:ext cx="10323000" cy="483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accent3"/>
                </a:solidFill>
                <a:latin typeface="Twentieth Century"/>
                <a:ea typeface="Twentieth Century"/>
                <a:cs typeface="Twentieth Century"/>
                <a:sym typeface="Twentieth Century"/>
              </a:rPr>
              <a:t>Another classification </a:t>
            </a:r>
            <a:r>
              <a:rPr b="1" lang="en-US" sz="3000">
                <a:solidFill>
                  <a:schemeClr val="accent3"/>
                </a:solidFill>
                <a:latin typeface="Twentieth Century"/>
                <a:ea typeface="Twentieth Century"/>
                <a:cs typeface="Twentieth Century"/>
                <a:sym typeface="Twentieth Century"/>
              </a:rPr>
              <a:t>according</a:t>
            </a:r>
            <a:r>
              <a:rPr b="1" lang="en-US" sz="3000">
                <a:solidFill>
                  <a:schemeClr val="accent3"/>
                </a:solidFill>
                <a:latin typeface="Twentieth Century"/>
                <a:ea typeface="Twentieth Century"/>
                <a:cs typeface="Twentieth Century"/>
                <a:sym typeface="Twentieth Century"/>
              </a:rPr>
              <a:t> to the clinical features:</a:t>
            </a:r>
            <a:endParaRPr b="1" sz="3000">
              <a:solidFill>
                <a:schemeClr val="accent3"/>
              </a:solidFill>
              <a:latin typeface="Twentieth Century"/>
              <a:ea typeface="Twentieth Century"/>
              <a:cs typeface="Twentieth Century"/>
              <a:sym typeface="Twentieth Century"/>
            </a:endParaRPr>
          </a:p>
          <a:p>
            <a:pPr indent="0" lvl="0" marL="0" rtl="0" algn="l">
              <a:spcBef>
                <a:spcPts val="0"/>
              </a:spcBef>
              <a:spcAft>
                <a:spcPts val="0"/>
              </a:spcAft>
              <a:buNone/>
            </a:pPr>
            <a:r>
              <a:rPr b="1" lang="en-US" sz="2800">
                <a:solidFill>
                  <a:schemeClr val="accent3"/>
                </a:solidFill>
                <a:latin typeface="Twentieth Century"/>
                <a:ea typeface="Twentieth Century"/>
                <a:cs typeface="Twentieth Century"/>
                <a:sym typeface="Twentieth Century"/>
              </a:rPr>
              <a:t> </a:t>
            </a:r>
            <a:endParaRPr b="1" sz="2800">
              <a:solidFill>
                <a:schemeClr val="accent3"/>
              </a:solidFill>
              <a:latin typeface="Twentieth Century"/>
              <a:ea typeface="Twentieth Century"/>
              <a:cs typeface="Twentieth Century"/>
              <a:sym typeface="Twentieth Century"/>
            </a:endParaRPr>
          </a:p>
          <a:p>
            <a:pPr indent="-406400" lvl="0" marL="457200" rtl="0" algn="l">
              <a:spcBef>
                <a:spcPts val="0"/>
              </a:spcBef>
              <a:spcAft>
                <a:spcPts val="0"/>
              </a:spcAft>
              <a:buClr>
                <a:schemeClr val="accent3"/>
              </a:buClr>
              <a:buSzPts val="2800"/>
              <a:buFont typeface="Twentieth Century"/>
              <a:buAutoNum type="arabicPeriod"/>
            </a:pPr>
            <a:r>
              <a:rPr lang="en-US" sz="2800">
                <a:solidFill>
                  <a:schemeClr val="accent3"/>
                </a:solidFill>
                <a:latin typeface="Twentieth Century"/>
                <a:ea typeface="Twentieth Century"/>
                <a:cs typeface="Twentieth Century"/>
                <a:sym typeface="Twentieth Century"/>
              </a:rPr>
              <a:t>intrabiliary </a:t>
            </a:r>
            <a:r>
              <a:rPr lang="en-US" sz="2800">
                <a:solidFill>
                  <a:schemeClr val="accent3"/>
                </a:solidFill>
                <a:latin typeface="Twentieth Century"/>
                <a:ea typeface="Twentieth Century"/>
                <a:cs typeface="Twentieth Century"/>
                <a:sym typeface="Twentieth Century"/>
              </a:rPr>
              <a:t>rupture</a:t>
            </a:r>
            <a:r>
              <a:rPr lang="en-US" sz="2800">
                <a:solidFill>
                  <a:schemeClr val="accent3"/>
                </a:solidFill>
                <a:latin typeface="Twentieth Century"/>
                <a:ea typeface="Twentieth Century"/>
                <a:cs typeface="Twentieth Century"/>
                <a:sym typeface="Twentieth Century"/>
              </a:rPr>
              <a:t> .</a:t>
            </a:r>
            <a:endParaRPr sz="2800">
              <a:solidFill>
                <a:schemeClr val="accent3"/>
              </a:solidFill>
              <a:latin typeface="Twentieth Century"/>
              <a:ea typeface="Twentieth Century"/>
              <a:cs typeface="Twentieth Century"/>
              <a:sym typeface="Twentieth Century"/>
            </a:endParaRPr>
          </a:p>
          <a:p>
            <a:pPr indent="-406400" lvl="0" marL="457200" rtl="0" algn="l">
              <a:spcBef>
                <a:spcPts val="0"/>
              </a:spcBef>
              <a:spcAft>
                <a:spcPts val="0"/>
              </a:spcAft>
              <a:buClr>
                <a:schemeClr val="accent3"/>
              </a:buClr>
              <a:buSzPts val="2800"/>
              <a:buFont typeface="Twentieth Century"/>
              <a:buAutoNum type="arabicPeriod"/>
            </a:pPr>
            <a:r>
              <a:rPr lang="en-US" sz="2800">
                <a:solidFill>
                  <a:schemeClr val="accent3"/>
                </a:solidFill>
                <a:latin typeface="Twentieth Century"/>
                <a:ea typeface="Twentieth Century"/>
                <a:cs typeface="Twentieth Century"/>
                <a:sym typeface="Twentieth Century"/>
              </a:rPr>
              <a:t>intraperitoneal rupture.</a:t>
            </a:r>
            <a:endParaRPr sz="2800">
              <a:solidFill>
                <a:schemeClr val="accent3"/>
              </a:solidFill>
              <a:latin typeface="Twentieth Century"/>
              <a:ea typeface="Twentieth Century"/>
              <a:cs typeface="Twentieth Century"/>
              <a:sym typeface="Twentieth Century"/>
            </a:endParaRPr>
          </a:p>
          <a:p>
            <a:pPr indent="-406400" lvl="0" marL="457200" rtl="0" algn="l">
              <a:spcBef>
                <a:spcPts val="0"/>
              </a:spcBef>
              <a:spcAft>
                <a:spcPts val="0"/>
              </a:spcAft>
              <a:buClr>
                <a:schemeClr val="accent3"/>
              </a:buClr>
              <a:buSzPts val="2800"/>
              <a:buFont typeface="Raleway"/>
              <a:buAutoNum type="arabicPeriod"/>
            </a:pPr>
            <a:r>
              <a:rPr lang="en-US" sz="2800">
                <a:solidFill>
                  <a:schemeClr val="accent3"/>
                </a:solidFill>
                <a:latin typeface="Twentieth Century"/>
                <a:ea typeface="Twentieth Century"/>
                <a:cs typeface="Twentieth Century"/>
                <a:sym typeface="Twentieth Century"/>
              </a:rPr>
              <a:t>intraGI rupture. </a:t>
            </a:r>
            <a:r>
              <a:rPr lang="en-US" sz="2400">
                <a:solidFill>
                  <a:schemeClr val="accent3"/>
                </a:solidFill>
                <a:latin typeface="Twentieth Century"/>
                <a:ea typeface="Twentieth Century"/>
                <a:cs typeface="Twentieth Century"/>
                <a:sym typeface="Twentieth Century"/>
              </a:rPr>
              <a:t>release of daughter vesicles during vomiting (</a:t>
            </a:r>
            <a:r>
              <a:rPr lang="en-US" sz="2400" u="sng">
                <a:solidFill>
                  <a:schemeClr val="lt2"/>
                </a:solidFill>
                <a:latin typeface="Twentieth Century"/>
                <a:ea typeface="Twentieth Century"/>
                <a:cs typeface="Twentieth Century"/>
                <a:sym typeface="Twentieth Century"/>
              </a:rPr>
              <a:t>hydatimesis</a:t>
            </a:r>
            <a:r>
              <a:rPr lang="en-US" sz="2400">
                <a:solidFill>
                  <a:schemeClr val="accent3"/>
                </a:solidFill>
                <a:latin typeface="Twentieth Century"/>
                <a:ea typeface="Twentieth Century"/>
                <a:cs typeface="Twentieth Century"/>
                <a:sym typeface="Twentieth Century"/>
              </a:rPr>
              <a:t>) or in stool (</a:t>
            </a:r>
            <a:r>
              <a:rPr lang="en-US" sz="2400" u="sng">
                <a:solidFill>
                  <a:schemeClr val="lt2"/>
                </a:solidFill>
                <a:latin typeface="Twentieth Century"/>
                <a:ea typeface="Twentieth Century"/>
                <a:cs typeface="Twentieth Century"/>
                <a:sym typeface="Twentieth Century"/>
              </a:rPr>
              <a:t>hydatidentery</a:t>
            </a:r>
            <a:r>
              <a:rPr lang="en-US" sz="2400">
                <a:solidFill>
                  <a:schemeClr val="accent3"/>
                </a:solidFill>
                <a:latin typeface="Twentieth Century"/>
                <a:ea typeface="Twentieth Century"/>
                <a:cs typeface="Twentieth Century"/>
                <a:sym typeface="Twentieth Century"/>
              </a:rPr>
              <a:t>) are highly suggestive of the opening of the cyst in the digestive tract.</a:t>
            </a:r>
            <a:endParaRPr sz="2800">
              <a:solidFill>
                <a:schemeClr val="accent3"/>
              </a:solidFill>
              <a:latin typeface="Twentieth Century"/>
              <a:ea typeface="Twentieth Century"/>
              <a:cs typeface="Twentieth Century"/>
              <a:sym typeface="Twentieth Century"/>
            </a:endParaRPr>
          </a:p>
          <a:p>
            <a:pPr indent="-406400" lvl="0" marL="457200" rtl="0" algn="l">
              <a:spcBef>
                <a:spcPts val="0"/>
              </a:spcBef>
              <a:spcAft>
                <a:spcPts val="0"/>
              </a:spcAft>
              <a:buClr>
                <a:schemeClr val="accent3"/>
              </a:buClr>
              <a:buSzPts val="2800"/>
              <a:buFont typeface="Twentieth Century"/>
              <a:buAutoNum type="arabicPeriod"/>
            </a:pPr>
            <a:r>
              <a:rPr lang="en-US" sz="2800">
                <a:solidFill>
                  <a:schemeClr val="accent3"/>
                </a:solidFill>
                <a:latin typeface="Twentieth Century"/>
                <a:ea typeface="Twentieth Century"/>
                <a:cs typeface="Twentieth Century"/>
                <a:sym typeface="Twentieth Century"/>
              </a:rPr>
              <a:t>intrathoracic rupture: </a:t>
            </a:r>
            <a:endParaRPr sz="2800">
              <a:solidFill>
                <a:schemeClr val="accent3"/>
              </a:solidFill>
              <a:latin typeface="Twentieth Century"/>
              <a:ea typeface="Twentieth Century"/>
              <a:cs typeface="Twentieth Century"/>
              <a:sym typeface="Twentieth Century"/>
            </a:endParaRPr>
          </a:p>
          <a:p>
            <a:pPr indent="-406400" lvl="0" marL="457200" rtl="0" algn="l">
              <a:spcBef>
                <a:spcPts val="0"/>
              </a:spcBef>
              <a:spcAft>
                <a:spcPts val="0"/>
              </a:spcAft>
              <a:buClr>
                <a:schemeClr val="accent3"/>
              </a:buClr>
              <a:buSzPts val="2800"/>
              <a:buFont typeface="Twentieth Century"/>
              <a:buAutoNum type="alphaLcPeriod"/>
            </a:pPr>
            <a:r>
              <a:rPr lang="en-US" sz="2800">
                <a:solidFill>
                  <a:schemeClr val="accent3"/>
                </a:solidFill>
                <a:latin typeface="Twentieth Century"/>
                <a:ea typeface="Twentieth Century"/>
                <a:cs typeface="Twentieth Century"/>
                <a:sym typeface="Twentieth Century"/>
              </a:rPr>
              <a:t>intrapulmonary.</a:t>
            </a:r>
            <a:endParaRPr sz="2800">
              <a:solidFill>
                <a:schemeClr val="accent3"/>
              </a:solidFill>
              <a:latin typeface="Twentieth Century"/>
              <a:ea typeface="Twentieth Century"/>
              <a:cs typeface="Twentieth Century"/>
              <a:sym typeface="Twentieth Century"/>
            </a:endParaRPr>
          </a:p>
          <a:p>
            <a:pPr indent="-406400" lvl="0" marL="457200" rtl="0" algn="l">
              <a:spcBef>
                <a:spcPts val="0"/>
              </a:spcBef>
              <a:spcAft>
                <a:spcPts val="0"/>
              </a:spcAft>
              <a:buClr>
                <a:schemeClr val="accent3"/>
              </a:buClr>
              <a:buSzPts val="2800"/>
              <a:buFont typeface="Twentieth Century"/>
              <a:buAutoNum type="alphaLcPeriod"/>
            </a:pPr>
            <a:r>
              <a:rPr lang="en-US" sz="2800">
                <a:solidFill>
                  <a:schemeClr val="accent3"/>
                </a:solidFill>
                <a:latin typeface="Twentieth Century"/>
                <a:ea typeface="Twentieth Century"/>
                <a:cs typeface="Twentieth Century"/>
                <a:sym typeface="Twentieth Century"/>
              </a:rPr>
              <a:t>intrabronchial</a:t>
            </a:r>
            <a:r>
              <a:rPr lang="en-US" sz="2800">
                <a:solidFill>
                  <a:schemeClr val="accent3"/>
                </a:solidFill>
                <a:latin typeface="Twentieth Century"/>
                <a:ea typeface="Twentieth Century"/>
                <a:cs typeface="Twentieth Century"/>
                <a:sym typeface="Twentieth Century"/>
              </a:rPr>
              <a:t>.</a:t>
            </a:r>
            <a:endParaRPr sz="2800">
              <a:solidFill>
                <a:schemeClr val="accent3"/>
              </a:solidFill>
              <a:latin typeface="Twentieth Century"/>
              <a:ea typeface="Twentieth Century"/>
              <a:cs typeface="Twentieth Century"/>
              <a:sym typeface="Twentieth Century"/>
            </a:endParaRPr>
          </a:p>
          <a:p>
            <a:pPr indent="0" lvl="0" marL="0" rtl="0" algn="l">
              <a:spcBef>
                <a:spcPts val="0"/>
              </a:spcBef>
              <a:spcAft>
                <a:spcPts val="0"/>
              </a:spcAft>
              <a:buNone/>
            </a:pPr>
            <a:r>
              <a:t/>
            </a:r>
            <a:endParaRPr sz="2800">
              <a:solidFill>
                <a:schemeClr val="accent3"/>
              </a:solidFill>
              <a:latin typeface="Twentieth Century"/>
              <a:ea typeface="Twentieth Century"/>
              <a:cs typeface="Twentieth Century"/>
              <a:sym typeface="Twentieth Centur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8" name="Shape 4518"/>
        <p:cNvGrpSpPr/>
        <p:nvPr/>
      </p:nvGrpSpPr>
      <p:grpSpPr>
        <a:xfrm>
          <a:off x="0" y="0"/>
          <a:ext cx="0" cy="0"/>
          <a:chOff x="0" y="0"/>
          <a:chExt cx="0" cy="0"/>
        </a:xfrm>
      </p:grpSpPr>
      <p:sp>
        <p:nvSpPr>
          <p:cNvPr id="4519" name="Google Shape;4519;p17"/>
          <p:cNvSpPr txBox="1"/>
          <p:nvPr>
            <p:ph type="title"/>
          </p:nvPr>
        </p:nvSpPr>
        <p:spPr>
          <a:xfrm>
            <a:off x="955400" y="874100"/>
            <a:ext cx="10281300" cy="763500"/>
          </a:xfrm>
          <a:prstGeom prst="rect">
            <a:avLst/>
          </a:prstGeom>
          <a:solidFill>
            <a:srgbClr val="FAF1DF"/>
          </a:solidFill>
          <a:ln>
            <a:noFill/>
          </a:ln>
        </p:spPr>
        <p:txBody>
          <a:bodyPr anchorCtr="0" anchor="t" bIns="45700" lIns="91425" spcFirstLastPara="1" rIns="91425" wrap="square" tIns="45700">
            <a:normAutofit fontScale="90000"/>
          </a:bodyPr>
          <a:lstStyle/>
          <a:p>
            <a:pPr indent="0" lvl="0" marL="0" rtl="0" algn="ctr">
              <a:lnSpc>
                <a:spcPct val="89000"/>
              </a:lnSpc>
              <a:spcBef>
                <a:spcPts val="0"/>
              </a:spcBef>
              <a:spcAft>
                <a:spcPts val="0"/>
              </a:spcAft>
              <a:buClr>
                <a:schemeClr val="dk2"/>
              </a:buClr>
              <a:buSzPct val="93617"/>
              <a:buFont typeface="Libre Franklin"/>
              <a:buNone/>
            </a:pPr>
            <a:r>
              <a:rPr lang="en-US"/>
              <a:t>C</a:t>
            </a:r>
            <a:r>
              <a:rPr b="1" lang="en-US"/>
              <a:t>ommunicating rupture of hepatic  hydatid cysts</a:t>
            </a:r>
            <a:endParaRPr/>
          </a:p>
        </p:txBody>
      </p:sp>
      <p:sp>
        <p:nvSpPr>
          <p:cNvPr id="4520" name="Google Shape;4520;p17"/>
          <p:cNvSpPr txBox="1"/>
          <p:nvPr>
            <p:ph idx="4294967295" type="body"/>
          </p:nvPr>
        </p:nvSpPr>
        <p:spPr>
          <a:xfrm>
            <a:off x="776700" y="1724750"/>
            <a:ext cx="10833000" cy="42927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2"/>
              </a:buClr>
              <a:buSzPts val="4000"/>
              <a:buNone/>
            </a:pPr>
            <a:r>
              <a:rPr b="1" lang="en-US" sz="4000">
                <a:latin typeface="Twentieth Century"/>
                <a:ea typeface="Twentieth Century"/>
                <a:cs typeface="Twentieth Century"/>
                <a:sym typeface="Twentieth Century"/>
              </a:rPr>
              <a:t>  </a:t>
            </a:r>
            <a:r>
              <a:rPr b="1" lang="en-US" sz="4000">
                <a:highlight>
                  <a:schemeClr val="accent1"/>
                </a:highlight>
                <a:latin typeface="Twentieth Century"/>
                <a:ea typeface="Twentieth Century"/>
                <a:cs typeface="Twentieth Century"/>
                <a:sym typeface="Twentieth Century"/>
              </a:rPr>
              <a:t>Intrabiliary rupture</a:t>
            </a:r>
            <a:r>
              <a:rPr b="1" lang="en-US" sz="4000">
                <a:latin typeface="Twentieth Century"/>
                <a:ea typeface="Twentieth Century"/>
                <a:cs typeface="Twentieth Century"/>
                <a:sym typeface="Twentieth Century"/>
              </a:rPr>
              <a:t>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 Is more common in </a:t>
            </a:r>
            <a:r>
              <a:rPr lang="en-US" sz="2400">
                <a:solidFill>
                  <a:schemeClr val="lt2"/>
                </a:solidFill>
                <a:latin typeface="Twentieth Century"/>
                <a:ea typeface="Twentieth Century"/>
                <a:cs typeface="Twentieth Century"/>
                <a:sym typeface="Twentieth Century"/>
              </a:rPr>
              <a:t>large cysts &amp; in the centrally localized cysts, and in advanced stages of the disease</a:t>
            </a:r>
            <a:r>
              <a:rPr lang="en-US" sz="2400">
                <a:latin typeface="Twentieth Century"/>
                <a:ea typeface="Twentieth Century"/>
                <a:cs typeface="Twentieth Century"/>
                <a:sym typeface="Twentieth Century"/>
              </a:rPr>
              <a:t>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Rupture occurs mainly into the right hepatic duct.</a:t>
            </a:r>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hydatid sand or daughter cysts may be discharged into the biliary t</a:t>
            </a:r>
            <a:r>
              <a:rPr lang="en-US" sz="2400">
                <a:latin typeface="Twentieth Century"/>
                <a:ea typeface="Twentieth Century"/>
                <a:cs typeface="Twentieth Century"/>
                <a:sym typeface="Twentieth Century"/>
              </a:rPr>
              <a:t>ract</a:t>
            </a:r>
            <a:r>
              <a:rPr lang="en-US" sz="2400">
                <a:latin typeface="Twentieth Century"/>
                <a:ea typeface="Twentieth Century"/>
                <a:cs typeface="Twentieth Century"/>
                <a:sym typeface="Twentieth Century"/>
              </a:rPr>
              <a:t> and may be responsible for acute pancreatitis.</a:t>
            </a:r>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Other biliary complications like: hydatid biliary lithiasis and cholangitis</a:t>
            </a:r>
            <a:endParaRPr/>
          </a:p>
          <a:p>
            <a:pPr indent="-231648" lvl="0" marL="384048" rtl="0" algn="l">
              <a:lnSpc>
                <a:spcPct val="94000"/>
              </a:lnSpc>
              <a:spcBef>
                <a:spcPts val="1200"/>
              </a:spcBef>
              <a:spcAft>
                <a:spcPts val="0"/>
              </a:spcAft>
              <a:buClr>
                <a:schemeClr val="dk2"/>
              </a:buClr>
              <a:buSzPts val="2400"/>
              <a:buNone/>
            </a:pPr>
            <a:r>
              <a:t/>
            </a:r>
            <a:endParaRPr b="1" sz="2400">
              <a:latin typeface="Twentieth Century"/>
              <a:ea typeface="Twentieth Century"/>
              <a:cs typeface="Twentieth Century"/>
              <a:sym typeface="Twentieth Century"/>
            </a:endParaRPr>
          </a:p>
          <a:p>
            <a:pPr indent="-231648" lvl="0" marL="384048" rtl="0" algn="l">
              <a:lnSpc>
                <a:spcPct val="94000"/>
              </a:lnSpc>
              <a:spcBef>
                <a:spcPts val="1200"/>
              </a:spcBef>
              <a:spcAft>
                <a:spcPts val="0"/>
              </a:spcAft>
              <a:buClr>
                <a:schemeClr val="dk2"/>
              </a:buClr>
              <a:buSzPts val="2400"/>
              <a:buNone/>
            </a:pPr>
            <a:r>
              <a:t/>
            </a:r>
            <a:endParaRPr b="1" sz="2400">
              <a:latin typeface="Twentieth Century"/>
              <a:ea typeface="Twentieth Century"/>
              <a:cs typeface="Twentieth Century"/>
              <a:sym typeface="Twentieth Century"/>
            </a:endParaRPr>
          </a:p>
          <a:p>
            <a:pPr indent="-231648" lvl="0" marL="384048" rtl="0" algn="l">
              <a:lnSpc>
                <a:spcPct val="94000"/>
              </a:lnSpc>
              <a:spcBef>
                <a:spcPts val="1200"/>
              </a:spcBef>
              <a:spcAft>
                <a:spcPts val="0"/>
              </a:spcAft>
              <a:buClr>
                <a:schemeClr val="dk2"/>
              </a:buClr>
              <a:buSzPts val="2400"/>
              <a:buNone/>
            </a:pPr>
            <a:r>
              <a:t/>
            </a:r>
            <a:endParaRPr b="1" sz="2400">
              <a:latin typeface="Twentieth Century"/>
              <a:ea typeface="Twentieth Century"/>
              <a:cs typeface="Twentieth Century"/>
              <a:sym typeface="Twentieth Century"/>
            </a:endParaRPr>
          </a:p>
        </p:txBody>
      </p:sp>
      <p:sp>
        <p:nvSpPr>
          <p:cNvPr id="4521" name="Google Shape;4521;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5" name="Shape 4525"/>
        <p:cNvGrpSpPr/>
        <p:nvPr/>
      </p:nvGrpSpPr>
      <p:grpSpPr>
        <a:xfrm>
          <a:off x="0" y="0"/>
          <a:ext cx="0" cy="0"/>
          <a:chOff x="0" y="0"/>
          <a:chExt cx="0" cy="0"/>
        </a:xfrm>
      </p:grpSpPr>
      <p:sp>
        <p:nvSpPr>
          <p:cNvPr id="4526" name="Google Shape;4526;p18"/>
          <p:cNvSpPr/>
          <p:nvPr/>
        </p:nvSpPr>
        <p:spPr>
          <a:xfrm>
            <a:off x="7740625" y="3545150"/>
            <a:ext cx="3473400" cy="2483400"/>
          </a:xfrm>
          <a:prstGeom prst="rect">
            <a:avLst/>
          </a:prstGeom>
          <a:noFill/>
          <a:ln cap="flat" cmpd="sng" w="38100">
            <a:solidFill>
              <a:schemeClr val="accent1"/>
            </a:solidFill>
            <a:prstDash val="lgDash"/>
            <a:round/>
            <a:headEnd len="sm" w="sm" type="none"/>
            <a:tailEnd len="sm" w="sm" type="none"/>
          </a:ln>
        </p:spPr>
        <p:txBody>
          <a:bodyPr anchorCtr="0" anchor="t" bIns="45700" lIns="91425" spcFirstLastPara="1" rIns="91425" wrap="square" tIns="45700">
            <a:spAutoFit/>
          </a:bodyPr>
          <a:lstStyle/>
          <a:p>
            <a:pPr indent="-457200" lvl="0" marL="457200" marR="0" rtl="0" algn="l">
              <a:spcBef>
                <a:spcPts val="0"/>
              </a:spcBef>
              <a:spcAft>
                <a:spcPts val="0"/>
              </a:spcAft>
              <a:buClr>
                <a:schemeClr val="lt2"/>
              </a:buClr>
              <a:buSzPts val="2800"/>
              <a:buFont typeface="Noto Sans Symbols"/>
              <a:buChar char="▪"/>
            </a:pPr>
            <a:r>
              <a:rPr b="1" lang="en-US" sz="2800">
                <a:solidFill>
                  <a:schemeClr val="lt2"/>
                </a:solidFill>
                <a:latin typeface="Libre Franklin"/>
                <a:ea typeface="Libre Franklin"/>
                <a:cs typeface="Libre Franklin"/>
                <a:sym typeface="Libre Franklin"/>
              </a:rPr>
              <a:t>Signs :</a:t>
            </a:r>
            <a:endParaRPr sz="2800">
              <a:solidFill>
                <a:srgbClr val="000000"/>
              </a:solidFill>
              <a:latin typeface="Libre Franklin"/>
              <a:ea typeface="Libre Franklin"/>
              <a:cs typeface="Libre Franklin"/>
              <a:sym typeface="Libre Franklin"/>
            </a:endParaRPr>
          </a:p>
          <a:p>
            <a:pPr indent="0" lvl="0" marL="0" marR="0" rtl="0" algn="l">
              <a:spcBef>
                <a:spcPts val="0"/>
              </a:spcBef>
              <a:spcAft>
                <a:spcPts val="0"/>
              </a:spcAft>
              <a:buNone/>
            </a:pPr>
            <a:r>
              <a:rPr lang="en-US" sz="2600">
                <a:solidFill>
                  <a:schemeClr val="accent3"/>
                </a:solidFill>
                <a:latin typeface="Libre Franklin"/>
                <a:ea typeface="Libre Franklin"/>
                <a:cs typeface="Libre Franklin"/>
                <a:sym typeface="Libre Franklin"/>
              </a:rPr>
              <a:t>Vital signs:</a:t>
            </a:r>
            <a:endParaRPr sz="2600">
              <a:solidFill>
                <a:schemeClr val="accent3"/>
              </a:solidFill>
            </a:endParaRPr>
          </a:p>
          <a:p>
            <a:pPr indent="0" lvl="0" marL="0" marR="0" rtl="0" algn="l">
              <a:spcBef>
                <a:spcPts val="0"/>
              </a:spcBef>
              <a:spcAft>
                <a:spcPts val="0"/>
              </a:spcAft>
              <a:buNone/>
            </a:pPr>
            <a:r>
              <a:rPr b="1" lang="en-US" sz="2800">
                <a:solidFill>
                  <a:schemeClr val="accent3"/>
                </a:solidFill>
                <a:latin typeface="Libre Franklin"/>
                <a:ea typeface="Libre Franklin"/>
                <a:cs typeface="Libre Franklin"/>
                <a:sym typeface="Libre Franklin"/>
              </a:rPr>
              <a:t>*</a:t>
            </a:r>
            <a:r>
              <a:rPr lang="en-US" sz="2600">
                <a:solidFill>
                  <a:schemeClr val="accent3"/>
                </a:solidFill>
                <a:latin typeface="Libre Franklin"/>
                <a:ea typeface="Libre Franklin"/>
                <a:cs typeface="Libre Franklin"/>
                <a:sym typeface="Libre Franklin"/>
              </a:rPr>
              <a:t>Temperature : high.  </a:t>
            </a:r>
            <a:endParaRPr sz="2600">
              <a:solidFill>
                <a:schemeClr val="accent3"/>
              </a:solidFill>
            </a:endParaRPr>
          </a:p>
          <a:p>
            <a:pPr indent="0" lvl="0" marL="0" marR="0" rtl="0" algn="l">
              <a:spcBef>
                <a:spcPts val="0"/>
              </a:spcBef>
              <a:spcAft>
                <a:spcPts val="0"/>
              </a:spcAft>
              <a:buNone/>
            </a:pPr>
            <a:r>
              <a:rPr b="1" lang="en-US" sz="2600">
                <a:solidFill>
                  <a:schemeClr val="accent3"/>
                </a:solidFill>
                <a:latin typeface="Libre Franklin"/>
                <a:ea typeface="Libre Franklin"/>
                <a:cs typeface="Libre Franklin"/>
                <a:sym typeface="Libre Franklin"/>
              </a:rPr>
              <a:t>*</a:t>
            </a:r>
            <a:r>
              <a:rPr lang="en-US" sz="2600">
                <a:solidFill>
                  <a:schemeClr val="accent3"/>
                </a:solidFill>
                <a:latin typeface="Libre Franklin"/>
                <a:ea typeface="Libre Franklin"/>
                <a:cs typeface="Libre Franklin"/>
                <a:sym typeface="Libre Franklin"/>
              </a:rPr>
              <a:t>Pulse: bradycardia.</a:t>
            </a:r>
            <a:endParaRPr sz="2600">
              <a:solidFill>
                <a:schemeClr val="accent3"/>
              </a:solidFill>
            </a:endParaRPr>
          </a:p>
          <a:p>
            <a:pPr indent="0" lvl="0" marL="0" marR="0" rtl="0" algn="l">
              <a:spcBef>
                <a:spcPts val="0"/>
              </a:spcBef>
              <a:spcAft>
                <a:spcPts val="0"/>
              </a:spcAft>
              <a:buNone/>
            </a:pPr>
            <a:r>
              <a:rPr b="1" lang="en-US" sz="2600">
                <a:solidFill>
                  <a:schemeClr val="accent3"/>
                </a:solidFill>
                <a:latin typeface="Libre Franklin"/>
                <a:ea typeface="Libre Franklin"/>
                <a:cs typeface="Libre Franklin"/>
                <a:sym typeface="Libre Franklin"/>
              </a:rPr>
              <a:t>*</a:t>
            </a:r>
            <a:r>
              <a:rPr lang="en-US" sz="2600">
                <a:solidFill>
                  <a:schemeClr val="accent3"/>
                </a:solidFill>
                <a:latin typeface="Libre Franklin"/>
                <a:ea typeface="Libre Franklin"/>
                <a:cs typeface="Libre Franklin"/>
                <a:sym typeface="Libre Franklin"/>
              </a:rPr>
              <a:t>BP :hypotension</a:t>
            </a:r>
            <a:r>
              <a:rPr lang="en-US" sz="2800">
                <a:solidFill>
                  <a:schemeClr val="accent3"/>
                </a:solidFill>
                <a:latin typeface="Libre Franklin"/>
                <a:ea typeface="Libre Franklin"/>
                <a:cs typeface="Libre Franklin"/>
                <a:sym typeface="Libre Franklin"/>
              </a:rPr>
              <a:t> </a:t>
            </a:r>
            <a:endParaRPr>
              <a:solidFill>
                <a:schemeClr val="accent3"/>
              </a:solidFill>
            </a:endParaRPr>
          </a:p>
          <a:p>
            <a:pPr indent="0" lvl="0" marL="0" marR="0" rtl="0" algn="l">
              <a:spcBef>
                <a:spcPts val="0"/>
              </a:spcBef>
              <a:spcAft>
                <a:spcPts val="0"/>
              </a:spcAft>
              <a:buNone/>
            </a:pPr>
            <a:r>
              <a:t/>
            </a:r>
            <a:endParaRPr>
              <a:solidFill>
                <a:schemeClr val="accent3"/>
              </a:solidFill>
            </a:endParaRPr>
          </a:p>
        </p:txBody>
      </p:sp>
      <p:sp>
        <p:nvSpPr>
          <p:cNvPr id="4527" name="Google Shape;4527;p18"/>
          <p:cNvSpPr txBox="1"/>
          <p:nvPr/>
        </p:nvSpPr>
        <p:spPr>
          <a:xfrm>
            <a:off x="757925" y="752800"/>
            <a:ext cx="8094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lt2"/>
                </a:solidFill>
                <a:highlight>
                  <a:schemeClr val="lt1"/>
                </a:highlight>
                <a:latin typeface="Caveat Brush"/>
                <a:ea typeface="Caveat Brush"/>
                <a:cs typeface="Caveat Brush"/>
                <a:sym typeface="Caveat Brush"/>
              </a:rPr>
              <a:t>CLINICAL FEATURE of intrabiliary rupture :</a:t>
            </a:r>
            <a:endParaRPr sz="3600">
              <a:solidFill>
                <a:schemeClr val="lt2"/>
              </a:solidFill>
              <a:highlight>
                <a:schemeClr val="lt1"/>
              </a:highlight>
              <a:latin typeface="Caveat Brush"/>
              <a:ea typeface="Caveat Brush"/>
              <a:cs typeface="Caveat Brush"/>
              <a:sym typeface="Caveat Brush"/>
            </a:endParaRPr>
          </a:p>
        </p:txBody>
      </p:sp>
      <p:sp>
        <p:nvSpPr>
          <p:cNvPr id="4528" name="Google Shape;4528;p18"/>
          <p:cNvSpPr txBox="1"/>
          <p:nvPr/>
        </p:nvSpPr>
        <p:spPr>
          <a:xfrm>
            <a:off x="813400" y="1430025"/>
            <a:ext cx="7816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accent3"/>
                </a:solidFill>
                <a:latin typeface="Twentieth Century"/>
                <a:ea typeface="Twentieth Century"/>
                <a:cs typeface="Twentieth Century"/>
                <a:sym typeface="Twentieth Century"/>
              </a:rPr>
              <a:t>The clinical manifestations of intrabilliary rupture include right upper abdominal pain, obstructive jaundice, fever, cholangitis or sepsis </a:t>
            </a:r>
            <a:endParaRPr sz="2200">
              <a:solidFill>
                <a:schemeClr val="accent3"/>
              </a:solidFill>
              <a:latin typeface="Twentieth Century"/>
              <a:ea typeface="Twentieth Century"/>
              <a:cs typeface="Twentieth Century"/>
              <a:sym typeface="Twentieth Century"/>
            </a:endParaRPr>
          </a:p>
        </p:txBody>
      </p:sp>
      <p:sp>
        <p:nvSpPr>
          <p:cNvPr id="4529" name="Google Shape;4529;p18"/>
          <p:cNvSpPr txBox="1"/>
          <p:nvPr/>
        </p:nvSpPr>
        <p:spPr>
          <a:xfrm>
            <a:off x="813400" y="264255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lt2"/>
                </a:solidFill>
                <a:highlight>
                  <a:schemeClr val="lt1"/>
                </a:highlight>
                <a:latin typeface="Caveat Brush"/>
                <a:ea typeface="Caveat Brush"/>
                <a:cs typeface="Caveat Brush"/>
                <a:sym typeface="Caveat Brush"/>
              </a:rPr>
              <a:t>SYMPTOMS</a:t>
            </a:r>
            <a:r>
              <a:rPr lang="en-US" sz="3600">
                <a:solidFill>
                  <a:schemeClr val="lt2"/>
                </a:solidFill>
                <a:highlight>
                  <a:schemeClr val="lt1"/>
                </a:highlight>
                <a:latin typeface="Caveat Brush"/>
                <a:ea typeface="Caveat Brush"/>
                <a:cs typeface="Caveat Brush"/>
                <a:sym typeface="Caveat Brush"/>
              </a:rPr>
              <a:t> :</a:t>
            </a:r>
            <a:endParaRPr sz="3600">
              <a:solidFill>
                <a:schemeClr val="lt2"/>
              </a:solidFill>
            </a:endParaRPr>
          </a:p>
        </p:txBody>
      </p:sp>
      <p:sp>
        <p:nvSpPr>
          <p:cNvPr id="4530" name="Google Shape;4530;p18"/>
          <p:cNvSpPr txBox="1"/>
          <p:nvPr/>
        </p:nvSpPr>
        <p:spPr>
          <a:xfrm>
            <a:off x="813400" y="3199950"/>
            <a:ext cx="6775500" cy="23397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accent5"/>
              </a:buClr>
              <a:buSzPts val="2000"/>
              <a:buFont typeface="Twentieth Century"/>
              <a:buChar char="●"/>
            </a:pPr>
            <a:r>
              <a:rPr b="1" lang="en-US" sz="2000">
                <a:solidFill>
                  <a:schemeClr val="accent5"/>
                </a:solidFill>
                <a:latin typeface="Twentieth Century"/>
                <a:ea typeface="Twentieth Century"/>
                <a:cs typeface="Twentieth Century"/>
                <a:sym typeface="Twentieth Century"/>
              </a:rPr>
              <a:t>Jaundice </a:t>
            </a:r>
            <a:r>
              <a:rPr lang="en-US" sz="2000">
                <a:solidFill>
                  <a:schemeClr val="accent5"/>
                </a:solidFill>
                <a:latin typeface="Twentieth Century"/>
                <a:ea typeface="Twentieth Century"/>
                <a:cs typeface="Twentieth Century"/>
                <a:sym typeface="Twentieth Century"/>
              </a:rPr>
              <a:t>(dark urine &amp; bulky offensive clay colored stool). </a:t>
            </a:r>
            <a:endParaRPr sz="2000">
              <a:solidFill>
                <a:schemeClr val="accent5"/>
              </a:solidFill>
              <a:latin typeface="Twentieth Century"/>
              <a:ea typeface="Twentieth Century"/>
              <a:cs typeface="Twentieth Century"/>
              <a:sym typeface="Twentieth Century"/>
            </a:endParaRPr>
          </a:p>
          <a:p>
            <a:pPr indent="-355600" lvl="0" marL="457200" rtl="0" algn="l">
              <a:spcBef>
                <a:spcPts val="0"/>
              </a:spcBef>
              <a:spcAft>
                <a:spcPts val="0"/>
              </a:spcAft>
              <a:buClr>
                <a:schemeClr val="accent5"/>
              </a:buClr>
              <a:buSzPts val="2000"/>
              <a:buFont typeface="Twentieth Century"/>
              <a:buChar char="●"/>
            </a:pPr>
            <a:r>
              <a:rPr b="1" lang="en-US" sz="2000">
                <a:solidFill>
                  <a:schemeClr val="accent5"/>
                </a:solidFill>
                <a:latin typeface="Twentieth Century"/>
                <a:ea typeface="Twentieth Century"/>
                <a:cs typeface="Twentieth Century"/>
                <a:sym typeface="Twentieth Century"/>
              </a:rPr>
              <a:t>Pain </a:t>
            </a:r>
            <a:r>
              <a:rPr lang="en-US" sz="2000">
                <a:solidFill>
                  <a:schemeClr val="accent5"/>
                </a:solidFill>
                <a:latin typeface="Twentieth Century"/>
                <a:ea typeface="Twentieth Century"/>
                <a:cs typeface="Twentieth Century"/>
                <a:sym typeface="Twentieth Century"/>
              </a:rPr>
              <a:t>(biliary colic) : </a:t>
            </a:r>
            <a:endParaRPr sz="2000">
              <a:solidFill>
                <a:schemeClr val="accent5"/>
              </a:solidFill>
              <a:latin typeface="Twentieth Century"/>
              <a:ea typeface="Twentieth Century"/>
              <a:cs typeface="Twentieth Century"/>
              <a:sym typeface="Twentieth Century"/>
            </a:endParaRPr>
          </a:p>
          <a:p>
            <a:pPr indent="-355600" lvl="0" marL="457200" rtl="0" algn="l">
              <a:spcBef>
                <a:spcPts val="0"/>
              </a:spcBef>
              <a:spcAft>
                <a:spcPts val="0"/>
              </a:spcAft>
              <a:buClr>
                <a:schemeClr val="accent5"/>
              </a:buClr>
              <a:buSzPts val="2000"/>
              <a:buFont typeface="Twentieth Century"/>
              <a:buChar char="-"/>
            </a:pPr>
            <a:r>
              <a:rPr lang="en-US" sz="2000">
                <a:solidFill>
                  <a:schemeClr val="accent5"/>
                </a:solidFill>
                <a:latin typeface="Twentieth Century"/>
                <a:ea typeface="Twentieth Century"/>
                <a:cs typeface="Twentieth Century"/>
                <a:sym typeface="Twentieth Century"/>
              </a:rPr>
              <a:t>site: Rt.UQ.</a:t>
            </a:r>
            <a:endParaRPr sz="2000">
              <a:solidFill>
                <a:schemeClr val="accent5"/>
              </a:solidFill>
              <a:latin typeface="Twentieth Century"/>
              <a:ea typeface="Twentieth Century"/>
              <a:cs typeface="Twentieth Century"/>
              <a:sym typeface="Twentieth Century"/>
            </a:endParaRPr>
          </a:p>
          <a:p>
            <a:pPr indent="-355600" lvl="0" marL="457200" rtl="0" algn="l">
              <a:spcBef>
                <a:spcPts val="0"/>
              </a:spcBef>
              <a:spcAft>
                <a:spcPts val="0"/>
              </a:spcAft>
              <a:buClr>
                <a:schemeClr val="accent5"/>
              </a:buClr>
              <a:buSzPts val="2000"/>
              <a:buFont typeface="Twentieth Century"/>
              <a:buChar char="-"/>
            </a:pPr>
            <a:r>
              <a:rPr lang="en-US" sz="2000">
                <a:solidFill>
                  <a:schemeClr val="accent5"/>
                </a:solidFill>
                <a:latin typeface="Twentieth Century"/>
                <a:ea typeface="Twentieth Century"/>
                <a:cs typeface="Twentieth Century"/>
                <a:sym typeface="Twentieth Century"/>
              </a:rPr>
              <a:t>radiation: to the Rt.shoulder and to the back.</a:t>
            </a:r>
            <a:endParaRPr sz="2000">
              <a:solidFill>
                <a:schemeClr val="accent5"/>
              </a:solidFill>
              <a:latin typeface="Twentieth Century"/>
              <a:ea typeface="Twentieth Century"/>
              <a:cs typeface="Twentieth Century"/>
              <a:sym typeface="Twentieth Century"/>
            </a:endParaRPr>
          </a:p>
          <a:p>
            <a:pPr indent="-355600" lvl="0" marL="457200" rtl="0" algn="l">
              <a:spcBef>
                <a:spcPts val="0"/>
              </a:spcBef>
              <a:spcAft>
                <a:spcPts val="0"/>
              </a:spcAft>
              <a:buClr>
                <a:schemeClr val="accent5"/>
              </a:buClr>
              <a:buSzPts val="2000"/>
              <a:buFont typeface="Twentieth Century"/>
              <a:buChar char="-"/>
            </a:pPr>
            <a:r>
              <a:rPr lang="en-US" sz="2000">
                <a:solidFill>
                  <a:schemeClr val="accent5"/>
                </a:solidFill>
                <a:latin typeface="Twentieth Century"/>
                <a:ea typeface="Twentieth Century"/>
                <a:cs typeface="Twentieth Century"/>
                <a:sym typeface="Twentieth Century"/>
              </a:rPr>
              <a:t>Ass.symptoms: nausea and vomiting. </a:t>
            </a:r>
            <a:endParaRPr sz="2000">
              <a:solidFill>
                <a:schemeClr val="accent5"/>
              </a:solidFill>
              <a:latin typeface="Twentieth Century"/>
              <a:ea typeface="Twentieth Century"/>
              <a:cs typeface="Twentieth Century"/>
              <a:sym typeface="Twentieth Century"/>
            </a:endParaRPr>
          </a:p>
          <a:p>
            <a:pPr indent="-355600" lvl="0" marL="457200" rtl="0" algn="l">
              <a:spcBef>
                <a:spcPts val="0"/>
              </a:spcBef>
              <a:spcAft>
                <a:spcPts val="0"/>
              </a:spcAft>
              <a:buClr>
                <a:schemeClr val="accent5"/>
              </a:buClr>
              <a:buSzPts val="2000"/>
              <a:buFont typeface="Twentieth Century"/>
              <a:buChar char="●"/>
            </a:pPr>
            <a:r>
              <a:rPr b="1" lang="en-US" sz="2000">
                <a:solidFill>
                  <a:schemeClr val="accent5"/>
                </a:solidFill>
                <a:latin typeface="Twentieth Century"/>
                <a:ea typeface="Twentieth Century"/>
                <a:cs typeface="Twentieth Century"/>
                <a:sym typeface="Twentieth Century"/>
              </a:rPr>
              <a:t>Itching.</a:t>
            </a:r>
            <a:endParaRPr b="1" sz="2000">
              <a:solidFill>
                <a:schemeClr val="accent5"/>
              </a:solidFill>
              <a:latin typeface="Twentieth Century"/>
              <a:ea typeface="Twentieth Century"/>
              <a:cs typeface="Twentieth Century"/>
              <a:sym typeface="Twentieth Century"/>
            </a:endParaRPr>
          </a:p>
          <a:p>
            <a:pPr indent="-355600" lvl="0" marL="457200" rtl="0" algn="l">
              <a:spcBef>
                <a:spcPts val="0"/>
              </a:spcBef>
              <a:spcAft>
                <a:spcPts val="0"/>
              </a:spcAft>
              <a:buClr>
                <a:schemeClr val="accent5"/>
              </a:buClr>
              <a:buSzPts val="2000"/>
              <a:buFont typeface="Twentieth Century"/>
              <a:buChar char="●"/>
            </a:pPr>
            <a:r>
              <a:rPr b="1" lang="en-US" sz="2000">
                <a:solidFill>
                  <a:schemeClr val="accent5"/>
                </a:solidFill>
                <a:latin typeface="Twentieth Century"/>
                <a:ea typeface="Twentieth Century"/>
                <a:cs typeface="Twentieth Century"/>
                <a:sym typeface="Twentieth Century"/>
              </a:rPr>
              <a:t>Bleeding tendency and easy </a:t>
            </a:r>
            <a:r>
              <a:rPr b="1" lang="en-US" sz="2000">
                <a:solidFill>
                  <a:schemeClr val="accent5"/>
                </a:solidFill>
                <a:latin typeface="Twentieth Century"/>
                <a:ea typeface="Twentieth Century"/>
                <a:cs typeface="Twentieth Century"/>
                <a:sym typeface="Twentieth Century"/>
              </a:rPr>
              <a:t>bruising</a:t>
            </a:r>
            <a:r>
              <a:rPr b="1" lang="en-US" sz="2000">
                <a:solidFill>
                  <a:schemeClr val="accent5"/>
                </a:solidFill>
                <a:latin typeface="Twentieth Century"/>
                <a:ea typeface="Twentieth Century"/>
                <a:cs typeface="Twentieth Century"/>
                <a:sym typeface="Twentieth Century"/>
              </a:rPr>
              <a:t>. </a:t>
            </a:r>
            <a:endParaRPr b="1" sz="2000">
              <a:solidFill>
                <a:schemeClr val="accent5"/>
              </a:solidFill>
              <a:latin typeface="Twentieth Century"/>
              <a:ea typeface="Twentieth Century"/>
              <a:cs typeface="Twentieth Century"/>
              <a:sym typeface="Twentieth Century"/>
            </a:endParaRPr>
          </a:p>
        </p:txBody>
      </p:sp>
      <p:sp>
        <p:nvSpPr>
          <p:cNvPr id="4531" name="Google Shape;4531;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5" name="Shape 4535"/>
        <p:cNvGrpSpPr/>
        <p:nvPr/>
      </p:nvGrpSpPr>
      <p:grpSpPr>
        <a:xfrm>
          <a:off x="0" y="0"/>
          <a:ext cx="0" cy="0"/>
          <a:chOff x="0" y="0"/>
          <a:chExt cx="0" cy="0"/>
        </a:xfrm>
      </p:grpSpPr>
      <p:sp>
        <p:nvSpPr>
          <p:cNvPr id="4536" name="Google Shape;4536;p19"/>
          <p:cNvSpPr txBox="1"/>
          <p:nvPr>
            <p:ph idx="4294967295" type="title"/>
          </p:nvPr>
        </p:nvSpPr>
        <p:spPr>
          <a:xfrm>
            <a:off x="1060550" y="604125"/>
            <a:ext cx="8319900" cy="7635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b="0" lang="en-US" sz="3600">
                <a:solidFill>
                  <a:schemeClr val="lt2"/>
                </a:solidFill>
              </a:rPr>
              <a:t>Diagnosis of intrabiliary rupture :</a:t>
            </a:r>
            <a:endParaRPr b="0" sz="3600">
              <a:solidFill>
                <a:schemeClr val="lt2"/>
              </a:solidFill>
            </a:endParaRPr>
          </a:p>
        </p:txBody>
      </p:sp>
      <p:sp>
        <p:nvSpPr>
          <p:cNvPr id="4537" name="Google Shape;4537;p19"/>
          <p:cNvSpPr txBox="1"/>
          <p:nvPr>
            <p:ph idx="4294967295" type="body"/>
          </p:nvPr>
        </p:nvSpPr>
        <p:spPr>
          <a:xfrm>
            <a:off x="1134900" y="1505025"/>
            <a:ext cx="9696000" cy="43737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None/>
            </a:pPr>
            <a:r>
              <a:rPr lang="en-US" sz="2800">
                <a:latin typeface="Twentieth Century"/>
                <a:ea typeface="Twentieth Century"/>
                <a:cs typeface="Twentieth Century"/>
                <a:sym typeface="Twentieth Century"/>
              </a:rPr>
              <a:t>Diagnosis of this complication can usually be made by using: </a:t>
            </a:r>
            <a:endParaRPr/>
          </a:p>
          <a:p>
            <a:pPr indent="-384048" lvl="0" marL="384048" rtl="0" algn="l">
              <a:lnSpc>
                <a:spcPct val="94000"/>
              </a:lnSpc>
              <a:spcBef>
                <a:spcPts val="1200"/>
              </a:spcBef>
              <a:spcAft>
                <a:spcPts val="0"/>
              </a:spcAft>
              <a:buClr>
                <a:schemeClr val="dk2"/>
              </a:buClr>
              <a:buSzPts val="2800"/>
              <a:buFont typeface="Twentieth Century"/>
              <a:buChar char="-"/>
            </a:pPr>
            <a:r>
              <a:rPr lang="en-US" sz="2800">
                <a:latin typeface="Twentieth Century"/>
                <a:ea typeface="Twentieth Century"/>
                <a:cs typeface="Twentieth Century"/>
                <a:sym typeface="Twentieth Century"/>
              </a:rPr>
              <a:t>ultrasound .</a:t>
            </a:r>
            <a:endParaRPr/>
          </a:p>
          <a:p>
            <a:pPr indent="-384048" lvl="0" marL="384048" rtl="0" algn="l">
              <a:lnSpc>
                <a:spcPct val="94000"/>
              </a:lnSpc>
              <a:spcBef>
                <a:spcPts val="1200"/>
              </a:spcBef>
              <a:spcAft>
                <a:spcPts val="0"/>
              </a:spcAft>
              <a:buClr>
                <a:schemeClr val="dk2"/>
              </a:buClr>
              <a:buSzPts val="2800"/>
              <a:buFont typeface="Twentieth Century"/>
              <a:buChar char="-"/>
            </a:pPr>
            <a:r>
              <a:rPr lang="en-US" sz="2800">
                <a:latin typeface="Twentieth Century"/>
                <a:ea typeface="Twentieth Century"/>
                <a:cs typeface="Twentieth Century"/>
                <a:sym typeface="Twentieth Century"/>
              </a:rPr>
              <a:t>MRCP .</a:t>
            </a:r>
            <a:endParaRPr/>
          </a:p>
          <a:p>
            <a:pPr indent="0" lvl="0" marL="0" rtl="0" algn="l">
              <a:lnSpc>
                <a:spcPct val="94000"/>
              </a:lnSpc>
              <a:spcBef>
                <a:spcPts val="1200"/>
              </a:spcBef>
              <a:spcAft>
                <a:spcPts val="0"/>
              </a:spcAft>
              <a:buClr>
                <a:schemeClr val="dk2"/>
              </a:buClr>
              <a:buSzPts val="2800"/>
              <a:buNone/>
            </a:pPr>
            <a:r>
              <a:t/>
            </a:r>
            <a:endParaRPr b="1" sz="28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2800"/>
              <a:buNone/>
            </a:pPr>
            <a:r>
              <a:rPr b="1" lang="en-US" sz="2800">
                <a:latin typeface="Twentieth Century"/>
                <a:ea typeface="Twentieth Century"/>
                <a:cs typeface="Twentieth Century"/>
                <a:sym typeface="Twentieth Century"/>
              </a:rPr>
              <a:t>**</a:t>
            </a:r>
            <a:r>
              <a:rPr lang="en-US" sz="2800">
                <a:latin typeface="Twentieth Century"/>
                <a:ea typeface="Twentieth Century"/>
                <a:cs typeface="Twentieth Century"/>
                <a:sym typeface="Twentieth Century"/>
              </a:rPr>
              <a:t> the presence of dilated common bile duct, jaundice, or both in addition to a cystic lesion of liver at CT-scan is strongly suggestive of a hydatid cyst with intrabiliary rupture.</a:t>
            </a:r>
            <a:endParaRPr sz="2800">
              <a:latin typeface="Twentieth Century"/>
              <a:ea typeface="Twentieth Century"/>
              <a:cs typeface="Twentieth Century"/>
              <a:sym typeface="Twentieth Century"/>
            </a:endParaRPr>
          </a:p>
        </p:txBody>
      </p:sp>
      <p:sp>
        <p:nvSpPr>
          <p:cNvPr id="4538" name="Google Shape;4538;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3" name="Shape 4543"/>
        <p:cNvGrpSpPr/>
        <p:nvPr/>
      </p:nvGrpSpPr>
      <p:grpSpPr>
        <a:xfrm>
          <a:off x="0" y="0"/>
          <a:ext cx="0" cy="0"/>
          <a:chOff x="0" y="0"/>
          <a:chExt cx="0" cy="0"/>
        </a:xfrm>
      </p:grpSpPr>
      <p:sp>
        <p:nvSpPr>
          <p:cNvPr id="4544" name="Google Shape;4544;g15976c98e7c_4_17"/>
          <p:cNvSpPr txBox="1"/>
          <p:nvPr>
            <p:ph idx="4294967295" type="body"/>
          </p:nvPr>
        </p:nvSpPr>
        <p:spPr>
          <a:xfrm>
            <a:off x="1699225" y="1657650"/>
            <a:ext cx="8346000" cy="3542700"/>
          </a:xfrm>
          <a:prstGeom prst="rect">
            <a:avLst/>
          </a:prstGeom>
        </p:spPr>
        <p:txBody>
          <a:bodyPr anchorCtr="0" anchor="t" bIns="121900" lIns="121900" spcFirstLastPara="1" rIns="121900" wrap="square" tIns="121900">
            <a:noAutofit/>
          </a:bodyPr>
          <a:lstStyle/>
          <a:p>
            <a:pPr indent="0" lvl="0" marL="0" rtl="0" algn="l">
              <a:spcBef>
                <a:spcPts val="1200"/>
              </a:spcBef>
              <a:spcAft>
                <a:spcPts val="0"/>
              </a:spcAft>
              <a:buNone/>
            </a:pPr>
            <a:r>
              <a:rPr lang="en-US" sz="2400">
                <a:solidFill>
                  <a:schemeClr val="accent5"/>
                </a:solidFill>
                <a:highlight>
                  <a:srgbClr val="FFFFFF"/>
                </a:highlight>
                <a:latin typeface="Twentieth Century"/>
                <a:ea typeface="Twentieth Century"/>
                <a:cs typeface="Twentieth Century"/>
                <a:sym typeface="Twentieth Century"/>
              </a:rPr>
              <a:t>Direct rupture occurs with both the endocyst and pericystic rupture, with the consequent passage of cyst content into a</a:t>
            </a:r>
            <a:r>
              <a:rPr lang="en-US" sz="2400">
                <a:solidFill>
                  <a:schemeClr val="accent5"/>
                </a:solidFill>
                <a:highlight>
                  <a:srgbClr val="FFFFFF"/>
                </a:highlight>
                <a:latin typeface="Twentieth Century"/>
                <a:ea typeface="Twentieth Century"/>
                <a:cs typeface="Twentieth Century"/>
                <a:sym typeface="Twentieth Century"/>
              </a:rPr>
              <a:t> cavity </a:t>
            </a:r>
            <a:r>
              <a:rPr lang="en-US" sz="2400">
                <a:latin typeface="Twentieth Century"/>
                <a:ea typeface="Twentieth Century"/>
                <a:cs typeface="Twentieth Century"/>
                <a:sym typeface="Twentieth Century"/>
              </a:rPr>
              <a:t>Such as peritoneal cavity, or pleural cavity ,it occurs in about 6% of cases . </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None/>
            </a:pPr>
            <a:r>
              <a:rPr lang="en-US" sz="2400">
                <a:latin typeface="Twentieth Century"/>
                <a:ea typeface="Twentieth Century"/>
                <a:cs typeface="Twentieth Century"/>
                <a:sym typeface="Twentieth Century"/>
              </a:rPr>
              <a:t>It may be spontaneous or as a consequence of a minor or blunt abdominal trauma and results into leakage of hydatid material into the peritoneal or pleural cavity .</a:t>
            </a:r>
            <a:endParaRPr sz="2400">
              <a:latin typeface="Twentieth Century"/>
              <a:ea typeface="Twentieth Century"/>
              <a:cs typeface="Twentieth Century"/>
              <a:sym typeface="Twentieth Century"/>
            </a:endParaRPr>
          </a:p>
        </p:txBody>
      </p:sp>
      <p:sp>
        <p:nvSpPr>
          <p:cNvPr id="4545" name="Google Shape;4545;g15976c98e7c_4_17"/>
          <p:cNvSpPr txBox="1"/>
          <p:nvPr>
            <p:ph idx="4294967295" type="title"/>
          </p:nvPr>
        </p:nvSpPr>
        <p:spPr>
          <a:xfrm>
            <a:off x="1306450" y="793525"/>
            <a:ext cx="8925900" cy="808200"/>
          </a:xfrm>
          <a:prstGeom prst="rect">
            <a:avLst/>
          </a:prstGeom>
          <a:solidFill>
            <a:srgbClr val="FAF1DF"/>
          </a:solid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     Direct</a:t>
            </a:r>
            <a:r>
              <a:rPr b="1" lang="en-US"/>
              <a:t> rupture of hepatic  hydatid cysts</a:t>
            </a:r>
            <a:endParaRPr/>
          </a:p>
        </p:txBody>
      </p:sp>
      <p:sp>
        <p:nvSpPr>
          <p:cNvPr id="4546" name="Google Shape;4546;g15976c98e7c_4_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0" name="Shape 4550"/>
        <p:cNvGrpSpPr/>
        <p:nvPr/>
      </p:nvGrpSpPr>
      <p:grpSpPr>
        <a:xfrm>
          <a:off x="0" y="0"/>
          <a:ext cx="0" cy="0"/>
          <a:chOff x="0" y="0"/>
          <a:chExt cx="0" cy="0"/>
        </a:xfrm>
      </p:grpSpPr>
      <p:sp>
        <p:nvSpPr>
          <p:cNvPr id="4551" name="Google Shape;4551;p21"/>
          <p:cNvSpPr txBox="1"/>
          <p:nvPr>
            <p:ph idx="4294967295" type="body"/>
          </p:nvPr>
        </p:nvSpPr>
        <p:spPr>
          <a:xfrm>
            <a:off x="1332875" y="517800"/>
            <a:ext cx="8739900" cy="5721600"/>
          </a:xfrm>
          <a:prstGeom prst="rect">
            <a:avLst/>
          </a:prstGeom>
          <a:noFill/>
          <a:ln>
            <a:noFill/>
          </a:ln>
        </p:spPr>
        <p:txBody>
          <a:bodyPr anchorCtr="0" anchor="t" bIns="45700" lIns="91425" spcFirstLastPara="1" rIns="91425" wrap="square" tIns="45700">
            <a:noAutofit/>
          </a:bodyPr>
          <a:lstStyle/>
          <a:p>
            <a:pPr indent="-231648" lvl="0" marL="384048" rtl="0" algn="l">
              <a:lnSpc>
                <a:spcPct val="94000"/>
              </a:lnSpc>
              <a:spcBef>
                <a:spcPts val="0"/>
              </a:spcBef>
              <a:spcAft>
                <a:spcPts val="0"/>
              </a:spcAft>
              <a:buClr>
                <a:schemeClr val="dk2"/>
              </a:buClr>
              <a:buSzPts val="2400"/>
              <a:buNone/>
            </a:pPr>
            <a:r>
              <a:t/>
            </a:r>
            <a:endParaRPr sz="2400" u="sng">
              <a:solidFill>
                <a:srgbClr val="FF0000"/>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4000"/>
              <a:buNone/>
            </a:pPr>
            <a:r>
              <a:rPr b="1" lang="en-US" sz="4000">
                <a:solidFill>
                  <a:schemeClr val="accent5"/>
                </a:solidFill>
                <a:highlight>
                  <a:schemeClr val="accent1"/>
                </a:highlight>
                <a:latin typeface="Twentieth Century"/>
                <a:ea typeface="Twentieth Century"/>
                <a:cs typeface="Twentieth Century"/>
                <a:sym typeface="Twentieth Century"/>
              </a:rPr>
              <a:t>1.R</a:t>
            </a:r>
            <a:r>
              <a:rPr b="1" lang="en-US" sz="4000">
                <a:solidFill>
                  <a:schemeClr val="accent5"/>
                </a:solidFill>
                <a:highlight>
                  <a:schemeClr val="accent1"/>
                </a:highlight>
                <a:latin typeface="Twentieth Century"/>
                <a:ea typeface="Twentieth Century"/>
                <a:cs typeface="Twentieth Century"/>
                <a:sym typeface="Twentieth Century"/>
              </a:rPr>
              <a:t>upture in the peritoneum</a:t>
            </a:r>
            <a:endParaRPr>
              <a:solidFill>
                <a:schemeClr val="accent5"/>
              </a:solidFill>
              <a:highlight>
                <a:schemeClr val="accent1"/>
              </a:highlight>
            </a:endParaRPr>
          </a:p>
          <a:p>
            <a:pPr indent="-295148" lvl="0" marL="384048" rtl="0" algn="l">
              <a:lnSpc>
                <a:spcPct val="94000"/>
              </a:lnSpc>
              <a:spcBef>
                <a:spcPts val="1200"/>
              </a:spcBef>
              <a:spcAft>
                <a:spcPts val="0"/>
              </a:spcAft>
              <a:buClr>
                <a:schemeClr val="dk2"/>
              </a:buClr>
              <a:buSzPts val="1400"/>
              <a:buNone/>
            </a:pPr>
            <a:r>
              <a:t/>
            </a:r>
            <a:endParaRPr sz="1400">
              <a:latin typeface="Twentieth Century"/>
              <a:ea typeface="Twentieth Century"/>
              <a:cs typeface="Twentieth Century"/>
              <a:sym typeface="Twentieth Century"/>
            </a:endParaRPr>
          </a:p>
          <a:p>
            <a:pPr indent="-295148" lvl="0" marL="384048" rtl="0" algn="l">
              <a:lnSpc>
                <a:spcPct val="94000"/>
              </a:lnSpc>
              <a:spcBef>
                <a:spcPts val="1200"/>
              </a:spcBef>
              <a:spcAft>
                <a:spcPts val="0"/>
              </a:spcAft>
              <a:buClr>
                <a:schemeClr val="dk2"/>
              </a:buClr>
              <a:buSzPts val="1400"/>
              <a:buNone/>
            </a:pPr>
            <a:r>
              <a:t/>
            </a:r>
            <a:endParaRPr sz="1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SzPts val="2400"/>
              <a:buChar char="●"/>
            </a:pPr>
            <a:r>
              <a:rPr lang="en-US" sz="2400">
                <a:latin typeface="Twentieth Century"/>
                <a:ea typeface="Twentieth Century"/>
                <a:cs typeface="Twentieth Century"/>
                <a:sym typeface="Twentieth Century"/>
              </a:rPr>
              <a:t>Rupture of the cyst in the peritoneal cavity is </a:t>
            </a:r>
            <a:r>
              <a:rPr b="1" lang="en-US" sz="2400">
                <a:latin typeface="Twentieth Century"/>
                <a:ea typeface="Twentieth Century"/>
                <a:cs typeface="Twentieth Century"/>
                <a:sym typeface="Twentieth Century"/>
              </a:rPr>
              <a:t>rare</a:t>
            </a:r>
            <a:r>
              <a:rPr lang="en-US" sz="2400">
                <a:latin typeface="Twentieth Century"/>
                <a:ea typeface="Twentieth Century"/>
                <a:cs typeface="Twentieth Century"/>
                <a:sym typeface="Twentieth Century"/>
              </a:rPr>
              <a:t> and generally followed by anaphylactic reactions.</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SzPts val="2400"/>
              <a:buFont typeface="Twentieth Century"/>
              <a:buChar char="●"/>
            </a:pPr>
            <a:r>
              <a:rPr lang="en-US" sz="2400">
                <a:latin typeface="Twentieth Century"/>
                <a:ea typeface="Twentieth Century"/>
                <a:cs typeface="Twentieth Century"/>
                <a:sym typeface="Twentieth Century"/>
              </a:rPr>
              <a:t>Significant risk factors for hydatid cyst perforation include</a:t>
            </a:r>
            <a:r>
              <a:rPr lang="en-US" sz="2400">
                <a:highlight>
                  <a:schemeClr val="lt1"/>
                </a:highlight>
                <a:latin typeface="Twentieth Century"/>
                <a:ea typeface="Twentieth Century"/>
                <a:cs typeface="Twentieth Century"/>
                <a:sym typeface="Twentieth Century"/>
              </a:rPr>
              <a:t> </a:t>
            </a:r>
            <a:r>
              <a:rPr b="1" lang="en-US" sz="2400">
                <a:solidFill>
                  <a:schemeClr val="lt2"/>
                </a:solidFill>
                <a:highlight>
                  <a:schemeClr val="lt1"/>
                </a:highlight>
                <a:latin typeface="Twentieth Century"/>
                <a:ea typeface="Twentieth Century"/>
                <a:cs typeface="Twentieth Century"/>
                <a:sym typeface="Twentieth Century"/>
              </a:rPr>
              <a:t>younger age, cyst diameter of &gt;10 cm, and superficial cyst location.</a:t>
            </a:r>
            <a:endParaRPr b="1" sz="2400">
              <a:solidFill>
                <a:schemeClr val="lt2"/>
              </a:solidFill>
              <a:highlight>
                <a:schemeClr val="lt1"/>
              </a:highlight>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SzPts val="2400"/>
              <a:buChar char="●"/>
            </a:pPr>
            <a:r>
              <a:rPr lang="en-US" sz="2400">
                <a:latin typeface="Twentieth Century"/>
                <a:ea typeface="Twentieth Century"/>
                <a:cs typeface="Twentieth Century"/>
                <a:sym typeface="Twentieth Century"/>
              </a:rPr>
              <a:t> Antigenic fluid released into the peritoneal cavity and absorbed into the circulation may present with acute allergic manifestations and in  some cases, if the hydatid cyst contains bile due to associated rupture in the biliary tree ,the patient will present with peritonitis .</a:t>
            </a:r>
            <a:endParaRPr/>
          </a:p>
        </p:txBody>
      </p:sp>
      <p:sp>
        <p:nvSpPr>
          <p:cNvPr id="4552" name="Google Shape;4552;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6" name="Shape 4556"/>
        <p:cNvGrpSpPr/>
        <p:nvPr/>
      </p:nvGrpSpPr>
      <p:grpSpPr>
        <a:xfrm>
          <a:off x="0" y="0"/>
          <a:ext cx="0" cy="0"/>
          <a:chOff x="0" y="0"/>
          <a:chExt cx="0" cy="0"/>
        </a:xfrm>
      </p:grpSpPr>
      <p:sp>
        <p:nvSpPr>
          <p:cNvPr id="4557" name="Google Shape;4557;p22"/>
          <p:cNvSpPr txBox="1"/>
          <p:nvPr>
            <p:ph idx="4294967295" type="body"/>
          </p:nvPr>
        </p:nvSpPr>
        <p:spPr>
          <a:xfrm>
            <a:off x="936750" y="1617700"/>
            <a:ext cx="9702900" cy="39276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1200"/>
              </a:spcBef>
              <a:spcAft>
                <a:spcPts val="0"/>
              </a:spcAft>
              <a:buClr>
                <a:srgbClr val="FF0000"/>
              </a:buClr>
              <a:buSzPts val="2400"/>
              <a:buNone/>
            </a:pPr>
            <a:r>
              <a:rPr lang="en-US" sz="2400">
                <a:latin typeface="Twentieth Century"/>
                <a:ea typeface="Twentieth Century"/>
                <a:cs typeface="Twentieth Century"/>
                <a:sym typeface="Twentieth Century"/>
              </a:rPr>
              <a:t>- Continuous, sharp, localized abdominal pain and exacerbated by any movement &amp; coughing.</a:t>
            </a:r>
            <a:endParaRPr/>
          </a:p>
          <a:p>
            <a:pPr indent="0" lvl="0" marL="0" rtl="0" algn="l">
              <a:lnSpc>
                <a:spcPct val="94000"/>
              </a:lnSpc>
              <a:spcBef>
                <a:spcPts val="1200"/>
              </a:spcBef>
              <a:spcAft>
                <a:spcPts val="0"/>
              </a:spcAft>
              <a:buClr>
                <a:srgbClr val="FF0000"/>
              </a:buClr>
              <a:buSzPts val="2400"/>
              <a:buNone/>
            </a:pPr>
            <a:r>
              <a:rPr lang="en-US" sz="2400">
                <a:latin typeface="Twentieth Century"/>
                <a:ea typeface="Twentieth Century"/>
                <a:cs typeface="Twentieth Century"/>
                <a:sym typeface="Twentieth Century"/>
              </a:rPr>
              <a:t>- Fever &amp; chills. </a:t>
            </a:r>
            <a:endParaRPr/>
          </a:p>
          <a:p>
            <a:pPr indent="0" lvl="0" marL="0" rtl="0" algn="l">
              <a:lnSpc>
                <a:spcPct val="94000"/>
              </a:lnSpc>
              <a:spcBef>
                <a:spcPts val="1200"/>
              </a:spcBef>
              <a:spcAft>
                <a:spcPts val="0"/>
              </a:spcAft>
              <a:buClr>
                <a:srgbClr val="FF0000"/>
              </a:buClr>
              <a:buSzPts val="2400"/>
              <a:buNone/>
            </a:pPr>
            <a:r>
              <a:rPr lang="en-US" sz="2400">
                <a:latin typeface="Twentieth Century"/>
                <a:ea typeface="Twentieth Century"/>
                <a:cs typeface="Twentieth Century"/>
                <a:sym typeface="Twentieth Century"/>
              </a:rPr>
              <a:t>- Nausea and vomiting.</a:t>
            </a:r>
            <a:endParaRPr/>
          </a:p>
          <a:p>
            <a:pPr indent="0" lvl="0" marL="0" rtl="0" algn="l">
              <a:lnSpc>
                <a:spcPct val="94000"/>
              </a:lnSpc>
              <a:spcBef>
                <a:spcPts val="1200"/>
              </a:spcBef>
              <a:spcAft>
                <a:spcPts val="0"/>
              </a:spcAft>
              <a:buClr>
                <a:srgbClr val="FF0000"/>
              </a:buClr>
              <a:buSzPts val="2400"/>
              <a:buNone/>
            </a:pPr>
            <a:r>
              <a:rPr lang="en-US" sz="2400">
                <a:latin typeface="Twentieth Century"/>
                <a:ea typeface="Twentieth Century"/>
                <a:cs typeface="Twentieth Century"/>
                <a:sym typeface="Twentieth Century"/>
              </a:rPr>
              <a:t>- Confusion &amp; fainting.</a:t>
            </a:r>
            <a:endParaRPr/>
          </a:p>
          <a:p>
            <a:pPr indent="0" lvl="0" marL="0" rtl="0" algn="l">
              <a:lnSpc>
                <a:spcPct val="94000"/>
              </a:lnSpc>
              <a:spcBef>
                <a:spcPts val="1200"/>
              </a:spcBef>
              <a:spcAft>
                <a:spcPts val="0"/>
              </a:spcAft>
              <a:buClr>
                <a:srgbClr val="FF0000"/>
              </a:buClr>
              <a:buSzPts val="2400"/>
              <a:buNone/>
            </a:pPr>
            <a:r>
              <a:rPr lang="en-US" sz="2400">
                <a:latin typeface="Twentieth Century"/>
                <a:ea typeface="Twentieth Century"/>
                <a:cs typeface="Twentieth Century"/>
                <a:sym typeface="Twentieth Century"/>
              </a:rPr>
              <a:t>- Allergic reactions may be seen in 25% of the cases.</a:t>
            </a:r>
            <a:endParaRPr/>
          </a:p>
        </p:txBody>
      </p:sp>
      <p:sp>
        <p:nvSpPr>
          <p:cNvPr id="4558" name="Google Shape;4558;p22"/>
          <p:cNvSpPr txBox="1"/>
          <p:nvPr/>
        </p:nvSpPr>
        <p:spPr>
          <a:xfrm>
            <a:off x="1091025" y="9049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2"/>
                </a:solidFill>
                <a:highlight>
                  <a:schemeClr val="lt1"/>
                </a:highlight>
                <a:latin typeface="Caveat Brush"/>
                <a:ea typeface="Caveat Brush"/>
                <a:cs typeface="Caveat Brush"/>
                <a:sym typeface="Caveat Brush"/>
              </a:rPr>
              <a:t>SYMPTOMS :</a:t>
            </a:r>
            <a:endParaRPr>
              <a:solidFill>
                <a:schemeClr val="lt2"/>
              </a:solidFill>
            </a:endParaRPr>
          </a:p>
        </p:txBody>
      </p:sp>
      <p:sp>
        <p:nvSpPr>
          <p:cNvPr id="4559" name="Google Shape;4559;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4" name="Shape 4564"/>
        <p:cNvGrpSpPr/>
        <p:nvPr/>
      </p:nvGrpSpPr>
      <p:grpSpPr>
        <a:xfrm>
          <a:off x="0" y="0"/>
          <a:ext cx="0" cy="0"/>
          <a:chOff x="0" y="0"/>
          <a:chExt cx="0" cy="0"/>
        </a:xfrm>
      </p:grpSpPr>
      <p:sp>
        <p:nvSpPr>
          <p:cNvPr id="4565" name="Google Shape;4565;p23"/>
          <p:cNvSpPr txBox="1"/>
          <p:nvPr>
            <p:ph idx="4294967295" type="body"/>
          </p:nvPr>
        </p:nvSpPr>
        <p:spPr>
          <a:xfrm>
            <a:off x="970650" y="1129875"/>
            <a:ext cx="8112900" cy="37221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1200"/>
              </a:spcBef>
              <a:spcAft>
                <a:spcPts val="0"/>
              </a:spcAft>
              <a:buClr>
                <a:srgbClr val="FF0000"/>
              </a:buClr>
              <a:buSzPts val="2800"/>
              <a:buNone/>
            </a:pPr>
            <a:r>
              <a:rPr lang="en-US" sz="2400">
                <a:latin typeface="Twentieth Century"/>
                <a:ea typeface="Twentieth Century"/>
                <a:cs typeface="Twentieth Century"/>
                <a:sym typeface="Twentieth Century"/>
              </a:rPr>
              <a:t>- Tenderness with involuntary guarding </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rgbClr val="FF0000"/>
              </a:buClr>
              <a:buSzPts val="2800"/>
              <a:buNone/>
            </a:pPr>
            <a:r>
              <a:rPr lang="en-US" sz="2400">
                <a:latin typeface="Twentieth Century"/>
                <a:ea typeface="Twentieth Century"/>
                <a:cs typeface="Twentieth Century"/>
                <a:sym typeface="Twentieth Century"/>
              </a:rPr>
              <a:t>- Rebound tenderness</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rgbClr val="FF0000"/>
              </a:buClr>
              <a:buSzPts val="2800"/>
              <a:buNone/>
            </a:pPr>
            <a:r>
              <a:rPr lang="en-US" sz="2400">
                <a:latin typeface="Twentieth Century"/>
                <a:ea typeface="Twentieth Century"/>
                <a:cs typeface="Twentieth Century"/>
                <a:sym typeface="Twentieth Century"/>
              </a:rPr>
              <a:t>- Rigidity</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rgbClr val="FF0000"/>
              </a:buClr>
              <a:buSzPts val="2800"/>
              <a:buNone/>
            </a:pPr>
            <a:r>
              <a:rPr lang="en-US" sz="2400">
                <a:latin typeface="Twentieth Century"/>
                <a:ea typeface="Twentieth Century"/>
                <a:cs typeface="Twentieth Century"/>
                <a:sym typeface="Twentieth Century"/>
              </a:rPr>
              <a:t>- Tachycardia ,hypotension ,tachypnea and oliguria.</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rgbClr val="FF0000"/>
              </a:buClr>
              <a:buSzPts val="2800"/>
              <a:buNone/>
            </a:pPr>
            <a:r>
              <a:rPr lang="en-US" sz="2400">
                <a:latin typeface="Twentieth Century"/>
                <a:ea typeface="Twentieth Century"/>
                <a:cs typeface="Twentieth Century"/>
                <a:sym typeface="Twentieth Century"/>
              </a:rPr>
              <a:t>- Reduction of bowel sounds and abdominal distention  </a:t>
            </a:r>
            <a:endParaRPr sz="2400">
              <a:latin typeface="Twentieth Century"/>
              <a:ea typeface="Twentieth Century"/>
              <a:cs typeface="Twentieth Century"/>
              <a:sym typeface="Twentieth Century"/>
            </a:endParaRPr>
          </a:p>
          <a:p>
            <a:pPr indent="-206248" lvl="0" marL="384048" rtl="0" algn="l">
              <a:lnSpc>
                <a:spcPct val="94000"/>
              </a:lnSpc>
              <a:spcBef>
                <a:spcPts val="1200"/>
              </a:spcBef>
              <a:spcAft>
                <a:spcPts val="0"/>
              </a:spcAft>
              <a:buClr>
                <a:schemeClr val="dk2"/>
              </a:buClr>
              <a:buSzPts val="2800"/>
              <a:buNone/>
            </a:pPr>
            <a:r>
              <a:t/>
            </a:r>
            <a:endParaRPr sz="2400">
              <a:latin typeface="Twentieth Century"/>
              <a:ea typeface="Twentieth Century"/>
              <a:cs typeface="Twentieth Century"/>
              <a:sym typeface="Twentieth Century"/>
            </a:endParaRPr>
          </a:p>
        </p:txBody>
      </p:sp>
      <p:sp>
        <p:nvSpPr>
          <p:cNvPr id="4566" name="Google Shape;4566;p23"/>
          <p:cNvSpPr/>
          <p:nvPr/>
        </p:nvSpPr>
        <p:spPr>
          <a:xfrm>
            <a:off x="970650" y="4225550"/>
            <a:ext cx="5925600" cy="2348100"/>
          </a:xfrm>
          <a:prstGeom prst="rect">
            <a:avLst/>
          </a:prstGeom>
          <a:noFill/>
          <a:ln cap="flat" cmpd="sng" w="38100">
            <a:solidFill>
              <a:schemeClr val="accent1"/>
            </a:solidFill>
            <a:prstDash val="lg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Twentieth Century"/>
                <a:ea typeface="Twentieth Century"/>
                <a:cs typeface="Twentieth Century"/>
                <a:sym typeface="Twentieth Century"/>
              </a:rPr>
              <a:t>If the rupture is insidious, the release of brood capsules, scolices and even daughter cysts from a ruptured hydatid cyst into the peritoneal cavity leads to multiple cysts in the peritoneal cavity. </a:t>
            </a:r>
            <a:endParaRPr>
              <a:solidFill>
                <a:srgbClr val="002060"/>
              </a:solidFill>
              <a:latin typeface="Twentieth Century"/>
              <a:ea typeface="Twentieth Century"/>
              <a:cs typeface="Twentieth Century"/>
              <a:sym typeface="Twentieth Century"/>
            </a:endParaRPr>
          </a:p>
          <a:p>
            <a:pPr indent="0" lvl="0" marL="0" marR="0" rtl="0" algn="l">
              <a:spcBef>
                <a:spcPts val="0"/>
              </a:spcBef>
              <a:spcAft>
                <a:spcPts val="0"/>
              </a:spcAft>
              <a:buNone/>
            </a:pPr>
            <a:r>
              <a:t/>
            </a:r>
            <a:endParaRPr sz="2000">
              <a:solidFill>
                <a:srgbClr val="002060"/>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2000">
                <a:solidFill>
                  <a:srgbClr val="002060"/>
                </a:solidFill>
                <a:latin typeface="Twentieth Century"/>
                <a:ea typeface="Twentieth Century"/>
                <a:cs typeface="Twentieth Century"/>
                <a:sym typeface="Twentieth Century"/>
              </a:rPr>
              <a:t>This phenomenon is called</a:t>
            </a:r>
            <a:r>
              <a:rPr lang="en-US" sz="2000">
                <a:solidFill>
                  <a:schemeClr val="accent5"/>
                </a:solidFill>
                <a:latin typeface="Twentieth Century"/>
                <a:ea typeface="Twentieth Century"/>
                <a:cs typeface="Twentieth Century"/>
                <a:sym typeface="Twentieth Century"/>
              </a:rPr>
              <a:t> </a:t>
            </a:r>
            <a:r>
              <a:rPr b="1" lang="en-US" sz="2000">
                <a:solidFill>
                  <a:schemeClr val="lt2"/>
                </a:solidFill>
                <a:latin typeface="Twentieth Century"/>
                <a:ea typeface="Twentieth Century"/>
                <a:cs typeface="Twentieth Century"/>
                <a:sym typeface="Twentieth Century"/>
              </a:rPr>
              <a:t>secondary echinococcosis </a:t>
            </a:r>
            <a:r>
              <a:rPr lang="en-US" sz="2000">
                <a:solidFill>
                  <a:schemeClr val="lt2"/>
                </a:solidFill>
                <a:latin typeface="Twentieth Century"/>
                <a:ea typeface="Twentieth Century"/>
                <a:cs typeface="Twentieth Century"/>
                <a:sym typeface="Twentieth Century"/>
              </a:rPr>
              <a:t>.</a:t>
            </a:r>
            <a:endParaRPr>
              <a:solidFill>
                <a:schemeClr val="lt2"/>
              </a:solidFill>
              <a:latin typeface="Twentieth Century"/>
              <a:ea typeface="Twentieth Century"/>
              <a:cs typeface="Twentieth Century"/>
              <a:sym typeface="Twentieth Century"/>
            </a:endParaRPr>
          </a:p>
        </p:txBody>
      </p:sp>
      <p:pic>
        <p:nvPicPr>
          <p:cNvPr id="4567" name="Google Shape;4567;p23"/>
          <p:cNvPicPr preferRelativeResize="0"/>
          <p:nvPr/>
        </p:nvPicPr>
        <p:blipFill rotWithShape="1">
          <a:blip r:embed="rId3">
            <a:alphaModFix/>
          </a:blip>
          <a:srcRect b="0" l="0" r="0" t="0"/>
          <a:stretch/>
        </p:blipFill>
        <p:spPr>
          <a:xfrm>
            <a:off x="7285370" y="3686310"/>
            <a:ext cx="4564534" cy="3035300"/>
          </a:xfrm>
          <a:prstGeom prst="rect">
            <a:avLst/>
          </a:prstGeom>
          <a:noFill/>
          <a:ln>
            <a:noFill/>
          </a:ln>
        </p:spPr>
      </p:pic>
      <p:sp>
        <p:nvSpPr>
          <p:cNvPr id="4568" name="Google Shape;4568;p23"/>
          <p:cNvSpPr txBox="1"/>
          <p:nvPr/>
        </p:nvSpPr>
        <p:spPr>
          <a:xfrm>
            <a:off x="844275" y="4833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2"/>
                </a:solidFill>
                <a:highlight>
                  <a:schemeClr val="lt1"/>
                </a:highlight>
                <a:latin typeface="Caveat Brush"/>
                <a:ea typeface="Caveat Brush"/>
                <a:cs typeface="Caveat Brush"/>
                <a:sym typeface="Caveat Brush"/>
              </a:rPr>
              <a:t>SIGNS :</a:t>
            </a:r>
            <a:endParaRPr>
              <a:solidFill>
                <a:schemeClr val="lt2"/>
              </a:solidFill>
            </a:endParaRPr>
          </a:p>
        </p:txBody>
      </p:sp>
      <p:sp>
        <p:nvSpPr>
          <p:cNvPr id="4569" name="Google Shape;4569;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3" name="Shape 4573"/>
        <p:cNvGrpSpPr/>
        <p:nvPr/>
      </p:nvGrpSpPr>
      <p:grpSpPr>
        <a:xfrm>
          <a:off x="0" y="0"/>
          <a:ext cx="0" cy="0"/>
          <a:chOff x="0" y="0"/>
          <a:chExt cx="0" cy="0"/>
        </a:xfrm>
      </p:grpSpPr>
      <p:sp>
        <p:nvSpPr>
          <p:cNvPr id="4574" name="Google Shape;4574;p24"/>
          <p:cNvSpPr txBox="1"/>
          <p:nvPr>
            <p:ph idx="4294967295" type="body"/>
          </p:nvPr>
        </p:nvSpPr>
        <p:spPr>
          <a:xfrm>
            <a:off x="939800" y="1333500"/>
            <a:ext cx="10579100" cy="51562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None/>
            </a:pPr>
            <a:r>
              <a:rPr lang="en-US" sz="2400">
                <a:latin typeface="Twentieth Century"/>
                <a:ea typeface="Twentieth Century"/>
                <a:cs typeface="Twentieth Century"/>
                <a:sym typeface="Twentieth Century"/>
              </a:rPr>
              <a:t>Direct rupture of the hepatic hydatid cyst into the peritoneal cavity and daughter cysts can be </a:t>
            </a:r>
            <a:r>
              <a:rPr lang="en-US" sz="2400">
                <a:solidFill>
                  <a:schemeClr val="lt2"/>
                </a:solidFill>
                <a:latin typeface="Twentieth Century"/>
                <a:ea typeface="Twentieth Century"/>
                <a:cs typeface="Twentieth Century"/>
                <a:sym typeface="Twentieth Century"/>
              </a:rPr>
              <a:t>detected on CT</a:t>
            </a:r>
            <a:r>
              <a:rPr lang="en-US" sz="2400">
                <a:solidFill>
                  <a:srgbClr val="FF0000"/>
                </a:solidFill>
                <a:latin typeface="Twentieth Century"/>
                <a:ea typeface="Twentieth Century"/>
                <a:cs typeface="Twentieth Century"/>
                <a:sym typeface="Twentieth Century"/>
              </a:rPr>
              <a:t> </a:t>
            </a:r>
            <a:r>
              <a:rPr lang="en-US" sz="2400">
                <a:latin typeface="Twentieth Century"/>
                <a:ea typeface="Twentieth Century"/>
                <a:cs typeface="Twentieth Century"/>
                <a:sym typeface="Twentieth Century"/>
              </a:rPr>
              <a:t>by findings </a:t>
            </a:r>
            <a:r>
              <a:rPr b="1" lang="en-US" sz="2400">
                <a:latin typeface="Twentieth Century"/>
                <a:ea typeface="Twentieth Century"/>
                <a:cs typeface="Twentieth Century"/>
                <a:sym typeface="Twentieth Century"/>
              </a:rPr>
              <a:t>such as :</a:t>
            </a:r>
            <a:endParaRPr b="1" sz="2400">
              <a:latin typeface="Twentieth Century"/>
              <a:ea typeface="Twentieth Century"/>
              <a:cs typeface="Twentieth Century"/>
              <a:sym typeface="Twentieth Century"/>
            </a:endParaRPr>
          </a:p>
          <a:p>
            <a:pPr indent="-371348" lvl="0" marL="384048" rtl="0" algn="l">
              <a:lnSpc>
                <a:spcPct val="94000"/>
              </a:lnSpc>
              <a:spcBef>
                <a:spcPts val="1200"/>
              </a:spcBef>
              <a:spcAft>
                <a:spcPts val="0"/>
              </a:spcAft>
              <a:buClr>
                <a:schemeClr val="dk2"/>
              </a:buClr>
              <a:buSzPts val="2600"/>
              <a:buFont typeface="Twentieth Century"/>
              <a:buChar char="-"/>
            </a:pPr>
            <a:r>
              <a:rPr lang="en-US" sz="2600">
                <a:latin typeface="Twentieth Century"/>
                <a:ea typeface="Twentieth Century"/>
                <a:cs typeface="Twentieth Century"/>
                <a:sym typeface="Twentieth Century"/>
              </a:rPr>
              <a:t>detached membranes.</a:t>
            </a:r>
            <a:endParaRPr sz="2600"/>
          </a:p>
          <a:p>
            <a:pPr indent="-371348" lvl="0" marL="384048" rtl="0" algn="l">
              <a:lnSpc>
                <a:spcPct val="94000"/>
              </a:lnSpc>
              <a:spcBef>
                <a:spcPts val="1200"/>
              </a:spcBef>
              <a:spcAft>
                <a:spcPts val="0"/>
              </a:spcAft>
              <a:buClr>
                <a:schemeClr val="dk2"/>
              </a:buClr>
              <a:buSzPts val="2600"/>
              <a:buFont typeface="Twentieth Century"/>
              <a:buChar char="-"/>
            </a:pPr>
            <a:r>
              <a:rPr lang="en-US" sz="2600">
                <a:latin typeface="Twentieth Century"/>
                <a:ea typeface="Twentieth Century"/>
                <a:cs typeface="Twentieth Century"/>
                <a:sym typeface="Twentieth Century"/>
              </a:rPr>
              <a:t>reduction of the cyst size.</a:t>
            </a:r>
            <a:endParaRPr sz="2600"/>
          </a:p>
          <a:p>
            <a:pPr indent="-371348" lvl="0" marL="384048" rtl="0" algn="l">
              <a:lnSpc>
                <a:spcPct val="94000"/>
              </a:lnSpc>
              <a:spcBef>
                <a:spcPts val="1200"/>
              </a:spcBef>
              <a:spcAft>
                <a:spcPts val="0"/>
              </a:spcAft>
              <a:buClr>
                <a:schemeClr val="dk2"/>
              </a:buClr>
              <a:buSzPts val="2600"/>
              <a:buFont typeface="Twentieth Century"/>
              <a:buChar char="-"/>
            </a:pPr>
            <a:r>
              <a:rPr lang="en-US" sz="2600">
                <a:latin typeface="Twentieth Century"/>
                <a:ea typeface="Twentieth Century"/>
                <a:cs typeface="Twentieth Century"/>
                <a:sym typeface="Twentieth Century"/>
              </a:rPr>
              <a:t>cyst wall discontinuity. </a:t>
            </a:r>
            <a:endParaRPr sz="2600"/>
          </a:p>
          <a:p>
            <a:pPr indent="-371348" lvl="0" marL="384048" rtl="0" algn="l">
              <a:lnSpc>
                <a:spcPct val="94000"/>
              </a:lnSpc>
              <a:spcBef>
                <a:spcPts val="1200"/>
              </a:spcBef>
              <a:spcAft>
                <a:spcPts val="0"/>
              </a:spcAft>
              <a:buClr>
                <a:schemeClr val="dk2"/>
              </a:buClr>
              <a:buSzPts val="2600"/>
              <a:buFont typeface="Twentieth Century"/>
              <a:buChar char="-"/>
            </a:pPr>
            <a:r>
              <a:rPr lang="en-US" sz="2600">
                <a:latin typeface="Twentieth Century"/>
                <a:ea typeface="Twentieth Century"/>
                <a:cs typeface="Twentieth Century"/>
                <a:sym typeface="Twentieth Century"/>
              </a:rPr>
              <a:t>change in the architecture of the hydatid cyst which are the general imaging findings of rupture . </a:t>
            </a:r>
            <a:endParaRPr sz="2600"/>
          </a:p>
          <a:p>
            <a:pPr indent="-206248" lvl="0" marL="384048" rtl="0" algn="l">
              <a:lnSpc>
                <a:spcPct val="94000"/>
              </a:lnSpc>
              <a:spcBef>
                <a:spcPts val="1200"/>
              </a:spcBef>
              <a:spcAft>
                <a:spcPts val="0"/>
              </a:spcAft>
              <a:buClr>
                <a:schemeClr val="dk2"/>
              </a:buClr>
              <a:buSzPts val="2800"/>
              <a:buNone/>
            </a:pPr>
            <a:r>
              <a:t/>
            </a:r>
            <a:endParaRPr sz="2800">
              <a:latin typeface="Twentieth Century"/>
              <a:ea typeface="Twentieth Century"/>
              <a:cs typeface="Twentieth Century"/>
              <a:sym typeface="Twentieth Century"/>
            </a:endParaRPr>
          </a:p>
          <a:p>
            <a:pPr indent="-206248" lvl="0" marL="384048" rtl="0" algn="l">
              <a:lnSpc>
                <a:spcPct val="94000"/>
              </a:lnSpc>
              <a:spcBef>
                <a:spcPts val="1200"/>
              </a:spcBef>
              <a:spcAft>
                <a:spcPts val="0"/>
              </a:spcAft>
              <a:buClr>
                <a:schemeClr val="dk2"/>
              </a:buClr>
              <a:buSzPts val="2800"/>
              <a:buNone/>
            </a:pPr>
            <a:r>
              <a:t/>
            </a:r>
            <a:endParaRPr sz="2800">
              <a:latin typeface="Twentieth Century"/>
              <a:ea typeface="Twentieth Century"/>
              <a:cs typeface="Twentieth Century"/>
              <a:sym typeface="Twentieth Century"/>
            </a:endParaRPr>
          </a:p>
        </p:txBody>
      </p:sp>
      <p:sp>
        <p:nvSpPr>
          <p:cNvPr id="4575" name="Google Shape;4575;p24"/>
          <p:cNvSpPr txBox="1"/>
          <p:nvPr/>
        </p:nvSpPr>
        <p:spPr>
          <a:xfrm>
            <a:off x="819625" y="329425"/>
            <a:ext cx="6775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2"/>
                </a:solidFill>
                <a:highlight>
                  <a:schemeClr val="lt1"/>
                </a:highlight>
                <a:latin typeface="Caveat Brush"/>
                <a:ea typeface="Caveat Brush"/>
                <a:cs typeface="Caveat Brush"/>
                <a:sym typeface="Caveat Brush"/>
              </a:rPr>
              <a:t>DIAGNOSIS :</a:t>
            </a:r>
            <a:endParaRPr sz="4000">
              <a:solidFill>
                <a:schemeClr val="lt2"/>
              </a:solidFill>
              <a:highlight>
                <a:schemeClr val="lt1"/>
              </a:highlight>
              <a:latin typeface="Caveat Brush"/>
              <a:ea typeface="Caveat Brush"/>
              <a:cs typeface="Caveat Brush"/>
              <a:sym typeface="Caveat Brush"/>
            </a:endParaRPr>
          </a:p>
        </p:txBody>
      </p:sp>
      <p:sp>
        <p:nvSpPr>
          <p:cNvPr id="4576" name="Google Shape;4576;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0" name="Shape 4580"/>
        <p:cNvGrpSpPr/>
        <p:nvPr/>
      </p:nvGrpSpPr>
      <p:grpSpPr>
        <a:xfrm>
          <a:off x="0" y="0"/>
          <a:ext cx="0" cy="0"/>
          <a:chOff x="0" y="0"/>
          <a:chExt cx="0" cy="0"/>
        </a:xfrm>
      </p:grpSpPr>
      <p:sp>
        <p:nvSpPr>
          <p:cNvPr id="4581" name="Google Shape;4581;p25"/>
          <p:cNvSpPr txBox="1"/>
          <p:nvPr>
            <p:ph idx="4294967295" type="body"/>
          </p:nvPr>
        </p:nvSpPr>
        <p:spPr>
          <a:xfrm>
            <a:off x="1127944" y="336973"/>
            <a:ext cx="10517956" cy="5721499"/>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1"/>
              </a:buClr>
              <a:buSzPts val="3600"/>
              <a:buNone/>
            </a:pPr>
            <a:r>
              <a:rPr b="1" lang="en-US" sz="4000">
                <a:solidFill>
                  <a:schemeClr val="accent5"/>
                </a:solidFill>
                <a:highlight>
                  <a:schemeClr val="accent1"/>
                </a:highlight>
                <a:latin typeface="Twentieth Century"/>
                <a:ea typeface="Twentieth Century"/>
                <a:cs typeface="Twentieth Century"/>
                <a:sym typeface="Twentieth Century"/>
              </a:rPr>
              <a:t>2</a:t>
            </a:r>
            <a:r>
              <a:rPr b="1" lang="en-US" sz="4000">
                <a:solidFill>
                  <a:schemeClr val="accent5"/>
                </a:solidFill>
                <a:highlight>
                  <a:schemeClr val="accent1"/>
                </a:highlight>
                <a:latin typeface="Twentieth Century"/>
                <a:ea typeface="Twentieth Century"/>
                <a:cs typeface="Twentieth Century"/>
                <a:sym typeface="Twentieth Century"/>
              </a:rPr>
              <a:t>.The rupture in the thorax</a:t>
            </a:r>
            <a:endParaRPr sz="4000">
              <a:solidFill>
                <a:schemeClr val="accent5"/>
              </a:solidFill>
              <a:highlight>
                <a:schemeClr val="accent1"/>
              </a:highlight>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3600"/>
              <a:buNone/>
            </a:pPr>
            <a:r>
              <a:t/>
            </a:r>
            <a:endParaRPr b="1" sz="3600">
              <a:solidFill>
                <a:schemeClr val="dk1"/>
              </a:solidFill>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The transdiaphragmatic intrathoracic rupture of a hepatic hydatid occurs in 0.6-16% of patients with hepatic hydatid disease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The bare area of the liver, specifically the posterior segments of the right hepatic lobe, is the </a:t>
            </a:r>
            <a:r>
              <a:rPr b="1" lang="en-US" sz="2400">
                <a:latin typeface="Twentieth Century"/>
                <a:ea typeface="Twentieth Century"/>
                <a:cs typeface="Twentieth Century"/>
                <a:sym typeface="Twentieth Century"/>
              </a:rPr>
              <a:t>most common route </a:t>
            </a:r>
            <a:r>
              <a:rPr lang="en-US" sz="2400">
                <a:latin typeface="Twentieth Century"/>
                <a:ea typeface="Twentieth Century"/>
                <a:cs typeface="Twentieth Century"/>
                <a:sym typeface="Twentieth Century"/>
              </a:rPr>
              <a:t>of transdiaphragmatic migration due to lack of peritoneal covering in this area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Common imaging findings on CT indicating the thoracic involvement :</a:t>
            </a:r>
            <a:endParaRPr/>
          </a:p>
          <a:p>
            <a:pPr indent="0" lvl="0" marL="0" rtl="0" algn="l">
              <a:lnSpc>
                <a:spcPct val="94000"/>
              </a:lnSpc>
              <a:spcBef>
                <a:spcPts val="1200"/>
              </a:spcBef>
              <a:spcAft>
                <a:spcPts val="0"/>
              </a:spcAft>
              <a:buClr>
                <a:schemeClr val="dk2"/>
              </a:buClr>
              <a:buSzPts val="2400"/>
              <a:buNone/>
            </a:pPr>
            <a:r>
              <a:rPr lang="en-US" sz="2400">
                <a:latin typeface="Twentieth Century"/>
                <a:ea typeface="Twentieth Century"/>
                <a:cs typeface="Twentieth Century"/>
                <a:sym typeface="Twentieth Century"/>
              </a:rPr>
              <a:t>- The presence of air inside the hydatid cyst</a:t>
            </a:r>
            <a:endParaRPr/>
          </a:p>
          <a:p>
            <a:pPr indent="0" lvl="0" marL="0" rtl="0" algn="l">
              <a:lnSpc>
                <a:spcPct val="94000"/>
              </a:lnSpc>
              <a:spcBef>
                <a:spcPts val="1200"/>
              </a:spcBef>
              <a:spcAft>
                <a:spcPts val="0"/>
              </a:spcAft>
              <a:buClr>
                <a:schemeClr val="dk2"/>
              </a:buClr>
              <a:buSzPts val="2400"/>
              <a:buNone/>
            </a:pPr>
            <a:r>
              <a:rPr lang="en-US" sz="2400">
                <a:latin typeface="Twentieth Century"/>
                <a:ea typeface="Twentieth Century"/>
                <a:cs typeface="Twentieth Century"/>
                <a:sym typeface="Twentieth Century"/>
              </a:rPr>
              <a:t>- Pleural effusions, lung consolidation and atelectasis due to chemical reactions from the migration of hydatid material into the lungs</a:t>
            </a:r>
            <a:endParaRPr/>
          </a:p>
        </p:txBody>
      </p:sp>
      <p:sp>
        <p:nvSpPr>
          <p:cNvPr id="4582" name="Google Shape;4582;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24" name="Shape 4324"/>
        <p:cNvGrpSpPr/>
        <p:nvPr/>
      </p:nvGrpSpPr>
      <p:grpSpPr>
        <a:xfrm>
          <a:off x="0" y="0"/>
          <a:ext cx="0" cy="0"/>
          <a:chOff x="0" y="0"/>
          <a:chExt cx="0" cy="0"/>
        </a:xfrm>
      </p:grpSpPr>
      <p:sp>
        <p:nvSpPr>
          <p:cNvPr id="4325" name="Google Shape;4325;p3"/>
          <p:cNvSpPr txBox="1"/>
          <p:nvPr/>
        </p:nvSpPr>
        <p:spPr>
          <a:xfrm>
            <a:off x="531333" y="932252"/>
            <a:ext cx="7638300" cy="54336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902135"/>
              </a:buClr>
              <a:buSzPts val="2600"/>
              <a:buFont typeface="Arial"/>
              <a:buChar char="•"/>
            </a:pPr>
            <a:r>
              <a:rPr b="1" i="1" lang="en-US" sz="3300">
                <a:solidFill>
                  <a:srgbClr val="902135"/>
                </a:solidFill>
                <a:latin typeface="Caveat Brush"/>
                <a:ea typeface="Caveat Brush"/>
                <a:cs typeface="Caveat Brush"/>
                <a:sym typeface="Caveat Brush"/>
              </a:rPr>
              <a:t>Echinococcosis OR hydatidosis</a:t>
            </a:r>
            <a:r>
              <a:rPr lang="en-US" sz="3100">
                <a:solidFill>
                  <a:schemeClr val="dk1"/>
                </a:solidFill>
                <a:latin typeface="Caveat Brush"/>
                <a:ea typeface="Caveat Brush"/>
                <a:cs typeface="Caveat Brush"/>
                <a:sym typeface="Caveat Brush"/>
              </a:rPr>
              <a:t> </a:t>
            </a:r>
            <a:r>
              <a:rPr lang="en-US" sz="2400">
                <a:solidFill>
                  <a:schemeClr val="dk1"/>
                </a:solidFill>
                <a:latin typeface="Libre Franklin"/>
                <a:ea typeface="Libre Franklin"/>
                <a:cs typeface="Libre Franklin"/>
                <a:sym typeface="Libre Franklin"/>
              </a:rPr>
              <a:t>                                      It is a zoonotic  parasitic infection of humans and other mammals by the larval stage of  Echinococcus species.</a:t>
            </a:r>
            <a:endParaRPr/>
          </a:p>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Libre Franklin"/>
              <a:ea typeface="Libre Franklin"/>
              <a:cs typeface="Libre Franklin"/>
              <a:sym typeface="Libre Franklin"/>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Libre Franklin"/>
                <a:ea typeface="Libre Franklin"/>
                <a:cs typeface="Libre Franklin"/>
                <a:sym typeface="Libre Franklin"/>
              </a:rPr>
              <a:t>The </a:t>
            </a:r>
            <a:r>
              <a:rPr b="1" lang="en-US" sz="2500">
                <a:solidFill>
                  <a:srgbClr val="902135"/>
                </a:solidFill>
                <a:latin typeface="Libre Franklin"/>
                <a:ea typeface="Libre Franklin"/>
                <a:cs typeface="Libre Franklin"/>
                <a:sym typeface="Libre Franklin"/>
              </a:rPr>
              <a:t>liver(50%-70%)</a:t>
            </a:r>
            <a:r>
              <a:rPr lang="en-US" sz="2400">
                <a:solidFill>
                  <a:schemeClr val="dk1"/>
                </a:solidFill>
                <a:latin typeface="Libre Franklin"/>
                <a:ea typeface="Libre Franklin"/>
                <a:cs typeface="Libre Franklin"/>
                <a:sym typeface="Libre Franklin"/>
              </a:rPr>
              <a:t> is the most common organ affected followed by </a:t>
            </a:r>
            <a:r>
              <a:rPr b="1" lang="en-US" sz="2500">
                <a:solidFill>
                  <a:srgbClr val="902135"/>
                </a:solidFill>
                <a:latin typeface="Libre Franklin"/>
                <a:ea typeface="Libre Franklin"/>
                <a:cs typeface="Libre Franklin"/>
                <a:sym typeface="Libre Franklin"/>
              </a:rPr>
              <a:t>lungs</a:t>
            </a:r>
            <a:r>
              <a:rPr lang="en-US" sz="2400">
                <a:solidFill>
                  <a:schemeClr val="dk1"/>
                </a:solidFill>
                <a:latin typeface="Libre Franklin"/>
                <a:ea typeface="Libre Franklin"/>
                <a:cs typeface="Libre Franklin"/>
                <a:sym typeface="Libre Franklin"/>
              </a:rPr>
              <a:t>.</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Libre Franklin"/>
                <a:ea typeface="Libre Franklin"/>
                <a:cs typeface="Libre Franklin"/>
                <a:sym typeface="Libre Franklin"/>
              </a:rPr>
              <a:t>Less commonly the </a:t>
            </a:r>
            <a:r>
              <a:rPr lang="en-US" sz="2400">
                <a:solidFill>
                  <a:srgbClr val="902135"/>
                </a:solidFill>
                <a:latin typeface="Libre Franklin"/>
                <a:ea typeface="Libre Franklin"/>
                <a:cs typeface="Libre Franklin"/>
                <a:sym typeface="Libre Franklin"/>
              </a:rPr>
              <a:t>spleen</a:t>
            </a:r>
            <a:r>
              <a:rPr lang="en-US" sz="2400">
                <a:solidFill>
                  <a:schemeClr val="dk1"/>
                </a:solidFill>
                <a:latin typeface="Libre Franklin"/>
                <a:ea typeface="Libre Franklin"/>
                <a:cs typeface="Libre Franklin"/>
                <a:sym typeface="Libre Franklin"/>
              </a:rPr>
              <a:t>, the </a:t>
            </a:r>
            <a:r>
              <a:rPr lang="en-US" sz="2400">
                <a:solidFill>
                  <a:srgbClr val="902135"/>
                </a:solidFill>
                <a:latin typeface="Libre Franklin"/>
                <a:ea typeface="Libre Franklin"/>
                <a:cs typeface="Libre Franklin"/>
                <a:sym typeface="Libre Franklin"/>
              </a:rPr>
              <a:t>kidney</a:t>
            </a:r>
            <a:r>
              <a:rPr lang="en-US" sz="2400">
                <a:solidFill>
                  <a:schemeClr val="dk1"/>
                </a:solidFill>
                <a:latin typeface="Libre Franklin"/>
                <a:ea typeface="Libre Franklin"/>
                <a:cs typeface="Libre Franklin"/>
                <a:sym typeface="Libre Franklin"/>
              </a:rPr>
              <a:t>, the </a:t>
            </a:r>
            <a:r>
              <a:rPr lang="en-US" sz="2400">
                <a:solidFill>
                  <a:srgbClr val="902135"/>
                </a:solidFill>
                <a:latin typeface="Libre Franklin"/>
                <a:ea typeface="Libre Franklin"/>
                <a:cs typeface="Libre Franklin"/>
                <a:sym typeface="Libre Franklin"/>
              </a:rPr>
              <a:t>bones</a:t>
            </a:r>
            <a:r>
              <a:rPr lang="en-US" sz="2400">
                <a:solidFill>
                  <a:schemeClr val="dk1"/>
                </a:solidFill>
                <a:latin typeface="Libre Franklin"/>
                <a:ea typeface="Libre Franklin"/>
                <a:cs typeface="Libre Franklin"/>
                <a:sym typeface="Libre Franklin"/>
              </a:rPr>
              <a:t>,  the </a:t>
            </a:r>
            <a:r>
              <a:rPr lang="en-US" sz="2400">
                <a:solidFill>
                  <a:srgbClr val="902135"/>
                </a:solidFill>
                <a:latin typeface="Libre Franklin"/>
                <a:ea typeface="Libre Franklin"/>
                <a:cs typeface="Libre Franklin"/>
                <a:sym typeface="Libre Franklin"/>
              </a:rPr>
              <a:t>brain</a:t>
            </a:r>
            <a:r>
              <a:rPr lang="en-US" sz="2400">
                <a:solidFill>
                  <a:schemeClr val="dk1"/>
                </a:solidFill>
                <a:latin typeface="Libre Franklin"/>
                <a:ea typeface="Libre Franklin"/>
                <a:cs typeface="Libre Franklin"/>
                <a:sym typeface="Libre Franklin"/>
              </a:rPr>
              <a:t>, and</a:t>
            </a:r>
            <a:r>
              <a:rPr lang="en-US" sz="2400">
                <a:solidFill>
                  <a:srgbClr val="902135"/>
                </a:solidFill>
                <a:latin typeface="Libre Franklin"/>
                <a:ea typeface="Libre Franklin"/>
                <a:cs typeface="Libre Franklin"/>
                <a:sym typeface="Libre Franklin"/>
              </a:rPr>
              <a:t> least commonly in skeletal muscles.</a:t>
            </a:r>
            <a:endParaRPr/>
          </a:p>
          <a:p>
            <a:pPr indent="0" lvl="0" marL="0" marR="0" rtl="0" algn="l">
              <a:spcBef>
                <a:spcPts val="0"/>
              </a:spcBef>
              <a:spcAft>
                <a:spcPts val="0"/>
              </a:spcAft>
              <a:buClr>
                <a:schemeClr val="dk1"/>
              </a:buClr>
              <a:buSzPts val="2400"/>
              <a:buFont typeface="Arial"/>
              <a:buNone/>
            </a:pPr>
            <a:r>
              <a:t/>
            </a:r>
            <a:endParaRPr sz="2400">
              <a:solidFill>
                <a:schemeClr val="dk1"/>
              </a:solidFill>
              <a:latin typeface="Libre Franklin"/>
              <a:ea typeface="Libre Franklin"/>
              <a:cs typeface="Libre Franklin"/>
              <a:sym typeface="Libre Franklin"/>
            </a:endParaRPr>
          </a:p>
          <a:p>
            <a:pPr indent="-342900" lvl="0" marL="342900" marR="0" rtl="0" algn="l">
              <a:spcBef>
                <a:spcPts val="0"/>
              </a:spcBef>
              <a:spcAft>
                <a:spcPts val="0"/>
              </a:spcAft>
              <a:buClr>
                <a:schemeClr val="dk1"/>
              </a:buClr>
              <a:buSzPts val="2400"/>
              <a:buFont typeface="Arial"/>
              <a:buChar char="•"/>
            </a:pPr>
            <a:r>
              <a:rPr b="1" lang="en-US" sz="2400" u="sng">
                <a:solidFill>
                  <a:schemeClr val="dk1"/>
                </a:solidFill>
                <a:latin typeface="Libre Franklin"/>
                <a:ea typeface="Libre Franklin"/>
                <a:cs typeface="Libre Franklin"/>
                <a:sym typeface="Libre Franklin"/>
              </a:rPr>
              <a:t>Hydatid disease</a:t>
            </a:r>
            <a:r>
              <a:rPr lang="en-US" sz="2400">
                <a:solidFill>
                  <a:schemeClr val="dk1"/>
                </a:solidFill>
                <a:latin typeface="Libre Franklin"/>
                <a:ea typeface="Libre Franklin"/>
                <a:cs typeface="Libre Franklin"/>
                <a:sym typeface="Libre Franklin"/>
              </a:rPr>
              <a:t> is the most common cause of liver cysts in the world. </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Libre Franklin"/>
              <a:ea typeface="Libre Franklin"/>
              <a:cs typeface="Libre Franklin"/>
              <a:sym typeface="Libre Franklin"/>
            </a:endParaRPr>
          </a:p>
        </p:txBody>
      </p:sp>
      <p:pic>
        <p:nvPicPr>
          <p:cNvPr id="4326" name="Google Shape;4326;p3"/>
          <p:cNvPicPr preferRelativeResize="0"/>
          <p:nvPr/>
        </p:nvPicPr>
        <p:blipFill rotWithShape="1">
          <a:blip r:embed="rId3">
            <a:alphaModFix/>
          </a:blip>
          <a:srcRect b="0" l="0" r="0" t="0"/>
          <a:stretch/>
        </p:blipFill>
        <p:spPr>
          <a:xfrm>
            <a:off x="8656910" y="3772278"/>
            <a:ext cx="3364871" cy="2800042"/>
          </a:xfrm>
          <a:prstGeom prst="rect">
            <a:avLst/>
          </a:prstGeom>
          <a:noFill/>
          <a:ln>
            <a:noFill/>
          </a:ln>
        </p:spPr>
      </p:pic>
      <p:pic>
        <p:nvPicPr>
          <p:cNvPr id="4327" name="Google Shape;4327;p3"/>
          <p:cNvPicPr preferRelativeResize="0"/>
          <p:nvPr/>
        </p:nvPicPr>
        <p:blipFill rotWithShape="1">
          <a:blip r:embed="rId4">
            <a:alphaModFix/>
          </a:blip>
          <a:srcRect b="0" l="0" r="0" t="0"/>
          <a:stretch/>
        </p:blipFill>
        <p:spPr>
          <a:xfrm>
            <a:off x="8656909" y="932260"/>
            <a:ext cx="3364872" cy="2496740"/>
          </a:xfrm>
          <a:prstGeom prst="rect">
            <a:avLst/>
          </a:prstGeom>
          <a:noFill/>
          <a:ln>
            <a:noFill/>
          </a:ln>
        </p:spPr>
      </p:pic>
      <p:sp>
        <p:nvSpPr>
          <p:cNvPr id="4328" name="Google Shape;4328;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6" name="Shape 4586"/>
        <p:cNvGrpSpPr/>
        <p:nvPr/>
      </p:nvGrpSpPr>
      <p:grpSpPr>
        <a:xfrm>
          <a:off x="0" y="0"/>
          <a:ext cx="0" cy="0"/>
          <a:chOff x="0" y="0"/>
          <a:chExt cx="0" cy="0"/>
        </a:xfrm>
      </p:grpSpPr>
      <p:sp>
        <p:nvSpPr>
          <p:cNvPr id="4587" name="Google Shape;4587;p26"/>
          <p:cNvSpPr txBox="1"/>
          <p:nvPr>
            <p:ph idx="1" type="subTitle"/>
          </p:nvPr>
        </p:nvSpPr>
        <p:spPr>
          <a:xfrm>
            <a:off x="1024350" y="1296150"/>
            <a:ext cx="5490900" cy="12576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None/>
            </a:pPr>
            <a:r>
              <a:rPr lang="en-US" sz="2400">
                <a:solidFill>
                  <a:schemeClr val="accent5"/>
                </a:solidFill>
                <a:latin typeface="Twentieth Century"/>
                <a:ea typeface="Twentieth Century"/>
                <a:cs typeface="Twentieth Century"/>
                <a:sym typeface="Twentieth Century"/>
              </a:rPr>
              <a:t>The clinical presentation is predominately pulmonary, with abdominal symptoms being less frequent . Coughs, expectoration, and dyspnea are present in 30% of cases. </a:t>
            </a:r>
            <a:endParaRPr sz="2400">
              <a:solidFill>
                <a:schemeClr val="accent5"/>
              </a:solidFill>
              <a:latin typeface="Twentieth Century"/>
              <a:ea typeface="Twentieth Century"/>
              <a:cs typeface="Twentieth Century"/>
              <a:sym typeface="Twentieth Century"/>
            </a:endParaRPr>
          </a:p>
          <a:p>
            <a:pPr indent="0" lvl="0" marL="0" rtl="0" algn="l">
              <a:lnSpc>
                <a:spcPct val="94000"/>
              </a:lnSpc>
              <a:spcBef>
                <a:spcPts val="0"/>
              </a:spcBef>
              <a:spcAft>
                <a:spcPts val="0"/>
              </a:spcAft>
              <a:buNone/>
            </a:pPr>
            <a:r>
              <a:t/>
            </a:r>
            <a:endParaRPr sz="2400">
              <a:solidFill>
                <a:schemeClr val="accent5"/>
              </a:solidFill>
              <a:latin typeface="Twentieth Century"/>
              <a:ea typeface="Twentieth Century"/>
              <a:cs typeface="Twentieth Century"/>
              <a:sym typeface="Twentieth Century"/>
            </a:endParaRPr>
          </a:p>
          <a:p>
            <a:pPr indent="-206248" lvl="0" marL="384048" rtl="0" algn="l">
              <a:lnSpc>
                <a:spcPct val="94000"/>
              </a:lnSpc>
              <a:spcBef>
                <a:spcPts val="1200"/>
              </a:spcBef>
              <a:spcAft>
                <a:spcPts val="0"/>
              </a:spcAft>
              <a:buClr>
                <a:schemeClr val="dk2"/>
              </a:buClr>
              <a:buSzPts val="2800"/>
              <a:buNone/>
            </a:pPr>
            <a:r>
              <a:t/>
            </a:r>
            <a:endParaRPr sz="2400">
              <a:latin typeface="Twentieth Century"/>
              <a:ea typeface="Twentieth Century"/>
              <a:cs typeface="Twentieth Century"/>
              <a:sym typeface="Twentieth Century"/>
            </a:endParaRPr>
          </a:p>
          <a:p>
            <a:pPr indent="-206248" lvl="0" marL="384048" rtl="0" algn="l">
              <a:lnSpc>
                <a:spcPct val="94000"/>
              </a:lnSpc>
              <a:spcBef>
                <a:spcPts val="1200"/>
              </a:spcBef>
              <a:spcAft>
                <a:spcPts val="0"/>
              </a:spcAft>
              <a:buClr>
                <a:schemeClr val="dk2"/>
              </a:buClr>
              <a:buSzPts val="2800"/>
              <a:buNone/>
            </a:pPr>
            <a:r>
              <a:t/>
            </a:r>
            <a:endParaRPr sz="2400">
              <a:latin typeface="Twentieth Century"/>
              <a:ea typeface="Twentieth Century"/>
              <a:cs typeface="Twentieth Century"/>
              <a:sym typeface="Twentieth Century"/>
            </a:endParaRPr>
          </a:p>
        </p:txBody>
      </p:sp>
      <p:sp>
        <p:nvSpPr>
          <p:cNvPr id="4588" name="Google Shape;4588;p26"/>
          <p:cNvSpPr txBox="1"/>
          <p:nvPr/>
        </p:nvSpPr>
        <p:spPr>
          <a:xfrm>
            <a:off x="727100" y="495750"/>
            <a:ext cx="6775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2"/>
                </a:solidFill>
                <a:highlight>
                  <a:schemeClr val="lt1"/>
                </a:highlight>
                <a:latin typeface="Caveat Brush"/>
                <a:ea typeface="Caveat Brush"/>
                <a:cs typeface="Caveat Brush"/>
                <a:sym typeface="Caveat Brush"/>
              </a:rPr>
              <a:t>CLINICAL FEATURE :</a:t>
            </a:r>
            <a:endParaRPr sz="4000">
              <a:solidFill>
                <a:schemeClr val="lt2"/>
              </a:solidFill>
              <a:highlight>
                <a:schemeClr val="lt1"/>
              </a:highlight>
              <a:latin typeface="Caveat Brush"/>
              <a:ea typeface="Caveat Brush"/>
              <a:cs typeface="Caveat Brush"/>
              <a:sym typeface="Caveat Brush"/>
            </a:endParaRPr>
          </a:p>
        </p:txBody>
      </p:sp>
      <p:sp>
        <p:nvSpPr>
          <p:cNvPr id="4589" name="Google Shape;4589;p26"/>
          <p:cNvSpPr txBox="1"/>
          <p:nvPr/>
        </p:nvSpPr>
        <p:spPr>
          <a:xfrm>
            <a:off x="727100" y="2879325"/>
            <a:ext cx="6775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2"/>
                </a:solidFill>
                <a:highlight>
                  <a:schemeClr val="lt1"/>
                </a:highlight>
                <a:latin typeface="Caveat Brush"/>
                <a:ea typeface="Caveat Brush"/>
                <a:cs typeface="Caveat Brush"/>
                <a:sym typeface="Caveat Brush"/>
              </a:rPr>
              <a:t>DIAGNOSIS</a:t>
            </a:r>
            <a:r>
              <a:rPr lang="en-US" sz="4000">
                <a:solidFill>
                  <a:schemeClr val="lt2"/>
                </a:solidFill>
                <a:highlight>
                  <a:schemeClr val="lt1"/>
                </a:highlight>
                <a:latin typeface="Caveat Brush"/>
                <a:ea typeface="Caveat Brush"/>
                <a:cs typeface="Caveat Brush"/>
                <a:sym typeface="Caveat Brush"/>
              </a:rPr>
              <a:t> :</a:t>
            </a:r>
            <a:endParaRPr sz="4000">
              <a:solidFill>
                <a:schemeClr val="lt2"/>
              </a:solidFill>
              <a:highlight>
                <a:schemeClr val="lt1"/>
              </a:highlight>
              <a:latin typeface="Caveat Brush"/>
              <a:ea typeface="Caveat Brush"/>
              <a:cs typeface="Caveat Brush"/>
              <a:sym typeface="Caveat Brush"/>
            </a:endParaRPr>
          </a:p>
        </p:txBody>
      </p:sp>
      <p:sp>
        <p:nvSpPr>
          <p:cNvPr id="4590" name="Google Shape;4590;p26"/>
          <p:cNvSpPr txBox="1"/>
          <p:nvPr/>
        </p:nvSpPr>
        <p:spPr>
          <a:xfrm>
            <a:off x="1024350" y="3746025"/>
            <a:ext cx="5490900" cy="2483700"/>
          </a:xfrm>
          <a:prstGeom prst="rect">
            <a:avLst/>
          </a:prstGeom>
          <a:noFill/>
          <a:ln>
            <a:noFill/>
          </a:ln>
        </p:spPr>
        <p:txBody>
          <a:bodyPr anchorCtr="0" anchor="t" bIns="91425" lIns="91425" spcFirstLastPara="1" rIns="91425" wrap="square" tIns="91425">
            <a:spAutoFit/>
          </a:bodyPr>
          <a:lstStyle/>
          <a:p>
            <a:pPr indent="0" lvl="0" marL="0" rtl="0" algn="l">
              <a:lnSpc>
                <a:spcPct val="94000"/>
              </a:lnSpc>
              <a:spcBef>
                <a:spcPts val="1200"/>
              </a:spcBef>
              <a:spcAft>
                <a:spcPts val="0"/>
              </a:spcAft>
              <a:buClr>
                <a:schemeClr val="dk1"/>
              </a:buClr>
              <a:buSzPts val="1100"/>
              <a:buFont typeface="Arial"/>
              <a:buNone/>
            </a:pPr>
            <a:r>
              <a:rPr lang="en-US" sz="2400">
                <a:solidFill>
                  <a:schemeClr val="accent3"/>
                </a:solidFill>
                <a:latin typeface="Twentieth Century"/>
                <a:ea typeface="Twentieth Century"/>
                <a:cs typeface="Twentieth Century"/>
                <a:sym typeface="Twentieth Century"/>
              </a:rPr>
              <a:t>Diagnosis of thoracic complications is performed with Thoraco-abdominal CT-scan which shows the liver hydatid cyst, and the thoracic complication and sometimes could show the diaphragmatic fistula.</a:t>
            </a:r>
            <a:endParaRPr sz="2400">
              <a:solidFill>
                <a:schemeClr val="accent3"/>
              </a:solidFill>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p:txBody>
      </p:sp>
      <p:sp>
        <p:nvSpPr>
          <p:cNvPr id="4591" name="Google Shape;4591;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6" name="Shape 4596"/>
        <p:cNvGrpSpPr/>
        <p:nvPr/>
      </p:nvGrpSpPr>
      <p:grpSpPr>
        <a:xfrm>
          <a:off x="0" y="0"/>
          <a:ext cx="0" cy="0"/>
          <a:chOff x="0" y="0"/>
          <a:chExt cx="0" cy="0"/>
        </a:xfrm>
      </p:grpSpPr>
      <p:sp>
        <p:nvSpPr>
          <p:cNvPr id="4597" name="Google Shape;4597;p27"/>
          <p:cNvSpPr txBox="1"/>
          <p:nvPr>
            <p:ph type="title"/>
          </p:nvPr>
        </p:nvSpPr>
        <p:spPr>
          <a:xfrm>
            <a:off x="2063552" y="188640"/>
            <a:ext cx="5791200" cy="759614"/>
          </a:xfrm>
          <a:prstGeom prst="rect">
            <a:avLst/>
          </a:prstGeom>
          <a:solidFill>
            <a:srgbClr val="FAF1DF"/>
          </a:solid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Twentieth Century"/>
              <a:buNone/>
            </a:pPr>
            <a:r>
              <a:rPr b="1" lang="en-US">
                <a:latin typeface="Twentieth Century"/>
                <a:ea typeface="Twentieth Century"/>
                <a:cs typeface="Twentieth Century"/>
                <a:sym typeface="Twentieth Century"/>
              </a:rPr>
              <a:t> B- superinfection</a:t>
            </a:r>
            <a:endParaRPr b="1">
              <a:latin typeface="Twentieth Century"/>
              <a:ea typeface="Twentieth Century"/>
              <a:cs typeface="Twentieth Century"/>
              <a:sym typeface="Twentieth Century"/>
            </a:endParaRPr>
          </a:p>
        </p:txBody>
      </p:sp>
      <p:sp>
        <p:nvSpPr>
          <p:cNvPr id="4598" name="Google Shape;4598;p27"/>
          <p:cNvSpPr txBox="1"/>
          <p:nvPr>
            <p:ph idx="1" type="body"/>
          </p:nvPr>
        </p:nvSpPr>
        <p:spPr>
          <a:xfrm>
            <a:off x="1143000" y="1124744"/>
            <a:ext cx="9129464" cy="5616624"/>
          </a:xfrm>
          <a:prstGeom prst="rect">
            <a:avLst/>
          </a:prstGeom>
          <a:noFill/>
          <a:ln>
            <a:noFill/>
          </a:ln>
        </p:spPr>
        <p:txBody>
          <a:bodyPr anchorCtr="0" anchor="t" bIns="45700" lIns="91425" spcFirstLastPara="1" rIns="91425" wrap="square" tIns="45700">
            <a:noAutofit/>
          </a:bodyPr>
          <a:lstStyle/>
          <a:p>
            <a:pPr indent="-384048" lvl="0" marL="384048" rtl="0" algn="l">
              <a:lnSpc>
                <a:spcPct val="94000"/>
              </a:lnSpc>
              <a:spcBef>
                <a:spcPts val="0"/>
              </a:spcBef>
              <a:spcAft>
                <a:spcPts val="0"/>
              </a:spcAft>
              <a:buClr>
                <a:srgbClr val="FF0000"/>
              </a:buClr>
              <a:buSzPts val="2400"/>
              <a:buChar char="●"/>
            </a:pPr>
            <a:r>
              <a:rPr lang="en-US" sz="2400">
                <a:solidFill>
                  <a:srgbClr val="FF0000"/>
                </a:solidFill>
                <a:latin typeface="Twentieth Century"/>
                <a:ea typeface="Twentieth Century"/>
                <a:cs typeface="Twentieth Century"/>
                <a:sym typeface="Twentieth Century"/>
              </a:rPr>
              <a:t>It is the most common complication</a:t>
            </a:r>
            <a:r>
              <a:rPr lang="en-US" sz="2400">
                <a:latin typeface="Twentieth Century"/>
                <a:ea typeface="Twentieth Century"/>
                <a:cs typeface="Twentieth Century"/>
                <a:sym typeface="Twentieth Century"/>
              </a:rPr>
              <a:t> . Specifically, superinfection is more commonly associated with intrabiliary rupture. The disruption of the laminated membrane predisposes to superinfection and may lead to liver abscess. The patient typically will have:</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1-fever &amp; chills.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2- vomiting &amp; Anorexia.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3-Rt.upper quadrant pain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4- weight loss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5-Respiratory symptoms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6- typical signs and symptoms of jaundice.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7-confusion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 8-shock</a:t>
            </a:r>
            <a:endParaRPr sz="2400">
              <a:solidFill>
                <a:srgbClr val="FF0000"/>
              </a:solidFill>
              <a:latin typeface="Twentieth Century"/>
              <a:ea typeface="Twentieth Century"/>
              <a:cs typeface="Twentieth Century"/>
              <a:sym typeface="Twentieth Century"/>
            </a:endParaRPr>
          </a:p>
        </p:txBody>
      </p:sp>
      <p:sp>
        <p:nvSpPr>
          <p:cNvPr id="4599" name="Google Shape;4599;p27"/>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3" name="Shape 4603"/>
        <p:cNvGrpSpPr/>
        <p:nvPr/>
      </p:nvGrpSpPr>
      <p:grpSpPr>
        <a:xfrm>
          <a:off x="0" y="0"/>
          <a:ext cx="0" cy="0"/>
          <a:chOff x="0" y="0"/>
          <a:chExt cx="0" cy="0"/>
        </a:xfrm>
      </p:grpSpPr>
      <p:sp>
        <p:nvSpPr>
          <p:cNvPr id="4604" name="Google Shape;4604;p28"/>
          <p:cNvSpPr txBox="1"/>
          <p:nvPr>
            <p:ph idx="1" type="body"/>
          </p:nvPr>
        </p:nvSpPr>
        <p:spPr>
          <a:xfrm>
            <a:off x="1314252" y="476673"/>
            <a:ext cx="9518848" cy="4590627"/>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800"/>
              <a:buChar char="●"/>
            </a:pPr>
            <a:r>
              <a:rPr lang="en-US" sz="2800">
                <a:latin typeface="Twentieth Century"/>
                <a:ea typeface="Twentieth Century"/>
                <a:cs typeface="Twentieth Century"/>
                <a:sym typeface="Twentieth Century"/>
              </a:rPr>
              <a:t>US and CT may demonstrate multiple confluent intrahepatic lesions with poorly defined margins, associated with the presence of air and air-fluid level. </a:t>
            </a:r>
            <a:endParaRPr/>
          </a:p>
          <a:p>
            <a:pPr indent="-206248" lvl="0" marL="384048" rtl="0" algn="l">
              <a:lnSpc>
                <a:spcPct val="94000"/>
              </a:lnSpc>
              <a:spcBef>
                <a:spcPts val="1200"/>
              </a:spcBef>
              <a:spcAft>
                <a:spcPts val="0"/>
              </a:spcAft>
              <a:buClr>
                <a:schemeClr val="dk2"/>
              </a:buClr>
              <a:buSzPts val="2800"/>
              <a:buNone/>
            </a:pPr>
            <a:r>
              <a:t/>
            </a:r>
            <a:endParaRPr sz="2800" u="sng">
              <a:solidFill>
                <a:srgbClr val="FF0000"/>
              </a:solidFill>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rgbClr val="FF0000"/>
              </a:buClr>
              <a:buSzPts val="2800"/>
              <a:buChar char="●"/>
            </a:pPr>
            <a:r>
              <a:rPr lang="en-US" sz="2800" u="sng">
                <a:solidFill>
                  <a:srgbClr val="FF0000"/>
                </a:solidFill>
                <a:latin typeface="Twentieth Century"/>
                <a:ea typeface="Twentieth Century"/>
                <a:cs typeface="Twentieth Century"/>
                <a:sym typeface="Twentieth Century"/>
              </a:rPr>
              <a:t>The combination of these imaging findings with history of hepatic hydatid cyst, pain, fever, and leukocytosis should prompt the diagnosis of hepatic hydatid cyst suppuration</a:t>
            </a:r>
            <a:r>
              <a:rPr lang="en-US" sz="2800">
                <a:latin typeface="Twentieth Century"/>
                <a:ea typeface="Twentieth Century"/>
                <a:cs typeface="Twentieth Century"/>
                <a:sym typeface="Twentieth Century"/>
              </a:rPr>
              <a:t>.</a:t>
            </a:r>
            <a:endParaRPr sz="2800">
              <a:latin typeface="Twentieth Century"/>
              <a:ea typeface="Twentieth Century"/>
              <a:cs typeface="Twentieth Century"/>
              <a:sym typeface="Twentieth Century"/>
            </a:endParaRPr>
          </a:p>
        </p:txBody>
      </p:sp>
      <p:sp>
        <p:nvSpPr>
          <p:cNvPr id="4605" name="Google Shape;4605;p28"/>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9" name="Shape 4609"/>
        <p:cNvGrpSpPr/>
        <p:nvPr/>
      </p:nvGrpSpPr>
      <p:grpSpPr>
        <a:xfrm>
          <a:off x="0" y="0"/>
          <a:ext cx="0" cy="0"/>
          <a:chOff x="0" y="0"/>
          <a:chExt cx="0" cy="0"/>
        </a:xfrm>
      </p:grpSpPr>
      <p:sp>
        <p:nvSpPr>
          <p:cNvPr id="4610" name="Google Shape;4610;p29"/>
          <p:cNvSpPr txBox="1"/>
          <p:nvPr>
            <p:ph type="title"/>
          </p:nvPr>
        </p:nvSpPr>
        <p:spPr>
          <a:xfrm>
            <a:off x="1181100" y="404664"/>
            <a:ext cx="8470900" cy="1005036"/>
          </a:xfrm>
          <a:prstGeom prst="rect">
            <a:avLst/>
          </a:prstGeom>
          <a:solidFill>
            <a:srgbClr val="FAF1DF"/>
          </a:solid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Twentieth Century"/>
              <a:buNone/>
            </a:pPr>
            <a:r>
              <a:rPr b="1" lang="en-US">
                <a:latin typeface="Twentieth Century"/>
                <a:ea typeface="Twentieth Century"/>
                <a:cs typeface="Twentieth Century"/>
                <a:sym typeface="Twentieth Century"/>
              </a:rPr>
              <a:t>C- mass effect-related complications</a:t>
            </a:r>
            <a:endParaRPr b="1">
              <a:latin typeface="Twentieth Century"/>
              <a:ea typeface="Twentieth Century"/>
              <a:cs typeface="Twentieth Century"/>
              <a:sym typeface="Twentieth Century"/>
            </a:endParaRPr>
          </a:p>
        </p:txBody>
      </p:sp>
      <p:sp>
        <p:nvSpPr>
          <p:cNvPr id="4611" name="Google Shape;4611;p29"/>
          <p:cNvSpPr txBox="1"/>
          <p:nvPr>
            <p:ph idx="1" type="body"/>
          </p:nvPr>
        </p:nvSpPr>
        <p:spPr>
          <a:xfrm>
            <a:off x="977900" y="1028700"/>
            <a:ext cx="10464800" cy="5422900"/>
          </a:xfrm>
          <a:prstGeom prst="rect">
            <a:avLst/>
          </a:prstGeom>
          <a:noFill/>
          <a:ln>
            <a:noFill/>
          </a:ln>
        </p:spPr>
        <p:txBody>
          <a:bodyPr anchorCtr="0" anchor="t" bIns="45700" lIns="91425" spcFirstLastPara="1" rIns="91425" wrap="square" tIns="45700">
            <a:normAutofit/>
          </a:bodyPr>
          <a:lstStyle/>
          <a:p>
            <a:pPr indent="-231648" lvl="0" marL="384048" rtl="0" algn="l">
              <a:lnSpc>
                <a:spcPct val="94000"/>
              </a:lnSpc>
              <a:spcBef>
                <a:spcPts val="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Hepatic hydatid cysts growth may lead to significant mass effect on adjacent structures, including portal vein, hepatic veins, biliary tree, right diaphragm etc. . </a:t>
            </a:r>
            <a:endParaRPr/>
          </a:p>
          <a:p>
            <a:pPr indent="-231648" lvl="0" marL="384048"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b="1" lang="en-US" sz="2400">
                <a:latin typeface="Twentieth Century"/>
                <a:ea typeface="Twentieth Century"/>
                <a:cs typeface="Twentieth Century"/>
                <a:sym typeface="Twentieth Century"/>
              </a:rPr>
              <a:t>Portal vein </a:t>
            </a:r>
            <a:r>
              <a:rPr lang="en-US" sz="2400">
                <a:latin typeface="Twentieth Century"/>
                <a:ea typeface="Twentieth Century"/>
                <a:cs typeface="Twentieth Century"/>
                <a:sym typeface="Twentieth Century"/>
              </a:rPr>
              <a:t>obstruction due to hepatic hydatid cyst may result into :</a:t>
            </a:r>
            <a:endParaRPr/>
          </a:p>
          <a:p>
            <a:pPr indent="-384048" lvl="0" marL="384048" rtl="0" algn="l">
              <a:lnSpc>
                <a:spcPct val="94000"/>
              </a:lnSpc>
              <a:spcBef>
                <a:spcPts val="1200"/>
              </a:spcBef>
              <a:spcAft>
                <a:spcPts val="0"/>
              </a:spcAft>
              <a:buClr>
                <a:schemeClr val="dk2"/>
              </a:buClr>
              <a:buSzPts val="2400"/>
              <a:buFont typeface="Twentieth Century"/>
              <a:buChar char="-"/>
            </a:pPr>
            <a:r>
              <a:rPr lang="en-US" sz="2400">
                <a:latin typeface="Twentieth Century"/>
                <a:ea typeface="Twentieth Century"/>
                <a:cs typeface="Twentieth Century"/>
                <a:sym typeface="Twentieth Century"/>
              </a:rPr>
              <a:t>decreased portal vein inflow</a:t>
            </a:r>
            <a:endParaRPr/>
          </a:p>
          <a:p>
            <a:pPr indent="-384048" lvl="0" marL="384048" rtl="0" algn="l">
              <a:lnSpc>
                <a:spcPct val="94000"/>
              </a:lnSpc>
              <a:spcBef>
                <a:spcPts val="1200"/>
              </a:spcBef>
              <a:spcAft>
                <a:spcPts val="0"/>
              </a:spcAft>
              <a:buClr>
                <a:schemeClr val="dk2"/>
              </a:buClr>
              <a:buSzPts val="2400"/>
              <a:buFont typeface="Twentieth Century"/>
              <a:buChar char="-"/>
            </a:pPr>
            <a:r>
              <a:rPr lang="en-US" sz="2400">
                <a:latin typeface="Twentieth Century"/>
                <a:ea typeface="Twentieth Century"/>
                <a:cs typeface="Twentieth Century"/>
                <a:sym typeface="Twentieth Century"/>
              </a:rPr>
              <a:t>Thrombosis</a:t>
            </a:r>
            <a:endParaRPr/>
          </a:p>
          <a:p>
            <a:pPr indent="-384048" lvl="0" marL="384048" rtl="0" algn="l">
              <a:lnSpc>
                <a:spcPct val="94000"/>
              </a:lnSpc>
              <a:spcBef>
                <a:spcPts val="1200"/>
              </a:spcBef>
              <a:spcAft>
                <a:spcPts val="0"/>
              </a:spcAft>
              <a:buClr>
                <a:schemeClr val="dk2"/>
              </a:buClr>
              <a:buSzPts val="2400"/>
              <a:buFont typeface="Twentieth Century"/>
              <a:buChar char="-"/>
            </a:pPr>
            <a:r>
              <a:rPr lang="en-US" sz="2400">
                <a:latin typeface="Twentieth Century"/>
                <a:ea typeface="Twentieth Century"/>
                <a:cs typeface="Twentieth Century"/>
                <a:sym typeface="Twentieth Century"/>
              </a:rPr>
              <a:t>cavernous transformation of the portal vein</a:t>
            </a:r>
            <a:endParaRPr/>
          </a:p>
          <a:p>
            <a:pPr indent="-384048" lvl="0" marL="384048" rtl="0" algn="l">
              <a:lnSpc>
                <a:spcPct val="94000"/>
              </a:lnSpc>
              <a:spcBef>
                <a:spcPts val="1200"/>
              </a:spcBef>
              <a:spcAft>
                <a:spcPts val="0"/>
              </a:spcAft>
              <a:buClr>
                <a:schemeClr val="dk2"/>
              </a:buClr>
              <a:buSzPts val="2400"/>
              <a:buFont typeface="Twentieth Century"/>
              <a:buChar char="-"/>
            </a:pPr>
            <a:r>
              <a:rPr lang="en-US" sz="2400">
                <a:latin typeface="Twentieth Century"/>
                <a:ea typeface="Twentieth Century"/>
                <a:cs typeface="Twentieth Century"/>
                <a:sym typeface="Twentieth Century"/>
              </a:rPr>
              <a:t>hepatic morphological changes.</a:t>
            </a:r>
            <a:endParaRPr/>
          </a:p>
          <a:p>
            <a:pPr indent="-231648" lvl="0" marL="384048" rtl="0" algn="l">
              <a:lnSpc>
                <a:spcPct val="94000"/>
              </a:lnSpc>
              <a:spcBef>
                <a:spcPts val="1200"/>
              </a:spcBef>
              <a:spcAft>
                <a:spcPts val="0"/>
              </a:spcAft>
              <a:buClr>
                <a:schemeClr val="dk2"/>
              </a:buClr>
              <a:buSzPts val="2400"/>
              <a:buFont typeface="Libre Franklin"/>
              <a:buNone/>
            </a:pPr>
            <a:r>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Font typeface="Noto Sans Symbols"/>
              <a:buChar char="▪"/>
            </a:pPr>
            <a:r>
              <a:rPr lang="en-US" sz="2400">
                <a:latin typeface="Twentieth Century"/>
                <a:ea typeface="Twentieth Century"/>
                <a:cs typeface="Twentieth Century"/>
                <a:sym typeface="Twentieth Century"/>
              </a:rPr>
              <a:t>compression over the </a:t>
            </a:r>
            <a:r>
              <a:rPr b="1" lang="en-US" sz="2400">
                <a:latin typeface="Twentieth Century"/>
                <a:ea typeface="Twentieth Century"/>
                <a:cs typeface="Twentieth Century"/>
                <a:sym typeface="Twentieth Century"/>
              </a:rPr>
              <a:t>hepatic veins </a:t>
            </a:r>
            <a:r>
              <a:rPr lang="en-US" sz="2400">
                <a:latin typeface="Twentieth Century"/>
                <a:ea typeface="Twentieth Century"/>
                <a:cs typeface="Twentieth Century"/>
                <a:sym typeface="Twentieth Century"/>
              </a:rPr>
              <a:t>may lead to : budd-chiari syndrome </a:t>
            </a:r>
            <a:endParaRPr sz="2400">
              <a:latin typeface="Twentieth Century"/>
              <a:ea typeface="Twentieth Century"/>
              <a:cs typeface="Twentieth Century"/>
              <a:sym typeface="Twentieth Century"/>
            </a:endParaRPr>
          </a:p>
        </p:txBody>
      </p:sp>
      <p:pic>
        <p:nvPicPr>
          <p:cNvPr id="4612" name="Google Shape;4612;p29"/>
          <p:cNvPicPr preferRelativeResize="0"/>
          <p:nvPr/>
        </p:nvPicPr>
        <p:blipFill rotWithShape="1">
          <a:blip r:embed="rId3">
            <a:alphaModFix/>
          </a:blip>
          <a:srcRect b="0" l="0" r="0" t="0"/>
          <a:stretch/>
        </p:blipFill>
        <p:spPr>
          <a:xfrm>
            <a:off x="7029450" y="3594893"/>
            <a:ext cx="4878304" cy="1853407"/>
          </a:xfrm>
          <a:prstGeom prst="rect">
            <a:avLst/>
          </a:prstGeom>
          <a:noFill/>
          <a:ln>
            <a:noFill/>
          </a:ln>
        </p:spPr>
      </p:pic>
      <p:sp>
        <p:nvSpPr>
          <p:cNvPr id="4613" name="Google Shape;4613;p29"/>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614" name="Google Shape;4614;p29"/>
          <p:cNvSpPr txBox="1"/>
          <p:nvPr/>
        </p:nvSpPr>
        <p:spPr>
          <a:xfrm>
            <a:off x="11120550" y="4098275"/>
            <a:ext cx="787200" cy="477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latin typeface="Impact"/>
                <a:ea typeface="Impact"/>
                <a:cs typeface="Impact"/>
                <a:sym typeface="Impact"/>
              </a:rPr>
              <a:t>liver</a:t>
            </a:r>
            <a:endParaRPr sz="1900">
              <a:latin typeface="Impact"/>
              <a:ea typeface="Impact"/>
              <a:cs typeface="Impact"/>
              <a:sym typeface="Impac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8" name="Shape 4618"/>
        <p:cNvGrpSpPr/>
        <p:nvPr/>
      </p:nvGrpSpPr>
      <p:grpSpPr>
        <a:xfrm>
          <a:off x="0" y="0"/>
          <a:ext cx="0" cy="0"/>
          <a:chOff x="0" y="0"/>
          <a:chExt cx="0" cy="0"/>
        </a:xfrm>
      </p:grpSpPr>
      <p:sp>
        <p:nvSpPr>
          <p:cNvPr id="4619" name="Google Shape;4619;p30"/>
          <p:cNvSpPr txBox="1"/>
          <p:nvPr>
            <p:ph type="title"/>
          </p:nvPr>
        </p:nvSpPr>
        <p:spPr>
          <a:xfrm>
            <a:off x="1496244" y="348893"/>
            <a:ext cx="5791200" cy="9036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Twentieth Century"/>
              <a:buNone/>
            </a:pPr>
            <a:r>
              <a:rPr lang="en-US">
                <a:latin typeface="Twentieth Century"/>
                <a:ea typeface="Twentieth Century"/>
                <a:cs typeface="Twentieth Century"/>
                <a:sym typeface="Twentieth Century"/>
              </a:rPr>
              <a:t>Cont.</a:t>
            </a:r>
            <a:endParaRPr>
              <a:latin typeface="Twentieth Century"/>
              <a:ea typeface="Twentieth Century"/>
              <a:cs typeface="Twentieth Century"/>
              <a:sym typeface="Twentieth Century"/>
            </a:endParaRPr>
          </a:p>
        </p:txBody>
      </p:sp>
      <p:sp>
        <p:nvSpPr>
          <p:cNvPr id="4620" name="Google Shape;4620;p30"/>
          <p:cNvSpPr txBox="1"/>
          <p:nvPr>
            <p:ph idx="1" type="body"/>
          </p:nvPr>
        </p:nvSpPr>
        <p:spPr>
          <a:xfrm>
            <a:off x="1270000" y="1739900"/>
            <a:ext cx="10020300" cy="4610099"/>
          </a:xfrm>
          <a:prstGeom prst="rect">
            <a:avLst/>
          </a:prstGeom>
          <a:noFill/>
          <a:ln>
            <a:noFill/>
          </a:ln>
        </p:spPr>
        <p:txBody>
          <a:bodyPr anchorCtr="0" anchor="t" bIns="45700" lIns="91425" spcFirstLastPara="1" rIns="91425" wrap="square" tIns="45700">
            <a:noAutofit/>
          </a:bodyPr>
          <a:lstStyle/>
          <a:p>
            <a:pPr indent="-384048" lvl="0" marL="384048" rtl="0" algn="l">
              <a:lnSpc>
                <a:spcPct val="94000"/>
              </a:lnSpc>
              <a:spcBef>
                <a:spcPts val="0"/>
              </a:spcBef>
              <a:spcAft>
                <a:spcPts val="0"/>
              </a:spcAft>
              <a:buClr>
                <a:schemeClr val="dk2"/>
              </a:buClr>
              <a:buSzPts val="2400"/>
              <a:buChar char="●"/>
            </a:pPr>
            <a:r>
              <a:rPr lang="en-US" sz="2400" u="sng">
                <a:latin typeface="Twentieth Century"/>
                <a:ea typeface="Twentieth Century"/>
                <a:cs typeface="Twentieth Century"/>
                <a:sym typeface="Twentieth Century"/>
              </a:rPr>
              <a:t>The patient may have these signs and symptoms :</a:t>
            </a:r>
            <a:endParaRPr/>
          </a:p>
          <a:p>
            <a:pPr indent="-231648" lvl="0" marL="384048" rtl="0" algn="l">
              <a:lnSpc>
                <a:spcPct val="94000"/>
              </a:lnSpc>
              <a:spcBef>
                <a:spcPts val="1200"/>
              </a:spcBef>
              <a:spcAft>
                <a:spcPts val="0"/>
              </a:spcAft>
              <a:buClr>
                <a:schemeClr val="dk2"/>
              </a:buClr>
              <a:buSzPts val="2400"/>
              <a:buNone/>
            </a:pPr>
            <a:r>
              <a:t/>
            </a:r>
            <a:endParaRPr sz="2400" u="sng">
              <a:latin typeface="Twentieth Century"/>
              <a:ea typeface="Twentieth Century"/>
              <a:cs typeface="Twentieth Century"/>
              <a:sym typeface="Twentieth Century"/>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1-varices &amp; caput medusae .</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2-</a:t>
            </a:r>
            <a:r>
              <a:rPr lang="en-US" sz="2400">
                <a:solidFill>
                  <a:srgbClr val="FF0000"/>
                </a:solidFill>
                <a:latin typeface="Twentieth Century"/>
                <a:ea typeface="Twentieth Century"/>
                <a:cs typeface="Twentieth Century"/>
                <a:sym typeface="Twentieth Century"/>
              </a:rPr>
              <a:t>hemorrhoids</a:t>
            </a:r>
            <a:r>
              <a:rPr lang="en-US" sz="2400">
                <a:solidFill>
                  <a:srgbClr val="FF0000"/>
                </a:solidFill>
                <a:latin typeface="Twentieth Century"/>
                <a:ea typeface="Twentieth Century"/>
                <a:cs typeface="Twentieth Century"/>
                <a:sym typeface="Twentieth Century"/>
              </a:rPr>
              <a:t>.</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3-ascites.</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4-elevated BUN/CR level (secondary to hepato-renal syndrome).</a:t>
            </a:r>
            <a:endParaRPr/>
          </a:p>
          <a:p>
            <a:pPr indent="0" lvl="0" marL="0" rtl="0" algn="l">
              <a:lnSpc>
                <a:spcPct val="94000"/>
              </a:lnSpc>
              <a:spcBef>
                <a:spcPts val="1200"/>
              </a:spcBef>
              <a:spcAft>
                <a:spcPts val="0"/>
              </a:spcAft>
              <a:buClr>
                <a:srgbClr val="FF0000"/>
              </a:buClr>
              <a:buSzPts val="2400"/>
              <a:buNone/>
            </a:pPr>
            <a:r>
              <a:rPr lang="en-US" sz="2400">
                <a:solidFill>
                  <a:srgbClr val="FF0000"/>
                </a:solidFill>
                <a:latin typeface="Twentieth Century"/>
                <a:ea typeface="Twentieth Century"/>
                <a:cs typeface="Twentieth Century"/>
                <a:sym typeface="Twentieth Century"/>
              </a:rPr>
              <a:t>5-splenomegaly.</a:t>
            </a:r>
            <a:endParaRPr sz="2400">
              <a:latin typeface="Twentieth Century"/>
              <a:ea typeface="Twentieth Century"/>
              <a:cs typeface="Twentieth Century"/>
              <a:sym typeface="Twentieth Century"/>
            </a:endParaRPr>
          </a:p>
        </p:txBody>
      </p:sp>
      <p:sp>
        <p:nvSpPr>
          <p:cNvPr id="4621" name="Google Shape;4621;p30"/>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5" name="Shape 4625"/>
        <p:cNvGrpSpPr/>
        <p:nvPr/>
      </p:nvGrpSpPr>
      <p:grpSpPr>
        <a:xfrm>
          <a:off x="0" y="0"/>
          <a:ext cx="0" cy="0"/>
          <a:chOff x="0" y="0"/>
          <a:chExt cx="0" cy="0"/>
        </a:xfrm>
      </p:grpSpPr>
      <p:sp>
        <p:nvSpPr>
          <p:cNvPr id="4626" name="Google Shape;4626;p31"/>
          <p:cNvSpPr txBox="1"/>
          <p:nvPr>
            <p:ph idx="1" type="body"/>
          </p:nvPr>
        </p:nvSpPr>
        <p:spPr>
          <a:xfrm>
            <a:off x="1473200" y="332657"/>
            <a:ext cx="9791700" cy="61698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1"/>
              </a:buClr>
              <a:buSzPts val="4000"/>
              <a:buNone/>
            </a:pPr>
            <a:r>
              <a:rPr b="1" lang="en-US" sz="4000" u="sng">
                <a:solidFill>
                  <a:schemeClr val="dk1"/>
                </a:solidFill>
                <a:latin typeface="Twentieth Century"/>
                <a:ea typeface="Twentieth Century"/>
                <a:cs typeface="Twentieth Century"/>
                <a:sym typeface="Twentieth Century"/>
              </a:rPr>
              <a:t>D- Other complications:</a:t>
            </a:r>
            <a:endParaRPr/>
          </a:p>
          <a:p>
            <a:pPr indent="-231648" lvl="0" marL="384048"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384048" lvl="0" marL="384048" rtl="0" algn="l">
              <a:lnSpc>
                <a:spcPct val="94000"/>
              </a:lnSpc>
              <a:spcBef>
                <a:spcPts val="1200"/>
              </a:spcBef>
              <a:spcAft>
                <a:spcPts val="0"/>
              </a:spcAft>
              <a:buClr>
                <a:schemeClr val="dk2"/>
              </a:buClr>
              <a:buSzPts val="2400"/>
              <a:buChar char="●"/>
            </a:pPr>
            <a:r>
              <a:rPr lang="en-US" sz="2400">
                <a:latin typeface="Twentieth Century"/>
                <a:ea typeface="Twentieth Century"/>
                <a:cs typeface="Twentieth Century"/>
                <a:sym typeface="Twentieth Century"/>
              </a:rPr>
              <a:t>Some complications of the hydatid cyst of the liver are </a:t>
            </a:r>
            <a:r>
              <a:rPr b="1" lang="en-US" sz="2400">
                <a:latin typeface="Twentieth Century"/>
                <a:ea typeface="Twentieth Century"/>
                <a:cs typeface="Twentieth Century"/>
                <a:sym typeface="Twentieth Century"/>
              </a:rPr>
              <a:t>very rare</a:t>
            </a:r>
            <a:r>
              <a:rPr lang="en-US" sz="2400">
                <a:latin typeface="Twentieth Century"/>
                <a:ea typeface="Twentieth Century"/>
                <a:cs typeface="Twentieth Century"/>
                <a:sym typeface="Twentieth Century"/>
              </a:rPr>
              <a:t>.</a:t>
            </a:r>
            <a:endParaRPr/>
          </a:p>
          <a:p>
            <a:pPr indent="0" lvl="0" marL="0"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2400"/>
              <a:buNone/>
            </a:pPr>
            <a:r>
              <a:rPr b="1" lang="en-US" sz="2400">
                <a:latin typeface="Twentieth Century"/>
                <a:ea typeface="Twentieth Century"/>
                <a:cs typeface="Twentieth Century"/>
                <a:sym typeface="Twentieth Century"/>
              </a:rPr>
              <a:t>1-</a:t>
            </a:r>
            <a:r>
              <a:rPr lang="en-US" sz="2400">
                <a:latin typeface="Twentieth Century"/>
                <a:ea typeface="Twentieth Century"/>
                <a:cs typeface="Twentieth Century"/>
                <a:sym typeface="Twentieth Century"/>
              </a:rPr>
              <a:t> fistulization to the skin, It occurs most often by a cutaneous orifice leaving pus welling and sometimes hydatid membranes.</a:t>
            </a:r>
            <a:endParaRPr/>
          </a:p>
          <a:p>
            <a:pPr indent="0" lvl="0" marL="0" rtl="0" algn="l">
              <a:lnSpc>
                <a:spcPct val="94000"/>
              </a:lnSpc>
              <a:spcBef>
                <a:spcPts val="1200"/>
              </a:spcBef>
              <a:spcAft>
                <a:spcPts val="0"/>
              </a:spcAft>
              <a:buClr>
                <a:schemeClr val="dk2"/>
              </a:buClr>
              <a:buSzPts val="2400"/>
              <a:buNone/>
            </a:pPr>
            <a:r>
              <a:rPr b="1" lang="en-US" sz="2400">
                <a:latin typeface="Twentieth Century"/>
                <a:ea typeface="Twentieth Century"/>
                <a:cs typeface="Twentieth Century"/>
                <a:sym typeface="Twentieth Century"/>
              </a:rPr>
              <a:t>2-</a:t>
            </a:r>
            <a:r>
              <a:rPr lang="en-US" sz="2400">
                <a:latin typeface="Twentieth Century"/>
                <a:ea typeface="Twentieth Century"/>
                <a:cs typeface="Twentieth Century"/>
                <a:sym typeface="Twentieth Century"/>
              </a:rPr>
              <a:t> Vascular erosions are very rare complications of the hydatid cysts of the liver. The vessels could be either the hepatic vein or the vena cava. </a:t>
            </a:r>
            <a:endParaRPr/>
          </a:p>
          <a:p>
            <a:pPr indent="0" lvl="0" marL="0"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p:txBody>
      </p:sp>
      <p:sp>
        <p:nvSpPr>
          <p:cNvPr id="4627" name="Google Shape;4627;p31"/>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1" name="Shape 4631"/>
        <p:cNvGrpSpPr/>
        <p:nvPr/>
      </p:nvGrpSpPr>
      <p:grpSpPr>
        <a:xfrm>
          <a:off x="0" y="0"/>
          <a:ext cx="0" cy="0"/>
          <a:chOff x="0" y="0"/>
          <a:chExt cx="0" cy="0"/>
        </a:xfrm>
      </p:grpSpPr>
      <p:sp>
        <p:nvSpPr>
          <p:cNvPr id="4632" name="Google Shape;4632;p32"/>
          <p:cNvSpPr txBox="1"/>
          <p:nvPr>
            <p:ph idx="1" type="body"/>
          </p:nvPr>
        </p:nvSpPr>
        <p:spPr>
          <a:xfrm>
            <a:off x="1385020" y="600224"/>
            <a:ext cx="3212380" cy="4124176"/>
          </a:xfrm>
          <a:prstGeom prst="rect">
            <a:avLst/>
          </a:prstGeom>
          <a:noFill/>
          <a:ln cap="flat" cmpd="sng" w="38100">
            <a:solidFill>
              <a:schemeClr val="accent1"/>
            </a:solidFill>
            <a:prstDash val="lgDash"/>
            <a:round/>
            <a:headEnd len="sm" w="sm" type="none"/>
            <a:tailEnd len="sm" w="sm" type="none"/>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Char char="●"/>
            </a:pPr>
            <a:r>
              <a:rPr lang="en-US" sz="2400">
                <a:latin typeface="Twentieth Century"/>
                <a:ea typeface="Twentieth Century"/>
                <a:cs typeface="Twentieth Century"/>
                <a:sym typeface="Twentieth Century"/>
              </a:rPr>
              <a:t>Fate of the hepatic hydatid cyst:</a:t>
            </a:r>
            <a:endParaRPr/>
          </a:p>
          <a:p>
            <a:pPr indent="0" lvl="0" marL="0" rtl="0" algn="l">
              <a:lnSpc>
                <a:spcPct val="94000"/>
              </a:lnSpc>
              <a:spcBef>
                <a:spcPts val="1200"/>
              </a:spcBef>
              <a:spcAft>
                <a:spcPts val="0"/>
              </a:spcAft>
              <a:buClr>
                <a:schemeClr val="dk2"/>
              </a:buClr>
              <a:buSzPts val="2400"/>
              <a:buNone/>
            </a:pPr>
            <a:r>
              <a:rPr b="1" lang="en-US" sz="2400">
                <a:latin typeface="Twentieth Century"/>
                <a:ea typeface="Twentieth Century"/>
                <a:cs typeface="Twentieth Century"/>
                <a:sym typeface="Twentieth Century"/>
              </a:rPr>
              <a:t>1- </a:t>
            </a:r>
            <a:r>
              <a:rPr lang="en-US" sz="2400">
                <a:latin typeface="Twentieth Century"/>
                <a:ea typeface="Twentieth Century"/>
                <a:cs typeface="Twentieth Century"/>
                <a:sym typeface="Twentieth Century"/>
              </a:rPr>
              <a:t>the majority of cases, the cyst gradually enlarges. </a:t>
            </a:r>
            <a:endParaRPr/>
          </a:p>
          <a:p>
            <a:pPr indent="0" lvl="0" marL="0" rtl="0" algn="l">
              <a:lnSpc>
                <a:spcPct val="94000"/>
              </a:lnSpc>
              <a:spcBef>
                <a:spcPts val="1200"/>
              </a:spcBef>
              <a:spcAft>
                <a:spcPts val="0"/>
              </a:spcAft>
              <a:buClr>
                <a:schemeClr val="dk2"/>
              </a:buClr>
              <a:buSzPts val="2400"/>
              <a:buNone/>
            </a:pPr>
            <a:r>
              <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2400"/>
              <a:buNone/>
            </a:pPr>
            <a:r>
              <a:rPr b="1" lang="en-US" sz="2400">
                <a:latin typeface="Twentieth Century"/>
                <a:ea typeface="Twentieth Century"/>
                <a:cs typeface="Twentieth Century"/>
                <a:sym typeface="Twentieth Century"/>
              </a:rPr>
              <a:t>2- </a:t>
            </a:r>
            <a:r>
              <a:rPr lang="en-US" sz="2400">
                <a:latin typeface="Twentieth Century"/>
                <a:ea typeface="Twentieth Century"/>
                <a:cs typeface="Twentieth Century"/>
                <a:sym typeface="Twentieth Century"/>
              </a:rPr>
              <a:t>in others the parasite dies which lead to calcification. </a:t>
            </a:r>
            <a:endParaRPr sz="2400">
              <a:latin typeface="Twentieth Century"/>
              <a:ea typeface="Twentieth Century"/>
              <a:cs typeface="Twentieth Century"/>
              <a:sym typeface="Twentieth Century"/>
            </a:endParaRPr>
          </a:p>
        </p:txBody>
      </p:sp>
      <p:pic>
        <p:nvPicPr>
          <p:cNvPr id="4633" name="Google Shape;4633;p32"/>
          <p:cNvPicPr preferRelativeResize="0"/>
          <p:nvPr/>
        </p:nvPicPr>
        <p:blipFill rotWithShape="1">
          <a:blip r:embed="rId3">
            <a:alphaModFix/>
          </a:blip>
          <a:srcRect b="0" l="0" r="0" t="0"/>
          <a:stretch/>
        </p:blipFill>
        <p:spPr>
          <a:xfrm>
            <a:off x="5754688" y="2852936"/>
            <a:ext cx="4913313" cy="4108450"/>
          </a:xfrm>
          <a:prstGeom prst="rect">
            <a:avLst/>
          </a:prstGeom>
          <a:noFill/>
          <a:ln>
            <a:noFill/>
          </a:ln>
        </p:spPr>
      </p:pic>
      <p:pic>
        <p:nvPicPr>
          <p:cNvPr id="4634" name="Google Shape;4634;p32"/>
          <p:cNvPicPr preferRelativeResize="0"/>
          <p:nvPr/>
        </p:nvPicPr>
        <p:blipFill rotWithShape="1">
          <a:blip r:embed="rId4">
            <a:alphaModFix/>
          </a:blip>
          <a:srcRect b="0" l="0" r="0" t="0"/>
          <a:stretch/>
        </p:blipFill>
        <p:spPr>
          <a:xfrm>
            <a:off x="6456041" y="292060"/>
            <a:ext cx="3535611" cy="2687426"/>
          </a:xfrm>
          <a:prstGeom prst="rect">
            <a:avLst/>
          </a:prstGeom>
          <a:noFill/>
          <a:ln>
            <a:noFill/>
          </a:ln>
        </p:spPr>
      </p:pic>
      <p:sp>
        <p:nvSpPr>
          <p:cNvPr id="4635" name="Google Shape;4635;p32"/>
          <p:cNvSpPr/>
          <p:nvPr/>
        </p:nvSpPr>
        <p:spPr>
          <a:xfrm>
            <a:off x="2351584" y="5445224"/>
            <a:ext cx="2808312" cy="1080120"/>
          </a:xfrm>
          <a:prstGeom prst="rect">
            <a:avLst/>
          </a:prstGeom>
          <a:solidFill>
            <a:schemeClr val="accent1"/>
          </a:solidFill>
          <a:ln cap="flat" cmpd="sng" w="34925">
            <a:solidFill>
              <a:srgbClr val="66666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en-US" sz="1800">
                <a:solidFill>
                  <a:srgbClr val="FFFFFF"/>
                </a:solidFill>
                <a:latin typeface="Twentieth Century"/>
                <a:ea typeface="Twentieth Century"/>
                <a:cs typeface="Twentieth Century"/>
                <a:sym typeface="Twentieth Century"/>
              </a:rPr>
              <a:t>Partial&amp;complete calcification of the cystic wall (pericyst).</a:t>
            </a:r>
            <a:endParaRPr b="1" sz="1800">
              <a:solidFill>
                <a:srgbClr val="FFFFFF"/>
              </a:solidFill>
              <a:latin typeface="Twentieth Century"/>
              <a:ea typeface="Twentieth Century"/>
              <a:cs typeface="Twentieth Century"/>
              <a:sym typeface="Twentieth Century"/>
            </a:endParaRPr>
          </a:p>
        </p:txBody>
      </p:sp>
      <p:cxnSp>
        <p:nvCxnSpPr>
          <p:cNvPr id="4636" name="Google Shape;4636;p32"/>
          <p:cNvCxnSpPr/>
          <p:nvPr/>
        </p:nvCxnSpPr>
        <p:spPr>
          <a:xfrm flipH="1" rot="10800000">
            <a:off x="4871864" y="4907162"/>
            <a:ext cx="611560" cy="538063"/>
          </a:xfrm>
          <a:prstGeom prst="straightConnector1">
            <a:avLst/>
          </a:prstGeom>
          <a:noFill/>
          <a:ln cap="flat" cmpd="sng" w="9525">
            <a:solidFill>
              <a:schemeClr val="accent1"/>
            </a:solidFill>
            <a:prstDash val="solid"/>
            <a:round/>
            <a:headEnd len="sm" w="sm" type="none"/>
            <a:tailEnd len="med" w="med" type="stealth"/>
          </a:ln>
        </p:spPr>
      </p:cxnSp>
      <p:sp>
        <p:nvSpPr>
          <p:cNvPr id="4637" name="Google Shape;4637;p32"/>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1" name="Shape 4641"/>
        <p:cNvGrpSpPr/>
        <p:nvPr/>
      </p:nvGrpSpPr>
      <p:grpSpPr>
        <a:xfrm>
          <a:off x="0" y="0"/>
          <a:ext cx="0" cy="0"/>
          <a:chOff x="0" y="0"/>
          <a:chExt cx="0" cy="0"/>
        </a:xfrm>
      </p:grpSpPr>
      <p:sp>
        <p:nvSpPr>
          <p:cNvPr id="4642" name="Google Shape;4642;p33"/>
          <p:cNvSpPr/>
          <p:nvPr/>
        </p:nvSpPr>
        <p:spPr>
          <a:xfrm>
            <a:off x="1719713" y="2143307"/>
            <a:ext cx="8338686"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902135"/>
                </a:solidFill>
                <a:latin typeface="Twentieth Century"/>
                <a:ea typeface="Twentieth Century"/>
                <a:cs typeface="Twentieth Century"/>
                <a:sym typeface="Twentieth Century"/>
              </a:rPr>
              <a:t>Direct diagnostic modalities</a:t>
            </a:r>
            <a:endParaRPr/>
          </a:p>
          <a:p>
            <a:pPr indent="0" lvl="0" marL="0" marR="0" rtl="0" algn="ctr">
              <a:spcBef>
                <a:spcPts val="0"/>
              </a:spcBef>
              <a:spcAft>
                <a:spcPts val="0"/>
              </a:spcAft>
              <a:buNone/>
            </a:pPr>
            <a:r>
              <a:rPr b="1" lang="en-US" sz="4800">
                <a:solidFill>
                  <a:srgbClr val="902135"/>
                </a:solidFill>
                <a:latin typeface="Twentieth Century"/>
                <a:ea typeface="Twentieth Century"/>
                <a:cs typeface="Twentieth Century"/>
                <a:sym typeface="Twentieth Century"/>
              </a:rPr>
              <a:t> and Management </a:t>
            </a:r>
            <a:endParaRPr/>
          </a:p>
        </p:txBody>
      </p:sp>
      <p:sp>
        <p:nvSpPr>
          <p:cNvPr id="4643" name="Google Shape;4643;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7" name="Shape 4647"/>
        <p:cNvGrpSpPr/>
        <p:nvPr/>
      </p:nvGrpSpPr>
      <p:grpSpPr>
        <a:xfrm>
          <a:off x="0" y="0"/>
          <a:ext cx="0" cy="0"/>
          <a:chOff x="0" y="0"/>
          <a:chExt cx="0" cy="0"/>
        </a:xfrm>
      </p:grpSpPr>
      <p:pic>
        <p:nvPicPr>
          <p:cNvPr descr="https://i.imgur.com/evct0XH.png" id="4648" name="Google Shape;4648;p34"/>
          <p:cNvPicPr preferRelativeResize="0"/>
          <p:nvPr>
            <p:ph idx="1" type="body"/>
          </p:nvPr>
        </p:nvPicPr>
        <p:blipFill rotWithShape="1">
          <a:blip r:embed="rId3">
            <a:alphaModFix/>
          </a:blip>
          <a:srcRect b="0" l="0" r="0" t="0"/>
          <a:stretch/>
        </p:blipFill>
        <p:spPr>
          <a:xfrm>
            <a:off x="0" y="603000"/>
            <a:ext cx="12192000" cy="5652000"/>
          </a:xfrm>
          <a:prstGeom prst="rect">
            <a:avLst/>
          </a:prstGeom>
          <a:noFill/>
          <a:ln>
            <a:noFill/>
          </a:ln>
        </p:spPr>
      </p:pic>
      <p:sp>
        <p:nvSpPr>
          <p:cNvPr id="4649" name="Google Shape;4649;p34"/>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3" name="Shape 4653"/>
        <p:cNvGrpSpPr/>
        <p:nvPr/>
      </p:nvGrpSpPr>
      <p:grpSpPr>
        <a:xfrm>
          <a:off x="0" y="0"/>
          <a:ext cx="0" cy="0"/>
          <a:chOff x="0" y="0"/>
          <a:chExt cx="0" cy="0"/>
        </a:xfrm>
      </p:grpSpPr>
      <p:sp>
        <p:nvSpPr>
          <p:cNvPr id="4654" name="Google Shape;4654;p35"/>
          <p:cNvSpPr txBox="1"/>
          <p:nvPr>
            <p:ph type="title"/>
          </p:nvPr>
        </p:nvSpPr>
        <p:spPr>
          <a:xfrm>
            <a:off x="740550" y="0"/>
            <a:ext cx="10281300" cy="7635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INDIRECT diagnostic modalities </a:t>
            </a:r>
            <a:endParaRPr/>
          </a:p>
        </p:txBody>
      </p:sp>
      <p:sp>
        <p:nvSpPr>
          <p:cNvPr id="4655" name="Google Shape;4655;p35"/>
          <p:cNvSpPr txBox="1"/>
          <p:nvPr>
            <p:ph idx="4294967295" type="body"/>
          </p:nvPr>
        </p:nvSpPr>
        <p:spPr>
          <a:xfrm>
            <a:off x="609600" y="1219200"/>
            <a:ext cx="10972800" cy="49377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b="1" lang="en-US" sz="2200">
                <a:solidFill>
                  <a:schemeClr val="lt2"/>
                </a:solidFill>
              </a:rPr>
              <a:t>Routine labs</a:t>
            </a:r>
            <a:r>
              <a:rPr b="1" lang="en-US"/>
              <a:t> </a:t>
            </a:r>
            <a:r>
              <a:rPr b="1" lang="en-US">
                <a:solidFill>
                  <a:srgbClr val="FF0000"/>
                </a:solidFill>
              </a:rPr>
              <a:t>– nonspecific</a:t>
            </a:r>
            <a:endParaRPr/>
          </a:p>
          <a:p>
            <a:pPr indent="0" lvl="0" marL="0" rtl="0" algn="l">
              <a:lnSpc>
                <a:spcPct val="94000"/>
              </a:lnSpc>
              <a:spcBef>
                <a:spcPts val="1200"/>
              </a:spcBef>
              <a:spcAft>
                <a:spcPts val="0"/>
              </a:spcAft>
              <a:buNone/>
            </a:pPr>
            <a:r>
              <a:rPr lang="en-US"/>
              <a:t>■</a:t>
            </a:r>
            <a:r>
              <a:rPr b="1" lang="en-US"/>
              <a:t>Liver function tests</a:t>
            </a:r>
            <a:r>
              <a:rPr lang="en-US"/>
              <a:t> :elevated bilirubin or alkaline phosphatase level  ( if jaundice )</a:t>
            </a:r>
            <a:endParaRPr/>
          </a:p>
          <a:p>
            <a:pPr indent="0" lvl="0" marL="0" rtl="0" algn="l">
              <a:lnSpc>
                <a:spcPct val="94000"/>
              </a:lnSpc>
              <a:spcBef>
                <a:spcPts val="1200"/>
              </a:spcBef>
              <a:spcAft>
                <a:spcPts val="0"/>
              </a:spcAft>
              <a:buNone/>
            </a:pPr>
            <a:r>
              <a:rPr lang="en-US"/>
              <a:t>■</a:t>
            </a:r>
            <a:r>
              <a:rPr b="1" lang="en-US"/>
              <a:t>CBC</a:t>
            </a:r>
            <a:r>
              <a:rPr lang="en-US"/>
              <a:t> :Leukocytosis may suggest infection of the cyst (fever) and Eosinophilia</a:t>
            </a:r>
            <a:endParaRPr/>
          </a:p>
          <a:p>
            <a:pPr indent="0" lvl="0" marL="609600" rtl="0" algn="l">
              <a:lnSpc>
                <a:spcPct val="94000"/>
              </a:lnSpc>
              <a:spcBef>
                <a:spcPts val="1200"/>
              </a:spcBef>
              <a:spcAft>
                <a:spcPts val="0"/>
              </a:spcAft>
              <a:buNone/>
            </a:pPr>
            <a:r>
              <a:t/>
            </a:r>
            <a:endParaRPr/>
          </a:p>
          <a:p>
            <a:pPr indent="-384048" lvl="0" marL="384048" rtl="0" algn="l">
              <a:lnSpc>
                <a:spcPct val="94000"/>
              </a:lnSpc>
              <a:spcBef>
                <a:spcPts val="1200"/>
              </a:spcBef>
              <a:spcAft>
                <a:spcPts val="0"/>
              </a:spcAft>
              <a:buClr>
                <a:schemeClr val="dk2"/>
              </a:buClr>
              <a:buSzPts val="2000"/>
              <a:buChar char="●"/>
            </a:pPr>
            <a:r>
              <a:rPr b="1" lang="en-US" sz="2100">
                <a:solidFill>
                  <a:schemeClr val="lt2"/>
                </a:solidFill>
              </a:rPr>
              <a:t>Intradermal test (Casoni test)</a:t>
            </a:r>
            <a:r>
              <a:rPr b="1" lang="en-US"/>
              <a:t> </a:t>
            </a:r>
            <a:r>
              <a:rPr lang="en-US"/>
              <a:t>has been used most frequently in the past but is at present considered only of historical importance </a:t>
            </a:r>
            <a:endParaRPr b="1"/>
          </a:p>
          <a:p>
            <a:pPr indent="0" lvl="0" marL="0" rtl="0" algn="l">
              <a:lnSpc>
                <a:spcPct val="94000"/>
              </a:lnSpc>
              <a:spcBef>
                <a:spcPts val="1200"/>
              </a:spcBef>
              <a:spcAft>
                <a:spcPts val="0"/>
              </a:spcAft>
              <a:buNone/>
            </a:pPr>
            <a:r>
              <a:rPr b="1" lang="en-US"/>
              <a:t>Not used now because of </a:t>
            </a:r>
            <a:r>
              <a:rPr b="1" lang="en-US">
                <a:solidFill>
                  <a:srgbClr val="FF0000"/>
                </a:solidFill>
              </a:rPr>
              <a:t>low sensitivity</a:t>
            </a:r>
            <a:r>
              <a:rPr lang="en-US">
                <a:solidFill>
                  <a:srgbClr val="FF0000"/>
                </a:solidFill>
              </a:rPr>
              <a:t> </a:t>
            </a:r>
            <a:r>
              <a:rPr lang="en-US"/>
              <a:t>and</a:t>
            </a:r>
            <a:r>
              <a:rPr b="1" lang="en-US"/>
              <a:t> </a:t>
            </a:r>
            <a:r>
              <a:rPr b="1" lang="en-US">
                <a:solidFill>
                  <a:srgbClr val="FF0000"/>
                </a:solidFill>
              </a:rPr>
              <a:t>potential  for severe local allergic reaction</a:t>
            </a:r>
            <a:endParaRPr>
              <a:solidFill>
                <a:srgbClr val="FF0000"/>
              </a:solidFill>
            </a:endParaRPr>
          </a:p>
          <a:p>
            <a:pPr indent="0" lvl="0" marL="609600" rtl="0" algn="l">
              <a:lnSpc>
                <a:spcPct val="94000"/>
              </a:lnSpc>
              <a:spcBef>
                <a:spcPts val="1200"/>
              </a:spcBef>
              <a:spcAft>
                <a:spcPts val="0"/>
              </a:spcAft>
              <a:buNone/>
            </a:pPr>
            <a:br>
              <a:rPr lang="en-US"/>
            </a:br>
            <a:endParaRPr/>
          </a:p>
        </p:txBody>
      </p:sp>
      <p:sp>
        <p:nvSpPr>
          <p:cNvPr id="4656" name="Google Shape;4656;p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sz="1300">
                <a:solidFill>
                  <a:schemeClr val="accent3"/>
                </a:solidFill>
                <a:latin typeface="Raleway"/>
                <a:ea typeface="Raleway"/>
                <a:cs typeface="Raleway"/>
                <a:sym typeface="Raleway"/>
              </a:rPr>
              <a:t>‹#›</a:t>
            </a:fld>
            <a:endParaRPr sz="1300">
              <a:solidFill>
                <a:schemeClr val="accent3"/>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333" name="Shape 4333"/>
        <p:cNvGrpSpPr/>
        <p:nvPr/>
      </p:nvGrpSpPr>
      <p:grpSpPr>
        <a:xfrm>
          <a:off x="0" y="0"/>
          <a:ext cx="0" cy="0"/>
          <a:chOff x="0" y="0"/>
          <a:chExt cx="0" cy="0"/>
        </a:xfrm>
      </p:grpSpPr>
      <p:sp>
        <p:nvSpPr>
          <p:cNvPr id="4334" name="Google Shape;4334;p4"/>
          <p:cNvSpPr/>
          <p:nvPr/>
        </p:nvSpPr>
        <p:spPr>
          <a:xfrm>
            <a:off x="621775" y="240825"/>
            <a:ext cx="11235900" cy="3957600"/>
          </a:xfrm>
          <a:prstGeom prst="rect">
            <a:avLst/>
          </a:prstGeom>
          <a:noFill/>
          <a:ln>
            <a:noFill/>
          </a:ln>
        </p:spPr>
        <p:txBody>
          <a:bodyPr anchorCtr="0" anchor="t" bIns="45700" lIns="91425" spcFirstLastPara="1" rIns="91425" wrap="square" tIns="45700">
            <a:spAutoFit/>
          </a:bodyPr>
          <a:lstStyle/>
          <a:p>
            <a:pPr indent="-203200" lvl="0" marL="342900" marR="0" rtl="0" algn="l">
              <a:spcBef>
                <a:spcPts val="0"/>
              </a:spcBef>
              <a:spcAft>
                <a:spcPts val="0"/>
              </a:spcAft>
              <a:buClr>
                <a:schemeClr val="dk1"/>
              </a:buClr>
              <a:buSzPts val="2200"/>
              <a:buFont typeface="Arial"/>
              <a:buNone/>
            </a:pPr>
            <a:r>
              <a:t/>
            </a:r>
            <a:endParaRPr sz="2200">
              <a:solidFill>
                <a:srgbClr val="283C55"/>
              </a:solidFill>
              <a:latin typeface="Libre Franklin"/>
              <a:ea typeface="Libre Franklin"/>
              <a:cs typeface="Libre Franklin"/>
              <a:sym typeface="Libre Franklin"/>
            </a:endParaRPr>
          </a:p>
          <a:p>
            <a:pPr indent="-342900" lvl="0" marL="342900" marR="0" rtl="0" algn="l">
              <a:spcBef>
                <a:spcPts val="0"/>
              </a:spcBef>
              <a:spcAft>
                <a:spcPts val="0"/>
              </a:spcAft>
              <a:buClr>
                <a:srgbClr val="283C55"/>
              </a:buClr>
              <a:buSzPts val="2400"/>
              <a:buFont typeface="Arial"/>
              <a:buChar char="•"/>
            </a:pPr>
            <a:r>
              <a:rPr lang="en-US" sz="2400">
                <a:solidFill>
                  <a:srgbClr val="283C55"/>
                </a:solidFill>
                <a:latin typeface="Libre Franklin"/>
                <a:ea typeface="Libre Franklin"/>
                <a:cs typeface="Libre Franklin"/>
                <a:sym typeface="Libre Franklin"/>
              </a:rPr>
              <a:t>Four specieses of the E. genus are exist: </a:t>
            </a:r>
            <a:endParaRPr sz="2200">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accent3"/>
              </a:buClr>
              <a:buSzPts val="2200"/>
              <a:buFont typeface="Libre Franklin"/>
              <a:buAutoNum type="arabicPeriod"/>
            </a:pPr>
            <a:r>
              <a:rPr b="1" lang="en-US" sz="2200">
                <a:solidFill>
                  <a:schemeClr val="accent3"/>
                </a:solidFill>
                <a:latin typeface="Libre Franklin"/>
                <a:ea typeface="Libre Franklin"/>
                <a:cs typeface="Libre Franklin"/>
                <a:sym typeface="Libre Franklin"/>
              </a:rPr>
              <a:t>Cystic echinococcosis</a:t>
            </a:r>
            <a:r>
              <a:rPr lang="en-US" sz="2200">
                <a:solidFill>
                  <a:srgbClr val="283C55"/>
                </a:solidFill>
                <a:latin typeface="Libre Franklin"/>
                <a:ea typeface="Libre Franklin"/>
                <a:cs typeface="Libre Franklin"/>
                <a:sym typeface="Libre Franklin"/>
              </a:rPr>
              <a:t>: </a:t>
            </a:r>
            <a:r>
              <a:rPr b="1" lang="en-US" sz="2200" u="sng">
                <a:solidFill>
                  <a:srgbClr val="FF0000"/>
                </a:solidFill>
                <a:latin typeface="Libre Franklin"/>
                <a:ea typeface="Libre Franklin"/>
                <a:cs typeface="Libre Franklin"/>
                <a:sym typeface="Libre Franklin"/>
              </a:rPr>
              <a:t>Common</a:t>
            </a:r>
            <a:r>
              <a:rPr lang="en-US" sz="2200">
                <a:solidFill>
                  <a:srgbClr val="283C55"/>
                </a:solidFill>
                <a:latin typeface="Libre Franklin"/>
                <a:ea typeface="Libre Franklin"/>
                <a:cs typeface="Libre Franklin"/>
                <a:sym typeface="Libre Franklin"/>
              </a:rPr>
              <a:t> and caused by the larval stage of </a:t>
            </a:r>
            <a:r>
              <a:rPr b="1" lang="en-US" sz="2200">
                <a:solidFill>
                  <a:srgbClr val="283C55"/>
                </a:solidFill>
                <a:latin typeface="Libre Franklin"/>
                <a:ea typeface="Libre Franklin"/>
                <a:cs typeface="Libre Franklin"/>
                <a:sym typeface="Libre Franklin"/>
              </a:rPr>
              <a:t>E. granulosus.</a:t>
            </a:r>
            <a:r>
              <a:rPr lang="en-US" sz="2200">
                <a:solidFill>
                  <a:schemeClr val="dk1"/>
                </a:solidFill>
                <a:latin typeface="Libre Franklin"/>
                <a:ea typeface="Libre Franklin"/>
                <a:cs typeface="Libre Franklin"/>
                <a:sym typeface="Libre Franklin"/>
              </a:rPr>
              <a:t> </a:t>
            </a:r>
            <a:r>
              <a:rPr lang="en-US" sz="2200">
                <a:solidFill>
                  <a:srgbClr val="283C55"/>
                </a:solidFill>
                <a:latin typeface="Libre Franklin"/>
                <a:ea typeface="Libre Franklin"/>
                <a:cs typeface="Libre Franklin"/>
                <a:sym typeface="Libre Franklin"/>
              </a:rPr>
              <a:t>dog tapeworm</a:t>
            </a:r>
            <a:endParaRPr b="1" sz="2200">
              <a:solidFill>
                <a:srgbClr val="283C55"/>
              </a:solidFill>
              <a:latin typeface="Libre Franklin"/>
              <a:ea typeface="Libre Franklin"/>
              <a:cs typeface="Libre Franklin"/>
              <a:sym typeface="Libre Franklin"/>
            </a:endParaRPr>
          </a:p>
          <a:p>
            <a:pPr indent="-317500" lvl="0" marL="457200" marR="0" rtl="0" algn="l">
              <a:spcBef>
                <a:spcPts val="0"/>
              </a:spcBef>
              <a:spcAft>
                <a:spcPts val="0"/>
              </a:spcAft>
              <a:buClr>
                <a:schemeClr val="dk1"/>
              </a:buClr>
              <a:buSzPts val="2200"/>
              <a:buFont typeface="Libre Franklin"/>
              <a:buNone/>
            </a:pPr>
            <a:r>
              <a:t/>
            </a:r>
            <a:endParaRPr sz="2200">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accent3"/>
              </a:buClr>
              <a:buSzPts val="2200"/>
              <a:buFont typeface="Libre Franklin"/>
              <a:buAutoNum type="arabicPeriod"/>
            </a:pPr>
            <a:r>
              <a:rPr b="1" lang="en-US" sz="2200">
                <a:solidFill>
                  <a:schemeClr val="accent3"/>
                </a:solidFill>
                <a:latin typeface="Libre Franklin"/>
                <a:ea typeface="Libre Franklin"/>
                <a:cs typeface="Libre Franklin"/>
                <a:sym typeface="Libre Franklin"/>
              </a:rPr>
              <a:t>Alveolar echinococcosis</a:t>
            </a:r>
            <a:r>
              <a:rPr lang="en-US" sz="2200">
                <a:solidFill>
                  <a:srgbClr val="283C55"/>
                </a:solidFill>
                <a:latin typeface="Libre Franklin"/>
                <a:ea typeface="Libre Franklin"/>
                <a:cs typeface="Libre Franklin"/>
                <a:sym typeface="Libre Franklin"/>
              </a:rPr>
              <a:t>: Rare and caused by the larval stage of </a:t>
            </a:r>
            <a:r>
              <a:rPr b="1" lang="en-US" sz="2200">
                <a:solidFill>
                  <a:srgbClr val="283C55"/>
                </a:solidFill>
                <a:latin typeface="Libre Franklin"/>
                <a:ea typeface="Libre Franklin"/>
                <a:cs typeface="Libre Franklin"/>
                <a:sym typeface="Libre Franklin"/>
              </a:rPr>
              <a:t>E. multilocularis</a:t>
            </a:r>
            <a:r>
              <a:rPr lang="en-US" sz="2200">
                <a:solidFill>
                  <a:srgbClr val="283C55"/>
                </a:solidFill>
                <a:latin typeface="Libre Franklin"/>
                <a:ea typeface="Libre Franklin"/>
                <a:cs typeface="Libre Franklin"/>
                <a:sym typeface="Libre Franklin"/>
              </a:rPr>
              <a:t>.</a:t>
            </a:r>
            <a:r>
              <a:rPr lang="en-US" sz="2200">
                <a:solidFill>
                  <a:schemeClr val="dk1"/>
                </a:solidFill>
                <a:latin typeface="Libre Franklin"/>
                <a:ea typeface="Libre Franklin"/>
                <a:cs typeface="Libre Franklin"/>
                <a:sym typeface="Libre Franklin"/>
              </a:rPr>
              <a:t> </a:t>
            </a:r>
            <a:r>
              <a:rPr lang="en-US" sz="2200">
                <a:solidFill>
                  <a:srgbClr val="283C55"/>
                </a:solidFill>
                <a:latin typeface="Libre Franklin"/>
                <a:ea typeface="Libre Franklin"/>
                <a:cs typeface="Libre Franklin"/>
                <a:sym typeface="Libre Franklin"/>
              </a:rPr>
              <a:t>small fox tapeworm</a:t>
            </a:r>
            <a:endParaRPr/>
          </a:p>
          <a:p>
            <a:pPr indent="-317500" lvl="0" marL="457200" marR="0" rtl="0" algn="l">
              <a:spcBef>
                <a:spcPts val="0"/>
              </a:spcBef>
              <a:spcAft>
                <a:spcPts val="0"/>
              </a:spcAft>
              <a:buClr>
                <a:schemeClr val="dk1"/>
              </a:buClr>
              <a:buSzPts val="2200"/>
              <a:buFont typeface="Libre Franklin"/>
              <a:buNone/>
            </a:pPr>
            <a:r>
              <a:t/>
            </a:r>
            <a:endParaRPr sz="2200">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accent3"/>
              </a:buClr>
              <a:buSzPts val="2200"/>
              <a:buFont typeface="Libre Franklin"/>
              <a:buAutoNum type="arabicPeriod"/>
            </a:pPr>
            <a:r>
              <a:rPr b="1" lang="en-US" sz="2200">
                <a:solidFill>
                  <a:schemeClr val="accent3"/>
                </a:solidFill>
                <a:latin typeface="Libre Franklin"/>
                <a:ea typeface="Libre Franklin"/>
                <a:cs typeface="Libre Franklin"/>
                <a:sym typeface="Libre Franklin"/>
              </a:rPr>
              <a:t>Polycystic echinococcosis</a:t>
            </a:r>
            <a:r>
              <a:rPr b="1" lang="en-US" sz="2200">
                <a:solidFill>
                  <a:schemeClr val="accent3"/>
                </a:solidFill>
                <a:latin typeface="Libre Franklin"/>
                <a:ea typeface="Libre Franklin"/>
                <a:cs typeface="Libre Franklin"/>
                <a:sym typeface="Libre Franklin"/>
              </a:rPr>
              <a:t>:</a:t>
            </a:r>
            <a:r>
              <a:rPr lang="en-US" sz="2200">
                <a:solidFill>
                  <a:srgbClr val="283C55"/>
                </a:solidFill>
                <a:latin typeface="Libre Franklin"/>
                <a:ea typeface="Libre Franklin"/>
                <a:cs typeface="Libre Franklin"/>
                <a:sym typeface="Libre Franklin"/>
              </a:rPr>
              <a:t> Rare and caused by the larval stage of  </a:t>
            </a:r>
            <a:r>
              <a:rPr b="1" lang="en-US" sz="2200">
                <a:solidFill>
                  <a:srgbClr val="283C55"/>
                </a:solidFill>
                <a:latin typeface="Libre Franklin"/>
                <a:ea typeface="Libre Franklin"/>
                <a:cs typeface="Libre Franklin"/>
                <a:sym typeface="Libre Franklin"/>
              </a:rPr>
              <a:t>E. vogeli</a:t>
            </a:r>
            <a:endParaRPr b="1" sz="2200">
              <a:solidFill>
                <a:srgbClr val="283C55"/>
              </a:solidFill>
              <a:latin typeface="Libre Franklin"/>
              <a:ea typeface="Libre Franklin"/>
              <a:cs typeface="Libre Franklin"/>
              <a:sym typeface="Libre Franklin"/>
            </a:endParaRPr>
          </a:p>
          <a:p>
            <a:pPr indent="-317500" lvl="0" marL="457200" marR="0" rtl="0" algn="l">
              <a:spcBef>
                <a:spcPts val="0"/>
              </a:spcBef>
              <a:spcAft>
                <a:spcPts val="0"/>
              </a:spcAft>
              <a:buClr>
                <a:schemeClr val="dk1"/>
              </a:buClr>
              <a:buSzPts val="2200"/>
              <a:buFont typeface="Libre Franklin"/>
              <a:buNone/>
            </a:pPr>
            <a:r>
              <a:t/>
            </a:r>
            <a:endParaRPr b="1" sz="2200">
              <a:solidFill>
                <a:srgbClr val="283C55"/>
              </a:solidFill>
              <a:latin typeface="Libre Franklin"/>
              <a:ea typeface="Libre Franklin"/>
              <a:cs typeface="Libre Franklin"/>
              <a:sym typeface="Libre Franklin"/>
            </a:endParaRPr>
          </a:p>
          <a:p>
            <a:pPr indent="-457200" lvl="0" marL="457200" marR="0" rtl="0" algn="l">
              <a:spcBef>
                <a:spcPts val="0"/>
              </a:spcBef>
              <a:spcAft>
                <a:spcPts val="0"/>
              </a:spcAft>
              <a:buClr>
                <a:schemeClr val="accent3"/>
              </a:buClr>
              <a:buSzPts val="2200"/>
              <a:buFont typeface="Libre Franklin"/>
              <a:buAutoNum type="arabicPeriod"/>
            </a:pPr>
            <a:r>
              <a:rPr b="1" lang="en-US" sz="2200">
                <a:solidFill>
                  <a:srgbClr val="283C55"/>
                </a:solidFill>
                <a:latin typeface="Libre Franklin"/>
                <a:ea typeface="Libre Franklin"/>
                <a:cs typeface="Libre Franklin"/>
                <a:sym typeface="Libre Franklin"/>
              </a:rPr>
              <a:t>Rarlely E.oligarthrus caus</a:t>
            </a:r>
            <a:r>
              <a:rPr b="1" lang="en-US" sz="2200">
                <a:solidFill>
                  <a:srgbClr val="283C55"/>
                </a:solidFill>
                <a:latin typeface="Libre Franklin"/>
                <a:ea typeface="Libre Franklin"/>
                <a:cs typeface="Libre Franklin"/>
                <a:sym typeface="Libre Franklin"/>
              </a:rPr>
              <a:t>e </a:t>
            </a:r>
            <a:r>
              <a:rPr b="1" lang="en-US" sz="2200">
                <a:solidFill>
                  <a:srgbClr val="FF0000"/>
                </a:solidFill>
                <a:latin typeface="Libre Franklin"/>
                <a:ea typeface="Libre Franklin"/>
                <a:cs typeface="Libre Franklin"/>
                <a:sym typeface="Libre Franklin"/>
              </a:rPr>
              <a:t> </a:t>
            </a:r>
            <a:r>
              <a:rPr lang="en-US" sz="2200">
                <a:solidFill>
                  <a:schemeClr val="accent3"/>
                </a:solidFill>
                <a:latin typeface="Libre Franklin"/>
                <a:ea typeface="Libre Franklin"/>
                <a:cs typeface="Libre Franklin"/>
                <a:sym typeface="Libre Franklin"/>
              </a:rPr>
              <a:t>unicystic echinococcosis</a:t>
            </a:r>
            <a:endParaRPr sz="2200">
              <a:solidFill>
                <a:schemeClr val="accent3"/>
              </a:solidFill>
              <a:latin typeface="Libre Franklin"/>
              <a:ea typeface="Libre Franklin"/>
              <a:cs typeface="Libre Franklin"/>
              <a:sym typeface="Libre Franklin"/>
            </a:endParaRPr>
          </a:p>
        </p:txBody>
      </p:sp>
      <p:graphicFrame>
        <p:nvGraphicFramePr>
          <p:cNvPr id="4335" name="Google Shape;4335;p4"/>
          <p:cNvGraphicFramePr/>
          <p:nvPr/>
        </p:nvGraphicFramePr>
        <p:xfrm>
          <a:off x="1645213" y="4198516"/>
          <a:ext cx="3000000" cy="3000000"/>
        </p:xfrm>
        <a:graphic>
          <a:graphicData uri="http://schemas.openxmlformats.org/drawingml/2006/table">
            <a:tbl>
              <a:tblPr bandRow="1" firstRow="1">
                <a:noFill/>
                <a:tableStyleId>{B46C4B27-CEDD-4FAC-A97F-A1D19F73B441}</a:tableStyleId>
              </a:tblPr>
              <a:tblGrid>
                <a:gridCol w="2709325"/>
                <a:gridCol w="2709325"/>
                <a:gridCol w="2709325"/>
              </a:tblGrid>
              <a:tr h="5346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b="1" lang="en-US" sz="1800"/>
                        <a:t>Definitive Host</a:t>
                      </a:r>
                      <a:endParaRPr sz="1800"/>
                    </a:p>
                  </a:txBody>
                  <a:tcPr marT="45725" marB="45725" marR="91450" marL="91450"/>
                </a:tc>
                <a:tc>
                  <a:txBody>
                    <a:bodyPr/>
                    <a:lstStyle/>
                    <a:p>
                      <a:pPr indent="0" lvl="0" marL="0" marR="0" rtl="0" algn="l">
                        <a:lnSpc>
                          <a:spcPct val="100000"/>
                        </a:lnSpc>
                        <a:spcBef>
                          <a:spcPts val="0"/>
                        </a:spcBef>
                        <a:spcAft>
                          <a:spcPts val="0"/>
                        </a:spcAft>
                        <a:buClr>
                          <a:srgbClr val="283C55"/>
                        </a:buClr>
                        <a:buSzPts val="1800"/>
                        <a:buFont typeface="Libre Franklin"/>
                        <a:buNone/>
                      </a:pPr>
                      <a:r>
                        <a:rPr b="1" lang="en-US" sz="1800"/>
                        <a:t>Intermediate Host</a:t>
                      </a:r>
                      <a:endParaRPr/>
                    </a:p>
                  </a:txBody>
                  <a:tcPr marT="45725" marB="45725" marR="91450" marL="91450"/>
                </a:tc>
              </a:tr>
              <a:tr h="477825">
                <a:tc>
                  <a:txBody>
                    <a:bodyPr/>
                    <a:lstStyle/>
                    <a:p>
                      <a:pPr indent="0" lvl="0" marL="0" marR="0" rtl="0" algn="l">
                        <a:lnSpc>
                          <a:spcPct val="100000"/>
                        </a:lnSpc>
                        <a:spcBef>
                          <a:spcPts val="0"/>
                        </a:spcBef>
                        <a:spcAft>
                          <a:spcPts val="0"/>
                        </a:spcAft>
                        <a:buClr>
                          <a:srgbClr val="283C55"/>
                        </a:buClr>
                        <a:buSzPts val="1800"/>
                        <a:buFont typeface="Libre Franklin"/>
                        <a:buNone/>
                      </a:pPr>
                      <a:r>
                        <a:rPr lang="en-US" sz="1800">
                          <a:solidFill>
                            <a:srgbClr val="283C55"/>
                          </a:solidFill>
                        </a:rPr>
                        <a:t>E. granulosus</a:t>
                      </a:r>
                      <a:endParaRPr sz="1800">
                        <a:solidFill>
                          <a:srgbClr val="283C55"/>
                        </a:solidFill>
                      </a:endParaRPr>
                    </a:p>
                  </a:txBody>
                  <a:tcPr marT="45725" marB="45725" marR="91450" marL="91450"/>
                </a:tc>
                <a:tc>
                  <a:txBody>
                    <a:bodyPr/>
                    <a:lstStyle/>
                    <a:p>
                      <a:pPr indent="0" lvl="0" marL="0" marR="0" rtl="0" algn="l">
                        <a:spcBef>
                          <a:spcPts val="0"/>
                        </a:spcBef>
                        <a:spcAft>
                          <a:spcPts val="0"/>
                        </a:spcAft>
                        <a:buNone/>
                      </a:pPr>
                      <a:r>
                        <a:rPr lang="en-US" sz="1800">
                          <a:solidFill>
                            <a:srgbClr val="283C55"/>
                          </a:solidFill>
                        </a:rPr>
                        <a:t>Dogs</a:t>
                      </a:r>
                      <a:endParaRPr sz="1800"/>
                    </a:p>
                  </a:txBody>
                  <a:tcPr marT="45725" marB="45725" marR="91450" marL="91450"/>
                </a:tc>
                <a:tc>
                  <a:txBody>
                    <a:bodyPr/>
                    <a:lstStyle/>
                    <a:p>
                      <a:pPr indent="0" lvl="0" marL="0" marR="0" rtl="0" algn="l">
                        <a:spcBef>
                          <a:spcPts val="0"/>
                        </a:spcBef>
                        <a:spcAft>
                          <a:spcPts val="0"/>
                        </a:spcAft>
                        <a:buNone/>
                      </a:pPr>
                      <a:r>
                        <a:rPr lang="en-US" sz="1800">
                          <a:solidFill>
                            <a:srgbClr val="3F3F3F"/>
                          </a:solidFill>
                        </a:rPr>
                        <a:t>Sheeps, cattles, pigs</a:t>
                      </a:r>
                      <a:endParaRPr sz="1800">
                        <a:solidFill>
                          <a:srgbClr val="283C55"/>
                        </a:solidFill>
                      </a:endParaRPr>
                    </a:p>
                  </a:txBody>
                  <a:tcPr marT="45725" marB="45725" marR="91450" marL="91450"/>
                </a:tc>
              </a:tr>
              <a:tr h="477825">
                <a:tc>
                  <a:txBody>
                    <a:bodyPr/>
                    <a:lstStyle/>
                    <a:p>
                      <a:pPr indent="0" lvl="0" marL="0" marR="0" rtl="0" algn="l">
                        <a:lnSpc>
                          <a:spcPct val="100000"/>
                        </a:lnSpc>
                        <a:spcBef>
                          <a:spcPts val="0"/>
                        </a:spcBef>
                        <a:spcAft>
                          <a:spcPts val="0"/>
                        </a:spcAft>
                        <a:buClr>
                          <a:srgbClr val="283C55"/>
                        </a:buClr>
                        <a:buSzPts val="1800"/>
                        <a:buFont typeface="Libre Franklin"/>
                        <a:buNone/>
                      </a:pPr>
                      <a:r>
                        <a:rPr lang="en-US" sz="1800">
                          <a:solidFill>
                            <a:srgbClr val="283C55"/>
                          </a:solidFill>
                        </a:rPr>
                        <a:t>E. multilocularis</a:t>
                      </a:r>
                      <a:endParaRPr sz="1800">
                        <a:solidFill>
                          <a:srgbClr val="283C55"/>
                        </a:solidFill>
                      </a:endParaRPr>
                    </a:p>
                  </a:txBody>
                  <a:tcPr marT="45725" marB="45725" marR="91450" marL="91450"/>
                </a:tc>
                <a:tc>
                  <a:txBody>
                    <a:bodyPr/>
                    <a:lstStyle/>
                    <a:p>
                      <a:pPr indent="0" lvl="0" marL="0" marR="0" rtl="0" algn="l">
                        <a:spcBef>
                          <a:spcPts val="0"/>
                        </a:spcBef>
                        <a:spcAft>
                          <a:spcPts val="0"/>
                        </a:spcAft>
                        <a:buNone/>
                      </a:pPr>
                      <a:r>
                        <a:rPr lang="en-US" sz="1800">
                          <a:solidFill>
                            <a:srgbClr val="283C55"/>
                          </a:solidFill>
                        </a:rPr>
                        <a:t>foxes</a:t>
                      </a:r>
                      <a:endParaRPr sz="1800"/>
                    </a:p>
                  </a:txBody>
                  <a:tcPr marT="45725" marB="45725" marR="91450" marL="91450"/>
                </a:tc>
                <a:tc>
                  <a:txBody>
                    <a:bodyPr/>
                    <a:lstStyle/>
                    <a:p>
                      <a:pPr indent="0" lvl="0" marL="0" marR="0" rtl="0" algn="l">
                        <a:spcBef>
                          <a:spcPts val="0"/>
                        </a:spcBef>
                        <a:spcAft>
                          <a:spcPts val="0"/>
                        </a:spcAft>
                        <a:buNone/>
                      </a:pPr>
                      <a:r>
                        <a:rPr lang="en-US" sz="1800"/>
                        <a:t>Small rodent</a:t>
                      </a:r>
                      <a:endParaRPr sz="1800"/>
                    </a:p>
                  </a:txBody>
                  <a:tcPr marT="45725" marB="45725" marR="91450" marL="91450"/>
                </a:tc>
              </a:tr>
              <a:tr h="477825">
                <a:tc>
                  <a:txBody>
                    <a:bodyPr/>
                    <a:lstStyle/>
                    <a:p>
                      <a:pPr indent="0" lvl="0" marL="0" marR="0" rtl="0" algn="l">
                        <a:lnSpc>
                          <a:spcPct val="100000"/>
                        </a:lnSpc>
                        <a:spcBef>
                          <a:spcPts val="0"/>
                        </a:spcBef>
                        <a:spcAft>
                          <a:spcPts val="0"/>
                        </a:spcAft>
                        <a:buClr>
                          <a:srgbClr val="283C55"/>
                        </a:buClr>
                        <a:buSzPts val="1800"/>
                        <a:buFont typeface="Libre Franklin"/>
                        <a:buNone/>
                      </a:pPr>
                      <a:r>
                        <a:rPr lang="en-US" sz="1800">
                          <a:solidFill>
                            <a:srgbClr val="283C55"/>
                          </a:solidFill>
                        </a:rPr>
                        <a:t>E. Vogeli </a:t>
                      </a:r>
                      <a:endParaRPr sz="1800">
                        <a:solidFill>
                          <a:srgbClr val="283C55"/>
                        </a:solidFill>
                      </a:endParaRPr>
                    </a:p>
                  </a:txBody>
                  <a:tcPr marT="45725" marB="45725" marR="91450" marL="91450"/>
                </a:tc>
                <a:tc>
                  <a:txBody>
                    <a:bodyPr/>
                    <a:lstStyle/>
                    <a:p>
                      <a:pPr indent="0" lvl="0" marL="0" marR="0" rtl="0" algn="l">
                        <a:spcBef>
                          <a:spcPts val="0"/>
                        </a:spcBef>
                        <a:spcAft>
                          <a:spcPts val="0"/>
                        </a:spcAft>
                        <a:buNone/>
                      </a:pPr>
                      <a:r>
                        <a:rPr lang="en-US" sz="1800">
                          <a:solidFill>
                            <a:srgbClr val="283C55"/>
                          </a:solidFill>
                        </a:rPr>
                        <a:t>dogs </a:t>
                      </a:r>
                      <a:endParaRPr sz="1800"/>
                    </a:p>
                  </a:txBody>
                  <a:tcPr marT="45725" marB="45725" marR="91450" marL="91450"/>
                </a:tc>
                <a:tc>
                  <a:txBody>
                    <a:bodyPr/>
                    <a:lstStyle/>
                    <a:p>
                      <a:pPr indent="0" lvl="0" marL="0" marR="0" rtl="0" algn="l">
                        <a:spcBef>
                          <a:spcPts val="0"/>
                        </a:spcBef>
                        <a:spcAft>
                          <a:spcPts val="0"/>
                        </a:spcAft>
                        <a:buNone/>
                      </a:pPr>
                      <a:r>
                        <a:rPr lang="en-US" sz="1800"/>
                        <a:t>Rodent </a:t>
                      </a:r>
                      <a:endParaRPr sz="1800"/>
                    </a:p>
                  </a:txBody>
                  <a:tcPr marT="45725" marB="45725" marR="91450" marL="91450"/>
                </a:tc>
              </a:tr>
              <a:tr h="477825">
                <a:tc>
                  <a:txBody>
                    <a:bodyPr/>
                    <a:lstStyle/>
                    <a:p>
                      <a:pPr indent="0" lvl="0" marL="0" marR="0" rtl="0" algn="l">
                        <a:lnSpc>
                          <a:spcPct val="100000"/>
                        </a:lnSpc>
                        <a:spcBef>
                          <a:spcPts val="0"/>
                        </a:spcBef>
                        <a:spcAft>
                          <a:spcPts val="0"/>
                        </a:spcAft>
                        <a:buClr>
                          <a:srgbClr val="283C55"/>
                        </a:buClr>
                        <a:buSzPts val="1800"/>
                        <a:buFont typeface="Libre Franklin"/>
                        <a:buNone/>
                      </a:pPr>
                      <a:r>
                        <a:rPr lang="en-US" sz="1800">
                          <a:solidFill>
                            <a:srgbClr val="283C55"/>
                          </a:solidFill>
                        </a:rPr>
                        <a:t>E. oligarthus</a:t>
                      </a:r>
                      <a:endParaRPr sz="1800">
                        <a:solidFill>
                          <a:srgbClr val="283C55"/>
                        </a:solidFill>
                      </a:endParaRPr>
                    </a:p>
                  </a:txBody>
                  <a:tcPr marT="45725" marB="45725" marR="91450" marL="91450"/>
                </a:tc>
                <a:tc>
                  <a:txBody>
                    <a:bodyPr/>
                    <a:lstStyle/>
                    <a:p>
                      <a:pPr indent="0" lvl="0" marL="0" marR="0" rtl="0" algn="l">
                        <a:spcBef>
                          <a:spcPts val="0"/>
                        </a:spcBef>
                        <a:spcAft>
                          <a:spcPts val="0"/>
                        </a:spcAft>
                        <a:buNone/>
                      </a:pPr>
                      <a:r>
                        <a:rPr lang="en-US" sz="1800">
                          <a:solidFill>
                            <a:srgbClr val="283C55"/>
                          </a:solidFill>
                        </a:rPr>
                        <a:t>Wild felids animals </a:t>
                      </a:r>
                      <a:endParaRPr sz="1800"/>
                    </a:p>
                  </a:txBody>
                  <a:tcPr marT="45725" marB="45725" marR="91450" marL="91450"/>
                </a:tc>
                <a:tc>
                  <a:txBody>
                    <a:bodyPr/>
                    <a:lstStyle/>
                    <a:p>
                      <a:pPr indent="0" lvl="0" marL="0" marR="0" rtl="0" algn="l">
                        <a:spcBef>
                          <a:spcPts val="0"/>
                        </a:spcBef>
                        <a:spcAft>
                          <a:spcPts val="0"/>
                        </a:spcAft>
                        <a:buNone/>
                      </a:pPr>
                      <a:r>
                        <a:rPr lang="en-US" sz="1800"/>
                        <a:t>Rodent </a:t>
                      </a:r>
                      <a:endParaRPr sz="1800"/>
                    </a:p>
                  </a:txBody>
                  <a:tcPr marT="45725" marB="45725" marR="91450" marL="91450"/>
                </a:tc>
              </a:tr>
            </a:tbl>
          </a:graphicData>
        </a:graphic>
      </p:graphicFrame>
      <p:sp>
        <p:nvSpPr>
          <p:cNvPr id="4336" name="Google Shape;4336;p4"/>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0" name="Shape 4660"/>
        <p:cNvGrpSpPr/>
        <p:nvPr/>
      </p:nvGrpSpPr>
      <p:grpSpPr>
        <a:xfrm>
          <a:off x="0" y="0"/>
          <a:ext cx="0" cy="0"/>
          <a:chOff x="0" y="0"/>
          <a:chExt cx="0" cy="0"/>
        </a:xfrm>
      </p:grpSpPr>
      <p:sp>
        <p:nvSpPr>
          <p:cNvPr id="4661" name="Google Shape;4661;p36"/>
          <p:cNvSpPr txBox="1"/>
          <p:nvPr>
            <p:ph type="title"/>
          </p:nvPr>
        </p:nvSpPr>
        <p:spPr>
          <a:xfrm>
            <a:off x="459650" y="97400"/>
            <a:ext cx="10281300" cy="7635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INDIRECT diagnostic modalities</a:t>
            </a:r>
            <a:endParaRPr/>
          </a:p>
        </p:txBody>
      </p:sp>
      <p:sp>
        <p:nvSpPr>
          <p:cNvPr id="4662" name="Google Shape;4662;p36"/>
          <p:cNvSpPr txBox="1"/>
          <p:nvPr>
            <p:ph idx="4294967295" type="body"/>
          </p:nvPr>
        </p:nvSpPr>
        <p:spPr>
          <a:xfrm>
            <a:off x="545325" y="1298125"/>
            <a:ext cx="10427400" cy="54048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b="1" lang="en-US" sz="2200">
                <a:solidFill>
                  <a:schemeClr val="lt2"/>
                </a:solidFill>
              </a:rPr>
              <a:t>Serological tests </a:t>
            </a:r>
            <a:r>
              <a:rPr lang="en-US"/>
              <a:t>detect specific antibodies to the parasite and are </a:t>
            </a:r>
            <a:r>
              <a:rPr lang="en-US">
                <a:solidFill>
                  <a:srgbClr val="FF0000"/>
                </a:solidFill>
              </a:rPr>
              <a:t>the most commonly employed tools to diagnose </a:t>
            </a:r>
            <a:r>
              <a:rPr b="1" lang="en-US">
                <a:solidFill>
                  <a:schemeClr val="dk1"/>
                </a:solidFill>
              </a:rPr>
              <a:t>past</a:t>
            </a:r>
            <a:r>
              <a:rPr lang="en-US">
                <a:solidFill>
                  <a:schemeClr val="dk1"/>
                </a:solidFill>
              </a:rPr>
              <a:t> </a:t>
            </a:r>
            <a:r>
              <a:rPr lang="en-US">
                <a:solidFill>
                  <a:srgbClr val="FF0000"/>
                </a:solidFill>
              </a:rPr>
              <a:t>and </a:t>
            </a:r>
            <a:r>
              <a:rPr b="1" lang="en-US">
                <a:solidFill>
                  <a:schemeClr val="dk1"/>
                </a:solidFill>
              </a:rPr>
              <a:t>recent</a:t>
            </a:r>
            <a:r>
              <a:rPr lang="en-US">
                <a:solidFill>
                  <a:srgbClr val="FF0000"/>
                </a:solidFill>
              </a:rPr>
              <a:t> infection with </a:t>
            </a:r>
            <a:r>
              <a:rPr b="1" lang="en-US">
                <a:solidFill>
                  <a:srgbClr val="FF0000"/>
                </a:solidFill>
              </a:rPr>
              <a:t>E. granulosus</a:t>
            </a:r>
            <a:r>
              <a:rPr lang="en-US"/>
              <a:t>. </a:t>
            </a:r>
            <a:endParaRPr/>
          </a:p>
          <a:p>
            <a:pPr indent="-384048" lvl="0" marL="384048" rtl="0" algn="l">
              <a:lnSpc>
                <a:spcPct val="94000"/>
              </a:lnSpc>
              <a:spcBef>
                <a:spcPts val="1200"/>
              </a:spcBef>
              <a:spcAft>
                <a:spcPts val="0"/>
              </a:spcAft>
              <a:buClr>
                <a:schemeClr val="dk2"/>
              </a:buClr>
              <a:buSzPts val="2000"/>
              <a:buChar char="●"/>
            </a:pPr>
            <a:r>
              <a:rPr lang="en-US"/>
              <a:t>Detection of </a:t>
            </a:r>
            <a:r>
              <a:rPr lang="en-US">
                <a:solidFill>
                  <a:srgbClr val="FF0000"/>
                </a:solidFill>
              </a:rPr>
              <a:t>IgG</a:t>
            </a:r>
            <a:r>
              <a:rPr lang="en-US"/>
              <a:t> antibodies implies </a:t>
            </a:r>
            <a:r>
              <a:rPr lang="en-US">
                <a:solidFill>
                  <a:srgbClr val="FF0000"/>
                </a:solidFill>
              </a:rPr>
              <a:t>exposure to the parasite</a:t>
            </a:r>
            <a:r>
              <a:rPr lang="en-US"/>
              <a:t>, while in </a:t>
            </a:r>
            <a:r>
              <a:rPr lang="en-US">
                <a:solidFill>
                  <a:srgbClr val="FF0000"/>
                </a:solidFill>
              </a:rPr>
              <a:t>active infection </a:t>
            </a:r>
            <a:r>
              <a:rPr lang="en-US"/>
              <a:t>high titers of specific </a:t>
            </a:r>
            <a:r>
              <a:rPr lang="en-US">
                <a:solidFill>
                  <a:srgbClr val="FF0000"/>
                </a:solidFill>
              </a:rPr>
              <a:t>IgM and IgA antibodies </a:t>
            </a:r>
            <a:r>
              <a:rPr lang="en-US"/>
              <a:t>are observed &amp; detection of circulating hydatid antigen in the serum .</a:t>
            </a:r>
            <a:endParaRPr/>
          </a:p>
          <a:p>
            <a:pPr indent="-384048" lvl="0" marL="384048" rtl="0" algn="l">
              <a:lnSpc>
                <a:spcPct val="94000"/>
              </a:lnSpc>
              <a:spcBef>
                <a:spcPts val="1200"/>
              </a:spcBef>
              <a:spcAft>
                <a:spcPts val="0"/>
              </a:spcAft>
              <a:buClr>
                <a:schemeClr val="dk2"/>
              </a:buClr>
              <a:buSzPts val="2000"/>
              <a:buChar char="●"/>
            </a:pPr>
            <a:r>
              <a:rPr lang="en-US"/>
              <a:t>ELISA  techniques have a </a:t>
            </a:r>
            <a:r>
              <a:rPr lang="en-US">
                <a:solidFill>
                  <a:srgbClr val="FF0000"/>
                </a:solidFill>
              </a:rPr>
              <a:t>high sensitivity above 90%</a:t>
            </a:r>
            <a:r>
              <a:rPr lang="en-US"/>
              <a:t> and are useful in mass scale screening.</a:t>
            </a:r>
            <a:endParaRPr/>
          </a:p>
          <a:p>
            <a:pPr indent="-384048" lvl="0" marL="384048" rtl="0" algn="l">
              <a:lnSpc>
                <a:spcPct val="94000"/>
              </a:lnSpc>
              <a:spcBef>
                <a:spcPts val="1200"/>
              </a:spcBef>
              <a:spcAft>
                <a:spcPts val="0"/>
              </a:spcAft>
              <a:buClr>
                <a:schemeClr val="dk2"/>
              </a:buClr>
              <a:buSzPts val="2000"/>
              <a:buChar char="●"/>
            </a:pPr>
            <a:r>
              <a:rPr lang="en-US"/>
              <a:t> ELISA is used most commonly, but alternate techniques are  counter-immuno-electrophoresis</a:t>
            </a:r>
            <a:endParaRPr/>
          </a:p>
          <a:p>
            <a:pPr indent="-384048" lvl="0" marL="384048" rtl="0" algn="l">
              <a:lnSpc>
                <a:spcPct val="94000"/>
              </a:lnSpc>
              <a:spcBef>
                <a:spcPts val="1200"/>
              </a:spcBef>
              <a:spcAft>
                <a:spcPts val="0"/>
              </a:spcAft>
              <a:buClr>
                <a:schemeClr val="dk2"/>
              </a:buClr>
              <a:buSzPts val="2000"/>
              <a:buChar char="●"/>
            </a:pPr>
            <a:r>
              <a:rPr lang="en-US"/>
              <a:t>The counter-immuno-electrophoresis has </a:t>
            </a:r>
            <a:r>
              <a:rPr lang="en-US">
                <a:solidFill>
                  <a:srgbClr val="FF0000"/>
                </a:solidFill>
              </a:rPr>
              <a:t>the highest specificity </a:t>
            </a:r>
            <a:r>
              <a:rPr lang="en-US"/>
              <a:t>(100%) and high sensitivity </a:t>
            </a:r>
            <a:endParaRPr/>
          </a:p>
        </p:txBody>
      </p:sp>
      <p:sp>
        <p:nvSpPr>
          <p:cNvPr id="4663" name="Google Shape;4663;p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sz="1300">
                <a:solidFill>
                  <a:schemeClr val="accent3"/>
                </a:solidFill>
                <a:latin typeface="Raleway"/>
                <a:ea typeface="Raleway"/>
                <a:cs typeface="Raleway"/>
                <a:sym typeface="Raleway"/>
              </a:rPr>
              <a:t>‹#›</a:t>
            </a:fld>
            <a:endParaRPr sz="1300">
              <a:solidFill>
                <a:schemeClr val="accent3"/>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8" name="Shape 4668"/>
        <p:cNvGrpSpPr/>
        <p:nvPr/>
      </p:nvGrpSpPr>
      <p:grpSpPr>
        <a:xfrm>
          <a:off x="0" y="0"/>
          <a:ext cx="0" cy="0"/>
          <a:chOff x="0" y="0"/>
          <a:chExt cx="0" cy="0"/>
        </a:xfrm>
      </p:grpSpPr>
      <p:sp>
        <p:nvSpPr>
          <p:cNvPr id="4669" name="Google Shape;4669;p37"/>
          <p:cNvSpPr/>
          <p:nvPr/>
        </p:nvSpPr>
        <p:spPr>
          <a:xfrm>
            <a:off x="0" y="-115416"/>
            <a:ext cx="184731" cy="230832"/>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900">
              <a:solidFill>
                <a:srgbClr val="000000"/>
              </a:solidFill>
              <a:latin typeface="Tahoma"/>
              <a:ea typeface="Tahoma"/>
              <a:cs typeface="Tahoma"/>
              <a:sym typeface="Tahoma"/>
            </a:endParaRPr>
          </a:p>
        </p:txBody>
      </p:sp>
      <p:sp>
        <p:nvSpPr>
          <p:cNvPr descr="blob:https://web.telegram.org/dd6c6310-4232-4833-b26c-a64a9373bf8f" id="4670" name="Google Shape;4670;p37"/>
          <p:cNvSpPr/>
          <p:nvPr/>
        </p:nvSpPr>
        <p:spPr>
          <a:xfrm>
            <a:off x="36513" y="-10795"/>
            <a:ext cx="304800" cy="4571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sp>
        <p:nvSpPr>
          <p:cNvPr id="4671" name="Google Shape;4671;p37"/>
          <p:cNvSpPr/>
          <p:nvPr/>
        </p:nvSpPr>
        <p:spPr>
          <a:xfrm>
            <a:off x="36526" y="3741000"/>
            <a:ext cx="6232500" cy="14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2"/>
                </a:solidFill>
                <a:latin typeface="Century Gothic"/>
                <a:ea typeface="Century Gothic"/>
                <a:cs typeface="Century Gothic"/>
                <a:sym typeface="Century Gothic"/>
              </a:rPr>
              <a:t>Plain X-RAY Films</a:t>
            </a:r>
            <a:r>
              <a:rPr lang="en-US" sz="2000">
                <a:solidFill>
                  <a:srgbClr val="000000"/>
                </a:solidFill>
                <a:latin typeface="Century Gothic"/>
                <a:ea typeface="Century Gothic"/>
                <a:cs typeface="Century Gothic"/>
                <a:sym typeface="Century Gothic"/>
              </a:rPr>
              <a:t>: Findings from plain films of the chest, abdomen,are </a:t>
            </a:r>
            <a:r>
              <a:rPr lang="en-US" sz="2000">
                <a:solidFill>
                  <a:srgbClr val="FF0000"/>
                </a:solidFill>
                <a:latin typeface="Century Gothic"/>
                <a:ea typeface="Century Gothic"/>
                <a:cs typeface="Century Gothic"/>
                <a:sym typeface="Century Gothic"/>
              </a:rPr>
              <a:t>nonspecific</a:t>
            </a:r>
            <a:r>
              <a:rPr lang="en-US" sz="2000">
                <a:solidFill>
                  <a:srgbClr val="000000"/>
                </a:solidFill>
                <a:latin typeface="Century Gothic"/>
                <a:ea typeface="Century Gothic"/>
                <a:cs typeface="Century Gothic"/>
                <a:sym typeface="Century Gothic"/>
              </a:rPr>
              <a:t> </a:t>
            </a:r>
            <a:r>
              <a:rPr lang="en-US" sz="2000">
                <a:solidFill>
                  <a:srgbClr val="FF0000"/>
                </a:solidFill>
                <a:latin typeface="Century Gothic"/>
                <a:ea typeface="Century Gothic"/>
                <a:cs typeface="Century Gothic"/>
                <a:sym typeface="Century Gothic"/>
              </a:rPr>
              <a:t>and mostly non revealing</a:t>
            </a:r>
            <a:r>
              <a:rPr lang="en-US" sz="2000">
                <a:solidFill>
                  <a:srgbClr val="000000"/>
                </a:solidFill>
                <a:latin typeface="Century Gothic"/>
                <a:ea typeface="Century Gothic"/>
                <a:cs typeface="Century Gothic"/>
                <a:sym typeface="Century Gothic"/>
              </a:rPr>
              <a:t>. A thin rim of calcification delineating a cyst is suggestive of an echinococcal cyst.</a:t>
            </a:r>
            <a:endParaRPr sz="1600"/>
          </a:p>
        </p:txBody>
      </p:sp>
      <p:sp>
        <p:nvSpPr>
          <p:cNvPr id="4672" name="Google Shape;4672;p37"/>
          <p:cNvSpPr txBox="1"/>
          <p:nvPr>
            <p:ph idx="4294967295" type="subTitle"/>
          </p:nvPr>
        </p:nvSpPr>
        <p:spPr>
          <a:xfrm>
            <a:off x="284986" y="1232807"/>
            <a:ext cx="7480047" cy="1494191"/>
          </a:xfrm>
          <a:prstGeom prst="rect">
            <a:avLst/>
          </a:prstGeom>
          <a:noFill/>
          <a:ln>
            <a:noFill/>
          </a:ln>
        </p:spPr>
        <p:txBody>
          <a:bodyPr anchorCtr="0" anchor="t" bIns="45700" lIns="91425" spcFirstLastPara="1" rIns="91425" wrap="square" tIns="45700">
            <a:noAutofit/>
          </a:bodyPr>
          <a:lstStyle/>
          <a:p>
            <a:pPr indent="0" lvl="0" marL="0" rtl="0" algn="l">
              <a:lnSpc>
                <a:spcPct val="92000"/>
              </a:lnSpc>
              <a:spcBef>
                <a:spcPts val="0"/>
              </a:spcBef>
              <a:spcAft>
                <a:spcPts val="0"/>
              </a:spcAft>
              <a:buClr>
                <a:schemeClr val="dk2"/>
              </a:buClr>
              <a:buSzPts val="1955"/>
              <a:buNone/>
            </a:pPr>
            <a:r>
              <a:rPr b="1" lang="en-US" sz="1900"/>
              <a:t>Direct</a:t>
            </a:r>
            <a:r>
              <a:rPr lang="en-US" sz="1900"/>
              <a:t> modalities for diagnosing liver hydatid cyst:</a:t>
            </a:r>
            <a:endParaRPr sz="1900"/>
          </a:p>
          <a:p>
            <a:pPr indent="-355600" lvl="0" marL="342900" rtl="0" algn="l">
              <a:lnSpc>
                <a:spcPct val="92000"/>
              </a:lnSpc>
              <a:spcBef>
                <a:spcPts val="0"/>
              </a:spcBef>
              <a:spcAft>
                <a:spcPts val="0"/>
              </a:spcAft>
              <a:buClr>
                <a:schemeClr val="dk2"/>
              </a:buClr>
              <a:buSzPts val="2155"/>
              <a:buAutoNum type="arabicParenR"/>
            </a:pPr>
            <a:r>
              <a:rPr lang="en-US" sz="1900"/>
              <a:t>Plain X-RAY</a:t>
            </a:r>
            <a:endParaRPr sz="1900"/>
          </a:p>
          <a:p>
            <a:pPr indent="-355600" lvl="0" marL="342900" rtl="0" algn="l">
              <a:lnSpc>
                <a:spcPct val="92000"/>
              </a:lnSpc>
              <a:spcBef>
                <a:spcPts val="0"/>
              </a:spcBef>
              <a:spcAft>
                <a:spcPts val="0"/>
              </a:spcAft>
              <a:buClr>
                <a:schemeClr val="dk2"/>
              </a:buClr>
              <a:buSzPts val="2155"/>
              <a:buAutoNum type="arabicParenR"/>
            </a:pPr>
            <a:r>
              <a:rPr lang="en-US" sz="1900"/>
              <a:t>Ultrasonography </a:t>
            </a:r>
            <a:endParaRPr sz="1900"/>
          </a:p>
          <a:p>
            <a:pPr indent="-355600" lvl="0" marL="342900" rtl="0" algn="l">
              <a:lnSpc>
                <a:spcPct val="92000"/>
              </a:lnSpc>
              <a:spcBef>
                <a:spcPts val="0"/>
              </a:spcBef>
              <a:spcAft>
                <a:spcPts val="0"/>
              </a:spcAft>
              <a:buClr>
                <a:schemeClr val="dk2"/>
              </a:buClr>
              <a:buSzPts val="2155"/>
              <a:buAutoNum type="arabicParenR"/>
            </a:pPr>
            <a:r>
              <a:rPr lang="en-US" sz="1900"/>
              <a:t>CT scan</a:t>
            </a:r>
            <a:endParaRPr sz="1900"/>
          </a:p>
          <a:p>
            <a:pPr indent="-355600" lvl="0" marL="342900" rtl="0" algn="l">
              <a:lnSpc>
                <a:spcPct val="92000"/>
              </a:lnSpc>
              <a:spcBef>
                <a:spcPts val="0"/>
              </a:spcBef>
              <a:spcAft>
                <a:spcPts val="0"/>
              </a:spcAft>
              <a:buClr>
                <a:schemeClr val="dk2"/>
              </a:buClr>
              <a:buSzPts val="2155"/>
              <a:buAutoNum type="arabicParenR"/>
            </a:pPr>
            <a:r>
              <a:rPr lang="en-US" sz="1900"/>
              <a:t>MRCP and ERCP</a:t>
            </a:r>
            <a:endParaRPr sz="1900"/>
          </a:p>
        </p:txBody>
      </p:sp>
      <p:sp>
        <p:nvSpPr>
          <p:cNvPr id="4673" name="Google Shape;4673;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674" name="Google Shape;4674;p37"/>
          <p:cNvPicPr preferRelativeResize="0"/>
          <p:nvPr/>
        </p:nvPicPr>
        <p:blipFill>
          <a:blip r:embed="rId3">
            <a:alphaModFix/>
          </a:blip>
          <a:stretch>
            <a:fillRect/>
          </a:stretch>
        </p:blipFill>
        <p:spPr>
          <a:xfrm>
            <a:off x="7617408" y="1573575"/>
            <a:ext cx="4122166" cy="40492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8" name="Shape 4678"/>
        <p:cNvGrpSpPr/>
        <p:nvPr/>
      </p:nvGrpSpPr>
      <p:grpSpPr>
        <a:xfrm>
          <a:off x="0" y="0"/>
          <a:ext cx="0" cy="0"/>
          <a:chOff x="0" y="0"/>
          <a:chExt cx="0" cy="0"/>
        </a:xfrm>
      </p:grpSpPr>
      <p:sp>
        <p:nvSpPr>
          <p:cNvPr id="4679" name="Google Shape;4679;p38"/>
          <p:cNvSpPr txBox="1"/>
          <p:nvPr>
            <p:ph idx="1" type="subTitle"/>
          </p:nvPr>
        </p:nvSpPr>
        <p:spPr>
          <a:xfrm>
            <a:off x="994123" y="1189750"/>
            <a:ext cx="9648300" cy="2125500"/>
          </a:xfrm>
          <a:prstGeom prst="rect">
            <a:avLst/>
          </a:prstGeom>
          <a:noFill/>
          <a:ln>
            <a:noFill/>
          </a:ln>
        </p:spPr>
        <p:txBody>
          <a:bodyPr anchorCtr="0" anchor="t" bIns="45700" lIns="91425" spcFirstLastPara="1" rIns="91425" wrap="square" tIns="45700">
            <a:noAutofit/>
          </a:bodyPr>
          <a:lstStyle/>
          <a:p>
            <a:pPr indent="-166052" lvl="0" marL="0" rtl="0" algn="l">
              <a:lnSpc>
                <a:spcPct val="130000"/>
              </a:lnSpc>
              <a:spcBef>
                <a:spcPts val="0"/>
              </a:spcBef>
              <a:spcAft>
                <a:spcPts val="0"/>
              </a:spcAft>
              <a:buClr>
                <a:schemeClr val="lt2"/>
              </a:buClr>
              <a:buSzPts val="2615"/>
              <a:buFont typeface="Noto Sans Symbols"/>
              <a:buChar char="⮚"/>
            </a:pPr>
            <a:r>
              <a:rPr b="1" lang="en-US" sz="2615">
                <a:solidFill>
                  <a:schemeClr val="lt2"/>
                </a:solidFill>
              </a:rPr>
              <a:t>Ultrasonography</a:t>
            </a:r>
            <a:endParaRPr sz="1997">
              <a:solidFill>
                <a:schemeClr val="lt2"/>
              </a:solidFill>
            </a:endParaRPr>
          </a:p>
          <a:p>
            <a:pPr indent="0" lvl="0" marL="0" rtl="0" algn="l">
              <a:lnSpc>
                <a:spcPct val="92000"/>
              </a:lnSpc>
              <a:spcBef>
                <a:spcPts val="0"/>
              </a:spcBef>
              <a:spcAft>
                <a:spcPts val="0"/>
              </a:spcAft>
              <a:buClr>
                <a:schemeClr val="dk2"/>
              </a:buClr>
              <a:buSzPts val="1140"/>
              <a:buNone/>
            </a:pPr>
            <a:r>
              <a:rPr lang="en-US" sz="2140"/>
              <a:t>Ultrasonography is a :</a:t>
            </a:r>
            <a:endParaRPr sz="1997"/>
          </a:p>
          <a:p>
            <a:pPr indent="0" lvl="0" marL="0" rtl="0" algn="l">
              <a:lnSpc>
                <a:spcPct val="92000"/>
              </a:lnSpc>
              <a:spcBef>
                <a:spcPts val="0"/>
              </a:spcBef>
              <a:spcAft>
                <a:spcPts val="0"/>
              </a:spcAft>
              <a:buClr>
                <a:schemeClr val="dk2"/>
              </a:buClr>
              <a:buSzPts val="1140"/>
              <a:buNone/>
            </a:pPr>
            <a:r>
              <a:t/>
            </a:r>
            <a:endParaRPr sz="2140"/>
          </a:p>
          <a:p>
            <a:pPr indent="0" lvl="0" marL="0" rtl="0" algn="l">
              <a:lnSpc>
                <a:spcPct val="92000"/>
              </a:lnSpc>
              <a:spcBef>
                <a:spcPts val="0"/>
              </a:spcBef>
              <a:spcAft>
                <a:spcPts val="0"/>
              </a:spcAft>
              <a:buClr>
                <a:schemeClr val="dk2"/>
              </a:buClr>
              <a:buSzPts val="1140"/>
              <a:buNone/>
            </a:pPr>
            <a:r>
              <a:rPr lang="en-US" sz="2140"/>
              <a:t> 1-reliable method for the diagnosis of liver cysts </a:t>
            </a:r>
            <a:endParaRPr sz="1997"/>
          </a:p>
          <a:p>
            <a:pPr indent="0" lvl="0" marL="0" rtl="0" algn="l">
              <a:lnSpc>
                <a:spcPct val="92000"/>
              </a:lnSpc>
              <a:spcBef>
                <a:spcPts val="0"/>
              </a:spcBef>
              <a:spcAft>
                <a:spcPts val="0"/>
              </a:spcAft>
              <a:buClr>
                <a:schemeClr val="dk2"/>
              </a:buClr>
              <a:buSzPts val="1140"/>
              <a:buNone/>
            </a:pPr>
            <a:r>
              <a:rPr lang="en-US" sz="2140"/>
              <a:t>            </a:t>
            </a:r>
            <a:endParaRPr sz="1997"/>
          </a:p>
          <a:p>
            <a:pPr indent="0" lvl="0" marL="0" rtl="0" algn="l">
              <a:lnSpc>
                <a:spcPct val="92000"/>
              </a:lnSpc>
              <a:spcBef>
                <a:spcPts val="0"/>
              </a:spcBef>
              <a:spcAft>
                <a:spcPts val="0"/>
              </a:spcAft>
              <a:buClr>
                <a:schemeClr val="dk2"/>
              </a:buClr>
              <a:buSzPts val="1140"/>
              <a:buNone/>
            </a:pPr>
            <a:r>
              <a:rPr lang="en-US" sz="2140"/>
              <a:t>2-High sensitivity (90-95%)  </a:t>
            </a:r>
            <a:endParaRPr sz="1997"/>
          </a:p>
          <a:p>
            <a:pPr indent="0" lvl="0" marL="0" rtl="0" algn="l">
              <a:lnSpc>
                <a:spcPct val="92000"/>
              </a:lnSpc>
              <a:spcBef>
                <a:spcPts val="0"/>
              </a:spcBef>
              <a:spcAft>
                <a:spcPts val="0"/>
              </a:spcAft>
              <a:buClr>
                <a:schemeClr val="dk2"/>
              </a:buClr>
              <a:buSzPts val="1140"/>
              <a:buNone/>
            </a:pPr>
            <a:r>
              <a:t/>
            </a:r>
            <a:endParaRPr sz="2140"/>
          </a:p>
          <a:p>
            <a:pPr indent="0" lvl="0" marL="0" rtl="0" algn="l">
              <a:lnSpc>
                <a:spcPct val="92000"/>
              </a:lnSpc>
              <a:spcBef>
                <a:spcPts val="0"/>
              </a:spcBef>
              <a:spcAft>
                <a:spcPts val="0"/>
              </a:spcAft>
              <a:buClr>
                <a:schemeClr val="dk2"/>
              </a:buClr>
              <a:buSzPts val="1140"/>
              <a:buNone/>
            </a:pPr>
            <a:r>
              <a:rPr lang="en-US" sz="2140"/>
              <a:t>3-US examination is the </a:t>
            </a:r>
            <a:r>
              <a:rPr lang="en-US" sz="2140">
                <a:solidFill>
                  <a:srgbClr val="FF0000"/>
                </a:solidFill>
              </a:rPr>
              <a:t>first-line imaging technique </a:t>
            </a:r>
            <a:r>
              <a:rPr lang="en-US" sz="2140"/>
              <a:t>for hydatid liver cyst </a:t>
            </a:r>
            <a:r>
              <a:rPr lang="en-US" sz="2140">
                <a:solidFill>
                  <a:srgbClr val="FF0000"/>
                </a:solidFill>
              </a:rPr>
              <a:t>visualization</a:t>
            </a:r>
            <a:endParaRPr sz="1997"/>
          </a:p>
          <a:p>
            <a:pPr indent="0" lvl="0" marL="0" rtl="0" algn="l">
              <a:lnSpc>
                <a:spcPct val="92000"/>
              </a:lnSpc>
              <a:spcBef>
                <a:spcPts val="0"/>
              </a:spcBef>
              <a:spcAft>
                <a:spcPts val="0"/>
              </a:spcAft>
              <a:buClr>
                <a:schemeClr val="dk2"/>
              </a:buClr>
              <a:buSzPts val="1140"/>
              <a:buNone/>
            </a:pPr>
            <a:r>
              <a:t/>
            </a:r>
            <a:endParaRPr sz="2140"/>
          </a:p>
          <a:p>
            <a:pPr indent="0" lvl="0" marL="0" rtl="0" algn="l">
              <a:lnSpc>
                <a:spcPct val="92000"/>
              </a:lnSpc>
              <a:spcBef>
                <a:spcPts val="0"/>
              </a:spcBef>
              <a:spcAft>
                <a:spcPts val="0"/>
              </a:spcAft>
              <a:buClr>
                <a:schemeClr val="dk2"/>
              </a:buClr>
              <a:buSzPts val="1140"/>
              <a:buNone/>
            </a:pPr>
            <a:r>
              <a:rPr lang="en-US" sz="2140"/>
              <a:t>             </a:t>
            </a:r>
            <a:endParaRPr b="1" sz="2140">
              <a:solidFill>
                <a:srgbClr val="002060"/>
              </a:solidFill>
            </a:endParaRPr>
          </a:p>
        </p:txBody>
      </p:sp>
      <p:sp>
        <p:nvSpPr>
          <p:cNvPr id="4680" name="Google Shape;4680;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4" name="Shape 4684"/>
        <p:cNvGrpSpPr/>
        <p:nvPr/>
      </p:nvGrpSpPr>
      <p:grpSpPr>
        <a:xfrm>
          <a:off x="0" y="0"/>
          <a:ext cx="0" cy="0"/>
          <a:chOff x="0" y="0"/>
          <a:chExt cx="0" cy="0"/>
        </a:xfrm>
      </p:grpSpPr>
      <p:sp>
        <p:nvSpPr>
          <p:cNvPr id="4685" name="Google Shape;4685;p39"/>
          <p:cNvSpPr txBox="1"/>
          <p:nvPr>
            <p:ph idx="4294967295" type="body"/>
          </p:nvPr>
        </p:nvSpPr>
        <p:spPr>
          <a:xfrm>
            <a:off x="11" y="157675"/>
            <a:ext cx="7986300" cy="69723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4000"/>
              </a:lnSpc>
              <a:spcBef>
                <a:spcPts val="0"/>
              </a:spcBef>
              <a:spcAft>
                <a:spcPts val="0"/>
              </a:spcAft>
              <a:buNone/>
            </a:pPr>
            <a:r>
              <a:rPr b="1" lang="en-US" sz="2600">
                <a:solidFill>
                  <a:schemeClr val="lt2"/>
                </a:solidFill>
              </a:rPr>
              <a:t>CT scan</a:t>
            </a:r>
            <a:r>
              <a:rPr lang="en-US"/>
              <a:t> – modality of choice</a:t>
            </a:r>
            <a:endParaRPr/>
          </a:p>
          <a:p>
            <a:pPr indent="0" lvl="0" marL="0" rtl="0" algn="l">
              <a:lnSpc>
                <a:spcPct val="94000"/>
              </a:lnSpc>
              <a:spcBef>
                <a:spcPts val="1200"/>
              </a:spcBef>
              <a:spcAft>
                <a:spcPts val="0"/>
              </a:spcAft>
              <a:buNone/>
            </a:pPr>
            <a:r>
              <a:rPr b="1" lang="en-US" sz="2600"/>
              <a:t>A-  </a:t>
            </a:r>
            <a:r>
              <a:rPr lang="en-US"/>
              <a:t>Has </a:t>
            </a:r>
            <a:r>
              <a:rPr lang="en-US">
                <a:solidFill>
                  <a:srgbClr val="FF0000"/>
                </a:solidFill>
              </a:rPr>
              <a:t>the highest sensitivity of imaging of the cyst (98%). </a:t>
            </a:r>
            <a:endParaRPr/>
          </a:p>
          <a:p>
            <a:pPr indent="0" lvl="0" marL="0" rtl="0" algn="l">
              <a:lnSpc>
                <a:spcPct val="94000"/>
              </a:lnSpc>
              <a:spcBef>
                <a:spcPts val="1200"/>
              </a:spcBef>
              <a:spcAft>
                <a:spcPts val="0"/>
              </a:spcAft>
              <a:buNone/>
            </a:pPr>
            <a:r>
              <a:rPr b="1" lang="en-US" sz="2600"/>
              <a:t>B-  </a:t>
            </a:r>
            <a:r>
              <a:rPr lang="en-US"/>
              <a:t>CT gives more </a:t>
            </a:r>
            <a:r>
              <a:rPr b="1" lang="en-US"/>
              <a:t>precise information </a:t>
            </a:r>
            <a:r>
              <a:rPr lang="en-US"/>
              <a:t>than US regarding the morphology of the cyst, including :</a:t>
            </a:r>
            <a:endParaRPr/>
          </a:p>
          <a:p>
            <a:pPr indent="0" lvl="0" marL="0" rtl="0" algn="l">
              <a:lnSpc>
                <a:spcPct val="94000"/>
              </a:lnSpc>
              <a:spcBef>
                <a:spcPts val="1200"/>
              </a:spcBef>
              <a:spcAft>
                <a:spcPts val="0"/>
              </a:spcAft>
              <a:buNone/>
            </a:pPr>
            <a:r>
              <a:rPr lang="en-US"/>
              <a:t>1-size</a:t>
            </a:r>
            <a:endParaRPr/>
          </a:p>
          <a:p>
            <a:pPr indent="0" lvl="0" marL="0" rtl="0" algn="l">
              <a:lnSpc>
                <a:spcPct val="94000"/>
              </a:lnSpc>
              <a:spcBef>
                <a:spcPts val="1200"/>
              </a:spcBef>
              <a:spcAft>
                <a:spcPts val="0"/>
              </a:spcAft>
              <a:buNone/>
            </a:pPr>
            <a:r>
              <a:rPr lang="en-US"/>
              <a:t>2-location</a:t>
            </a:r>
            <a:endParaRPr/>
          </a:p>
          <a:p>
            <a:pPr indent="0" lvl="0" marL="0" rtl="0" algn="l">
              <a:lnSpc>
                <a:spcPct val="94000"/>
              </a:lnSpc>
              <a:spcBef>
                <a:spcPts val="1200"/>
              </a:spcBef>
              <a:spcAft>
                <a:spcPts val="0"/>
              </a:spcAft>
              <a:buNone/>
            </a:pPr>
            <a:r>
              <a:rPr lang="en-US"/>
              <a:t>3- number</a:t>
            </a:r>
            <a:endParaRPr/>
          </a:p>
          <a:p>
            <a:pPr indent="0" lvl="0" marL="0" rtl="0" algn="l">
              <a:lnSpc>
                <a:spcPct val="94000"/>
              </a:lnSpc>
              <a:spcBef>
                <a:spcPts val="1200"/>
              </a:spcBef>
              <a:spcAft>
                <a:spcPts val="0"/>
              </a:spcAft>
              <a:buNone/>
            </a:pPr>
            <a:r>
              <a:rPr lang="en-US"/>
              <a:t>4-relationships to adjacent structures.</a:t>
            </a:r>
            <a:endParaRPr/>
          </a:p>
          <a:p>
            <a:pPr indent="0" lvl="0" marL="0" rtl="0" algn="l">
              <a:lnSpc>
                <a:spcPct val="94000"/>
              </a:lnSpc>
              <a:spcBef>
                <a:spcPts val="1200"/>
              </a:spcBef>
              <a:spcAft>
                <a:spcPts val="0"/>
              </a:spcAft>
              <a:buNone/>
            </a:pPr>
            <a:r>
              <a:rPr lang="en-US"/>
              <a:t>5 - shows exogenous daughter cysts and cysts in the peritoneal cavity </a:t>
            </a:r>
            <a:endParaRPr/>
          </a:p>
          <a:p>
            <a:pPr indent="0" lvl="0" marL="0" rtl="0" algn="l">
              <a:lnSpc>
                <a:spcPct val="94000"/>
              </a:lnSpc>
              <a:spcBef>
                <a:spcPts val="1200"/>
              </a:spcBef>
              <a:spcAft>
                <a:spcPts val="0"/>
              </a:spcAft>
              <a:buNone/>
            </a:pPr>
            <a:r>
              <a:rPr lang="en-US"/>
              <a:t>6- may also show evidence of complications, such as </a:t>
            </a:r>
            <a:r>
              <a:rPr lang="en-US">
                <a:solidFill>
                  <a:srgbClr val="FF0000"/>
                </a:solidFill>
              </a:rPr>
              <a:t>common bile duct dilation </a:t>
            </a:r>
            <a:r>
              <a:rPr lang="en-US"/>
              <a:t>as a result of biliary obstruction in a jaundiced patient with cholangitis because of the hydatid content in the bile duct. </a:t>
            </a:r>
            <a:r>
              <a:rPr lang="en-US">
                <a:solidFill>
                  <a:srgbClr val="FF0000"/>
                </a:solidFill>
              </a:rPr>
              <a:t>it gives the surgeon an accurate </a:t>
            </a:r>
            <a:r>
              <a:rPr b="1" lang="en-US">
                <a:solidFill>
                  <a:srgbClr val="FF0000"/>
                </a:solidFill>
              </a:rPr>
              <a:t>roadmap</a:t>
            </a:r>
            <a:r>
              <a:rPr lang="en-US">
                <a:solidFill>
                  <a:srgbClr val="FF0000"/>
                </a:solidFill>
              </a:rPr>
              <a:t> of the sites of the cysts in the liver. </a:t>
            </a:r>
            <a:endParaRPr/>
          </a:p>
          <a:p>
            <a:pPr indent="0" lvl="0" marL="0" rtl="0" algn="l">
              <a:lnSpc>
                <a:spcPct val="94000"/>
              </a:lnSpc>
              <a:spcBef>
                <a:spcPts val="1200"/>
              </a:spcBef>
              <a:spcAft>
                <a:spcPts val="0"/>
              </a:spcAft>
              <a:buNone/>
            </a:pPr>
            <a:r>
              <a:rPr b="1" lang="en-US" sz="2600"/>
              <a:t>C- </a:t>
            </a:r>
            <a:r>
              <a:rPr lang="en-US"/>
              <a:t>Provide adequate anatomic information for planning surgical therapy</a:t>
            </a:r>
            <a:r>
              <a:rPr lang="en-US">
                <a:solidFill>
                  <a:srgbClr val="7F7F7F"/>
                </a:solidFill>
              </a:rPr>
              <a:t>, </a:t>
            </a:r>
            <a:r>
              <a:rPr b="1" lang="en-US">
                <a:solidFill>
                  <a:srgbClr val="7F7F7F"/>
                </a:solidFill>
              </a:rPr>
              <a:t>And also used </a:t>
            </a:r>
            <a:r>
              <a:rPr b="1" lang="en-US">
                <a:solidFill>
                  <a:srgbClr val="FF0000"/>
                </a:solidFill>
              </a:rPr>
              <a:t>for monitoring lesions during therapy </a:t>
            </a:r>
            <a:r>
              <a:rPr b="1" lang="en-US">
                <a:solidFill>
                  <a:srgbClr val="7F7F7F"/>
                </a:solidFill>
              </a:rPr>
              <a:t>and to </a:t>
            </a:r>
            <a:r>
              <a:rPr b="1" lang="en-US">
                <a:solidFill>
                  <a:srgbClr val="FF0000"/>
                </a:solidFill>
              </a:rPr>
              <a:t>detect recurrences</a:t>
            </a:r>
            <a:r>
              <a:rPr b="1" lang="en-US">
                <a:solidFill>
                  <a:srgbClr val="7F7F7F"/>
                </a:solidFill>
              </a:rPr>
              <a:t>.</a:t>
            </a:r>
            <a:endParaRPr/>
          </a:p>
          <a:p>
            <a:pPr indent="-257048" lvl="0" marL="384048" rtl="0" algn="l">
              <a:lnSpc>
                <a:spcPct val="94000"/>
              </a:lnSpc>
              <a:spcBef>
                <a:spcPts val="1200"/>
              </a:spcBef>
              <a:spcAft>
                <a:spcPts val="0"/>
              </a:spcAft>
              <a:buClr>
                <a:schemeClr val="dk2"/>
              </a:buClr>
              <a:buSzPts val="2000"/>
              <a:buNone/>
            </a:pPr>
            <a:r>
              <a:t/>
            </a:r>
            <a:endParaRPr/>
          </a:p>
          <a:p>
            <a:pPr indent="-257048" lvl="0" marL="384048" rtl="0" algn="l">
              <a:lnSpc>
                <a:spcPct val="94000"/>
              </a:lnSpc>
              <a:spcBef>
                <a:spcPts val="1200"/>
              </a:spcBef>
              <a:spcAft>
                <a:spcPts val="0"/>
              </a:spcAft>
              <a:buClr>
                <a:schemeClr val="dk2"/>
              </a:buClr>
              <a:buSzPts val="2000"/>
              <a:buNone/>
            </a:pPr>
            <a:r>
              <a:t/>
            </a:r>
            <a:endParaRPr/>
          </a:p>
        </p:txBody>
      </p:sp>
      <p:pic>
        <p:nvPicPr>
          <p:cNvPr id="4686" name="Google Shape;4686;p39"/>
          <p:cNvPicPr preferRelativeResize="0"/>
          <p:nvPr/>
        </p:nvPicPr>
        <p:blipFill rotWithShape="1">
          <a:blip r:embed="rId3">
            <a:alphaModFix/>
          </a:blip>
          <a:srcRect b="0" l="51094" r="1475" t="48772"/>
          <a:stretch/>
        </p:blipFill>
        <p:spPr>
          <a:xfrm>
            <a:off x="7601650" y="528375"/>
            <a:ext cx="4590351" cy="3541575"/>
          </a:xfrm>
          <a:prstGeom prst="rect">
            <a:avLst/>
          </a:prstGeom>
          <a:noFill/>
          <a:ln>
            <a:noFill/>
          </a:ln>
        </p:spPr>
      </p:pic>
      <p:sp>
        <p:nvSpPr>
          <p:cNvPr id="4687" name="Google Shape;4687;p39"/>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1" name="Shape 4691"/>
        <p:cNvGrpSpPr/>
        <p:nvPr/>
      </p:nvGrpSpPr>
      <p:grpSpPr>
        <a:xfrm>
          <a:off x="0" y="0"/>
          <a:ext cx="0" cy="0"/>
          <a:chOff x="0" y="0"/>
          <a:chExt cx="0" cy="0"/>
        </a:xfrm>
      </p:grpSpPr>
      <p:sp>
        <p:nvSpPr>
          <p:cNvPr id="4692" name="Google Shape;4692;p40"/>
          <p:cNvSpPr txBox="1"/>
          <p:nvPr>
            <p:ph idx="4294967295" type="subTitle"/>
          </p:nvPr>
        </p:nvSpPr>
        <p:spPr>
          <a:xfrm>
            <a:off x="1056238" y="135739"/>
            <a:ext cx="8915400" cy="1127125"/>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chemeClr val="dk2"/>
              </a:buClr>
              <a:buSzPts val="3000"/>
              <a:buFont typeface="Libre Franklin"/>
              <a:buChar char="■"/>
            </a:pPr>
            <a:r>
              <a:rPr b="0" i="0" lang="en-US" sz="3000" u="none" cap="none" strike="noStrike">
                <a:solidFill>
                  <a:schemeClr val="dk2"/>
                </a:solidFill>
                <a:latin typeface="Libre Franklin"/>
                <a:ea typeface="Libre Franklin"/>
                <a:cs typeface="Libre Franklin"/>
                <a:sym typeface="Libre Franklin"/>
              </a:rPr>
              <a:t>This CT was done for a 32 years old male farmer lives in Jordan Valley:</a:t>
            </a:r>
            <a:endParaRPr/>
          </a:p>
        </p:txBody>
      </p:sp>
      <p:pic>
        <p:nvPicPr>
          <p:cNvPr descr="D:\Medicine\Clinical\Picture1.jpg" id="4693" name="Google Shape;4693;p40"/>
          <p:cNvPicPr preferRelativeResize="0"/>
          <p:nvPr/>
        </p:nvPicPr>
        <p:blipFill rotWithShape="1">
          <a:blip r:embed="rId3">
            <a:alphaModFix/>
          </a:blip>
          <a:srcRect b="0" l="0" r="0" t="0"/>
          <a:stretch/>
        </p:blipFill>
        <p:spPr>
          <a:xfrm>
            <a:off x="2951255" y="1585251"/>
            <a:ext cx="5879477" cy="4833692"/>
          </a:xfrm>
          <a:prstGeom prst="rect">
            <a:avLst/>
          </a:prstGeom>
          <a:noFill/>
          <a:ln>
            <a:noFill/>
          </a:ln>
        </p:spPr>
      </p:pic>
      <p:sp>
        <p:nvSpPr>
          <p:cNvPr id="4694" name="Google Shape;4694;p40"/>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8" name="Shape 4698"/>
        <p:cNvGrpSpPr/>
        <p:nvPr/>
      </p:nvGrpSpPr>
      <p:grpSpPr>
        <a:xfrm>
          <a:off x="0" y="0"/>
          <a:ext cx="0" cy="0"/>
          <a:chOff x="0" y="0"/>
          <a:chExt cx="0" cy="0"/>
        </a:xfrm>
      </p:grpSpPr>
      <p:sp>
        <p:nvSpPr>
          <p:cNvPr id="4699" name="Google Shape;4699;p41"/>
          <p:cNvSpPr txBox="1"/>
          <p:nvPr>
            <p:ph idx="4294967295" type="subTitle"/>
          </p:nvPr>
        </p:nvSpPr>
        <p:spPr>
          <a:xfrm>
            <a:off x="352113" y="188625"/>
            <a:ext cx="11056800" cy="2689200"/>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rgbClr val="7F7F7F"/>
              </a:buClr>
              <a:buSzPts val="2000"/>
              <a:buFont typeface="Libre Franklin"/>
              <a:buChar char="■"/>
            </a:pPr>
            <a:r>
              <a:rPr b="1" i="0" lang="en-US" sz="2000" u="none" cap="none" strike="noStrike">
                <a:solidFill>
                  <a:srgbClr val="7F7F7F"/>
                </a:solidFill>
                <a:latin typeface="Libre Franklin"/>
                <a:ea typeface="Libre Franklin"/>
                <a:cs typeface="Libre Franklin"/>
                <a:sym typeface="Libre Franklin"/>
              </a:rPr>
              <a:t>We use </a:t>
            </a:r>
            <a:r>
              <a:rPr b="1" i="0" lang="en-US" sz="2500" u="none" cap="none" strike="noStrike">
                <a:solidFill>
                  <a:schemeClr val="lt2"/>
                </a:solidFill>
                <a:latin typeface="Libre Franklin"/>
                <a:ea typeface="Libre Franklin"/>
                <a:cs typeface="Libre Franklin"/>
                <a:sym typeface="Libre Franklin"/>
              </a:rPr>
              <a:t>MRCP</a:t>
            </a:r>
            <a:r>
              <a:rPr b="1" i="0" lang="en-US" sz="2500" u="none" cap="none" strike="noStrike">
                <a:solidFill>
                  <a:srgbClr val="7F7F7F"/>
                </a:solidFill>
                <a:latin typeface="Libre Franklin"/>
                <a:ea typeface="Libre Franklin"/>
                <a:cs typeface="Libre Franklin"/>
                <a:sym typeface="Libre Franklin"/>
              </a:rPr>
              <a:t> and</a:t>
            </a:r>
            <a:r>
              <a:rPr b="1" i="0" lang="en-US" sz="2500" u="none" cap="none" strike="noStrike">
                <a:solidFill>
                  <a:schemeClr val="lt2"/>
                </a:solidFill>
                <a:latin typeface="Libre Franklin"/>
                <a:ea typeface="Libre Franklin"/>
                <a:cs typeface="Libre Franklin"/>
                <a:sym typeface="Libre Franklin"/>
              </a:rPr>
              <a:t> ERCP</a:t>
            </a:r>
            <a:r>
              <a:rPr b="1" i="0" lang="en-US" sz="2000" u="none" cap="none" strike="noStrike">
                <a:solidFill>
                  <a:srgbClr val="7F7F7F"/>
                </a:solidFill>
                <a:latin typeface="Libre Franklin"/>
                <a:ea typeface="Libre Franklin"/>
                <a:cs typeface="Libre Franklin"/>
                <a:sym typeface="Libre Franklin"/>
              </a:rPr>
              <a:t> as diagnosis of </a:t>
            </a:r>
            <a:r>
              <a:rPr b="1" i="0" lang="en-US" sz="2000" u="none" cap="none" strike="noStrike">
                <a:solidFill>
                  <a:srgbClr val="FF0000"/>
                </a:solidFill>
                <a:latin typeface="Libre Franklin"/>
                <a:ea typeface="Libre Franklin"/>
                <a:cs typeface="Libre Franklin"/>
                <a:sym typeface="Libre Franklin"/>
              </a:rPr>
              <a:t>patient with jaundice and sign of obstruction of biliary tree</a:t>
            </a:r>
            <a:endParaRPr/>
          </a:p>
          <a:p>
            <a:pPr indent="-384048" lvl="0" marL="384048" marR="0" rtl="0" algn="l">
              <a:lnSpc>
                <a:spcPct val="94000"/>
              </a:lnSpc>
              <a:spcBef>
                <a:spcPts val="1200"/>
              </a:spcBef>
              <a:spcAft>
                <a:spcPts val="0"/>
              </a:spcAft>
              <a:buClr>
                <a:schemeClr val="dk2"/>
              </a:buClr>
              <a:buSzPts val="2000"/>
              <a:buFont typeface="Libre Franklin"/>
              <a:buChar char="■"/>
            </a:pPr>
            <a:r>
              <a:rPr b="0" i="0" lang="en-US" sz="2000" u="none" cap="none" strike="noStrike">
                <a:solidFill>
                  <a:schemeClr val="dk2"/>
                </a:solidFill>
                <a:latin typeface="Libre Franklin"/>
                <a:ea typeface="Libre Franklin"/>
                <a:cs typeface="Libre Franklin"/>
                <a:sym typeface="Libre Franklin"/>
              </a:rPr>
              <a:t>In cysts with </a:t>
            </a:r>
            <a:r>
              <a:rPr b="1" i="0" lang="en-US" sz="2000" u="none" cap="none" strike="noStrike">
                <a:solidFill>
                  <a:schemeClr val="dk2"/>
                </a:solidFill>
                <a:latin typeface="Libre Franklin"/>
                <a:ea typeface="Libre Franklin"/>
                <a:cs typeface="Libre Franklin"/>
                <a:sym typeface="Libre Franklin"/>
              </a:rPr>
              <a:t>biliary complications</a:t>
            </a:r>
            <a:r>
              <a:rPr b="0" i="0" lang="en-US" sz="2000" u="none" cap="none" strike="noStrike">
                <a:solidFill>
                  <a:schemeClr val="dk2"/>
                </a:solidFill>
                <a:latin typeface="Libre Franklin"/>
                <a:ea typeface="Libre Franklin"/>
                <a:cs typeface="Libre Franklin"/>
                <a:sym typeface="Libre Franklin"/>
              </a:rPr>
              <a:t>, MR</a:t>
            </a:r>
            <a:r>
              <a:rPr lang="en-US">
                <a:solidFill>
                  <a:schemeClr val="dk2"/>
                </a:solidFill>
                <a:latin typeface="Libre Franklin"/>
                <a:ea typeface="Libre Franklin"/>
                <a:cs typeface="Libre Franklin"/>
                <a:sym typeface="Libre Franklin"/>
              </a:rPr>
              <a:t>CP</a:t>
            </a:r>
            <a:r>
              <a:rPr b="0" i="0" lang="en-US" sz="2000" u="none" cap="none" strike="noStrike">
                <a:solidFill>
                  <a:schemeClr val="dk2"/>
                </a:solidFill>
                <a:latin typeface="Libre Franklin"/>
                <a:ea typeface="Libre Franklin"/>
                <a:cs typeface="Libre Franklin"/>
                <a:sym typeface="Libre Franklin"/>
              </a:rPr>
              <a:t> can provide good visualization of the intrahepatic and extrahepatic biliary tree and its relationship with the hydatid cyst and cystobiliary communications</a:t>
            </a:r>
            <a:endParaRPr b="0" i="0" sz="2000" u="none" cap="none" strike="noStrike">
              <a:solidFill>
                <a:srgbClr val="C00000"/>
              </a:solidFill>
              <a:latin typeface="Libre Franklin"/>
              <a:ea typeface="Libre Franklin"/>
              <a:cs typeface="Libre Franklin"/>
              <a:sym typeface="Libre Franklin"/>
            </a:endParaRPr>
          </a:p>
          <a:p>
            <a:pPr indent="-384048" lvl="0" marL="384048" marR="0" rtl="0" algn="l">
              <a:lnSpc>
                <a:spcPct val="94000"/>
              </a:lnSpc>
              <a:spcBef>
                <a:spcPts val="1200"/>
              </a:spcBef>
              <a:spcAft>
                <a:spcPts val="0"/>
              </a:spcAft>
              <a:buClr>
                <a:srgbClr val="C00000"/>
              </a:buClr>
              <a:buSzPts val="2000"/>
              <a:buFont typeface="Libre Franklin"/>
              <a:buChar char="■"/>
            </a:pPr>
            <a:r>
              <a:rPr b="0" i="0" lang="en-US" sz="2000" u="none" cap="none" strike="noStrike">
                <a:solidFill>
                  <a:srgbClr val="C00000"/>
                </a:solidFill>
                <a:latin typeface="Libre Franklin"/>
                <a:ea typeface="Libre Franklin"/>
                <a:cs typeface="Libre Franklin"/>
                <a:sym typeface="Libre Franklin"/>
              </a:rPr>
              <a:t>MRCP</a:t>
            </a:r>
            <a:r>
              <a:rPr b="0" i="0" lang="en-US" sz="2000" u="none" cap="none" strike="noStrike">
                <a:solidFill>
                  <a:schemeClr val="dk2"/>
                </a:solidFill>
                <a:latin typeface="Libre Franklin"/>
                <a:ea typeface="Libre Franklin"/>
                <a:cs typeface="Libre Franklin"/>
                <a:sym typeface="Libre Franklin"/>
              </a:rPr>
              <a:t> offers the added benefit of possible preoperative diagnosis of </a:t>
            </a:r>
            <a:r>
              <a:rPr b="0" i="0" lang="en-US" sz="2000" u="none" cap="none" strike="noStrike">
                <a:solidFill>
                  <a:srgbClr val="FF0000"/>
                </a:solidFill>
                <a:latin typeface="Libre Franklin"/>
                <a:ea typeface="Libre Franklin"/>
                <a:cs typeface="Libre Franklin"/>
                <a:sym typeface="Libre Franklin"/>
              </a:rPr>
              <a:t>cyst-biliary fistula </a:t>
            </a:r>
            <a:endParaRPr/>
          </a:p>
        </p:txBody>
      </p:sp>
      <p:pic>
        <p:nvPicPr>
          <p:cNvPr id="4700" name="Google Shape;4700;p41"/>
          <p:cNvPicPr preferRelativeResize="0"/>
          <p:nvPr/>
        </p:nvPicPr>
        <p:blipFill rotWithShape="1">
          <a:blip r:embed="rId3">
            <a:alphaModFix/>
          </a:blip>
          <a:srcRect b="0" l="0" r="0" t="0"/>
          <a:stretch/>
        </p:blipFill>
        <p:spPr>
          <a:xfrm>
            <a:off x="1007382" y="2579454"/>
            <a:ext cx="5088608" cy="4128937"/>
          </a:xfrm>
          <a:prstGeom prst="rect">
            <a:avLst/>
          </a:prstGeom>
          <a:noFill/>
          <a:ln>
            <a:noFill/>
          </a:ln>
        </p:spPr>
      </p:pic>
      <p:pic>
        <p:nvPicPr>
          <p:cNvPr id="4701" name="Google Shape;4701;p41"/>
          <p:cNvPicPr preferRelativeResize="0"/>
          <p:nvPr/>
        </p:nvPicPr>
        <p:blipFill rotWithShape="1">
          <a:blip r:embed="rId4">
            <a:alphaModFix/>
          </a:blip>
          <a:srcRect b="0" l="0" r="0" t="0"/>
          <a:stretch/>
        </p:blipFill>
        <p:spPr>
          <a:xfrm>
            <a:off x="6506872" y="2480300"/>
            <a:ext cx="4769977" cy="4128950"/>
          </a:xfrm>
          <a:prstGeom prst="rect">
            <a:avLst/>
          </a:prstGeom>
          <a:noFill/>
          <a:ln>
            <a:noFill/>
          </a:ln>
        </p:spPr>
      </p:pic>
      <p:sp>
        <p:nvSpPr>
          <p:cNvPr id="4702" name="Google Shape;4702;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6" name="Shape 4706"/>
        <p:cNvGrpSpPr/>
        <p:nvPr/>
      </p:nvGrpSpPr>
      <p:grpSpPr>
        <a:xfrm>
          <a:off x="0" y="0"/>
          <a:ext cx="0" cy="0"/>
          <a:chOff x="0" y="0"/>
          <a:chExt cx="0" cy="0"/>
        </a:xfrm>
      </p:grpSpPr>
      <p:sp>
        <p:nvSpPr>
          <p:cNvPr id="4707" name="Google Shape;4707;p42"/>
          <p:cNvSpPr txBox="1"/>
          <p:nvPr>
            <p:ph type="title"/>
          </p:nvPr>
        </p:nvSpPr>
        <p:spPr>
          <a:xfrm>
            <a:off x="1371600" y="0"/>
            <a:ext cx="9601200" cy="873579"/>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dk2"/>
              </a:buClr>
              <a:buSzPts val="4400"/>
              <a:buFont typeface="Libre Franklin"/>
              <a:buNone/>
            </a:pPr>
            <a:r>
              <a:rPr lang="en-US"/>
              <a:t>Management Options</a:t>
            </a:r>
            <a:endParaRPr/>
          </a:p>
        </p:txBody>
      </p:sp>
      <p:pic>
        <p:nvPicPr>
          <p:cNvPr descr="https://i.imgur.com/gGcQ9Rf.png" id="4708" name="Google Shape;4708;p42"/>
          <p:cNvPicPr preferRelativeResize="0"/>
          <p:nvPr>
            <p:ph idx="1" type="body"/>
          </p:nvPr>
        </p:nvPicPr>
        <p:blipFill rotWithShape="1">
          <a:blip r:embed="rId3">
            <a:alphaModFix/>
          </a:blip>
          <a:srcRect b="0" l="0" r="0" t="0"/>
          <a:stretch/>
        </p:blipFill>
        <p:spPr>
          <a:xfrm>
            <a:off x="566856" y="983654"/>
            <a:ext cx="11454900" cy="5738400"/>
          </a:xfrm>
          <a:prstGeom prst="rect">
            <a:avLst/>
          </a:prstGeom>
          <a:noFill/>
          <a:ln>
            <a:noFill/>
          </a:ln>
        </p:spPr>
      </p:pic>
      <p:sp>
        <p:nvSpPr>
          <p:cNvPr id="4709" name="Google Shape;4709;p42"/>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3" name="Shape 4713"/>
        <p:cNvGrpSpPr/>
        <p:nvPr/>
      </p:nvGrpSpPr>
      <p:grpSpPr>
        <a:xfrm>
          <a:off x="0" y="0"/>
          <a:ext cx="0" cy="0"/>
          <a:chOff x="0" y="0"/>
          <a:chExt cx="0" cy="0"/>
        </a:xfrm>
      </p:grpSpPr>
      <p:sp>
        <p:nvSpPr>
          <p:cNvPr id="4714" name="Google Shape;4714;p43"/>
          <p:cNvSpPr txBox="1"/>
          <p:nvPr>
            <p:ph idx="4294967295" type="subTitle"/>
          </p:nvPr>
        </p:nvSpPr>
        <p:spPr>
          <a:xfrm>
            <a:off x="634458" y="120650"/>
            <a:ext cx="8280942" cy="1125538"/>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chemeClr val="dk2"/>
              </a:buClr>
              <a:buSzPts val="4000"/>
              <a:buFont typeface="Libre Franklin"/>
              <a:buChar char="■"/>
            </a:pPr>
            <a:r>
              <a:rPr b="0" i="0" lang="en-US" sz="4000" u="none" cap="none" strike="noStrike">
                <a:solidFill>
                  <a:schemeClr val="dk2"/>
                </a:solidFill>
                <a:latin typeface="Libre Franklin"/>
                <a:ea typeface="Libre Franklin"/>
                <a:cs typeface="Libre Franklin"/>
                <a:sym typeface="Libre Franklin"/>
              </a:rPr>
              <a:t>Medical Therapy</a:t>
            </a:r>
            <a:endParaRPr/>
          </a:p>
        </p:txBody>
      </p:sp>
      <p:sp>
        <p:nvSpPr>
          <p:cNvPr id="4715" name="Google Shape;4715;p43"/>
          <p:cNvSpPr/>
          <p:nvPr/>
        </p:nvSpPr>
        <p:spPr>
          <a:xfrm>
            <a:off x="148725" y="935850"/>
            <a:ext cx="11866500" cy="43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entury Gothic"/>
                <a:ea typeface="Century Gothic"/>
                <a:cs typeface="Century Gothic"/>
                <a:sym typeface="Century Gothic"/>
              </a:rPr>
              <a:t> </a:t>
            </a:r>
            <a:r>
              <a:rPr b="1" lang="en-US" sz="2500">
                <a:solidFill>
                  <a:srgbClr val="000000"/>
                </a:solidFill>
                <a:latin typeface="Century Gothic"/>
                <a:ea typeface="Century Gothic"/>
                <a:cs typeface="Century Gothic"/>
                <a:sym typeface="Century Gothic"/>
              </a:rPr>
              <a:t>Chemotherapy indication: </a:t>
            </a:r>
            <a:endParaRPr b="1" sz="25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1" lang="en-US" sz="1900">
                <a:solidFill>
                  <a:srgbClr val="000000"/>
                </a:solidFill>
                <a:latin typeface="Century Gothic"/>
                <a:ea typeface="Century Gothic"/>
                <a:cs typeface="Century Gothic"/>
                <a:sym typeface="Century Gothic"/>
              </a:rPr>
              <a:t>1-</a:t>
            </a:r>
            <a:r>
              <a:rPr lang="en-US" sz="1900">
                <a:solidFill>
                  <a:srgbClr val="000000"/>
                </a:solidFill>
                <a:latin typeface="Century Gothic"/>
                <a:ea typeface="Century Gothic"/>
                <a:cs typeface="Century Gothic"/>
                <a:sym typeface="Century Gothic"/>
              </a:rPr>
              <a:t>In patients with primary liver or lung cysts that </a:t>
            </a:r>
            <a:r>
              <a:rPr b="1" lang="en-US" sz="1900" u="sng">
                <a:solidFill>
                  <a:srgbClr val="FF0000"/>
                </a:solidFill>
                <a:latin typeface="Century Gothic"/>
                <a:ea typeface="Century Gothic"/>
                <a:cs typeface="Century Gothic"/>
                <a:sym typeface="Century Gothic"/>
              </a:rPr>
              <a:t>are inoperable </a:t>
            </a:r>
            <a:r>
              <a:rPr lang="en-US" sz="1900">
                <a:solidFill>
                  <a:srgbClr val="000000"/>
                </a:solidFill>
                <a:latin typeface="Century Gothic"/>
                <a:ea typeface="Century Gothic"/>
                <a:cs typeface="Century Gothic"/>
                <a:sym typeface="Century Gothic"/>
              </a:rPr>
              <a:t>(because of location or medical condition)</a:t>
            </a:r>
            <a:endParaRPr sz="1500"/>
          </a:p>
          <a:p>
            <a:pPr indent="0" lvl="0" marL="0" marR="0" rtl="0" algn="l">
              <a:spcBef>
                <a:spcPts val="0"/>
              </a:spcBef>
              <a:spcAft>
                <a:spcPts val="0"/>
              </a:spcAft>
              <a:buNone/>
            </a:pPr>
            <a:r>
              <a:rPr b="1" lang="en-US" sz="1900">
                <a:solidFill>
                  <a:srgbClr val="000000"/>
                </a:solidFill>
                <a:latin typeface="Century Gothic"/>
                <a:ea typeface="Century Gothic"/>
                <a:cs typeface="Century Gothic"/>
                <a:sym typeface="Century Gothic"/>
              </a:rPr>
              <a:t>2-</a:t>
            </a:r>
            <a:r>
              <a:rPr lang="en-US" sz="1900">
                <a:solidFill>
                  <a:srgbClr val="000000"/>
                </a:solidFill>
                <a:latin typeface="Century Gothic"/>
                <a:ea typeface="Century Gothic"/>
                <a:cs typeface="Century Gothic"/>
                <a:sym typeface="Century Gothic"/>
              </a:rPr>
              <a:t> patients with cysts in 2 or more organs</a:t>
            </a:r>
            <a:endParaRPr sz="1500"/>
          </a:p>
          <a:p>
            <a:pPr indent="0" lvl="0" marL="0" marR="0" rtl="0" algn="l">
              <a:spcBef>
                <a:spcPts val="0"/>
              </a:spcBef>
              <a:spcAft>
                <a:spcPts val="0"/>
              </a:spcAft>
              <a:buNone/>
            </a:pPr>
            <a:r>
              <a:rPr b="1" lang="en-US" sz="1900">
                <a:solidFill>
                  <a:srgbClr val="000000"/>
                </a:solidFill>
                <a:latin typeface="Century Gothic"/>
                <a:ea typeface="Century Gothic"/>
                <a:cs typeface="Century Gothic"/>
                <a:sym typeface="Century Gothic"/>
              </a:rPr>
              <a:t>3-</a:t>
            </a:r>
            <a:r>
              <a:rPr lang="en-US" sz="1900">
                <a:solidFill>
                  <a:srgbClr val="000000"/>
                </a:solidFill>
                <a:latin typeface="Century Gothic"/>
                <a:ea typeface="Century Gothic"/>
                <a:cs typeface="Century Gothic"/>
                <a:sym typeface="Century Gothic"/>
              </a:rPr>
              <a:t> peritoneal cysts. </a:t>
            </a:r>
            <a:endParaRPr sz="1500"/>
          </a:p>
          <a:p>
            <a:pPr indent="0" lvl="0" marL="0" marR="0" rtl="0" algn="l">
              <a:spcBef>
                <a:spcPts val="0"/>
              </a:spcBef>
              <a:spcAft>
                <a:spcPts val="0"/>
              </a:spcAft>
              <a:buNone/>
            </a:pPr>
            <a:r>
              <a:t/>
            </a:r>
            <a:endParaRPr sz="19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lang="en-US" sz="1900">
                <a:solidFill>
                  <a:srgbClr val="000000"/>
                </a:solidFill>
                <a:latin typeface="Century Gothic"/>
                <a:ea typeface="Century Gothic"/>
                <a:cs typeface="Century Gothic"/>
                <a:sym typeface="Century Gothic"/>
              </a:rPr>
              <a:t>• Chemotherapeutic agents: Two benzimidazoles are used, </a:t>
            </a:r>
            <a:r>
              <a:rPr lang="en-US" sz="1900">
                <a:solidFill>
                  <a:srgbClr val="FF0000"/>
                </a:solidFill>
                <a:latin typeface="Century Gothic"/>
                <a:ea typeface="Century Gothic"/>
                <a:cs typeface="Century Gothic"/>
                <a:sym typeface="Century Gothic"/>
              </a:rPr>
              <a:t>albendazole</a:t>
            </a:r>
            <a:r>
              <a:rPr lang="en-US" sz="1900">
                <a:solidFill>
                  <a:srgbClr val="000000"/>
                </a:solidFill>
                <a:latin typeface="Century Gothic"/>
                <a:ea typeface="Century Gothic"/>
                <a:cs typeface="Century Gothic"/>
                <a:sym typeface="Century Gothic"/>
              </a:rPr>
              <a:t> and </a:t>
            </a:r>
            <a:r>
              <a:rPr lang="en-US" sz="1900">
                <a:solidFill>
                  <a:srgbClr val="FF0000"/>
                </a:solidFill>
                <a:latin typeface="Century Gothic"/>
                <a:ea typeface="Century Gothic"/>
                <a:cs typeface="Century Gothic"/>
                <a:sym typeface="Century Gothic"/>
              </a:rPr>
              <a:t>mebendazole</a:t>
            </a:r>
            <a:r>
              <a:rPr lang="en-US" sz="1900">
                <a:solidFill>
                  <a:srgbClr val="000000"/>
                </a:solidFill>
                <a:latin typeface="Century Gothic"/>
                <a:ea typeface="Century Gothic"/>
                <a:cs typeface="Century Gothic"/>
                <a:sym typeface="Century Gothic"/>
              </a:rPr>
              <a:t>. </a:t>
            </a:r>
            <a:endParaRPr sz="1500"/>
          </a:p>
          <a:p>
            <a:pPr indent="0" lvl="0" marL="0" marR="0" rtl="0" algn="l">
              <a:spcBef>
                <a:spcPts val="0"/>
              </a:spcBef>
              <a:spcAft>
                <a:spcPts val="0"/>
              </a:spcAft>
              <a:buNone/>
            </a:pPr>
            <a:r>
              <a:t/>
            </a:r>
            <a:endParaRPr sz="19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19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lang="en-US" sz="1900">
                <a:solidFill>
                  <a:srgbClr val="FF0000"/>
                </a:solidFill>
                <a:latin typeface="Century Gothic"/>
                <a:ea typeface="Century Gothic"/>
                <a:cs typeface="Century Gothic"/>
                <a:sym typeface="Century Gothic"/>
              </a:rPr>
              <a:t>Albendazole</a:t>
            </a:r>
            <a:r>
              <a:rPr lang="en-US" sz="1900">
                <a:solidFill>
                  <a:srgbClr val="000000"/>
                </a:solidFill>
                <a:latin typeface="Century Gothic"/>
                <a:ea typeface="Century Gothic"/>
                <a:cs typeface="Century Gothic"/>
                <a:sym typeface="Century Gothic"/>
              </a:rPr>
              <a:t> is administered in a dose of 10 – 15 mg/kg/day in adults or a fixed dose twice daily</a:t>
            </a:r>
            <a:endParaRPr sz="1500"/>
          </a:p>
          <a:p>
            <a:pPr indent="0" lvl="0" marL="0" marR="0" rtl="0" algn="l">
              <a:spcBef>
                <a:spcPts val="0"/>
              </a:spcBef>
              <a:spcAft>
                <a:spcPts val="0"/>
              </a:spcAft>
              <a:buNone/>
            </a:pPr>
            <a:r>
              <a:rPr lang="en-US" sz="1900">
                <a:solidFill>
                  <a:srgbClr val="000000"/>
                </a:solidFill>
                <a:latin typeface="Century Gothic"/>
                <a:ea typeface="Century Gothic"/>
                <a:cs typeface="Century Gothic"/>
                <a:sym typeface="Century Gothic"/>
              </a:rPr>
              <a:t> • The treatment is given in cycles of 28 days, with two weeks treatment free periods between the cycles. </a:t>
            </a:r>
            <a:endParaRPr sz="1500"/>
          </a:p>
          <a:p>
            <a:pPr indent="0" lvl="0" marL="0" marR="0" rtl="0" algn="l">
              <a:spcBef>
                <a:spcPts val="0"/>
              </a:spcBef>
              <a:spcAft>
                <a:spcPts val="0"/>
              </a:spcAft>
              <a:buNone/>
            </a:pPr>
            <a:r>
              <a:rPr lang="en-US" sz="1900">
                <a:solidFill>
                  <a:srgbClr val="000000"/>
                </a:solidFill>
                <a:latin typeface="Century Gothic"/>
                <a:ea typeface="Century Gothic"/>
                <a:cs typeface="Century Gothic"/>
                <a:sym typeface="Century Gothic"/>
              </a:rPr>
              <a:t>The </a:t>
            </a:r>
            <a:r>
              <a:rPr b="1" lang="en-US" sz="1900">
                <a:solidFill>
                  <a:srgbClr val="000000"/>
                </a:solidFill>
                <a:latin typeface="Century Gothic"/>
                <a:ea typeface="Century Gothic"/>
                <a:cs typeface="Century Gothic"/>
                <a:sym typeface="Century Gothic"/>
              </a:rPr>
              <a:t>optimal period of treatment</a:t>
            </a:r>
            <a:r>
              <a:rPr lang="en-US" sz="1900">
                <a:solidFill>
                  <a:srgbClr val="000000"/>
                </a:solidFill>
                <a:latin typeface="Century Gothic"/>
                <a:ea typeface="Century Gothic"/>
                <a:cs typeface="Century Gothic"/>
                <a:sym typeface="Century Gothic"/>
              </a:rPr>
              <a:t> ranges from </a:t>
            </a:r>
            <a:r>
              <a:rPr lang="en-US" sz="1900">
                <a:solidFill>
                  <a:srgbClr val="FF0000"/>
                </a:solidFill>
                <a:latin typeface="Century Gothic"/>
                <a:ea typeface="Century Gothic"/>
                <a:cs typeface="Century Gothic"/>
                <a:sym typeface="Century Gothic"/>
              </a:rPr>
              <a:t>3-6 months</a:t>
            </a:r>
            <a:r>
              <a:rPr lang="en-US" sz="1900">
                <a:solidFill>
                  <a:srgbClr val="000000"/>
                </a:solidFill>
                <a:latin typeface="Century Gothic"/>
                <a:ea typeface="Century Gothic"/>
                <a:cs typeface="Century Gothic"/>
                <a:sym typeface="Century Gothic"/>
              </a:rPr>
              <a:t>, with </a:t>
            </a:r>
            <a:r>
              <a:rPr lang="en-US" sz="1900" u="sng">
                <a:solidFill>
                  <a:srgbClr val="000000"/>
                </a:solidFill>
                <a:latin typeface="Century Gothic"/>
                <a:ea typeface="Century Gothic"/>
                <a:cs typeface="Century Gothic"/>
                <a:sym typeface="Century Gothic"/>
              </a:rPr>
              <a:t>no further increase in the incidence of adverse effects if this period is prolonged.</a:t>
            </a:r>
            <a:endParaRPr sz="1500" u="sng"/>
          </a:p>
          <a:p>
            <a:pPr indent="0" lvl="0" marL="0" marR="0" rtl="0" algn="l">
              <a:spcBef>
                <a:spcPts val="0"/>
              </a:spcBef>
              <a:spcAft>
                <a:spcPts val="0"/>
              </a:spcAft>
              <a:buNone/>
            </a:pPr>
            <a:r>
              <a:rPr lang="en-US" sz="1900">
                <a:solidFill>
                  <a:srgbClr val="000000"/>
                </a:solidFill>
                <a:latin typeface="Century Gothic"/>
                <a:ea typeface="Century Gothic"/>
                <a:cs typeface="Century Gothic"/>
                <a:sym typeface="Century Gothic"/>
              </a:rPr>
              <a:t> </a:t>
            </a:r>
            <a:r>
              <a:rPr lang="en-US" sz="1900">
                <a:solidFill>
                  <a:srgbClr val="FF0000"/>
                </a:solidFill>
                <a:latin typeface="Century Gothic"/>
                <a:ea typeface="Century Gothic"/>
                <a:cs typeface="Century Gothic"/>
                <a:sym typeface="Century Gothic"/>
              </a:rPr>
              <a:t>Mebendazole</a:t>
            </a:r>
            <a:r>
              <a:rPr lang="en-US" sz="1900">
                <a:solidFill>
                  <a:srgbClr val="000000"/>
                </a:solidFill>
                <a:latin typeface="Century Gothic"/>
                <a:ea typeface="Century Gothic"/>
                <a:cs typeface="Century Gothic"/>
                <a:sym typeface="Century Gothic"/>
              </a:rPr>
              <a:t> is also administered for 3-6 months orally in dosages of 40-50 mg/kg/d. three divided doses</a:t>
            </a:r>
            <a:endParaRPr sz="1500"/>
          </a:p>
        </p:txBody>
      </p:sp>
      <p:sp>
        <p:nvSpPr>
          <p:cNvPr id="4716" name="Google Shape;4716;p43"/>
          <p:cNvSpPr/>
          <p:nvPr/>
        </p:nvSpPr>
        <p:spPr>
          <a:xfrm>
            <a:off x="148716" y="5617534"/>
            <a:ext cx="10538700" cy="715500"/>
          </a:xfrm>
          <a:prstGeom prst="rect">
            <a:avLst/>
          </a:prstGeom>
          <a:noFill/>
          <a:ln>
            <a:noFill/>
          </a:ln>
        </p:spPr>
        <p:txBody>
          <a:bodyPr anchorCtr="0" anchor="t" bIns="45700" lIns="91425" spcFirstLastPara="1" rIns="91425" wrap="square" tIns="45700">
            <a:spAutoFit/>
          </a:bodyPr>
          <a:lstStyle/>
          <a:p>
            <a:pPr indent="0" lvl="0" marL="109728" marR="0" rtl="0" algn="l">
              <a:spcBef>
                <a:spcPts val="0"/>
              </a:spcBef>
              <a:spcAft>
                <a:spcPts val="0"/>
              </a:spcAft>
              <a:buNone/>
            </a:pPr>
            <a:r>
              <a:rPr b="1" lang="en-US" sz="1900">
                <a:solidFill>
                  <a:srgbClr val="000000"/>
                </a:solidFill>
                <a:latin typeface="Century Gothic"/>
                <a:ea typeface="Century Gothic"/>
                <a:cs typeface="Century Gothic"/>
                <a:sym typeface="Century Gothic"/>
              </a:rPr>
              <a:t>Outcome</a:t>
            </a:r>
            <a:r>
              <a:rPr lang="en-US" sz="1900">
                <a:solidFill>
                  <a:srgbClr val="000000"/>
                </a:solidFill>
                <a:latin typeface="Century Gothic"/>
                <a:ea typeface="Century Gothic"/>
                <a:cs typeface="Century Gothic"/>
                <a:sym typeface="Century Gothic"/>
              </a:rPr>
              <a:t> : Response rates in 1000 treated patients were that </a:t>
            </a:r>
            <a:r>
              <a:rPr b="1" lang="en-US" sz="1900">
                <a:solidFill>
                  <a:srgbClr val="000000"/>
                </a:solidFill>
                <a:latin typeface="Century Gothic"/>
                <a:ea typeface="Century Gothic"/>
                <a:cs typeface="Century Gothic"/>
                <a:sym typeface="Century Gothic"/>
              </a:rPr>
              <a:t>30%</a:t>
            </a:r>
            <a:r>
              <a:rPr lang="en-US" sz="1900">
                <a:solidFill>
                  <a:srgbClr val="000000"/>
                </a:solidFill>
                <a:latin typeface="Century Gothic"/>
                <a:ea typeface="Century Gothic"/>
                <a:cs typeface="Century Gothic"/>
                <a:sym typeface="Century Gothic"/>
              </a:rPr>
              <a:t> had cyst disappearance (cure), </a:t>
            </a:r>
            <a:r>
              <a:rPr b="1" lang="en-US" sz="1900">
                <a:solidFill>
                  <a:srgbClr val="000000"/>
                </a:solidFill>
                <a:latin typeface="Century Gothic"/>
                <a:ea typeface="Century Gothic"/>
                <a:cs typeface="Century Gothic"/>
                <a:sym typeface="Century Gothic"/>
              </a:rPr>
              <a:t>30-50%</a:t>
            </a:r>
            <a:r>
              <a:rPr lang="en-US" sz="1900">
                <a:solidFill>
                  <a:srgbClr val="000000"/>
                </a:solidFill>
                <a:latin typeface="Century Gothic"/>
                <a:ea typeface="Century Gothic"/>
                <a:cs typeface="Century Gothic"/>
                <a:sym typeface="Century Gothic"/>
              </a:rPr>
              <a:t> had a decrease in the size of the cyst (improvement), and </a:t>
            </a:r>
            <a:r>
              <a:rPr b="1" lang="en-US" sz="1900">
                <a:solidFill>
                  <a:srgbClr val="000000"/>
                </a:solidFill>
                <a:latin typeface="Century Gothic"/>
                <a:ea typeface="Century Gothic"/>
                <a:cs typeface="Century Gothic"/>
                <a:sym typeface="Century Gothic"/>
              </a:rPr>
              <a:t>20-40%</a:t>
            </a:r>
            <a:r>
              <a:rPr lang="en-US" sz="1900">
                <a:solidFill>
                  <a:srgbClr val="000000"/>
                </a:solidFill>
                <a:latin typeface="Century Gothic"/>
                <a:ea typeface="Century Gothic"/>
                <a:cs typeface="Century Gothic"/>
                <a:sym typeface="Century Gothic"/>
              </a:rPr>
              <a:t> had no changes. Also, younger adults responded better than older adults. </a:t>
            </a:r>
            <a:endParaRPr sz="1900">
              <a:solidFill>
                <a:srgbClr val="000000"/>
              </a:solidFill>
              <a:latin typeface="Lucida Sans"/>
              <a:ea typeface="Lucida Sans"/>
              <a:cs typeface="Lucida Sans"/>
              <a:sym typeface="Lucida Sans"/>
            </a:endParaRPr>
          </a:p>
        </p:txBody>
      </p:sp>
      <p:sp>
        <p:nvSpPr>
          <p:cNvPr id="4717" name="Google Shape;4717;p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sz="1300">
                <a:solidFill>
                  <a:schemeClr val="accent3"/>
                </a:solidFill>
                <a:latin typeface="Raleway"/>
                <a:ea typeface="Raleway"/>
                <a:cs typeface="Raleway"/>
                <a:sym typeface="Raleway"/>
              </a:rPr>
              <a:t>‹#›</a:t>
            </a:fld>
            <a:endParaRPr sz="1300">
              <a:solidFill>
                <a:schemeClr val="accent3"/>
              </a:solidFill>
              <a:latin typeface="Raleway"/>
              <a:ea typeface="Raleway"/>
              <a:cs typeface="Raleway"/>
              <a:sym typeface="Raleway"/>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1" name="Shape 4721"/>
        <p:cNvGrpSpPr/>
        <p:nvPr/>
      </p:nvGrpSpPr>
      <p:grpSpPr>
        <a:xfrm>
          <a:off x="0" y="0"/>
          <a:ext cx="0" cy="0"/>
          <a:chOff x="0" y="0"/>
          <a:chExt cx="0" cy="0"/>
        </a:xfrm>
      </p:grpSpPr>
      <p:sp>
        <p:nvSpPr>
          <p:cNvPr id="4722" name="Google Shape;4722;p44"/>
          <p:cNvSpPr txBox="1"/>
          <p:nvPr>
            <p:ph idx="4294967295" type="subTitle"/>
          </p:nvPr>
        </p:nvSpPr>
        <p:spPr>
          <a:xfrm>
            <a:off x="490599" y="1441500"/>
            <a:ext cx="8813100" cy="1987500"/>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rgbClr val="FF0000"/>
              </a:buClr>
              <a:buSzPts val="2000"/>
              <a:buFont typeface="Libre Franklin"/>
              <a:buChar char="■"/>
            </a:pPr>
            <a:r>
              <a:rPr b="1" i="0" lang="en-US" sz="2000" u="sng" cap="none" strike="noStrike">
                <a:solidFill>
                  <a:srgbClr val="FF0000"/>
                </a:solidFill>
                <a:latin typeface="Libre Franklin"/>
                <a:ea typeface="Libre Franklin"/>
                <a:cs typeface="Libre Franklin"/>
                <a:sym typeface="Libre Franklin"/>
              </a:rPr>
              <a:t>IN PAIR:</a:t>
            </a:r>
            <a:r>
              <a:rPr b="0" i="0" lang="en-US" sz="2000" u="none" cap="none" strike="noStrike">
                <a:solidFill>
                  <a:srgbClr val="FF0000"/>
                </a:solidFill>
                <a:latin typeface="Libre Franklin"/>
                <a:ea typeface="Libre Franklin"/>
                <a:cs typeface="Libre Franklin"/>
                <a:sym typeface="Libre Franklin"/>
              </a:rPr>
              <a:t> </a:t>
            </a:r>
            <a:r>
              <a:rPr b="0" i="0" lang="en-US" sz="2000" u="none" cap="none" strike="noStrike">
                <a:solidFill>
                  <a:schemeClr val="dk2"/>
                </a:solidFill>
                <a:latin typeface="Libre Franklin"/>
                <a:ea typeface="Libre Franklin"/>
                <a:cs typeface="Libre Franklin"/>
                <a:sym typeface="Libre Franklin"/>
              </a:rPr>
              <a:t>Perioperative treatment with a benzimidazole is mandatory  (4 d </a:t>
            </a:r>
            <a:r>
              <a:rPr b="1" i="0" lang="en-US" sz="2000" u="none" cap="none" strike="noStrike">
                <a:solidFill>
                  <a:schemeClr val="dk2"/>
                </a:solidFill>
                <a:latin typeface="Libre Franklin"/>
                <a:ea typeface="Libre Franklin"/>
                <a:cs typeface="Libre Franklin"/>
                <a:sym typeface="Libre Franklin"/>
              </a:rPr>
              <a:t>prior to the procedure </a:t>
            </a:r>
            <a:r>
              <a:rPr b="0" i="0" lang="en-US" sz="2000" u="none" cap="none" strike="noStrike">
                <a:solidFill>
                  <a:schemeClr val="dk2"/>
                </a:solidFill>
                <a:latin typeface="Libre Franklin"/>
                <a:ea typeface="Libre Franklin"/>
                <a:cs typeface="Libre Franklin"/>
                <a:sym typeface="Libre Franklin"/>
              </a:rPr>
              <a:t>and 1-3 month . after)</a:t>
            </a:r>
            <a:endParaRPr/>
          </a:p>
          <a:p>
            <a:pPr indent="-384048" lvl="0" marL="384048" marR="0" rtl="0" algn="l">
              <a:lnSpc>
                <a:spcPct val="94000"/>
              </a:lnSpc>
              <a:spcBef>
                <a:spcPts val="1200"/>
              </a:spcBef>
              <a:spcAft>
                <a:spcPts val="0"/>
              </a:spcAft>
              <a:buClr>
                <a:schemeClr val="dk2"/>
              </a:buClr>
              <a:buSzPts val="2000"/>
              <a:buFont typeface="Libre Franklin"/>
              <a:buChar char="■"/>
            </a:pPr>
            <a:r>
              <a:rPr b="1" i="0" lang="en-US" sz="2000" u="sng" cap="none" strike="noStrike">
                <a:solidFill>
                  <a:srgbClr val="FF0000"/>
                </a:solidFill>
                <a:latin typeface="Libre Franklin"/>
                <a:ea typeface="Libre Franklin"/>
                <a:cs typeface="Libre Franklin"/>
                <a:sym typeface="Libre Franklin"/>
              </a:rPr>
              <a:t>In surgery:</a:t>
            </a:r>
            <a:r>
              <a:rPr b="0" i="0" lang="en-US" sz="2000" u="none" cap="none" strike="noStrike">
                <a:solidFill>
                  <a:srgbClr val="FF0000"/>
                </a:solidFill>
                <a:latin typeface="Libre Franklin"/>
                <a:ea typeface="Libre Franklin"/>
                <a:cs typeface="Libre Franklin"/>
                <a:sym typeface="Libre Franklin"/>
              </a:rPr>
              <a:t> </a:t>
            </a:r>
            <a:r>
              <a:rPr b="0" i="0" lang="en-US" sz="2000" u="none" cap="none" strike="noStrike">
                <a:solidFill>
                  <a:schemeClr val="dk2"/>
                </a:solidFill>
                <a:latin typeface="Libre Franklin"/>
                <a:ea typeface="Libre Franklin"/>
                <a:cs typeface="Libre Franklin"/>
                <a:sym typeface="Libre Franklin"/>
              </a:rPr>
              <a:t>Treatment is started 4 days preoperatively and lasts for 1 month</a:t>
            </a:r>
            <a:endParaRPr/>
          </a:p>
          <a:p>
            <a:pPr indent="-23368" lvl="0" marL="109728" marR="0" rtl="0" algn="l">
              <a:lnSpc>
                <a:spcPct val="94000"/>
              </a:lnSpc>
              <a:spcBef>
                <a:spcPts val="600"/>
              </a:spcBef>
              <a:spcAft>
                <a:spcPts val="0"/>
              </a:spcAft>
              <a:buClr>
                <a:srgbClr val="2DA2BF"/>
              </a:buClr>
              <a:buSzPts val="1360"/>
              <a:buFont typeface="Libre Franklin"/>
              <a:buNone/>
            </a:pPr>
            <a:r>
              <a:t/>
            </a:r>
            <a:endParaRPr b="0" i="0" sz="2000" u="none" cap="none" strike="noStrike">
              <a:solidFill>
                <a:schemeClr val="dk2"/>
              </a:solidFill>
              <a:latin typeface="Libre Franklin"/>
              <a:ea typeface="Libre Franklin"/>
              <a:cs typeface="Libre Franklin"/>
              <a:sym typeface="Libre Franklin"/>
            </a:endParaRPr>
          </a:p>
        </p:txBody>
      </p:sp>
      <p:sp>
        <p:nvSpPr>
          <p:cNvPr id="4723" name="Google Shape;4723;p44"/>
          <p:cNvSpPr/>
          <p:nvPr/>
        </p:nvSpPr>
        <p:spPr>
          <a:xfrm>
            <a:off x="490600" y="3114996"/>
            <a:ext cx="9718800" cy="2410800"/>
          </a:xfrm>
          <a:prstGeom prst="rect">
            <a:avLst/>
          </a:prstGeom>
          <a:noFill/>
          <a:ln>
            <a:noFill/>
          </a:ln>
        </p:spPr>
        <p:txBody>
          <a:bodyPr anchorCtr="0" anchor="t" bIns="45700" lIns="91425" spcFirstLastPara="1" rIns="91425" wrap="square" tIns="45700">
            <a:spAutoFit/>
          </a:bodyPr>
          <a:lstStyle/>
          <a:p>
            <a:pPr indent="0" lvl="0" marL="109728" marR="0" rtl="0" algn="l">
              <a:spcBef>
                <a:spcPts val="0"/>
              </a:spcBef>
              <a:spcAft>
                <a:spcPts val="0"/>
              </a:spcAft>
              <a:buNone/>
            </a:pPr>
            <a:r>
              <a:rPr lang="en-US" sz="4400">
                <a:solidFill>
                  <a:srgbClr val="000000"/>
                </a:solidFill>
                <a:latin typeface="Lucida Sans"/>
                <a:ea typeface="Lucida Sans"/>
                <a:cs typeface="Lucida Sans"/>
                <a:sym typeface="Lucida Sans"/>
              </a:rPr>
              <a:t>Contraindications</a:t>
            </a:r>
            <a:r>
              <a:rPr lang="en-US" sz="4400">
                <a:latin typeface="Lucida Sans"/>
                <a:ea typeface="Lucida Sans"/>
                <a:cs typeface="Lucida Sans"/>
                <a:sym typeface="Lucida Sans"/>
              </a:rPr>
              <a:t>:</a:t>
            </a:r>
            <a:endParaRPr/>
          </a:p>
          <a:p>
            <a:pPr indent="0" lvl="0" marL="109728" marR="0" rtl="0" algn="l">
              <a:spcBef>
                <a:spcPts val="400"/>
              </a:spcBef>
              <a:spcAft>
                <a:spcPts val="0"/>
              </a:spcAft>
              <a:buNone/>
            </a:pPr>
            <a:r>
              <a:rPr lang="en-US" sz="1800">
                <a:solidFill>
                  <a:srgbClr val="000000"/>
                </a:solidFill>
                <a:latin typeface="Lucida Sans"/>
                <a:ea typeface="Lucida Sans"/>
                <a:cs typeface="Lucida Sans"/>
                <a:sym typeface="Lucida Sans"/>
              </a:rPr>
              <a:t>1.Early pregnancy</a:t>
            </a:r>
            <a:endParaRPr/>
          </a:p>
          <a:p>
            <a:pPr indent="0" lvl="0" marL="109728" marR="0" rtl="0" algn="l">
              <a:spcBef>
                <a:spcPts val="400"/>
              </a:spcBef>
              <a:spcAft>
                <a:spcPts val="0"/>
              </a:spcAft>
              <a:buNone/>
            </a:pPr>
            <a:r>
              <a:rPr lang="en-US" sz="1800">
                <a:solidFill>
                  <a:srgbClr val="000000"/>
                </a:solidFill>
                <a:latin typeface="Lucida Sans"/>
                <a:ea typeface="Lucida Sans"/>
                <a:cs typeface="Lucida Sans"/>
                <a:sym typeface="Lucida Sans"/>
              </a:rPr>
              <a:t>2.bone marrow suppression</a:t>
            </a:r>
            <a:endParaRPr/>
          </a:p>
          <a:p>
            <a:pPr indent="0" lvl="0" marL="109728" marR="0" rtl="0" algn="l">
              <a:spcBef>
                <a:spcPts val="400"/>
              </a:spcBef>
              <a:spcAft>
                <a:spcPts val="0"/>
              </a:spcAft>
              <a:buNone/>
            </a:pPr>
            <a:r>
              <a:rPr lang="en-US" sz="1800">
                <a:solidFill>
                  <a:srgbClr val="000000"/>
                </a:solidFill>
                <a:latin typeface="Lucida Sans"/>
                <a:ea typeface="Lucida Sans"/>
                <a:cs typeface="Lucida Sans"/>
                <a:sym typeface="Lucida Sans"/>
              </a:rPr>
              <a:t>3.chronic hepatic disease</a:t>
            </a:r>
            <a:endParaRPr/>
          </a:p>
          <a:p>
            <a:pPr indent="0" lvl="0" marL="109728" marR="0" rtl="0" algn="l">
              <a:spcBef>
                <a:spcPts val="400"/>
              </a:spcBef>
              <a:spcAft>
                <a:spcPts val="0"/>
              </a:spcAft>
              <a:buNone/>
            </a:pPr>
            <a:r>
              <a:rPr lang="en-US" sz="1800">
                <a:solidFill>
                  <a:srgbClr val="000000"/>
                </a:solidFill>
                <a:latin typeface="Lucida Sans"/>
                <a:ea typeface="Lucida Sans"/>
                <a:cs typeface="Lucida Sans"/>
                <a:sym typeface="Lucida Sans"/>
              </a:rPr>
              <a:t>4.large cysts with the risk of rupture</a:t>
            </a:r>
            <a:endParaRPr/>
          </a:p>
          <a:p>
            <a:pPr indent="0" lvl="0" marL="109728" marR="0" rtl="0" algn="l">
              <a:spcBef>
                <a:spcPts val="400"/>
              </a:spcBef>
              <a:spcAft>
                <a:spcPts val="0"/>
              </a:spcAft>
              <a:buNone/>
            </a:pPr>
            <a:r>
              <a:rPr lang="en-US" sz="1800">
                <a:solidFill>
                  <a:srgbClr val="000000"/>
                </a:solidFill>
                <a:latin typeface="Lucida Sans"/>
                <a:ea typeface="Lucida Sans"/>
                <a:cs typeface="Lucida Sans"/>
                <a:sym typeface="Lucida Sans"/>
              </a:rPr>
              <a:t>5.inactive or calcified cysts </a:t>
            </a:r>
            <a:endParaRPr/>
          </a:p>
        </p:txBody>
      </p:sp>
      <p:sp>
        <p:nvSpPr>
          <p:cNvPr id="4724" name="Google Shape;4724;p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sz="1300">
                <a:solidFill>
                  <a:schemeClr val="accent3"/>
                </a:solidFill>
                <a:latin typeface="Raleway"/>
                <a:ea typeface="Raleway"/>
                <a:cs typeface="Raleway"/>
                <a:sym typeface="Raleway"/>
              </a:rPr>
              <a:t>‹#›</a:t>
            </a:fld>
            <a:endParaRPr sz="1300">
              <a:solidFill>
                <a:schemeClr val="accent3"/>
              </a:solidFill>
              <a:latin typeface="Raleway"/>
              <a:ea typeface="Raleway"/>
              <a:cs typeface="Raleway"/>
              <a:sym typeface="Ralewa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8" name="Shape 4728"/>
        <p:cNvGrpSpPr/>
        <p:nvPr/>
      </p:nvGrpSpPr>
      <p:grpSpPr>
        <a:xfrm>
          <a:off x="0" y="0"/>
          <a:ext cx="0" cy="0"/>
          <a:chOff x="0" y="0"/>
          <a:chExt cx="0" cy="0"/>
        </a:xfrm>
      </p:grpSpPr>
      <p:sp>
        <p:nvSpPr>
          <p:cNvPr id="4729" name="Google Shape;4729;p45"/>
          <p:cNvSpPr txBox="1"/>
          <p:nvPr>
            <p:ph idx="4294967295" type="subTitle"/>
          </p:nvPr>
        </p:nvSpPr>
        <p:spPr>
          <a:xfrm>
            <a:off x="741882" y="160107"/>
            <a:ext cx="8915400" cy="2563813"/>
          </a:xfrm>
          <a:prstGeom prst="rect">
            <a:avLst/>
          </a:prstGeom>
          <a:noFill/>
          <a:ln>
            <a:noFill/>
          </a:ln>
        </p:spPr>
        <p:txBody>
          <a:bodyPr anchorCtr="0" anchor="t" bIns="45700" lIns="91425" spcFirstLastPara="1" rIns="91425" wrap="square" tIns="45700">
            <a:normAutofit lnSpcReduction="20000"/>
          </a:bodyPr>
          <a:lstStyle/>
          <a:p>
            <a:pPr indent="-390397" lvl="0" marL="384048" marR="0" rtl="0" algn="l">
              <a:lnSpc>
                <a:spcPct val="94000"/>
              </a:lnSpc>
              <a:spcBef>
                <a:spcPts val="0"/>
              </a:spcBef>
              <a:spcAft>
                <a:spcPts val="0"/>
              </a:spcAft>
              <a:buClr>
                <a:srgbClr val="741B47"/>
              </a:buClr>
              <a:buSzPts val="3228"/>
              <a:buFont typeface="Libre Franklin"/>
              <a:buChar char="■"/>
            </a:pPr>
            <a:r>
              <a:rPr b="1" i="0" lang="en-US" sz="4700" u="none" cap="none" strike="noStrike">
                <a:solidFill>
                  <a:srgbClr val="741B47"/>
                </a:solidFill>
                <a:latin typeface="Libre Franklin"/>
                <a:ea typeface="Libre Franklin"/>
                <a:cs typeface="Libre Franklin"/>
                <a:sym typeface="Libre Franklin"/>
              </a:rPr>
              <a:t>Surgical treatment :</a:t>
            </a:r>
            <a:endParaRPr b="1" sz="2100">
              <a:solidFill>
                <a:srgbClr val="741B47"/>
              </a:solidFill>
            </a:endParaRPr>
          </a:p>
          <a:p>
            <a:pPr indent="-185420" lvl="0" marL="384048" marR="0" rtl="0" algn="l">
              <a:lnSpc>
                <a:spcPct val="94000"/>
              </a:lnSpc>
              <a:spcBef>
                <a:spcPts val="600"/>
              </a:spcBef>
              <a:spcAft>
                <a:spcPts val="0"/>
              </a:spcAft>
              <a:buClr>
                <a:srgbClr val="2DA2BF"/>
              </a:buClr>
              <a:buSzPts val="3128"/>
              <a:buFont typeface="Libre Franklin"/>
              <a:buNone/>
            </a:pPr>
            <a:r>
              <a:t/>
            </a:r>
            <a:endParaRPr b="0" i="0" sz="4600" u="none" cap="none" strike="noStrike">
              <a:solidFill>
                <a:schemeClr val="dk2"/>
              </a:solidFill>
              <a:latin typeface="Libre Franklin"/>
              <a:ea typeface="Libre Franklin"/>
              <a:cs typeface="Libre Franklin"/>
              <a:sym typeface="Libre Franklin"/>
            </a:endParaRPr>
          </a:p>
          <a:p>
            <a:pPr indent="-384048" lvl="0" marL="384048" marR="0" rtl="0" algn="l">
              <a:lnSpc>
                <a:spcPct val="94000"/>
              </a:lnSpc>
              <a:spcBef>
                <a:spcPts val="600"/>
              </a:spcBef>
              <a:spcAft>
                <a:spcPts val="0"/>
              </a:spcAft>
              <a:buClr>
                <a:srgbClr val="2DA2BF"/>
              </a:buClr>
              <a:buSzPts val="1632"/>
              <a:buFont typeface="Libre Franklin"/>
              <a:buChar char="■"/>
            </a:pPr>
            <a:r>
              <a:rPr b="1" i="0" lang="en-US" sz="2500" u="none" cap="none" strike="noStrike">
                <a:solidFill>
                  <a:schemeClr val="dk2"/>
                </a:solidFill>
                <a:latin typeface="Libre Franklin"/>
                <a:ea typeface="Libre Franklin"/>
                <a:cs typeface="Libre Franklin"/>
                <a:sym typeface="Libre Franklin"/>
              </a:rPr>
              <a:t>1-</a:t>
            </a:r>
            <a:r>
              <a:rPr b="0" i="0" lang="en-US" sz="2500" u="none" cap="none" strike="noStrike">
                <a:solidFill>
                  <a:schemeClr val="dk2"/>
                </a:solidFill>
                <a:latin typeface="Libre Franklin"/>
                <a:ea typeface="Libre Franklin"/>
                <a:cs typeface="Libre Franklin"/>
                <a:sym typeface="Libre Franklin"/>
              </a:rPr>
              <a:t>Surgery (</a:t>
            </a:r>
            <a:r>
              <a:rPr b="0" i="0" lang="en-US" sz="2100" u="none" cap="none" strike="noStrike">
                <a:solidFill>
                  <a:schemeClr val="dk2"/>
                </a:solidFill>
                <a:latin typeface="Libre Franklin"/>
                <a:ea typeface="Libre Franklin"/>
                <a:cs typeface="Libre Franklin"/>
                <a:sym typeface="Libre Franklin"/>
              </a:rPr>
              <a:t>conservative surgery , radical surgery )</a:t>
            </a:r>
            <a:endParaRPr b="0" i="0" sz="2500" u="none" cap="none" strike="noStrike">
              <a:solidFill>
                <a:schemeClr val="dk2"/>
              </a:solidFill>
              <a:latin typeface="Libre Franklin"/>
              <a:ea typeface="Libre Franklin"/>
              <a:cs typeface="Libre Franklin"/>
              <a:sym typeface="Libre Franklin"/>
            </a:endParaRPr>
          </a:p>
          <a:p>
            <a:pPr indent="-390398" lvl="0" marL="384048" marR="0" rtl="0" algn="l">
              <a:lnSpc>
                <a:spcPct val="94000"/>
              </a:lnSpc>
              <a:spcBef>
                <a:spcPts val="600"/>
              </a:spcBef>
              <a:spcAft>
                <a:spcPts val="0"/>
              </a:spcAft>
              <a:buClr>
                <a:srgbClr val="2DA2BF"/>
              </a:buClr>
              <a:buSzPts val="1732"/>
              <a:buFont typeface="Libre Franklin"/>
              <a:buChar char="■"/>
            </a:pPr>
            <a:r>
              <a:rPr b="1" i="0" lang="en-US" sz="2500" u="none" cap="none" strike="noStrike">
                <a:solidFill>
                  <a:schemeClr val="dk2"/>
                </a:solidFill>
                <a:latin typeface="Libre Franklin"/>
                <a:ea typeface="Libre Franklin"/>
                <a:cs typeface="Libre Franklin"/>
                <a:sym typeface="Libre Franklin"/>
              </a:rPr>
              <a:t>2-</a:t>
            </a:r>
            <a:r>
              <a:rPr b="0" i="0" lang="en-US" sz="2500" u="none" cap="none" strike="noStrike">
                <a:solidFill>
                  <a:schemeClr val="dk2"/>
                </a:solidFill>
                <a:latin typeface="Libre Franklin"/>
                <a:ea typeface="Libre Franklin"/>
                <a:cs typeface="Libre Franklin"/>
                <a:sym typeface="Libre Franklin"/>
              </a:rPr>
              <a:t>PAIR (PEVAC)</a:t>
            </a:r>
            <a:endParaRPr sz="2100"/>
          </a:p>
          <a:p>
            <a:pPr indent="-231648" lvl="0" marL="384048" marR="0" rtl="0" algn="l">
              <a:lnSpc>
                <a:spcPct val="94000"/>
              </a:lnSpc>
              <a:spcBef>
                <a:spcPts val="1200"/>
              </a:spcBef>
              <a:spcAft>
                <a:spcPts val="0"/>
              </a:spcAft>
              <a:buClr>
                <a:schemeClr val="dk2"/>
              </a:buClr>
              <a:buSzPts val="2400"/>
              <a:buFont typeface="Libre Franklin"/>
              <a:buNone/>
            </a:pPr>
            <a:r>
              <a:t/>
            </a:r>
            <a:endParaRPr b="0" i="0" sz="2400" u="none" cap="none" strike="noStrike">
              <a:solidFill>
                <a:schemeClr val="dk2"/>
              </a:solidFill>
              <a:latin typeface="Libre Franklin"/>
              <a:ea typeface="Libre Franklin"/>
              <a:cs typeface="Libre Franklin"/>
              <a:sym typeface="Libre Franklin"/>
            </a:endParaRPr>
          </a:p>
        </p:txBody>
      </p:sp>
      <p:sp>
        <p:nvSpPr>
          <p:cNvPr id="4730" name="Google Shape;4730;p45"/>
          <p:cNvSpPr/>
          <p:nvPr/>
        </p:nvSpPr>
        <p:spPr>
          <a:xfrm>
            <a:off x="837975" y="2916705"/>
            <a:ext cx="6112800" cy="185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Century Gothic"/>
                <a:ea typeface="Century Gothic"/>
                <a:cs typeface="Century Gothic"/>
                <a:sym typeface="Century Gothic"/>
              </a:rPr>
              <a:t>The objectives of the ideal treatment are threefold: </a:t>
            </a:r>
            <a:r>
              <a:rPr b="1" lang="en-US" sz="2200">
                <a:solidFill>
                  <a:schemeClr val="lt2"/>
                </a:solidFill>
                <a:latin typeface="Century Gothic"/>
                <a:ea typeface="Century Gothic"/>
                <a:cs typeface="Century Gothic"/>
                <a:sym typeface="Century Gothic"/>
              </a:rPr>
              <a:t>(1)</a:t>
            </a:r>
            <a:r>
              <a:rPr lang="en-US" sz="2200">
                <a:solidFill>
                  <a:srgbClr val="000000"/>
                </a:solidFill>
                <a:latin typeface="Century Gothic"/>
                <a:ea typeface="Century Gothic"/>
                <a:cs typeface="Century Gothic"/>
                <a:sym typeface="Century Gothic"/>
              </a:rPr>
              <a:t> removal of the entire parasite, </a:t>
            </a:r>
            <a:endParaRPr sz="1800"/>
          </a:p>
          <a:p>
            <a:pPr indent="0" lvl="0" marL="0" marR="0" rtl="0" algn="l">
              <a:spcBef>
                <a:spcPts val="0"/>
              </a:spcBef>
              <a:spcAft>
                <a:spcPts val="0"/>
              </a:spcAft>
              <a:buNone/>
            </a:pPr>
            <a:r>
              <a:rPr b="1" lang="en-US" sz="2200">
                <a:solidFill>
                  <a:schemeClr val="lt2"/>
                </a:solidFill>
                <a:latin typeface="Century Gothic"/>
                <a:ea typeface="Century Gothic"/>
                <a:cs typeface="Century Gothic"/>
                <a:sym typeface="Century Gothic"/>
              </a:rPr>
              <a:t>(2)</a:t>
            </a:r>
            <a:r>
              <a:rPr lang="en-US" sz="2200">
                <a:solidFill>
                  <a:srgbClr val="000000"/>
                </a:solidFill>
                <a:latin typeface="Century Gothic"/>
                <a:ea typeface="Century Gothic"/>
                <a:cs typeface="Century Gothic"/>
                <a:sym typeface="Century Gothic"/>
              </a:rPr>
              <a:t> removal of the residual cavity, and</a:t>
            </a:r>
            <a:endParaRPr sz="1800"/>
          </a:p>
          <a:p>
            <a:pPr indent="0" lvl="0" marL="0" marR="0" rtl="0" algn="l">
              <a:spcBef>
                <a:spcPts val="0"/>
              </a:spcBef>
              <a:spcAft>
                <a:spcPts val="0"/>
              </a:spcAft>
              <a:buNone/>
            </a:pPr>
            <a:r>
              <a:rPr b="1" lang="en-US" sz="2200">
                <a:solidFill>
                  <a:schemeClr val="lt2"/>
                </a:solidFill>
                <a:latin typeface="Century Gothic"/>
                <a:ea typeface="Century Gothic"/>
                <a:cs typeface="Century Gothic"/>
                <a:sym typeface="Century Gothic"/>
              </a:rPr>
              <a:t>(3)</a:t>
            </a:r>
            <a:r>
              <a:rPr lang="en-US" sz="2200">
                <a:solidFill>
                  <a:srgbClr val="000000"/>
                </a:solidFill>
                <a:latin typeface="Century Gothic"/>
                <a:ea typeface="Century Gothic"/>
                <a:cs typeface="Century Gothic"/>
                <a:sym typeface="Century Gothic"/>
              </a:rPr>
              <a:t> the identification and treatment of biliary fistula</a:t>
            </a:r>
            <a:endParaRPr sz="1800"/>
          </a:p>
        </p:txBody>
      </p:sp>
      <p:pic>
        <p:nvPicPr>
          <p:cNvPr id="4731" name="Google Shape;4731;p45"/>
          <p:cNvPicPr preferRelativeResize="0"/>
          <p:nvPr/>
        </p:nvPicPr>
        <p:blipFill rotWithShape="1">
          <a:blip r:embed="rId3">
            <a:alphaModFix/>
          </a:blip>
          <a:srcRect b="0" l="0" r="0" t="0"/>
          <a:stretch/>
        </p:blipFill>
        <p:spPr>
          <a:xfrm>
            <a:off x="6950920" y="3200399"/>
            <a:ext cx="4877223" cy="3665538"/>
          </a:xfrm>
          <a:prstGeom prst="rect">
            <a:avLst/>
          </a:prstGeom>
          <a:noFill/>
          <a:ln>
            <a:noFill/>
          </a:ln>
        </p:spPr>
      </p:pic>
      <p:sp>
        <p:nvSpPr>
          <p:cNvPr id="4732" name="Google Shape;4732;p45"/>
          <p:cNvSpPr/>
          <p:nvPr/>
        </p:nvSpPr>
        <p:spPr>
          <a:xfrm>
            <a:off x="1667425" y="5125360"/>
            <a:ext cx="4665000" cy="11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Century Gothic"/>
                <a:ea typeface="Century Gothic"/>
                <a:cs typeface="Century Gothic"/>
                <a:sym typeface="Century Gothic"/>
              </a:rPr>
              <a:t>Surgery, which is the </a:t>
            </a:r>
            <a:r>
              <a:rPr b="1" lang="en-US" sz="2200">
                <a:solidFill>
                  <a:srgbClr val="FF0000"/>
                </a:solidFill>
                <a:latin typeface="Century Gothic"/>
                <a:ea typeface="Century Gothic"/>
                <a:cs typeface="Century Gothic"/>
                <a:sym typeface="Century Gothic"/>
              </a:rPr>
              <a:t>only treatment</a:t>
            </a:r>
            <a:r>
              <a:rPr lang="en-US" sz="2200">
                <a:solidFill>
                  <a:srgbClr val="FF0000"/>
                </a:solidFill>
                <a:latin typeface="Century Gothic"/>
                <a:ea typeface="Century Gothic"/>
                <a:cs typeface="Century Gothic"/>
                <a:sym typeface="Century Gothic"/>
              </a:rPr>
              <a:t> </a:t>
            </a:r>
            <a:r>
              <a:rPr lang="en-US" sz="2200">
                <a:solidFill>
                  <a:srgbClr val="000000"/>
                </a:solidFill>
                <a:latin typeface="Century Gothic"/>
                <a:ea typeface="Century Gothic"/>
                <a:cs typeface="Century Gothic"/>
                <a:sym typeface="Century Gothic"/>
              </a:rPr>
              <a:t>that reaches the three objectives of the ideal treatment</a:t>
            </a:r>
            <a:endParaRPr sz="1800"/>
          </a:p>
        </p:txBody>
      </p:sp>
      <p:sp>
        <p:nvSpPr>
          <p:cNvPr id="4733" name="Google Shape;4733;p45"/>
          <p:cNvSpPr/>
          <p:nvPr/>
        </p:nvSpPr>
        <p:spPr>
          <a:xfrm>
            <a:off x="7344726" y="2836333"/>
            <a:ext cx="3826933" cy="728133"/>
          </a:xfrm>
          <a:prstGeom prst="roundRect">
            <a:avLst>
              <a:gd fmla="val 16667" name="adj"/>
            </a:avLst>
          </a:prstGeom>
          <a:solidFill>
            <a:srgbClr val="7F7F7F"/>
          </a:solidFill>
          <a:ln cap="flat" cmpd="sng" w="349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Century Gothic"/>
                <a:ea typeface="Century Gothic"/>
                <a:cs typeface="Century Gothic"/>
                <a:sym typeface="Century Gothic"/>
              </a:rPr>
              <a:t>Shiny white appearance of the surface of a liver hydatid cyst.</a:t>
            </a:r>
            <a:endParaRPr/>
          </a:p>
        </p:txBody>
      </p:sp>
      <p:sp>
        <p:nvSpPr>
          <p:cNvPr id="4734" name="Google Shape;4734;p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4341" name="Shape 4341"/>
        <p:cNvGrpSpPr/>
        <p:nvPr/>
      </p:nvGrpSpPr>
      <p:grpSpPr>
        <a:xfrm>
          <a:off x="0" y="0"/>
          <a:ext cx="0" cy="0"/>
          <a:chOff x="0" y="0"/>
          <a:chExt cx="0" cy="0"/>
        </a:xfrm>
      </p:grpSpPr>
      <p:sp>
        <p:nvSpPr>
          <p:cNvPr id="4342" name="Google Shape;4342;p5"/>
          <p:cNvSpPr txBox="1"/>
          <p:nvPr>
            <p:ph type="title"/>
          </p:nvPr>
        </p:nvSpPr>
        <p:spPr>
          <a:xfrm>
            <a:off x="767030" y="96999"/>
            <a:ext cx="11538138" cy="2995856"/>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rgbClr val="3F3F3F"/>
              </a:buClr>
              <a:buSzPts val="4400"/>
              <a:buFont typeface="Libre Franklin"/>
              <a:buNone/>
            </a:pPr>
            <a:r>
              <a:rPr lang="en-US">
                <a:solidFill>
                  <a:srgbClr val="3F3F3F"/>
                </a:solidFill>
              </a:rPr>
              <a:t>Epidemiological distribution</a:t>
            </a:r>
            <a:endParaRPr/>
          </a:p>
        </p:txBody>
      </p:sp>
      <p:sp>
        <p:nvSpPr>
          <p:cNvPr id="4343" name="Google Shape;4343;p5"/>
          <p:cNvSpPr txBox="1"/>
          <p:nvPr/>
        </p:nvSpPr>
        <p:spPr>
          <a:xfrm>
            <a:off x="269426" y="1330126"/>
            <a:ext cx="11322600" cy="5233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2"/>
              </a:buClr>
              <a:buSzPts val="2400"/>
              <a:buFont typeface="Arial"/>
              <a:buChar char="•"/>
            </a:pPr>
            <a:r>
              <a:rPr b="1" lang="en-US" sz="2400">
                <a:solidFill>
                  <a:schemeClr val="lt2"/>
                </a:solidFill>
                <a:latin typeface="Libre Franklin"/>
                <a:ea typeface="Libre Franklin"/>
                <a:cs typeface="Libre Franklin"/>
                <a:sym typeface="Libre Franklin"/>
              </a:rPr>
              <a:t>It’s a global</a:t>
            </a:r>
            <a:r>
              <a:rPr b="1" lang="en-US" sz="2400">
                <a:solidFill>
                  <a:schemeClr val="lt2"/>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disease. </a:t>
            </a:r>
            <a:endParaRPr/>
          </a:p>
          <a:p>
            <a:pPr indent="-133350" lvl="0" marL="285750" marR="0" rtl="0" algn="l">
              <a:spcBef>
                <a:spcPts val="0"/>
              </a:spcBef>
              <a:spcAft>
                <a:spcPts val="0"/>
              </a:spcAft>
              <a:buClr>
                <a:schemeClr val="dk1"/>
              </a:buClr>
              <a:buSzPts val="2400"/>
              <a:buFont typeface="Arial"/>
              <a:buNone/>
            </a:pPr>
            <a:r>
              <a:t/>
            </a:r>
            <a:endParaRPr sz="2400">
              <a:solidFill>
                <a:srgbClr val="283C55"/>
              </a:solidFill>
              <a:latin typeface="Libre Franklin"/>
              <a:ea typeface="Libre Franklin"/>
              <a:cs typeface="Libre Franklin"/>
              <a:sym typeface="Libre Franklin"/>
            </a:endParaRPr>
          </a:p>
          <a:p>
            <a:pPr indent="-298450" lvl="0" marL="285750" marR="0" rtl="0" algn="l">
              <a:spcBef>
                <a:spcPts val="0"/>
              </a:spcBef>
              <a:spcAft>
                <a:spcPts val="0"/>
              </a:spcAft>
              <a:buClr>
                <a:schemeClr val="lt2"/>
              </a:buClr>
              <a:buSzPts val="2600"/>
              <a:buFont typeface="Arial"/>
              <a:buChar char="•"/>
            </a:pPr>
            <a:r>
              <a:rPr lang="en-US" sz="2600">
                <a:solidFill>
                  <a:srgbClr val="283C55"/>
                </a:solidFill>
                <a:latin typeface="Libre Franklin"/>
                <a:ea typeface="Libre Franklin"/>
                <a:cs typeface="Libre Franklin"/>
                <a:sym typeface="Libre Franklin"/>
              </a:rPr>
              <a:t> </a:t>
            </a:r>
            <a:r>
              <a:rPr b="1" lang="en-US" sz="2600">
                <a:solidFill>
                  <a:schemeClr val="lt2"/>
                </a:solidFill>
                <a:latin typeface="Libre Franklin"/>
                <a:ea typeface="Libre Franklin"/>
                <a:cs typeface="Libre Franklin"/>
                <a:sym typeface="Libre Franklin"/>
              </a:rPr>
              <a:t>Endemic</a:t>
            </a:r>
            <a:r>
              <a:rPr lang="en-US" sz="2600">
                <a:solidFill>
                  <a:srgbClr val="283C55"/>
                </a:solidFill>
                <a:latin typeface="Libre Franklin"/>
                <a:ea typeface="Libre Franklin"/>
                <a:cs typeface="Libre Franklin"/>
                <a:sym typeface="Libre Franklin"/>
              </a:rPr>
              <a:t> in certain areas including the </a:t>
            </a:r>
            <a:r>
              <a:rPr b="1" lang="en-US" sz="2600">
                <a:solidFill>
                  <a:schemeClr val="lt2"/>
                </a:solidFill>
                <a:latin typeface="Libre Franklin"/>
                <a:ea typeface="Libre Franklin"/>
                <a:cs typeface="Libre Franklin"/>
                <a:sym typeface="Libre Franklin"/>
              </a:rPr>
              <a:t>Mediterranean countries</a:t>
            </a:r>
            <a:r>
              <a:rPr lang="en-US" sz="2600">
                <a:solidFill>
                  <a:srgbClr val="283C55"/>
                </a:solidFill>
                <a:latin typeface="Libre Franklin"/>
                <a:ea typeface="Libre Franklin"/>
                <a:cs typeface="Libre Franklin"/>
                <a:sym typeface="Libre Franklin"/>
              </a:rPr>
              <a:t>, Asia, North Africa, South and Central America. </a:t>
            </a:r>
            <a:endParaRPr sz="1600"/>
          </a:p>
          <a:p>
            <a:pPr indent="-133350" lvl="0" marL="285750" marR="0" rtl="0" algn="l">
              <a:spcBef>
                <a:spcPts val="0"/>
              </a:spcBef>
              <a:spcAft>
                <a:spcPts val="0"/>
              </a:spcAft>
              <a:buClr>
                <a:schemeClr val="dk1"/>
              </a:buClr>
              <a:buSzPts val="2400"/>
              <a:buFont typeface="Arial"/>
              <a:buNone/>
            </a:pPr>
            <a:r>
              <a:t/>
            </a:r>
            <a:endParaRPr sz="2600">
              <a:solidFill>
                <a:srgbClr val="283C55"/>
              </a:solidFill>
              <a:latin typeface="Libre Franklin"/>
              <a:ea typeface="Libre Franklin"/>
              <a:cs typeface="Libre Franklin"/>
              <a:sym typeface="Libre Franklin"/>
            </a:endParaRPr>
          </a:p>
          <a:p>
            <a:pPr indent="-355600" lvl="0" marL="342900" marR="0" rtl="0" algn="l">
              <a:spcBef>
                <a:spcPts val="0"/>
              </a:spcBef>
              <a:spcAft>
                <a:spcPts val="0"/>
              </a:spcAft>
              <a:buClr>
                <a:schemeClr val="lt2"/>
              </a:buClr>
              <a:buSzPts val="2600"/>
              <a:buFont typeface="Arial"/>
              <a:buChar char="•"/>
            </a:pPr>
            <a:r>
              <a:rPr lang="en-US" sz="2600">
                <a:solidFill>
                  <a:srgbClr val="283C55"/>
                </a:solidFill>
                <a:latin typeface="Libre Franklin"/>
                <a:ea typeface="Libre Franklin"/>
                <a:cs typeface="Libre Franklin"/>
                <a:sym typeface="Libre Franklin"/>
              </a:rPr>
              <a:t>More in </a:t>
            </a:r>
            <a:r>
              <a:rPr b="1" lang="en-US" sz="2600">
                <a:solidFill>
                  <a:schemeClr val="lt2"/>
                </a:solidFill>
                <a:latin typeface="Libre Franklin"/>
                <a:ea typeface="Libre Franklin"/>
                <a:cs typeface="Libre Franklin"/>
                <a:sym typeface="Libre Franklin"/>
              </a:rPr>
              <a:t>rural areas</a:t>
            </a:r>
            <a:r>
              <a:rPr b="1" lang="en-US" sz="2600">
                <a:solidFill>
                  <a:srgbClr val="FF0000"/>
                </a:solidFill>
                <a:latin typeface="Libre Franklin"/>
                <a:ea typeface="Libre Franklin"/>
                <a:cs typeface="Libre Franklin"/>
                <a:sym typeface="Libre Franklin"/>
              </a:rPr>
              <a:t> </a:t>
            </a:r>
            <a:r>
              <a:rPr lang="en-US" sz="2600">
                <a:solidFill>
                  <a:srgbClr val="283C55"/>
                </a:solidFill>
                <a:latin typeface="Libre Franklin"/>
                <a:ea typeface="Libre Franklin"/>
                <a:cs typeface="Libre Franklin"/>
                <a:sym typeface="Libre Franklin"/>
              </a:rPr>
              <a:t>where there is a poor sanitation and  closer contact between </a:t>
            </a:r>
            <a:r>
              <a:rPr lang="en-US" sz="2600">
                <a:solidFill>
                  <a:schemeClr val="lt2"/>
                </a:solidFill>
                <a:latin typeface="Libre Franklin"/>
                <a:ea typeface="Libre Franklin"/>
                <a:cs typeface="Libre Franklin"/>
                <a:sym typeface="Libre Franklin"/>
              </a:rPr>
              <a:t>people</a:t>
            </a:r>
            <a:r>
              <a:rPr lang="en-US" sz="2600">
                <a:solidFill>
                  <a:srgbClr val="FF0000"/>
                </a:solidFill>
                <a:latin typeface="Libre Franklin"/>
                <a:ea typeface="Libre Franklin"/>
                <a:cs typeface="Libre Franklin"/>
                <a:sym typeface="Libre Franklin"/>
              </a:rPr>
              <a:t> </a:t>
            </a:r>
            <a:r>
              <a:rPr lang="en-US" sz="2600">
                <a:solidFill>
                  <a:srgbClr val="283C55"/>
                </a:solidFill>
                <a:latin typeface="Libre Franklin"/>
                <a:ea typeface="Libre Franklin"/>
                <a:cs typeface="Libre Franklin"/>
                <a:sym typeface="Libre Franklin"/>
              </a:rPr>
              <a:t>and </a:t>
            </a:r>
            <a:r>
              <a:rPr lang="en-US" sz="2600">
                <a:solidFill>
                  <a:schemeClr val="lt2"/>
                </a:solidFill>
                <a:latin typeface="Libre Franklin"/>
                <a:ea typeface="Libre Franklin"/>
                <a:cs typeface="Libre Franklin"/>
                <a:sym typeface="Libre Franklin"/>
              </a:rPr>
              <a:t>canines</a:t>
            </a:r>
            <a:r>
              <a:rPr lang="en-US" sz="2600">
                <a:solidFill>
                  <a:srgbClr val="283C55"/>
                </a:solidFill>
                <a:latin typeface="Libre Franklin"/>
                <a:ea typeface="Libre Franklin"/>
                <a:cs typeface="Libre Franklin"/>
                <a:sym typeface="Libre Franklin"/>
              </a:rPr>
              <a:t> and</a:t>
            </a:r>
            <a:r>
              <a:rPr lang="en-US" sz="2600">
                <a:solidFill>
                  <a:schemeClr val="lt2"/>
                </a:solidFill>
                <a:latin typeface="Libre Franklin"/>
                <a:ea typeface="Libre Franklin"/>
                <a:cs typeface="Libre Franklin"/>
                <a:sym typeface="Libre Franklin"/>
              </a:rPr>
              <a:t> various domestic animal</a:t>
            </a:r>
            <a:r>
              <a:rPr lang="en-US" sz="2600">
                <a:solidFill>
                  <a:srgbClr val="FF0000"/>
                </a:solidFill>
                <a:latin typeface="Libre Franklin"/>
                <a:ea typeface="Libre Franklin"/>
                <a:cs typeface="Libre Franklin"/>
                <a:sym typeface="Libre Franklin"/>
              </a:rPr>
              <a:t>s</a:t>
            </a:r>
            <a:r>
              <a:rPr lang="en-US" sz="2600">
                <a:solidFill>
                  <a:srgbClr val="283C55"/>
                </a:solidFill>
                <a:latin typeface="Libre Franklin"/>
                <a:ea typeface="Libre Franklin"/>
                <a:cs typeface="Libre Franklin"/>
                <a:sym typeface="Libre Franklin"/>
              </a:rPr>
              <a:t> which act as </a:t>
            </a:r>
            <a:r>
              <a:rPr b="1" lang="en-US" sz="2600">
                <a:solidFill>
                  <a:schemeClr val="lt2"/>
                </a:solidFill>
                <a:latin typeface="Libre Franklin"/>
                <a:ea typeface="Libre Franklin"/>
                <a:cs typeface="Libre Franklin"/>
                <a:sym typeface="Libre Franklin"/>
              </a:rPr>
              <a:t>intermediate vectors.</a:t>
            </a:r>
            <a:endParaRPr sz="1600">
              <a:solidFill>
                <a:schemeClr val="accent5"/>
              </a:solidFill>
            </a:endParaRPr>
          </a:p>
          <a:p>
            <a:pPr indent="-190500" lvl="0" marL="342900" marR="0" rtl="0" algn="l">
              <a:spcBef>
                <a:spcPts val="0"/>
              </a:spcBef>
              <a:spcAft>
                <a:spcPts val="0"/>
              </a:spcAft>
              <a:buClr>
                <a:schemeClr val="dk1"/>
              </a:buClr>
              <a:buSzPts val="2400"/>
              <a:buFont typeface="Arial"/>
              <a:buNone/>
            </a:pPr>
            <a:r>
              <a:t/>
            </a:r>
            <a:endParaRPr b="1" sz="2600">
              <a:solidFill>
                <a:schemeClr val="lt2"/>
              </a:solidFill>
              <a:latin typeface="Libre Franklin"/>
              <a:ea typeface="Libre Franklin"/>
              <a:cs typeface="Libre Franklin"/>
              <a:sym typeface="Libre Franklin"/>
            </a:endParaRPr>
          </a:p>
          <a:p>
            <a:pPr indent="-355600" lvl="0" marL="342900" marR="0" rtl="0" algn="l">
              <a:spcBef>
                <a:spcPts val="0"/>
              </a:spcBef>
              <a:spcAft>
                <a:spcPts val="0"/>
              </a:spcAft>
              <a:buClr>
                <a:schemeClr val="lt2"/>
              </a:buClr>
              <a:buSzPts val="2600"/>
              <a:buFont typeface="Arial"/>
              <a:buChar char="•"/>
            </a:pPr>
            <a:r>
              <a:rPr b="1" lang="en-US" sz="2600" u="sng">
                <a:solidFill>
                  <a:schemeClr val="lt2"/>
                </a:solidFill>
                <a:latin typeface="Libre Franklin"/>
                <a:ea typeface="Libre Franklin"/>
                <a:cs typeface="Libre Franklin"/>
                <a:sym typeface="Libre Franklin"/>
              </a:rPr>
              <a:t>SEX </a:t>
            </a:r>
            <a:r>
              <a:rPr b="1" lang="en-US" sz="2600">
                <a:solidFill>
                  <a:srgbClr val="FF0000"/>
                </a:solidFill>
                <a:latin typeface="Libre Franklin"/>
                <a:ea typeface="Libre Franklin"/>
                <a:cs typeface="Libre Franklin"/>
                <a:sym typeface="Libre Franklin"/>
              </a:rPr>
              <a:t>:</a:t>
            </a:r>
            <a:r>
              <a:rPr b="1" lang="en-US" sz="2600">
                <a:solidFill>
                  <a:schemeClr val="lt2"/>
                </a:solidFill>
                <a:latin typeface="Libre Franklin"/>
                <a:ea typeface="Libre Franklin"/>
                <a:cs typeface="Libre Franklin"/>
                <a:sym typeface="Libre Franklin"/>
              </a:rPr>
              <a:t> </a:t>
            </a:r>
            <a:r>
              <a:rPr lang="en-US" sz="2600">
                <a:solidFill>
                  <a:schemeClr val="lt2"/>
                </a:solidFill>
                <a:latin typeface="Libre Franklin"/>
                <a:ea typeface="Libre Franklin"/>
                <a:cs typeface="Libre Franklin"/>
                <a:sym typeface="Libre Franklin"/>
              </a:rPr>
              <a:t>Females </a:t>
            </a:r>
            <a:r>
              <a:rPr lang="en-US" sz="2600">
                <a:solidFill>
                  <a:schemeClr val="lt2"/>
                </a:solidFill>
                <a:latin typeface="Libre Franklin"/>
                <a:ea typeface="Libre Franklin"/>
                <a:cs typeface="Libre Franklin"/>
                <a:sym typeface="Libre Franklin"/>
              </a:rPr>
              <a:t>are more susceptible</a:t>
            </a:r>
            <a:r>
              <a:rPr lang="en-US" sz="2600">
                <a:solidFill>
                  <a:srgbClr val="FF0000"/>
                </a:solidFill>
                <a:latin typeface="Libre Franklin"/>
                <a:ea typeface="Libre Franklin"/>
                <a:cs typeface="Libre Franklin"/>
                <a:sym typeface="Libre Franklin"/>
              </a:rPr>
              <a:t> </a:t>
            </a:r>
            <a:r>
              <a:rPr lang="en-US" sz="2600">
                <a:solidFill>
                  <a:srgbClr val="283C55"/>
                </a:solidFill>
                <a:latin typeface="Libre Franklin"/>
                <a:ea typeface="Libre Franklin"/>
                <a:cs typeface="Libre Franklin"/>
                <a:sym typeface="Libre Franklin"/>
              </a:rPr>
              <a:t>compared with Males, because of </a:t>
            </a:r>
            <a:r>
              <a:rPr lang="en-US" sz="2600" u="sng">
                <a:solidFill>
                  <a:srgbClr val="283C55"/>
                </a:solidFill>
                <a:latin typeface="Libre Franklin"/>
                <a:ea typeface="Libre Franklin"/>
                <a:cs typeface="Libre Franklin"/>
                <a:sym typeface="Libre Franklin"/>
              </a:rPr>
              <a:t>more exposure</a:t>
            </a:r>
            <a:r>
              <a:rPr lang="en-US" sz="2600">
                <a:solidFill>
                  <a:srgbClr val="283C55"/>
                </a:solidFill>
                <a:latin typeface="Libre Franklin"/>
                <a:ea typeface="Libre Franklin"/>
                <a:cs typeface="Libre Franklin"/>
                <a:sym typeface="Libre Franklin"/>
              </a:rPr>
              <a:t> to the parasite through vegetables </a:t>
            </a:r>
            <a:endParaRPr sz="1600"/>
          </a:p>
          <a:p>
            <a:pPr indent="-190500" lvl="0" marL="342900" marR="0" rtl="0" algn="l">
              <a:spcBef>
                <a:spcPts val="0"/>
              </a:spcBef>
              <a:spcAft>
                <a:spcPts val="0"/>
              </a:spcAft>
              <a:buClr>
                <a:schemeClr val="dk1"/>
              </a:buClr>
              <a:buSzPts val="2400"/>
              <a:buFont typeface="Arial"/>
              <a:buNone/>
            </a:pPr>
            <a:r>
              <a:t/>
            </a:r>
            <a:endParaRPr sz="2600">
              <a:solidFill>
                <a:srgbClr val="283C55"/>
              </a:solidFill>
              <a:latin typeface="Libre Franklin"/>
              <a:ea typeface="Libre Franklin"/>
              <a:cs typeface="Libre Franklin"/>
              <a:sym typeface="Libre Franklin"/>
            </a:endParaRPr>
          </a:p>
          <a:p>
            <a:pPr indent="-355600" lvl="0" marL="342900" marR="0" rtl="0" algn="l">
              <a:spcBef>
                <a:spcPts val="0"/>
              </a:spcBef>
              <a:spcAft>
                <a:spcPts val="0"/>
              </a:spcAft>
              <a:buClr>
                <a:schemeClr val="lt2"/>
              </a:buClr>
              <a:buSzPts val="2600"/>
              <a:buFont typeface="Arial"/>
              <a:buChar char="•"/>
            </a:pPr>
            <a:r>
              <a:rPr b="1" lang="en-US" sz="2600" u="sng">
                <a:solidFill>
                  <a:schemeClr val="lt2"/>
                </a:solidFill>
                <a:latin typeface="Libre Franklin"/>
                <a:ea typeface="Libre Franklin"/>
                <a:cs typeface="Libre Franklin"/>
                <a:sym typeface="Libre Franklin"/>
              </a:rPr>
              <a:t>Age </a:t>
            </a:r>
            <a:r>
              <a:rPr lang="en-US" sz="2600">
                <a:solidFill>
                  <a:srgbClr val="283C55"/>
                </a:solidFill>
                <a:latin typeface="Libre Franklin"/>
                <a:ea typeface="Libre Franklin"/>
                <a:cs typeface="Libre Franklin"/>
                <a:sym typeface="Libre Franklin"/>
              </a:rPr>
              <a:t>: </a:t>
            </a:r>
            <a:r>
              <a:rPr lang="en-US" sz="2600">
                <a:solidFill>
                  <a:schemeClr val="lt2"/>
                </a:solidFill>
                <a:latin typeface="Libre Franklin"/>
                <a:ea typeface="Libre Franklin"/>
                <a:cs typeface="Libre Franklin"/>
                <a:sym typeface="Libre Franklin"/>
              </a:rPr>
              <a:t>Children </a:t>
            </a:r>
            <a:r>
              <a:rPr lang="en-US" sz="2600">
                <a:solidFill>
                  <a:srgbClr val="283C55"/>
                </a:solidFill>
                <a:latin typeface="Libre Franklin"/>
                <a:ea typeface="Libre Franklin"/>
                <a:cs typeface="Libre Franklin"/>
                <a:sym typeface="Libre Franklin"/>
              </a:rPr>
              <a:t>At high risk to be infected due to </a:t>
            </a:r>
            <a:r>
              <a:rPr lang="en-US" sz="2600" u="sng">
                <a:solidFill>
                  <a:srgbClr val="283C55"/>
                </a:solidFill>
                <a:latin typeface="Libre Franklin"/>
                <a:ea typeface="Libre Franklin"/>
                <a:cs typeface="Libre Franklin"/>
                <a:sym typeface="Libre Franklin"/>
              </a:rPr>
              <a:t>poor hygiene</a:t>
            </a:r>
            <a:r>
              <a:rPr lang="en-US" sz="2600">
                <a:solidFill>
                  <a:srgbClr val="283C55"/>
                </a:solidFill>
                <a:latin typeface="Libre Franklin"/>
                <a:ea typeface="Libre Franklin"/>
                <a:cs typeface="Libre Franklin"/>
                <a:sym typeface="Libre Franklin"/>
              </a:rPr>
              <a:t> </a:t>
            </a:r>
            <a:endParaRPr sz="2600">
              <a:solidFill>
                <a:srgbClr val="283C55"/>
              </a:solidFill>
              <a:latin typeface="Libre Franklin"/>
              <a:ea typeface="Libre Franklin"/>
              <a:cs typeface="Libre Franklin"/>
              <a:sym typeface="Libre Franklin"/>
            </a:endParaRPr>
          </a:p>
        </p:txBody>
      </p:sp>
      <p:pic>
        <p:nvPicPr>
          <p:cNvPr id="4344" name="Google Shape;4344;p5"/>
          <p:cNvPicPr preferRelativeResize="0"/>
          <p:nvPr/>
        </p:nvPicPr>
        <p:blipFill>
          <a:blip r:embed="rId3">
            <a:alphaModFix/>
          </a:blip>
          <a:stretch>
            <a:fillRect/>
          </a:stretch>
        </p:blipFill>
        <p:spPr>
          <a:xfrm>
            <a:off x="8862500" y="0"/>
            <a:ext cx="3329501" cy="2092025"/>
          </a:xfrm>
          <a:prstGeom prst="rect">
            <a:avLst/>
          </a:prstGeom>
          <a:noFill/>
          <a:ln>
            <a:noFill/>
          </a:ln>
        </p:spPr>
      </p:pic>
      <p:sp>
        <p:nvSpPr>
          <p:cNvPr id="4345" name="Google Shape;4345;p5"/>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8" name="Shape 4738"/>
        <p:cNvGrpSpPr/>
        <p:nvPr/>
      </p:nvGrpSpPr>
      <p:grpSpPr>
        <a:xfrm>
          <a:off x="0" y="0"/>
          <a:ext cx="0" cy="0"/>
          <a:chOff x="0" y="0"/>
          <a:chExt cx="0" cy="0"/>
        </a:xfrm>
      </p:grpSpPr>
      <p:sp>
        <p:nvSpPr>
          <p:cNvPr id="4739" name="Google Shape;4739;p46"/>
          <p:cNvSpPr txBox="1"/>
          <p:nvPr>
            <p:ph type="title"/>
          </p:nvPr>
        </p:nvSpPr>
        <p:spPr>
          <a:xfrm>
            <a:off x="533850" y="316900"/>
            <a:ext cx="10281300" cy="7635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89000"/>
              </a:lnSpc>
              <a:spcBef>
                <a:spcPts val="0"/>
              </a:spcBef>
              <a:spcAft>
                <a:spcPts val="0"/>
              </a:spcAft>
              <a:buClr>
                <a:schemeClr val="dk2"/>
              </a:buClr>
              <a:buSzPct val="93617"/>
              <a:buFont typeface="Libre Franklin"/>
              <a:buNone/>
            </a:pPr>
            <a:r>
              <a:rPr lang="en-US">
                <a:solidFill>
                  <a:srgbClr val="741B47"/>
                </a:solidFill>
              </a:rPr>
              <a:t>surgical therapy</a:t>
            </a:r>
            <a:br>
              <a:rPr lang="en-US">
                <a:solidFill>
                  <a:srgbClr val="741B47"/>
                </a:solidFill>
              </a:rPr>
            </a:br>
            <a:r>
              <a:rPr lang="en-US">
                <a:solidFill>
                  <a:srgbClr val="741B47"/>
                </a:solidFill>
              </a:rPr>
              <a:t>  </a:t>
            </a:r>
            <a:br>
              <a:rPr lang="en-US">
                <a:solidFill>
                  <a:srgbClr val="741B47"/>
                </a:solidFill>
              </a:rPr>
            </a:br>
            <a:br>
              <a:rPr lang="en-US">
                <a:solidFill>
                  <a:srgbClr val="741B47"/>
                </a:solidFill>
              </a:rPr>
            </a:br>
            <a:endParaRPr>
              <a:solidFill>
                <a:srgbClr val="741B47"/>
              </a:solidFill>
            </a:endParaRPr>
          </a:p>
        </p:txBody>
      </p:sp>
      <p:sp>
        <p:nvSpPr>
          <p:cNvPr id="4740" name="Google Shape;4740;p46"/>
          <p:cNvSpPr txBox="1"/>
          <p:nvPr>
            <p:ph idx="4294967295" type="body"/>
          </p:nvPr>
        </p:nvSpPr>
        <p:spPr>
          <a:xfrm>
            <a:off x="533850" y="1080400"/>
            <a:ext cx="11124300" cy="5406000"/>
          </a:xfrm>
          <a:prstGeom prst="rect">
            <a:avLst/>
          </a:prstGeom>
          <a:noFill/>
          <a:ln>
            <a:noFill/>
          </a:ln>
        </p:spPr>
        <p:txBody>
          <a:bodyPr anchorCtr="0" anchor="t" bIns="45700" lIns="91425" spcFirstLastPara="1" rIns="91425" wrap="square" tIns="45700">
            <a:noAutofit/>
          </a:bodyPr>
          <a:lstStyle/>
          <a:p>
            <a:pPr indent="-403098" lvl="0" marL="384048" rtl="0" algn="l">
              <a:lnSpc>
                <a:spcPct val="74000"/>
              </a:lnSpc>
              <a:spcBef>
                <a:spcPts val="0"/>
              </a:spcBef>
              <a:spcAft>
                <a:spcPts val="0"/>
              </a:spcAft>
              <a:buClr>
                <a:schemeClr val="dk2"/>
              </a:buClr>
              <a:buSzPts val="3105"/>
              <a:buChar char="●"/>
            </a:pPr>
            <a:r>
              <a:rPr b="1" lang="en-US" sz="3105"/>
              <a:t>indications:</a:t>
            </a:r>
            <a:endParaRPr sz="3105"/>
          </a:p>
          <a:p>
            <a:pPr indent="-403098" lvl="0" marL="384048" rtl="0" algn="l">
              <a:lnSpc>
                <a:spcPct val="74000"/>
              </a:lnSpc>
              <a:spcBef>
                <a:spcPts val="1200"/>
              </a:spcBef>
              <a:spcAft>
                <a:spcPts val="0"/>
              </a:spcAft>
              <a:buClr>
                <a:schemeClr val="dk2"/>
              </a:buClr>
              <a:buSzPts val="2000"/>
              <a:buChar char="●"/>
            </a:pPr>
            <a:br>
              <a:rPr lang="en-US"/>
            </a:br>
            <a:r>
              <a:rPr b="1" lang="en-US" sz="2100"/>
              <a:t>1-</a:t>
            </a:r>
            <a:r>
              <a:rPr lang="en-US" sz="2100"/>
              <a:t>  removal of large cysts with multiple daughter vesicles;</a:t>
            </a:r>
            <a:endParaRPr sz="2100"/>
          </a:p>
          <a:p>
            <a:pPr indent="-409447" lvl="0" marL="384048" rtl="0" algn="l">
              <a:lnSpc>
                <a:spcPct val="74000"/>
              </a:lnSpc>
              <a:spcBef>
                <a:spcPts val="1200"/>
              </a:spcBef>
              <a:spcAft>
                <a:spcPts val="0"/>
              </a:spcAft>
              <a:buClr>
                <a:schemeClr val="dk2"/>
              </a:buClr>
              <a:buSzPts val="2100"/>
              <a:buChar char="●"/>
            </a:pPr>
            <a:r>
              <a:rPr b="1" lang="en-US" sz="2100"/>
              <a:t>2-</a:t>
            </a:r>
            <a:r>
              <a:rPr lang="en-US" sz="2100"/>
              <a:t>  Liver cysts with communication to biliary tree.</a:t>
            </a:r>
            <a:endParaRPr sz="2100"/>
          </a:p>
          <a:p>
            <a:pPr indent="-409447" lvl="0" marL="384048" rtl="0" algn="l">
              <a:lnSpc>
                <a:spcPct val="74000"/>
              </a:lnSpc>
              <a:spcBef>
                <a:spcPts val="1200"/>
              </a:spcBef>
              <a:spcAft>
                <a:spcPts val="0"/>
              </a:spcAft>
              <a:buClr>
                <a:schemeClr val="dk2"/>
              </a:buClr>
              <a:buSzPts val="2100"/>
              <a:buChar char="●"/>
            </a:pPr>
            <a:r>
              <a:rPr b="1" lang="en-US" sz="2100"/>
              <a:t>3-</a:t>
            </a:r>
            <a:r>
              <a:rPr lang="en-US" sz="2100"/>
              <a:t>  single liver cysts situated </a:t>
            </a:r>
            <a:r>
              <a:rPr lang="en-US" sz="2100">
                <a:solidFill>
                  <a:srgbClr val="FF0000"/>
                </a:solidFill>
              </a:rPr>
              <a:t>superficially</a:t>
            </a:r>
            <a:r>
              <a:rPr lang="en-US" sz="2100"/>
              <a:t>, which may </a:t>
            </a:r>
            <a:r>
              <a:rPr b="1" lang="en-US" sz="2100">
                <a:solidFill>
                  <a:srgbClr val="FF0000"/>
                </a:solidFill>
              </a:rPr>
              <a:t>rupture spontaneously or as a result of trauma</a:t>
            </a:r>
            <a:endParaRPr sz="2100"/>
          </a:p>
          <a:p>
            <a:pPr indent="-409447" lvl="0" marL="384048" rtl="0" algn="l">
              <a:lnSpc>
                <a:spcPct val="74000"/>
              </a:lnSpc>
              <a:spcBef>
                <a:spcPts val="1200"/>
              </a:spcBef>
              <a:spcAft>
                <a:spcPts val="0"/>
              </a:spcAft>
              <a:buClr>
                <a:schemeClr val="dk2"/>
              </a:buClr>
              <a:buSzPts val="2100"/>
              <a:buChar char="●"/>
            </a:pPr>
            <a:r>
              <a:rPr b="1" lang="en-US" sz="2100"/>
              <a:t>4-</a:t>
            </a:r>
            <a:r>
              <a:rPr lang="en-US" sz="2100"/>
              <a:t> infected cysts</a:t>
            </a:r>
            <a:endParaRPr sz="2100"/>
          </a:p>
          <a:p>
            <a:pPr indent="-409447" lvl="0" marL="384048" rtl="0" algn="l">
              <a:lnSpc>
                <a:spcPct val="74000"/>
              </a:lnSpc>
              <a:spcBef>
                <a:spcPts val="1200"/>
              </a:spcBef>
              <a:spcAft>
                <a:spcPts val="0"/>
              </a:spcAft>
              <a:buClr>
                <a:schemeClr val="dk2"/>
              </a:buClr>
              <a:buSzPts val="2100"/>
              <a:buChar char="●"/>
            </a:pPr>
            <a:r>
              <a:rPr b="1" lang="en-US" sz="2100"/>
              <a:t>5-</a:t>
            </a:r>
            <a:r>
              <a:rPr lang="en-US" sz="2100"/>
              <a:t> cysts exerting pressure on adjacent vital organs</a:t>
            </a:r>
            <a:endParaRPr sz="2100"/>
          </a:p>
          <a:p>
            <a:pPr indent="-384048" lvl="0" marL="384048" rtl="0" algn="l">
              <a:lnSpc>
                <a:spcPct val="74000"/>
              </a:lnSpc>
              <a:spcBef>
                <a:spcPts val="1200"/>
              </a:spcBef>
              <a:spcAft>
                <a:spcPts val="0"/>
              </a:spcAft>
              <a:buClr>
                <a:schemeClr val="dk2"/>
              </a:buClr>
              <a:buSzPts val="1700"/>
              <a:buChar char="●"/>
            </a:pPr>
            <a:br>
              <a:rPr lang="en-US" sz="2100"/>
            </a:br>
            <a:r>
              <a:rPr b="1" lang="en-US" sz="3375"/>
              <a:t>Contra-indications</a:t>
            </a:r>
            <a:r>
              <a:rPr lang="en-US" sz="3375"/>
              <a:t>: </a:t>
            </a:r>
            <a:endParaRPr sz="2100"/>
          </a:p>
          <a:p>
            <a:pPr indent="-409447" lvl="0" marL="384048" rtl="0" algn="l">
              <a:lnSpc>
                <a:spcPct val="74000"/>
              </a:lnSpc>
              <a:spcBef>
                <a:spcPts val="1200"/>
              </a:spcBef>
              <a:spcAft>
                <a:spcPts val="0"/>
              </a:spcAft>
              <a:buClr>
                <a:schemeClr val="dk2"/>
              </a:buClr>
              <a:buSzPts val="2100"/>
              <a:buChar char="●"/>
            </a:pPr>
            <a:r>
              <a:rPr lang="en-US" sz="2100"/>
              <a:t>patients to whom general contraindications for surgery (Pregnancy, Medically unsuitable for surgery, extremes of age)</a:t>
            </a:r>
            <a:endParaRPr sz="2100"/>
          </a:p>
          <a:p>
            <a:pPr indent="-409447" lvl="0" marL="384048" rtl="0" algn="l">
              <a:lnSpc>
                <a:spcPct val="74000"/>
              </a:lnSpc>
              <a:spcBef>
                <a:spcPts val="1200"/>
              </a:spcBef>
              <a:spcAft>
                <a:spcPts val="0"/>
              </a:spcAft>
              <a:buClr>
                <a:schemeClr val="dk2"/>
              </a:buClr>
              <a:buSzPts val="2100"/>
              <a:buChar char="●"/>
            </a:pPr>
            <a:r>
              <a:rPr lang="en-US" sz="2100"/>
              <a:t>Multiple cysts in multiple organs </a:t>
            </a:r>
            <a:endParaRPr sz="2100"/>
          </a:p>
          <a:p>
            <a:pPr indent="-409447" lvl="0" marL="384048" rtl="0" algn="l">
              <a:lnSpc>
                <a:spcPct val="74000"/>
              </a:lnSpc>
              <a:spcBef>
                <a:spcPts val="1200"/>
              </a:spcBef>
              <a:spcAft>
                <a:spcPts val="0"/>
              </a:spcAft>
              <a:buClr>
                <a:schemeClr val="dk2"/>
              </a:buClr>
              <a:buSzPts val="2100"/>
              <a:buChar char="●"/>
            </a:pPr>
            <a:r>
              <a:rPr lang="en-US" sz="2100"/>
              <a:t>Inaccessible cysts</a:t>
            </a:r>
            <a:endParaRPr sz="2100"/>
          </a:p>
          <a:p>
            <a:pPr indent="-403098" lvl="0" marL="384048" rtl="0" algn="l">
              <a:lnSpc>
                <a:spcPct val="74000"/>
              </a:lnSpc>
              <a:spcBef>
                <a:spcPts val="1200"/>
              </a:spcBef>
              <a:spcAft>
                <a:spcPts val="0"/>
              </a:spcAft>
              <a:buClr>
                <a:schemeClr val="dk2"/>
              </a:buClr>
              <a:buSzPts val="2000"/>
              <a:buChar char="●"/>
            </a:pPr>
            <a:r>
              <a:rPr lang="en-US" sz="2100"/>
              <a:t>Cysts that are inactive asymptomatic, calcified or very smal</a:t>
            </a:r>
            <a:r>
              <a:rPr lang="en-US"/>
              <a:t>l</a:t>
            </a:r>
            <a:br>
              <a:rPr lang="en-US"/>
            </a:br>
            <a:endParaRPr/>
          </a:p>
        </p:txBody>
      </p:sp>
      <p:sp>
        <p:nvSpPr>
          <p:cNvPr id="4741" name="Google Shape;4741;p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5" name="Shape 4745"/>
        <p:cNvGrpSpPr/>
        <p:nvPr/>
      </p:nvGrpSpPr>
      <p:grpSpPr>
        <a:xfrm>
          <a:off x="0" y="0"/>
          <a:ext cx="0" cy="0"/>
          <a:chOff x="0" y="0"/>
          <a:chExt cx="0" cy="0"/>
        </a:xfrm>
      </p:grpSpPr>
      <p:sp>
        <p:nvSpPr>
          <p:cNvPr id="4746" name="Google Shape;4746;p47"/>
          <p:cNvSpPr txBox="1"/>
          <p:nvPr>
            <p:ph idx="4294967295" type="subTitle"/>
          </p:nvPr>
        </p:nvSpPr>
        <p:spPr>
          <a:xfrm>
            <a:off x="1858391" y="202142"/>
            <a:ext cx="8475300" cy="1127100"/>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rgbClr val="0F5666"/>
              </a:buClr>
              <a:buSzPts val="4000"/>
              <a:buFont typeface="Libre Franklin"/>
              <a:buChar char="■"/>
            </a:pPr>
            <a:r>
              <a:rPr b="1" i="0" lang="en-US" sz="4000" u="none" cap="none" strike="noStrike">
                <a:solidFill>
                  <a:srgbClr val="0F5666"/>
                </a:solidFill>
                <a:highlight>
                  <a:schemeClr val="lt1"/>
                </a:highlight>
                <a:latin typeface="Arial"/>
                <a:ea typeface="Arial"/>
                <a:cs typeface="Arial"/>
                <a:sym typeface="Arial"/>
              </a:rPr>
              <a:t>Principles of hydatid surgery</a:t>
            </a:r>
            <a:endParaRPr b="1" i="0" sz="4000" u="none" cap="none" strike="noStrike">
              <a:solidFill>
                <a:srgbClr val="0F5666"/>
              </a:solidFill>
              <a:highlight>
                <a:schemeClr val="lt1"/>
              </a:highlight>
              <a:latin typeface="Libre Franklin"/>
              <a:ea typeface="Libre Franklin"/>
              <a:cs typeface="Libre Franklin"/>
              <a:sym typeface="Libre Franklin"/>
            </a:endParaRPr>
          </a:p>
        </p:txBody>
      </p:sp>
      <p:sp>
        <p:nvSpPr>
          <p:cNvPr id="4747" name="Google Shape;4747;p47"/>
          <p:cNvSpPr/>
          <p:nvPr/>
        </p:nvSpPr>
        <p:spPr>
          <a:xfrm>
            <a:off x="542925" y="1329275"/>
            <a:ext cx="11649000" cy="472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Century Gothic"/>
                <a:ea typeface="Century Gothic"/>
                <a:cs typeface="Century Gothic"/>
                <a:sym typeface="Century Gothic"/>
              </a:rPr>
              <a:t>1)</a:t>
            </a:r>
            <a:r>
              <a:rPr lang="en-US" sz="2400">
                <a:solidFill>
                  <a:srgbClr val="000000"/>
                </a:solidFill>
                <a:latin typeface="Century Gothic"/>
                <a:ea typeface="Century Gothic"/>
                <a:cs typeface="Century Gothic"/>
                <a:sym typeface="Century Gothic"/>
              </a:rPr>
              <a:t>Total removal of all infective components of the cysts.</a:t>
            </a:r>
            <a:endParaRPr sz="1800"/>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1" lang="en-US" sz="2400">
                <a:solidFill>
                  <a:srgbClr val="000000"/>
                </a:solidFill>
                <a:latin typeface="Century Gothic"/>
                <a:ea typeface="Century Gothic"/>
                <a:cs typeface="Century Gothic"/>
                <a:sym typeface="Century Gothic"/>
              </a:rPr>
              <a:t>2)</a:t>
            </a:r>
            <a:r>
              <a:rPr lang="en-US" sz="2400">
                <a:solidFill>
                  <a:srgbClr val="000000"/>
                </a:solidFill>
                <a:latin typeface="Century Gothic"/>
                <a:ea typeface="Century Gothic"/>
                <a:cs typeface="Century Gothic"/>
                <a:sym typeface="Century Gothic"/>
              </a:rPr>
              <a:t>The avoidance of spillage of cyst contents at time of surgery</a:t>
            </a:r>
            <a:endParaRPr sz="1800"/>
          </a:p>
          <a:p>
            <a:pPr indent="0" lvl="0" marL="0" marR="0" rtl="0" algn="l">
              <a:spcBef>
                <a:spcPts val="0"/>
              </a:spcBef>
              <a:spcAft>
                <a:spcPts val="0"/>
              </a:spcAft>
              <a:buNone/>
            </a:pPr>
            <a:r>
              <a:rPr lang="en-US" sz="2400">
                <a:solidFill>
                  <a:srgbClr val="000000"/>
                </a:solidFill>
                <a:latin typeface="Century Gothic"/>
                <a:ea typeface="Century Gothic"/>
                <a:cs typeface="Century Gothic"/>
                <a:sym typeface="Century Gothic"/>
              </a:rPr>
              <a:t>.</a:t>
            </a:r>
            <a:endParaRPr sz="1800"/>
          </a:p>
          <a:p>
            <a:pPr indent="0" lvl="0" marL="0" marR="0" rtl="0" algn="l">
              <a:spcBef>
                <a:spcPts val="0"/>
              </a:spcBef>
              <a:spcAft>
                <a:spcPts val="0"/>
              </a:spcAft>
              <a:buNone/>
            </a:pPr>
            <a:r>
              <a:rPr b="1" lang="en-US" sz="2400">
                <a:solidFill>
                  <a:srgbClr val="000000"/>
                </a:solidFill>
                <a:latin typeface="Century Gothic"/>
                <a:ea typeface="Century Gothic"/>
                <a:cs typeface="Century Gothic"/>
                <a:sym typeface="Century Gothic"/>
              </a:rPr>
              <a:t>3)</a:t>
            </a:r>
            <a:r>
              <a:rPr lang="en-US" sz="2400">
                <a:solidFill>
                  <a:srgbClr val="000000"/>
                </a:solidFill>
                <a:latin typeface="Century Gothic"/>
                <a:ea typeface="Century Gothic"/>
                <a:cs typeface="Century Gothic"/>
                <a:sym typeface="Century Gothic"/>
              </a:rPr>
              <a:t>Management of communication between cyst and adjacent structures.</a:t>
            </a:r>
            <a:endParaRPr sz="1800"/>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1" lang="en-US" sz="2400">
                <a:solidFill>
                  <a:srgbClr val="000000"/>
                </a:solidFill>
                <a:latin typeface="Century Gothic"/>
                <a:ea typeface="Century Gothic"/>
                <a:cs typeface="Century Gothic"/>
                <a:sym typeface="Century Gothic"/>
              </a:rPr>
              <a:t>4)</a:t>
            </a:r>
            <a:r>
              <a:rPr lang="en-US" sz="2400">
                <a:solidFill>
                  <a:srgbClr val="000000"/>
                </a:solidFill>
                <a:latin typeface="Century Gothic"/>
                <a:ea typeface="Century Gothic"/>
                <a:cs typeface="Century Gothic"/>
                <a:sym typeface="Century Gothic"/>
              </a:rPr>
              <a:t>Management of the residual cavity.</a:t>
            </a:r>
            <a:endParaRPr sz="1800"/>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1" lang="en-US" sz="2400">
                <a:solidFill>
                  <a:srgbClr val="000000"/>
                </a:solidFill>
                <a:latin typeface="Century Gothic"/>
                <a:ea typeface="Century Gothic"/>
                <a:cs typeface="Century Gothic"/>
                <a:sym typeface="Century Gothic"/>
              </a:rPr>
              <a:t>5)</a:t>
            </a:r>
            <a:r>
              <a:rPr lang="en-US" sz="2400">
                <a:latin typeface="Century Gothic"/>
                <a:ea typeface="Century Gothic"/>
                <a:cs typeface="Century Gothic"/>
                <a:sym typeface="Century Gothic"/>
              </a:rPr>
              <a:t>E</a:t>
            </a:r>
            <a:r>
              <a:rPr lang="en-US" sz="2400">
                <a:solidFill>
                  <a:srgbClr val="000000"/>
                </a:solidFill>
                <a:latin typeface="Century Gothic"/>
                <a:ea typeface="Century Gothic"/>
                <a:cs typeface="Century Gothic"/>
                <a:sym typeface="Century Gothic"/>
              </a:rPr>
              <a:t>vacuate all viable elements</a:t>
            </a:r>
            <a:endParaRPr sz="1800"/>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1" lang="en-US" sz="2400">
                <a:solidFill>
                  <a:srgbClr val="000000"/>
                </a:solidFill>
                <a:latin typeface="Century Gothic"/>
                <a:ea typeface="Century Gothic"/>
                <a:cs typeface="Century Gothic"/>
                <a:sym typeface="Century Gothic"/>
              </a:rPr>
              <a:t>6)</a:t>
            </a:r>
            <a:r>
              <a:rPr lang="en-US" sz="2400">
                <a:solidFill>
                  <a:srgbClr val="000000"/>
                </a:solidFill>
                <a:latin typeface="Century Gothic"/>
                <a:ea typeface="Century Gothic"/>
                <a:cs typeface="Century Gothic"/>
                <a:sym typeface="Century Gothic"/>
              </a:rPr>
              <a:t>Minimize risks of operation</a:t>
            </a:r>
            <a:endParaRPr sz="1800">
              <a:highlight>
                <a:schemeClr val="lt1"/>
              </a:highlight>
            </a:endParaRPr>
          </a:p>
          <a:p>
            <a:pPr indent="0" lvl="0" marL="0" marR="0" rtl="0" algn="l">
              <a:spcBef>
                <a:spcPts val="0"/>
              </a:spcBef>
              <a:spcAft>
                <a:spcPts val="0"/>
              </a:spcAft>
              <a:buNone/>
            </a:pPr>
            <a:r>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400">
              <a:solidFill>
                <a:srgbClr val="000000"/>
              </a:solidFill>
              <a:latin typeface="Century Gothic"/>
              <a:ea typeface="Century Gothic"/>
              <a:cs typeface="Century Gothic"/>
              <a:sym typeface="Century Gothic"/>
            </a:endParaRPr>
          </a:p>
        </p:txBody>
      </p:sp>
      <p:sp>
        <p:nvSpPr>
          <p:cNvPr id="4748" name="Google Shape;4748;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2" name="Shape 4752"/>
        <p:cNvGrpSpPr/>
        <p:nvPr/>
      </p:nvGrpSpPr>
      <p:grpSpPr>
        <a:xfrm>
          <a:off x="0" y="0"/>
          <a:ext cx="0" cy="0"/>
          <a:chOff x="0" y="0"/>
          <a:chExt cx="0" cy="0"/>
        </a:xfrm>
      </p:grpSpPr>
      <p:sp>
        <p:nvSpPr>
          <p:cNvPr id="4753" name="Google Shape;4753;p48"/>
          <p:cNvSpPr/>
          <p:nvPr/>
        </p:nvSpPr>
        <p:spPr>
          <a:xfrm>
            <a:off x="338667" y="180846"/>
            <a:ext cx="11303000" cy="48538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7F7F7F"/>
              </a:buClr>
              <a:buSzPts val="2600"/>
              <a:buFont typeface="Noto Sans Symbols"/>
              <a:buChar char="❖"/>
            </a:pPr>
            <a:r>
              <a:rPr b="1" lang="en-US" sz="2700">
                <a:solidFill>
                  <a:srgbClr val="741B47"/>
                </a:solidFill>
                <a:latin typeface="Century Gothic"/>
                <a:ea typeface="Century Gothic"/>
                <a:cs typeface="Century Gothic"/>
                <a:sym typeface="Century Gothic"/>
              </a:rPr>
              <a:t>Radical surgical procedures:</a:t>
            </a:r>
            <a:r>
              <a:rPr lang="en-US" sz="1900">
                <a:solidFill>
                  <a:srgbClr val="741B47"/>
                </a:solidFill>
                <a:latin typeface="Century Gothic"/>
                <a:ea typeface="Century Gothic"/>
                <a:cs typeface="Century Gothic"/>
                <a:sym typeface="Century Gothic"/>
              </a:rPr>
              <a:t> </a:t>
            </a:r>
            <a:r>
              <a:rPr lang="en-US" sz="1900">
                <a:solidFill>
                  <a:srgbClr val="000000"/>
                </a:solidFill>
                <a:latin typeface="Arial"/>
                <a:ea typeface="Arial"/>
                <a:cs typeface="Arial"/>
                <a:sym typeface="Arial"/>
              </a:rPr>
              <a:t>Pericystectomy, Lobectomy or Hepatectomy if possible.</a:t>
            </a:r>
            <a:endParaRPr sz="1900">
              <a:solidFill>
                <a:srgbClr val="000000"/>
              </a:solidFill>
              <a:latin typeface="Century Gothic"/>
              <a:ea typeface="Century Gothic"/>
              <a:cs typeface="Century Gothic"/>
              <a:sym typeface="Century Gothic"/>
            </a:endParaRPr>
          </a:p>
        </p:txBody>
      </p:sp>
      <p:sp>
        <p:nvSpPr>
          <p:cNvPr id="4754" name="Google Shape;4754;p48"/>
          <p:cNvSpPr/>
          <p:nvPr/>
        </p:nvSpPr>
        <p:spPr>
          <a:xfrm>
            <a:off x="732922" y="743325"/>
            <a:ext cx="5724000" cy="30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include formal anatomic resection. </a:t>
            </a:r>
            <a:endParaRPr sz="1600"/>
          </a:p>
        </p:txBody>
      </p:sp>
      <p:sp>
        <p:nvSpPr>
          <p:cNvPr id="4755" name="Google Shape;4755;p48"/>
          <p:cNvSpPr/>
          <p:nvPr/>
        </p:nvSpPr>
        <p:spPr>
          <a:xfrm>
            <a:off x="656732" y="1170693"/>
            <a:ext cx="971005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By creating a </a:t>
            </a:r>
            <a:r>
              <a:rPr b="1" lang="en-US" sz="2000">
                <a:solidFill>
                  <a:srgbClr val="000000"/>
                </a:solidFill>
                <a:latin typeface="Century Gothic"/>
                <a:ea typeface="Century Gothic"/>
                <a:cs typeface="Century Gothic"/>
                <a:sym typeface="Century Gothic"/>
              </a:rPr>
              <a:t>surgical plane </a:t>
            </a:r>
            <a:r>
              <a:rPr lang="en-US" sz="2000">
                <a:solidFill>
                  <a:srgbClr val="000000"/>
                </a:solidFill>
                <a:latin typeface="Century Gothic"/>
                <a:ea typeface="Century Gothic"/>
                <a:cs typeface="Century Gothic"/>
                <a:sym typeface="Century Gothic"/>
              </a:rPr>
              <a:t>just outside the </a:t>
            </a:r>
            <a:r>
              <a:rPr b="1" lang="en-US" sz="2000">
                <a:solidFill>
                  <a:srgbClr val="000000"/>
                </a:solidFill>
                <a:latin typeface="Century Gothic"/>
                <a:ea typeface="Century Gothic"/>
                <a:cs typeface="Century Gothic"/>
                <a:sym typeface="Century Gothic"/>
              </a:rPr>
              <a:t>pericyst layer </a:t>
            </a:r>
            <a:r>
              <a:rPr lang="en-US" sz="2000">
                <a:solidFill>
                  <a:srgbClr val="000000"/>
                </a:solidFill>
                <a:latin typeface="Century Gothic"/>
                <a:ea typeface="Century Gothic"/>
                <a:cs typeface="Century Gothic"/>
                <a:sym typeface="Century Gothic"/>
              </a:rPr>
              <a:t>without opening the cyst, the parasite and the adventitial layer are excised one block.</a:t>
            </a:r>
            <a:endParaRPr sz="1600"/>
          </a:p>
          <a:p>
            <a:pPr indent="0" lvl="0" marL="0" marR="0" rtl="0" algn="l">
              <a:spcBef>
                <a:spcPts val="0"/>
              </a:spcBef>
              <a:spcAft>
                <a:spcPts val="0"/>
              </a:spcAft>
              <a:buNone/>
            </a:pPr>
            <a:r>
              <a:t/>
            </a:r>
            <a:endParaRPr sz="20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-removal of the </a:t>
            </a:r>
            <a:r>
              <a:rPr b="1" lang="en-US" sz="2000">
                <a:solidFill>
                  <a:srgbClr val="000000"/>
                </a:solidFill>
                <a:latin typeface="Century Gothic"/>
                <a:ea typeface="Century Gothic"/>
                <a:cs typeface="Century Gothic"/>
                <a:sym typeface="Century Gothic"/>
              </a:rPr>
              <a:t>infected cyst</a:t>
            </a:r>
            <a:r>
              <a:rPr lang="en-US" sz="2000">
                <a:solidFill>
                  <a:srgbClr val="000000"/>
                </a:solidFill>
                <a:latin typeface="Century Gothic"/>
                <a:ea typeface="Century Gothic"/>
                <a:cs typeface="Century Gothic"/>
                <a:sym typeface="Century Gothic"/>
              </a:rPr>
              <a:t>, </a:t>
            </a:r>
            <a:r>
              <a:rPr b="1" lang="en-US" sz="2000">
                <a:solidFill>
                  <a:srgbClr val="000000"/>
                </a:solidFill>
                <a:latin typeface="Century Gothic"/>
                <a:ea typeface="Century Gothic"/>
                <a:cs typeface="Century Gothic"/>
                <a:sym typeface="Century Gothic"/>
              </a:rPr>
              <a:t>pericyst</a:t>
            </a:r>
            <a:r>
              <a:rPr lang="en-US" sz="2000">
                <a:solidFill>
                  <a:srgbClr val="000000"/>
                </a:solidFill>
                <a:latin typeface="Century Gothic"/>
                <a:ea typeface="Century Gothic"/>
                <a:cs typeface="Century Gothic"/>
                <a:sym typeface="Century Gothic"/>
              </a:rPr>
              <a:t>, and a </a:t>
            </a:r>
            <a:r>
              <a:rPr b="1" lang="en-US" sz="2000">
                <a:solidFill>
                  <a:srgbClr val="000000"/>
                </a:solidFill>
                <a:latin typeface="Century Gothic"/>
                <a:ea typeface="Century Gothic"/>
                <a:cs typeface="Century Gothic"/>
                <a:sym typeface="Century Gothic"/>
              </a:rPr>
              <a:t>margin of normal surrounding hepatic parenchyma .</a:t>
            </a:r>
            <a:endParaRPr sz="1600"/>
          </a:p>
        </p:txBody>
      </p:sp>
      <p:sp>
        <p:nvSpPr>
          <p:cNvPr id="4756" name="Google Shape;4756;p48"/>
          <p:cNvSpPr/>
          <p:nvPr/>
        </p:nvSpPr>
        <p:spPr>
          <a:xfrm>
            <a:off x="656725" y="3549350"/>
            <a:ext cx="5439300" cy="293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0000"/>
                </a:solidFill>
                <a:latin typeface="Century Gothic"/>
                <a:ea typeface="Century Gothic"/>
                <a:cs typeface="Century Gothic"/>
                <a:sym typeface="Century Gothic"/>
              </a:rPr>
              <a:t>-Parasitic material should be removed as much as possible.</a:t>
            </a:r>
            <a:endParaRPr sz="1700"/>
          </a:p>
          <a:p>
            <a:pPr indent="0" lvl="0" marL="0" marR="0" rtl="0" algn="l">
              <a:spcBef>
                <a:spcPts val="0"/>
              </a:spcBef>
              <a:spcAft>
                <a:spcPts val="0"/>
              </a:spcAft>
              <a:buNone/>
            </a:pPr>
            <a:r>
              <a:rPr lang="en-US" sz="2100">
                <a:solidFill>
                  <a:srgbClr val="000000"/>
                </a:solidFill>
                <a:latin typeface="Century Gothic"/>
                <a:ea typeface="Century Gothic"/>
                <a:cs typeface="Century Gothic"/>
                <a:sym typeface="Century Gothic"/>
              </a:rPr>
              <a:t> However, the more radical the intervention, the higher the operative risk, </a:t>
            </a:r>
            <a:r>
              <a:rPr lang="en-US" sz="2100">
                <a:solidFill>
                  <a:srgbClr val="000000"/>
                </a:solidFill>
                <a:latin typeface="Lucida Sans"/>
                <a:ea typeface="Lucida Sans"/>
                <a:cs typeface="Lucida Sans"/>
                <a:sym typeface="Lucida Sans"/>
              </a:rPr>
              <a:t>so</a:t>
            </a:r>
            <a:r>
              <a:rPr lang="en-US" sz="2100">
                <a:solidFill>
                  <a:srgbClr val="000000"/>
                </a:solidFill>
                <a:latin typeface="Century Gothic"/>
                <a:ea typeface="Century Gothic"/>
                <a:cs typeface="Century Gothic"/>
                <a:sym typeface="Century Gothic"/>
              </a:rPr>
              <a:t> many authors consider them inappropriate, claiming that intraoperative risks are too high for a benign disease, but with the likelihood of fewer relapses, approximately 1%, </a:t>
            </a:r>
            <a:endParaRPr sz="1700"/>
          </a:p>
        </p:txBody>
      </p:sp>
      <p:pic>
        <p:nvPicPr>
          <p:cNvPr id="4757" name="Google Shape;4757;p48"/>
          <p:cNvPicPr preferRelativeResize="0"/>
          <p:nvPr/>
        </p:nvPicPr>
        <p:blipFill rotWithShape="1">
          <a:blip r:embed="rId3">
            <a:alphaModFix/>
          </a:blip>
          <a:srcRect b="7697" l="0" r="0" t="8782"/>
          <a:stretch/>
        </p:blipFill>
        <p:spPr>
          <a:xfrm>
            <a:off x="6457056" y="2945371"/>
            <a:ext cx="5273497" cy="3542695"/>
          </a:xfrm>
          <a:prstGeom prst="rect">
            <a:avLst/>
          </a:prstGeom>
          <a:noFill/>
          <a:ln>
            <a:noFill/>
          </a:ln>
        </p:spPr>
      </p:pic>
      <p:sp>
        <p:nvSpPr>
          <p:cNvPr id="4758" name="Google Shape;4758;p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2" name="Shape 4762"/>
        <p:cNvGrpSpPr/>
        <p:nvPr/>
      </p:nvGrpSpPr>
      <p:grpSpPr>
        <a:xfrm>
          <a:off x="0" y="0"/>
          <a:ext cx="0" cy="0"/>
          <a:chOff x="0" y="0"/>
          <a:chExt cx="0" cy="0"/>
        </a:xfrm>
      </p:grpSpPr>
      <p:sp>
        <p:nvSpPr>
          <p:cNvPr id="4763" name="Google Shape;4763;p49"/>
          <p:cNvSpPr txBox="1"/>
          <p:nvPr>
            <p:ph idx="4294967295" type="body"/>
          </p:nvPr>
        </p:nvSpPr>
        <p:spPr>
          <a:xfrm>
            <a:off x="670425" y="2024453"/>
            <a:ext cx="10302300" cy="1404600"/>
          </a:xfrm>
          <a:prstGeom prst="rect">
            <a:avLst/>
          </a:prstGeom>
          <a:noFill/>
          <a:ln>
            <a:noFill/>
          </a:ln>
        </p:spPr>
        <p:txBody>
          <a:bodyPr anchorCtr="0" anchor="t" bIns="45700" lIns="91425" spcFirstLastPara="1" rIns="91425" wrap="square" tIns="45700">
            <a:normAutofit/>
          </a:bodyPr>
          <a:lstStyle/>
          <a:p>
            <a:pPr indent="-422147" lvl="0" marL="384048" rtl="0" algn="l">
              <a:lnSpc>
                <a:spcPct val="94000"/>
              </a:lnSpc>
              <a:spcBef>
                <a:spcPts val="0"/>
              </a:spcBef>
              <a:spcAft>
                <a:spcPts val="0"/>
              </a:spcAft>
              <a:buClr>
                <a:srgbClr val="FF0000"/>
              </a:buClr>
              <a:buSzPts val="2600"/>
              <a:buChar char="●"/>
            </a:pPr>
            <a:r>
              <a:rPr lang="en-US" sz="2600">
                <a:solidFill>
                  <a:srgbClr val="FF0000"/>
                </a:solidFill>
              </a:rPr>
              <a:t>The most efficient </a:t>
            </a:r>
            <a:r>
              <a:rPr lang="en-US" sz="2600"/>
              <a:t>treatment but still should be carefully evaluated against other options before choosing this treatment, </a:t>
            </a:r>
            <a:r>
              <a:rPr lang="en-US" sz="2600">
                <a:solidFill>
                  <a:srgbClr val="FF0000"/>
                </a:solidFill>
              </a:rPr>
              <a:t>It is the first choice for complicated cysts</a:t>
            </a:r>
            <a:r>
              <a:rPr lang="en-US" sz="2600"/>
              <a:t>.</a:t>
            </a:r>
            <a:endParaRPr sz="2600"/>
          </a:p>
        </p:txBody>
      </p:sp>
      <p:sp>
        <p:nvSpPr>
          <p:cNvPr id="4764" name="Google Shape;4764;p49"/>
          <p:cNvSpPr/>
          <p:nvPr/>
        </p:nvSpPr>
        <p:spPr>
          <a:xfrm>
            <a:off x="570835" y="297933"/>
            <a:ext cx="774343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741B47"/>
                </a:solidFill>
                <a:latin typeface="Century Gothic"/>
                <a:ea typeface="Century Gothic"/>
                <a:cs typeface="Century Gothic"/>
                <a:sym typeface="Century Gothic"/>
              </a:rPr>
              <a:t>Conventional surgery</a:t>
            </a:r>
            <a:endParaRPr b="1">
              <a:solidFill>
                <a:srgbClr val="741B47"/>
              </a:solidFill>
            </a:endParaRPr>
          </a:p>
        </p:txBody>
      </p:sp>
      <p:sp>
        <p:nvSpPr>
          <p:cNvPr id="4765" name="Google Shape;4765;p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9" name="Shape 4769"/>
        <p:cNvGrpSpPr/>
        <p:nvPr/>
      </p:nvGrpSpPr>
      <p:grpSpPr>
        <a:xfrm>
          <a:off x="0" y="0"/>
          <a:ext cx="0" cy="0"/>
          <a:chOff x="0" y="0"/>
          <a:chExt cx="0" cy="0"/>
        </a:xfrm>
      </p:grpSpPr>
      <p:sp>
        <p:nvSpPr>
          <p:cNvPr id="4770" name="Google Shape;4770;p50"/>
          <p:cNvSpPr txBox="1"/>
          <p:nvPr>
            <p:ph idx="4294967295" type="subTitle"/>
          </p:nvPr>
        </p:nvSpPr>
        <p:spPr>
          <a:xfrm>
            <a:off x="1005940" y="143413"/>
            <a:ext cx="8915400" cy="1125600"/>
          </a:xfrm>
          <a:prstGeom prst="rect">
            <a:avLst/>
          </a:prstGeom>
          <a:noFill/>
          <a:ln>
            <a:noFill/>
          </a:ln>
        </p:spPr>
        <p:txBody>
          <a:bodyPr anchorCtr="0" anchor="t" bIns="45700" lIns="91425" spcFirstLastPara="1" rIns="91425" wrap="square" tIns="45700">
            <a:noAutofit/>
          </a:bodyPr>
          <a:lstStyle/>
          <a:p>
            <a:pPr indent="-384048" lvl="0" marL="384048" marR="0" rtl="0" algn="l">
              <a:lnSpc>
                <a:spcPct val="94000"/>
              </a:lnSpc>
              <a:spcBef>
                <a:spcPts val="0"/>
              </a:spcBef>
              <a:spcAft>
                <a:spcPts val="0"/>
              </a:spcAft>
              <a:buClr>
                <a:srgbClr val="741B47"/>
              </a:buClr>
              <a:buSzPts val="2600"/>
              <a:buFont typeface="Libre Franklin"/>
              <a:buChar char="■"/>
            </a:pPr>
            <a:r>
              <a:rPr b="1" i="0" lang="en-US" sz="2600" u="none" cap="none" strike="noStrike">
                <a:solidFill>
                  <a:srgbClr val="741B47"/>
                </a:solidFill>
                <a:latin typeface="Lucida Sans"/>
                <a:ea typeface="Lucida Sans"/>
                <a:cs typeface="Lucida Sans"/>
                <a:sym typeface="Lucida Sans"/>
              </a:rPr>
              <a:t>-Conservative surgery.</a:t>
            </a:r>
            <a:endParaRPr b="1" i="0" sz="2600" u="none" cap="none" strike="noStrike">
              <a:solidFill>
                <a:srgbClr val="741B47"/>
              </a:solidFill>
              <a:latin typeface="Libre Franklin"/>
              <a:ea typeface="Libre Franklin"/>
              <a:cs typeface="Libre Franklin"/>
              <a:sym typeface="Libre Franklin"/>
            </a:endParaRPr>
          </a:p>
        </p:txBody>
      </p:sp>
      <p:sp>
        <p:nvSpPr>
          <p:cNvPr id="4771" name="Google Shape;4771;p50"/>
          <p:cNvSpPr/>
          <p:nvPr/>
        </p:nvSpPr>
        <p:spPr>
          <a:xfrm>
            <a:off x="291750" y="466674"/>
            <a:ext cx="11608500" cy="377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Cystectomy, also called open cystectomy and cyst unroofing, </a:t>
            </a:r>
            <a:r>
              <a:rPr b="1" lang="en-US" sz="2000">
                <a:solidFill>
                  <a:srgbClr val="000000"/>
                </a:solidFill>
                <a:latin typeface="Century Gothic"/>
                <a:ea typeface="Century Gothic"/>
                <a:cs typeface="Century Gothic"/>
                <a:sym typeface="Century Gothic"/>
              </a:rPr>
              <a:t>is more simple and safe than radical surgery.</a:t>
            </a:r>
            <a:endParaRPr sz="1600"/>
          </a:p>
          <a:p>
            <a:pPr indent="0" lvl="0" marL="0" marR="0" rtl="0" algn="l">
              <a:spcBef>
                <a:spcPts val="0"/>
              </a:spcBef>
              <a:spcAft>
                <a:spcPts val="0"/>
              </a:spcAft>
              <a:buNone/>
            </a:pPr>
            <a:r>
              <a:rPr lang="en-US" sz="2000">
                <a:solidFill>
                  <a:srgbClr val="C00000"/>
                </a:solidFill>
                <a:latin typeface="Tahoma"/>
                <a:ea typeface="Tahoma"/>
                <a:cs typeface="Tahoma"/>
                <a:sym typeface="Tahoma"/>
              </a:rPr>
              <a:t>-Evacuation of the cyst contents and leaving the pericyst</a:t>
            </a:r>
            <a:endParaRPr sz="2000">
              <a:solidFill>
                <a:srgbClr val="C00000"/>
              </a:solidFill>
              <a:latin typeface="Century Gothic"/>
              <a:ea typeface="Century Gothic"/>
              <a:cs typeface="Century Gothic"/>
              <a:sym typeface="Century Gothic"/>
            </a:endParaRPr>
          </a:p>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This procedure is especially suited for endemic areas where the operations are performed by general surgeons. </a:t>
            </a:r>
            <a:endParaRPr sz="1600"/>
          </a:p>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No special equipment is required, and liver tissue is neither entered nor resected. However, the risk of </a:t>
            </a:r>
            <a:r>
              <a:rPr lang="en-US" sz="2000">
                <a:solidFill>
                  <a:srgbClr val="FF0000"/>
                </a:solidFill>
                <a:latin typeface="Century Gothic"/>
                <a:ea typeface="Century Gothic"/>
                <a:cs typeface="Century Gothic"/>
                <a:sym typeface="Century Gothic"/>
              </a:rPr>
              <a:t>secondary echinococcosis </a:t>
            </a:r>
            <a:r>
              <a:rPr lang="en-US" sz="2000">
                <a:solidFill>
                  <a:srgbClr val="000000"/>
                </a:solidFill>
                <a:latin typeface="Century Gothic"/>
                <a:ea typeface="Century Gothic"/>
                <a:cs typeface="Century Gothic"/>
                <a:sym typeface="Century Gothic"/>
              </a:rPr>
              <a:t>from protoscolex dissemination is higher than with total pericystectomy, total cystectomy, and hepatic resection.</a:t>
            </a:r>
            <a:endParaRPr sz="1600"/>
          </a:p>
          <a:p>
            <a:pPr indent="0" lvl="0" marL="0" marR="0" rtl="0" algn="l">
              <a:spcBef>
                <a:spcPts val="0"/>
              </a:spcBef>
              <a:spcAft>
                <a:spcPts val="0"/>
              </a:spcAft>
              <a:buNone/>
            </a:pPr>
            <a:r>
              <a:rPr lang="en-US" sz="2000">
                <a:solidFill>
                  <a:srgbClr val="000000"/>
                </a:solidFill>
                <a:latin typeface="Century Gothic"/>
                <a:ea typeface="Century Gothic"/>
                <a:cs typeface="Century Gothic"/>
                <a:sym typeface="Century Gothic"/>
              </a:rPr>
              <a:t>Cystectomy consists of </a:t>
            </a:r>
            <a:r>
              <a:rPr b="1" lang="en-US" sz="2000">
                <a:solidFill>
                  <a:srgbClr val="000000"/>
                </a:solidFill>
                <a:latin typeface="Century Gothic"/>
                <a:ea typeface="Century Gothic"/>
                <a:cs typeface="Century Gothic"/>
                <a:sym typeface="Century Gothic"/>
              </a:rPr>
              <a:t>(1)</a:t>
            </a:r>
            <a:r>
              <a:rPr lang="en-US" sz="2000">
                <a:solidFill>
                  <a:srgbClr val="000000"/>
                </a:solidFill>
                <a:latin typeface="Century Gothic"/>
                <a:ea typeface="Century Gothic"/>
                <a:cs typeface="Century Gothic"/>
                <a:sym typeface="Century Gothic"/>
              </a:rPr>
              <a:t> punction aspiration, </a:t>
            </a:r>
            <a:r>
              <a:rPr b="1" lang="en-US" sz="2000">
                <a:solidFill>
                  <a:srgbClr val="000000"/>
                </a:solidFill>
                <a:latin typeface="Century Gothic"/>
                <a:ea typeface="Century Gothic"/>
                <a:cs typeface="Century Gothic"/>
                <a:sym typeface="Century Gothic"/>
              </a:rPr>
              <a:t>(2)</a:t>
            </a:r>
            <a:r>
              <a:rPr lang="en-US" sz="2000">
                <a:solidFill>
                  <a:srgbClr val="000000"/>
                </a:solidFill>
                <a:latin typeface="Century Gothic"/>
                <a:ea typeface="Century Gothic"/>
                <a:cs typeface="Century Gothic"/>
                <a:sym typeface="Century Gothic"/>
              </a:rPr>
              <a:t> injection (if no contraindication), </a:t>
            </a:r>
            <a:r>
              <a:rPr b="1" lang="en-US" sz="2000">
                <a:solidFill>
                  <a:srgbClr val="000000"/>
                </a:solidFill>
                <a:latin typeface="Century Gothic"/>
                <a:ea typeface="Century Gothic"/>
                <a:cs typeface="Century Gothic"/>
                <a:sym typeface="Century Gothic"/>
              </a:rPr>
              <a:t>(3)</a:t>
            </a:r>
            <a:r>
              <a:rPr lang="en-US" sz="2000">
                <a:solidFill>
                  <a:srgbClr val="000000"/>
                </a:solidFill>
                <a:latin typeface="Century Gothic"/>
                <a:ea typeface="Century Gothic"/>
                <a:cs typeface="Century Gothic"/>
                <a:sym typeface="Century Gothic"/>
              </a:rPr>
              <a:t> hydatidectomy (removing its contents: daughter cysts, laminated and germinal layers), and </a:t>
            </a:r>
            <a:r>
              <a:rPr b="1" lang="en-US" sz="2000">
                <a:solidFill>
                  <a:srgbClr val="000000"/>
                </a:solidFill>
                <a:latin typeface="Century Gothic"/>
                <a:ea typeface="Century Gothic"/>
                <a:cs typeface="Century Gothic"/>
                <a:sym typeface="Century Gothic"/>
              </a:rPr>
              <a:t>(4)</a:t>
            </a:r>
            <a:r>
              <a:rPr lang="en-US" sz="2000">
                <a:solidFill>
                  <a:srgbClr val="000000"/>
                </a:solidFill>
                <a:latin typeface="Century Gothic"/>
                <a:ea typeface="Century Gothic"/>
                <a:cs typeface="Century Gothic"/>
                <a:sym typeface="Century Gothic"/>
              </a:rPr>
              <a:t> unroofing (removing the portion that protrudes the liver surface: adventitia layer and thinned-out liver). </a:t>
            </a:r>
            <a:endParaRPr sz="1600"/>
          </a:p>
        </p:txBody>
      </p:sp>
      <p:sp>
        <p:nvSpPr>
          <p:cNvPr id="4772" name="Google Shape;4772;p50"/>
          <p:cNvSpPr/>
          <p:nvPr/>
        </p:nvSpPr>
        <p:spPr>
          <a:xfrm>
            <a:off x="1005950" y="4470800"/>
            <a:ext cx="6526200" cy="203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000000"/>
                </a:solidFill>
                <a:latin typeface="Century Gothic"/>
                <a:ea typeface="Century Gothic"/>
                <a:cs typeface="Century Gothic"/>
                <a:sym typeface="Century Gothic"/>
              </a:rPr>
              <a:t>1)</a:t>
            </a:r>
            <a:r>
              <a:rPr lang="en-US" sz="2100">
                <a:solidFill>
                  <a:srgbClr val="000000"/>
                </a:solidFill>
                <a:latin typeface="Century Gothic"/>
                <a:ea typeface="Century Gothic"/>
                <a:cs typeface="Century Gothic"/>
                <a:sym typeface="Century Gothic"/>
              </a:rPr>
              <a:t>The area around the cyst is carefully isolated by gauze packs: The first layer is soaked with normal saline, and the second layer is soaked with a 20% hypertonic saline solution. chemical barrier </a:t>
            </a:r>
            <a:r>
              <a:rPr lang="en-US" sz="2100">
                <a:solidFill>
                  <a:srgbClr val="000000"/>
                </a:solidFill>
                <a:latin typeface="Lucida Sans"/>
                <a:ea typeface="Lucida Sans"/>
                <a:cs typeface="Lucida Sans"/>
                <a:sym typeface="Lucida Sans"/>
              </a:rPr>
              <a:t>to prevent the spillage of parasites into the surrounding tissue and peritoneal cavity.</a:t>
            </a:r>
            <a:endParaRPr sz="2100">
              <a:solidFill>
                <a:srgbClr val="000000"/>
              </a:solidFill>
              <a:latin typeface="Century Gothic"/>
              <a:ea typeface="Century Gothic"/>
              <a:cs typeface="Century Gothic"/>
              <a:sym typeface="Century Gothic"/>
            </a:endParaRPr>
          </a:p>
        </p:txBody>
      </p:sp>
      <p:pic>
        <p:nvPicPr>
          <p:cNvPr id="4773" name="Google Shape;4773;p50"/>
          <p:cNvPicPr preferRelativeResize="0"/>
          <p:nvPr/>
        </p:nvPicPr>
        <p:blipFill rotWithShape="1">
          <a:blip r:embed="rId3">
            <a:alphaModFix/>
          </a:blip>
          <a:srcRect b="1" l="1408" r="1086" t="10653"/>
          <a:stretch/>
        </p:blipFill>
        <p:spPr>
          <a:xfrm>
            <a:off x="7946925" y="3900500"/>
            <a:ext cx="4144300" cy="3028275"/>
          </a:xfrm>
          <a:prstGeom prst="rect">
            <a:avLst/>
          </a:prstGeom>
          <a:noFill/>
          <a:ln>
            <a:noFill/>
          </a:ln>
        </p:spPr>
      </p:pic>
      <p:sp>
        <p:nvSpPr>
          <p:cNvPr id="4774" name="Google Shape;4774;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8" name="Shape 4778"/>
        <p:cNvGrpSpPr/>
        <p:nvPr/>
      </p:nvGrpSpPr>
      <p:grpSpPr>
        <a:xfrm>
          <a:off x="0" y="0"/>
          <a:ext cx="0" cy="0"/>
          <a:chOff x="0" y="0"/>
          <a:chExt cx="0" cy="0"/>
        </a:xfrm>
      </p:grpSpPr>
      <p:sp>
        <p:nvSpPr>
          <p:cNvPr id="4779" name="Google Shape;4779;p51"/>
          <p:cNvSpPr/>
          <p:nvPr/>
        </p:nvSpPr>
        <p:spPr>
          <a:xfrm>
            <a:off x="950911" y="130794"/>
            <a:ext cx="982715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000000"/>
                </a:solidFill>
                <a:latin typeface="Century Gothic"/>
                <a:ea typeface="Century Gothic"/>
                <a:cs typeface="Century Gothic"/>
                <a:sym typeface="Century Gothic"/>
              </a:rPr>
              <a:t>2-</a:t>
            </a:r>
            <a:r>
              <a:rPr lang="en-US" sz="2200">
                <a:solidFill>
                  <a:srgbClr val="000000"/>
                </a:solidFill>
                <a:latin typeface="Century Gothic"/>
                <a:ea typeface="Century Gothic"/>
                <a:cs typeface="Century Gothic"/>
                <a:sym typeface="Century Gothic"/>
              </a:rPr>
              <a:t>The cyst is punctured and aspirated. Before instilling the scolicidal agent, as much fluid as possible is aspirated to prevent </a:t>
            </a:r>
            <a:r>
              <a:rPr lang="en-US" sz="2200">
                <a:solidFill>
                  <a:srgbClr val="FF0000"/>
                </a:solidFill>
                <a:latin typeface="Century Gothic"/>
                <a:ea typeface="Century Gothic"/>
                <a:cs typeface="Century Gothic"/>
                <a:sym typeface="Century Gothic"/>
              </a:rPr>
              <a:t>dilution </a:t>
            </a:r>
            <a:r>
              <a:rPr lang="en-US" sz="2200">
                <a:solidFill>
                  <a:srgbClr val="000000"/>
                </a:solidFill>
                <a:latin typeface="Century Gothic"/>
                <a:ea typeface="Century Gothic"/>
                <a:cs typeface="Century Gothic"/>
                <a:sym typeface="Century Gothic"/>
              </a:rPr>
              <a:t>of the </a:t>
            </a:r>
            <a:r>
              <a:rPr lang="en-US" sz="2200">
                <a:solidFill>
                  <a:srgbClr val="FF0000"/>
                </a:solidFill>
                <a:latin typeface="Century Gothic"/>
                <a:ea typeface="Century Gothic"/>
                <a:cs typeface="Century Gothic"/>
                <a:sym typeface="Century Gothic"/>
              </a:rPr>
              <a:t>scolicidal agent</a:t>
            </a:r>
            <a:r>
              <a:rPr lang="en-US" sz="2200">
                <a:solidFill>
                  <a:srgbClr val="000000"/>
                </a:solidFill>
                <a:latin typeface="Century Gothic"/>
                <a:ea typeface="Century Gothic"/>
                <a:cs typeface="Century Gothic"/>
                <a:sym typeface="Century Gothic"/>
              </a:rPr>
              <a:t>. Then, the scolicidal agent is instilled into the cyst cavity and left for approximately </a:t>
            </a:r>
            <a:r>
              <a:rPr lang="en-US" sz="2200">
                <a:solidFill>
                  <a:srgbClr val="FF0000"/>
                </a:solidFill>
                <a:latin typeface="Century Gothic"/>
                <a:ea typeface="Century Gothic"/>
                <a:cs typeface="Century Gothic"/>
                <a:sym typeface="Century Gothic"/>
              </a:rPr>
              <a:t>5–15 minutes</a:t>
            </a:r>
            <a:r>
              <a:rPr lang="en-US" sz="2200">
                <a:solidFill>
                  <a:srgbClr val="000000"/>
                </a:solidFill>
                <a:latin typeface="Century Gothic"/>
                <a:ea typeface="Century Gothic"/>
                <a:cs typeface="Century Gothic"/>
                <a:sym typeface="Century Gothic"/>
              </a:rPr>
              <a:t>.</a:t>
            </a:r>
            <a:endParaRPr sz="2200">
              <a:solidFill>
                <a:srgbClr val="000000"/>
              </a:solidFill>
              <a:latin typeface="Century Gothic"/>
              <a:ea typeface="Century Gothic"/>
              <a:cs typeface="Century Gothic"/>
              <a:sym typeface="Century Gothic"/>
            </a:endParaRPr>
          </a:p>
        </p:txBody>
      </p:sp>
      <p:sp>
        <p:nvSpPr>
          <p:cNvPr id="4780" name="Google Shape;4780;p51"/>
          <p:cNvSpPr/>
          <p:nvPr/>
        </p:nvSpPr>
        <p:spPr>
          <a:xfrm>
            <a:off x="950900" y="1454225"/>
            <a:ext cx="6366000" cy="14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000000"/>
                </a:solidFill>
                <a:latin typeface="Century Gothic"/>
                <a:ea typeface="Century Gothic"/>
                <a:cs typeface="Century Gothic"/>
                <a:sym typeface="Century Gothic"/>
              </a:rPr>
              <a:t>3-</a:t>
            </a:r>
            <a:r>
              <a:rPr lang="en-US" sz="2200">
                <a:solidFill>
                  <a:srgbClr val="000000"/>
                </a:solidFill>
                <a:latin typeface="Century Gothic"/>
                <a:ea typeface="Century Gothic"/>
                <a:cs typeface="Century Gothic"/>
                <a:sym typeface="Century Gothic"/>
              </a:rPr>
              <a:t>Then, the scolicidal agent is aspirated, and the cyst is unroofed. The cyst contents, such as the </a:t>
            </a:r>
            <a:r>
              <a:rPr lang="en-US" sz="2200">
                <a:solidFill>
                  <a:srgbClr val="FF0000"/>
                </a:solidFill>
                <a:latin typeface="Century Gothic"/>
                <a:ea typeface="Century Gothic"/>
                <a:cs typeface="Century Gothic"/>
                <a:sym typeface="Century Gothic"/>
              </a:rPr>
              <a:t>germinative membrane </a:t>
            </a:r>
            <a:r>
              <a:rPr lang="en-US" sz="2200">
                <a:solidFill>
                  <a:srgbClr val="000000"/>
                </a:solidFill>
                <a:latin typeface="Century Gothic"/>
                <a:ea typeface="Century Gothic"/>
                <a:cs typeface="Century Gothic"/>
                <a:sym typeface="Century Gothic"/>
              </a:rPr>
              <a:t>and </a:t>
            </a:r>
            <a:r>
              <a:rPr lang="en-US" sz="2200">
                <a:solidFill>
                  <a:srgbClr val="FF0000"/>
                </a:solidFill>
                <a:latin typeface="Century Gothic"/>
                <a:ea typeface="Century Gothic"/>
                <a:cs typeface="Century Gothic"/>
                <a:sym typeface="Century Gothic"/>
              </a:rPr>
              <a:t>daughter cysts, are evacuated</a:t>
            </a:r>
            <a:br>
              <a:rPr lang="en-US" sz="2200">
                <a:solidFill>
                  <a:srgbClr val="000000"/>
                </a:solidFill>
                <a:latin typeface="Century Gothic"/>
                <a:ea typeface="Century Gothic"/>
                <a:cs typeface="Century Gothic"/>
                <a:sym typeface="Century Gothic"/>
              </a:rPr>
            </a:br>
            <a:endParaRPr sz="2200">
              <a:solidFill>
                <a:srgbClr val="000000"/>
              </a:solidFill>
              <a:latin typeface="Century Gothic"/>
              <a:ea typeface="Century Gothic"/>
              <a:cs typeface="Century Gothic"/>
              <a:sym typeface="Century Gothic"/>
            </a:endParaRPr>
          </a:p>
        </p:txBody>
      </p:sp>
      <p:pic>
        <p:nvPicPr>
          <p:cNvPr id="4781" name="Google Shape;4781;p51"/>
          <p:cNvPicPr preferRelativeResize="0"/>
          <p:nvPr/>
        </p:nvPicPr>
        <p:blipFill rotWithShape="1">
          <a:blip r:embed="rId3">
            <a:alphaModFix/>
          </a:blip>
          <a:srcRect b="1909" l="-3720" r="3719" t="-1910"/>
          <a:stretch/>
        </p:blipFill>
        <p:spPr>
          <a:xfrm>
            <a:off x="7316786" y="1454233"/>
            <a:ext cx="4614939" cy="5222644"/>
          </a:xfrm>
          <a:prstGeom prst="rect">
            <a:avLst/>
          </a:prstGeom>
          <a:noFill/>
          <a:ln>
            <a:noFill/>
          </a:ln>
        </p:spPr>
      </p:pic>
      <p:pic>
        <p:nvPicPr>
          <p:cNvPr id="4782" name="Google Shape;4782;p51"/>
          <p:cNvPicPr preferRelativeResize="0"/>
          <p:nvPr/>
        </p:nvPicPr>
        <p:blipFill rotWithShape="1">
          <a:blip r:embed="rId4">
            <a:alphaModFix/>
          </a:blip>
          <a:srcRect b="0" l="2487" r="3130" t="1695"/>
          <a:stretch/>
        </p:blipFill>
        <p:spPr>
          <a:xfrm>
            <a:off x="1085875" y="2931425"/>
            <a:ext cx="4879450" cy="3926575"/>
          </a:xfrm>
          <a:prstGeom prst="rect">
            <a:avLst/>
          </a:prstGeom>
          <a:noFill/>
          <a:ln>
            <a:noFill/>
          </a:ln>
        </p:spPr>
      </p:pic>
      <p:sp>
        <p:nvSpPr>
          <p:cNvPr id="4783" name="Google Shape;4783;p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7" name="Shape 4787"/>
        <p:cNvGrpSpPr/>
        <p:nvPr/>
      </p:nvGrpSpPr>
      <p:grpSpPr>
        <a:xfrm>
          <a:off x="0" y="0"/>
          <a:ext cx="0" cy="0"/>
          <a:chOff x="0" y="0"/>
          <a:chExt cx="0" cy="0"/>
        </a:xfrm>
      </p:grpSpPr>
      <p:sp>
        <p:nvSpPr>
          <p:cNvPr id="4788" name="Google Shape;4788;p52"/>
          <p:cNvSpPr/>
          <p:nvPr/>
        </p:nvSpPr>
        <p:spPr>
          <a:xfrm>
            <a:off x="591000" y="383726"/>
            <a:ext cx="10917900" cy="3045300"/>
          </a:xfrm>
          <a:prstGeom prst="rect">
            <a:avLst/>
          </a:prstGeom>
          <a:noFill/>
          <a:ln>
            <a:noFill/>
          </a:ln>
        </p:spPr>
        <p:txBody>
          <a:bodyPr anchorCtr="0" anchor="t" bIns="45700" lIns="91425" spcFirstLastPara="1" rIns="91425" wrap="square" tIns="45700">
            <a:spAutoFit/>
          </a:bodyPr>
          <a:lstStyle/>
          <a:p>
            <a:pPr indent="0" lvl="0" marL="109728" marR="0" rtl="0" algn="l">
              <a:spcBef>
                <a:spcPts val="0"/>
              </a:spcBef>
              <a:spcAft>
                <a:spcPts val="0"/>
              </a:spcAft>
              <a:buNone/>
            </a:pPr>
            <a:r>
              <a:rPr b="1" lang="en-US" sz="2100">
                <a:solidFill>
                  <a:srgbClr val="000000"/>
                </a:solidFill>
                <a:latin typeface="Lucida Sans"/>
                <a:ea typeface="Lucida Sans"/>
                <a:cs typeface="Lucida Sans"/>
                <a:sym typeface="Lucida Sans"/>
              </a:rPr>
              <a:t>4-</a:t>
            </a:r>
            <a:r>
              <a:rPr lang="en-US" sz="2100">
                <a:solidFill>
                  <a:srgbClr val="000000"/>
                </a:solidFill>
                <a:latin typeface="Lucida Sans"/>
                <a:ea typeface="Lucida Sans"/>
                <a:cs typeface="Lucida Sans"/>
                <a:sym typeface="Lucida Sans"/>
              </a:rPr>
              <a:t>The last step in conservative treatment is managing the residual cavity (pericyst). This can be done using various methods </a:t>
            </a:r>
            <a:r>
              <a:rPr b="1" lang="en-US" sz="2100">
                <a:solidFill>
                  <a:srgbClr val="000000"/>
                </a:solidFill>
                <a:latin typeface="Lucida Sans"/>
                <a:ea typeface="Lucida Sans"/>
                <a:cs typeface="Lucida Sans"/>
                <a:sym typeface="Lucida Sans"/>
              </a:rPr>
              <a:t>such as:</a:t>
            </a:r>
            <a:endParaRPr b="1" sz="1700"/>
          </a:p>
          <a:p>
            <a:pPr indent="0" lvl="0" marL="109728" marR="0" rtl="0" algn="l">
              <a:spcBef>
                <a:spcPts val="400"/>
              </a:spcBef>
              <a:spcAft>
                <a:spcPts val="0"/>
              </a:spcAft>
              <a:buNone/>
            </a:pPr>
            <a:r>
              <a:rPr b="1" lang="en-US" sz="2100">
                <a:solidFill>
                  <a:srgbClr val="FF7807"/>
                </a:solidFill>
                <a:latin typeface="Lucida Sans"/>
                <a:ea typeface="Lucida Sans"/>
                <a:cs typeface="Lucida Sans"/>
                <a:sym typeface="Lucida Sans"/>
              </a:rPr>
              <a:t>1</a:t>
            </a:r>
            <a:r>
              <a:rPr b="1" lang="en-US" sz="2100">
                <a:solidFill>
                  <a:srgbClr val="FF7807"/>
                </a:solidFill>
                <a:latin typeface="Lucida Sans"/>
                <a:ea typeface="Lucida Sans"/>
                <a:cs typeface="Lucida Sans"/>
                <a:sym typeface="Lucida Sans"/>
              </a:rPr>
              <a:t>-</a:t>
            </a:r>
            <a:r>
              <a:rPr lang="en-US" sz="2100">
                <a:solidFill>
                  <a:srgbClr val="000000"/>
                </a:solidFill>
                <a:latin typeface="Lucida Sans"/>
                <a:ea typeface="Lucida Sans"/>
                <a:cs typeface="Lucida Sans"/>
                <a:sym typeface="Lucida Sans"/>
              </a:rPr>
              <a:t>external drainage</a:t>
            </a:r>
            <a:endParaRPr sz="1700"/>
          </a:p>
          <a:p>
            <a:pPr indent="0" lvl="0" marL="109728" marR="0" rtl="0" algn="l">
              <a:spcBef>
                <a:spcPts val="400"/>
              </a:spcBef>
              <a:spcAft>
                <a:spcPts val="0"/>
              </a:spcAft>
              <a:buNone/>
            </a:pPr>
            <a:r>
              <a:rPr b="1" lang="en-US" sz="2100">
                <a:solidFill>
                  <a:srgbClr val="FF7807"/>
                </a:solidFill>
                <a:latin typeface="Lucida Sans"/>
                <a:ea typeface="Lucida Sans"/>
                <a:cs typeface="Lucida Sans"/>
                <a:sym typeface="Lucida Sans"/>
              </a:rPr>
              <a:t>2-</a:t>
            </a:r>
            <a:r>
              <a:rPr lang="en-US" sz="2100">
                <a:solidFill>
                  <a:srgbClr val="000000"/>
                </a:solidFill>
                <a:latin typeface="Lucida Sans"/>
                <a:ea typeface="Lucida Sans"/>
                <a:cs typeface="Lucida Sans"/>
                <a:sym typeface="Lucida Sans"/>
              </a:rPr>
              <a:t>internal drainage</a:t>
            </a:r>
            <a:endParaRPr sz="1700"/>
          </a:p>
          <a:p>
            <a:pPr indent="0" lvl="0" marL="109728" marR="0" rtl="0" algn="l">
              <a:spcBef>
                <a:spcPts val="400"/>
              </a:spcBef>
              <a:spcAft>
                <a:spcPts val="0"/>
              </a:spcAft>
              <a:buNone/>
            </a:pPr>
            <a:r>
              <a:rPr b="1" lang="en-US" sz="2100">
                <a:solidFill>
                  <a:srgbClr val="FF7807"/>
                </a:solidFill>
                <a:latin typeface="Lucida Sans"/>
                <a:ea typeface="Lucida Sans"/>
                <a:cs typeface="Lucida Sans"/>
                <a:sym typeface="Lucida Sans"/>
              </a:rPr>
              <a:t>3</a:t>
            </a:r>
            <a:r>
              <a:rPr b="1" lang="en-US" sz="2100">
                <a:solidFill>
                  <a:srgbClr val="FF7807"/>
                </a:solidFill>
                <a:latin typeface="Lucida Sans"/>
                <a:ea typeface="Lucida Sans"/>
                <a:cs typeface="Lucida Sans"/>
                <a:sym typeface="Lucida Sans"/>
              </a:rPr>
              <a:t>-</a:t>
            </a:r>
            <a:r>
              <a:rPr lang="en-US" sz="2100">
                <a:solidFill>
                  <a:srgbClr val="000000"/>
                </a:solidFill>
                <a:latin typeface="Lucida Sans"/>
                <a:ea typeface="Lucida Sans"/>
                <a:cs typeface="Lucida Sans"/>
                <a:sym typeface="Lucida Sans"/>
              </a:rPr>
              <a:t>Suture closed after filling the cavity with normal saline  </a:t>
            </a:r>
            <a:endParaRPr sz="2100">
              <a:solidFill>
                <a:srgbClr val="000000"/>
              </a:solidFill>
              <a:latin typeface="Lucida Sans"/>
              <a:ea typeface="Lucida Sans"/>
              <a:cs typeface="Lucida Sans"/>
              <a:sym typeface="Lucida Sans"/>
            </a:endParaRPr>
          </a:p>
          <a:p>
            <a:pPr indent="0" lvl="0" marL="109728" marR="0" rtl="0" algn="l">
              <a:spcBef>
                <a:spcPts val="400"/>
              </a:spcBef>
              <a:spcAft>
                <a:spcPts val="0"/>
              </a:spcAft>
              <a:buNone/>
            </a:pPr>
            <a:r>
              <a:rPr b="1" lang="en-US" sz="2100">
                <a:solidFill>
                  <a:srgbClr val="FF7807"/>
                </a:solidFill>
                <a:latin typeface="Lucida Sans"/>
                <a:ea typeface="Lucida Sans"/>
                <a:cs typeface="Lucida Sans"/>
                <a:sym typeface="Lucida Sans"/>
              </a:rPr>
              <a:t>4</a:t>
            </a:r>
            <a:r>
              <a:rPr b="1" lang="en-US" sz="2100">
                <a:solidFill>
                  <a:srgbClr val="FF7807"/>
                </a:solidFill>
                <a:latin typeface="Lucida Sans"/>
                <a:ea typeface="Lucida Sans"/>
                <a:cs typeface="Lucida Sans"/>
                <a:sym typeface="Lucida Sans"/>
              </a:rPr>
              <a:t>-</a:t>
            </a:r>
            <a:r>
              <a:rPr lang="en-US" sz="2100">
                <a:solidFill>
                  <a:srgbClr val="000000"/>
                </a:solidFill>
                <a:latin typeface="Lucida Sans"/>
                <a:ea typeface="Lucida Sans"/>
                <a:cs typeface="Lucida Sans"/>
                <a:sym typeface="Lucida Sans"/>
              </a:rPr>
              <a:t>omentoplasty</a:t>
            </a:r>
            <a:r>
              <a:rPr lang="en-US" sz="2100">
                <a:solidFill>
                  <a:srgbClr val="000000"/>
                </a:solidFill>
                <a:latin typeface="Tahoma"/>
                <a:ea typeface="Tahoma"/>
                <a:cs typeface="Tahoma"/>
                <a:sym typeface="Tahoma"/>
              </a:rPr>
              <a:t>  </a:t>
            </a:r>
            <a:endParaRPr sz="1700"/>
          </a:p>
          <a:p>
            <a:pPr indent="0" lvl="0" marL="109728" marR="0" rtl="0" algn="l">
              <a:spcBef>
                <a:spcPts val="400"/>
              </a:spcBef>
              <a:spcAft>
                <a:spcPts val="0"/>
              </a:spcAft>
              <a:buNone/>
            </a:pPr>
            <a:r>
              <a:rPr b="1" lang="en-US" sz="2100">
                <a:solidFill>
                  <a:srgbClr val="FF7807"/>
                </a:solidFill>
                <a:latin typeface="Lucida Sans"/>
                <a:ea typeface="Lucida Sans"/>
                <a:cs typeface="Lucida Sans"/>
                <a:sym typeface="Lucida Sans"/>
              </a:rPr>
              <a:t>5</a:t>
            </a:r>
            <a:r>
              <a:rPr b="1" lang="en-US" sz="2100">
                <a:solidFill>
                  <a:srgbClr val="FF7807"/>
                </a:solidFill>
                <a:latin typeface="Lucida Sans"/>
                <a:ea typeface="Lucida Sans"/>
                <a:cs typeface="Lucida Sans"/>
                <a:sym typeface="Lucida Sans"/>
              </a:rPr>
              <a:t>-</a:t>
            </a:r>
            <a:r>
              <a:rPr lang="en-US" sz="2100">
                <a:solidFill>
                  <a:srgbClr val="000000"/>
                </a:solidFill>
                <a:latin typeface="Arial"/>
                <a:ea typeface="Arial"/>
                <a:cs typeface="Arial"/>
                <a:sym typeface="Arial"/>
              </a:rPr>
              <a:t>capitonnage </a:t>
            </a:r>
            <a:r>
              <a:rPr lang="en-US" sz="2100">
                <a:solidFill>
                  <a:srgbClr val="000000"/>
                </a:solidFill>
                <a:latin typeface="Tahoma"/>
                <a:ea typeface="Tahoma"/>
                <a:cs typeface="Tahoma"/>
                <a:sym typeface="Tahoma"/>
              </a:rPr>
              <a:t> </a:t>
            </a:r>
            <a:endParaRPr sz="1700"/>
          </a:p>
          <a:p>
            <a:pPr indent="0" lvl="0" marL="109728" marR="0" rtl="0" algn="l">
              <a:spcBef>
                <a:spcPts val="400"/>
              </a:spcBef>
              <a:spcAft>
                <a:spcPts val="0"/>
              </a:spcAft>
              <a:buNone/>
            </a:pPr>
            <a:r>
              <a:rPr b="1" lang="en-US" sz="2100">
                <a:solidFill>
                  <a:srgbClr val="FF7807"/>
                </a:solidFill>
                <a:latin typeface="Tahoma"/>
                <a:ea typeface="Tahoma"/>
                <a:cs typeface="Tahoma"/>
                <a:sym typeface="Tahoma"/>
              </a:rPr>
              <a:t>6</a:t>
            </a:r>
            <a:r>
              <a:rPr b="1" lang="en-US" sz="2100">
                <a:solidFill>
                  <a:srgbClr val="FF7807"/>
                </a:solidFill>
                <a:latin typeface="Tahoma"/>
                <a:ea typeface="Tahoma"/>
                <a:cs typeface="Tahoma"/>
                <a:sym typeface="Tahoma"/>
              </a:rPr>
              <a:t>-</a:t>
            </a:r>
            <a:r>
              <a:rPr lang="en-US" sz="2100">
                <a:solidFill>
                  <a:srgbClr val="000000"/>
                </a:solidFill>
                <a:latin typeface="Tahoma"/>
                <a:ea typeface="Tahoma"/>
                <a:cs typeface="Tahoma"/>
                <a:sym typeface="Tahoma"/>
              </a:rPr>
              <a:t>partial pericystectomy </a:t>
            </a:r>
            <a:endParaRPr sz="2100">
              <a:solidFill>
                <a:srgbClr val="000000"/>
              </a:solidFill>
              <a:latin typeface="Arial"/>
              <a:ea typeface="Arial"/>
              <a:cs typeface="Arial"/>
              <a:sym typeface="Arial"/>
            </a:endParaRPr>
          </a:p>
        </p:txBody>
      </p:sp>
      <p:pic>
        <p:nvPicPr>
          <p:cNvPr id="4789" name="Google Shape;4789;p52"/>
          <p:cNvPicPr preferRelativeResize="0"/>
          <p:nvPr/>
        </p:nvPicPr>
        <p:blipFill rotWithShape="1">
          <a:blip r:embed="rId3">
            <a:alphaModFix/>
          </a:blip>
          <a:srcRect b="0" l="4555" r="6371" t="5545"/>
          <a:stretch/>
        </p:blipFill>
        <p:spPr>
          <a:xfrm>
            <a:off x="1351959" y="3930987"/>
            <a:ext cx="4092108" cy="2571220"/>
          </a:xfrm>
          <a:prstGeom prst="rect">
            <a:avLst/>
          </a:prstGeom>
          <a:noFill/>
          <a:ln>
            <a:noFill/>
          </a:ln>
        </p:spPr>
      </p:pic>
      <p:pic>
        <p:nvPicPr>
          <p:cNvPr id="4790" name="Google Shape;4790;p52"/>
          <p:cNvPicPr preferRelativeResize="0"/>
          <p:nvPr/>
        </p:nvPicPr>
        <p:blipFill rotWithShape="1">
          <a:blip r:embed="rId4">
            <a:alphaModFix/>
          </a:blip>
          <a:srcRect b="0" l="0" r="0" t="0"/>
          <a:stretch/>
        </p:blipFill>
        <p:spPr>
          <a:xfrm>
            <a:off x="6299202" y="3033326"/>
            <a:ext cx="4749798" cy="3582216"/>
          </a:xfrm>
          <a:prstGeom prst="rect">
            <a:avLst/>
          </a:prstGeom>
          <a:noFill/>
          <a:ln>
            <a:noFill/>
          </a:ln>
        </p:spPr>
      </p:pic>
      <p:sp>
        <p:nvSpPr>
          <p:cNvPr id="4791" name="Google Shape;4791;p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5" name="Shape 4795"/>
        <p:cNvGrpSpPr/>
        <p:nvPr/>
      </p:nvGrpSpPr>
      <p:grpSpPr>
        <a:xfrm>
          <a:off x="0" y="0"/>
          <a:ext cx="0" cy="0"/>
          <a:chOff x="0" y="0"/>
          <a:chExt cx="0" cy="0"/>
        </a:xfrm>
      </p:grpSpPr>
      <p:sp>
        <p:nvSpPr>
          <p:cNvPr id="4796" name="Google Shape;4796;p53"/>
          <p:cNvSpPr txBox="1"/>
          <p:nvPr>
            <p:ph type="title"/>
          </p:nvPr>
        </p:nvSpPr>
        <p:spPr>
          <a:xfrm>
            <a:off x="809525" y="3614270"/>
            <a:ext cx="4735200" cy="5433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2800"/>
              <a:buFont typeface="Libre Franklin"/>
              <a:buNone/>
            </a:pPr>
            <a:r>
              <a:rPr lang="en-US" sz="3000">
                <a:solidFill>
                  <a:srgbClr val="741B47"/>
                </a:solidFill>
              </a:rPr>
              <a:t>Postoperative Complications</a:t>
            </a:r>
            <a:endParaRPr sz="4900">
              <a:solidFill>
                <a:srgbClr val="741B47"/>
              </a:solidFill>
            </a:endParaRPr>
          </a:p>
        </p:txBody>
      </p:sp>
      <p:sp>
        <p:nvSpPr>
          <p:cNvPr id="4797" name="Google Shape;4797;p53"/>
          <p:cNvSpPr txBox="1"/>
          <p:nvPr>
            <p:ph idx="1" type="subTitle"/>
          </p:nvPr>
        </p:nvSpPr>
        <p:spPr>
          <a:xfrm>
            <a:off x="809525" y="4071853"/>
            <a:ext cx="4628700" cy="2790600"/>
          </a:xfrm>
          <a:prstGeom prst="rect">
            <a:avLst/>
          </a:prstGeom>
          <a:noFill/>
          <a:ln>
            <a:noFill/>
          </a:ln>
        </p:spPr>
        <p:txBody>
          <a:bodyPr anchorCtr="0" anchor="t" bIns="45700" lIns="91425" spcFirstLastPara="1" rIns="91425" wrap="square" tIns="45700">
            <a:noAutofit/>
          </a:bodyPr>
          <a:lstStyle/>
          <a:p>
            <a:pPr indent="-243078" lvl="0" marL="384048" rtl="0" algn="l">
              <a:lnSpc>
                <a:spcPct val="74000"/>
              </a:lnSpc>
              <a:spcBef>
                <a:spcPts val="0"/>
              </a:spcBef>
              <a:spcAft>
                <a:spcPts val="0"/>
              </a:spcAft>
              <a:buClr>
                <a:srgbClr val="000099"/>
              </a:buClr>
              <a:buSzPts val="2220"/>
              <a:buNone/>
            </a:pPr>
            <a:r>
              <a:rPr lang="en-US" sz="2220">
                <a:solidFill>
                  <a:srgbClr val="000099"/>
                </a:solidFill>
              </a:rPr>
              <a:t>The most frequent postoperative complications are</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Wound infection,</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Biliary Stricture</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Biliary fistula</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Chest problems,</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Subphrenic abscess,</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Biliary leaks,</a:t>
            </a:r>
            <a:endParaRPr sz="1850"/>
          </a:p>
          <a:p>
            <a:pPr indent="-384048" lvl="0" marL="384048" rtl="0" algn="l">
              <a:lnSpc>
                <a:spcPct val="74000"/>
              </a:lnSpc>
              <a:spcBef>
                <a:spcPts val="200"/>
              </a:spcBef>
              <a:spcAft>
                <a:spcPts val="0"/>
              </a:spcAft>
              <a:buClr>
                <a:schemeClr val="dk2"/>
              </a:buClr>
              <a:buSzPts val="2220"/>
              <a:buFont typeface="Noto Sans Symbols"/>
              <a:buChar char="▪"/>
            </a:pPr>
            <a:r>
              <a:rPr lang="en-US" sz="2220"/>
              <a:t>Liver abscess .</a:t>
            </a:r>
            <a:endParaRPr sz="1850"/>
          </a:p>
        </p:txBody>
      </p:sp>
      <p:sp>
        <p:nvSpPr>
          <p:cNvPr id="4798" name="Google Shape;4798;p53"/>
          <p:cNvSpPr txBox="1"/>
          <p:nvPr/>
        </p:nvSpPr>
        <p:spPr>
          <a:xfrm>
            <a:off x="809526" y="-8"/>
            <a:ext cx="11272500" cy="3327300"/>
          </a:xfrm>
          <a:prstGeom prst="rect">
            <a:avLst/>
          </a:prstGeom>
          <a:noFill/>
          <a:ln>
            <a:noFill/>
          </a:ln>
        </p:spPr>
        <p:txBody>
          <a:bodyPr anchorCtr="0" anchor="t" bIns="45700" lIns="91425" spcFirstLastPara="1" rIns="91425" wrap="square" tIns="45700">
            <a:noAutofit/>
          </a:bodyPr>
          <a:lstStyle/>
          <a:p>
            <a:pPr indent="0" lvl="0" marL="109728" marR="0" rtl="0" algn="l">
              <a:spcBef>
                <a:spcPts val="0"/>
              </a:spcBef>
              <a:spcAft>
                <a:spcPts val="0"/>
              </a:spcAft>
              <a:buClr>
                <a:srgbClr val="2DA2BF"/>
              </a:buClr>
              <a:buSzPts val="1224"/>
              <a:buFont typeface="Noto Sans Symbols"/>
              <a:buNone/>
            </a:pPr>
            <a:r>
              <a:rPr b="1" lang="en-US" sz="2200">
                <a:solidFill>
                  <a:srgbClr val="464646"/>
                </a:solidFill>
                <a:latin typeface="Lucida Sans"/>
                <a:ea typeface="Lucida Sans"/>
                <a:cs typeface="Lucida Sans"/>
                <a:sym typeface="Lucida Sans"/>
              </a:rPr>
              <a:t>Scolicidal agents</a:t>
            </a:r>
            <a:endParaRPr b="1" sz="2200">
              <a:solidFill>
                <a:srgbClr val="000000"/>
              </a:solidFill>
              <a:latin typeface="Lucida Sans"/>
              <a:ea typeface="Lucida Sans"/>
              <a:cs typeface="Lucida Sans"/>
              <a:sym typeface="Lucida Sans"/>
            </a:endParaRPr>
          </a:p>
          <a:p>
            <a:pPr indent="0" lvl="0" marL="109728" marR="0" rtl="0" algn="l">
              <a:spcBef>
                <a:spcPts val="400"/>
              </a:spcBef>
              <a:spcAft>
                <a:spcPts val="0"/>
              </a:spcAft>
              <a:buClr>
                <a:srgbClr val="2DA2BF"/>
              </a:buClr>
              <a:buSzPts val="1224"/>
              <a:buFont typeface="Noto Sans Symbols"/>
              <a:buNone/>
            </a:pPr>
            <a:r>
              <a:rPr b="1" lang="en-US" sz="2000">
                <a:solidFill>
                  <a:srgbClr val="000000"/>
                </a:solidFill>
                <a:latin typeface="Lucida Sans"/>
                <a:ea typeface="Lucida Sans"/>
                <a:cs typeface="Lucida Sans"/>
                <a:sym typeface="Lucida Sans"/>
              </a:rPr>
              <a:t>include:</a:t>
            </a:r>
            <a:endParaRPr sz="1600"/>
          </a:p>
          <a:p>
            <a:pPr indent="0" lvl="0" marL="109728" marR="0" rtl="0" algn="l">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1.Silver nitrate 0.5% </a:t>
            </a:r>
            <a:endParaRPr sz="1600"/>
          </a:p>
          <a:p>
            <a:pPr indent="0" lvl="0" marL="109728" marR="0" rtl="0" algn="l">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2.hydrogen peroxide3%</a:t>
            </a:r>
            <a:endParaRPr sz="1600"/>
          </a:p>
          <a:p>
            <a:pPr indent="0" lvl="0" marL="109728" marR="0" rtl="0" algn="l">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3. hypertonic saline </a:t>
            </a:r>
            <a:r>
              <a:rPr lang="en-US" sz="2000">
                <a:latin typeface="Lucida Sans"/>
                <a:ea typeface="Lucida Sans"/>
                <a:cs typeface="Lucida Sans"/>
                <a:sym typeface="Lucida Sans"/>
              </a:rPr>
              <a:t>15-20%</a:t>
            </a:r>
            <a:endParaRPr sz="2000">
              <a:latin typeface="Lucida Sans"/>
              <a:ea typeface="Lucida Sans"/>
              <a:cs typeface="Lucida Sans"/>
              <a:sym typeface="Lucida Sans"/>
            </a:endParaRPr>
          </a:p>
          <a:p>
            <a:pPr indent="0" lvl="0" marL="109728" marR="0" rtl="0" algn="l">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4. Chlorhexidine 0.5%</a:t>
            </a:r>
            <a:endParaRPr sz="1600"/>
          </a:p>
          <a:p>
            <a:pPr indent="0" lvl="0" marL="109728" marR="0" rtl="0" algn="l">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5. absolute alcohol 75%-95%</a:t>
            </a:r>
            <a:endParaRPr sz="1600"/>
          </a:p>
          <a:p>
            <a:pPr indent="0" lvl="0" marL="109728" marR="0" rtl="0" algn="l">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6. Cetrimide 0.5% </a:t>
            </a:r>
            <a:endParaRPr sz="1600"/>
          </a:p>
          <a:p>
            <a:pPr indent="0" lvl="0" marL="109728" marR="0" rtl="0" algn="l">
              <a:spcBef>
                <a:spcPts val="400"/>
              </a:spcBef>
              <a:spcAft>
                <a:spcPts val="0"/>
              </a:spcAft>
              <a:buClr>
                <a:srgbClr val="2DA2BF"/>
              </a:buClr>
              <a:buSzPts val="1224"/>
              <a:buFont typeface="Noto Sans Symbols"/>
              <a:buNone/>
            </a:pPr>
            <a:r>
              <a:rPr b="1" lang="en-US" sz="2000">
                <a:solidFill>
                  <a:srgbClr val="000000"/>
                </a:solidFill>
                <a:latin typeface="Lucida Sans"/>
                <a:ea typeface="Lucida Sans"/>
                <a:cs typeface="Lucida Sans"/>
                <a:sym typeface="Lucida Sans"/>
              </a:rPr>
              <a:t>Complication :</a:t>
            </a:r>
            <a:r>
              <a:rPr lang="en-US" sz="2000">
                <a:solidFill>
                  <a:srgbClr val="000000"/>
                </a:solidFill>
                <a:latin typeface="Lucida Sans"/>
                <a:ea typeface="Lucida Sans"/>
                <a:cs typeface="Lucida Sans"/>
                <a:sym typeface="Lucida Sans"/>
              </a:rPr>
              <a:t>chemical sclerosing cholangitis</a:t>
            </a:r>
            <a:endParaRPr sz="2000">
              <a:solidFill>
                <a:srgbClr val="000000"/>
              </a:solidFill>
              <a:latin typeface="Lucida Sans"/>
              <a:ea typeface="Lucida Sans"/>
              <a:cs typeface="Lucida Sans"/>
              <a:sym typeface="Lucida Sans"/>
            </a:endParaRPr>
          </a:p>
          <a:p>
            <a:pPr indent="0" lvl="0" marL="109728" marR="0" rtl="0" algn="l">
              <a:spcBef>
                <a:spcPts val="400"/>
              </a:spcBef>
              <a:spcAft>
                <a:spcPts val="0"/>
              </a:spcAft>
              <a:buClr>
                <a:srgbClr val="2DA2BF"/>
              </a:buClr>
              <a:buSzPts val="1224"/>
              <a:buFont typeface="Noto Sans Symbols"/>
              <a:buNone/>
            </a:pPr>
            <a:r>
              <a:rPr b="1" lang="en-US" sz="2000">
                <a:solidFill>
                  <a:srgbClr val="A3171E"/>
                </a:solidFill>
                <a:latin typeface="Lucida Sans"/>
                <a:ea typeface="Lucida Sans"/>
                <a:cs typeface="Lucida Sans"/>
                <a:sym typeface="Lucida Sans"/>
              </a:rPr>
              <a:t>* </a:t>
            </a:r>
            <a:r>
              <a:rPr b="1" lang="en-US" sz="2000">
                <a:solidFill>
                  <a:srgbClr val="A3171E"/>
                </a:solidFill>
                <a:latin typeface="Lucida Sans"/>
                <a:ea typeface="Lucida Sans"/>
                <a:cs typeface="Lucida Sans"/>
                <a:sym typeface="Lucida Sans"/>
              </a:rPr>
              <a:t>cetrimide</a:t>
            </a:r>
            <a:r>
              <a:rPr b="1" lang="en-US" sz="2000">
                <a:solidFill>
                  <a:srgbClr val="A3171E"/>
                </a:solidFill>
                <a:latin typeface="Lucida Sans"/>
                <a:ea typeface="Lucida Sans"/>
                <a:cs typeface="Lucida Sans"/>
                <a:sym typeface="Lucida Sans"/>
              </a:rPr>
              <a:t> solution provides the best protection with the least complications</a:t>
            </a:r>
            <a:endParaRPr b="1" sz="2000">
              <a:solidFill>
                <a:srgbClr val="A3171E"/>
              </a:solidFill>
              <a:latin typeface="Lucida Sans"/>
              <a:ea typeface="Lucida Sans"/>
              <a:cs typeface="Lucida Sans"/>
              <a:sym typeface="Lucida Sans"/>
            </a:endParaRPr>
          </a:p>
        </p:txBody>
      </p:sp>
      <p:sp>
        <p:nvSpPr>
          <p:cNvPr id="4799" name="Google Shape;4799;p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3" name="Shape 4803"/>
        <p:cNvGrpSpPr/>
        <p:nvPr/>
      </p:nvGrpSpPr>
      <p:grpSpPr>
        <a:xfrm>
          <a:off x="0" y="0"/>
          <a:ext cx="0" cy="0"/>
          <a:chOff x="0" y="0"/>
          <a:chExt cx="0" cy="0"/>
        </a:xfrm>
      </p:grpSpPr>
      <p:sp>
        <p:nvSpPr>
          <p:cNvPr id="4804" name="Google Shape;4804;p54"/>
          <p:cNvSpPr txBox="1"/>
          <p:nvPr>
            <p:ph type="title"/>
          </p:nvPr>
        </p:nvSpPr>
        <p:spPr>
          <a:xfrm>
            <a:off x="795050" y="271470"/>
            <a:ext cx="9773100" cy="22395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2800"/>
              <a:buFont typeface="Libre Franklin"/>
              <a:buNone/>
            </a:pPr>
            <a:r>
              <a:rPr lang="en-US" sz="3100">
                <a:solidFill>
                  <a:srgbClr val="741B47"/>
                </a:solidFill>
              </a:rPr>
              <a:t>PAIR </a:t>
            </a:r>
            <a:br>
              <a:rPr lang="en-US" sz="3100">
                <a:solidFill>
                  <a:srgbClr val="741B47"/>
                </a:solidFill>
              </a:rPr>
            </a:br>
            <a:r>
              <a:rPr lang="en-US" sz="3100">
                <a:solidFill>
                  <a:srgbClr val="741B47"/>
                </a:solidFill>
              </a:rPr>
              <a:t>(Puncture, Aspiration of Cyst Content, Injection of Protoscolicidal Solution, and Reaspiration of the Fluid</a:t>
            </a:r>
            <a:r>
              <a:rPr lang="en-US" sz="3200">
                <a:solidFill>
                  <a:srgbClr val="741B47"/>
                </a:solidFill>
              </a:rPr>
              <a:t>)</a:t>
            </a:r>
            <a:endParaRPr sz="4300">
              <a:solidFill>
                <a:srgbClr val="741B47"/>
              </a:solidFill>
            </a:endParaRPr>
          </a:p>
        </p:txBody>
      </p:sp>
      <p:sp>
        <p:nvSpPr>
          <p:cNvPr id="4805" name="Google Shape;4805;p54"/>
          <p:cNvSpPr txBox="1"/>
          <p:nvPr>
            <p:ph idx="4294967295" type="body"/>
          </p:nvPr>
        </p:nvSpPr>
        <p:spPr>
          <a:xfrm>
            <a:off x="795055" y="1750999"/>
            <a:ext cx="10881600" cy="4784700"/>
          </a:xfrm>
          <a:prstGeom prst="rect">
            <a:avLst/>
          </a:prstGeom>
          <a:noFill/>
          <a:ln>
            <a:noFill/>
          </a:ln>
        </p:spPr>
        <p:txBody>
          <a:bodyPr anchorCtr="0" anchor="t" bIns="45700" lIns="91425" spcFirstLastPara="1" rIns="91425" wrap="square" tIns="45700">
            <a:noAutofit/>
          </a:bodyPr>
          <a:lstStyle/>
          <a:p>
            <a:pPr indent="-403098" lvl="0" marL="384048" rtl="0" algn="l">
              <a:lnSpc>
                <a:spcPct val="94000"/>
              </a:lnSpc>
              <a:spcBef>
                <a:spcPts val="0"/>
              </a:spcBef>
              <a:spcAft>
                <a:spcPts val="0"/>
              </a:spcAft>
              <a:buClr>
                <a:schemeClr val="dk2"/>
              </a:buClr>
              <a:buSzPts val="2400"/>
              <a:buChar char="●"/>
            </a:pPr>
            <a:r>
              <a:rPr lang="en-US" sz="2400"/>
              <a:t>They represent a safe and valid alternative to surgery, and have gained recognition because of their feasibility, minimal morbidity, and low cost.</a:t>
            </a:r>
            <a:endParaRPr sz="2300"/>
          </a:p>
          <a:p>
            <a:pPr indent="-403098" lvl="0" marL="384048" rtl="0" algn="l">
              <a:lnSpc>
                <a:spcPct val="94000"/>
              </a:lnSpc>
              <a:spcBef>
                <a:spcPts val="1200"/>
              </a:spcBef>
              <a:spcAft>
                <a:spcPts val="0"/>
              </a:spcAft>
              <a:buClr>
                <a:schemeClr val="dk2"/>
              </a:buClr>
              <a:buSzPts val="2400"/>
              <a:buChar char="●"/>
            </a:pPr>
            <a:r>
              <a:rPr lang="en-US" sz="2400"/>
              <a:t>Under local anesthesia, a fine needle is inserted into the cystic cavity through normal liver tissue </a:t>
            </a:r>
            <a:r>
              <a:rPr b="1" lang="en-US" sz="2400">
                <a:solidFill>
                  <a:schemeClr val="accent1"/>
                </a:solidFill>
              </a:rPr>
              <a:t>with US or CT guidance</a:t>
            </a:r>
            <a:r>
              <a:rPr lang="en-US" sz="2400"/>
              <a:t>. </a:t>
            </a:r>
            <a:endParaRPr sz="2300"/>
          </a:p>
          <a:p>
            <a:pPr indent="-403098" lvl="0" marL="384048" rtl="0" algn="l">
              <a:lnSpc>
                <a:spcPct val="94000"/>
              </a:lnSpc>
              <a:spcBef>
                <a:spcPts val="1200"/>
              </a:spcBef>
              <a:spcAft>
                <a:spcPts val="0"/>
              </a:spcAft>
              <a:buClr>
                <a:schemeClr val="dk2"/>
              </a:buClr>
              <a:buSzPts val="2400"/>
              <a:buChar char="●"/>
            </a:pPr>
            <a:r>
              <a:rPr lang="en-US" sz="2400"/>
              <a:t>As much fluid as possible is aspirated and, on completion, a protoscolicidal agent is injected into the cavity. After 15 minutes, as much fluid as possible is reaspirated, and the needle is withdrawn.</a:t>
            </a:r>
            <a:endParaRPr sz="2300"/>
          </a:p>
          <a:p>
            <a:pPr indent="0" lvl="0" marL="0" rtl="0" algn="l">
              <a:lnSpc>
                <a:spcPct val="94000"/>
              </a:lnSpc>
              <a:spcBef>
                <a:spcPts val="1200"/>
              </a:spcBef>
              <a:spcAft>
                <a:spcPts val="0"/>
              </a:spcAft>
              <a:buClr>
                <a:schemeClr val="dk2"/>
              </a:buClr>
              <a:buSzPts val="2100"/>
              <a:buNone/>
            </a:pPr>
            <a:r>
              <a:rPr lang="en-US" sz="2100"/>
              <a:t> </a:t>
            </a:r>
            <a:endParaRPr/>
          </a:p>
        </p:txBody>
      </p:sp>
      <p:sp>
        <p:nvSpPr>
          <p:cNvPr id="4806" name="Google Shape;4806;p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0" name="Shape 4810"/>
        <p:cNvGrpSpPr/>
        <p:nvPr/>
      </p:nvGrpSpPr>
      <p:grpSpPr>
        <a:xfrm>
          <a:off x="0" y="0"/>
          <a:ext cx="0" cy="0"/>
          <a:chOff x="0" y="0"/>
          <a:chExt cx="0" cy="0"/>
        </a:xfrm>
      </p:grpSpPr>
      <p:sp>
        <p:nvSpPr>
          <p:cNvPr id="4811" name="Google Shape;4811;p55"/>
          <p:cNvSpPr txBox="1"/>
          <p:nvPr>
            <p:ph idx="1" type="body"/>
          </p:nvPr>
        </p:nvSpPr>
        <p:spPr>
          <a:xfrm>
            <a:off x="559350" y="31"/>
            <a:ext cx="7188300" cy="4957800"/>
          </a:xfrm>
          <a:prstGeom prst="rect">
            <a:avLst/>
          </a:prstGeom>
          <a:noFill/>
          <a:ln>
            <a:noFill/>
          </a:ln>
        </p:spPr>
        <p:txBody>
          <a:bodyPr anchorCtr="0" anchor="t" bIns="45700" lIns="91425" spcFirstLastPara="1" rIns="91425" wrap="square" tIns="45700">
            <a:normAutofit fontScale="92500" lnSpcReduction="10000"/>
          </a:bodyPr>
          <a:lstStyle/>
          <a:p>
            <a:pPr indent="0" lvl="0" marL="109728" rtl="0" algn="l">
              <a:lnSpc>
                <a:spcPct val="94000"/>
              </a:lnSpc>
              <a:spcBef>
                <a:spcPts val="0"/>
              </a:spcBef>
              <a:spcAft>
                <a:spcPts val="0"/>
              </a:spcAft>
              <a:buClr>
                <a:srgbClr val="2DA2BF"/>
              </a:buClr>
              <a:buSzPct val="56666"/>
              <a:buNone/>
            </a:pPr>
            <a:r>
              <a:rPr b="1" lang="en-US" sz="2400">
                <a:solidFill>
                  <a:srgbClr val="2CAE11"/>
                </a:solidFill>
                <a:latin typeface="Lucida Sans"/>
                <a:ea typeface="Lucida Sans"/>
                <a:cs typeface="Lucida Sans"/>
                <a:sym typeface="Lucida Sans"/>
              </a:rPr>
              <a:t>Indications: </a:t>
            </a:r>
            <a:endParaRPr sz="2400">
              <a:solidFill>
                <a:srgbClr val="2CAE11"/>
              </a:solidFill>
            </a:endParaRPr>
          </a:p>
          <a:p>
            <a:pPr indent="0" lvl="0" marL="109728" rtl="0" algn="l">
              <a:lnSpc>
                <a:spcPct val="94000"/>
              </a:lnSpc>
              <a:spcBef>
                <a:spcPts val="600"/>
              </a:spcBef>
              <a:spcAft>
                <a:spcPts val="0"/>
              </a:spcAft>
              <a:buClr>
                <a:srgbClr val="2DA2BF"/>
              </a:buClr>
              <a:buSzPct val="59130"/>
              <a:buNone/>
            </a:pPr>
            <a:r>
              <a:rPr b="1" lang="en-US" sz="2300">
                <a:solidFill>
                  <a:srgbClr val="000000"/>
                </a:solidFill>
                <a:latin typeface="Lucida Sans"/>
                <a:ea typeface="Lucida Sans"/>
                <a:cs typeface="Lucida Sans"/>
                <a:sym typeface="Lucida Sans"/>
              </a:rPr>
              <a:t>1.</a:t>
            </a:r>
            <a:r>
              <a:rPr lang="en-US" sz="2300">
                <a:solidFill>
                  <a:srgbClr val="000000"/>
                </a:solidFill>
                <a:latin typeface="Lucida Sans"/>
                <a:ea typeface="Lucida Sans"/>
                <a:cs typeface="Lucida Sans"/>
                <a:sym typeface="Lucida Sans"/>
              </a:rPr>
              <a:t> </a:t>
            </a:r>
            <a:r>
              <a:rPr lang="en-US" sz="2300"/>
              <a:t> Patients who fail to respond to chemotherapy alone</a:t>
            </a:r>
            <a:endParaRPr sz="2300"/>
          </a:p>
          <a:p>
            <a:pPr indent="0" lvl="0" marL="109728" rtl="0" algn="l">
              <a:lnSpc>
                <a:spcPct val="94000"/>
              </a:lnSpc>
              <a:spcBef>
                <a:spcPts val="600"/>
              </a:spcBef>
              <a:spcAft>
                <a:spcPts val="0"/>
              </a:spcAft>
              <a:buClr>
                <a:srgbClr val="2DA2BF"/>
              </a:buClr>
              <a:buSzPct val="59130"/>
              <a:buNone/>
            </a:pPr>
            <a:r>
              <a:rPr b="1" lang="en-US" sz="2300">
                <a:solidFill>
                  <a:srgbClr val="000000"/>
                </a:solidFill>
                <a:latin typeface="Lucida Sans"/>
                <a:ea typeface="Lucida Sans"/>
                <a:cs typeface="Lucida Sans"/>
                <a:sym typeface="Lucida Sans"/>
              </a:rPr>
              <a:t>2.</a:t>
            </a:r>
            <a:r>
              <a:rPr lang="en-US" sz="2300">
                <a:solidFill>
                  <a:srgbClr val="000000"/>
                </a:solidFill>
                <a:latin typeface="Lucida Sans"/>
                <a:ea typeface="Lucida Sans"/>
                <a:cs typeface="Lucida Sans"/>
                <a:sym typeface="Lucida Sans"/>
              </a:rPr>
              <a:t> patients refusing surgery. </a:t>
            </a:r>
            <a:endParaRPr sz="2300"/>
          </a:p>
          <a:p>
            <a:pPr indent="0" lvl="0" marL="109728" rtl="0" algn="l">
              <a:lnSpc>
                <a:spcPct val="94000"/>
              </a:lnSpc>
              <a:spcBef>
                <a:spcPts val="600"/>
              </a:spcBef>
              <a:spcAft>
                <a:spcPts val="0"/>
              </a:spcAft>
              <a:buClr>
                <a:srgbClr val="2DA2BF"/>
              </a:buClr>
              <a:buSzPct val="59130"/>
              <a:buNone/>
            </a:pPr>
            <a:r>
              <a:rPr b="1" lang="en-US" sz="2300">
                <a:solidFill>
                  <a:srgbClr val="000000"/>
                </a:solidFill>
                <a:latin typeface="Lucida Sans"/>
                <a:ea typeface="Lucida Sans"/>
                <a:cs typeface="Lucida Sans"/>
                <a:sym typeface="Lucida Sans"/>
              </a:rPr>
              <a:t>3.</a:t>
            </a:r>
            <a:r>
              <a:rPr lang="en-US" sz="2300">
                <a:solidFill>
                  <a:srgbClr val="000000"/>
                </a:solidFill>
                <a:latin typeface="Lucida Sans"/>
                <a:ea typeface="Lucida Sans"/>
                <a:cs typeface="Lucida Sans"/>
                <a:sym typeface="Lucida Sans"/>
              </a:rPr>
              <a:t>multiple cysts in segment I, II, and III of the liver .</a:t>
            </a:r>
            <a:endParaRPr sz="2300"/>
          </a:p>
          <a:p>
            <a:pPr indent="0" lvl="0" marL="109728" rtl="0" algn="l">
              <a:lnSpc>
                <a:spcPct val="94000"/>
              </a:lnSpc>
              <a:spcBef>
                <a:spcPts val="600"/>
              </a:spcBef>
              <a:spcAft>
                <a:spcPts val="0"/>
              </a:spcAft>
              <a:buClr>
                <a:srgbClr val="2DA2BF"/>
              </a:buClr>
              <a:buSzPct val="59130"/>
              <a:buNone/>
            </a:pPr>
            <a:r>
              <a:rPr b="1" lang="en-US" sz="2300">
                <a:solidFill>
                  <a:srgbClr val="000000"/>
                </a:solidFill>
                <a:latin typeface="Lucida Sans"/>
                <a:ea typeface="Lucida Sans"/>
                <a:cs typeface="Lucida Sans"/>
                <a:sym typeface="Lucida Sans"/>
              </a:rPr>
              <a:t>4.</a:t>
            </a:r>
            <a:r>
              <a:rPr lang="en-US" sz="2300">
                <a:solidFill>
                  <a:srgbClr val="000000"/>
                </a:solidFill>
                <a:latin typeface="Lucida Sans"/>
                <a:ea typeface="Lucida Sans"/>
                <a:cs typeface="Lucida Sans"/>
                <a:sym typeface="Lucida Sans"/>
              </a:rPr>
              <a:t>relapse after surgery or chemotherapy .  </a:t>
            </a:r>
            <a:endParaRPr sz="2300"/>
          </a:p>
          <a:p>
            <a:pPr indent="0" lvl="0" marL="0" rtl="0" algn="l">
              <a:lnSpc>
                <a:spcPct val="94000"/>
              </a:lnSpc>
              <a:spcBef>
                <a:spcPts val="600"/>
              </a:spcBef>
              <a:spcAft>
                <a:spcPts val="0"/>
              </a:spcAft>
              <a:buClr>
                <a:srgbClr val="2DA2BF"/>
              </a:buClr>
              <a:buSzPct val="59130"/>
              <a:buNone/>
            </a:pPr>
            <a:r>
              <a:t/>
            </a:r>
            <a:endParaRPr b="1" sz="2300">
              <a:solidFill>
                <a:srgbClr val="0F5666"/>
              </a:solidFill>
              <a:latin typeface="Lucida Sans"/>
              <a:ea typeface="Lucida Sans"/>
              <a:cs typeface="Lucida Sans"/>
              <a:sym typeface="Lucida Sans"/>
            </a:endParaRPr>
          </a:p>
          <a:p>
            <a:pPr indent="0" lvl="0" marL="0" rtl="0" algn="l">
              <a:lnSpc>
                <a:spcPct val="94000"/>
              </a:lnSpc>
              <a:spcBef>
                <a:spcPts val="600"/>
              </a:spcBef>
              <a:spcAft>
                <a:spcPts val="0"/>
              </a:spcAft>
              <a:buClr>
                <a:srgbClr val="2DA2BF"/>
              </a:buClr>
              <a:buSzPct val="59130"/>
              <a:buNone/>
            </a:pPr>
            <a:r>
              <a:rPr b="1" lang="en-US" sz="2300">
                <a:solidFill>
                  <a:srgbClr val="C00000"/>
                </a:solidFill>
                <a:latin typeface="Lucida Sans"/>
                <a:ea typeface="Lucida Sans"/>
                <a:cs typeface="Lucida Sans"/>
                <a:sym typeface="Lucida Sans"/>
              </a:rPr>
              <a:t>Contraindications: </a:t>
            </a:r>
            <a:endParaRPr b="1" sz="2300">
              <a:solidFill>
                <a:srgbClr val="C00000"/>
              </a:solidFill>
            </a:endParaRPr>
          </a:p>
          <a:p>
            <a:pPr indent="0" lvl="0" marL="0" rtl="0" algn="l">
              <a:lnSpc>
                <a:spcPct val="94000"/>
              </a:lnSpc>
              <a:spcBef>
                <a:spcPts val="600"/>
              </a:spcBef>
              <a:spcAft>
                <a:spcPts val="0"/>
              </a:spcAft>
              <a:buClr>
                <a:srgbClr val="2DA2BF"/>
              </a:buClr>
              <a:buSzPct val="59130"/>
              <a:buNone/>
            </a:pPr>
            <a:r>
              <a:rPr b="1" lang="en-US">
                <a:solidFill>
                  <a:srgbClr val="000000"/>
                </a:solidFill>
                <a:latin typeface="Lucida Sans"/>
                <a:ea typeface="Lucida Sans"/>
                <a:cs typeface="Lucida Sans"/>
                <a:sym typeface="Lucida Sans"/>
              </a:rPr>
              <a:t>1.</a:t>
            </a:r>
            <a:r>
              <a:rPr lang="en-US">
                <a:solidFill>
                  <a:srgbClr val="000000"/>
                </a:solidFill>
                <a:latin typeface="Lucida Sans"/>
                <a:ea typeface="Lucida Sans"/>
                <a:cs typeface="Lucida Sans"/>
                <a:sym typeface="Lucida Sans"/>
              </a:rPr>
              <a:t>Early pregnancy </a:t>
            </a:r>
            <a:endParaRPr/>
          </a:p>
          <a:p>
            <a:pPr indent="0" lvl="0" marL="0" rtl="0" algn="l">
              <a:lnSpc>
                <a:spcPct val="94000"/>
              </a:lnSpc>
              <a:spcBef>
                <a:spcPts val="600"/>
              </a:spcBef>
              <a:spcAft>
                <a:spcPts val="0"/>
              </a:spcAft>
              <a:buClr>
                <a:srgbClr val="2DA2BF"/>
              </a:buClr>
              <a:buSzPct val="59130"/>
              <a:buNone/>
            </a:pPr>
            <a:r>
              <a:rPr b="1" lang="en-US">
                <a:solidFill>
                  <a:srgbClr val="000000"/>
                </a:solidFill>
                <a:latin typeface="Lucida Sans"/>
                <a:ea typeface="Lucida Sans"/>
                <a:cs typeface="Lucida Sans"/>
                <a:sym typeface="Lucida Sans"/>
              </a:rPr>
              <a:t>2.</a:t>
            </a:r>
            <a:r>
              <a:rPr lang="en-US">
                <a:solidFill>
                  <a:srgbClr val="000000"/>
                </a:solidFill>
                <a:latin typeface="Lucida Sans"/>
                <a:ea typeface="Lucida Sans"/>
                <a:cs typeface="Lucida Sans"/>
                <a:sym typeface="Lucida Sans"/>
              </a:rPr>
              <a:t>lung cysts </a:t>
            </a:r>
            <a:endParaRPr/>
          </a:p>
          <a:p>
            <a:pPr indent="0" lvl="0" marL="0" rtl="0" algn="l">
              <a:lnSpc>
                <a:spcPct val="94000"/>
              </a:lnSpc>
              <a:spcBef>
                <a:spcPts val="600"/>
              </a:spcBef>
              <a:spcAft>
                <a:spcPts val="0"/>
              </a:spcAft>
              <a:buClr>
                <a:srgbClr val="2DA2BF"/>
              </a:buClr>
              <a:buSzPct val="59130"/>
              <a:buNone/>
            </a:pPr>
            <a:r>
              <a:rPr b="1" lang="en-US">
                <a:solidFill>
                  <a:srgbClr val="000000"/>
                </a:solidFill>
                <a:latin typeface="Lucida Sans"/>
                <a:ea typeface="Lucida Sans"/>
                <a:cs typeface="Lucida Sans"/>
                <a:sym typeface="Lucida Sans"/>
              </a:rPr>
              <a:t>3.</a:t>
            </a:r>
            <a:r>
              <a:rPr lang="en-US">
                <a:solidFill>
                  <a:srgbClr val="000000"/>
                </a:solidFill>
                <a:latin typeface="Lucida Sans"/>
                <a:ea typeface="Lucida Sans"/>
                <a:cs typeface="Lucida Sans"/>
                <a:sym typeface="Lucida Sans"/>
              </a:rPr>
              <a:t>inaccessible cysts, superficially located cysts (risk of spillage) </a:t>
            </a:r>
            <a:endParaRPr/>
          </a:p>
          <a:p>
            <a:pPr indent="0" lvl="0" marL="0" rtl="0" algn="l">
              <a:lnSpc>
                <a:spcPct val="94000"/>
              </a:lnSpc>
              <a:spcBef>
                <a:spcPts val="600"/>
              </a:spcBef>
              <a:spcAft>
                <a:spcPts val="0"/>
              </a:spcAft>
              <a:buClr>
                <a:srgbClr val="2DA2BF"/>
              </a:buClr>
              <a:buSzPct val="59130"/>
              <a:buNone/>
            </a:pPr>
            <a:r>
              <a:rPr b="1" lang="en-US">
                <a:solidFill>
                  <a:srgbClr val="000000"/>
                </a:solidFill>
                <a:latin typeface="Lucida Sans"/>
                <a:ea typeface="Lucida Sans"/>
                <a:cs typeface="Lucida Sans"/>
                <a:sym typeface="Lucida Sans"/>
              </a:rPr>
              <a:t>4.</a:t>
            </a:r>
            <a:r>
              <a:rPr lang="en-US">
                <a:solidFill>
                  <a:srgbClr val="000000"/>
                </a:solidFill>
                <a:latin typeface="Lucida Sans"/>
                <a:ea typeface="Lucida Sans"/>
                <a:cs typeface="Lucida Sans"/>
                <a:sym typeface="Lucida Sans"/>
              </a:rPr>
              <a:t> type II honeycomb cysts, type IV cysts</a:t>
            </a:r>
            <a:endParaRPr/>
          </a:p>
          <a:p>
            <a:pPr indent="0" lvl="0" marL="0" rtl="0" algn="l">
              <a:lnSpc>
                <a:spcPct val="94000"/>
              </a:lnSpc>
              <a:spcBef>
                <a:spcPts val="600"/>
              </a:spcBef>
              <a:spcAft>
                <a:spcPts val="0"/>
              </a:spcAft>
              <a:buClr>
                <a:srgbClr val="2DA2BF"/>
              </a:buClr>
              <a:buSzPct val="59130"/>
              <a:buNone/>
            </a:pPr>
            <a:r>
              <a:rPr b="1" lang="en-US">
                <a:solidFill>
                  <a:srgbClr val="000000"/>
                </a:solidFill>
                <a:latin typeface="Lucida Sans"/>
                <a:ea typeface="Lucida Sans"/>
                <a:cs typeface="Lucida Sans"/>
                <a:sym typeface="Lucida Sans"/>
              </a:rPr>
              <a:t>5.</a:t>
            </a:r>
            <a:r>
              <a:rPr lang="en-US">
                <a:solidFill>
                  <a:srgbClr val="000000"/>
                </a:solidFill>
                <a:latin typeface="Lucida Sans"/>
                <a:ea typeface="Lucida Sans"/>
                <a:cs typeface="Lucida Sans"/>
                <a:sym typeface="Lucida Sans"/>
              </a:rPr>
              <a:t>cysts communicating with the biliary tree (risk of sclerosing cholangitis from the scolecoidal agent).</a:t>
            </a:r>
            <a:endParaRPr/>
          </a:p>
        </p:txBody>
      </p:sp>
      <p:sp>
        <p:nvSpPr>
          <p:cNvPr id="4812" name="Google Shape;4812;p55"/>
          <p:cNvSpPr/>
          <p:nvPr/>
        </p:nvSpPr>
        <p:spPr>
          <a:xfrm>
            <a:off x="559354" y="5056201"/>
            <a:ext cx="10320900" cy="12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7807"/>
                </a:solidFill>
                <a:latin typeface="Century Gothic"/>
                <a:ea typeface="Century Gothic"/>
                <a:cs typeface="Century Gothic"/>
                <a:sym typeface="Century Gothic"/>
              </a:rPr>
              <a:t>Outcome</a:t>
            </a:r>
            <a:r>
              <a:rPr lang="en-US" sz="2100">
                <a:solidFill>
                  <a:srgbClr val="000000"/>
                </a:solidFill>
                <a:latin typeface="Century Gothic"/>
                <a:ea typeface="Century Gothic"/>
                <a:cs typeface="Century Gothic"/>
                <a:sym typeface="Century Gothic"/>
              </a:rPr>
              <a:t>: The </a:t>
            </a:r>
            <a:r>
              <a:rPr b="1" lang="en-US" sz="2100">
                <a:solidFill>
                  <a:srgbClr val="000000"/>
                </a:solidFill>
                <a:latin typeface="Century Gothic"/>
                <a:ea typeface="Century Gothic"/>
                <a:cs typeface="Century Gothic"/>
                <a:sym typeface="Century Gothic"/>
              </a:rPr>
              <a:t>reduced cost and shorter hospital stay associated </a:t>
            </a:r>
            <a:r>
              <a:rPr lang="en-US" sz="2100">
                <a:solidFill>
                  <a:srgbClr val="000000"/>
                </a:solidFill>
                <a:latin typeface="Century Gothic"/>
                <a:ea typeface="Century Gothic"/>
                <a:cs typeface="Century Gothic"/>
                <a:sym typeface="Century Gothic"/>
              </a:rPr>
              <a:t>with PAIR compared to surgery make it desirable. </a:t>
            </a:r>
            <a:r>
              <a:rPr b="1" lang="en-US" sz="2100">
                <a:solidFill>
                  <a:srgbClr val="000000"/>
                </a:solidFill>
                <a:latin typeface="Century Gothic"/>
                <a:ea typeface="Century Gothic"/>
                <a:cs typeface="Century Gothic"/>
                <a:sym typeface="Century Gothic"/>
              </a:rPr>
              <a:t>The risk of spillage and anaphylaxis is considerable</a:t>
            </a:r>
            <a:r>
              <a:rPr lang="en-US" sz="2100">
                <a:solidFill>
                  <a:srgbClr val="000000"/>
                </a:solidFill>
                <a:latin typeface="Century Gothic"/>
                <a:ea typeface="Century Gothic"/>
                <a:cs typeface="Century Gothic"/>
                <a:sym typeface="Century Gothic"/>
              </a:rPr>
              <a:t>, especially in superficially located cysts, and transhepatic puncture is recommended. Sclerosing cholangitis (chemical) and biliary fistulas are other risks. </a:t>
            </a:r>
            <a:endParaRPr sz="1700"/>
          </a:p>
        </p:txBody>
      </p:sp>
      <p:pic>
        <p:nvPicPr>
          <p:cNvPr id="4813" name="Google Shape;4813;p55"/>
          <p:cNvPicPr preferRelativeResize="0"/>
          <p:nvPr/>
        </p:nvPicPr>
        <p:blipFill rotWithShape="1">
          <a:blip r:embed="rId3">
            <a:alphaModFix/>
          </a:blip>
          <a:srcRect b="-934" l="20572" r="19964" t="935"/>
          <a:stretch/>
        </p:blipFill>
        <p:spPr>
          <a:xfrm>
            <a:off x="8542866" y="373994"/>
            <a:ext cx="3572934" cy="2717084"/>
          </a:xfrm>
          <a:prstGeom prst="rect">
            <a:avLst/>
          </a:prstGeom>
          <a:noFill/>
          <a:ln>
            <a:noFill/>
          </a:ln>
        </p:spPr>
      </p:pic>
      <p:sp>
        <p:nvSpPr>
          <p:cNvPr id="4814" name="Google Shape;4814;p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9" name="Shape 4349"/>
        <p:cNvGrpSpPr/>
        <p:nvPr/>
      </p:nvGrpSpPr>
      <p:grpSpPr>
        <a:xfrm>
          <a:off x="0" y="0"/>
          <a:ext cx="0" cy="0"/>
          <a:chOff x="0" y="0"/>
          <a:chExt cx="0" cy="0"/>
        </a:xfrm>
      </p:grpSpPr>
      <p:sp>
        <p:nvSpPr>
          <p:cNvPr id="4350" name="Google Shape;4350;p6"/>
          <p:cNvSpPr txBox="1"/>
          <p:nvPr>
            <p:ph type="title"/>
          </p:nvPr>
        </p:nvSpPr>
        <p:spPr>
          <a:xfrm>
            <a:off x="7368200" y="0"/>
            <a:ext cx="3017400" cy="11898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rgbClr val="283C55"/>
              </a:buClr>
              <a:buSzPts val="4400"/>
              <a:buFont typeface="Libre Franklin"/>
              <a:buNone/>
            </a:pPr>
            <a:r>
              <a:rPr lang="en-US">
                <a:solidFill>
                  <a:srgbClr val="283C55"/>
                </a:solidFill>
              </a:rPr>
              <a:t>Morphology</a:t>
            </a:r>
            <a:endParaRPr>
              <a:solidFill>
                <a:srgbClr val="283C55"/>
              </a:solidFill>
            </a:endParaRPr>
          </a:p>
        </p:txBody>
      </p:sp>
      <p:sp>
        <p:nvSpPr>
          <p:cNvPr id="4351" name="Google Shape;4351;p6"/>
          <p:cNvSpPr txBox="1"/>
          <p:nvPr>
            <p:ph idx="1" type="body"/>
          </p:nvPr>
        </p:nvSpPr>
        <p:spPr>
          <a:xfrm>
            <a:off x="5639450" y="842900"/>
            <a:ext cx="6474900" cy="3505800"/>
          </a:xfrm>
          <a:prstGeom prst="rect">
            <a:avLst/>
          </a:prstGeom>
          <a:noFill/>
          <a:ln>
            <a:noFill/>
          </a:ln>
        </p:spPr>
        <p:txBody>
          <a:bodyPr anchorCtr="0" anchor="t" bIns="45700" lIns="91425" spcFirstLastPara="1" rIns="91425" wrap="square" tIns="45700">
            <a:noAutofit/>
          </a:bodyPr>
          <a:lstStyle/>
          <a:p>
            <a:pPr indent="-249110" lvl="0" marL="384048" rtl="0" algn="l">
              <a:lnSpc>
                <a:spcPct val="74000"/>
              </a:lnSpc>
              <a:spcBef>
                <a:spcPts val="0"/>
              </a:spcBef>
              <a:spcAft>
                <a:spcPts val="0"/>
              </a:spcAft>
              <a:buClr>
                <a:srgbClr val="283C55"/>
              </a:buClr>
              <a:buSzPts val="2238"/>
              <a:buNone/>
            </a:pPr>
            <a:r>
              <a:rPr b="1" lang="en-US" sz="2237">
                <a:solidFill>
                  <a:srgbClr val="283C55"/>
                </a:solidFill>
              </a:rPr>
              <a:t>Adult worm length 3-6 mm</a:t>
            </a:r>
            <a:r>
              <a:rPr b="1" lang="en-US" sz="1540"/>
              <a:t> </a:t>
            </a:r>
            <a:r>
              <a:rPr b="1" lang="en-US" sz="2237">
                <a:solidFill>
                  <a:srgbClr val="283C55"/>
                </a:solidFill>
              </a:rPr>
              <a:t>Comprises of </a:t>
            </a:r>
            <a:endParaRPr b="1" sz="1540"/>
          </a:p>
          <a:p>
            <a:pPr indent="-444341" lvl="0" marL="457200" rtl="0" algn="l">
              <a:lnSpc>
                <a:spcPct val="74000"/>
              </a:lnSpc>
              <a:spcBef>
                <a:spcPts val="1200"/>
              </a:spcBef>
              <a:spcAft>
                <a:spcPts val="0"/>
              </a:spcAft>
              <a:buClr>
                <a:schemeClr val="lt2"/>
              </a:buClr>
              <a:buSzPts val="2093"/>
              <a:buAutoNum type="arabicPeriod"/>
            </a:pPr>
            <a:r>
              <a:rPr b="1" lang="en-US" sz="2392">
                <a:solidFill>
                  <a:schemeClr val="lt2"/>
                </a:solidFill>
              </a:rPr>
              <a:t>Scolex</a:t>
            </a:r>
            <a:r>
              <a:rPr b="1" lang="en-US" sz="2392">
                <a:solidFill>
                  <a:srgbClr val="C00000"/>
                </a:solidFill>
              </a:rPr>
              <a:t>: </a:t>
            </a:r>
            <a:r>
              <a:rPr b="1" lang="en-US" sz="2004">
                <a:solidFill>
                  <a:srgbClr val="283C55"/>
                </a:solidFill>
              </a:rPr>
              <a:t>four suckers with rostellum with two rows of hooks</a:t>
            </a:r>
            <a:endParaRPr b="1" sz="2392">
              <a:solidFill>
                <a:srgbClr val="C00000"/>
              </a:solidFill>
            </a:endParaRPr>
          </a:p>
          <a:p>
            <a:pPr indent="-444341" lvl="0" marL="457200" rtl="0" algn="l">
              <a:lnSpc>
                <a:spcPct val="74000"/>
              </a:lnSpc>
              <a:spcBef>
                <a:spcPts val="1200"/>
              </a:spcBef>
              <a:spcAft>
                <a:spcPts val="0"/>
              </a:spcAft>
              <a:buClr>
                <a:schemeClr val="lt2"/>
              </a:buClr>
              <a:buSzPts val="2093"/>
              <a:buAutoNum type="arabicPeriod"/>
            </a:pPr>
            <a:r>
              <a:rPr b="1" lang="en-US" sz="2392">
                <a:solidFill>
                  <a:schemeClr val="lt2"/>
                </a:solidFill>
              </a:rPr>
              <a:t>Neck</a:t>
            </a:r>
            <a:r>
              <a:rPr b="1" lang="en-US" sz="2392">
                <a:solidFill>
                  <a:srgbClr val="C00000"/>
                </a:solidFill>
              </a:rPr>
              <a:t>: </a:t>
            </a:r>
            <a:r>
              <a:rPr b="1" lang="en-US" sz="2004">
                <a:solidFill>
                  <a:srgbClr val="283C55"/>
                </a:solidFill>
              </a:rPr>
              <a:t>short and thick</a:t>
            </a:r>
            <a:endParaRPr b="1" sz="2392">
              <a:solidFill>
                <a:srgbClr val="C00000"/>
              </a:solidFill>
            </a:endParaRPr>
          </a:p>
          <a:p>
            <a:pPr indent="-463391" lvl="0" marL="457200" rtl="0" algn="l">
              <a:lnSpc>
                <a:spcPct val="74000"/>
              </a:lnSpc>
              <a:spcBef>
                <a:spcPts val="1200"/>
              </a:spcBef>
              <a:spcAft>
                <a:spcPts val="0"/>
              </a:spcAft>
              <a:buClr>
                <a:schemeClr val="lt2"/>
              </a:buClr>
              <a:buSzPts val="2393"/>
              <a:buAutoNum type="arabicPeriod"/>
            </a:pPr>
            <a:r>
              <a:rPr b="1" lang="en-US" sz="2392">
                <a:solidFill>
                  <a:schemeClr val="lt2"/>
                </a:solidFill>
              </a:rPr>
              <a:t> strobila/</a:t>
            </a:r>
            <a:r>
              <a:rPr b="1" lang="en-US" sz="2392">
                <a:solidFill>
                  <a:schemeClr val="lt2"/>
                </a:solidFill>
              </a:rPr>
              <a:t>proglottids </a:t>
            </a:r>
            <a:r>
              <a:rPr b="1" lang="en-US" sz="2392">
                <a:solidFill>
                  <a:schemeClr val="lt2"/>
                </a:solidFill>
              </a:rPr>
              <a:t>a</a:t>
            </a:r>
            <a:r>
              <a:rPr b="1" lang="en-US" sz="2392">
                <a:solidFill>
                  <a:srgbClr val="C00000"/>
                </a:solidFill>
              </a:rPr>
              <a:t> : </a:t>
            </a:r>
            <a:r>
              <a:rPr b="1" lang="en-US" sz="2392">
                <a:solidFill>
                  <a:srgbClr val="283C55"/>
                </a:solidFill>
              </a:rPr>
              <a:t>3 or 4 segments</a:t>
            </a:r>
            <a:r>
              <a:rPr b="1" lang="en-US" sz="2392">
                <a:solidFill>
                  <a:srgbClr val="C00000"/>
                </a:solidFill>
              </a:rPr>
              <a:t>.   </a:t>
            </a:r>
            <a:endParaRPr b="1" sz="2392">
              <a:solidFill>
                <a:srgbClr val="C00000"/>
              </a:solidFill>
            </a:endParaRPr>
          </a:p>
          <a:p>
            <a:pPr indent="-521493" lvl="0" marL="514350" rtl="0" algn="l">
              <a:lnSpc>
                <a:spcPct val="74000"/>
              </a:lnSpc>
              <a:spcBef>
                <a:spcPts val="1200"/>
              </a:spcBef>
              <a:spcAft>
                <a:spcPts val="0"/>
              </a:spcAft>
              <a:buClr>
                <a:srgbClr val="283C55"/>
              </a:buClr>
              <a:buSzPts val="2238"/>
              <a:buAutoNum type="romanUcPeriod"/>
            </a:pPr>
            <a:r>
              <a:rPr b="1" lang="en-US" sz="2237">
                <a:solidFill>
                  <a:srgbClr val="283C55"/>
                </a:solidFill>
              </a:rPr>
              <a:t>1</a:t>
            </a:r>
            <a:r>
              <a:rPr b="1" baseline="30000" lang="en-US" sz="2237">
                <a:solidFill>
                  <a:srgbClr val="283C55"/>
                </a:solidFill>
              </a:rPr>
              <a:t>st</a:t>
            </a:r>
            <a:r>
              <a:rPr b="1" lang="en-US" sz="2237">
                <a:solidFill>
                  <a:srgbClr val="283C55"/>
                </a:solidFill>
              </a:rPr>
              <a:t>  segment (Immature)</a:t>
            </a:r>
            <a:endParaRPr b="1" sz="1540"/>
          </a:p>
          <a:p>
            <a:pPr indent="-521493" lvl="0" marL="514350" rtl="0" algn="l">
              <a:lnSpc>
                <a:spcPct val="74000"/>
              </a:lnSpc>
              <a:spcBef>
                <a:spcPts val="1200"/>
              </a:spcBef>
              <a:spcAft>
                <a:spcPts val="0"/>
              </a:spcAft>
              <a:buClr>
                <a:srgbClr val="283C55"/>
              </a:buClr>
              <a:buSzPts val="2238"/>
              <a:buAutoNum type="romanUcPeriod"/>
            </a:pPr>
            <a:r>
              <a:rPr b="1" lang="en-US" sz="2237">
                <a:solidFill>
                  <a:srgbClr val="283C55"/>
                </a:solidFill>
              </a:rPr>
              <a:t>2</a:t>
            </a:r>
            <a:r>
              <a:rPr b="1" baseline="30000" lang="en-US" sz="2237">
                <a:solidFill>
                  <a:srgbClr val="283C55"/>
                </a:solidFill>
              </a:rPr>
              <a:t>nd</a:t>
            </a:r>
            <a:r>
              <a:rPr b="1" lang="en-US" sz="2237">
                <a:solidFill>
                  <a:srgbClr val="283C55"/>
                </a:solidFill>
              </a:rPr>
              <a:t>  segment (Mature)</a:t>
            </a:r>
            <a:endParaRPr b="1" sz="1540"/>
          </a:p>
          <a:p>
            <a:pPr indent="-521493" lvl="0" marL="514350" rtl="0" algn="l">
              <a:lnSpc>
                <a:spcPct val="74000"/>
              </a:lnSpc>
              <a:spcBef>
                <a:spcPts val="1200"/>
              </a:spcBef>
              <a:spcAft>
                <a:spcPts val="0"/>
              </a:spcAft>
              <a:buClr>
                <a:srgbClr val="283C55"/>
              </a:buClr>
              <a:buSzPts val="2238"/>
              <a:buAutoNum type="romanUcPeriod"/>
            </a:pPr>
            <a:r>
              <a:rPr b="1" lang="en-US" sz="2237">
                <a:solidFill>
                  <a:srgbClr val="283C55"/>
                </a:solidFill>
              </a:rPr>
              <a:t>3</a:t>
            </a:r>
            <a:r>
              <a:rPr b="1" baseline="30000" lang="en-US" sz="2237">
                <a:solidFill>
                  <a:srgbClr val="283C55"/>
                </a:solidFill>
              </a:rPr>
              <a:t>rd</a:t>
            </a:r>
            <a:r>
              <a:rPr b="1" lang="en-US" sz="2237">
                <a:solidFill>
                  <a:srgbClr val="283C55"/>
                </a:solidFill>
              </a:rPr>
              <a:t> and 4</a:t>
            </a:r>
            <a:r>
              <a:rPr b="1" baseline="30000" lang="en-US" sz="2237">
                <a:solidFill>
                  <a:srgbClr val="283C55"/>
                </a:solidFill>
              </a:rPr>
              <a:t>th</a:t>
            </a:r>
            <a:r>
              <a:rPr b="1" lang="en-US" sz="2237">
                <a:solidFill>
                  <a:srgbClr val="283C55"/>
                </a:solidFill>
              </a:rPr>
              <a:t> (Gravid)</a:t>
            </a:r>
            <a:endParaRPr b="1" sz="2237">
              <a:solidFill>
                <a:srgbClr val="283C55"/>
              </a:solidFill>
            </a:endParaRPr>
          </a:p>
        </p:txBody>
      </p:sp>
      <p:sp>
        <p:nvSpPr>
          <p:cNvPr id="4352" name="Google Shape;4352;p6"/>
          <p:cNvSpPr/>
          <p:nvPr/>
        </p:nvSpPr>
        <p:spPr>
          <a:xfrm>
            <a:off x="5639448" y="4099207"/>
            <a:ext cx="3991200" cy="540600"/>
          </a:xfrm>
          <a:prstGeom prst="rect">
            <a:avLst/>
          </a:prstGeom>
          <a:noFill/>
          <a:ln>
            <a:noFill/>
          </a:ln>
        </p:spPr>
        <p:txBody>
          <a:bodyPr anchorCtr="0" anchor="t" bIns="45700" lIns="91425" spcFirstLastPara="1" rIns="91425" wrap="square" tIns="45700">
            <a:noAutofit/>
          </a:bodyPr>
          <a:lstStyle/>
          <a:p>
            <a:pPr indent="0" lvl="0" marL="0" marR="0" rtl="0" algn="l">
              <a:lnSpc>
                <a:spcPct val="89000"/>
              </a:lnSpc>
              <a:spcBef>
                <a:spcPts val="0"/>
              </a:spcBef>
              <a:spcAft>
                <a:spcPts val="0"/>
              </a:spcAft>
              <a:buClr>
                <a:srgbClr val="283C55"/>
              </a:buClr>
              <a:buSzPts val="3400"/>
              <a:buFont typeface="Libre Franklin"/>
              <a:buNone/>
            </a:pPr>
            <a:r>
              <a:rPr b="1" lang="en-US" sz="3400" u="sng">
                <a:solidFill>
                  <a:schemeClr val="lt2"/>
                </a:solidFill>
                <a:latin typeface="Libre Franklin"/>
                <a:ea typeface="Libre Franklin"/>
                <a:cs typeface="Libre Franklin"/>
                <a:sym typeface="Libre Franklin"/>
              </a:rPr>
              <a:t>Egg</a:t>
            </a:r>
            <a:endParaRPr b="1" i="1" sz="3400" u="sng">
              <a:solidFill>
                <a:schemeClr val="lt2"/>
              </a:solidFill>
              <a:latin typeface="Libre Franklin"/>
              <a:ea typeface="Libre Franklin"/>
              <a:cs typeface="Libre Franklin"/>
              <a:sym typeface="Libre Franklin"/>
            </a:endParaRPr>
          </a:p>
        </p:txBody>
      </p:sp>
      <p:sp>
        <p:nvSpPr>
          <p:cNvPr id="4353" name="Google Shape;4353;p6"/>
          <p:cNvSpPr/>
          <p:nvPr/>
        </p:nvSpPr>
        <p:spPr>
          <a:xfrm>
            <a:off x="5269625" y="4556150"/>
            <a:ext cx="7023000" cy="2103300"/>
          </a:xfrm>
          <a:prstGeom prst="rect">
            <a:avLst/>
          </a:prstGeom>
          <a:noFill/>
          <a:ln>
            <a:noFill/>
          </a:ln>
        </p:spPr>
        <p:txBody>
          <a:bodyPr anchorCtr="0" anchor="t" bIns="45700" lIns="91425" spcFirstLastPara="1" rIns="91425" wrap="square" tIns="45700">
            <a:normAutofit/>
          </a:bodyPr>
          <a:lstStyle/>
          <a:p>
            <a:pPr indent="0" lvl="0" marL="0" marR="0" rtl="0" algn="l">
              <a:lnSpc>
                <a:spcPct val="94000"/>
              </a:lnSpc>
              <a:spcBef>
                <a:spcPts val="0"/>
              </a:spcBef>
              <a:spcAft>
                <a:spcPts val="0"/>
              </a:spcAft>
              <a:buNone/>
            </a:pPr>
            <a:r>
              <a:t/>
            </a:r>
            <a:endParaRPr/>
          </a:p>
          <a:p>
            <a:pPr indent="-381000" lvl="0" marL="457200" marR="0" rtl="0" algn="l">
              <a:lnSpc>
                <a:spcPct val="94000"/>
              </a:lnSpc>
              <a:spcBef>
                <a:spcPts val="0"/>
              </a:spcBef>
              <a:spcAft>
                <a:spcPts val="0"/>
              </a:spcAft>
              <a:buClr>
                <a:srgbClr val="283C55"/>
              </a:buClr>
              <a:buSzPts val="2400"/>
              <a:buFont typeface="Libre Franklin"/>
              <a:buChar char="●"/>
            </a:pPr>
            <a:r>
              <a:rPr lang="en-US" sz="2400">
                <a:solidFill>
                  <a:srgbClr val="283C55"/>
                </a:solidFill>
                <a:latin typeface="Libre Franklin"/>
                <a:ea typeface="Libre Franklin"/>
                <a:cs typeface="Libre Franklin"/>
                <a:sym typeface="Libre Franklin"/>
              </a:rPr>
              <a:t>Spherical in shape, brown color ,have 2 layers outer and inner </a:t>
            </a:r>
            <a:endParaRPr sz="2400">
              <a:solidFill>
                <a:srgbClr val="283C55"/>
              </a:solidFill>
              <a:latin typeface="Libre Franklin"/>
              <a:ea typeface="Libre Franklin"/>
              <a:cs typeface="Libre Franklin"/>
              <a:sym typeface="Libre Franklin"/>
            </a:endParaRPr>
          </a:p>
          <a:p>
            <a:pPr indent="-381000" lvl="0" marL="457200" rtl="0" algn="l">
              <a:lnSpc>
                <a:spcPct val="94000"/>
              </a:lnSpc>
              <a:spcBef>
                <a:spcPts val="0"/>
              </a:spcBef>
              <a:spcAft>
                <a:spcPts val="0"/>
              </a:spcAft>
              <a:buClr>
                <a:srgbClr val="283C55"/>
              </a:buClr>
              <a:buSzPts val="2400"/>
              <a:buFont typeface="Libre Franklin"/>
              <a:buChar char="●"/>
            </a:pPr>
            <a:r>
              <a:rPr lang="en-US" sz="2400">
                <a:solidFill>
                  <a:srgbClr val="283C55"/>
                </a:solidFill>
                <a:latin typeface="Libre Franklin"/>
                <a:ea typeface="Libre Franklin"/>
                <a:cs typeface="Libre Franklin"/>
                <a:sym typeface="Libre Franklin"/>
              </a:rPr>
              <a:t> Hexacanth embryo oncosphere</a:t>
            </a:r>
            <a:endParaRPr sz="2400">
              <a:solidFill>
                <a:srgbClr val="283C55"/>
              </a:solidFill>
              <a:latin typeface="Libre Franklin"/>
              <a:ea typeface="Libre Franklin"/>
              <a:cs typeface="Libre Franklin"/>
              <a:sym typeface="Libre Franklin"/>
            </a:endParaRPr>
          </a:p>
          <a:p>
            <a:pPr indent="-381000" lvl="0" marL="457200" rtl="0" algn="l">
              <a:lnSpc>
                <a:spcPct val="94000"/>
              </a:lnSpc>
              <a:spcBef>
                <a:spcPts val="0"/>
              </a:spcBef>
              <a:spcAft>
                <a:spcPts val="0"/>
              </a:spcAft>
              <a:buClr>
                <a:srgbClr val="283C55"/>
              </a:buClr>
              <a:buSzPts val="2400"/>
              <a:buFont typeface="Libre Franklin"/>
              <a:buChar char="●"/>
            </a:pPr>
            <a:r>
              <a:rPr lang="en-US" sz="2400">
                <a:solidFill>
                  <a:srgbClr val="283C55"/>
                </a:solidFill>
                <a:latin typeface="Libre Franklin"/>
                <a:ea typeface="Libre Franklin"/>
                <a:cs typeface="Libre Franklin"/>
                <a:sym typeface="Libre Franklin"/>
              </a:rPr>
              <a:t>Passed through the faeces of definitive host and it’s ingestion leads to infection in the intermediate</a:t>
            </a:r>
            <a:endParaRPr sz="2400">
              <a:solidFill>
                <a:srgbClr val="283C55"/>
              </a:solidFill>
              <a:latin typeface="Libre Franklin"/>
              <a:ea typeface="Libre Franklin"/>
              <a:cs typeface="Libre Franklin"/>
              <a:sym typeface="Libre Franklin"/>
            </a:endParaRPr>
          </a:p>
        </p:txBody>
      </p:sp>
      <p:pic>
        <p:nvPicPr>
          <p:cNvPr id="4354" name="Google Shape;4354;p6"/>
          <p:cNvPicPr preferRelativeResize="0"/>
          <p:nvPr/>
        </p:nvPicPr>
        <p:blipFill rotWithShape="1">
          <a:blip r:embed="rId3">
            <a:alphaModFix/>
          </a:blip>
          <a:srcRect b="0" l="0" r="0" t="0"/>
          <a:stretch/>
        </p:blipFill>
        <p:spPr>
          <a:xfrm>
            <a:off x="9829317" y="2978393"/>
            <a:ext cx="2222400" cy="1661400"/>
          </a:xfrm>
          <a:prstGeom prst="ellipse">
            <a:avLst/>
          </a:prstGeom>
          <a:noFill/>
          <a:ln>
            <a:noFill/>
          </a:ln>
        </p:spPr>
      </p:pic>
      <p:pic>
        <p:nvPicPr>
          <p:cNvPr id="4355" name="Google Shape;4355;p6"/>
          <p:cNvPicPr preferRelativeResize="0"/>
          <p:nvPr/>
        </p:nvPicPr>
        <p:blipFill>
          <a:blip r:embed="rId4">
            <a:alphaModFix/>
          </a:blip>
          <a:stretch>
            <a:fillRect/>
          </a:stretch>
        </p:blipFill>
        <p:spPr>
          <a:xfrm>
            <a:off x="420575" y="198538"/>
            <a:ext cx="4488637" cy="6460922"/>
          </a:xfrm>
          <a:prstGeom prst="rect">
            <a:avLst/>
          </a:prstGeom>
          <a:noFill/>
          <a:ln>
            <a:noFill/>
          </a:ln>
        </p:spPr>
      </p:pic>
      <p:pic>
        <p:nvPicPr>
          <p:cNvPr id="4356" name="Google Shape;4356;p6"/>
          <p:cNvPicPr preferRelativeResize="0"/>
          <p:nvPr/>
        </p:nvPicPr>
        <p:blipFill>
          <a:blip r:embed="rId5">
            <a:alphaModFix/>
          </a:blip>
          <a:stretch>
            <a:fillRect/>
          </a:stretch>
        </p:blipFill>
        <p:spPr>
          <a:xfrm>
            <a:off x="2868425" y="3502625"/>
            <a:ext cx="2572350" cy="1733745"/>
          </a:xfrm>
          <a:prstGeom prst="rect">
            <a:avLst/>
          </a:prstGeom>
          <a:noFill/>
          <a:ln>
            <a:noFill/>
          </a:ln>
          <a:effectLst>
            <a:outerShdw blurRad="292100" rotWithShape="0" algn="tl" dir="2700000" dist="139700">
              <a:srgbClr val="333333">
                <a:alpha val="64709"/>
              </a:srgbClr>
            </a:outerShdw>
          </a:effectLst>
        </p:spPr>
      </p:pic>
      <p:sp>
        <p:nvSpPr>
          <p:cNvPr id="4357" name="Google Shape;4357;p6"/>
          <p:cNvSpPr txBox="1"/>
          <p:nvPr>
            <p:ph idx="12" type="sldNum"/>
          </p:nvPr>
        </p:nvSpPr>
        <p:spPr>
          <a:xfrm>
            <a:off x="9883140" y="6453386"/>
            <a:ext cx="1596300" cy="40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8" name="Shape 4818"/>
        <p:cNvGrpSpPr/>
        <p:nvPr/>
      </p:nvGrpSpPr>
      <p:grpSpPr>
        <a:xfrm>
          <a:off x="0" y="0"/>
          <a:ext cx="0" cy="0"/>
          <a:chOff x="0" y="0"/>
          <a:chExt cx="0" cy="0"/>
        </a:xfrm>
      </p:grpSpPr>
      <p:pic>
        <p:nvPicPr>
          <p:cNvPr id="4819" name="Google Shape;4819;p56"/>
          <p:cNvPicPr preferRelativeResize="0"/>
          <p:nvPr/>
        </p:nvPicPr>
        <p:blipFill>
          <a:blip r:embed="rId3">
            <a:alphaModFix/>
          </a:blip>
          <a:stretch>
            <a:fillRect/>
          </a:stretch>
        </p:blipFill>
        <p:spPr>
          <a:xfrm>
            <a:off x="1819850" y="619800"/>
            <a:ext cx="8371375" cy="5912550"/>
          </a:xfrm>
          <a:prstGeom prst="rect">
            <a:avLst/>
          </a:prstGeom>
          <a:noFill/>
          <a:ln cap="flat" cmpd="sng" w="9525">
            <a:solidFill>
              <a:schemeClr val="dk2"/>
            </a:solidFill>
            <a:prstDash val="solid"/>
            <a:round/>
            <a:headEnd len="sm" w="sm" type="none"/>
            <a:tailEnd len="sm" w="sm" type="none"/>
          </a:ln>
        </p:spPr>
      </p:pic>
      <p:sp>
        <p:nvSpPr>
          <p:cNvPr id="4820" name="Google Shape;4820;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2" name="Shape 4362"/>
        <p:cNvGrpSpPr/>
        <p:nvPr/>
      </p:nvGrpSpPr>
      <p:grpSpPr>
        <a:xfrm>
          <a:off x="0" y="0"/>
          <a:ext cx="0" cy="0"/>
          <a:chOff x="0" y="0"/>
          <a:chExt cx="0" cy="0"/>
        </a:xfrm>
      </p:grpSpPr>
      <p:sp>
        <p:nvSpPr>
          <p:cNvPr id="4363" name="Google Shape;4363;g15a7d3a0ada_1_5"/>
          <p:cNvSpPr txBox="1"/>
          <p:nvPr>
            <p:ph idx="1" type="body"/>
          </p:nvPr>
        </p:nvSpPr>
        <p:spPr>
          <a:xfrm>
            <a:off x="755375" y="1716976"/>
            <a:ext cx="5815200" cy="2248500"/>
          </a:xfrm>
          <a:prstGeom prst="rect">
            <a:avLst/>
          </a:prstGeom>
        </p:spPr>
        <p:txBody>
          <a:bodyPr anchorCtr="0" anchor="t" bIns="121900" lIns="121900" spcFirstLastPara="1" rIns="121900" wrap="square" tIns="121900">
            <a:noAutofit/>
          </a:bodyPr>
          <a:lstStyle/>
          <a:p>
            <a:pPr indent="-355600" lvl="0" marL="342900" rtl="0" algn="l">
              <a:spcBef>
                <a:spcPts val="0"/>
              </a:spcBef>
              <a:spcAft>
                <a:spcPts val="0"/>
              </a:spcAft>
              <a:buClr>
                <a:srgbClr val="283C55"/>
              </a:buClr>
              <a:buSzPts val="2600"/>
              <a:buFont typeface="Noto Sans Symbols"/>
              <a:buChar char="❖"/>
            </a:pPr>
            <a:r>
              <a:rPr b="1" lang="en-US" sz="2600">
                <a:solidFill>
                  <a:srgbClr val="283C55"/>
                </a:solidFill>
                <a:latin typeface="Libre Franklin"/>
                <a:ea typeface="Libre Franklin"/>
                <a:cs typeface="Libre Franklin"/>
                <a:sym typeface="Libre Franklin"/>
              </a:rPr>
              <a:t>Habitat: </a:t>
            </a:r>
            <a:r>
              <a:rPr b="1" lang="en-US" sz="2600">
                <a:solidFill>
                  <a:srgbClr val="FF0000"/>
                </a:solidFill>
                <a:latin typeface="Libre Franklin"/>
                <a:ea typeface="Libre Franklin"/>
                <a:cs typeface="Libre Franklin"/>
                <a:sym typeface="Libre Franklin"/>
              </a:rPr>
              <a:t>Small intestine </a:t>
            </a:r>
            <a:r>
              <a:rPr lang="en-US" sz="2600">
                <a:solidFill>
                  <a:srgbClr val="283C55"/>
                </a:solidFill>
                <a:latin typeface="Libre Franklin"/>
                <a:ea typeface="Libre Franklin"/>
                <a:cs typeface="Libre Franklin"/>
                <a:sym typeface="Libre Franklin"/>
              </a:rPr>
              <a:t>of the D.H.</a:t>
            </a:r>
            <a:endParaRPr b="1" sz="2600">
              <a:solidFill>
                <a:srgbClr val="283C55"/>
              </a:solidFill>
              <a:latin typeface="Libre Franklin"/>
              <a:ea typeface="Libre Franklin"/>
              <a:cs typeface="Libre Franklin"/>
              <a:sym typeface="Libre Franklin"/>
            </a:endParaRPr>
          </a:p>
          <a:p>
            <a:pPr indent="-355600" lvl="0" marL="342900" rtl="0" algn="l">
              <a:spcBef>
                <a:spcPts val="0"/>
              </a:spcBef>
              <a:spcAft>
                <a:spcPts val="0"/>
              </a:spcAft>
              <a:buClr>
                <a:srgbClr val="283C55"/>
              </a:buClr>
              <a:buSzPts val="2600"/>
              <a:buFont typeface="Noto Sans Symbols"/>
              <a:buChar char="❖"/>
            </a:pPr>
            <a:r>
              <a:rPr b="1" lang="en-US" sz="2600">
                <a:solidFill>
                  <a:srgbClr val="FF0000"/>
                </a:solidFill>
                <a:latin typeface="Libre Franklin"/>
                <a:ea typeface="Libre Franklin"/>
                <a:cs typeface="Libre Franklin"/>
                <a:sym typeface="Libre Franklin"/>
              </a:rPr>
              <a:t> end stage host: </a:t>
            </a:r>
            <a:r>
              <a:rPr b="1" lang="en-US" sz="2600">
                <a:solidFill>
                  <a:srgbClr val="002060"/>
                </a:solidFill>
                <a:latin typeface="Libre Franklin"/>
                <a:ea typeface="Libre Franklin"/>
                <a:cs typeface="Libre Franklin"/>
                <a:sym typeface="Libre Franklin"/>
              </a:rPr>
              <a:t>human (incidental intermediate host)</a:t>
            </a:r>
            <a:endParaRPr sz="1600">
              <a:solidFill>
                <a:srgbClr val="002060"/>
              </a:solidFill>
              <a:latin typeface="Arial"/>
              <a:ea typeface="Arial"/>
              <a:cs typeface="Arial"/>
              <a:sym typeface="Arial"/>
            </a:endParaRPr>
          </a:p>
          <a:p>
            <a:pPr indent="-355600" lvl="0" marL="342900" rtl="0" algn="l">
              <a:spcBef>
                <a:spcPts val="0"/>
              </a:spcBef>
              <a:spcAft>
                <a:spcPts val="0"/>
              </a:spcAft>
              <a:buClr>
                <a:srgbClr val="283C55"/>
              </a:buClr>
              <a:buSzPts val="2600"/>
              <a:buFont typeface="Noto Sans Symbols"/>
              <a:buChar char="❖"/>
            </a:pPr>
            <a:r>
              <a:rPr b="1" lang="en-US" sz="2600">
                <a:solidFill>
                  <a:srgbClr val="283C55"/>
                </a:solidFill>
                <a:latin typeface="Libre Franklin"/>
                <a:ea typeface="Libre Franklin"/>
                <a:cs typeface="Libre Franklin"/>
                <a:sym typeface="Libre Franklin"/>
              </a:rPr>
              <a:t>Infective stage</a:t>
            </a:r>
            <a:r>
              <a:rPr lang="en-US" sz="2600">
                <a:solidFill>
                  <a:srgbClr val="283C55"/>
                </a:solidFill>
                <a:latin typeface="Libre Franklin"/>
                <a:ea typeface="Libre Franklin"/>
                <a:cs typeface="Libre Franklin"/>
                <a:sym typeface="Libre Franklin"/>
              </a:rPr>
              <a:t>:</a:t>
            </a:r>
            <a:r>
              <a:rPr lang="en-US" sz="2600">
                <a:solidFill>
                  <a:srgbClr val="FF0000"/>
                </a:solidFill>
                <a:latin typeface="Libre Franklin"/>
                <a:ea typeface="Libre Franklin"/>
                <a:cs typeface="Libre Franklin"/>
                <a:sym typeface="Libre Franklin"/>
              </a:rPr>
              <a:t> </a:t>
            </a:r>
            <a:r>
              <a:rPr b="1" lang="en-US" sz="2600">
                <a:solidFill>
                  <a:srgbClr val="FF0000"/>
                </a:solidFill>
                <a:latin typeface="Libre Franklin"/>
                <a:ea typeface="Libre Franklin"/>
                <a:cs typeface="Libre Franklin"/>
                <a:sym typeface="Libre Franklin"/>
              </a:rPr>
              <a:t>Eggs</a:t>
            </a:r>
            <a:r>
              <a:rPr lang="en-US" sz="2600">
                <a:solidFill>
                  <a:srgbClr val="FF0000"/>
                </a:solidFill>
                <a:latin typeface="Libre Franklin"/>
                <a:ea typeface="Libre Franklin"/>
                <a:cs typeface="Libre Franklin"/>
                <a:sym typeface="Libre Franklin"/>
              </a:rPr>
              <a:t> </a:t>
            </a:r>
            <a:endParaRPr sz="2600">
              <a:solidFill>
                <a:srgbClr val="283C55"/>
              </a:solidFill>
              <a:latin typeface="Libre Franklin"/>
              <a:ea typeface="Libre Franklin"/>
              <a:cs typeface="Libre Franklin"/>
              <a:sym typeface="Libre Franklin"/>
            </a:endParaRPr>
          </a:p>
          <a:p>
            <a:pPr indent="-355600" lvl="0" marL="342900" rtl="0" algn="l">
              <a:spcBef>
                <a:spcPts val="0"/>
              </a:spcBef>
              <a:spcAft>
                <a:spcPts val="0"/>
              </a:spcAft>
              <a:buClr>
                <a:srgbClr val="283C55"/>
              </a:buClr>
              <a:buSzPts val="2600"/>
              <a:buFont typeface="Noto Sans Symbols"/>
              <a:buChar char="❖"/>
            </a:pPr>
            <a:r>
              <a:rPr b="1" lang="en-US" sz="2600">
                <a:solidFill>
                  <a:srgbClr val="283C55"/>
                </a:solidFill>
                <a:latin typeface="Libre Franklin"/>
                <a:ea typeface="Libre Franklin"/>
                <a:cs typeface="Libre Franklin"/>
                <a:sym typeface="Libre Franklin"/>
              </a:rPr>
              <a:t>Mode of transmission</a:t>
            </a:r>
            <a:r>
              <a:rPr lang="en-US" sz="2600">
                <a:solidFill>
                  <a:srgbClr val="283C55"/>
                </a:solidFill>
                <a:latin typeface="Libre Franklin"/>
                <a:ea typeface="Libre Franklin"/>
                <a:cs typeface="Libre Franklin"/>
                <a:sym typeface="Libre Franklin"/>
              </a:rPr>
              <a:t>:         </a:t>
            </a:r>
            <a:endParaRPr sz="1600">
              <a:solidFill>
                <a:schemeClr val="dk1"/>
              </a:solidFill>
              <a:latin typeface="Arial"/>
              <a:ea typeface="Arial"/>
              <a:cs typeface="Arial"/>
              <a:sym typeface="Arial"/>
            </a:endParaRPr>
          </a:p>
          <a:p>
            <a:pPr indent="-469900" lvl="0" marL="457200" rtl="0" algn="l">
              <a:spcBef>
                <a:spcPts val="0"/>
              </a:spcBef>
              <a:spcAft>
                <a:spcPts val="0"/>
              </a:spcAft>
              <a:buClr>
                <a:srgbClr val="FF0000"/>
              </a:buClr>
              <a:buSzPts val="2600"/>
              <a:buFont typeface="Libre Franklin"/>
              <a:buAutoNum type="arabicPeriod"/>
            </a:pPr>
            <a:r>
              <a:rPr b="1" lang="en-US" sz="2600">
                <a:solidFill>
                  <a:srgbClr val="FF0000"/>
                </a:solidFill>
                <a:latin typeface="Libre Franklin"/>
                <a:ea typeface="Libre Franklin"/>
                <a:cs typeface="Libre Franklin"/>
                <a:sym typeface="Libre Franklin"/>
              </a:rPr>
              <a:t>Ingestion of eggs </a:t>
            </a:r>
            <a:r>
              <a:rPr lang="en-US" sz="2600">
                <a:solidFill>
                  <a:srgbClr val="283C55"/>
                </a:solidFill>
                <a:latin typeface="Libre Franklin"/>
                <a:ea typeface="Libre Franklin"/>
                <a:cs typeface="Libre Franklin"/>
                <a:sym typeface="Libre Franklin"/>
              </a:rPr>
              <a:t>with food or</a:t>
            </a:r>
            <a:endParaRPr sz="2600">
              <a:solidFill>
                <a:srgbClr val="283C55"/>
              </a:solidFill>
              <a:latin typeface="Libre Franklin"/>
              <a:ea typeface="Libre Franklin"/>
              <a:cs typeface="Libre Franklin"/>
              <a:sym typeface="Libre Franklin"/>
            </a:endParaRPr>
          </a:p>
          <a:p>
            <a:pPr indent="0" lvl="0" marL="457200" rtl="0" algn="l">
              <a:spcBef>
                <a:spcPts val="0"/>
              </a:spcBef>
              <a:spcAft>
                <a:spcPts val="0"/>
              </a:spcAft>
              <a:buClr>
                <a:schemeClr val="dk1"/>
              </a:buClr>
              <a:buSzPts val="1100"/>
              <a:buFont typeface="Arial"/>
              <a:buNone/>
            </a:pPr>
            <a:r>
              <a:rPr lang="en-US" sz="2600">
                <a:solidFill>
                  <a:srgbClr val="283C55"/>
                </a:solidFill>
                <a:latin typeface="Libre Franklin"/>
                <a:ea typeface="Libre Franklin"/>
                <a:cs typeface="Libre Franklin"/>
                <a:sym typeface="Libre Franklin"/>
              </a:rPr>
              <a:t> drinks contaminated with dogs</a:t>
            </a:r>
            <a:endParaRPr sz="2600">
              <a:solidFill>
                <a:srgbClr val="283C55"/>
              </a:solidFill>
              <a:latin typeface="Libre Franklin"/>
              <a:ea typeface="Libre Franklin"/>
              <a:cs typeface="Libre Franklin"/>
              <a:sym typeface="Libre Franklin"/>
            </a:endParaRPr>
          </a:p>
          <a:p>
            <a:pPr indent="0" lvl="0" marL="457200" rtl="0" algn="l">
              <a:spcBef>
                <a:spcPts val="0"/>
              </a:spcBef>
              <a:spcAft>
                <a:spcPts val="0"/>
              </a:spcAft>
              <a:buClr>
                <a:schemeClr val="dk1"/>
              </a:buClr>
              <a:buSzPts val="1100"/>
              <a:buFont typeface="Arial"/>
              <a:buNone/>
            </a:pPr>
            <a:r>
              <a:rPr lang="en-US" sz="2600">
                <a:solidFill>
                  <a:srgbClr val="283C55"/>
                </a:solidFill>
                <a:latin typeface="Libre Franklin"/>
                <a:ea typeface="Libre Franklin"/>
                <a:cs typeface="Libre Franklin"/>
                <a:sym typeface="Libre Franklin"/>
              </a:rPr>
              <a:t> faeces </a:t>
            </a:r>
            <a:endParaRPr sz="2600">
              <a:solidFill>
                <a:srgbClr val="283C55"/>
              </a:solidFill>
              <a:latin typeface="Libre Franklin"/>
              <a:ea typeface="Libre Franklin"/>
              <a:cs typeface="Libre Franklin"/>
              <a:sym typeface="Libre Franklin"/>
            </a:endParaRPr>
          </a:p>
          <a:p>
            <a:pPr indent="-469900" lvl="0" marL="457200" rtl="0" algn="l">
              <a:spcBef>
                <a:spcPts val="0"/>
              </a:spcBef>
              <a:spcAft>
                <a:spcPts val="0"/>
              </a:spcAft>
              <a:buClr>
                <a:srgbClr val="FF0000"/>
              </a:buClr>
              <a:buSzPts val="2600"/>
              <a:buFont typeface="Libre Franklin"/>
              <a:buAutoNum type="arabicPeriod"/>
            </a:pPr>
            <a:r>
              <a:rPr lang="en-US" sz="2600">
                <a:solidFill>
                  <a:srgbClr val="283C55"/>
                </a:solidFill>
                <a:latin typeface="Libre Franklin"/>
                <a:ea typeface="Libre Franklin"/>
                <a:cs typeface="Libre Franklin"/>
                <a:sym typeface="Libre Franklin"/>
              </a:rPr>
              <a:t> handling </a:t>
            </a:r>
            <a:r>
              <a:rPr lang="en-US" sz="2600">
                <a:solidFill>
                  <a:srgbClr val="FF0000"/>
                </a:solidFill>
                <a:latin typeface="Libre Franklin"/>
                <a:ea typeface="Libre Franklin"/>
                <a:cs typeface="Libre Franklin"/>
                <a:sym typeface="Libre Franklin"/>
              </a:rPr>
              <a:t>dogs </a:t>
            </a:r>
            <a:r>
              <a:rPr lang="en-US" sz="2600">
                <a:solidFill>
                  <a:srgbClr val="283C55"/>
                </a:solidFill>
                <a:latin typeface="Libre Franklin"/>
                <a:ea typeface="Libre Franklin"/>
                <a:cs typeface="Libre Franklin"/>
                <a:sym typeface="Libre Franklin"/>
              </a:rPr>
              <a:t>whose hair are</a:t>
            </a:r>
            <a:endParaRPr sz="2600">
              <a:solidFill>
                <a:srgbClr val="283C55"/>
              </a:solidFill>
              <a:latin typeface="Libre Franklin"/>
              <a:ea typeface="Libre Franklin"/>
              <a:cs typeface="Libre Franklin"/>
              <a:sym typeface="Libre Franklin"/>
            </a:endParaRPr>
          </a:p>
          <a:p>
            <a:pPr indent="0" lvl="0" marL="457200" rtl="0" algn="l">
              <a:spcBef>
                <a:spcPts val="0"/>
              </a:spcBef>
              <a:spcAft>
                <a:spcPts val="0"/>
              </a:spcAft>
              <a:buClr>
                <a:schemeClr val="dk1"/>
              </a:buClr>
              <a:buSzPts val="1100"/>
              <a:buFont typeface="Arial"/>
              <a:buNone/>
            </a:pPr>
            <a:r>
              <a:rPr lang="en-US" sz="2600">
                <a:solidFill>
                  <a:srgbClr val="283C55"/>
                </a:solidFill>
                <a:latin typeface="Libre Franklin"/>
                <a:ea typeface="Libre Franklin"/>
                <a:cs typeface="Libre Franklin"/>
                <a:sym typeface="Libre Franklin"/>
              </a:rPr>
              <a:t> usually contaminated with eggs.</a:t>
            </a:r>
            <a:endParaRPr sz="1600">
              <a:solidFill>
                <a:schemeClr val="dk1"/>
              </a:solidFill>
              <a:latin typeface="Arial"/>
              <a:ea typeface="Arial"/>
              <a:cs typeface="Arial"/>
              <a:sym typeface="Arial"/>
            </a:endParaRPr>
          </a:p>
          <a:p>
            <a:pPr indent="0" lvl="0" marL="0" rtl="0" algn="ctr">
              <a:spcBef>
                <a:spcPts val="0"/>
              </a:spcBef>
              <a:spcAft>
                <a:spcPts val="0"/>
              </a:spcAft>
              <a:buNone/>
            </a:pPr>
            <a:r>
              <a:t/>
            </a:r>
            <a:endParaRPr sz="2300"/>
          </a:p>
        </p:txBody>
      </p:sp>
      <p:sp>
        <p:nvSpPr>
          <p:cNvPr id="4364" name="Google Shape;4364;g15a7d3a0ada_1_5"/>
          <p:cNvSpPr txBox="1"/>
          <p:nvPr>
            <p:ph type="title"/>
          </p:nvPr>
        </p:nvSpPr>
        <p:spPr>
          <a:xfrm>
            <a:off x="755375" y="409700"/>
            <a:ext cx="2597100" cy="835500"/>
          </a:xfrm>
          <a:prstGeom prst="rect">
            <a:avLst/>
          </a:prstGeom>
          <a:solidFill>
            <a:srgbClr val="C9DAF8"/>
          </a:solidFill>
        </p:spPr>
        <p:txBody>
          <a:bodyPr anchorCtr="0" anchor="ctr" bIns="121900" lIns="121900" spcFirstLastPara="1" rIns="121900" wrap="square" tIns="121900">
            <a:noAutofit/>
          </a:bodyPr>
          <a:lstStyle/>
          <a:p>
            <a:pPr indent="0" lvl="0" marL="0" rtl="0" algn="l">
              <a:lnSpc>
                <a:spcPct val="89000"/>
              </a:lnSpc>
              <a:spcBef>
                <a:spcPts val="0"/>
              </a:spcBef>
              <a:spcAft>
                <a:spcPts val="0"/>
              </a:spcAft>
              <a:buNone/>
            </a:pPr>
            <a:r>
              <a:rPr lang="en-US" sz="4000" u="sng">
                <a:solidFill>
                  <a:srgbClr val="283C55"/>
                </a:solidFill>
              </a:rPr>
              <a:t>LIFE CYCLE</a:t>
            </a:r>
            <a:r>
              <a:rPr lang="en-US" sz="4000">
                <a:solidFill>
                  <a:schemeClr val="dk2"/>
                </a:solidFill>
              </a:rPr>
              <a:t> </a:t>
            </a:r>
            <a:endParaRPr/>
          </a:p>
        </p:txBody>
      </p:sp>
      <p:grpSp>
        <p:nvGrpSpPr>
          <p:cNvPr id="4365" name="Google Shape;4365;g15a7d3a0ada_1_5"/>
          <p:cNvGrpSpPr/>
          <p:nvPr/>
        </p:nvGrpSpPr>
        <p:grpSpPr>
          <a:xfrm>
            <a:off x="6452304" y="1207787"/>
            <a:ext cx="5274713" cy="4442426"/>
            <a:chOff x="582454" y="-46508"/>
            <a:chExt cx="3486261" cy="2806156"/>
          </a:xfrm>
        </p:grpSpPr>
        <p:sp>
          <p:nvSpPr>
            <p:cNvPr id="4366" name="Google Shape;4366;g15a7d3a0ada_1_5"/>
            <p:cNvSpPr/>
            <p:nvPr/>
          </p:nvSpPr>
          <p:spPr>
            <a:xfrm>
              <a:off x="1659946" y="-46508"/>
              <a:ext cx="1495500" cy="1262700"/>
            </a:xfrm>
            <a:prstGeom prst="ellipse">
              <a:avLst/>
            </a:prstGeom>
            <a:gradFill>
              <a:gsLst>
                <a:gs pos="0">
                  <a:srgbClr val="FDECDB"/>
                </a:gs>
                <a:gs pos="100000">
                  <a:srgbClr val="F0A963"/>
                </a:gs>
              </a:gsLst>
              <a:lin ang="5400012"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g15a7d3a0ada_1_5"/>
            <p:cNvSpPr txBox="1"/>
            <p:nvPr/>
          </p:nvSpPr>
          <p:spPr>
            <a:xfrm>
              <a:off x="1734641" y="104396"/>
              <a:ext cx="1346100" cy="96090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cap="none">
                  <a:solidFill>
                    <a:schemeClr val="dk1"/>
                  </a:solidFill>
                  <a:latin typeface="Libre Franklin"/>
                  <a:ea typeface="Libre Franklin"/>
                  <a:cs typeface="Libre Franklin"/>
                  <a:sym typeface="Libre Franklin"/>
                </a:rPr>
                <a:t>EGGS</a:t>
              </a:r>
              <a:endParaRPr/>
            </a:p>
          </p:txBody>
        </p:sp>
        <p:sp>
          <p:nvSpPr>
            <p:cNvPr id="4368" name="Google Shape;4368;g15a7d3a0ada_1_5"/>
            <p:cNvSpPr/>
            <p:nvPr/>
          </p:nvSpPr>
          <p:spPr>
            <a:xfrm rot="3600677">
              <a:off x="2862218" y="1185988"/>
              <a:ext cx="323510" cy="410472"/>
            </a:xfrm>
            <a:prstGeom prst="rightArrow">
              <a:avLst>
                <a:gd fmla="val 60000" name="adj1"/>
                <a:gd fmla="val 50000" name="adj2"/>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g15a7d3a0ada_1_5"/>
            <p:cNvSpPr/>
            <p:nvPr/>
          </p:nvSpPr>
          <p:spPr>
            <a:xfrm>
              <a:off x="2573215" y="1582148"/>
              <a:ext cx="1495500" cy="1177500"/>
            </a:xfrm>
            <a:prstGeom prst="ellipse">
              <a:avLst/>
            </a:prstGeom>
            <a:gradFill>
              <a:gsLst>
                <a:gs pos="0">
                  <a:srgbClr val="DDDDDD"/>
                </a:gs>
                <a:gs pos="100000">
                  <a:srgbClr val="91919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g15a7d3a0ada_1_5"/>
            <p:cNvSpPr txBox="1"/>
            <p:nvPr/>
          </p:nvSpPr>
          <p:spPr>
            <a:xfrm>
              <a:off x="2722163" y="1763670"/>
              <a:ext cx="1197600" cy="8598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FFFF00"/>
                </a:buClr>
                <a:buSzPts val="1600"/>
                <a:buFont typeface="Libre Franklin"/>
                <a:buNone/>
              </a:pPr>
              <a:r>
                <a:rPr b="1" lang="en-US" sz="1600" cap="none">
                  <a:solidFill>
                    <a:schemeClr val="dk1"/>
                  </a:solidFill>
                  <a:latin typeface="Libre Franklin"/>
                  <a:ea typeface="Libre Franklin"/>
                  <a:cs typeface="Libre Franklin"/>
                  <a:sym typeface="Libre Franklin"/>
                </a:rPr>
                <a:t>INTERMEDIATE HOST</a:t>
              </a:r>
              <a:endParaRPr>
                <a:solidFill>
                  <a:schemeClr val="dk1"/>
                </a:solidFill>
              </a:endParaRPr>
            </a:p>
          </p:txBody>
        </p:sp>
        <p:sp>
          <p:nvSpPr>
            <p:cNvPr id="4371" name="Google Shape;4371;g15a7d3a0ada_1_5"/>
            <p:cNvSpPr/>
            <p:nvPr/>
          </p:nvSpPr>
          <p:spPr>
            <a:xfrm rot="10800000">
              <a:off x="2115164" y="1984872"/>
              <a:ext cx="323700" cy="410400"/>
            </a:xfrm>
            <a:prstGeom prst="rightArrow">
              <a:avLst>
                <a:gd fmla="val 60000" name="adj1"/>
                <a:gd fmla="val 50000" name="adj2"/>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g15a7d3a0ada_1_5"/>
            <p:cNvSpPr/>
            <p:nvPr/>
          </p:nvSpPr>
          <p:spPr>
            <a:xfrm>
              <a:off x="660624" y="1550343"/>
              <a:ext cx="1417200" cy="1177500"/>
            </a:xfrm>
            <a:prstGeom prst="ellipse">
              <a:avLst/>
            </a:prstGeom>
            <a:gradFill>
              <a:gsLst>
                <a:gs pos="0">
                  <a:srgbClr val="DFE9FB"/>
                </a:gs>
                <a:gs pos="100000">
                  <a:srgbClr val="6E9BE7"/>
                </a:gs>
              </a:gsLst>
              <a:lin ang="5400012" scaled="0"/>
            </a:gradFill>
            <a:ln cap="flat" cmpd="sng" w="9525">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g15a7d3a0ada_1_5"/>
            <p:cNvSpPr txBox="1"/>
            <p:nvPr/>
          </p:nvSpPr>
          <p:spPr>
            <a:xfrm>
              <a:off x="582454" y="1798594"/>
              <a:ext cx="1495500" cy="783000"/>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325366"/>
                </a:buClr>
                <a:buSzPts val="2000"/>
                <a:buFont typeface="Libre Franklin"/>
                <a:buNone/>
              </a:pPr>
              <a:r>
                <a:rPr b="1" lang="en-US" sz="2000">
                  <a:solidFill>
                    <a:schemeClr val="dk1"/>
                  </a:solidFill>
                  <a:latin typeface="Libre Franklin"/>
                  <a:ea typeface="Libre Franklin"/>
                  <a:cs typeface="Libre Franklin"/>
                  <a:sym typeface="Libre Franklin"/>
                </a:rPr>
                <a:t>DEFINITIVE</a:t>
              </a:r>
              <a:r>
                <a:rPr b="1" lang="en-US" sz="2000" cap="none">
                  <a:solidFill>
                    <a:schemeClr val="dk1"/>
                  </a:solidFill>
                  <a:latin typeface="Libre Franklin"/>
                  <a:ea typeface="Libre Franklin"/>
                  <a:cs typeface="Libre Franklin"/>
                  <a:sym typeface="Libre Franklin"/>
                </a:rPr>
                <a:t> HOST</a:t>
              </a:r>
              <a:endParaRPr b="1" sz="2000">
                <a:solidFill>
                  <a:schemeClr val="dk1"/>
                </a:solidFill>
                <a:latin typeface="Libre Franklin"/>
                <a:ea typeface="Libre Franklin"/>
                <a:cs typeface="Libre Franklin"/>
                <a:sym typeface="Libre Franklin"/>
              </a:endParaRPr>
            </a:p>
          </p:txBody>
        </p:sp>
        <p:sp>
          <p:nvSpPr>
            <p:cNvPr id="4374" name="Google Shape;4374;g15a7d3a0ada_1_5"/>
            <p:cNvSpPr/>
            <p:nvPr/>
          </p:nvSpPr>
          <p:spPr>
            <a:xfrm rot="-3208741">
              <a:off x="1550350" y="1152167"/>
              <a:ext cx="325146" cy="408380"/>
            </a:xfrm>
            <a:prstGeom prst="rightArrow">
              <a:avLst>
                <a:gd fmla="val 60000" name="adj1"/>
                <a:gd fmla="val 38495" name="adj2"/>
              </a:avLst>
            </a:prstGeom>
            <a:gradFill>
              <a:gsLst>
                <a:gs pos="0">
                  <a:srgbClr val="424242"/>
                </a:gs>
                <a:gs pos="100000">
                  <a:srgbClr val="010101"/>
                </a:gs>
              </a:gsLst>
              <a:lin ang="5400012"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5" name="Google Shape;4375;g15a7d3a0ada_1_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0" name="Shape 4380"/>
        <p:cNvGrpSpPr/>
        <p:nvPr/>
      </p:nvGrpSpPr>
      <p:grpSpPr>
        <a:xfrm>
          <a:off x="0" y="0"/>
          <a:ext cx="0" cy="0"/>
          <a:chOff x="0" y="0"/>
          <a:chExt cx="0" cy="0"/>
        </a:xfrm>
      </p:grpSpPr>
      <p:pic>
        <p:nvPicPr>
          <p:cNvPr id="4381" name="Google Shape;4381;g15987217043_10_2"/>
          <p:cNvPicPr preferRelativeResize="0"/>
          <p:nvPr/>
        </p:nvPicPr>
        <p:blipFill>
          <a:blip r:embed="rId3">
            <a:alphaModFix/>
          </a:blip>
          <a:stretch>
            <a:fillRect/>
          </a:stretch>
        </p:blipFill>
        <p:spPr>
          <a:xfrm>
            <a:off x="1705476" y="0"/>
            <a:ext cx="8781045" cy="6858000"/>
          </a:xfrm>
          <a:prstGeom prst="rect">
            <a:avLst/>
          </a:prstGeom>
          <a:noFill/>
          <a:ln>
            <a:noFill/>
          </a:ln>
        </p:spPr>
      </p:pic>
      <p:sp>
        <p:nvSpPr>
          <p:cNvPr id="4382" name="Google Shape;4382;g15987217043_10_2"/>
          <p:cNvSpPr txBox="1"/>
          <p:nvPr>
            <p:ph idx="12" type="sldNum"/>
          </p:nvPr>
        </p:nvSpPr>
        <p:spPr>
          <a:xfrm>
            <a:off x="816864" y="6356351"/>
            <a:ext cx="2641500" cy="36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4387" name="Shape 4387"/>
        <p:cNvGrpSpPr/>
        <p:nvPr/>
      </p:nvGrpSpPr>
      <p:grpSpPr>
        <a:xfrm>
          <a:off x="0" y="0"/>
          <a:ext cx="0" cy="0"/>
          <a:chOff x="0" y="0"/>
          <a:chExt cx="0" cy="0"/>
        </a:xfrm>
      </p:grpSpPr>
      <p:sp>
        <p:nvSpPr>
          <p:cNvPr id="4388" name="Google Shape;4388;p8"/>
          <p:cNvSpPr txBox="1"/>
          <p:nvPr>
            <p:ph type="title"/>
          </p:nvPr>
        </p:nvSpPr>
        <p:spPr>
          <a:xfrm>
            <a:off x="-10625" y="40125"/>
            <a:ext cx="5331600" cy="923400"/>
          </a:xfrm>
          <a:prstGeom prst="rect">
            <a:avLst/>
          </a:prstGeom>
          <a:solidFill>
            <a:srgbClr val="FCE5CD"/>
          </a:solidFill>
          <a:ln>
            <a:noFill/>
          </a:ln>
        </p:spPr>
        <p:txBody>
          <a:bodyPr anchorCtr="0" anchor="t" bIns="45700" lIns="91425" spcFirstLastPara="1" rIns="91425" wrap="square" tIns="45700">
            <a:normAutofit/>
          </a:bodyPr>
          <a:lstStyle/>
          <a:p>
            <a:pPr indent="0" lvl="0" marL="0" rtl="0" algn="l">
              <a:lnSpc>
                <a:spcPct val="84000"/>
              </a:lnSpc>
              <a:spcBef>
                <a:spcPts val="0"/>
              </a:spcBef>
              <a:spcAft>
                <a:spcPts val="0"/>
              </a:spcAft>
              <a:buClr>
                <a:schemeClr val="lt2"/>
              </a:buClr>
              <a:buSzPts val="4000"/>
              <a:buFont typeface="Libre Franklin"/>
              <a:buNone/>
            </a:pPr>
            <a:r>
              <a:rPr lang="en-US" sz="4000" u="sng"/>
              <a:t>LIFE CYCLE</a:t>
            </a:r>
            <a:r>
              <a:rPr lang="en-US" sz="4000" u="sng">
                <a:solidFill>
                  <a:srgbClr val="283C55"/>
                </a:solidFill>
              </a:rPr>
              <a:t>  </a:t>
            </a:r>
            <a:endParaRPr sz="3700"/>
          </a:p>
        </p:txBody>
      </p:sp>
      <p:pic>
        <p:nvPicPr>
          <p:cNvPr id="4389" name="Google Shape;4389;p8"/>
          <p:cNvPicPr preferRelativeResize="0"/>
          <p:nvPr/>
        </p:nvPicPr>
        <p:blipFill rotWithShape="1">
          <a:blip r:embed="rId3">
            <a:alphaModFix/>
          </a:blip>
          <a:srcRect b="0" l="0" r="0" t="0"/>
          <a:stretch/>
        </p:blipFill>
        <p:spPr>
          <a:xfrm>
            <a:off x="-10675" y="708800"/>
            <a:ext cx="5331626" cy="6149200"/>
          </a:xfrm>
          <a:prstGeom prst="rect">
            <a:avLst/>
          </a:prstGeom>
          <a:noFill/>
          <a:ln>
            <a:noFill/>
          </a:ln>
        </p:spPr>
      </p:pic>
      <p:sp>
        <p:nvSpPr>
          <p:cNvPr id="4390" name="Google Shape;4390;p8"/>
          <p:cNvSpPr/>
          <p:nvPr/>
        </p:nvSpPr>
        <p:spPr>
          <a:xfrm>
            <a:off x="3001310" y="3728669"/>
            <a:ext cx="291617" cy="291617"/>
          </a:xfrm>
          <a:prstGeom prst="star5">
            <a:avLst>
              <a:gd fmla="val 19098" name="adj"/>
              <a:gd fmla="val 105146" name="hf"/>
              <a:gd fmla="val 110557" name="vf"/>
            </a:avLst>
          </a:prstGeom>
          <a:solidFill>
            <a:srgbClr val="4C7C99"/>
          </a:solidFill>
          <a:ln cap="flat" cmpd="sng" w="34925">
            <a:solidFill>
              <a:srgbClr val="4C7C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91" name="Google Shape;4391;p8"/>
          <p:cNvSpPr/>
          <p:nvPr/>
        </p:nvSpPr>
        <p:spPr>
          <a:xfrm>
            <a:off x="3910797" y="6030863"/>
            <a:ext cx="221224" cy="221224"/>
          </a:xfrm>
          <a:prstGeom prst="star5">
            <a:avLst>
              <a:gd fmla="val 19098" name="adj"/>
              <a:gd fmla="val 105146" name="hf"/>
              <a:gd fmla="val 110557" name="vf"/>
            </a:avLst>
          </a:prstGeom>
          <a:solidFill>
            <a:srgbClr val="4C7C99"/>
          </a:solidFill>
          <a:ln cap="flat" cmpd="sng" w="34925">
            <a:solidFill>
              <a:srgbClr val="4C7C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92" name="Google Shape;4392;p8"/>
          <p:cNvSpPr/>
          <p:nvPr/>
        </p:nvSpPr>
        <p:spPr>
          <a:xfrm>
            <a:off x="661785" y="5197367"/>
            <a:ext cx="256620" cy="221224"/>
          </a:xfrm>
          <a:prstGeom prst="triangle">
            <a:avLst>
              <a:gd fmla="val 50000" name="adj"/>
            </a:avLst>
          </a:prstGeom>
          <a:solidFill>
            <a:srgbClr val="325366"/>
          </a:solidFill>
          <a:ln cap="flat" cmpd="sng" w="34925">
            <a:solidFill>
              <a:srgbClr val="325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93" name="Google Shape;4393;p8"/>
          <p:cNvSpPr/>
          <p:nvPr/>
        </p:nvSpPr>
        <p:spPr>
          <a:xfrm>
            <a:off x="3945832" y="6412832"/>
            <a:ext cx="186189" cy="160508"/>
          </a:xfrm>
          <a:prstGeom prst="triangle">
            <a:avLst>
              <a:gd fmla="val 50000" name="adj"/>
            </a:avLst>
          </a:prstGeom>
          <a:solidFill>
            <a:srgbClr val="325366"/>
          </a:solidFill>
          <a:ln cap="flat" cmpd="sng" w="34925">
            <a:solidFill>
              <a:srgbClr val="325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94" name="Google Shape;4394;p8"/>
          <p:cNvSpPr txBox="1"/>
          <p:nvPr/>
        </p:nvSpPr>
        <p:spPr>
          <a:xfrm>
            <a:off x="7828700" y="90125"/>
            <a:ext cx="4272000" cy="939000"/>
          </a:xfrm>
          <a:prstGeom prst="rect">
            <a:avLst/>
          </a:prstGeom>
          <a:noFill/>
          <a:ln cap="flat" cmpd="sng" w="9525">
            <a:solidFill>
              <a:srgbClr val="19191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Libre Franklin"/>
                <a:ea typeface="Libre Franklin"/>
                <a:cs typeface="Libre Franklin"/>
                <a:sym typeface="Libre Franklin"/>
              </a:rPr>
              <a:t>1).Adult echinococcus granlousus in small bowel of </a:t>
            </a:r>
            <a:r>
              <a:rPr b="1" lang="en-US" sz="2000">
                <a:solidFill>
                  <a:srgbClr val="902135"/>
                </a:solidFill>
                <a:latin typeface="Libre Franklin"/>
                <a:ea typeface="Libre Franklin"/>
                <a:cs typeface="Libre Franklin"/>
                <a:sym typeface="Libre Franklin"/>
              </a:rPr>
              <a:t>definitive host </a:t>
            </a:r>
            <a:endParaRPr b="1" sz="20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t/>
            </a:r>
            <a:endParaRPr sz="1500">
              <a:solidFill>
                <a:schemeClr val="dk1"/>
              </a:solidFill>
              <a:latin typeface="Libre Franklin"/>
              <a:ea typeface="Libre Franklin"/>
              <a:cs typeface="Libre Franklin"/>
              <a:sym typeface="Libre Franklin"/>
            </a:endParaRPr>
          </a:p>
        </p:txBody>
      </p:sp>
      <p:sp>
        <p:nvSpPr>
          <p:cNvPr id="4395" name="Google Shape;4395;p8"/>
          <p:cNvSpPr/>
          <p:nvPr/>
        </p:nvSpPr>
        <p:spPr>
          <a:xfrm>
            <a:off x="10689192" y="944080"/>
            <a:ext cx="501866" cy="679665"/>
          </a:xfrm>
          <a:prstGeom prst="downArrow">
            <a:avLst>
              <a:gd fmla="val 38599" name="adj1"/>
              <a:gd fmla="val 65949" name="adj2"/>
            </a:avLst>
          </a:prstGeom>
          <a:solidFill>
            <a:srgbClr val="191919"/>
          </a:solidFill>
          <a:ln cap="flat" cmpd="sng" w="34925">
            <a:solidFill>
              <a:srgbClr val="191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96" name="Google Shape;4396;p8"/>
          <p:cNvSpPr txBox="1"/>
          <p:nvPr/>
        </p:nvSpPr>
        <p:spPr>
          <a:xfrm>
            <a:off x="9210025" y="1655975"/>
            <a:ext cx="3186600" cy="1077300"/>
          </a:xfrm>
          <a:prstGeom prst="rect">
            <a:avLst/>
          </a:prstGeom>
          <a:noFill/>
          <a:ln cap="flat" cmpd="sng" w="9525">
            <a:solidFill>
              <a:srgbClr val="19191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Libre Franklin"/>
                <a:ea typeface="Libre Franklin"/>
                <a:cs typeface="Libre Franklin"/>
                <a:sym typeface="Libre Franklin"/>
              </a:rPr>
              <a:t>2) Gravid proglottids release </a:t>
            </a:r>
            <a:r>
              <a:rPr b="1" lang="en-US" sz="1600" u="sng">
                <a:solidFill>
                  <a:srgbClr val="902135"/>
                </a:solidFill>
                <a:latin typeface="Libre Franklin"/>
                <a:ea typeface="Libre Franklin"/>
                <a:cs typeface="Libre Franklin"/>
                <a:sym typeface="Libre Franklin"/>
              </a:rPr>
              <a:t>egges </a:t>
            </a:r>
            <a:r>
              <a:rPr b="1" lang="en-US" sz="1600">
                <a:solidFill>
                  <a:schemeClr val="dk1"/>
                </a:solidFill>
                <a:latin typeface="Libre Franklin"/>
                <a:ea typeface="Libre Franklin"/>
                <a:cs typeface="Libre Franklin"/>
                <a:sym typeface="Libre Franklin"/>
              </a:rPr>
              <a:t>which </a:t>
            </a:r>
            <a:r>
              <a:rPr b="1" lang="en-US" sz="1600">
                <a:solidFill>
                  <a:srgbClr val="902135"/>
                </a:solidFill>
                <a:latin typeface="Libre Franklin"/>
                <a:ea typeface="Libre Franklin"/>
                <a:cs typeface="Libre Franklin"/>
                <a:sym typeface="Libre Franklin"/>
              </a:rPr>
              <a:t>pass in Faeces</a:t>
            </a:r>
            <a:endParaRPr b="1" sz="1600"/>
          </a:p>
          <a:p>
            <a:pPr indent="0" lvl="0" marL="0" marR="0" rtl="0" algn="l">
              <a:spcBef>
                <a:spcPts val="0"/>
              </a:spcBef>
              <a:spcAft>
                <a:spcPts val="0"/>
              </a:spcAft>
              <a:buNone/>
            </a:pPr>
            <a:r>
              <a:rPr b="1" lang="en-US" sz="1600">
                <a:solidFill>
                  <a:srgbClr val="902135"/>
                </a:solidFill>
                <a:latin typeface="Libre Franklin"/>
                <a:ea typeface="Libre Franklin"/>
                <a:cs typeface="Libre Franklin"/>
                <a:sym typeface="Libre Franklin"/>
              </a:rPr>
              <a:t>Ingested by intermediate host</a:t>
            </a:r>
            <a:endParaRPr b="1" sz="1600"/>
          </a:p>
          <a:p>
            <a:pPr indent="0" lvl="0" marL="0" marR="0" rtl="0" algn="l">
              <a:spcBef>
                <a:spcPts val="0"/>
              </a:spcBef>
              <a:spcAft>
                <a:spcPts val="0"/>
              </a:spcAft>
              <a:buNone/>
            </a:pPr>
            <a:r>
              <a:t/>
            </a:r>
            <a:endParaRPr b="1" sz="1600">
              <a:solidFill>
                <a:schemeClr val="dk1"/>
              </a:solidFill>
              <a:latin typeface="Libre Franklin"/>
              <a:ea typeface="Libre Franklin"/>
              <a:cs typeface="Libre Franklin"/>
              <a:sym typeface="Libre Franklin"/>
            </a:endParaRPr>
          </a:p>
        </p:txBody>
      </p:sp>
      <p:sp>
        <p:nvSpPr>
          <p:cNvPr id="4397" name="Google Shape;4397;p8"/>
          <p:cNvSpPr/>
          <p:nvPr/>
        </p:nvSpPr>
        <p:spPr>
          <a:xfrm>
            <a:off x="10703984" y="2592546"/>
            <a:ext cx="501868" cy="679667"/>
          </a:xfrm>
          <a:prstGeom prst="downArrow">
            <a:avLst>
              <a:gd fmla="val 38599" name="adj1"/>
              <a:gd fmla="val 65949" name="adj2"/>
            </a:avLst>
          </a:prstGeom>
          <a:solidFill>
            <a:srgbClr val="191919"/>
          </a:solidFill>
          <a:ln cap="flat" cmpd="sng" w="34925">
            <a:solidFill>
              <a:srgbClr val="191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98" name="Google Shape;4398;p8"/>
          <p:cNvSpPr txBox="1"/>
          <p:nvPr/>
        </p:nvSpPr>
        <p:spPr>
          <a:xfrm>
            <a:off x="9505150" y="3360125"/>
            <a:ext cx="2686800" cy="831000"/>
          </a:xfrm>
          <a:prstGeom prst="rect">
            <a:avLst/>
          </a:prstGeom>
          <a:noFill/>
          <a:ln cap="flat" cmpd="sng" w="9525">
            <a:solidFill>
              <a:srgbClr val="19191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Libre Franklin"/>
                <a:ea typeface="Libre Franklin"/>
                <a:cs typeface="Libre Franklin"/>
                <a:sym typeface="Libre Franklin"/>
              </a:rPr>
              <a:t>3)Egg hatches in small bowel of intermediate host to </a:t>
            </a:r>
            <a:r>
              <a:rPr b="1" lang="en-US" sz="1600" u="sng">
                <a:solidFill>
                  <a:srgbClr val="902135"/>
                </a:solidFill>
                <a:latin typeface="Libre Franklin"/>
                <a:ea typeface="Libre Franklin"/>
                <a:cs typeface="Libre Franklin"/>
                <a:sym typeface="Libre Franklin"/>
              </a:rPr>
              <a:t>oncosphere</a:t>
            </a:r>
            <a:endParaRPr b="1" sz="1600" u="sng">
              <a:solidFill>
                <a:schemeClr val="dk1"/>
              </a:solidFill>
              <a:latin typeface="Libre Franklin"/>
              <a:ea typeface="Libre Franklin"/>
              <a:cs typeface="Libre Franklin"/>
              <a:sym typeface="Libre Franklin"/>
            </a:endParaRPr>
          </a:p>
        </p:txBody>
      </p:sp>
      <p:sp>
        <p:nvSpPr>
          <p:cNvPr id="4399" name="Google Shape;4399;p8"/>
          <p:cNvSpPr/>
          <p:nvPr/>
        </p:nvSpPr>
        <p:spPr>
          <a:xfrm>
            <a:off x="7627591" y="4082666"/>
            <a:ext cx="2218980" cy="1668618"/>
          </a:xfrm>
          <a:prstGeom prst="ellipse">
            <a:avLst/>
          </a:prstGeom>
          <a:solidFill>
            <a:schemeClr val="accent6"/>
          </a:solidFill>
          <a:ln cap="flat" cmpd="sng" w="349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191919"/>
                </a:solidFill>
                <a:latin typeface="Libre Franklin"/>
                <a:ea typeface="Libre Franklin"/>
                <a:cs typeface="Libre Franklin"/>
                <a:sym typeface="Libre Franklin"/>
              </a:rPr>
              <a:t>4) </a:t>
            </a:r>
            <a:r>
              <a:rPr b="1" lang="en-US" sz="2600" u="sng">
                <a:solidFill>
                  <a:srgbClr val="902135"/>
                </a:solidFill>
                <a:latin typeface="Libre Franklin"/>
                <a:ea typeface="Libre Franklin"/>
                <a:cs typeface="Libre Franklin"/>
                <a:sym typeface="Libre Franklin"/>
              </a:rPr>
              <a:t>Cyst</a:t>
            </a:r>
            <a:r>
              <a:rPr lang="en-US" sz="1800">
                <a:solidFill>
                  <a:srgbClr val="191919"/>
                </a:solidFill>
                <a:latin typeface="Libre Franklin"/>
                <a:ea typeface="Libre Franklin"/>
                <a:cs typeface="Libre Franklin"/>
                <a:sym typeface="Libre Franklin"/>
              </a:rPr>
              <a:t> </a:t>
            </a:r>
            <a:endParaRPr/>
          </a:p>
          <a:p>
            <a:pPr indent="0" lvl="0" marL="0" marR="0" rtl="0" algn="ctr">
              <a:spcBef>
                <a:spcPts val="0"/>
              </a:spcBef>
              <a:spcAft>
                <a:spcPts val="0"/>
              </a:spcAft>
              <a:buNone/>
            </a:pPr>
            <a:r>
              <a:rPr lang="en-US" sz="1800">
                <a:solidFill>
                  <a:srgbClr val="191919"/>
                </a:solidFill>
                <a:latin typeface="Libre Franklin"/>
                <a:ea typeface="Libre Franklin"/>
                <a:cs typeface="Libre Franklin"/>
                <a:sym typeface="Libre Franklin"/>
              </a:rPr>
              <a:t>Contain protoscolices </a:t>
            </a:r>
            <a:endParaRPr sz="1800">
              <a:solidFill>
                <a:srgbClr val="902135"/>
              </a:solidFill>
              <a:latin typeface="Libre Franklin"/>
              <a:ea typeface="Libre Franklin"/>
              <a:cs typeface="Libre Franklin"/>
              <a:sym typeface="Libre Franklin"/>
            </a:endParaRPr>
          </a:p>
        </p:txBody>
      </p:sp>
      <p:sp>
        <p:nvSpPr>
          <p:cNvPr id="4400" name="Google Shape;4400;p8"/>
          <p:cNvSpPr/>
          <p:nvPr/>
        </p:nvSpPr>
        <p:spPr>
          <a:xfrm rot="10800000">
            <a:off x="9846633" y="4279010"/>
            <a:ext cx="1354800" cy="1314000"/>
          </a:xfrm>
          <a:prstGeom prst="bentArrow">
            <a:avLst>
              <a:gd fmla="val 23321" name="adj1"/>
              <a:gd fmla="val 25000" name="adj2"/>
              <a:gd fmla="val 46351" name="adj3"/>
              <a:gd fmla="val 41306" name="adj4"/>
            </a:avLst>
          </a:prstGeom>
          <a:solidFill>
            <a:srgbClr val="191919"/>
          </a:solidFill>
          <a:ln cap="flat" cmpd="sng" w="34925">
            <a:solidFill>
              <a:srgbClr val="191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4401" name="Google Shape;4401;p8"/>
          <p:cNvSpPr/>
          <p:nvPr/>
        </p:nvSpPr>
        <p:spPr>
          <a:xfrm rot="-5400000">
            <a:off x="6269508" y="3972680"/>
            <a:ext cx="1391100" cy="1324800"/>
          </a:xfrm>
          <a:prstGeom prst="bentArrow">
            <a:avLst>
              <a:gd fmla="val 23321" name="adj1"/>
              <a:gd fmla="val 25000" name="adj2"/>
              <a:gd fmla="val 50000" name="adj3"/>
              <a:gd fmla="val 38803" name="adj4"/>
            </a:avLst>
          </a:prstGeom>
          <a:solidFill>
            <a:srgbClr val="191919"/>
          </a:solidFill>
          <a:ln cap="flat" cmpd="sng" w="34925">
            <a:solidFill>
              <a:srgbClr val="191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4402" name="Google Shape;4402;p8"/>
          <p:cNvSpPr txBox="1"/>
          <p:nvPr/>
        </p:nvSpPr>
        <p:spPr>
          <a:xfrm>
            <a:off x="5666125" y="2819350"/>
            <a:ext cx="3729900" cy="923400"/>
          </a:xfrm>
          <a:prstGeom prst="rect">
            <a:avLst/>
          </a:prstGeom>
          <a:noFill/>
          <a:ln cap="flat" cmpd="sng" w="9525">
            <a:solidFill>
              <a:srgbClr val="19191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Libre Franklin"/>
                <a:ea typeface="Libre Franklin"/>
                <a:cs typeface="Libre Franklin"/>
                <a:sym typeface="Libre Franklin"/>
              </a:rPr>
              <a:t>Cyst  eaten by the definitive host and </a:t>
            </a:r>
            <a:r>
              <a:rPr b="1" lang="en-US" sz="1800" u="sng">
                <a:solidFill>
                  <a:srgbClr val="902135"/>
                </a:solidFill>
                <a:latin typeface="Libre Franklin"/>
                <a:ea typeface="Libre Franklin"/>
                <a:cs typeface="Libre Franklin"/>
                <a:sym typeface="Libre Franklin"/>
              </a:rPr>
              <a:t>protoscolices</a:t>
            </a:r>
            <a:r>
              <a:rPr b="1" lang="en-US" sz="1800">
                <a:solidFill>
                  <a:schemeClr val="dk1"/>
                </a:solidFill>
                <a:latin typeface="Libre Franklin"/>
                <a:ea typeface="Libre Franklin"/>
                <a:cs typeface="Libre Franklin"/>
                <a:sym typeface="Libre Franklin"/>
              </a:rPr>
              <a:t> enter the intestine of DH (5</a:t>
            </a:r>
            <a:r>
              <a:rPr lang="en-US" sz="1800">
                <a:solidFill>
                  <a:schemeClr val="dk1"/>
                </a:solidFill>
                <a:latin typeface="Libre Franklin"/>
                <a:ea typeface="Libre Franklin"/>
                <a:cs typeface="Libre Franklin"/>
                <a:sym typeface="Libre Franklin"/>
              </a:rPr>
              <a:t>)</a:t>
            </a:r>
            <a:endParaRPr sz="1800">
              <a:solidFill>
                <a:schemeClr val="dk1"/>
              </a:solidFill>
              <a:latin typeface="Libre Franklin"/>
              <a:ea typeface="Libre Franklin"/>
              <a:cs typeface="Libre Franklin"/>
              <a:sym typeface="Libre Franklin"/>
            </a:endParaRPr>
          </a:p>
        </p:txBody>
      </p:sp>
      <p:sp>
        <p:nvSpPr>
          <p:cNvPr id="4403" name="Google Shape;4403;p8"/>
          <p:cNvSpPr/>
          <p:nvPr/>
        </p:nvSpPr>
        <p:spPr>
          <a:xfrm rot="10800000">
            <a:off x="6403998" y="2045117"/>
            <a:ext cx="571502" cy="773971"/>
          </a:xfrm>
          <a:prstGeom prst="downArrow">
            <a:avLst>
              <a:gd fmla="val 38599" name="adj1"/>
              <a:gd fmla="val 66264" name="adj2"/>
            </a:avLst>
          </a:prstGeom>
          <a:solidFill>
            <a:srgbClr val="191919"/>
          </a:solidFill>
          <a:ln cap="flat" cmpd="sng" w="34925">
            <a:solidFill>
              <a:srgbClr val="191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404" name="Google Shape;4404;p8"/>
          <p:cNvSpPr txBox="1"/>
          <p:nvPr/>
        </p:nvSpPr>
        <p:spPr>
          <a:xfrm>
            <a:off x="5666125" y="1388325"/>
            <a:ext cx="3543900" cy="677100"/>
          </a:xfrm>
          <a:prstGeom prst="rect">
            <a:avLst/>
          </a:prstGeom>
          <a:noFill/>
          <a:ln cap="flat" cmpd="sng" w="9525">
            <a:solidFill>
              <a:srgbClr val="19191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chemeClr val="dk1"/>
                </a:solidFill>
                <a:latin typeface="Libre Franklin"/>
                <a:ea typeface="Libre Franklin"/>
                <a:cs typeface="Libre Franklin"/>
                <a:sym typeface="Libre Franklin"/>
              </a:rPr>
              <a:t>6) Protoscolices </a:t>
            </a:r>
            <a:r>
              <a:rPr b="1" lang="en-US" sz="1900">
                <a:solidFill>
                  <a:srgbClr val="902135"/>
                </a:solidFill>
                <a:latin typeface="Libre Franklin"/>
                <a:ea typeface="Libre Franklin"/>
                <a:cs typeface="Libre Franklin"/>
                <a:sym typeface="Libre Franklin"/>
              </a:rPr>
              <a:t>evagination</a:t>
            </a:r>
            <a:r>
              <a:rPr b="1" lang="en-US" sz="1900">
                <a:solidFill>
                  <a:schemeClr val="dk1"/>
                </a:solidFill>
                <a:latin typeface="Libre Franklin"/>
                <a:ea typeface="Libre Franklin"/>
                <a:cs typeface="Libre Franklin"/>
                <a:sym typeface="Libre Franklin"/>
              </a:rPr>
              <a:t> and </a:t>
            </a:r>
            <a:r>
              <a:rPr b="1" lang="en-US" sz="1900">
                <a:solidFill>
                  <a:srgbClr val="902135"/>
                </a:solidFill>
                <a:latin typeface="Libre Franklin"/>
                <a:ea typeface="Libre Franklin"/>
                <a:cs typeface="Libre Franklin"/>
                <a:sym typeface="Libre Franklin"/>
              </a:rPr>
              <a:t>attach</a:t>
            </a:r>
            <a:r>
              <a:rPr b="1" lang="en-US" sz="1900">
                <a:solidFill>
                  <a:schemeClr val="dk1"/>
                </a:solidFill>
                <a:latin typeface="Libre Franklin"/>
                <a:ea typeface="Libre Franklin"/>
                <a:cs typeface="Libre Franklin"/>
                <a:sym typeface="Libre Franklin"/>
              </a:rPr>
              <a:t> to the intestine</a:t>
            </a:r>
            <a:r>
              <a:rPr lang="en-US" sz="1800">
                <a:solidFill>
                  <a:schemeClr val="dk1"/>
                </a:solidFill>
                <a:latin typeface="Libre Franklin"/>
                <a:ea typeface="Libre Franklin"/>
                <a:cs typeface="Libre Franklin"/>
                <a:sym typeface="Libre Franklin"/>
              </a:rPr>
              <a:t> </a:t>
            </a:r>
            <a:endParaRPr sz="1800">
              <a:solidFill>
                <a:schemeClr val="dk1"/>
              </a:solidFill>
              <a:latin typeface="Libre Franklin"/>
              <a:ea typeface="Libre Franklin"/>
              <a:cs typeface="Libre Franklin"/>
              <a:sym typeface="Libre Franklin"/>
            </a:endParaRPr>
          </a:p>
        </p:txBody>
      </p:sp>
      <p:sp>
        <p:nvSpPr>
          <p:cNvPr id="4405" name="Google Shape;4405;p8"/>
          <p:cNvSpPr/>
          <p:nvPr/>
        </p:nvSpPr>
        <p:spPr>
          <a:xfrm>
            <a:off x="5550791" y="271174"/>
            <a:ext cx="2277900" cy="1106700"/>
          </a:xfrm>
          <a:prstGeom prst="bentArrow">
            <a:avLst>
              <a:gd fmla="val 21812" name="adj1"/>
              <a:gd fmla="val 19411" name="adj2"/>
              <a:gd fmla="val 46351" name="adj3"/>
              <a:gd fmla="val 41306" name="adj4"/>
            </a:avLst>
          </a:prstGeom>
          <a:solidFill>
            <a:srgbClr val="191919"/>
          </a:solidFill>
          <a:ln cap="flat" cmpd="sng" w="34925">
            <a:solidFill>
              <a:srgbClr val="191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4406" name="Google Shape;4406;p8"/>
          <p:cNvSpPr txBox="1"/>
          <p:nvPr/>
        </p:nvSpPr>
        <p:spPr>
          <a:xfrm>
            <a:off x="5666118" y="-10"/>
            <a:ext cx="1828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In 32 – 80 days </a:t>
            </a:r>
            <a:endParaRPr sz="1800">
              <a:solidFill>
                <a:schemeClr val="dk1"/>
              </a:solidFill>
              <a:latin typeface="Libre Franklin"/>
              <a:ea typeface="Libre Franklin"/>
              <a:cs typeface="Libre Franklin"/>
              <a:sym typeface="Libre Franklin"/>
            </a:endParaRPr>
          </a:p>
        </p:txBody>
      </p:sp>
      <p:sp>
        <p:nvSpPr>
          <p:cNvPr id="4407" name="Google Shape;4407;p8"/>
          <p:cNvSpPr txBox="1"/>
          <p:nvPr/>
        </p:nvSpPr>
        <p:spPr>
          <a:xfrm>
            <a:off x="5666125" y="5751275"/>
            <a:ext cx="65259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Libre Franklin"/>
                <a:ea typeface="Libre Franklin"/>
                <a:cs typeface="Libre Franklin"/>
                <a:sym typeface="Libre Franklin"/>
              </a:rPr>
              <a:t>Humans become infected by ingesting eggs (2)</a:t>
            </a:r>
            <a:r>
              <a:rPr lang="en-US" sz="1800">
                <a:solidFill>
                  <a:schemeClr val="dk1"/>
                </a:solidFill>
                <a:latin typeface="Libre Franklin"/>
                <a:ea typeface="Libre Franklin"/>
                <a:cs typeface="Libre Franklin"/>
                <a:sym typeface="Libre Franklin"/>
              </a:rPr>
              <a:t>, with resulting </a:t>
            </a:r>
            <a:r>
              <a:rPr lang="en-US" sz="1800">
                <a:solidFill>
                  <a:srgbClr val="C00000"/>
                </a:solidFill>
                <a:latin typeface="Libre Franklin"/>
                <a:ea typeface="Libre Franklin"/>
                <a:cs typeface="Libre Franklin"/>
                <a:sym typeface="Libre Franklin"/>
              </a:rPr>
              <a:t>release of </a:t>
            </a:r>
            <a:r>
              <a:rPr b="1" lang="en-US" sz="1800" u="sng">
                <a:solidFill>
                  <a:srgbClr val="C00000"/>
                </a:solidFill>
                <a:latin typeface="Libre Franklin"/>
                <a:ea typeface="Libre Franklin"/>
                <a:cs typeface="Libre Franklin"/>
                <a:sym typeface="Libre Franklin"/>
              </a:rPr>
              <a:t>oncospheres(3)</a:t>
            </a:r>
            <a:r>
              <a:rPr lang="en-US" sz="1800">
                <a:solidFill>
                  <a:srgbClr val="C00000"/>
                </a:solidFill>
                <a:latin typeface="Libre Franklin"/>
                <a:ea typeface="Libre Franklin"/>
                <a:cs typeface="Libre Franklin"/>
                <a:sym typeface="Libre Franklin"/>
              </a:rPr>
              <a:t> in the intestine</a:t>
            </a:r>
            <a:r>
              <a:rPr lang="en-US" sz="1800">
                <a:solidFill>
                  <a:schemeClr val="dk1"/>
                </a:solidFill>
                <a:latin typeface="Libre Franklin"/>
                <a:ea typeface="Libre Franklin"/>
                <a:cs typeface="Libre Franklin"/>
                <a:sym typeface="Libre Franklin"/>
              </a:rPr>
              <a:t> and the </a:t>
            </a:r>
            <a:r>
              <a:rPr lang="en-US" sz="1800">
                <a:solidFill>
                  <a:srgbClr val="C00000"/>
                </a:solidFill>
                <a:latin typeface="Libre Franklin"/>
                <a:ea typeface="Libre Franklin"/>
                <a:cs typeface="Libre Franklin"/>
                <a:sym typeface="Libre Franklin"/>
              </a:rPr>
              <a:t>development of cysts</a:t>
            </a:r>
            <a:r>
              <a:rPr lang="en-US" sz="1800">
                <a:solidFill>
                  <a:schemeClr val="dk1"/>
                </a:solidFill>
                <a:latin typeface="Libre Franklin"/>
                <a:ea typeface="Libre Franklin"/>
                <a:cs typeface="Libre Franklin"/>
                <a:sym typeface="Libre Franklin"/>
              </a:rPr>
              <a:t> (4) in various organs.</a:t>
            </a:r>
            <a:endParaRPr sz="1800">
              <a:solidFill>
                <a:schemeClr val="dk1"/>
              </a:solidFill>
              <a:latin typeface="Libre Franklin"/>
              <a:ea typeface="Libre Franklin"/>
              <a:cs typeface="Libre Franklin"/>
              <a:sym typeface="Libre Franklin"/>
            </a:endParaRPr>
          </a:p>
        </p:txBody>
      </p:sp>
      <p:sp>
        <p:nvSpPr>
          <p:cNvPr id="4408" name="Google Shape;4408;p8"/>
          <p:cNvSpPr txBox="1"/>
          <p:nvPr>
            <p:ph idx="12" type="sldNum"/>
          </p:nvPr>
        </p:nvSpPr>
        <p:spPr>
          <a:xfrm>
            <a:off x="9883140" y="6453386"/>
            <a:ext cx="1596300" cy="40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anda Notebook Thesis by Slidesgo">
  <a:themeElements>
    <a:clrScheme name="Simple Light">
      <a:dk1>
        <a:srgbClr val="000000"/>
      </a:dk1>
      <a:lt1>
        <a:srgbClr val="FFFFFF"/>
      </a:lt1>
      <a:dk2>
        <a:srgbClr val="595959"/>
      </a:dk2>
      <a:lt2>
        <a:srgbClr val="FF7884"/>
      </a:lt2>
      <a:accent1>
        <a:srgbClr val="FFB5BD"/>
      </a:accent1>
      <a:accent2>
        <a:srgbClr val="FFCF60"/>
      </a:accent2>
      <a:accent3>
        <a:srgbClr val="00426E"/>
      </a:accent3>
      <a:accent4>
        <a:srgbClr val="81C7C7"/>
      </a:accent4>
      <a:accent5>
        <a:srgbClr val="003D6A"/>
      </a:accent5>
      <a:accent6>
        <a:srgbClr val="A8BFCE"/>
      </a:accent6>
      <a:hlink>
        <a:srgbClr val="003D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2021-02-25T16:30:26Z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