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C2F9-C3A8-4202-662A-A60E92B54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600C9-F320-CE00-6DC2-B04E6824E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1BF2C-6D1A-5DC1-2236-9379DAAE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79F68-5D1C-F688-0B7E-F7F696C3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B7DC6-8A4D-C6CD-357C-EED12984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8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B8C11-D785-9703-8F6B-9C4E2F452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23E7F-24E8-DA93-A589-62F68925D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9BFF2-E682-4233-B6B2-BCE500832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14346-7763-CFF1-F456-585CAB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FAE46-86F1-A9DB-79BF-B7465905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8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81B30-1EB5-BE27-AC92-E996787EB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516B2-C95A-8117-A8D1-674F4757C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FFCEE-23FF-6985-5955-833DC961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2C3E1-DEBD-6222-6085-E06CE4C4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C9689-6FF4-7008-0134-2BA8957B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8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8701-A83E-3B3D-44B7-2032ED1C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AAD05-137A-B65D-1EC1-572294EB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18F2A-614F-00A1-AA79-FF8C78E6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B3323-50A3-875F-5C71-8B3519EB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9431A-2CF4-9B6E-4207-0A677A8E6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66A7-5E28-67CA-CAED-46B85B9DF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FC1ED-D885-1DBF-423F-7F04B7396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DE275-8BA6-03D9-78E1-BC198464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9E7CF-0684-F891-F768-686B5052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F8EF3-EB1A-4100-E797-AB4B38FB1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6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5400-3EA0-C4FB-9DF4-F36454875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FD7B-63CC-0D9E-BA05-D6D626165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F6BE8-BD77-92E0-C3D8-076AD9C61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5015D-9F83-A75C-F797-893EEA32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85846-66F9-5EAB-BD6A-784F51A7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92E0F-269A-5426-0539-1A52733C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6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DE00-55E8-76EA-7367-EE931E02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9ED6B-5DD1-3256-166E-4EDB7208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8565A-920B-5882-40EC-D9E2948AE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2DC47C-FFBD-51FF-4E85-7A09BA62E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F24F2-B728-51B6-6027-6F8155172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24891-47A0-ECFB-A3DE-279A30C8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C4A9E5-76EA-59A2-249E-B8C63831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EEF934-BC4E-5228-DCFA-A9DF0BFC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8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C1BA-98F4-185A-F798-20A32471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54673-AD92-1E53-1A7A-619796BF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943BB-C3C0-1B26-7DE2-C80B1A73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0FBB5-75F5-BAD3-E0E1-2E29524A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5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C336E-46D6-6860-B113-6AEE277A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812C9-21D9-FAC9-9C6A-18E79959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2C89A-EF3F-C753-861D-F30FB889E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6FBB9-21DB-E487-B864-258CB922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FE145-00E6-B7CC-44C8-4DBEDEA08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5223C-00C8-B239-BBC4-F1FD2E446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3BA2F-5158-BD69-BDB1-9270B411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92805-F38C-2D97-9870-5F6C7E62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66777-85BA-0E28-7BD6-EFC6D80EE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7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011FF-5E7B-8683-5F57-C202A927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EA8B6-AC7D-642C-9E68-AECEE998B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74F29-E488-4A78-1EF9-AB9739617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116F2-D9EF-44B9-4B37-16BDEB4F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22818-732A-74A0-30E3-114E2487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5BE4D-14B1-2326-A759-007F40E0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2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20FD77-A1FE-661F-00F2-29B5AEEBF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FB3B9-EB43-8E2B-F0FF-36C8BA956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2BC6-ED15-747B-8427-5736B4336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F86E9-96CC-4D9F-989C-1A4536CBE6E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329D7-9FE8-FEE2-DF74-D4B8CF846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2623B-5722-74C1-339B-C18C9A206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4A9B-F93D-46A7-B589-2F7FE89F3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A2E8-A261-0058-88CF-B9391076C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Hernia seminar </a:t>
            </a:r>
            <a:r>
              <a:rPr lang="en-US" b="1" dirty="0" err="1">
                <a:solidFill>
                  <a:srgbClr val="FF0000"/>
                </a:solidFill>
              </a:rPr>
              <a:t>wareed</a:t>
            </a:r>
            <a:r>
              <a:rPr lang="en-US" b="1" dirty="0">
                <a:solidFill>
                  <a:srgbClr val="FF0000"/>
                </a:solidFill>
              </a:rPr>
              <a:t> 2023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u="sng" dirty="0">
                <a:solidFill>
                  <a:srgbClr val="FF0000"/>
                </a:solidFill>
              </a:rPr>
              <a:t>تبييض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5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6B791-B282-3D72-5F1A-07EDECEFE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Congenital hernia more common in Pediatric group.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*Always treat the underlying cause or the predisposing factors.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M.c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hernia to be strangulated Inguinal.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 Femoral hernia has the highest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tendancy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to be strangulated.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Maydl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hernia:: double loop, more in S.B 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*Richter's mostly epigastric.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*Inferior epigastric Vessels → </a:t>
            </a: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مهم.</a:t>
            </a:r>
            <a:br>
              <a:rPr lang="ar-SA" dirty="0"/>
            </a:b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Inguinal canal in pediatric is straight transverse so that indirect hernia is much more common.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=&gt; Femoral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Hemia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::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ingunal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hernia: downward, anterior, medially.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 laterally, downward, anterior.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7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F103-44CF-977C-1B58-7A064FCA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usually the C.C. is thigh pain</a:t>
            </a:r>
            <a:endParaRPr lang="en-US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Epigastric hernia.</a:t>
            </a:r>
            <a:br>
              <a:rPr lang="en-US" dirty="0"/>
            </a:b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حبة حمص</a:t>
            </a:r>
            <a:br>
              <a:rPr lang="ar-SA" dirty="0"/>
            </a:br>
            <a:br>
              <a:rPr lang="ar-SA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=&gt;Lumber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hemia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&amp;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M.c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due to nephrectomy. 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"incisional hernia"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=&gt;Umbilical hernia very rare in adult and usually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insicional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 Sings of strangulation::</a:t>
            </a:r>
            <a:br>
              <a:rPr lang="en-US" dirty="0"/>
            </a:b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مهم جدا + 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skin rash.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*Most Serious complication is infection of 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mesh;so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contraindicated to use it in case of active infection</a:t>
            </a:r>
          </a:p>
          <a:p>
            <a:r>
              <a:rPr lang="en-US" dirty="0"/>
              <a:t>If defect more than 2 cm : mesh </a:t>
            </a:r>
            <a:r>
              <a:rPr lang="en-US"/>
              <a:t>is indicated</a:t>
            </a:r>
            <a:br>
              <a:rPr lang="en-US"/>
            </a:br>
            <a:r>
              <a:rPr lang="en-US" b="0" i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2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Hernia seminar wareed 2023 تبييض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Hernia seminar wareed 2023 تبييض</dc:title>
  <dc:creator>غنى منير علي هليل</dc:creator>
  <cp:lastModifiedBy>DELL</cp:lastModifiedBy>
  <cp:revision>2</cp:revision>
  <dcterms:created xsi:type="dcterms:W3CDTF">2023-11-10T14:24:52Z</dcterms:created>
  <dcterms:modified xsi:type="dcterms:W3CDTF">2023-11-11T19:40:37Z</dcterms:modified>
</cp:coreProperties>
</file>