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9" r:id="rId13"/>
    <p:sldId id="270" r:id="rId14"/>
  </p:sldIdLst>
  <p:sldSz cx="12188825" cy="6858000"/>
  <p:notesSz cx="6858000" cy="9144000"/>
  <p:embeddedFontLst>
    <p:embeddedFont>
      <p:font typeface="Century Gothic" panose="020B0502020202020204" pitchFamily="34" charset="0"/>
      <p:regular r:id="rId16"/>
      <p:bold r:id="rId17"/>
      <p:italic r:id="rId18"/>
      <p:boldItalic r:id="rId19"/>
    </p:embeddedFont>
    <p:embeddedFont>
      <p:font typeface="Cambria" panose="02040503050406030204" pitchFamily="18" charset="0"/>
      <p:regular r:id="rId20"/>
      <p:bold r:id="rId21"/>
      <p:italic r:id="rId22"/>
      <p:boldItalic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9" roundtripDataSignature="AMtx7mg7qZwDQ7yFnb7BbboN6aZXb28EI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7"/>
          <p:cNvSpPr/>
          <p:nvPr/>
        </p:nvSpPr>
        <p:spPr>
          <a:xfrm>
            <a:off x="-1607" y="-1115"/>
            <a:ext cx="12190403" cy="6863692"/>
          </a:xfrm>
          <a:custGeom>
            <a:avLst/>
            <a:gdLst/>
            <a:ahLst/>
            <a:cxnLst/>
            <a:rect l="l" t="t" r="r" b="b"/>
            <a:pathLst>
              <a:path w="9145184" h="5147769" extrusionOk="0">
                <a:moveTo>
                  <a:pt x="4573206" y="2611793"/>
                </a:moveTo>
                <a:lnTo>
                  <a:pt x="4673081" y="5144337"/>
                </a:lnTo>
                <a:lnTo>
                  <a:pt x="4473331" y="5144337"/>
                </a:lnTo>
                <a:close/>
                <a:moveTo>
                  <a:pt x="4571642" y="2577669"/>
                </a:moveTo>
                <a:lnTo>
                  <a:pt x="4568842" y="2582993"/>
                </a:lnTo>
                <a:lnTo>
                  <a:pt x="4572592" y="2595063"/>
                </a:lnTo>
                <a:lnTo>
                  <a:pt x="4576342" y="2582993"/>
                </a:lnTo>
                <a:lnTo>
                  <a:pt x="4573542" y="2577669"/>
                </a:lnTo>
                <a:lnTo>
                  <a:pt x="4576527" y="2582398"/>
                </a:lnTo>
                <a:lnTo>
                  <a:pt x="4577948" y="2577822"/>
                </a:lnTo>
                <a:lnTo>
                  <a:pt x="4576812" y="2582849"/>
                </a:lnTo>
                <a:lnTo>
                  <a:pt x="6195680" y="5147769"/>
                </a:lnTo>
                <a:lnTo>
                  <a:pt x="5925258" y="5147769"/>
                </a:lnTo>
                <a:lnTo>
                  <a:pt x="4576648" y="2583574"/>
                </a:lnTo>
                <a:lnTo>
                  <a:pt x="4573436" y="2597778"/>
                </a:lnTo>
                <a:lnTo>
                  <a:pt x="5365626" y="5147732"/>
                </a:lnTo>
                <a:lnTo>
                  <a:pt x="5148352" y="5147731"/>
                </a:lnTo>
                <a:lnTo>
                  <a:pt x="4572592" y="2601509"/>
                </a:lnTo>
                <a:lnTo>
                  <a:pt x="3996832" y="5147731"/>
                </a:lnTo>
                <a:lnTo>
                  <a:pt x="3779558" y="5147732"/>
                </a:lnTo>
                <a:lnTo>
                  <a:pt x="4571749" y="2597778"/>
                </a:lnTo>
                <a:lnTo>
                  <a:pt x="4568537" y="2583574"/>
                </a:lnTo>
                <a:lnTo>
                  <a:pt x="3219926" y="5147769"/>
                </a:lnTo>
                <a:lnTo>
                  <a:pt x="2949504" y="5147769"/>
                </a:lnTo>
                <a:lnTo>
                  <a:pt x="4568373" y="2582849"/>
                </a:lnTo>
                <a:lnTo>
                  <a:pt x="4567236" y="2577822"/>
                </a:lnTo>
                <a:lnTo>
                  <a:pt x="4568658" y="2582398"/>
                </a:lnTo>
                <a:close/>
                <a:moveTo>
                  <a:pt x="4575557" y="2575085"/>
                </a:moveTo>
                <a:lnTo>
                  <a:pt x="7359080" y="5147393"/>
                </a:lnTo>
                <a:lnTo>
                  <a:pt x="6952676" y="5147393"/>
                </a:lnTo>
                <a:close/>
                <a:moveTo>
                  <a:pt x="4569627" y="2575085"/>
                </a:moveTo>
                <a:lnTo>
                  <a:pt x="2192508" y="5147393"/>
                </a:lnTo>
                <a:lnTo>
                  <a:pt x="1786104" y="5147393"/>
                </a:lnTo>
                <a:close/>
                <a:moveTo>
                  <a:pt x="4575024" y="2574459"/>
                </a:moveTo>
                <a:lnTo>
                  <a:pt x="4578940" y="2575344"/>
                </a:lnTo>
                <a:lnTo>
                  <a:pt x="4578048" y="2574781"/>
                </a:lnTo>
                <a:lnTo>
                  <a:pt x="4579253" y="2575415"/>
                </a:lnTo>
                <a:lnTo>
                  <a:pt x="9145184" y="3607878"/>
                </a:lnTo>
                <a:lnTo>
                  <a:pt x="9145184" y="3994264"/>
                </a:lnTo>
                <a:lnTo>
                  <a:pt x="4580914" y="2576289"/>
                </a:lnTo>
                <a:lnTo>
                  <a:pt x="9144554" y="4976484"/>
                </a:lnTo>
                <a:lnTo>
                  <a:pt x="9144554" y="5147483"/>
                </a:lnTo>
                <a:lnTo>
                  <a:pt x="8654212" y="5147483"/>
                </a:lnTo>
                <a:lnTo>
                  <a:pt x="4579973" y="2575996"/>
                </a:lnTo>
                <a:close/>
                <a:moveTo>
                  <a:pt x="4570160" y="2574459"/>
                </a:moveTo>
                <a:lnTo>
                  <a:pt x="4565211" y="2575996"/>
                </a:lnTo>
                <a:lnTo>
                  <a:pt x="490972" y="5147483"/>
                </a:lnTo>
                <a:lnTo>
                  <a:pt x="629" y="5147483"/>
                </a:lnTo>
                <a:lnTo>
                  <a:pt x="630" y="4976484"/>
                </a:lnTo>
                <a:lnTo>
                  <a:pt x="4564270" y="2576289"/>
                </a:lnTo>
                <a:lnTo>
                  <a:pt x="0" y="3994264"/>
                </a:lnTo>
                <a:lnTo>
                  <a:pt x="0" y="3607878"/>
                </a:lnTo>
                <a:lnTo>
                  <a:pt x="4565931" y="2575415"/>
                </a:lnTo>
                <a:lnTo>
                  <a:pt x="4567137" y="2574781"/>
                </a:lnTo>
                <a:lnTo>
                  <a:pt x="4566244" y="2575344"/>
                </a:lnTo>
                <a:close/>
                <a:moveTo>
                  <a:pt x="630" y="286"/>
                </a:moveTo>
                <a:lnTo>
                  <a:pt x="490972" y="286"/>
                </a:lnTo>
                <a:lnTo>
                  <a:pt x="4565212" y="2571773"/>
                </a:lnTo>
                <a:lnTo>
                  <a:pt x="4567326" y="2572430"/>
                </a:lnTo>
                <a:lnTo>
                  <a:pt x="4569443" y="2572513"/>
                </a:lnTo>
                <a:lnTo>
                  <a:pt x="1786104" y="376"/>
                </a:lnTo>
                <a:lnTo>
                  <a:pt x="2192508" y="376"/>
                </a:lnTo>
                <a:lnTo>
                  <a:pt x="4569471" y="2572514"/>
                </a:lnTo>
                <a:lnTo>
                  <a:pt x="4571301" y="2572587"/>
                </a:lnTo>
                <a:lnTo>
                  <a:pt x="4569599" y="2572654"/>
                </a:lnTo>
                <a:lnTo>
                  <a:pt x="4569627" y="2572684"/>
                </a:lnTo>
                <a:lnTo>
                  <a:pt x="4569595" y="2572654"/>
                </a:lnTo>
                <a:lnTo>
                  <a:pt x="4568222" y="2572708"/>
                </a:lnTo>
                <a:lnTo>
                  <a:pt x="4570160" y="2573310"/>
                </a:lnTo>
                <a:lnTo>
                  <a:pt x="4567604" y="2572732"/>
                </a:lnTo>
                <a:lnTo>
                  <a:pt x="4566783" y="2572765"/>
                </a:lnTo>
                <a:lnTo>
                  <a:pt x="4567137" y="2572988"/>
                </a:lnTo>
                <a:lnTo>
                  <a:pt x="4566717" y="2572767"/>
                </a:lnTo>
                <a:lnTo>
                  <a:pt x="1205" y="2752816"/>
                </a:lnTo>
                <a:lnTo>
                  <a:pt x="1205" y="2392358"/>
                </a:lnTo>
                <a:lnTo>
                  <a:pt x="4565974" y="2572377"/>
                </a:lnTo>
                <a:lnTo>
                  <a:pt x="4565931" y="2572354"/>
                </a:lnTo>
                <a:lnTo>
                  <a:pt x="0" y="1539891"/>
                </a:lnTo>
                <a:lnTo>
                  <a:pt x="0" y="1153505"/>
                </a:lnTo>
                <a:lnTo>
                  <a:pt x="4564271" y="2571481"/>
                </a:lnTo>
                <a:lnTo>
                  <a:pt x="630" y="171286"/>
                </a:lnTo>
                <a:close/>
                <a:moveTo>
                  <a:pt x="9144554" y="286"/>
                </a:moveTo>
                <a:lnTo>
                  <a:pt x="9144554" y="171286"/>
                </a:lnTo>
                <a:lnTo>
                  <a:pt x="4580915" y="2571480"/>
                </a:lnTo>
                <a:lnTo>
                  <a:pt x="9145184" y="1153505"/>
                </a:lnTo>
                <a:lnTo>
                  <a:pt x="9145184" y="1539891"/>
                </a:lnTo>
                <a:lnTo>
                  <a:pt x="4579254" y="2572354"/>
                </a:lnTo>
                <a:lnTo>
                  <a:pt x="4579211" y="2572377"/>
                </a:lnTo>
                <a:lnTo>
                  <a:pt x="9143978" y="2392358"/>
                </a:lnTo>
                <a:lnTo>
                  <a:pt x="9143979" y="2752816"/>
                </a:lnTo>
                <a:lnTo>
                  <a:pt x="4578467" y="2572767"/>
                </a:lnTo>
                <a:lnTo>
                  <a:pt x="4578048" y="2572988"/>
                </a:lnTo>
                <a:lnTo>
                  <a:pt x="4578402" y="2572765"/>
                </a:lnTo>
                <a:lnTo>
                  <a:pt x="4577580" y="2572732"/>
                </a:lnTo>
                <a:lnTo>
                  <a:pt x="4575024" y="2573310"/>
                </a:lnTo>
                <a:lnTo>
                  <a:pt x="4576963" y="2572708"/>
                </a:lnTo>
                <a:lnTo>
                  <a:pt x="4575590" y="2572654"/>
                </a:lnTo>
                <a:lnTo>
                  <a:pt x="4575557" y="2572684"/>
                </a:lnTo>
                <a:lnTo>
                  <a:pt x="4575585" y="2572654"/>
                </a:lnTo>
                <a:lnTo>
                  <a:pt x="4573884" y="2572587"/>
                </a:lnTo>
                <a:lnTo>
                  <a:pt x="4575714" y="2572515"/>
                </a:lnTo>
                <a:lnTo>
                  <a:pt x="6952676" y="376"/>
                </a:lnTo>
                <a:lnTo>
                  <a:pt x="7359080" y="376"/>
                </a:lnTo>
                <a:lnTo>
                  <a:pt x="4575742" y="2572513"/>
                </a:lnTo>
                <a:lnTo>
                  <a:pt x="4577858" y="2572430"/>
                </a:lnTo>
                <a:lnTo>
                  <a:pt x="4579973" y="2571773"/>
                </a:lnTo>
                <a:lnTo>
                  <a:pt x="8654212" y="286"/>
                </a:lnTo>
                <a:close/>
                <a:moveTo>
                  <a:pt x="3219926" y="0"/>
                </a:moveTo>
                <a:lnTo>
                  <a:pt x="4568537" y="2564195"/>
                </a:lnTo>
                <a:lnTo>
                  <a:pt x="4571749" y="2549991"/>
                </a:lnTo>
                <a:lnTo>
                  <a:pt x="3779558" y="38"/>
                </a:lnTo>
                <a:lnTo>
                  <a:pt x="3996832" y="38"/>
                </a:lnTo>
                <a:lnTo>
                  <a:pt x="4572260" y="2544793"/>
                </a:lnTo>
                <a:lnTo>
                  <a:pt x="4471935" y="837"/>
                </a:lnTo>
                <a:lnTo>
                  <a:pt x="4674477" y="837"/>
                </a:lnTo>
                <a:lnTo>
                  <a:pt x="4574412" y="2538215"/>
                </a:lnTo>
                <a:lnTo>
                  <a:pt x="5148352" y="38"/>
                </a:lnTo>
                <a:lnTo>
                  <a:pt x="5365626" y="38"/>
                </a:lnTo>
                <a:lnTo>
                  <a:pt x="4574021" y="2548106"/>
                </a:lnTo>
                <a:lnTo>
                  <a:pt x="4573871" y="2551916"/>
                </a:lnTo>
                <a:lnTo>
                  <a:pt x="4576648" y="2564195"/>
                </a:lnTo>
                <a:lnTo>
                  <a:pt x="5925258" y="0"/>
                </a:lnTo>
                <a:lnTo>
                  <a:pt x="6195680" y="0"/>
                </a:lnTo>
                <a:lnTo>
                  <a:pt x="4576812" y="2564920"/>
                </a:lnTo>
                <a:lnTo>
                  <a:pt x="4577948" y="2569947"/>
                </a:lnTo>
                <a:lnTo>
                  <a:pt x="4576527" y="2565371"/>
                </a:lnTo>
                <a:lnTo>
                  <a:pt x="4573542" y="2570100"/>
                </a:lnTo>
                <a:lnTo>
                  <a:pt x="4576342" y="2564777"/>
                </a:lnTo>
                <a:lnTo>
                  <a:pt x="4573699" y="2556271"/>
                </a:lnTo>
                <a:lnTo>
                  <a:pt x="4573206" y="2568777"/>
                </a:lnTo>
                <a:lnTo>
                  <a:pt x="4572575" y="2552763"/>
                </a:lnTo>
                <a:lnTo>
                  <a:pt x="4568842" y="2564777"/>
                </a:lnTo>
                <a:lnTo>
                  <a:pt x="4571642" y="2570100"/>
                </a:lnTo>
                <a:lnTo>
                  <a:pt x="4568658" y="2565371"/>
                </a:lnTo>
                <a:lnTo>
                  <a:pt x="4567236" y="2569947"/>
                </a:lnTo>
                <a:lnTo>
                  <a:pt x="4568373" y="2564920"/>
                </a:lnTo>
                <a:lnTo>
                  <a:pt x="2949504" y="0"/>
                </a:lnTo>
                <a:close/>
              </a:path>
            </a:pathLst>
          </a:custGeom>
          <a:gradFill>
            <a:gsLst>
              <a:gs pos="0">
                <a:srgbClr val="000000">
                  <a:alpha val="784"/>
                </a:srgbClr>
              </a:gs>
              <a:gs pos="100000">
                <a:srgbClr val="000000">
                  <a:alpha val="9803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121875" tIns="60925" rIns="121875" bIns="60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7" name="Google Shape;17;p17"/>
          <p:cNvSpPr/>
          <p:nvPr/>
        </p:nvSpPr>
        <p:spPr>
          <a:xfrm>
            <a:off x="0" y="1905001"/>
            <a:ext cx="12188825" cy="2148252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875" tIns="60925" rIns="121875" bIns="609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8" name="Google Shape;18;p17"/>
          <p:cNvSpPr txBox="1">
            <a:spLocks noGrp="1"/>
          </p:cNvSpPr>
          <p:nvPr>
            <p:ph type="ctrTitle"/>
          </p:nvPr>
        </p:nvSpPr>
        <p:spPr>
          <a:xfrm>
            <a:off x="1218883" y="1905002"/>
            <a:ext cx="9751060" cy="21479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ctr" anchorCtr="0">
            <a:norm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mbria"/>
              <a:buNone/>
              <a:defRPr sz="44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7"/>
          <p:cNvSpPr txBox="1">
            <a:spLocks noGrp="1"/>
          </p:cNvSpPr>
          <p:nvPr>
            <p:ph type="subTitle" idx="1"/>
          </p:nvPr>
        </p:nvSpPr>
        <p:spPr>
          <a:xfrm>
            <a:off x="1218883" y="4140200"/>
            <a:ext cx="9751060" cy="1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20"/>
              <a:buNone/>
              <a:defRPr sz="28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60"/>
              <a:buNone/>
              <a:defRPr>
                <a:solidFill>
                  <a:schemeClr val="lt1"/>
                </a:solidFill>
              </a:defRPr>
            </a:lvl2pPr>
            <a:lvl3pPr lvl="2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000"/>
              <a:buNone/>
              <a:defRPr>
                <a:solidFill>
                  <a:schemeClr val="lt1"/>
                </a:solidFill>
              </a:defRPr>
            </a:lvl3pPr>
            <a:lvl4pPr lvl="3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4pPr>
            <a:lvl5pPr lvl="4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5pPr>
            <a:lvl6pPr lvl="5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6pPr>
            <a:lvl7pPr lvl="6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7pPr>
            <a:lvl8pPr lvl="7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8pPr>
            <a:lvl9pPr lvl="8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lternate Picture with Caption">
  <p:cSld name="Alternate Picture with Caption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6"/>
          <p:cNvSpPr txBox="1">
            <a:spLocks noGrp="1"/>
          </p:cNvSpPr>
          <p:nvPr>
            <p:ph type="title"/>
          </p:nvPr>
        </p:nvSpPr>
        <p:spPr>
          <a:xfrm>
            <a:off x="7821163" y="482600"/>
            <a:ext cx="3961368" cy="14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mbria"/>
              <a:buNone/>
              <a:defRPr sz="32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6" descr="&#10;"/>
          <p:cNvSpPr/>
          <p:nvPr/>
        </p:nvSpPr>
        <p:spPr>
          <a:xfrm>
            <a:off x="0" y="-1115"/>
            <a:ext cx="7618016" cy="6859116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875" tIns="60925" rIns="121875" bIns="60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9" name="Google Shape;69;p26" descr="An empty placeholder to add an image. Click on the placeholder and select the image that you wish to add.&#10;"/>
          <p:cNvSpPr>
            <a:spLocks noGrp="1"/>
          </p:cNvSpPr>
          <p:nvPr>
            <p:ph type="pic" idx="2"/>
          </p:nvPr>
        </p:nvSpPr>
        <p:spPr>
          <a:xfrm>
            <a:off x="507868" y="482600"/>
            <a:ext cx="6602281" cy="5842001"/>
          </a:xfrm>
          <a:prstGeom prst="rect">
            <a:avLst/>
          </a:prstGeom>
          <a:noFill/>
          <a:ln>
            <a:noFill/>
          </a:ln>
        </p:spPr>
      </p:sp>
      <p:sp>
        <p:nvSpPr>
          <p:cNvPr id="70" name="Google Shape;70;p26"/>
          <p:cNvSpPr txBox="1">
            <a:spLocks noGrp="1"/>
          </p:cNvSpPr>
          <p:nvPr>
            <p:ph type="body" idx="1"/>
          </p:nvPr>
        </p:nvSpPr>
        <p:spPr>
          <a:xfrm>
            <a:off x="7821163" y="2108200"/>
            <a:ext cx="3961368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 sz="20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40"/>
              <a:buNone/>
              <a:defRPr sz="1600"/>
            </a:lvl2pPr>
            <a:lvl3pPr marL="1371600" lvl="2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300"/>
              <a:buNone/>
              <a:defRPr sz="1300"/>
            </a:lvl3pPr>
            <a:lvl4pPr marL="1828800" lvl="3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/>
            </a:lvl4pPr>
            <a:lvl5pPr marL="2286000" lvl="4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/>
            </a:lvl5pPr>
            <a:lvl6pPr marL="2743200" lvl="5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/>
            </a:lvl6pPr>
            <a:lvl7pPr marL="3200400" lvl="6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/>
            </a:lvl7pPr>
            <a:lvl8pPr marL="3657600" lvl="7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/>
            </a:lvl8pPr>
            <a:lvl9pPr marL="4114800" lvl="8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7"/>
          <p:cNvSpPr txBox="1">
            <a:spLocks noGrp="1"/>
          </p:cNvSpPr>
          <p:nvPr>
            <p:ph type="title"/>
          </p:nvPr>
        </p:nvSpPr>
        <p:spPr>
          <a:xfrm>
            <a:off x="914162" y="482600"/>
            <a:ext cx="10360501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7"/>
          <p:cNvSpPr txBox="1">
            <a:spLocks noGrp="1"/>
          </p:cNvSpPr>
          <p:nvPr>
            <p:ph type="body" idx="1"/>
          </p:nvPr>
        </p:nvSpPr>
        <p:spPr>
          <a:xfrm rot="5400000">
            <a:off x="3859213" y="-1141650"/>
            <a:ext cx="4470400" cy="10360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t" anchorCtr="0">
            <a:normAutofit/>
          </a:bodyPr>
          <a:lstStyle>
            <a:lvl1pPr marL="457200" lvl="0" indent="-33147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620"/>
              <a:buChar char="•"/>
              <a:defRPr/>
            </a:lvl1pPr>
            <a:lvl2pPr marL="914400" lvl="1" indent="-331469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20"/>
              <a:buChar char="–"/>
              <a:defRPr/>
            </a:lvl2pPr>
            <a:lvl3pPr marL="1371600" lvl="2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30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  <a:defRPr/>
            </a:lvl5pPr>
            <a:lvl6pPr marL="2743200" lvl="5" indent="-330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–"/>
              <a:defRPr/>
            </a:lvl6pPr>
            <a:lvl7pPr marL="3200400" lvl="6" indent="-330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  <a:defRPr/>
            </a:lvl7pPr>
            <a:lvl8pPr marL="3657600" lvl="7" indent="-330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–"/>
              <a:defRPr/>
            </a:lvl8pPr>
            <a:lvl9pPr marL="4114800" lvl="8" indent="-330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27"/>
          <p:cNvSpPr txBox="1">
            <a:spLocks noGrp="1"/>
          </p:cNvSpPr>
          <p:nvPr>
            <p:ph type="ftr" idx="11"/>
          </p:nvPr>
        </p:nvSpPr>
        <p:spPr>
          <a:xfrm>
            <a:off x="914162" y="6375400"/>
            <a:ext cx="7414869" cy="195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7"/>
          <p:cNvSpPr txBox="1">
            <a:spLocks noGrp="1"/>
          </p:cNvSpPr>
          <p:nvPr>
            <p:ph type="dt" idx="10"/>
          </p:nvPr>
        </p:nvSpPr>
        <p:spPr>
          <a:xfrm>
            <a:off x="8735324" y="6375400"/>
            <a:ext cx="1422030" cy="195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7"/>
          <p:cNvSpPr txBox="1">
            <a:spLocks noGrp="1"/>
          </p:cNvSpPr>
          <p:nvPr>
            <p:ph type="sldNum" idx="12"/>
          </p:nvPr>
        </p:nvSpPr>
        <p:spPr>
          <a:xfrm>
            <a:off x="10441760" y="6375400"/>
            <a:ext cx="832903" cy="195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8"/>
          <p:cNvSpPr txBox="1">
            <a:spLocks noGrp="1"/>
          </p:cNvSpPr>
          <p:nvPr>
            <p:ph type="title"/>
          </p:nvPr>
        </p:nvSpPr>
        <p:spPr>
          <a:xfrm rot="5400000">
            <a:off x="8066433" y="2456209"/>
            <a:ext cx="5791201" cy="1843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8"/>
          <p:cNvSpPr txBox="1">
            <a:spLocks noGrp="1"/>
          </p:cNvSpPr>
          <p:nvPr>
            <p:ph type="body" idx="1"/>
          </p:nvPr>
        </p:nvSpPr>
        <p:spPr>
          <a:xfrm rot="5400000">
            <a:off x="2538584" y="-1141823"/>
            <a:ext cx="5791201" cy="9040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t" anchorCtr="0">
            <a:normAutofit/>
          </a:bodyPr>
          <a:lstStyle>
            <a:lvl1pPr marL="457200" lvl="0" indent="-33147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620"/>
              <a:buChar char="•"/>
              <a:defRPr/>
            </a:lvl1pPr>
            <a:lvl2pPr marL="914400" lvl="1" indent="-331469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20"/>
              <a:buChar char="–"/>
              <a:defRPr/>
            </a:lvl2pPr>
            <a:lvl3pPr marL="1371600" lvl="2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30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  <a:defRPr/>
            </a:lvl5pPr>
            <a:lvl6pPr marL="2743200" lvl="5" indent="-330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–"/>
              <a:defRPr/>
            </a:lvl6pPr>
            <a:lvl7pPr marL="3200400" lvl="6" indent="-330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  <a:defRPr/>
            </a:lvl7pPr>
            <a:lvl8pPr marL="3657600" lvl="7" indent="-330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–"/>
              <a:defRPr/>
            </a:lvl8pPr>
            <a:lvl9pPr marL="4114800" lvl="8" indent="-330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28"/>
          <p:cNvSpPr txBox="1">
            <a:spLocks noGrp="1"/>
          </p:cNvSpPr>
          <p:nvPr>
            <p:ph type="ftr" idx="11"/>
          </p:nvPr>
        </p:nvSpPr>
        <p:spPr>
          <a:xfrm>
            <a:off x="914162" y="6375400"/>
            <a:ext cx="7414869" cy="195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8"/>
          <p:cNvSpPr txBox="1">
            <a:spLocks noGrp="1"/>
          </p:cNvSpPr>
          <p:nvPr>
            <p:ph type="dt" idx="10"/>
          </p:nvPr>
        </p:nvSpPr>
        <p:spPr>
          <a:xfrm>
            <a:off x="8735324" y="6375400"/>
            <a:ext cx="1422030" cy="195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8"/>
          <p:cNvSpPr txBox="1">
            <a:spLocks noGrp="1"/>
          </p:cNvSpPr>
          <p:nvPr>
            <p:ph type="sldNum" idx="12"/>
          </p:nvPr>
        </p:nvSpPr>
        <p:spPr>
          <a:xfrm>
            <a:off x="10441760" y="6375400"/>
            <a:ext cx="832903" cy="195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8"/>
          <p:cNvSpPr txBox="1">
            <a:spLocks noGrp="1"/>
          </p:cNvSpPr>
          <p:nvPr>
            <p:ph type="title"/>
          </p:nvPr>
        </p:nvSpPr>
        <p:spPr>
          <a:xfrm>
            <a:off x="914162" y="482600"/>
            <a:ext cx="10360501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8"/>
          <p:cNvSpPr txBox="1">
            <a:spLocks noGrp="1"/>
          </p:cNvSpPr>
          <p:nvPr>
            <p:ph type="body" idx="1"/>
          </p:nvPr>
        </p:nvSpPr>
        <p:spPr>
          <a:xfrm>
            <a:off x="914162" y="1803401"/>
            <a:ext cx="10360501" cy="44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t" anchorCtr="0">
            <a:normAutofit/>
          </a:bodyPr>
          <a:lstStyle>
            <a:lvl1pPr marL="457200" lvl="0" indent="-33147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620"/>
              <a:buChar char="•"/>
              <a:defRPr/>
            </a:lvl1pPr>
            <a:lvl2pPr marL="914400" lvl="1" indent="-331469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20"/>
              <a:buChar char="–"/>
              <a:defRPr/>
            </a:lvl2pPr>
            <a:lvl3pPr marL="1371600" lvl="2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30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  <a:defRPr/>
            </a:lvl5pPr>
            <a:lvl6pPr marL="2743200" lvl="5" indent="-330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–"/>
              <a:defRPr/>
            </a:lvl6pPr>
            <a:lvl7pPr marL="3200400" lvl="6" indent="-330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  <a:defRPr/>
            </a:lvl7pPr>
            <a:lvl8pPr marL="3657600" lvl="7" indent="-330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–"/>
              <a:defRPr/>
            </a:lvl8pPr>
            <a:lvl9pPr marL="4114800" lvl="8" indent="-330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18"/>
          <p:cNvSpPr txBox="1">
            <a:spLocks noGrp="1"/>
          </p:cNvSpPr>
          <p:nvPr>
            <p:ph type="ftr" idx="11"/>
          </p:nvPr>
        </p:nvSpPr>
        <p:spPr>
          <a:xfrm>
            <a:off x="914162" y="6375400"/>
            <a:ext cx="7414869" cy="195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8"/>
          <p:cNvSpPr txBox="1">
            <a:spLocks noGrp="1"/>
          </p:cNvSpPr>
          <p:nvPr>
            <p:ph type="dt" idx="10"/>
          </p:nvPr>
        </p:nvSpPr>
        <p:spPr>
          <a:xfrm>
            <a:off x="8735324" y="6375400"/>
            <a:ext cx="1422030" cy="195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8"/>
          <p:cNvSpPr txBox="1">
            <a:spLocks noGrp="1"/>
          </p:cNvSpPr>
          <p:nvPr>
            <p:ph type="sldNum" idx="12"/>
          </p:nvPr>
        </p:nvSpPr>
        <p:spPr>
          <a:xfrm>
            <a:off x="10441760" y="6375400"/>
            <a:ext cx="832903" cy="195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0"/>
          <p:cNvSpPr/>
          <p:nvPr/>
        </p:nvSpPr>
        <p:spPr>
          <a:xfrm>
            <a:off x="-1607" y="-1115"/>
            <a:ext cx="12190403" cy="6863692"/>
          </a:xfrm>
          <a:custGeom>
            <a:avLst/>
            <a:gdLst/>
            <a:ahLst/>
            <a:cxnLst/>
            <a:rect l="l" t="t" r="r" b="b"/>
            <a:pathLst>
              <a:path w="9145184" h="5147769" extrusionOk="0">
                <a:moveTo>
                  <a:pt x="4573206" y="2611793"/>
                </a:moveTo>
                <a:lnTo>
                  <a:pt x="4673081" y="5144337"/>
                </a:lnTo>
                <a:lnTo>
                  <a:pt x="4473331" y="5144337"/>
                </a:lnTo>
                <a:close/>
                <a:moveTo>
                  <a:pt x="4571642" y="2577669"/>
                </a:moveTo>
                <a:lnTo>
                  <a:pt x="4568842" y="2582993"/>
                </a:lnTo>
                <a:lnTo>
                  <a:pt x="4572592" y="2595063"/>
                </a:lnTo>
                <a:lnTo>
                  <a:pt x="4576342" y="2582993"/>
                </a:lnTo>
                <a:lnTo>
                  <a:pt x="4573542" y="2577669"/>
                </a:lnTo>
                <a:lnTo>
                  <a:pt x="4576527" y="2582398"/>
                </a:lnTo>
                <a:lnTo>
                  <a:pt x="4577948" y="2577822"/>
                </a:lnTo>
                <a:lnTo>
                  <a:pt x="4576812" y="2582849"/>
                </a:lnTo>
                <a:lnTo>
                  <a:pt x="6195680" y="5147769"/>
                </a:lnTo>
                <a:lnTo>
                  <a:pt x="5925258" y="5147769"/>
                </a:lnTo>
                <a:lnTo>
                  <a:pt x="4576648" y="2583574"/>
                </a:lnTo>
                <a:lnTo>
                  <a:pt x="4573436" y="2597778"/>
                </a:lnTo>
                <a:lnTo>
                  <a:pt x="5365626" y="5147732"/>
                </a:lnTo>
                <a:lnTo>
                  <a:pt x="5148352" y="5147731"/>
                </a:lnTo>
                <a:lnTo>
                  <a:pt x="4572592" y="2601509"/>
                </a:lnTo>
                <a:lnTo>
                  <a:pt x="3996832" y="5147731"/>
                </a:lnTo>
                <a:lnTo>
                  <a:pt x="3779558" y="5147732"/>
                </a:lnTo>
                <a:lnTo>
                  <a:pt x="4571749" y="2597778"/>
                </a:lnTo>
                <a:lnTo>
                  <a:pt x="4568537" y="2583574"/>
                </a:lnTo>
                <a:lnTo>
                  <a:pt x="3219926" y="5147769"/>
                </a:lnTo>
                <a:lnTo>
                  <a:pt x="2949504" y="5147769"/>
                </a:lnTo>
                <a:lnTo>
                  <a:pt x="4568373" y="2582849"/>
                </a:lnTo>
                <a:lnTo>
                  <a:pt x="4567236" y="2577822"/>
                </a:lnTo>
                <a:lnTo>
                  <a:pt x="4568658" y="2582398"/>
                </a:lnTo>
                <a:close/>
                <a:moveTo>
                  <a:pt x="4575557" y="2575085"/>
                </a:moveTo>
                <a:lnTo>
                  <a:pt x="7359080" y="5147393"/>
                </a:lnTo>
                <a:lnTo>
                  <a:pt x="6952676" y="5147393"/>
                </a:lnTo>
                <a:close/>
                <a:moveTo>
                  <a:pt x="4569627" y="2575085"/>
                </a:moveTo>
                <a:lnTo>
                  <a:pt x="2192508" y="5147393"/>
                </a:lnTo>
                <a:lnTo>
                  <a:pt x="1786104" y="5147393"/>
                </a:lnTo>
                <a:close/>
                <a:moveTo>
                  <a:pt x="4575024" y="2574459"/>
                </a:moveTo>
                <a:lnTo>
                  <a:pt x="4578940" y="2575344"/>
                </a:lnTo>
                <a:lnTo>
                  <a:pt x="4578048" y="2574781"/>
                </a:lnTo>
                <a:lnTo>
                  <a:pt x="4579253" y="2575415"/>
                </a:lnTo>
                <a:lnTo>
                  <a:pt x="9145184" y="3607878"/>
                </a:lnTo>
                <a:lnTo>
                  <a:pt x="9145184" y="3994264"/>
                </a:lnTo>
                <a:lnTo>
                  <a:pt x="4580914" y="2576289"/>
                </a:lnTo>
                <a:lnTo>
                  <a:pt x="9144554" y="4976484"/>
                </a:lnTo>
                <a:lnTo>
                  <a:pt x="9144554" y="5147483"/>
                </a:lnTo>
                <a:lnTo>
                  <a:pt x="8654212" y="5147483"/>
                </a:lnTo>
                <a:lnTo>
                  <a:pt x="4579973" y="2575996"/>
                </a:lnTo>
                <a:close/>
                <a:moveTo>
                  <a:pt x="4570160" y="2574459"/>
                </a:moveTo>
                <a:lnTo>
                  <a:pt x="4565211" y="2575996"/>
                </a:lnTo>
                <a:lnTo>
                  <a:pt x="490972" y="5147483"/>
                </a:lnTo>
                <a:lnTo>
                  <a:pt x="629" y="5147483"/>
                </a:lnTo>
                <a:lnTo>
                  <a:pt x="630" y="4976484"/>
                </a:lnTo>
                <a:lnTo>
                  <a:pt x="4564270" y="2576289"/>
                </a:lnTo>
                <a:lnTo>
                  <a:pt x="0" y="3994264"/>
                </a:lnTo>
                <a:lnTo>
                  <a:pt x="0" y="3607878"/>
                </a:lnTo>
                <a:lnTo>
                  <a:pt x="4565931" y="2575415"/>
                </a:lnTo>
                <a:lnTo>
                  <a:pt x="4567137" y="2574781"/>
                </a:lnTo>
                <a:lnTo>
                  <a:pt x="4566244" y="2575344"/>
                </a:lnTo>
                <a:close/>
                <a:moveTo>
                  <a:pt x="630" y="286"/>
                </a:moveTo>
                <a:lnTo>
                  <a:pt x="490972" y="286"/>
                </a:lnTo>
                <a:lnTo>
                  <a:pt x="4565212" y="2571773"/>
                </a:lnTo>
                <a:lnTo>
                  <a:pt x="4567326" y="2572430"/>
                </a:lnTo>
                <a:lnTo>
                  <a:pt x="4569443" y="2572513"/>
                </a:lnTo>
                <a:lnTo>
                  <a:pt x="1786104" y="376"/>
                </a:lnTo>
                <a:lnTo>
                  <a:pt x="2192508" y="376"/>
                </a:lnTo>
                <a:lnTo>
                  <a:pt x="4569471" y="2572514"/>
                </a:lnTo>
                <a:lnTo>
                  <a:pt x="4571301" y="2572587"/>
                </a:lnTo>
                <a:lnTo>
                  <a:pt x="4569599" y="2572654"/>
                </a:lnTo>
                <a:lnTo>
                  <a:pt x="4569627" y="2572684"/>
                </a:lnTo>
                <a:lnTo>
                  <a:pt x="4569595" y="2572654"/>
                </a:lnTo>
                <a:lnTo>
                  <a:pt x="4568222" y="2572708"/>
                </a:lnTo>
                <a:lnTo>
                  <a:pt x="4570160" y="2573310"/>
                </a:lnTo>
                <a:lnTo>
                  <a:pt x="4567604" y="2572732"/>
                </a:lnTo>
                <a:lnTo>
                  <a:pt x="4566783" y="2572765"/>
                </a:lnTo>
                <a:lnTo>
                  <a:pt x="4567137" y="2572988"/>
                </a:lnTo>
                <a:lnTo>
                  <a:pt x="4566717" y="2572767"/>
                </a:lnTo>
                <a:lnTo>
                  <a:pt x="1205" y="2752816"/>
                </a:lnTo>
                <a:lnTo>
                  <a:pt x="1205" y="2392358"/>
                </a:lnTo>
                <a:lnTo>
                  <a:pt x="4565974" y="2572377"/>
                </a:lnTo>
                <a:lnTo>
                  <a:pt x="4565931" y="2572354"/>
                </a:lnTo>
                <a:lnTo>
                  <a:pt x="0" y="1539891"/>
                </a:lnTo>
                <a:lnTo>
                  <a:pt x="0" y="1153505"/>
                </a:lnTo>
                <a:lnTo>
                  <a:pt x="4564271" y="2571481"/>
                </a:lnTo>
                <a:lnTo>
                  <a:pt x="630" y="171286"/>
                </a:lnTo>
                <a:close/>
                <a:moveTo>
                  <a:pt x="9144554" y="286"/>
                </a:moveTo>
                <a:lnTo>
                  <a:pt x="9144554" y="171286"/>
                </a:lnTo>
                <a:lnTo>
                  <a:pt x="4580915" y="2571480"/>
                </a:lnTo>
                <a:lnTo>
                  <a:pt x="9145184" y="1153505"/>
                </a:lnTo>
                <a:lnTo>
                  <a:pt x="9145184" y="1539891"/>
                </a:lnTo>
                <a:lnTo>
                  <a:pt x="4579254" y="2572354"/>
                </a:lnTo>
                <a:lnTo>
                  <a:pt x="4579211" y="2572377"/>
                </a:lnTo>
                <a:lnTo>
                  <a:pt x="9143978" y="2392358"/>
                </a:lnTo>
                <a:lnTo>
                  <a:pt x="9143979" y="2752816"/>
                </a:lnTo>
                <a:lnTo>
                  <a:pt x="4578467" y="2572767"/>
                </a:lnTo>
                <a:lnTo>
                  <a:pt x="4578048" y="2572988"/>
                </a:lnTo>
                <a:lnTo>
                  <a:pt x="4578402" y="2572765"/>
                </a:lnTo>
                <a:lnTo>
                  <a:pt x="4577580" y="2572732"/>
                </a:lnTo>
                <a:lnTo>
                  <a:pt x="4575024" y="2573310"/>
                </a:lnTo>
                <a:lnTo>
                  <a:pt x="4576963" y="2572708"/>
                </a:lnTo>
                <a:lnTo>
                  <a:pt x="4575590" y="2572654"/>
                </a:lnTo>
                <a:lnTo>
                  <a:pt x="4575557" y="2572684"/>
                </a:lnTo>
                <a:lnTo>
                  <a:pt x="4575585" y="2572654"/>
                </a:lnTo>
                <a:lnTo>
                  <a:pt x="4573884" y="2572587"/>
                </a:lnTo>
                <a:lnTo>
                  <a:pt x="4575714" y="2572515"/>
                </a:lnTo>
                <a:lnTo>
                  <a:pt x="6952676" y="376"/>
                </a:lnTo>
                <a:lnTo>
                  <a:pt x="7359080" y="376"/>
                </a:lnTo>
                <a:lnTo>
                  <a:pt x="4575742" y="2572513"/>
                </a:lnTo>
                <a:lnTo>
                  <a:pt x="4577858" y="2572430"/>
                </a:lnTo>
                <a:lnTo>
                  <a:pt x="4579973" y="2571773"/>
                </a:lnTo>
                <a:lnTo>
                  <a:pt x="8654212" y="286"/>
                </a:lnTo>
                <a:close/>
                <a:moveTo>
                  <a:pt x="3219926" y="0"/>
                </a:moveTo>
                <a:lnTo>
                  <a:pt x="4568537" y="2564195"/>
                </a:lnTo>
                <a:lnTo>
                  <a:pt x="4571749" y="2549991"/>
                </a:lnTo>
                <a:lnTo>
                  <a:pt x="3779558" y="38"/>
                </a:lnTo>
                <a:lnTo>
                  <a:pt x="3996832" y="38"/>
                </a:lnTo>
                <a:lnTo>
                  <a:pt x="4572260" y="2544793"/>
                </a:lnTo>
                <a:lnTo>
                  <a:pt x="4471935" y="837"/>
                </a:lnTo>
                <a:lnTo>
                  <a:pt x="4674477" y="837"/>
                </a:lnTo>
                <a:lnTo>
                  <a:pt x="4574412" y="2538215"/>
                </a:lnTo>
                <a:lnTo>
                  <a:pt x="5148352" y="38"/>
                </a:lnTo>
                <a:lnTo>
                  <a:pt x="5365626" y="38"/>
                </a:lnTo>
                <a:lnTo>
                  <a:pt x="4574021" y="2548106"/>
                </a:lnTo>
                <a:lnTo>
                  <a:pt x="4573871" y="2551916"/>
                </a:lnTo>
                <a:lnTo>
                  <a:pt x="4576648" y="2564195"/>
                </a:lnTo>
                <a:lnTo>
                  <a:pt x="5925258" y="0"/>
                </a:lnTo>
                <a:lnTo>
                  <a:pt x="6195680" y="0"/>
                </a:lnTo>
                <a:lnTo>
                  <a:pt x="4576812" y="2564920"/>
                </a:lnTo>
                <a:lnTo>
                  <a:pt x="4577948" y="2569947"/>
                </a:lnTo>
                <a:lnTo>
                  <a:pt x="4576527" y="2565371"/>
                </a:lnTo>
                <a:lnTo>
                  <a:pt x="4573542" y="2570100"/>
                </a:lnTo>
                <a:lnTo>
                  <a:pt x="4576342" y="2564777"/>
                </a:lnTo>
                <a:lnTo>
                  <a:pt x="4573699" y="2556271"/>
                </a:lnTo>
                <a:lnTo>
                  <a:pt x="4573206" y="2568777"/>
                </a:lnTo>
                <a:lnTo>
                  <a:pt x="4572575" y="2552763"/>
                </a:lnTo>
                <a:lnTo>
                  <a:pt x="4568842" y="2564777"/>
                </a:lnTo>
                <a:lnTo>
                  <a:pt x="4571642" y="2570100"/>
                </a:lnTo>
                <a:lnTo>
                  <a:pt x="4568658" y="2565371"/>
                </a:lnTo>
                <a:lnTo>
                  <a:pt x="4567236" y="2569947"/>
                </a:lnTo>
                <a:lnTo>
                  <a:pt x="4568373" y="2564920"/>
                </a:lnTo>
                <a:lnTo>
                  <a:pt x="2949504" y="0"/>
                </a:lnTo>
                <a:close/>
              </a:path>
            </a:pathLst>
          </a:custGeom>
          <a:gradFill>
            <a:gsLst>
              <a:gs pos="0">
                <a:srgbClr val="000000">
                  <a:alpha val="784"/>
                </a:srgbClr>
              </a:gs>
              <a:gs pos="100000">
                <a:srgbClr val="000000">
                  <a:alpha val="9803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121875" tIns="60925" rIns="121875" bIns="60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9" name="Google Shape;29;p20"/>
          <p:cNvSpPr txBox="1">
            <a:spLocks noGrp="1"/>
          </p:cNvSpPr>
          <p:nvPr>
            <p:ph type="title"/>
          </p:nvPr>
        </p:nvSpPr>
        <p:spPr>
          <a:xfrm>
            <a:off x="1218883" y="1524000"/>
            <a:ext cx="9751060" cy="1992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mbria"/>
              <a:buNone/>
              <a:defRPr sz="4400" b="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0"/>
          <p:cNvSpPr txBox="1">
            <a:spLocks noGrp="1"/>
          </p:cNvSpPr>
          <p:nvPr>
            <p:ph type="body" idx="1"/>
          </p:nvPr>
        </p:nvSpPr>
        <p:spPr>
          <a:xfrm>
            <a:off x="1218883" y="3632200"/>
            <a:ext cx="9751060" cy="1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20"/>
              <a:buNone/>
              <a:defRPr sz="28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60"/>
              <a:buNone/>
              <a:defRPr sz="24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  <a:defRPr sz="21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900"/>
              <a:buNone/>
              <a:defRPr sz="19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900"/>
              <a:buNone/>
              <a:defRPr sz="190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900"/>
              <a:buNone/>
              <a:defRPr sz="19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900"/>
              <a:buNone/>
              <a:defRPr sz="1900">
                <a:solidFill>
                  <a:schemeClr val="lt1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900"/>
              <a:buNone/>
              <a:defRPr sz="1900">
                <a:solidFill>
                  <a:schemeClr val="lt1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900"/>
              <a:buNone/>
              <a:defRPr sz="19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20"/>
          <p:cNvSpPr txBox="1">
            <a:spLocks noGrp="1"/>
          </p:cNvSpPr>
          <p:nvPr>
            <p:ph type="ftr" idx="11"/>
          </p:nvPr>
        </p:nvSpPr>
        <p:spPr>
          <a:xfrm>
            <a:off x="914162" y="6375400"/>
            <a:ext cx="7414869" cy="195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0"/>
          <p:cNvSpPr txBox="1">
            <a:spLocks noGrp="1"/>
          </p:cNvSpPr>
          <p:nvPr>
            <p:ph type="dt" idx="10"/>
          </p:nvPr>
        </p:nvSpPr>
        <p:spPr>
          <a:xfrm>
            <a:off x="8735324" y="6375400"/>
            <a:ext cx="1422030" cy="195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0"/>
          <p:cNvSpPr txBox="1">
            <a:spLocks noGrp="1"/>
          </p:cNvSpPr>
          <p:nvPr>
            <p:ph type="sldNum" idx="12"/>
          </p:nvPr>
        </p:nvSpPr>
        <p:spPr>
          <a:xfrm>
            <a:off x="10441760" y="6375400"/>
            <a:ext cx="832903" cy="195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1"/>
          <p:cNvSpPr txBox="1">
            <a:spLocks noGrp="1"/>
          </p:cNvSpPr>
          <p:nvPr>
            <p:ph type="title"/>
          </p:nvPr>
        </p:nvSpPr>
        <p:spPr>
          <a:xfrm>
            <a:off x="914162" y="482600"/>
            <a:ext cx="10360501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1"/>
          <p:cNvSpPr txBox="1">
            <a:spLocks noGrp="1"/>
          </p:cNvSpPr>
          <p:nvPr>
            <p:ph type="body" idx="1"/>
          </p:nvPr>
        </p:nvSpPr>
        <p:spPr>
          <a:xfrm>
            <a:off x="914162" y="1803401"/>
            <a:ext cx="4977104" cy="44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t" anchorCtr="0">
            <a:normAutofit/>
          </a:bodyPr>
          <a:lstStyle>
            <a:lvl1pPr marL="457200" lvl="0" indent="-36576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2160"/>
              <a:buChar char="•"/>
              <a:defRPr sz="2400"/>
            </a:lvl1pPr>
            <a:lvl2pPr marL="914400" lvl="1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 sz="2000"/>
            </a:lvl2pPr>
            <a:lvl3pPr marL="1371600" lvl="2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30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–"/>
              <a:defRPr sz="1600"/>
            </a:lvl4pPr>
            <a:lvl5pPr marL="2286000" lvl="4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 sz="1400"/>
            </a:lvl5pPr>
            <a:lvl6pPr marL="2743200" lvl="5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 sz="1400"/>
            </a:lvl6pPr>
            <a:lvl7pPr marL="3200400" lvl="6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 sz="1400"/>
            </a:lvl7pPr>
            <a:lvl8pPr marL="3657600" lvl="7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 sz="1400"/>
            </a:lvl8pPr>
            <a:lvl9pPr marL="4114800" lvl="8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 sz="1400"/>
            </a:lvl9pPr>
          </a:lstStyle>
          <a:p>
            <a:endParaRPr/>
          </a:p>
        </p:txBody>
      </p:sp>
      <p:sp>
        <p:nvSpPr>
          <p:cNvPr id="37" name="Google Shape;37;p21"/>
          <p:cNvSpPr txBox="1">
            <a:spLocks noGrp="1"/>
          </p:cNvSpPr>
          <p:nvPr>
            <p:ph type="body" idx="2"/>
          </p:nvPr>
        </p:nvSpPr>
        <p:spPr>
          <a:xfrm>
            <a:off x="6297559" y="1803401"/>
            <a:ext cx="4977104" cy="44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t" anchorCtr="0">
            <a:normAutofit/>
          </a:bodyPr>
          <a:lstStyle>
            <a:lvl1pPr marL="457200" lvl="0" indent="-36576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2160"/>
              <a:buChar char="•"/>
              <a:defRPr sz="2400"/>
            </a:lvl1pPr>
            <a:lvl2pPr marL="914400" lvl="1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 sz="2000"/>
            </a:lvl2pPr>
            <a:lvl3pPr marL="1371600" lvl="2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30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–"/>
              <a:defRPr sz="1600"/>
            </a:lvl4pPr>
            <a:lvl5pPr marL="2286000" lvl="4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 sz="1400"/>
            </a:lvl5pPr>
            <a:lvl6pPr marL="2743200" lvl="5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 sz="1400"/>
            </a:lvl6pPr>
            <a:lvl7pPr marL="3200400" lvl="6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 sz="1400"/>
            </a:lvl7pPr>
            <a:lvl8pPr marL="3657600" lvl="7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 sz="1400"/>
            </a:lvl8pPr>
            <a:lvl9pPr marL="4114800" lvl="8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 sz="1400"/>
            </a:lvl9pPr>
          </a:lstStyle>
          <a:p>
            <a:endParaRPr/>
          </a:p>
        </p:txBody>
      </p:sp>
      <p:sp>
        <p:nvSpPr>
          <p:cNvPr id="38" name="Google Shape;38;p21"/>
          <p:cNvSpPr txBox="1">
            <a:spLocks noGrp="1"/>
          </p:cNvSpPr>
          <p:nvPr>
            <p:ph type="ftr" idx="11"/>
          </p:nvPr>
        </p:nvSpPr>
        <p:spPr>
          <a:xfrm>
            <a:off x="914162" y="6375400"/>
            <a:ext cx="7414869" cy="195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1"/>
          <p:cNvSpPr txBox="1">
            <a:spLocks noGrp="1"/>
          </p:cNvSpPr>
          <p:nvPr>
            <p:ph type="dt" idx="10"/>
          </p:nvPr>
        </p:nvSpPr>
        <p:spPr>
          <a:xfrm>
            <a:off x="8735324" y="6375400"/>
            <a:ext cx="1422030" cy="195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1"/>
          <p:cNvSpPr txBox="1">
            <a:spLocks noGrp="1"/>
          </p:cNvSpPr>
          <p:nvPr>
            <p:ph type="sldNum" idx="12"/>
          </p:nvPr>
        </p:nvSpPr>
        <p:spPr>
          <a:xfrm>
            <a:off x="10441760" y="6375400"/>
            <a:ext cx="832903" cy="195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2"/>
          <p:cNvSpPr txBox="1">
            <a:spLocks noGrp="1"/>
          </p:cNvSpPr>
          <p:nvPr>
            <p:ph type="title"/>
          </p:nvPr>
        </p:nvSpPr>
        <p:spPr>
          <a:xfrm>
            <a:off x="914162" y="482600"/>
            <a:ext cx="10360501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mbria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2"/>
          <p:cNvSpPr txBox="1">
            <a:spLocks noGrp="1"/>
          </p:cNvSpPr>
          <p:nvPr>
            <p:ph type="body" idx="1"/>
          </p:nvPr>
        </p:nvSpPr>
        <p:spPr>
          <a:xfrm>
            <a:off x="914162" y="1803400"/>
            <a:ext cx="4977104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ctr" anchorCtr="0">
            <a:noAutofit/>
          </a:bodyPr>
          <a:lstStyle>
            <a:lvl1pPr marL="457200" lvl="0" indent="-2286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520"/>
              <a:buNone/>
              <a:defRPr sz="28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30"/>
              <a:buNone/>
              <a:defRPr sz="2700" b="1"/>
            </a:lvl2pPr>
            <a:lvl3pPr marL="1371600" lvl="2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  <a:defRPr sz="2400" b="1"/>
            </a:lvl3pPr>
            <a:lvl4pPr marL="1828800" lvl="3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  <a:defRPr sz="2100" b="1"/>
            </a:lvl4pPr>
            <a:lvl5pPr marL="2286000" lvl="4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  <a:defRPr sz="2100" b="1"/>
            </a:lvl5pPr>
            <a:lvl6pPr marL="2743200" lvl="5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  <a:defRPr sz="2100" b="1"/>
            </a:lvl6pPr>
            <a:lvl7pPr marL="3200400" lvl="6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  <a:defRPr sz="2100" b="1"/>
            </a:lvl7pPr>
            <a:lvl8pPr marL="3657600" lvl="7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  <a:defRPr sz="2100" b="1"/>
            </a:lvl8pPr>
            <a:lvl9pPr marL="4114800" lvl="8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44" name="Google Shape;44;p22"/>
          <p:cNvSpPr txBox="1">
            <a:spLocks noGrp="1"/>
          </p:cNvSpPr>
          <p:nvPr>
            <p:ph type="body" idx="2"/>
          </p:nvPr>
        </p:nvSpPr>
        <p:spPr>
          <a:xfrm>
            <a:off x="914162" y="2717800"/>
            <a:ext cx="4977104" cy="35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t" anchorCtr="0">
            <a:normAutofit/>
          </a:bodyPr>
          <a:lstStyle>
            <a:lvl1pPr marL="457200" lvl="0" indent="-36576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2160"/>
              <a:buChar char="•"/>
              <a:defRPr sz="2400"/>
            </a:lvl1pPr>
            <a:lvl2pPr marL="914400" lvl="1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 sz="2000"/>
            </a:lvl2pPr>
            <a:lvl3pPr marL="1371600" lvl="2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30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–"/>
              <a:defRPr sz="1600"/>
            </a:lvl4pPr>
            <a:lvl5pPr marL="2286000" lvl="4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 sz="1400"/>
            </a:lvl5pPr>
            <a:lvl6pPr marL="2743200" lvl="5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 sz="1400"/>
            </a:lvl6pPr>
            <a:lvl7pPr marL="3200400" lvl="6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 sz="1400"/>
            </a:lvl7pPr>
            <a:lvl8pPr marL="3657600" lvl="7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 sz="1400"/>
            </a:lvl8pPr>
            <a:lvl9pPr marL="4114800" lvl="8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 sz="1400"/>
            </a:lvl9pPr>
          </a:lstStyle>
          <a:p>
            <a:endParaRPr/>
          </a:p>
        </p:txBody>
      </p:sp>
      <p:sp>
        <p:nvSpPr>
          <p:cNvPr id="45" name="Google Shape;45;p22"/>
          <p:cNvSpPr txBox="1">
            <a:spLocks noGrp="1"/>
          </p:cNvSpPr>
          <p:nvPr>
            <p:ph type="body" idx="3"/>
          </p:nvPr>
        </p:nvSpPr>
        <p:spPr>
          <a:xfrm>
            <a:off x="6297559" y="1803400"/>
            <a:ext cx="4977104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ctr" anchorCtr="0">
            <a:noAutofit/>
          </a:bodyPr>
          <a:lstStyle>
            <a:lvl1pPr marL="457200" lvl="0" indent="-2286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520"/>
              <a:buNone/>
              <a:defRPr sz="28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30"/>
              <a:buNone/>
              <a:defRPr sz="2700" b="1"/>
            </a:lvl2pPr>
            <a:lvl3pPr marL="1371600" lvl="2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  <a:defRPr sz="2400" b="1"/>
            </a:lvl3pPr>
            <a:lvl4pPr marL="1828800" lvl="3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  <a:defRPr sz="2100" b="1"/>
            </a:lvl4pPr>
            <a:lvl5pPr marL="2286000" lvl="4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  <a:defRPr sz="2100" b="1"/>
            </a:lvl5pPr>
            <a:lvl6pPr marL="2743200" lvl="5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  <a:defRPr sz="2100" b="1"/>
            </a:lvl6pPr>
            <a:lvl7pPr marL="3200400" lvl="6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  <a:defRPr sz="2100" b="1"/>
            </a:lvl7pPr>
            <a:lvl8pPr marL="3657600" lvl="7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  <a:defRPr sz="2100" b="1"/>
            </a:lvl8pPr>
            <a:lvl9pPr marL="4114800" lvl="8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46" name="Google Shape;46;p22"/>
          <p:cNvSpPr txBox="1">
            <a:spLocks noGrp="1"/>
          </p:cNvSpPr>
          <p:nvPr>
            <p:ph type="body" idx="4"/>
          </p:nvPr>
        </p:nvSpPr>
        <p:spPr>
          <a:xfrm>
            <a:off x="6297559" y="2717800"/>
            <a:ext cx="4977104" cy="35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t" anchorCtr="0">
            <a:normAutofit/>
          </a:bodyPr>
          <a:lstStyle>
            <a:lvl1pPr marL="457200" lvl="0" indent="-36576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2160"/>
              <a:buChar char="•"/>
              <a:defRPr sz="2400"/>
            </a:lvl1pPr>
            <a:lvl2pPr marL="914400" lvl="1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 sz="2000"/>
            </a:lvl2pPr>
            <a:lvl3pPr marL="1371600" lvl="2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30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–"/>
              <a:defRPr sz="1600"/>
            </a:lvl4pPr>
            <a:lvl5pPr marL="2286000" lvl="4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 sz="1400"/>
            </a:lvl5pPr>
            <a:lvl6pPr marL="2743200" lvl="5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 sz="1400"/>
            </a:lvl6pPr>
            <a:lvl7pPr marL="3200400" lvl="6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 sz="1400"/>
            </a:lvl7pPr>
            <a:lvl8pPr marL="3657600" lvl="7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 sz="1400"/>
            </a:lvl8pPr>
            <a:lvl9pPr marL="4114800" lvl="8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 sz="1400"/>
            </a:lvl9pPr>
          </a:lstStyle>
          <a:p>
            <a:endParaRPr/>
          </a:p>
        </p:txBody>
      </p:sp>
      <p:sp>
        <p:nvSpPr>
          <p:cNvPr id="47" name="Google Shape;47;p22"/>
          <p:cNvSpPr txBox="1">
            <a:spLocks noGrp="1"/>
          </p:cNvSpPr>
          <p:nvPr>
            <p:ph type="ftr" idx="11"/>
          </p:nvPr>
        </p:nvSpPr>
        <p:spPr>
          <a:xfrm>
            <a:off x="914162" y="6375400"/>
            <a:ext cx="7414869" cy="195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2"/>
          <p:cNvSpPr txBox="1">
            <a:spLocks noGrp="1"/>
          </p:cNvSpPr>
          <p:nvPr>
            <p:ph type="dt" idx="10"/>
          </p:nvPr>
        </p:nvSpPr>
        <p:spPr>
          <a:xfrm>
            <a:off x="8735324" y="6375400"/>
            <a:ext cx="1422030" cy="195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2"/>
          <p:cNvSpPr txBox="1">
            <a:spLocks noGrp="1"/>
          </p:cNvSpPr>
          <p:nvPr>
            <p:ph type="sldNum" idx="12"/>
          </p:nvPr>
        </p:nvSpPr>
        <p:spPr>
          <a:xfrm>
            <a:off x="10441760" y="6375400"/>
            <a:ext cx="832903" cy="195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3"/>
          <p:cNvSpPr txBox="1">
            <a:spLocks noGrp="1"/>
          </p:cNvSpPr>
          <p:nvPr>
            <p:ph type="title"/>
          </p:nvPr>
        </p:nvSpPr>
        <p:spPr>
          <a:xfrm>
            <a:off x="914162" y="482600"/>
            <a:ext cx="10360501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3"/>
          <p:cNvSpPr txBox="1">
            <a:spLocks noGrp="1"/>
          </p:cNvSpPr>
          <p:nvPr>
            <p:ph type="ftr" idx="11"/>
          </p:nvPr>
        </p:nvSpPr>
        <p:spPr>
          <a:xfrm>
            <a:off x="914162" y="6375400"/>
            <a:ext cx="7414869" cy="195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3"/>
          <p:cNvSpPr txBox="1">
            <a:spLocks noGrp="1"/>
          </p:cNvSpPr>
          <p:nvPr>
            <p:ph type="dt" idx="10"/>
          </p:nvPr>
        </p:nvSpPr>
        <p:spPr>
          <a:xfrm>
            <a:off x="8735324" y="6375400"/>
            <a:ext cx="1422030" cy="195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3"/>
          <p:cNvSpPr txBox="1">
            <a:spLocks noGrp="1"/>
          </p:cNvSpPr>
          <p:nvPr>
            <p:ph type="sldNum" idx="12"/>
          </p:nvPr>
        </p:nvSpPr>
        <p:spPr>
          <a:xfrm>
            <a:off x="10441760" y="6375400"/>
            <a:ext cx="832903" cy="195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4"/>
          <p:cNvSpPr txBox="1">
            <a:spLocks noGrp="1"/>
          </p:cNvSpPr>
          <p:nvPr>
            <p:ph type="title"/>
          </p:nvPr>
        </p:nvSpPr>
        <p:spPr>
          <a:xfrm>
            <a:off x="7821163" y="482600"/>
            <a:ext cx="3961368" cy="14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mbria"/>
              <a:buNone/>
              <a:defRPr sz="32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4"/>
          <p:cNvSpPr/>
          <p:nvPr/>
        </p:nvSpPr>
        <p:spPr>
          <a:xfrm>
            <a:off x="0" y="-1115"/>
            <a:ext cx="7618016" cy="6859116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875" tIns="60925" rIns="121875" bIns="60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8" name="Google Shape;58;p24"/>
          <p:cNvSpPr txBox="1">
            <a:spLocks noGrp="1"/>
          </p:cNvSpPr>
          <p:nvPr>
            <p:ph type="body" idx="1"/>
          </p:nvPr>
        </p:nvSpPr>
        <p:spPr>
          <a:xfrm>
            <a:off x="507868" y="482600"/>
            <a:ext cx="6602280" cy="5842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t" anchorCtr="0">
            <a:normAutofit/>
          </a:bodyPr>
          <a:lstStyle>
            <a:lvl1pPr marL="457200" lvl="0" indent="-38862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2520"/>
              <a:buChar char="•"/>
              <a:defRPr sz="2800"/>
            </a:lvl1pPr>
            <a:lvl2pPr marL="914400" lvl="1" indent="-36576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60"/>
              <a:buChar char="–"/>
              <a:defRPr sz="2400"/>
            </a:lvl2pPr>
            <a:lvl3pPr marL="1371600" lvl="2" indent="-355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000"/>
              <a:buChar char="•"/>
              <a:defRPr sz="2000"/>
            </a:lvl3pPr>
            <a:lvl4pPr marL="1828800" lvl="3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 sz="1800"/>
            </a:lvl4pPr>
            <a:lvl5pPr marL="2286000" lvl="4" indent="-330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  <a:defRPr sz="1600"/>
            </a:lvl5pPr>
            <a:lvl6pPr marL="2743200" lvl="5" indent="-330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–"/>
              <a:defRPr sz="1600"/>
            </a:lvl6pPr>
            <a:lvl7pPr marL="3200400" lvl="6" indent="-330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  <a:defRPr sz="1600"/>
            </a:lvl7pPr>
            <a:lvl8pPr marL="3657600" lvl="7" indent="-330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–"/>
              <a:defRPr sz="1600"/>
            </a:lvl8pPr>
            <a:lvl9pPr marL="4114800" lvl="8" indent="-330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9" name="Google Shape;59;p24"/>
          <p:cNvSpPr txBox="1">
            <a:spLocks noGrp="1"/>
          </p:cNvSpPr>
          <p:nvPr>
            <p:ph type="body" idx="2"/>
          </p:nvPr>
        </p:nvSpPr>
        <p:spPr>
          <a:xfrm>
            <a:off x="7821163" y="2108200"/>
            <a:ext cx="3961368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 sz="20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40"/>
              <a:buNone/>
              <a:defRPr sz="1600"/>
            </a:lvl2pPr>
            <a:lvl3pPr marL="1371600" lvl="2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300"/>
              <a:buNone/>
              <a:defRPr sz="1300"/>
            </a:lvl3pPr>
            <a:lvl4pPr marL="1828800" lvl="3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/>
            </a:lvl4pPr>
            <a:lvl5pPr marL="2286000" lvl="4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/>
            </a:lvl5pPr>
            <a:lvl6pPr marL="2743200" lvl="5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/>
            </a:lvl6pPr>
            <a:lvl7pPr marL="3200400" lvl="6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/>
            </a:lvl7pPr>
            <a:lvl8pPr marL="3657600" lvl="7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/>
            </a:lvl8pPr>
            <a:lvl9pPr marL="4114800" lvl="8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5"/>
          <p:cNvSpPr/>
          <p:nvPr/>
        </p:nvSpPr>
        <p:spPr>
          <a:xfrm>
            <a:off x="-1607" y="-1115"/>
            <a:ext cx="12190403" cy="6863692"/>
          </a:xfrm>
          <a:custGeom>
            <a:avLst/>
            <a:gdLst/>
            <a:ahLst/>
            <a:cxnLst/>
            <a:rect l="l" t="t" r="r" b="b"/>
            <a:pathLst>
              <a:path w="9145184" h="5147769" extrusionOk="0">
                <a:moveTo>
                  <a:pt x="4573206" y="2611793"/>
                </a:moveTo>
                <a:lnTo>
                  <a:pt x="4673081" y="5144337"/>
                </a:lnTo>
                <a:lnTo>
                  <a:pt x="4473331" y="5144337"/>
                </a:lnTo>
                <a:close/>
                <a:moveTo>
                  <a:pt x="4571642" y="2577669"/>
                </a:moveTo>
                <a:lnTo>
                  <a:pt x="4568842" y="2582993"/>
                </a:lnTo>
                <a:lnTo>
                  <a:pt x="4572592" y="2595063"/>
                </a:lnTo>
                <a:lnTo>
                  <a:pt x="4576342" y="2582993"/>
                </a:lnTo>
                <a:lnTo>
                  <a:pt x="4573542" y="2577669"/>
                </a:lnTo>
                <a:lnTo>
                  <a:pt x="4576527" y="2582398"/>
                </a:lnTo>
                <a:lnTo>
                  <a:pt x="4577948" y="2577822"/>
                </a:lnTo>
                <a:lnTo>
                  <a:pt x="4576812" y="2582849"/>
                </a:lnTo>
                <a:lnTo>
                  <a:pt x="6195680" y="5147769"/>
                </a:lnTo>
                <a:lnTo>
                  <a:pt x="5925258" y="5147769"/>
                </a:lnTo>
                <a:lnTo>
                  <a:pt x="4576648" y="2583574"/>
                </a:lnTo>
                <a:lnTo>
                  <a:pt x="4573436" y="2597778"/>
                </a:lnTo>
                <a:lnTo>
                  <a:pt x="5365626" y="5147732"/>
                </a:lnTo>
                <a:lnTo>
                  <a:pt x="5148352" y="5147731"/>
                </a:lnTo>
                <a:lnTo>
                  <a:pt x="4572592" y="2601509"/>
                </a:lnTo>
                <a:lnTo>
                  <a:pt x="3996832" y="5147731"/>
                </a:lnTo>
                <a:lnTo>
                  <a:pt x="3779558" y="5147732"/>
                </a:lnTo>
                <a:lnTo>
                  <a:pt x="4571749" y="2597778"/>
                </a:lnTo>
                <a:lnTo>
                  <a:pt x="4568537" y="2583574"/>
                </a:lnTo>
                <a:lnTo>
                  <a:pt x="3219926" y="5147769"/>
                </a:lnTo>
                <a:lnTo>
                  <a:pt x="2949504" y="5147769"/>
                </a:lnTo>
                <a:lnTo>
                  <a:pt x="4568373" y="2582849"/>
                </a:lnTo>
                <a:lnTo>
                  <a:pt x="4567236" y="2577822"/>
                </a:lnTo>
                <a:lnTo>
                  <a:pt x="4568658" y="2582398"/>
                </a:lnTo>
                <a:close/>
                <a:moveTo>
                  <a:pt x="4575557" y="2575085"/>
                </a:moveTo>
                <a:lnTo>
                  <a:pt x="7359080" y="5147393"/>
                </a:lnTo>
                <a:lnTo>
                  <a:pt x="6952676" y="5147393"/>
                </a:lnTo>
                <a:close/>
                <a:moveTo>
                  <a:pt x="4569627" y="2575085"/>
                </a:moveTo>
                <a:lnTo>
                  <a:pt x="2192508" y="5147393"/>
                </a:lnTo>
                <a:lnTo>
                  <a:pt x="1786104" y="5147393"/>
                </a:lnTo>
                <a:close/>
                <a:moveTo>
                  <a:pt x="4575024" y="2574459"/>
                </a:moveTo>
                <a:lnTo>
                  <a:pt x="4578940" y="2575344"/>
                </a:lnTo>
                <a:lnTo>
                  <a:pt x="4578048" y="2574781"/>
                </a:lnTo>
                <a:lnTo>
                  <a:pt x="4579253" y="2575415"/>
                </a:lnTo>
                <a:lnTo>
                  <a:pt x="9145184" y="3607878"/>
                </a:lnTo>
                <a:lnTo>
                  <a:pt x="9145184" y="3994264"/>
                </a:lnTo>
                <a:lnTo>
                  <a:pt x="4580914" y="2576289"/>
                </a:lnTo>
                <a:lnTo>
                  <a:pt x="9144554" y="4976484"/>
                </a:lnTo>
                <a:lnTo>
                  <a:pt x="9144554" y="5147483"/>
                </a:lnTo>
                <a:lnTo>
                  <a:pt x="8654212" y="5147483"/>
                </a:lnTo>
                <a:lnTo>
                  <a:pt x="4579973" y="2575996"/>
                </a:lnTo>
                <a:close/>
                <a:moveTo>
                  <a:pt x="4570160" y="2574459"/>
                </a:moveTo>
                <a:lnTo>
                  <a:pt x="4565211" y="2575996"/>
                </a:lnTo>
                <a:lnTo>
                  <a:pt x="490972" y="5147483"/>
                </a:lnTo>
                <a:lnTo>
                  <a:pt x="629" y="5147483"/>
                </a:lnTo>
                <a:lnTo>
                  <a:pt x="630" y="4976484"/>
                </a:lnTo>
                <a:lnTo>
                  <a:pt x="4564270" y="2576289"/>
                </a:lnTo>
                <a:lnTo>
                  <a:pt x="0" y="3994264"/>
                </a:lnTo>
                <a:lnTo>
                  <a:pt x="0" y="3607878"/>
                </a:lnTo>
                <a:lnTo>
                  <a:pt x="4565931" y="2575415"/>
                </a:lnTo>
                <a:lnTo>
                  <a:pt x="4567137" y="2574781"/>
                </a:lnTo>
                <a:lnTo>
                  <a:pt x="4566244" y="2575344"/>
                </a:lnTo>
                <a:close/>
                <a:moveTo>
                  <a:pt x="630" y="286"/>
                </a:moveTo>
                <a:lnTo>
                  <a:pt x="490972" y="286"/>
                </a:lnTo>
                <a:lnTo>
                  <a:pt x="4565212" y="2571773"/>
                </a:lnTo>
                <a:lnTo>
                  <a:pt x="4567326" y="2572430"/>
                </a:lnTo>
                <a:lnTo>
                  <a:pt x="4569443" y="2572513"/>
                </a:lnTo>
                <a:lnTo>
                  <a:pt x="1786104" y="376"/>
                </a:lnTo>
                <a:lnTo>
                  <a:pt x="2192508" y="376"/>
                </a:lnTo>
                <a:lnTo>
                  <a:pt x="4569471" y="2572514"/>
                </a:lnTo>
                <a:lnTo>
                  <a:pt x="4571301" y="2572587"/>
                </a:lnTo>
                <a:lnTo>
                  <a:pt x="4569599" y="2572654"/>
                </a:lnTo>
                <a:lnTo>
                  <a:pt x="4569627" y="2572684"/>
                </a:lnTo>
                <a:lnTo>
                  <a:pt x="4569595" y="2572654"/>
                </a:lnTo>
                <a:lnTo>
                  <a:pt x="4568222" y="2572708"/>
                </a:lnTo>
                <a:lnTo>
                  <a:pt x="4570160" y="2573310"/>
                </a:lnTo>
                <a:lnTo>
                  <a:pt x="4567604" y="2572732"/>
                </a:lnTo>
                <a:lnTo>
                  <a:pt x="4566783" y="2572765"/>
                </a:lnTo>
                <a:lnTo>
                  <a:pt x="4567137" y="2572988"/>
                </a:lnTo>
                <a:lnTo>
                  <a:pt x="4566717" y="2572767"/>
                </a:lnTo>
                <a:lnTo>
                  <a:pt x="1205" y="2752816"/>
                </a:lnTo>
                <a:lnTo>
                  <a:pt x="1205" y="2392358"/>
                </a:lnTo>
                <a:lnTo>
                  <a:pt x="4565974" y="2572377"/>
                </a:lnTo>
                <a:lnTo>
                  <a:pt x="4565931" y="2572354"/>
                </a:lnTo>
                <a:lnTo>
                  <a:pt x="0" y="1539891"/>
                </a:lnTo>
                <a:lnTo>
                  <a:pt x="0" y="1153505"/>
                </a:lnTo>
                <a:lnTo>
                  <a:pt x="4564271" y="2571481"/>
                </a:lnTo>
                <a:lnTo>
                  <a:pt x="630" y="171286"/>
                </a:lnTo>
                <a:close/>
                <a:moveTo>
                  <a:pt x="9144554" y="286"/>
                </a:moveTo>
                <a:lnTo>
                  <a:pt x="9144554" y="171286"/>
                </a:lnTo>
                <a:lnTo>
                  <a:pt x="4580915" y="2571480"/>
                </a:lnTo>
                <a:lnTo>
                  <a:pt x="9145184" y="1153505"/>
                </a:lnTo>
                <a:lnTo>
                  <a:pt x="9145184" y="1539891"/>
                </a:lnTo>
                <a:lnTo>
                  <a:pt x="4579254" y="2572354"/>
                </a:lnTo>
                <a:lnTo>
                  <a:pt x="4579211" y="2572377"/>
                </a:lnTo>
                <a:lnTo>
                  <a:pt x="9143978" y="2392358"/>
                </a:lnTo>
                <a:lnTo>
                  <a:pt x="9143979" y="2752816"/>
                </a:lnTo>
                <a:lnTo>
                  <a:pt x="4578467" y="2572767"/>
                </a:lnTo>
                <a:lnTo>
                  <a:pt x="4578048" y="2572988"/>
                </a:lnTo>
                <a:lnTo>
                  <a:pt x="4578402" y="2572765"/>
                </a:lnTo>
                <a:lnTo>
                  <a:pt x="4577580" y="2572732"/>
                </a:lnTo>
                <a:lnTo>
                  <a:pt x="4575024" y="2573310"/>
                </a:lnTo>
                <a:lnTo>
                  <a:pt x="4576963" y="2572708"/>
                </a:lnTo>
                <a:lnTo>
                  <a:pt x="4575590" y="2572654"/>
                </a:lnTo>
                <a:lnTo>
                  <a:pt x="4575557" y="2572684"/>
                </a:lnTo>
                <a:lnTo>
                  <a:pt x="4575585" y="2572654"/>
                </a:lnTo>
                <a:lnTo>
                  <a:pt x="4573884" y="2572587"/>
                </a:lnTo>
                <a:lnTo>
                  <a:pt x="4575714" y="2572515"/>
                </a:lnTo>
                <a:lnTo>
                  <a:pt x="6952676" y="376"/>
                </a:lnTo>
                <a:lnTo>
                  <a:pt x="7359080" y="376"/>
                </a:lnTo>
                <a:lnTo>
                  <a:pt x="4575742" y="2572513"/>
                </a:lnTo>
                <a:lnTo>
                  <a:pt x="4577858" y="2572430"/>
                </a:lnTo>
                <a:lnTo>
                  <a:pt x="4579973" y="2571773"/>
                </a:lnTo>
                <a:lnTo>
                  <a:pt x="8654212" y="286"/>
                </a:lnTo>
                <a:close/>
                <a:moveTo>
                  <a:pt x="3219926" y="0"/>
                </a:moveTo>
                <a:lnTo>
                  <a:pt x="4568537" y="2564195"/>
                </a:lnTo>
                <a:lnTo>
                  <a:pt x="4571749" y="2549991"/>
                </a:lnTo>
                <a:lnTo>
                  <a:pt x="3779558" y="38"/>
                </a:lnTo>
                <a:lnTo>
                  <a:pt x="3996832" y="38"/>
                </a:lnTo>
                <a:lnTo>
                  <a:pt x="4572260" y="2544793"/>
                </a:lnTo>
                <a:lnTo>
                  <a:pt x="4471935" y="837"/>
                </a:lnTo>
                <a:lnTo>
                  <a:pt x="4674477" y="837"/>
                </a:lnTo>
                <a:lnTo>
                  <a:pt x="4574412" y="2538215"/>
                </a:lnTo>
                <a:lnTo>
                  <a:pt x="5148352" y="38"/>
                </a:lnTo>
                <a:lnTo>
                  <a:pt x="5365626" y="38"/>
                </a:lnTo>
                <a:lnTo>
                  <a:pt x="4574021" y="2548106"/>
                </a:lnTo>
                <a:lnTo>
                  <a:pt x="4573871" y="2551916"/>
                </a:lnTo>
                <a:lnTo>
                  <a:pt x="4576648" y="2564195"/>
                </a:lnTo>
                <a:lnTo>
                  <a:pt x="5925258" y="0"/>
                </a:lnTo>
                <a:lnTo>
                  <a:pt x="6195680" y="0"/>
                </a:lnTo>
                <a:lnTo>
                  <a:pt x="4576812" y="2564920"/>
                </a:lnTo>
                <a:lnTo>
                  <a:pt x="4577948" y="2569947"/>
                </a:lnTo>
                <a:lnTo>
                  <a:pt x="4576527" y="2565371"/>
                </a:lnTo>
                <a:lnTo>
                  <a:pt x="4573542" y="2570100"/>
                </a:lnTo>
                <a:lnTo>
                  <a:pt x="4576342" y="2564777"/>
                </a:lnTo>
                <a:lnTo>
                  <a:pt x="4573699" y="2556271"/>
                </a:lnTo>
                <a:lnTo>
                  <a:pt x="4573206" y="2568777"/>
                </a:lnTo>
                <a:lnTo>
                  <a:pt x="4572575" y="2552763"/>
                </a:lnTo>
                <a:lnTo>
                  <a:pt x="4568842" y="2564777"/>
                </a:lnTo>
                <a:lnTo>
                  <a:pt x="4571642" y="2570100"/>
                </a:lnTo>
                <a:lnTo>
                  <a:pt x="4568658" y="2565371"/>
                </a:lnTo>
                <a:lnTo>
                  <a:pt x="4567236" y="2569947"/>
                </a:lnTo>
                <a:lnTo>
                  <a:pt x="4568373" y="2564920"/>
                </a:lnTo>
                <a:lnTo>
                  <a:pt x="2949504" y="0"/>
                </a:lnTo>
                <a:close/>
              </a:path>
            </a:pathLst>
          </a:custGeom>
          <a:gradFill>
            <a:gsLst>
              <a:gs pos="0">
                <a:srgbClr val="000000">
                  <a:alpha val="784"/>
                </a:srgbClr>
              </a:gs>
              <a:gs pos="100000">
                <a:srgbClr val="000000">
                  <a:alpha val="9803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121875" tIns="60925" rIns="121875" bIns="60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2" name="Google Shape;62;p25"/>
          <p:cNvSpPr txBox="1">
            <a:spLocks noGrp="1"/>
          </p:cNvSpPr>
          <p:nvPr>
            <p:ph type="title"/>
          </p:nvPr>
        </p:nvSpPr>
        <p:spPr>
          <a:xfrm>
            <a:off x="6399133" y="1905000"/>
            <a:ext cx="5180251" cy="17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mbria"/>
              <a:buNone/>
              <a:defRPr sz="32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5"/>
          <p:cNvSpPr/>
          <p:nvPr/>
        </p:nvSpPr>
        <p:spPr>
          <a:xfrm>
            <a:off x="0" y="-1115"/>
            <a:ext cx="6093594" cy="6859116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875" tIns="60925" rIns="121875" bIns="60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4" name="Google Shape;64;p25" descr="An empty placeholder to add an image. Click on the placeholder and select the image that you wish to add.&#10;"/>
          <p:cNvSpPr>
            <a:spLocks noGrp="1"/>
          </p:cNvSpPr>
          <p:nvPr>
            <p:ph type="pic" idx="2"/>
          </p:nvPr>
        </p:nvSpPr>
        <p:spPr>
          <a:xfrm>
            <a:off x="507869" y="482601"/>
            <a:ext cx="5077859" cy="5862706"/>
          </a:xfrm>
          <a:prstGeom prst="rect">
            <a:avLst/>
          </a:prstGeom>
          <a:noFill/>
          <a:ln>
            <a:noFill/>
          </a:ln>
        </p:spPr>
      </p:sp>
      <p:sp>
        <p:nvSpPr>
          <p:cNvPr id="65" name="Google Shape;65;p25"/>
          <p:cNvSpPr txBox="1">
            <a:spLocks noGrp="1"/>
          </p:cNvSpPr>
          <p:nvPr>
            <p:ph type="body" idx="1"/>
          </p:nvPr>
        </p:nvSpPr>
        <p:spPr>
          <a:xfrm>
            <a:off x="6399133" y="3733800"/>
            <a:ext cx="5180251" cy="17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 sz="20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40"/>
              <a:buNone/>
              <a:defRPr sz="1600"/>
            </a:lvl2pPr>
            <a:lvl3pPr marL="1371600" lvl="2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300"/>
              <a:buNone/>
              <a:defRPr sz="1300"/>
            </a:lvl3pPr>
            <a:lvl4pPr marL="1828800" lvl="3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/>
            </a:lvl4pPr>
            <a:lvl5pPr marL="2286000" lvl="4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/>
            </a:lvl5pPr>
            <a:lvl6pPr marL="2743200" lvl="5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/>
            </a:lvl6pPr>
            <a:lvl7pPr marL="3200400" lvl="6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/>
            </a:lvl7pPr>
            <a:lvl8pPr marL="3657600" lvl="7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/>
            </a:lvl8pPr>
            <a:lvl9pPr marL="4114800" lvl="8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dk2"/>
            </a:gs>
            <a:gs pos="17000">
              <a:schemeClr val="dk2"/>
            </a:gs>
            <a:gs pos="71000">
              <a:srgbClr val="620000"/>
            </a:gs>
            <a:gs pos="100000">
              <a:srgbClr val="26000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6"/>
          <p:cNvSpPr txBox="1">
            <a:spLocks noGrp="1"/>
          </p:cNvSpPr>
          <p:nvPr>
            <p:ph type="title"/>
          </p:nvPr>
        </p:nvSpPr>
        <p:spPr>
          <a:xfrm>
            <a:off x="914162" y="482600"/>
            <a:ext cx="10360501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>
            <a:norm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mbria"/>
              <a:buNone/>
              <a:defRPr sz="36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6"/>
          <p:cNvSpPr txBox="1">
            <a:spLocks noGrp="1"/>
          </p:cNvSpPr>
          <p:nvPr>
            <p:ph type="body" idx="1"/>
          </p:nvPr>
        </p:nvSpPr>
        <p:spPr>
          <a:xfrm>
            <a:off x="914162" y="1803401"/>
            <a:ext cx="10360501" cy="44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t" anchorCtr="0">
            <a:normAutofit/>
          </a:bodyPr>
          <a:lstStyle>
            <a:lvl1pPr marL="457200" marR="0" lvl="0" indent="-38862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52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914400" marR="0" lvl="1" indent="-36576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2160"/>
              <a:buFont typeface="Cambria"/>
              <a:buChar char="–"/>
              <a:defRPr sz="24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Cambria"/>
              <a:buChar char="–"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743200" marR="0" lvl="5" indent="-3302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ambria"/>
              <a:buChar char="–"/>
              <a:defRPr sz="16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3200400" marR="0" lvl="6" indent="-3302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657600" marR="0" lvl="7" indent="-3302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ambria"/>
              <a:buChar char="–"/>
              <a:defRPr sz="16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4114800" marR="0" lvl="8" indent="-3302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12" name="Google Shape;12;p16"/>
          <p:cNvSpPr txBox="1">
            <a:spLocks noGrp="1"/>
          </p:cNvSpPr>
          <p:nvPr>
            <p:ph type="ftr" idx="11"/>
          </p:nvPr>
        </p:nvSpPr>
        <p:spPr>
          <a:xfrm>
            <a:off x="914162" y="6375400"/>
            <a:ext cx="7414869" cy="195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13" name="Google Shape;13;p16"/>
          <p:cNvSpPr txBox="1">
            <a:spLocks noGrp="1"/>
          </p:cNvSpPr>
          <p:nvPr>
            <p:ph type="dt" idx="10"/>
          </p:nvPr>
        </p:nvSpPr>
        <p:spPr>
          <a:xfrm>
            <a:off x="8735324" y="6375400"/>
            <a:ext cx="1422030" cy="195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14" name="Google Shape;14;p16"/>
          <p:cNvSpPr txBox="1">
            <a:spLocks noGrp="1"/>
          </p:cNvSpPr>
          <p:nvPr>
            <p:ph type="sldNum" idx="12"/>
          </p:nvPr>
        </p:nvSpPr>
        <p:spPr>
          <a:xfrm>
            <a:off x="10441760" y="6375400"/>
            <a:ext cx="832903" cy="195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0" marR="0" lvl="1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0" marR="0" lvl="2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0" marR="0" lvl="3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0" marR="0" lvl="4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0" marR="0" lvl="5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0" marR="0" lvl="6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0" marR="0" lvl="7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0" marR="0" lvl="8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3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"/>
          <p:cNvSpPr txBox="1">
            <a:spLocks noGrp="1"/>
          </p:cNvSpPr>
          <p:nvPr>
            <p:ph type="ctrTitle"/>
          </p:nvPr>
        </p:nvSpPr>
        <p:spPr>
          <a:xfrm>
            <a:off x="1218883" y="1905002"/>
            <a:ext cx="9751060" cy="21479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ctr" anchorCtr="0">
            <a:norm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mbria"/>
              <a:buNone/>
            </a:pPr>
            <a:r>
              <a:rPr lang="en-US"/>
              <a:t>DISSAMINATED VASCULAR COAGULATION</a:t>
            </a:r>
            <a:endParaRPr/>
          </a:p>
        </p:txBody>
      </p:sp>
      <p:sp>
        <p:nvSpPr>
          <p:cNvPr id="88" name="Google Shape;88;p1"/>
          <p:cNvSpPr txBox="1">
            <a:spLocks noGrp="1"/>
          </p:cNvSpPr>
          <p:nvPr>
            <p:ph type="subTitle" idx="1"/>
          </p:nvPr>
        </p:nvSpPr>
        <p:spPr>
          <a:xfrm>
            <a:off x="1218883" y="4140200"/>
            <a:ext cx="9751060" cy="14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20"/>
              <a:buNone/>
            </a:pPr>
            <a:r>
              <a:rPr lang="en-US" dirty="0"/>
              <a:t>Done by: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20"/>
              <a:buNone/>
            </a:pPr>
            <a:r>
              <a:rPr lang="en-US" dirty="0" smtClean="0"/>
              <a:t>Abd Al-</a:t>
            </a:r>
            <a:r>
              <a:rPr lang="en-US" dirty="0" err="1" smtClean="0"/>
              <a:t>Rhman</a:t>
            </a:r>
            <a:r>
              <a:rPr lang="en-US" dirty="0" smtClean="0"/>
              <a:t> </a:t>
            </a:r>
            <a:r>
              <a:rPr lang="en-US" dirty="0" err="1" smtClean="0"/>
              <a:t>Ibdah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Ahmad </a:t>
            </a:r>
            <a:r>
              <a:rPr lang="en-US" dirty="0" err="1" smtClean="0"/>
              <a:t>Aboud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0"/>
          <p:cNvSpPr txBox="1"/>
          <p:nvPr/>
        </p:nvSpPr>
        <p:spPr>
          <a:xfrm>
            <a:off x="1801827" y="501041"/>
            <a:ext cx="9168116" cy="800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Browallia New"/>
              <a:buNone/>
            </a:pPr>
            <a:r>
              <a:rPr lang="en-US" sz="4600" b="0" i="0" u="none" strike="noStrike" cap="none">
                <a:solidFill>
                  <a:schemeClr val="dk1"/>
                </a:solidFill>
                <a:latin typeface="Browallia New"/>
                <a:ea typeface="Browallia New"/>
                <a:cs typeface="Browallia New"/>
                <a:sym typeface="Browallia New"/>
              </a:rPr>
              <a:t>Complications: ( summary ) </a:t>
            </a:r>
            <a:endParaRPr sz="18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8" name="Google Shape;148;p10"/>
          <p:cNvSpPr txBox="1"/>
          <p:nvPr/>
        </p:nvSpPr>
        <p:spPr>
          <a:xfrm>
            <a:off x="1218882" y="1524000"/>
            <a:ext cx="10969943" cy="4185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A7A7A"/>
              </a:buClr>
              <a:buSzPts val="2800"/>
              <a:buFont typeface="Arial"/>
              <a:buChar char="•"/>
            </a:pPr>
            <a:r>
              <a:rPr lang="en-US" sz="2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Acute kidney injury</a:t>
            </a:r>
            <a:endParaRPr/>
          </a:p>
          <a:p>
            <a:pPr marL="342900" marR="0" lvl="0" indent="-2286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7A7A7A"/>
              </a:buClr>
              <a:buSzPts val="2800"/>
              <a:buFont typeface="Arial"/>
              <a:buChar char="•"/>
            </a:pPr>
            <a:r>
              <a:rPr lang="en-US" sz="2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Microangiopathic hemolytic anemia</a:t>
            </a:r>
            <a:endParaRPr/>
          </a:p>
          <a:p>
            <a:pPr marL="342900" marR="0" lvl="0" indent="-2286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7A7A7A"/>
              </a:buClr>
              <a:buSzPts val="2800"/>
              <a:buFont typeface="Arial"/>
              <a:buChar char="•"/>
            </a:pPr>
            <a:r>
              <a:rPr lang="en-US" sz="2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Respiratory dysfunction</a:t>
            </a:r>
            <a:endParaRPr/>
          </a:p>
          <a:p>
            <a:pPr marL="342900" marR="0" lvl="0" indent="-2286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7A7A7A"/>
              </a:buClr>
              <a:buSzPts val="2800"/>
              <a:buFont typeface="Arial"/>
              <a:buChar char="•"/>
            </a:pPr>
            <a:r>
              <a:rPr lang="en-US" sz="2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Hepatic dysfunction</a:t>
            </a:r>
            <a:endParaRPr/>
          </a:p>
          <a:p>
            <a:pPr marL="342900" marR="0" lvl="0" indent="-2286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7A7A7A"/>
              </a:buClr>
              <a:buSzPts val="2800"/>
              <a:buFont typeface="Arial"/>
              <a:buChar char="•"/>
            </a:pPr>
            <a:r>
              <a:rPr lang="en-US" sz="2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Change in mental status due to if either thrombi or hemorrhage to areas of the brain arise.</a:t>
            </a:r>
            <a:endParaRPr sz="28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286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7A7A7A"/>
              </a:buClr>
              <a:buSzPts val="2800"/>
              <a:buFont typeface="Arial"/>
              <a:buChar char="•"/>
            </a:pPr>
            <a:r>
              <a:rPr lang="en-US" sz="2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Gangrene and loss of digits</a:t>
            </a:r>
            <a:endParaRPr/>
          </a:p>
          <a:p>
            <a:pPr marL="342900" marR="0" lvl="0" indent="-2286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7A7A7A"/>
              </a:buClr>
              <a:buSzPts val="2800"/>
              <a:buFont typeface="Arial"/>
              <a:buChar char="•"/>
            </a:pPr>
            <a:r>
              <a:rPr lang="en-US" sz="2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Shock</a:t>
            </a:r>
            <a:endParaRPr/>
          </a:p>
          <a:p>
            <a:pPr marL="342900" marR="0" lvl="0" indent="-2286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7A7A7A"/>
              </a:buClr>
              <a:buSzPts val="2800"/>
              <a:buFont typeface="Arial"/>
              <a:buChar char="•"/>
            </a:pPr>
            <a:r>
              <a:rPr lang="en-US" sz="2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Death</a:t>
            </a:r>
            <a:endParaRPr/>
          </a:p>
        </p:txBody>
      </p:sp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2"/>
          <p:cNvSpPr txBox="1">
            <a:spLocks noGrp="1"/>
          </p:cNvSpPr>
          <p:nvPr>
            <p:ph type="title"/>
          </p:nvPr>
        </p:nvSpPr>
        <p:spPr>
          <a:xfrm>
            <a:off x="836612" y="228600"/>
            <a:ext cx="10360501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Times New Roman"/>
              <a:buNone/>
            </a:pPr>
            <a:r>
              <a:rPr lang="en-US" sz="5400" b="1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Laboratory Studies</a:t>
            </a:r>
            <a:endParaRPr sz="5400" b="1"/>
          </a:p>
        </p:txBody>
      </p:sp>
      <p:sp>
        <p:nvSpPr>
          <p:cNvPr id="163" name="Google Shape;163;p12"/>
          <p:cNvSpPr txBox="1">
            <a:spLocks noGrp="1"/>
          </p:cNvSpPr>
          <p:nvPr>
            <p:ph type="body" idx="1"/>
          </p:nvPr>
        </p:nvSpPr>
        <p:spPr>
          <a:xfrm>
            <a:off x="914162" y="1600200"/>
            <a:ext cx="10360501" cy="4673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t" anchorCtr="0">
            <a:normAutofit fontScale="92500" lnSpcReduction="20000"/>
          </a:bodyPr>
          <a:lstStyle/>
          <a:p>
            <a:pPr marL="274320" lvl="0" indent="-27432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90000"/>
              <a:buChar char="•"/>
            </a:pPr>
            <a:r>
              <a:rPr lang="en-US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diagnosis of DIC is made by combining the clinical impression with any laboratory abnormalities noted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74320" lvl="0" indent="-27432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ct val="90000"/>
              <a:buChar char="•"/>
            </a:pPr>
            <a:r>
              <a:rPr lang="en-US" b="1"/>
              <a:t>Thrombocytopenia </a:t>
            </a:r>
            <a:br>
              <a:rPr lang="en-US" b="1"/>
            </a:br>
            <a:r>
              <a:rPr lang="en-US" b="1"/>
              <a:t/>
            </a:r>
            <a:br>
              <a:rPr lang="en-US" b="1"/>
            </a:br>
            <a:r>
              <a:rPr lang="en-US" b="1"/>
              <a:t>Prolonged PT and PTT  and bleeding time due to coagulation factors  deficiency</a:t>
            </a:r>
            <a:br>
              <a:rPr lang="en-US" b="1"/>
            </a:br>
            <a:r>
              <a:rPr lang="en-US" b="1"/>
              <a:t> </a:t>
            </a:r>
            <a:br>
              <a:rPr lang="en-US" b="1"/>
            </a:br>
            <a:r>
              <a:rPr lang="en-US" b="1"/>
              <a:t>low fibrinogen &gt;&gt;&gt; </a:t>
            </a:r>
            <a:br>
              <a:rPr lang="en-US" b="1"/>
            </a:br>
            <a:r>
              <a:rPr lang="en-US" b="1"/>
              <a:t/>
            </a:r>
            <a:br>
              <a:rPr lang="en-US" b="1"/>
            </a:br>
            <a:r>
              <a:rPr lang="en-US" b="1"/>
              <a:t>increase the level of D-dimer</a:t>
            </a:r>
            <a:r>
              <a:rPr lang="en-US" b="1">
                <a:latin typeface="Times New Roman"/>
                <a:ea typeface="Times New Roman"/>
                <a:cs typeface="Times New Roman"/>
                <a:sym typeface="Times New Roman"/>
              </a:rPr>
              <a:t> (</a:t>
            </a:r>
            <a:r>
              <a:rPr lang="en-US" b="1"/>
              <a:t>fibrin degradation product) </a:t>
            </a:r>
            <a:br>
              <a:rPr lang="en-US" b="1"/>
            </a:br>
            <a:r>
              <a:rPr lang="en-US" b="1"/>
              <a:t/>
            </a:r>
            <a:br>
              <a:rPr lang="en-US" b="1"/>
            </a:br>
            <a:r>
              <a:rPr lang="en-US" b="1"/>
              <a:t>Peripheral smear reveals </a:t>
            </a:r>
            <a:r>
              <a:rPr lang="en-US" b="1" u="sng">
                <a:solidFill>
                  <a:schemeClr val="lt2"/>
                </a:solidFill>
              </a:rPr>
              <a:t>schistocytes</a:t>
            </a:r>
            <a:r>
              <a:rPr lang="en-US" b="1"/>
              <a:t>  from the damage of RBC as they  go through  microcirculation</a:t>
            </a:r>
            <a:r>
              <a:rPr lang="en-US" b="1">
                <a:solidFill>
                  <a:srgbClr val="EBAA7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with any laboratory abnormalities noted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4"/>
          <p:cNvSpPr txBox="1"/>
          <p:nvPr/>
        </p:nvSpPr>
        <p:spPr>
          <a:xfrm>
            <a:off x="1828324" y="1447800"/>
            <a:ext cx="8024310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mbria"/>
              <a:buNone/>
            </a:pPr>
            <a:endParaRPr sz="240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-Monitor vital signs and  Correct hypovolemia</a:t>
            </a:r>
            <a:endParaRPr/>
          </a:p>
          <a:p>
            <a:pPr marL="285750" marR="0" lvl="0" indent="-133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mbria"/>
              <a:buNone/>
            </a:pPr>
            <a:endParaRPr sz="240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4" name="Google Shape;174;p14"/>
          <p:cNvSpPr txBox="1"/>
          <p:nvPr/>
        </p:nvSpPr>
        <p:spPr>
          <a:xfrm>
            <a:off x="1480537" y="709698"/>
            <a:ext cx="10505141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1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treatment for DIC focus on addressing the underlying disorder, which ultimately led to this condition</a:t>
            </a:r>
            <a:endParaRPr sz="2800" b="1" i="0" u="sng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5" name="Google Shape;175;p14"/>
          <p:cNvSpPr txBox="1"/>
          <p:nvPr/>
        </p:nvSpPr>
        <p:spPr>
          <a:xfrm>
            <a:off x="1726751" y="2286001"/>
            <a:ext cx="9738859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None/>
            </a:pPr>
            <a:r>
              <a:rPr lang="en-US" sz="20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</a:t>
            </a:r>
            <a:r>
              <a:rPr lang="en-US" sz="24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Platelet transfusion may be considered in patients with DIC and severe thrombocytopenia, in particular, in patients with bleeding or in patients at risk for bleeding</a:t>
            </a:r>
            <a:endParaRPr sz="2400" b="1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6" name="Google Shape;176;p14"/>
          <p:cNvSpPr txBox="1"/>
          <p:nvPr/>
        </p:nvSpPr>
        <p:spPr>
          <a:xfrm>
            <a:off x="1726750" y="3429000"/>
            <a:ext cx="9188009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Char char="-"/>
            </a:pPr>
            <a:r>
              <a:rPr lang="en-US" sz="28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fresh frozen plasma</a:t>
            </a:r>
            <a:endParaRPr sz="2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Times New Roman"/>
              <a:buChar char="-"/>
            </a:pPr>
            <a:r>
              <a:rPr lang="en-US" sz="28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cryoprecipitate</a:t>
            </a:r>
            <a:r>
              <a:rPr lang="en-US" sz="24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can be transfused to replaces  clotting factors and fibrinogen </a:t>
            </a:r>
            <a:endParaRPr/>
          </a:p>
        </p:txBody>
      </p:sp>
      <p:pic>
        <p:nvPicPr>
          <p:cNvPr id="177" name="Google Shape;177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23371" y="3107716"/>
            <a:ext cx="1703506" cy="2538885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14"/>
          <p:cNvSpPr txBox="1"/>
          <p:nvPr/>
        </p:nvSpPr>
        <p:spPr>
          <a:xfrm>
            <a:off x="1598612" y="4724400"/>
            <a:ext cx="9938874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</a:pPr>
            <a:r>
              <a:rPr lang="en-US" sz="28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</a:t>
            </a:r>
            <a:r>
              <a:rPr lang="en-US" sz="24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low doses of heparin(iv/sc) inhibit clotting and can prevent consumption of clotting factors. the use of heparin is controversial ,give only in rare cases in which thrombosis dominates the clinical picture .</a:t>
            </a:r>
            <a:endParaRPr sz="2400" b="1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</a:t>
            </a:r>
            <a:r>
              <a:rPr lang="en-US" sz="20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other supporative measures include oxgen and IV fluids maintain Bp and renal perfusion </a:t>
            </a:r>
            <a:endParaRPr/>
          </a:p>
        </p:txBody>
      </p:sp>
      <p:sp>
        <p:nvSpPr>
          <p:cNvPr id="179" name="Google Shape;179;p14"/>
          <p:cNvSpPr/>
          <p:nvPr/>
        </p:nvSpPr>
        <p:spPr>
          <a:xfrm>
            <a:off x="2133044" y="-86932"/>
            <a:ext cx="6166298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Century Gothic"/>
              <a:buNone/>
            </a:pPr>
            <a:r>
              <a:rPr lang="en-US" sz="5400" b="1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Treatment</a:t>
            </a:r>
            <a:endParaRPr/>
          </a:p>
        </p:txBody>
      </p:sp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5"/>
          <p:cNvSpPr txBox="1">
            <a:spLocks noGrp="1"/>
          </p:cNvSpPr>
          <p:nvPr>
            <p:ph type="title"/>
          </p:nvPr>
        </p:nvSpPr>
        <p:spPr>
          <a:xfrm>
            <a:off x="914162" y="482600"/>
            <a:ext cx="10360501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mbria"/>
              <a:buNone/>
            </a:pPr>
            <a:endParaRPr/>
          </a:p>
        </p:txBody>
      </p:sp>
      <p:pic>
        <p:nvPicPr>
          <p:cNvPr id="185" name="Google Shape;185;p15" descr="1-slide-nobody-needs.pn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8882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"/>
          <p:cNvSpPr txBox="1">
            <a:spLocks noGrp="1"/>
          </p:cNvSpPr>
          <p:nvPr>
            <p:ph type="title"/>
          </p:nvPr>
        </p:nvSpPr>
        <p:spPr>
          <a:xfrm>
            <a:off x="914162" y="482600"/>
            <a:ext cx="10360501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mbria"/>
              <a:buNone/>
            </a:pPr>
            <a:r>
              <a:rPr lang="en-US"/>
              <a:t>CONTENT</a:t>
            </a:r>
            <a:endParaRPr/>
          </a:p>
        </p:txBody>
      </p:sp>
      <p:sp>
        <p:nvSpPr>
          <p:cNvPr id="94" name="Google Shape;94;p2"/>
          <p:cNvSpPr txBox="1">
            <a:spLocks noGrp="1"/>
          </p:cNvSpPr>
          <p:nvPr>
            <p:ph type="body" idx="1"/>
          </p:nvPr>
        </p:nvSpPr>
        <p:spPr>
          <a:xfrm>
            <a:off x="914162" y="1803401"/>
            <a:ext cx="10360501" cy="44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t" anchorCtr="0">
            <a:normAutofit lnSpcReduction="10000"/>
          </a:bodyPr>
          <a:lstStyle/>
          <a:p>
            <a:pPr marL="274320" lvl="0" indent="-27432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20"/>
              <a:buChar char="•"/>
            </a:pPr>
            <a:r>
              <a:rPr lang="en-US" dirty="0"/>
              <a:t>DEFINITION </a:t>
            </a:r>
            <a:endParaRPr dirty="0"/>
          </a:p>
          <a:p>
            <a:pPr marL="274320" lvl="0" indent="-27432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2520"/>
              <a:buChar char="•"/>
            </a:pPr>
            <a:r>
              <a:rPr lang="en-US" dirty="0"/>
              <a:t>PATHOPHYSIOLOGY</a:t>
            </a:r>
            <a:endParaRPr dirty="0"/>
          </a:p>
          <a:p>
            <a:pPr marL="274320" lvl="0" indent="-27432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2520"/>
              <a:buChar char="•"/>
            </a:pPr>
            <a:r>
              <a:rPr lang="en-US" dirty="0"/>
              <a:t>CAUSES</a:t>
            </a:r>
            <a:endParaRPr dirty="0"/>
          </a:p>
          <a:p>
            <a:pPr marL="274320" lvl="0" indent="-27432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2520"/>
              <a:buChar char="•"/>
            </a:pPr>
            <a:r>
              <a:rPr lang="en-US" dirty="0"/>
              <a:t>HISTORY</a:t>
            </a:r>
            <a:endParaRPr dirty="0"/>
          </a:p>
          <a:p>
            <a:pPr marL="274320" lvl="0" indent="-27432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2520"/>
              <a:buChar char="•"/>
            </a:pPr>
            <a:r>
              <a:rPr lang="en-US" dirty="0"/>
              <a:t>PHYSICAL EXAMINATION</a:t>
            </a:r>
            <a:endParaRPr dirty="0"/>
          </a:p>
          <a:p>
            <a:pPr marL="274320" lvl="0" indent="-27432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2520"/>
              <a:buChar char="•"/>
            </a:pPr>
            <a:r>
              <a:rPr lang="en-US" dirty="0" smtClean="0"/>
              <a:t>COMPLICATION</a:t>
            </a:r>
            <a:endParaRPr dirty="0"/>
          </a:p>
          <a:p>
            <a:pPr marL="274320" lvl="0" indent="-27432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2520"/>
              <a:buChar char="•"/>
            </a:pPr>
            <a:r>
              <a:rPr lang="en-US" dirty="0"/>
              <a:t>LABORATORY STUDIES</a:t>
            </a:r>
            <a:endParaRPr dirty="0"/>
          </a:p>
          <a:p>
            <a:pPr marL="274320" lvl="0" indent="-27432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2520"/>
              <a:buChar char="•"/>
            </a:pPr>
            <a:r>
              <a:rPr lang="en-US" dirty="0"/>
              <a:t>TREATMENT</a:t>
            </a:r>
            <a:endParaRPr dirty="0"/>
          </a:p>
          <a:p>
            <a:pPr marL="274320" lvl="0" indent="-1143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2520"/>
              <a:buNone/>
            </a:pP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"/>
          <p:cNvSpPr txBox="1">
            <a:spLocks noGrp="1"/>
          </p:cNvSpPr>
          <p:nvPr>
            <p:ph type="title"/>
          </p:nvPr>
        </p:nvSpPr>
        <p:spPr>
          <a:xfrm>
            <a:off x="914162" y="482600"/>
            <a:ext cx="10360501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mbria"/>
              <a:buNone/>
            </a:pPr>
            <a:r>
              <a:rPr lang="en-US"/>
              <a:t>DEFINITION</a:t>
            </a:r>
            <a:endParaRPr/>
          </a:p>
        </p:txBody>
      </p:sp>
      <p:sp>
        <p:nvSpPr>
          <p:cNvPr id="100" name="Google Shape;100;p3"/>
          <p:cNvSpPr txBox="1">
            <a:spLocks noGrp="1"/>
          </p:cNvSpPr>
          <p:nvPr>
            <p:ph type="body" idx="1"/>
          </p:nvPr>
        </p:nvSpPr>
        <p:spPr>
          <a:xfrm>
            <a:off x="914162" y="1803401"/>
            <a:ext cx="10360501" cy="44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t" anchorCtr="0">
            <a:normAutofit/>
          </a:bodyPr>
          <a:lstStyle/>
          <a:p>
            <a:pPr marL="274320" lvl="0" indent="-27432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80"/>
              <a:buChar char="•"/>
            </a:pPr>
            <a:r>
              <a:rPr lang="en-US" sz="3200" b="1">
                <a:solidFill>
                  <a:schemeClr val="dk1"/>
                </a:solidFill>
              </a:rPr>
              <a:t>It is pathologic activation of the coagulation cascade</a:t>
            </a:r>
            <a:endParaRPr/>
          </a:p>
          <a:p>
            <a:pPr marL="274320" lvl="0" indent="-27432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2520"/>
              <a:buNone/>
            </a:pPr>
            <a:r>
              <a:rPr lang="en-US"/>
              <a:t>1-Widespread </a:t>
            </a:r>
            <a:r>
              <a:rPr lang="en-US" b="1"/>
              <a:t>microthrombi</a:t>
            </a:r>
            <a:r>
              <a:rPr lang="en-US"/>
              <a:t> throughout the microcirculation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/>
              <a:t>.</a:t>
            </a:r>
            <a:endParaRPr/>
          </a:p>
          <a:p>
            <a:pPr marL="274320" lvl="0" indent="-27432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2520"/>
              <a:buNone/>
            </a:pPr>
            <a:endParaRPr/>
          </a:p>
          <a:p>
            <a:pPr marL="274320" lvl="0" indent="-27432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2520"/>
              <a:buNone/>
            </a:pPr>
            <a:r>
              <a:rPr lang="en-US"/>
              <a:t>2- Depletion of </a:t>
            </a:r>
            <a:r>
              <a:rPr lang="en-US" b="1">
                <a:solidFill>
                  <a:schemeClr val="dk1"/>
                </a:solidFill>
              </a:rPr>
              <a:t>platelets, fibrin, coagulation factors </a:t>
            </a:r>
            <a:r>
              <a:rPr lang="en-US"/>
              <a:t>results in bleeding.</a:t>
            </a:r>
            <a:endParaRPr/>
          </a:p>
          <a:p>
            <a:pPr marL="274320" lvl="0" indent="-1143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2520"/>
              <a:buNone/>
            </a:pPr>
            <a:endParaRPr/>
          </a:p>
        </p:txBody>
      </p:sp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"/>
          <p:cNvSpPr txBox="1">
            <a:spLocks noGrp="1"/>
          </p:cNvSpPr>
          <p:nvPr>
            <p:ph type="title"/>
          </p:nvPr>
        </p:nvSpPr>
        <p:spPr>
          <a:xfrm>
            <a:off x="914162" y="482600"/>
            <a:ext cx="10360501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mbria"/>
              <a:buNone/>
            </a:pPr>
            <a:endParaRPr/>
          </a:p>
        </p:txBody>
      </p:sp>
      <p:sp>
        <p:nvSpPr>
          <p:cNvPr id="106" name="Google Shape;106;p4"/>
          <p:cNvSpPr txBox="1">
            <a:spLocks noGrp="1"/>
          </p:cNvSpPr>
          <p:nvPr>
            <p:ph type="body" idx="1"/>
          </p:nvPr>
        </p:nvSpPr>
        <p:spPr>
          <a:xfrm>
            <a:off x="914162" y="1803401"/>
            <a:ext cx="10360501" cy="44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t" anchorCtr="0">
            <a:normAutofit/>
          </a:bodyPr>
          <a:lstStyle/>
          <a:p>
            <a:pPr marL="274320" lvl="0" indent="-27432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40"/>
              <a:buChar char="•"/>
            </a:pPr>
            <a:r>
              <a:rPr lang="en-US" sz="3600"/>
              <a:t>Two major mechanisms responsible for DIC: </a:t>
            </a:r>
            <a:endParaRPr/>
          </a:p>
          <a:p>
            <a:pPr marL="571500" lvl="0" indent="-4572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3240"/>
              <a:buAutoNum type="arabicParenBoth"/>
            </a:pPr>
            <a:r>
              <a:rPr lang="en-US" sz="3600"/>
              <a:t>The release of tissue factor into the circulation.</a:t>
            </a:r>
            <a:endParaRPr/>
          </a:p>
          <a:p>
            <a:pPr marL="571500" lvl="0" indent="-4572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3240"/>
              <a:buAutoNum type="arabicParenBoth"/>
            </a:pPr>
            <a:r>
              <a:rPr lang="en-US" sz="3600"/>
              <a:t>Widespread endothelial cell damage. </a:t>
            </a:r>
            <a:endParaRPr/>
          </a:p>
          <a:p>
            <a:pPr marL="274320" lvl="0" indent="-1143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2520"/>
              <a:buNone/>
            </a:pPr>
            <a:endParaRPr/>
          </a:p>
        </p:txBody>
      </p:sp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"/>
          <p:cNvSpPr txBox="1">
            <a:spLocks noGrp="1"/>
          </p:cNvSpPr>
          <p:nvPr>
            <p:ph type="title"/>
          </p:nvPr>
        </p:nvSpPr>
        <p:spPr>
          <a:xfrm>
            <a:off x="914162" y="482600"/>
            <a:ext cx="10360501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mbria"/>
              <a:buNone/>
            </a:pPr>
            <a:endParaRPr/>
          </a:p>
        </p:txBody>
      </p:sp>
      <p:pic>
        <p:nvPicPr>
          <p:cNvPr id="112" name="Google Shape;112;p5" descr="Overview-of-coagulation-cascade-Diagram-of-the-multistep-intrinsic-left-blue-and.pn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8882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"/>
          <p:cNvSpPr txBox="1">
            <a:spLocks noGrp="1"/>
          </p:cNvSpPr>
          <p:nvPr>
            <p:ph type="title"/>
          </p:nvPr>
        </p:nvSpPr>
        <p:spPr>
          <a:xfrm>
            <a:off x="914162" y="482600"/>
            <a:ext cx="10360501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mbria"/>
              <a:buNone/>
            </a:pPr>
            <a:r>
              <a:rPr lang="en-US"/>
              <a:t>CAUSES </a:t>
            </a:r>
            <a:endParaRPr/>
          </a:p>
        </p:txBody>
      </p:sp>
      <p:sp>
        <p:nvSpPr>
          <p:cNvPr id="118" name="Google Shape;118;p6"/>
          <p:cNvSpPr txBox="1">
            <a:spLocks noGrp="1"/>
          </p:cNvSpPr>
          <p:nvPr>
            <p:ph type="body" idx="1"/>
          </p:nvPr>
        </p:nvSpPr>
        <p:spPr>
          <a:xfrm>
            <a:off x="914162" y="1803401"/>
            <a:ext cx="10360501" cy="44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t" anchorCtr="0">
            <a:normAutofit fontScale="77500" lnSpcReduction="20000"/>
          </a:bodyPr>
          <a:lstStyle/>
          <a:p>
            <a:pPr marL="274320" lvl="0" indent="-27432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90000"/>
              <a:buNone/>
            </a:pPr>
            <a:r>
              <a:rPr lang="en-US" sz="3600" b="1">
                <a:solidFill>
                  <a:srgbClr val="F2F2F2"/>
                </a:solidFill>
              </a:rPr>
              <a:t>Almost always secondary to another disease process</a:t>
            </a:r>
            <a:endParaRPr/>
          </a:p>
          <a:p>
            <a:pPr marL="274320" lvl="0" indent="-274348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ct val="90000"/>
              <a:buChar char="•"/>
            </a:pPr>
            <a:r>
              <a:rPr lang="en-US" sz="3300" b="1" u="sng">
                <a:solidFill>
                  <a:schemeClr val="dk1"/>
                </a:solidFill>
              </a:rPr>
              <a:t>Obstetric complications</a:t>
            </a:r>
            <a:r>
              <a:rPr lang="en-US"/>
              <a:t>              tissue thromboplastin in the amniotic fluid activates coagulation (e.g, abruptio placentae,  retained dead fetus , amniotic fluid embolism)</a:t>
            </a:r>
            <a:endParaRPr/>
          </a:p>
          <a:p>
            <a:pPr marL="274320" lvl="0" indent="-274348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ct val="90000"/>
              <a:buChar char="•"/>
            </a:pPr>
            <a:r>
              <a:rPr lang="en-US" sz="3300" b="1">
                <a:solidFill>
                  <a:schemeClr val="dk1"/>
                </a:solidFill>
              </a:rPr>
              <a:t>Massive tissue injury </a:t>
            </a:r>
            <a:r>
              <a:rPr lang="en-US"/>
              <a:t>due to trauma ,surgery,burn.</a:t>
            </a:r>
            <a:endParaRPr/>
          </a:p>
          <a:p>
            <a:pPr marL="274320" lvl="0" indent="-150304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ct val="90000"/>
              <a:buNone/>
            </a:pPr>
            <a:endParaRPr/>
          </a:p>
          <a:p>
            <a:pPr marL="274320" lvl="0" indent="-27432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ct val="90000"/>
              <a:buChar char="•"/>
            </a:pPr>
            <a:r>
              <a:rPr lang="en-US" sz="3600" b="1">
                <a:solidFill>
                  <a:schemeClr val="dk1"/>
                </a:solidFill>
              </a:rPr>
              <a:t>Sepsis</a:t>
            </a:r>
            <a:r>
              <a:rPr lang="en-US"/>
              <a:t>(esp gram negative bacteria)     </a:t>
            </a:r>
            <a:r>
              <a:rPr lang="en-US" u="sng">
                <a:solidFill>
                  <a:srgbClr val="EBAA7A"/>
                </a:solidFill>
              </a:rPr>
              <a:t> </a:t>
            </a:r>
            <a:r>
              <a:rPr lang="en-US" u="sng">
                <a:solidFill>
                  <a:srgbClr val="00B050"/>
                </a:solidFill>
              </a:rPr>
              <a:t>Endotoxins</a:t>
            </a:r>
            <a:r>
              <a:rPr lang="en-US" u="sng">
                <a:solidFill>
                  <a:srgbClr val="EBAA7A"/>
                </a:solidFill>
              </a:rPr>
              <a:t> </a:t>
            </a:r>
            <a:r>
              <a:rPr lang="en-US"/>
              <a:t>from bacterial wall and </a:t>
            </a:r>
            <a:r>
              <a:rPr lang="en-US" u="sng">
                <a:solidFill>
                  <a:srgbClr val="00B050"/>
                </a:solidFill>
              </a:rPr>
              <a:t>Cytokines</a:t>
            </a:r>
            <a:r>
              <a:rPr lang="en-US"/>
              <a:t>(e.g.,TNF and IL1)</a:t>
            </a:r>
            <a:endParaRPr/>
          </a:p>
          <a:p>
            <a:pPr marL="274320" lvl="0" indent="-27432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ct val="90000"/>
              <a:buChar char="•"/>
            </a:pPr>
            <a:r>
              <a:rPr lang="en-US"/>
              <a:t>Certain </a:t>
            </a:r>
            <a:r>
              <a:rPr lang="en-US" sz="3600" b="1">
                <a:solidFill>
                  <a:schemeClr val="dk1"/>
                </a:solidFill>
              </a:rPr>
              <a:t>malegnant tumor </a:t>
            </a:r>
            <a:r>
              <a:rPr lang="en-US"/>
              <a:t>can be the cause of DIC like:</a:t>
            </a:r>
            <a:endParaRPr/>
          </a:p>
          <a:p>
            <a:pPr marL="274320" lvl="0" indent="-27432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ct val="90000"/>
              <a:buNone/>
            </a:pPr>
            <a:r>
              <a:rPr lang="en-US"/>
              <a:t> -Acute promyelocytic leukemia</a:t>
            </a:r>
            <a:endParaRPr/>
          </a:p>
          <a:p>
            <a:pPr marL="274320" lvl="0" indent="-27432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ct val="90000"/>
              <a:buNone/>
            </a:pPr>
            <a:r>
              <a:rPr lang="en-US"/>
              <a:t> -adenocarcinoma of the lung,pancreas,stomach…</a:t>
            </a:r>
            <a:endParaRPr/>
          </a:p>
          <a:p>
            <a:pPr marL="274320" lvl="0" indent="-150304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ct val="90000"/>
              <a:buNone/>
            </a:pPr>
            <a:endParaRPr/>
          </a:p>
        </p:txBody>
      </p:sp>
      <p:cxnSp>
        <p:nvCxnSpPr>
          <p:cNvPr id="119" name="Google Shape;119;p6"/>
          <p:cNvCxnSpPr/>
          <p:nvPr/>
        </p:nvCxnSpPr>
        <p:spPr>
          <a:xfrm>
            <a:off x="5180012" y="2438400"/>
            <a:ext cx="838200" cy="1588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120" name="Google Shape;120;p6"/>
          <p:cNvCxnSpPr/>
          <p:nvPr/>
        </p:nvCxnSpPr>
        <p:spPr>
          <a:xfrm>
            <a:off x="6170612" y="4495800"/>
            <a:ext cx="304800" cy="1588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7"/>
          <p:cNvSpPr txBox="1">
            <a:spLocks noGrp="1"/>
          </p:cNvSpPr>
          <p:nvPr>
            <p:ph type="title" idx="4294967295"/>
          </p:nvPr>
        </p:nvSpPr>
        <p:spPr>
          <a:xfrm>
            <a:off x="406294" y="533401"/>
            <a:ext cx="11376237" cy="758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mbria"/>
              <a:buNone/>
            </a:pPr>
            <a:r>
              <a:rPr lang="en-US" b="1">
                <a:solidFill>
                  <a:schemeClr val="lt1"/>
                </a:solidFill>
              </a:rPr>
              <a:t>NORMALLY THERE IS BALANCE BETWEEN CLOT FORMATION AND FIBRINOLYSIS</a:t>
            </a:r>
            <a:endParaRPr b="1">
              <a:solidFill>
                <a:schemeClr val="lt1"/>
              </a:solidFill>
            </a:endParaRPr>
          </a:p>
        </p:txBody>
      </p:sp>
      <p:pic>
        <p:nvPicPr>
          <p:cNvPr id="126" name="Google Shape;126;p7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1676400"/>
            <a:ext cx="12188825" cy="518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8"/>
          <p:cNvSpPr txBox="1">
            <a:spLocks noGrp="1"/>
          </p:cNvSpPr>
          <p:nvPr>
            <p:ph type="body" idx="1"/>
          </p:nvPr>
        </p:nvSpPr>
        <p:spPr>
          <a:xfrm>
            <a:off x="0" y="838200"/>
            <a:ext cx="12188826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t" anchorCtr="0">
            <a:normAutofit fontScale="775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90000"/>
              <a:buNone/>
            </a:pPr>
            <a:r>
              <a:rPr lang="en-US" sz="29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recent history of severe infections or trauma ,hepatic failure, obstetric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ct val="90000"/>
              <a:buNone/>
            </a:pPr>
            <a:r>
              <a:rPr lang="en-US" sz="29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complications, and malignancy and history of deep vein or arterial thromboses may also be suggestive of DIC</a:t>
            </a:r>
            <a:r>
              <a:rPr lang="en-US" sz="38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.*The symptoms of (DIC) are often those of the underlying condition</a:t>
            </a:r>
            <a:r>
              <a:rPr lang="en-US" sz="3800" b="1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/>
          </a:p>
          <a:p>
            <a:pPr marL="274320" lvl="0" indent="-27432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ct val="90000"/>
              <a:buChar char="•"/>
            </a:pPr>
            <a:r>
              <a:rPr lang="en-US" b="1">
                <a:latin typeface="Times New Roman"/>
                <a:ea typeface="Times New Roman"/>
                <a:cs typeface="Times New Roman"/>
                <a:sym typeface="Times New Roman"/>
              </a:rPr>
              <a:t>Bleeding tendency (more common on acute case) :</a:t>
            </a:r>
            <a:endParaRPr/>
          </a:p>
          <a:p>
            <a:pPr marL="274320" lvl="0" indent="-27432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ct val="90000"/>
              <a:buChar char="•"/>
            </a:pPr>
            <a:r>
              <a:rPr lang="en-US" b="1">
                <a:latin typeface="Times New Roman"/>
                <a:ea typeface="Times New Roman"/>
                <a:cs typeface="Times New Roman"/>
                <a:sym typeface="Times New Roman"/>
              </a:rPr>
              <a:t>Superficial bleeding (ecchymoses/ petechiae/purpura)</a:t>
            </a:r>
            <a:endParaRPr/>
          </a:p>
          <a:p>
            <a:pPr marL="274320" lvl="0" indent="-27432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ct val="90000"/>
              <a:buChar char="•"/>
            </a:pPr>
            <a:r>
              <a:rPr lang="en-US" b="1">
                <a:latin typeface="Times New Roman"/>
                <a:ea typeface="Times New Roman"/>
                <a:cs typeface="Times New Roman"/>
                <a:sym typeface="Times New Roman"/>
              </a:rPr>
              <a:t> bleeding from multiple sites including gingiva/GI tract (Hematemesis /Hematochezia) /urinary tract /</a:t>
            </a:r>
            <a:endParaRPr/>
          </a:p>
          <a:p>
            <a:pPr marL="274320" lvl="0" indent="-27432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ct val="90000"/>
              <a:buChar char="•"/>
            </a:pPr>
            <a:r>
              <a:rPr lang="en-US" b="1">
                <a:latin typeface="Times New Roman"/>
                <a:ea typeface="Times New Roman"/>
                <a:cs typeface="Times New Roman"/>
                <a:sym typeface="Times New Roman"/>
              </a:rPr>
              <a:t>Oozing from, areas of trauma or procedures /incision </a:t>
            </a:r>
            <a:endParaRPr/>
          </a:p>
          <a:p>
            <a:pPr marL="274320" lvl="0" indent="-27432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ct val="90000"/>
              <a:buChar char="•"/>
            </a:pPr>
            <a:r>
              <a:rPr lang="en-US" b="1">
                <a:latin typeface="Times New Roman"/>
                <a:ea typeface="Times New Roman"/>
                <a:cs typeface="Times New Roman"/>
                <a:sym typeface="Times New Roman"/>
              </a:rPr>
              <a:t>Thrombosis (more often in chronic cases): end organ infarction may develop  especially in CNS and kidney </a:t>
            </a:r>
            <a:endParaRPr/>
          </a:p>
          <a:p>
            <a:pPr marL="274320" lvl="0" indent="-27432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ct val="90000"/>
              <a:buChar char="•"/>
            </a:pPr>
            <a:r>
              <a:rPr lang="en-US" b="1">
                <a:latin typeface="Times New Roman"/>
                <a:ea typeface="Times New Roman"/>
                <a:cs typeface="Times New Roman"/>
                <a:sym typeface="Times New Roman"/>
              </a:rPr>
              <a:t> Symptoms of hematuria, oliguria, and anuria may be seen if there is renal failure from DIC </a:t>
            </a:r>
            <a:endParaRPr/>
          </a:p>
          <a:p>
            <a:pPr marL="274320" lvl="0" indent="-27432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ct val="90000"/>
              <a:buChar char="•"/>
            </a:pPr>
            <a:r>
              <a:rPr lang="en-US" b="1">
                <a:latin typeface="Times New Roman"/>
                <a:ea typeface="Times New Roman"/>
                <a:cs typeface="Times New Roman"/>
                <a:sym typeface="Times New Roman"/>
              </a:rPr>
              <a:t>dyspnea and hemoptysis if pulmonary hemorrhage or pulmonary embolism is occurring. </a:t>
            </a:r>
            <a:endParaRPr/>
          </a:p>
          <a:p>
            <a:pPr marL="274320" lvl="0" indent="-27432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ct val="90000"/>
              <a:buChar char="•"/>
            </a:pPr>
            <a:r>
              <a:rPr lang="en-US" b="1">
                <a:latin typeface="Times New Roman"/>
                <a:ea typeface="Times New Roman"/>
                <a:cs typeface="Times New Roman"/>
                <a:sym typeface="Times New Roman"/>
              </a:rPr>
              <a:t>A patient could also experience chest pain if arterial occlusion of a coronary artery develops</a:t>
            </a:r>
            <a:endParaRPr/>
          </a:p>
          <a:p>
            <a:pPr marL="274320" lvl="0" indent="-27432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ct val="90000"/>
              <a:buChar char="•"/>
            </a:pPr>
            <a:r>
              <a:rPr lang="en-US" sz="2600" b="1">
                <a:solidFill>
                  <a:schemeClr val="lt1"/>
                </a:solidFill>
              </a:rPr>
              <a:t>Menorrhagia (heavy menstrual bleeding)</a:t>
            </a:r>
            <a:endParaRPr sz="5100" b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2" name="Google Shape;132;p8"/>
          <p:cNvSpPr/>
          <p:nvPr/>
        </p:nvSpPr>
        <p:spPr>
          <a:xfrm>
            <a:off x="4571042" y="-69275"/>
            <a:ext cx="233269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Century Gothic"/>
              <a:buNone/>
            </a:pPr>
            <a:r>
              <a:rPr lang="en-US" sz="5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History</a:t>
            </a:r>
            <a:endParaRPr/>
          </a:p>
        </p:txBody>
      </p:sp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9"/>
          <p:cNvSpPr txBox="1"/>
          <p:nvPr/>
        </p:nvSpPr>
        <p:spPr>
          <a:xfrm>
            <a:off x="1827212" y="4495800"/>
            <a:ext cx="7134438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-1778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Nonspecific altered consciousness </a:t>
            </a:r>
            <a:endParaRPr/>
          </a:p>
          <a:p>
            <a:pPr marL="0" marR="0" lvl="0" indent="-1778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neurologic deficits</a:t>
            </a:r>
            <a:endParaRPr/>
          </a:p>
        </p:txBody>
      </p:sp>
      <p:sp>
        <p:nvSpPr>
          <p:cNvPr id="138" name="Google Shape;138;p9"/>
          <p:cNvSpPr txBox="1"/>
          <p:nvPr/>
        </p:nvSpPr>
        <p:spPr>
          <a:xfrm>
            <a:off x="1751012" y="3505200"/>
            <a:ext cx="6094413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-1778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Hypotension                                   </a:t>
            </a:r>
            <a:endParaRPr/>
          </a:p>
          <a:p>
            <a:pPr marL="0" marR="0" lvl="0" indent="-1778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Tachycardia</a:t>
            </a:r>
            <a:endParaRPr/>
          </a:p>
        </p:txBody>
      </p:sp>
      <p:sp>
        <p:nvSpPr>
          <p:cNvPr id="139" name="Google Shape;139;p9"/>
          <p:cNvSpPr txBox="1"/>
          <p:nvPr/>
        </p:nvSpPr>
        <p:spPr>
          <a:xfrm>
            <a:off x="1828324" y="5562600"/>
            <a:ext cx="610103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-1778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Dyspnea, cyanosis </a:t>
            </a:r>
            <a:endParaRPr sz="2800" b="0" i="0" u="none" strike="noStrike" cap="non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40" name="Google Shape;140;p9"/>
          <p:cNvSpPr txBox="1"/>
          <p:nvPr/>
        </p:nvSpPr>
        <p:spPr>
          <a:xfrm>
            <a:off x="1726750" y="2057400"/>
            <a:ext cx="7743879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-1778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Petechiae/ purpura/ecchymosis</a:t>
            </a:r>
            <a:endParaRPr/>
          </a:p>
          <a:p>
            <a:pPr marL="0" marR="0" lvl="0" indent="-1778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Jaundice (liver dysfunction or hemolysis)</a:t>
            </a:r>
            <a:endParaRPr/>
          </a:p>
          <a:p>
            <a:pPr marL="0" marR="0" lvl="0" indent="-1778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Localized infarction and gangrene</a:t>
            </a:r>
            <a:endParaRPr/>
          </a:p>
        </p:txBody>
      </p:sp>
      <p:sp>
        <p:nvSpPr>
          <p:cNvPr id="141" name="Google Shape;141;p9"/>
          <p:cNvSpPr txBox="1"/>
          <p:nvPr/>
        </p:nvSpPr>
        <p:spPr>
          <a:xfrm>
            <a:off x="1821700" y="1151931"/>
            <a:ext cx="9804054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Obvious bleeding, or frank hemorrhage in various areas of the body may be noted by inspection</a:t>
            </a:r>
            <a:r>
              <a:rPr lang="en-US" sz="2800" b="0" i="0" u="none" strike="noStrike" cap="none">
                <a:solidFill>
                  <a:srgbClr val="EBAA7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/>
          </a:p>
        </p:txBody>
      </p:sp>
      <p:sp>
        <p:nvSpPr>
          <p:cNvPr id="142" name="Google Shape;142;p9"/>
          <p:cNvSpPr txBox="1"/>
          <p:nvPr/>
        </p:nvSpPr>
        <p:spPr>
          <a:xfrm>
            <a:off x="3881875" y="139332"/>
            <a:ext cx="609441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Physical examination</a:t>
            </a:r>
            <a:r>
              <a:rPr lang="en-US" sz="2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:</a:t>
            </a:r>
            <a:endParaRPr sz="20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tf02804895_win32">
  <a:themeElements>
    <a:clrScheme name="RedRadial_16x9">
      <a:dk1>
        <a:srgbClr val="000000"/>
      </a:dk1>
      <a:lt1>
        <a:srgbClr val="FFFFFF"/>
      </a:lt1>
      <a:dk2>
        <a:srgbClr val="960000"/>
      </a:dk2>
      <a:lt2>
        <a:srgbClr val="BCB49E"/>
      </a:lt2>
      <a:accent1>
        <a:srgbClr val="DDA859"/>
      </a:accent1>
      <a:accent2>
        <a:srgbClr val="968A68"/>
      </a:accent2>
      <a:accent3>
        <a:srgbClr val="D3432B"/>
      </a:accent3>
      <a:accent4>
        <a:srgbClr val="BD9B47"/>
      </a:accent4>
      <a:accent5>
        <a:srgbClr val="618F91"/>
      </a:accent5>
      <a:accent6>
        <a:srgbClr val="DD7323"/>
      </a:accent6>
      <a:hlink>
        <a:srgbClr val="DDA859"/>
      </a:hlink>
      <a:folHlink>
        <a:srgbClr val="968A6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RedRadial_16x9">
      <a:dk1>
        <a:srgbClr val="000000"/>
      </a:dk1>
      <a:lt1>
        <a:srgbClr val="FFFFFF"/>
      </a:lt1>
      <a:dk2>
        <a:srgbClr val="960000"/>
      </a:dk2>
      <a:lt2>
        <a:srgbClr val="BCB49E"/>
      </a:lt2>
      <a:accent1>
        <a:srgbClr val="DDA859"/>
      </a:accent1>
      <a:accent2>
        <a:srgbClr val="968A68"/>
      </a:accent2>
      <a:accent3>
        <a:srgbClr val="D3432B"/>
      </a:accent3>
      <a:accent4>
        <a:srgbClr val="BD9B47"/>
      </a:accent4>
      <a:accent5>
        <a:srgbClr val="618F91"/>
      </a:accent5>
      <a:accent6>
        <a:srgbClr val="DD7323"/>
      </a:accent6>
      <a:hlink>
        <a:srgbClr val="DDA859"/>
      </a:hlink>
      <a:folHlink>
        <a:srgbClr val="968A6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539</Words>
  <Application>Microsoft Office PowerPoint</Application>
  <PresentationFormat>Custom</PresentationFormat>
  <Paragraphs>73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Century Gothic</vt:lpstr>
      <vt:lpstr>Times New Roman</vt:lpstr>
      <vt:lpstr>Browallia New</vt:lpstr>
      <vt:lpstr>Cambria</vt:lpstr>
      <vt:lpstr>Calibri</vt:lpstr>
      <vt:lpstr>tf02804895_win32</vt:lpstr>
      <vt:lpstr>DISSAMINATED VASCULAR COAGULATION</vt:lpstr>
      <vt:lpstr>CONTENT</vt:lpstr>
      <vt:lpstr>DEFINITION</vt:lpstr>
      <vt:lpstr>PowerPoint Presentation</vt:lpstr>
      <vt:lpstr>PowerPoint Presentation</vt:lpstr>
      <vt:lpstr>CAUSES </vt:lpstr>
      <vt:lpstr>NORMALLY THERE IS BALANCE BETWEEN CLOT FORMATION AND FIBRINOLYSIS</vt:lpstr>
      <vt:lpstr>PowerPoint Presentation</vt:lpstr>
      <vt:lpstr>PowerPoint Presentation</vt:lpstr>
      <vt:lpstr>PowerPoint Presentation</vt:lpstr>
      <vt:lpstr>Laboratory Studies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DISSAMINATED VASCULAR COAGULATION</dc:title>
  <dc:creator>AQ</dc:creator>
  <cp:lastModifiedBy>Abd</cp:lastModifiedBy>
  <cp:revision>2</cp:revision>
  <dcterms:created xsi:type="dcterms:W3CDTF">2021-11-23T22:44:05Z</dcterms:created>
  <dcterms:modified xsi:type="dcterms:W3CDTF">2022-02-09T00:38:35Z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