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media/image1.jpeg" ContentType="image/jpeg"/>
  <Override PartName="/ppt/notesSlides/notesSlide1.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Tw Cen MT"/>
        <a:ea typeface="Tw Cen MT"/>
        <a:cs typeface="Tw Cen MT"/>
        <a:sym typeface="Tw Cen MT"/>
      </a:defRPr>
    </a:lvl1pPr>
    <a:lvl2pPr marL="0" marR="0" indent="4572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Tw Cen MT"/>
        <a:ea typeface="Tw Cen MT"/>
        <a:cs typeface="Tw Cen MT"/>
        <a:sym typeface="Tw Cen MT"/>
      </a:defRPr>
    </a:lvl2pPr>
    <a:lvl3pPr marL="0" marR="0" indent="9144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Tw Cen MT"/>
        <a:ea typeface="Tw Cen MT"/>
        <a:cs typeface="Tw Cen MT"/>
        <a:sym typeface="Tw Cen MT"/>
      </a:defRPr>
    </a:lvl3pPr>
    <a:lvl4pPr marL="0" marR="0" indent="13716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Tw Cen MT"/>
        <a:ea typeface="Tw Cen MT"/>
        <a:cs typeface="Tw Cen MT"/>
        <a:sym typeface="Tw Cen MT"/>
      </a:defRPr>
    </a:lvl4pPr>
    <a:lvl5pPr marL="0" marR="0" indent="18288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Tw Cen MT"/>
        <a:ea typeface="Tw Cen MT"/>
        <a:cs typeface="Tw Cen MT"/>
        <a:sym typeface="Tw Cen MT"/>
      </a:defRPr>
    </a:lvl5pPr>
    <a:lvl6pPr marL="0" marR="0" indent="22860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Tw Cen MT"/>
        <a:ea typeface="Tw Cen MT"/>
        <a:cs typeface="Tw Cen MT"/>
        <a:sym typeface="Tw Cen MT"/>
      </a:defRPr>
    </a:lvl6pPr>
    <a:lvl7pPr marL="0" marR="0" indent="27432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Tw Cen MT"/>
        <a:ea typeface="Tw Cen MT"/>
        <a:cs typeface="Tw Cen MT"/>
        <a:sym typeface="Tw Cen MT"/>
      </a:defRPr>
    </a:lvl7pPr>
    <a:lvl8pPr marL="0" marR="0" indent="32004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Tw Cen MT"/>
        <a:ea typeface="Tw Cen MT"/>
        <a:cs typeface="Tw Cen MT"/>
        <a:sym typeface="Tw Cen MT"/>
      </a:defRPr>
    </a:lvl8pPr>
    <a:lvl9pPr marL="0" marR="0" indent="36576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Tw Cen MT"/>
        <a:ea typeface="Tw Cen MT"/>
        <a:cs typeface="Tw Cen MT"/>
        <a:sym typeface="Tw Cen MT"/>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Tw Cen MT"/>
          <a:ea typeface="Tw Cen MT"/>
          <a:cs typeface="Tw Cen M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BE2F5"/>
          </a:solidFill>
        </a:fill>
      </a:tcStyle>
    </a:wholeTbl>
    <a:band2H>
      <a:tcTxStyle b="def" i="def"/>
      <a:tcStyle>
        <a:tcBdr/>
        <a:fill>
          <a:solidFill>
            <a:srgbClr val="E7F1FA"/>
          </a:solidFill>
        </a:fill>
      </a:tcStyle>
    </a:band2H>
    <a:firstCol>
      <a:tcTxStyle b="on" i="off">
        <a:font>
          <a:latin typeface="Tw Cen MT"/>
          <a:ea typeface="Tw Cen MT"/>
          <a:cs typeface="Tw Cen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Tw Cen MT"/>
          <a:ea typeface="Tw Cen MT"/>
          <a:cs typeface="Tw Cen MT"/>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Tw Cen MT"/>
          <a:ea typeface="Tw Cen MT"/>
          <a:cs typeface="Tw Cen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Tw Cen MT"/>
          <a:ea typeface="Tw Cen MT"/>
          <a:cs typeface="Tw Cen M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BEDF0"/>
          </a:solidFill>
        </a:fill>
      </a:tcStyle>
    </a:wholeTbl>
    <a:band2H>
      <a:tcTxStyle b="def" i="def"/>
      <a:tcStyle>
        <a:tcBdr/>
        <a:fill>
          <a:solidFill>
            <a:srgbClr val="E7F6F8"/>
          </a:solidFill>
        </a:fill>
      </a:tcStyle>
    </a:band2H>
    <a:firstCol>
      <a:tcTxStyle b="on" i="off">
        <a:font>
          <a:latin typeface="Tw Cen MT"/>
          <a:ea typeface="Tw Cen MT"/>
          <a:cs typeface="Tw Cen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Tw Cen MT"/>
          <a:ea typeface="Tw Cen MT"/>
          <a:cs typeface="Tw Cen MT"/>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Tw Cen MT"/>
          <a:ea typeface="Tw Cen MT"/>
          <a:cs typeface="Tw Cen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Tw Cen MT"/>
          <a:ea typeface="Tw Cen MT"/>
          <a:cs typeface="Tw Cen M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E0DF"/>
          </a:solidFill>
        </a:fill>
      </a:tcStyle>
    </a:wholeTbl>
    <a:band2H>
      <a:tcTxStyle b="def" i="def"/>
      <a:tcStyle>
        <a:tcBdr/>
        <a:fill>
          <a:solidFill>
            <a:srgbClr val="EAF0EF"/>
          </a:solidFill>
        </a:fill>
      </a:tcStyle>
    </a:band2H>
    <a:firstCol>
      <a:tcTxStyle b="on" i="off">
        <a:font>
          <a:latin typeface="Tw Cen MT"/>
          <a:ea typeface="Tw Cen MT"/>
          <a:cs typeface="Tw Cen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Tw Cen MT"/>
          <a:ea typeface="Tw Cen MT"/>
          <a:cs typeface="Tw Cen MT"/>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Tw Cen MT"/>
          <a:ea typeface="Tw Cen MT"/>
          <a:cs typeface="Tw Cen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Tw Cen MT"/>
          <a:ea typeface="Tw Cen MT"/>
          <a:cs typeface="Tw Cen M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
          <a:latin typeface="Tw Cen MT"/>
          <a:ea typeface="Tw Cen MT"/>
          <a:cs typeface="Tw Cen MT"/>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Tw Cen MT"/>
          <a:ea typeface="Tw Cen MT"/>
          <a:cs typeface="Tw Cen MT"/>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Tw Cen MT"/>
          <a:ea typeface="Tw Cen MT"/>
          <a:cs typeface="Tw Cen MT"/>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Tw Cen MT"/>
          <a:ea typeface="Tw Cen MT"/>
          <a:cs typeface="Tw Cen M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
          <a:latin typeface="Tw Cen MT"/>
          <a:ea typeface="Tw Cen MT"/>
          <a:cs typeface="Tw Cen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Tw Cen MT"/>
          <a:ea typeface="Tw Cen MT"/>
          <a:cs typeface="Tw Cen MT"/>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Tw Cen MT"/>
          <a:ea typeface="Tw Cen MT"/>
          <a:cs typeface="Tw Cen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Tw Cen MT"/>
          <a:ea typeface="Tw Cen MT"/>
          <a:cs typeface="Tw Cen MT"/>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
          <a:latin typeface="Tw Cen MT"/>
          <a:ea typeface="Tw Cen MT"/>
          <a:cs typeface="Tw Cen MT"/>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Tw Cen MT"/>
          <a:ea typeface="Tw Cen MT"/>
          <a:cs typeface="Tw Cen MT"/>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Tw Cen MT"/>
          <a:ea typeface="Tw Cen MT"/>
          <a:cs typeface="Tw Cen MT"/>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15" name="Shape 115"/>
          <p:cNvSpPr/>
          <p:nvPr>
            <p:ph type="sldImg"/>
          </p:nvPr>
        </p:nvSpPr>
        <p:spPr>
          <a:xfrm>
            <a:off x="1143000" y="685800"/>
            <a:ext cx="4572000" cy="3429000"/>
          </a:xfrm>
          <a:prstGeom prst="rect">
            <a:avLst/>
          </a:prstGeom>
        </p:spPr>
        <p:txBody>
          <a:bodyPr/>
          <a:lstStyle/>
          <a:p>
            <a:pPr/>
          </a:p>
        </p:txBody>
      </p:sp>
      <p:sp>
        <p:nvSpPr>
          <p:cNvPr id="116" name="Shape 116"/>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notesSlides/_rels/notesSlide1.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2" name="Shape 162"/>
          <p:cNvSpPr/>
          <p:nvPr>
            <p:ph type="sldImg"/>
          </p:nvPr>
        </p:nvSpPr>
        <p:spPr>
          <a:prstGeom prst="rect">
            <a:avLst/>
          </a:prstGeom>
        </p:spPr>
        <p:txBody>
          <a:bodyPr/>
          <a:lstStyle/>
          <a:p>
            <a:pPr/>
          </a:p>
        </p:txBody>
      </p:sp>
      <p:sp>
        <p:nvSpPr>
          <p:cNvPr id="163" name="Shape 163"/>
          <p:cNvSpPr/>
          <p:nvPr>
            <p:ph type="body" sz="quarter" idx="1"/>
          </p:nvPr>
        </p:nvSpPr>
        <p:spPr>
          <a:prstGeom prst="rect">
            <a:avLst/>
          </a:prstGeom>
        </p:spPr>
        <p:txBody>
          <a:bodyPr/>
          <a:lstStyle/>
          <a:p>
            <a:pPr/>
            <a:r>
              <a:t>Cystic duct remnant is defined as a duct remnant more than 1 cm with or without calculus causing PCS.</a:t>
            </a:r>
          </a:p>
        </p:txBody>
      </p:sp>
    </p:spTree>
  </p:cSld>
  <p:clrMapOvr>
    <a:masterClrMapping/>
  </p:clrMapOvr>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Slide">
    <p:spTree>
      <p:nvGrpSpPr>
        <p:cNvPr id="1" name=""/>
        <p:cNvGrpSpPr/>
        <p:nvPr/>
      </p:nvGrpSpPr>
      <p:grpSpPr>
        <a:xfrm>
          <a:off x="0" y="0"/>
          <a:ext cx="0" cy="0"/>
          <a:chOff x="0" y="0"/>
          <a:chExt cx="0" cy="0"/>
        </a:xfrm>
      </p:grpSpPr>
      <p:sp>
        <p:nvSpPr>
          <p:cNvPr id="11" name="Rectangle 9"/>
          <p:cNvSpPr/>
          <p:nvPr/>
        </p:nvSpPr>
        <p:spPr>
          <a:xfrm>
            <a:off x="0" y="-1"/>
            <a:ext cx="12192000" cy="4572003"/>
          </a:xfrm>
          <a:prstGeom prst="rect">
            <a:avLst/>
          </a:prstGeom>
          <a:solidFill>
            <a:srgbClr val="1482AC"/>
          </a:solidFill>
          <a:ln w="12700">
            <a:miter lim="400000"/>
          </a:ln>
        </p:spPr>
        <p:txBody>
          <a:bodyPr lIns="45719" rIns="45719"/>
          <a:lstStyle/>
          <a:p>
            <a:pPr/>
          </a:p>
        </p:txBody>
      </p:sp>
      <p:sp>
        <p:nvSpPr>
          <p:cNvPr id="12" name="Oval 5"/>
          <p:cNvSpPr/>
          <p:nvPr/>
        </p:nvSpPr>
        <p:spPr>
          <a:xfrm>
            <a:off x="-2" y="-1"/>
            <a:ext cx="12192001" cy="457200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0731"/>
                </a:moveTo>
                <a:lnTo>
                  <a:pt x="21600" y="21600"/>
                </a:lnTo>
                <a:lnTo>
                  <a:pt x="21285" y="21600"/>
                </a:lnTo>
                <a:cubicBezTo>
                  <a:pt x="21410" y="21367"/>
                  <a:pt x="21517" y="21071"/>
                  <a:pt x="21600" y="20731"/>
                </a:cubicBezTo>
                <a:close/>
                <a:moveTo>
                  <a:pt x="21600" y="19093"/>
                </a:moveTo>
                <a:lnTo>
                  <a:pt x="21600" y="19722"/>
                </a:lnTo>
                <a:cubicBezTo>
                  <a:pt x="21270" y="20053"/>
                  <a:pt x="21007" y="20738"/>
                  <a:pt x="20882" y="21600"/>
                </a:cubicBezTo>
                <a:lnTo>
                  <a:pt x="20639" y="21600"/>
                </a:lnTo>
                <a:cubicBezTo>
                  <a:pt x="20782" y="20410"/>
                  <a:pt x="21143" y="19471"/>
                  <a:pt x="21600" y="19093"/>
                </a:cubicBezTo>
                <a:close/>
                <a:moveTo>
                  <a:pt x="19076" y="18895"/>
                </a:moveTo>
                <a:lnTo>
                  <a:pt x="19106" y="18903"/>
                </a:lnTo>
                <a:cubicBezTo>
                  <a:pt x="19163" y="18905"/>
                  <a:pt x="19220" y="18919"/>
                  <a:pt x="19275" y="18945"/>
                </a:cubicBezTo>
                <a:cubicBezTo>
                  <a:pt x="19285" y="18943"/>
                  <a:pt x="19294" y="18948"/>
                  <a:pt x="19304" y="18953"/>
                </a:cubicBezTo>
                <a:lnTo>
                  <a:pt x="19304" y="18958"/>
                </a:lnTo>
                <a:cubicBezTo>
                  <a:pt x="19857" y="19202"/>
                  <a:pt x="20305" y="20237"/>
                  <a:pt x="20471" y="21600"/>
                </a:cubicBezTo>
                <a:lnTo>
                  <a:pt x="20227" y="21600"/>
                </a:lnTo>
                <a:cubicBezTo>
                  <a:pt x="20079" y="20586"/>
                  <a:pt x="19742" y="19817"/>
                  <a:pt x="19328" y="19579"/>
                </a:cubicBezTo>
                <a:cubicBezTo>
                  <a:pt x="19389" y="20408"/>
                  <a:pt x="19570" y="21125"/>
                  <a:pt x="19823" y="21600"/>
                </a:cubicBezTo>
                <a:lnTo>
                  <a:pt x="19479" y="21600"/>
                </a:lnTo>
                <a:cubicBezTo>
                  <a:pt x="19273" y="21036"/>
                  <a:pt x="19134" y="20308"/>
                  <a:pt x="19091" y="19500"/>
                </a:cubicBezTo>
                <a:cubicBezTo>
                  <a:pt x="19091" y="19500"/>
                  <a:pt x="19091" y="19500"/>
                  <a:pt x="19090" y="19500"/>
                </a:cubicBezTo>
                <a:lnTo>
                  <a:pt x="19089" y="19468"/>
                </a:lnTo>
                <a:cubicBezTo>
                  <a:pt x="19080" y="19325"/>
                  <a:pt x="19076" y="19179"/>
                  <a:pt x="19076" y="19031"/>
                </a:cubicBezTo>
                <a:cubicBezTo>
                  <a:pt x="19074" y="19005"/>
                  <a:pt x="19074" y="18978"/>
                  <a:pt x="19074" y="18951"/>
                </a:cubicBezTo>
                <a:lnTo>
                  <a:pt x="19075" y="18897"/>
                </a:lnTo>
                <a:lnTo>
                  <a:pt x="19076" y="18897"/>
                </a:lnTo>
                <a:close/>
                <a:moveTo>
                  <a:pt x="19035" y="18895"/>
                </a:moveTo>
                <a:lnTo>
                  <a:pt x="19035" y="18897"/>
                </a:lnTo>
                <a:lnTo>
                  <a:pt x="19036" y="18897"/>
                </a:lnTo>
                <a:lnTo>
                  <a:pt x="19037" y="18951"/>
                </a:lnTo>
                <a:cubicBezTo>
                  <a:pt x="19037" y="18978"/>
                  <a:pt x="19037" y="19005"/>
                  <a:pt x="19035" y="19031"/>
                </a:cubicBezTo>
                <a:cubicBezTo>
                  <a:pt x="19035" y="19179"/>
                  <a:pt x="19031" y="19325"/>
                  <a:pt x="19022" y="19468"/>
                </a:cubicBezTo>
                <a:lnTo>
                  <a:pt x="19021" y="19500"/>
                </a:lnTo>
                <a:cubicBezTo>
                  <a:pt x="19020" y="19500"/>
                  <a:pt x="19020" y="19500"/>
                  <a:pt x="19020" y="19500"/>
                </a:cubicBezTo>
                <a:cubicBezTo>
                  <a:pt x="18977" y="20308"/>
                  <a:pt x="18837" y="21036"/>
                  <a:pt x="18632" y="21600"/>
                </a:cubicBezTo>
                <a:lnTo>
                  <a:pt x="18288" y="21600"/>
                </a:lnTo>
                <a:cubicBezTo>
                  <a:pt x="18541" y="21125"/>
                  <a:pt x="18722" y="20408"/>
                  <a:pt x="18783" y="19579"/>
                </a:cubicBezTo>
                <a:cubicBezTo>
                  <a:pt x="18369" y="19817"/>
                  <a:pt x="18031" y="20586"/>
                  <a:pt x="17884" y="21600"/>
                </a:cubicBezTo>
                <a:lnTo>
                  <a:pt x="17640" y="21600"/>
                </a:lnTo>
                <a:cubicBezTo>
                  <a:pt x="17805" y="20237"/>
                  <a:pt x="18254" y="19202"/>
                  <a:pt x="18807" y="18958"/>
                </a:cubicBezTo>
                <a:lnTo>
                  <a:pt x="18807" y="18953"/>
                </a:lnTo>
                <a:cubicBezTo>
                  <a:pt x="18817" y="18948"/>
                  <a:pt x="18826" y="18943"/>
                  <a:pt x="18836" y="18945"/>
                </a:cubicBezTo>
                <a:cubicBezTo>
                  <a:pt x="18891" y="18919"/>
                  <a:pt x="18948" y="18905"/>
                  <a:pt x="19005" y="18903"/>
                </a:cubicBezTo>
                <a:close/>
                <a:moveTo>
                  <a:pt x="16078" y="18895"/>
                </a:moveTo>
                <a:lnTo>
                  <a:pt x="16108" y="18903"/>
                </a:lnTo>
                <a:cubicBezTo>
                  <a:pt x="16165" y="18905"/>
                  <a:pt x="16222" y="18919"/>
                  <a:pt x="16277" y="18945"/>
                </a:cubicBezTo>
                <a:cubicBezTo>
                  <a:pt x="16287" y="18943"/>
                  <a:pt x="16296" y="18948"/>
                  <a:pt x="16306" y="18953"/>
                </a:cubicBezTo>
                <a:lnTo>
                  <a:pt x="16306" y="18958"/>
                </a:lnTo>
                <a:cubicBezTo>
                  <a:pt x="16859" y="19202"/>
                  <a:pt x="17308" y="20237"/>
                  <a:pt x="17473" y="21600"/>
                </a:cubicBezTo>
                <a:lnTo>
                  <a:pt x="17229" y="21600"/>
                </a:lnTo>
                <a:cubicBezTo>
                  <a:pt x="17082" y="20586"/>
                  <a:pt x="16744" y="19817"/>
                  <a:pt x="16330" y="19579"/>
                </a:cubicBezTo>
                <a:cubicBezTo>
                  <a:pt x="16391" y="20408"/>
                  <a:pt x="16572" y="21125"/>
                  <a:pt x="16825" y="21600"/>
                </a:cubicBezTo>
                <a:lnTo>
                  <a:pt x="16481" y="21600"/>
                </a:lnTo>
                <a:cubicBezTo>
                  <a:pt x="16276" y="21036"/>
                  <a:pt x="16136" y="20308"/>
                  <a:pt x="16093" y="19500"/>
                </a:cubicBezTo>
                <a:cubicBezTo>
                  <a:pt x="16093" y="19500"/>
                  <a:pt x="16093" y="19500"/>
                  <a:pt x="16092" y="19500"/>
                </a:cubicBezTo>
                <a:lnTo>
                  <a:pt x="16091" y="19468"/>
                </a:lnTo>
                <a:cubicBezTo>
                  <a:pt x="16082" y="19325"/>
                  <a:pt x="16078" y="19179"/>
                  <a:pt x="16078" y="19031"/>
                </a:cubicBezTo>
                <a:cubicBezTo>
                  <a:pt x="16076" y="19005"/>
                  <a:pt x="16076" y="18978"/>
                  <a:pt x="16076" y="18951"/>
                </a:cubicBezTo>
                <a:lnTo>
                  <a:pt x="16077" y="18897"/>
                </a:lnTo>
                <a:lnTo>
                  <a:pt x="16078" y="18897"/>
                </a:lnTo>
                <a:close/>
                <a:moveTo>
                  <a:pt x="16037" y="18895"/>
                </a:moveTo>
                <a:lnTo>
                  <a:pt x="16037" y="18897"/>
                </a:lnTo>
                <a:lnTo>
                  <a:pt x="16038" y="18897"/>
                </a:lnTo>
                <a:lnTo>
                  <a:pt x="16039" y="18951"/>
                </a:lnTo>
                <a:cubicBezTo>
                  <a:pt x="16039" y="18978"/>
                  <a:pt x="16039" y="19005"/>
                  <a:pt x="16037" y="19031"/>
                </a:cubicBezTo>
                <a:cubicBezTo>
                  <a:pt x="16037" y="19179"/>
                  <a:pt x="16033" y="19325"/>
                  <a:pt x="16024" y="19468"/>
                </a:cubicBezTo>
                <a:lnTo>
                  <a:pt x="16023" y="19500"/>
                </a:lnTo>
                <a:cubicBezTo>
                  <a:pt x="16022" y="19500"/>
                  <a:pt x="16022" y="19500"/>
                  <a:pt x="16022" y="19500"/>
                </a:cubicBezTo>
                <a:cubicBezTo>
                  <a:pt x="15979" y="20308"/>
                  <a:pt x="15839" y="21036"/>
                  <a:pt x="15634" y="21600"/>
                </a:cubicBezTo>
                <a:lnTo>
                  <a:pt x="15290" y="21600"/>
                </a:lnTo>
                <a:cubicBezTo>
                  <a:pt x="15543" y="21125"/>
                  <a:pt x="15724" y="20408"/>
                  <a:pt x="15785" y="19579"/>
                </a:cubicBezTo>
                <a:cubicBezTo>
                  <a:pt x="15371" y="19817"/>
                  <a:pt x="15034" y="20586"/>
                  <a:pt x="14886" y="21600"/>
                </a:cubicBezTo>
                <a:lnTo>
                  <a:pt x="14642" y="21600"/>
                </a:lnTo>
                <a:cubicBezTo>
                  <a:pt x="14808" y="20237"/>
                  <a:pt x="15256" y="19202"/>
                  <a:pt x="15809" y="18958"/>
                </a:cubicBezTo>
                <a:lnTo>
                  <a:pt x="15809" y="18953"/>
                </a:lnTo>
                <a:cubicBezTo>
                  <a:pt x="15819" y="18948"/>
                  <a:pt x="15828" y="18943"/>
                  <a:pt x="15838" y="18945"/>
                </a:cubicBezTo>
                <a:cubicBezTo>
                  <a:pt x="15893" y="18919"/>
                  <a:pt x="15950" y="18905"/>
                  <a:pt x="16007" y="18903"/>
                </a:cubicBezTo>
                <a:close/>
                <a:moveTo>
                  <a:pt x="13080" y="18895"/>
                </a:moveTo>
                <a:lnTo>
                  <a:pt x="13110" y="18903"/>
                </a:lnTo>
                <a:cubicBezTo>
                  <a:pt x="13167" y="18905"/>
                  <a:pt x="13224" y="18919"/>
                  <a:pt x="13279" y="18945"/>
                </a:cubicBezTo>
                <a:cubicBezTo>
                  <a:pt x="13289" y="18943"/>
                  <a:pt x="13298" y="18948"/>
                  <a:pt x="13308" y="18953"/>
                </a:cubicBezTo>
                <a:lnTo>
                  <a:pt x="13308" y="18958"/>
                </a:lnTo>
                <a:cubicBezTo>
                  <a:pt x="13861" y="19202"/>
                  <a:pt x="14310" y="20237"/>
                  <a:pt x="14475" y="21600"/>
                </a:cubicBezTo>
                <a:lnTo>
                  <a:pt x="14231" y="21600"/>
                </a:lnTo>
                <a:cubicBezTo>
                  <a:pt x="14084" y="20586"/>
                  <a:pt x="13746" y="19817"/>
                  <a:pt x="13332" y="19579"/>
                </a:cubicBezTo>
                <a:cubicBezTo>
                  <a:pt x="13393" y="20408"/>
                  <a:pt x="13574" y="21125"/>
                  <a:pt x="13828" y="21600"/>
                </a:cubicBezTo>
                <a:lnTo>
                  <a:pt x="13483" y="21600"/>
                </a:lnTo>
                <a:cubicBezTo>
                  <a:pt x="13278" y="21036"/>
                  <a:pt x="13138" y="20308"/>
                  <a:pt x="13095" y="19500"/>
                </a:cubicBezTo>
                <a:cubicBezTo>
                  <a:pt x="13095" y="19500"/>
                  <a:pt x="13095" y="19500"/>
                  <a:pt x="13094" y="19500"/>
                </a:cubicBezTo>
                <a:lnTo>
                  <a:pt x="13093" y="19468"/>
                </a:lnTo>
                <a:cubicBezTo>
                  <a:pt x="13084" y="19325"/>
                  <a:pt x="13080" y="19179"/>
                  <a:pt x="13080" y="19031"/>
                </a:cubicBezTo>
                <a:cubicBezTo>
                  <a:pt x="13078" y="19005"/>
                  <a:pt x="13078" y="18978"/>
                  <a:pt x="13078" y="18951"/>
                </a:cubicBezTo>
                <a:lnTo>
                  <a:pt x="13079" y="18897"/>
                </a:lnTo>
                <a:lnTo>
                  <a:pt x="13080" y="18897"/>
                </a:lnTo>
                <a:close/>
                <a:moveTo>
                  <a:pt x="13039" y="18895"/>
                </a:moveTo>
                <a:lnTo>
                  <a:pt x="13040" y="18897"/>
                </a:lnTo>
                <a:lnTo>
                  <a:pt x="13040" y="18897"/>
                </a:lnTo>
                <a:lnTo>
                  <a:pt x="13041" y="18951"/>
                </a:lnTo>
                <a:cubicBezTo>
                  <a:pt x="13041" y="18978"/>
                  <a:pt x="13041" y="19005"/>
                  <a:pt x="13039" y="19031"/>
                </a:cubicBezTo>
                <a:cubicBezTo>
                  <a:pt x="13039" y="19179"/>
                  <a:pt x="13035" y="19325"/>
                  <a:pt x="13026" y="19468"/>
                </a:cubicBezTo>
                <a:lnTo>
                  <a:pt x="13025" y="19500"/>
                </a:lnTo>
                <a:cubicBezTo>
                  <a:pt x="13025" y="19500"/>
                  <a:pt x="13024" y="19500"/>
                  <a:pt x="13024" y="19500"/>
                </a:cubicBezTo>
                <a:cubicBezTo>
                  <a:pt x="12981" y="20308"/>
                  <a:pt x="12842" y="21036"/>
                  <a:pt x="12636" y="21600"/>
                </a:cubicBezTo>
                <a:lnTo>
                  <a:pt x="12292" y="21600"/>
                </a:lnTo>
                <a:cubicBezTo>
                  <a:pt x="12545" y="21125"/>
                  <a:pt x="12726" y="20408"/>
                  <a:pt x="12787" y="19579"/>
                </a:cubicBezTo>
                <a:cubicBezTo>
                  <a:pt x="12373" y="19817"/>
                  <a:pt x="12036" y="20586"/>
                  <a:pt x="11888" y="21600"/>
                </a:cubicBezTo>
                <a:lnTo>
                  <a:pt x="11644" y="21600"/>
                </a:lnTo>
                <a:cubicBezTo>
                  <a:pt x="11810" y="20237"/>
                  <a:pt x="12258" y="19202"/>
                  <a:pt x="12811" y="18958"/>
                </a:cubicBezTo>
                <a:lnTo>
                  <a:pt x="12811" y="18953"/>
                </a:lnTo>
                <a:cubicBezTo>
                  <a:pt x="12821" y="18948"/>
                  <a:pt x="12830" y="18943"/>
                  <a:pt x="12840" y="18945"/>
                </a:cubicBezTo>
                <a:cubicBezTo>
                  <a:pt x="12895" y="18919"/>
                  <a:pt x="12952" y="18905"/>
                  <a:pt x="13009" y="18903"/>
                </a:cubicBezTo>
                <a:close/>
                <a:moveTo>
                  <a:pt x="10082" y="18895"/>
                </a:moveTo>
                <a:lnTo>
                  <a:pt x="10112" y="18903"/>
                </a:lnTo>
                <a:cubicBezTo>
                  <a:pt x="10170" y="18905"/>
                  <a:pt x="10226" y="18919"/>
                  <a:pt x="10281" y="18945"/>
                </a:cubicBezTo>
                <a:cubicBezTo>
                  <a:pt x="10291" y="18943"/>
                  <a:pt x="10301" y="18948"/>
                  <a:pt x="10310" y="18953"/>
                </a:cubicBezTo>
                <a:lnTo>
                  <a:pt x="10310" y="18958"/>
                </a:lnTo>
                <a:cubicBezTo>
                  <a:pt x="10863" y="19202"/>
                  <a:pt x="11312" y="20237"/>
                  <a:pt x="11477" y="21600"/>
                </a:cubicBezTo>
                <a:lnTo>
                  <a:pt x="11233" y="21600"/>
                </a:lnTo>
                <a:cubicBezTo>
                  <a:pt x="11086" y="20586"/>
                  <a:pt x="10748" y="19817"/>
                  <a:pt x="10334" y="19579"/>
                </a:cubicBezTo>
                <a:cubicBezTo>
                  <a:pt x="10395" y="20408"/>
                  <a:pt x="10576" y="21125"/>
                  <a:pt x="10830" y="21600"/>
                </a:cubicBezTo>
                <a:lnTo>
                  <a:pt x="10485" y="21600"/>
                </a:lnTo>
                <a:cubicBezTo>
                  <a:pt x="10280" y="21036"/>
                  <a:pt x="10141" y="20308"/>
                  <a:pt x="10097" y="19500"/>
                </a:cubicBezTo>
                <a:cubicBezTo>
                  <a:pt x="10097" y="19500"/>
                  <a:pt x="10097" y="19500"/>
                  <a:pt x="10097" y="19500"/>
                </a:cubicBezTo>
                <a:lnTo>
                  <a:pt x="10096" y="19468"/>
                </a:lnTo>
                <a:cubicBezTo>
                  <a:pt x="10087" y="19325"/>
                  <a:pt x="10082" y="19179"/>
                  <a:pt x="10082" y="19031"/>
                </a:cubicBezTo>
                <a:cubicBezTo>
                  <a:pt x="10080" y="19005"/>
                  <a:pt x="10080" y="18978"/>
                  <a:pt x="10080" y="18951"/>
                </a:cubicBezTo>
                <a:lnTo>
                  <a:pt x="10081" y="18897"/>
                </a:lnTo>
                <a:lnTo>
                  <a:pt x="10082" y="18897"/>
                </a:lnTo>
                <a:close/>
                <a:moveTo>
                  <a:pt x="10042" y="18895"/>
                </a:moveTo>
                <a:lnTo>
                  <a:pt x="10042" y="18897"/>
                </a:lnTo>
                <a:lnTo>
                  <a:pt x="10042" y="18897"/>
                </a:lnTo>
                <a:lnTo>
                  <a:pt x="10044" y="18951"/>
                </a:lnTo>
                <a:cubicBezTo>
                  <a:pt x="10044" y="18978"/>
                  <a:pt x="10043" y="19005"/>
                  <a:pt x="10041" y="19031"/>
                </a:cubicBezTo>
                <a:cubicBezTo>
                  <a:pt x="10041" y="19179"/>
                  <a:pt x="10037" y="19325"/>
                  <a:pt x="10028" y="19468"/>
                </a:cubicBezTo>
                <a:lnTo>
                  <a:pt x="10027" y="19500"/>
                </a:lnTo>
                <a:cubicBezTo>
                  <a:pt x="10027" y="19500"/>
                  <a:pt x="10026" y="19500"/>
                  <a:pt x="10026" y="19500"/>
                </a:cubicBezTo>
                <a:cubicBezTo>
                  <a:pt x="9983" y="20308"/>
                  <a:pt x="9844" y="21036"/>
                  <a:pt x="9638" y="21600"/>
                </a:cubicBezTo>
                <a:lnTo>
                  <a:pt x="9294" y="21600"/>
                </a:lnTo>
                <a:cubicBezTo>
                  <a:pt x="9547" y="21125"/>
                  <a:pt x="9728" y="20408"/>
                  <a:pt x="9790" y="19579"/>
                </a:cubicBezTo>
                <a:cubicBezTo>
                  <a:pt x="9375" y="19817"/>
                  <a:pt x="9038" y="20586"/>
                  <a:pt x="8890" y="21600"/>
                </a:cubicBezTo>
                <a:lnTo>
                  <a:pt x="8646" y="21600"/>
                </a:lnTo>
                <a:cubicBezTo>
                  <a:pt x="8812" y="20237"/>
                  <a:pt x="9260" y="19202"/>
                  <a:pt x="9813" y="18958"/>
                </a:cubicBezTo>
                <a:lnTo>
                  <a:pt x="9813" y="18953"/>
                </a:lnTo>
                <a:cubicBezTo>
                  <a:pt x="9823" y="18948"/>
                  <a:pt x="9832" y="18943"/>
                  <a:pt x="9842" y="18945"/>
                </a:cubicBezTo>
                <a:cubicBezTo>
                  <a:pt x="9897" y="18919"/>
                  <a:pt x="9954" y="18905"/>
                  <a:pt x="10011" y="18903"/>
                </a:cubicBezTo>
                <a:close/>
                <a:moveTo>
                  <a:pt x="7084" y="18895"/>
                </a:moveTo>
                <a:lnTo>
                  <a:pt x="7114" y="18903"/>
                </a:lnTo>
                <a:cubicBezTo>
                  <a:pt x="7172" y="18905"/>
                  <a:pt x="7228" y="18919"/>
                  <a:pt x="7283" y="18945"/>
                </a:cubicBezTo>
                <a:cubicBezTo>
                  <a:pt x="7293" y="18943"/>
                  <a:pt x="7303" y="18948"/>
                  <a:pt x="7312" y="18953"/>
                </a:cubicBezTo>
                <a:lnTo>
                  <a:pt x="7312" y="18958"/>
                </a:lnTo>
                <a:cubicBezTo>
                  <a:pt x="7865" y="19202"/>
                  <a:pt x="8314" y="20237"/>
                  <a:pt x="8479" y="21600"/>
                </a:cubicBezTo>
                <a:lnTo>
                  <a:pt x="8236" y="21600"/>
                </a:lnTo>
                <a:cubicBezTo>
                  <a:pt x="8088" y="20586"/>
                  <a:pt x="7751" y="19817"/>
                  <a:pt x="7336" y="19579"/>
                </a:cubicBezTo>
                <a:cubicBezTo>
                  <a:pt x="7397" y="20408"/>
                  <a:pt x="7578" y="21125"/>
                  <a:pt x="7832" y="21600"/>
                </a:cubicBezTo>
                <a:lnTo>
                  <a:pt x="7488" y="21600"/>
                </a:lnTo>
                <a:cubicBezTo>
                  <a:pt x="7282" y="21036"/>
                  <a:pt x="7143" y="20308"/>
                  <a:pt x="7099" y="19500"/>
                </a:cubicBezTo>
                <a:cubicBezTo>
                  <a:pt x="7099" y="19500"/>
                  <a:pt x="7099" y="19500"/>
                  <a:pt x="7099" y="19500"/>
                </a:cubicBezTo>
                <a:lnTo>
                  <a:pt x="7098" y="19468"/>
                </a:lnTo>
                <a:cubicBezTo>
                  <a:pt x="7089" y="19325"/>
                  <a:pt x="7084" y="19179"/>
                  <a:pt x="7084" y="19031"/>
                </a:cubicBezTo>
                <a:cubicBezTo>
                  <a:pt x="7082" y="19005"/>
                  <a:pt x="7082" y="18978"/>
                  <a:pt x="7082" y="18951"/>
                </a:cubicBezTo>
                <a:lnTo>
                  <a:pt x="7083" y="18897"/>
                </a:lnTo>
                <a:lnTo>
                  <a:pt x="7084" y="18897"/>
                </a:lnTo>
                <a:close/>
                <a:moveTo>
                  <a:pt x="7044" y="18895"/>
                </a:moveTo>
                <a:lnTo>
                  <a:pt x="7044" y="18897"/>
                </a:lnTo>
                <a:lnTo>
                  <a:pt x="7045" y="18897"/>
                </a:lnTo>
                <a:lnTo>
                  <a:pt x="7046" y="18951"/>
                </a:lnTo>
                <a:cubicBezTo>
                  <a:pt x="7046" y="18978"/>
                  <a:pt x="7046" y="19005"/>
                  <a:pt x="7043" y="19031"/>
                </a:cubicBezTo>
                <a:cubicBezTo>
                  <a:pt x="7043" y="19179"/>
                  <a:pt x="7039" y="19325"/>
                  <a:pt x="7030" y="19468"/>
                </a:cubicBezTo>
                <a:lnTo>
                  <a:pt x="7029" y="19500"/>
                </a:lnTo>
                <a:cubicBezTo>
                  <a:pt x="7029" y="19500"/>
                  <a:pt x="7028" y="19500"/>
                  <a:pt x="7028" y="19500"/>
                </a:cubicBezTo>
                <a:cubicBezTo>
                  <a:pt x="6985" y="20308"/>
                  <a:pt x="6846" y="21036"/>
                  <a:pt x="6640" y="21600"/>
                </a:cubicBezTo>
                <a:lnTo>
                  <a:pt x="6296" y="21600"/>
                </a:lnTo>
                <a:cubicBezTo>
                  <a:pt x="6549" y="21125"/>
                  <a:pt x="6731" y="20408"/>
                  <a:pt x="6792" y="19579"/>
                </a:cubicBezTo>
                <a:cubicBezTo>
                  <a:pt x="6377" y="19817"/>
                  <a:pt x="6040" y="20586"/>
                  <a:pt x="5892" y="21600"/>
                </a:cubicBezTo>
                <a:lnTo>
                  <a:pt x="5648" y="21600"/>
                </a:lnTo>
                <a:cubicBezTo>
                  <a:pt x="5814" y="20237"/>
                  <a:pt x="6262" y="19202"/>
                  <a:pt x="6815" y="18958"/>
                </a:cubicBezTo>
                <a:lnTo>
                  <a:pt x="6816" y="18953"/>
                </a:lnTo>
                <a:cubicBezTo>
                  <a:pt x="6825" y="18948"/>
                  <a:pt x="6834" y="18943"/>
                  <a:pt x="6844" y="18945"/>
                </a:cubicBezTo>
                <a:cubicBezTo>
                  <a:pt x="6900" y="18919"/>
                  <a:pt x="6956" y="18905"/>
                  <a:pt x="7013" y="18903"/>
                </a:cubicBezTo>
                <a:close/>
                <a:moveTo>
                  <a:pt x="4086" y="18895"/>
                </a:moveTo>
                <a:lnTo>
                  <a:pt x="4116" y="18903"/>
                </a:lnTo>
                <a:cubicBezTo>
                  <a:pt x="4174" y="18905"/>
                  <a:pt x="4230" y="18919"/>
                  <a:pt x="4285" y="18945"/>
                </a:cubicBezTo>
                <a:cubicBezTo>
                  <a:pt x="4295" y="18943"/>
                  <a:pt x="4305" y="18948"/>
                  <a:pt x="4314" y="18953"/>
                </a:cubicBezTo>
                <a:lnTo>
                  <a:pt x="4314" y="18958"/>
                </a:lnTo>
                <a:cubicBezTo>
                  <a:pt x="4867" y="19202"/>
                  <a:pt x="5316" y="20237"/>
                  <a:pt x="5481" y="21600"/>
                </a:cubicBezTo>
                <a:lnTo>
                  <a:pt x="5238" y="21600"/>
                </a:lnTo>
                <a:cubicBezTo>
                  <a:pt x="5090" y="20586"/>
                  <a:pt x="4753" y="19817"/>
                  <a:pt x="4338" y="19579"/>
                </a:cubicBezTo>
                <a:cubicBezTo>
                  <a:pt x="4399" y="20408"/>
                  <a:pt x="4580" y="21125"/>
                  <a:pt x="4834" y="21600"/>
                </a:cubicBezTo>
                <a:lnTo>
                  <a:pt x="4490" y="21600"/>
                </a:lnTo>
                <a:cubicBezTo>
                  <a:pt x="4284" y="21036"/>
                  <a:pt x="4145" y="20308"/>
                  <a:pt x="4102" y="19500"/>
                </a:cubicBezTo>
                <a:cubicBezTo>
                  <a:pt x="4101" y="19500"/>
                  <a:pt x="4101" y="19500"/>
                  <a:pt x="4101" y="19500"/>
                </a:cubicBezTo>
                <a:lnTo>
                  <a:pt x="4100" y="19468"/>
                </a:lnTo>
                <a:cubicBezTo>
                  <a:pt x="4091" y="19325"/>
                  <a:pt x="4086" y="19179"/>
                  <a:pt x="4087" y="19031"/>
                </a:cubicBezTo>
                <a:cubicBezTo>
                  <a:pt x="4084" y="19005"/>
                  <a:pt x="4084" y="18978"/>
                  <a:pt x="4084" y="18951"/>
                </a:cubicBezTo>
                <a:lnTo>
                  <a:pt x="4085" y="18897"/>
                </a:lnTo>
                <a:lnTo>
                  <a:pt x="4086" y="18897"/>
                </a:lnTo>
                <a:close/>
                <a:moveTo>
                  <a:pt x="4046" y="18895"/>
                </a:moveTo>
                <a:lnTo>
                  <a:pt x="4046" y="18897"/>
                </a:lnTo>
                <a:lnTo>
                  <a:pt x="4047" y="18897"/>
                </a:lnTo>
                <a:lnTo>
                  <a:pt x="4048" y="18951"/>
                </a:lnTo>
                <a:cubicBezTo>
                  <a:pt x="4048" y="18978"/>
                  <a:pt x="4048" y="19005"/>
                  <a:pt x="4045" y="19031"/>
                </a:cubicBezTo>
                <a:cubicBezTo>
                  <a:pt x="4045" y="19179"/>
                  <a:pt x="4041" y="19325"/>
                  <a:pt x="4032" y="19468"/>
                </a:cubicBezTo>
                <a:lnTo>
                  <a:pt x="4031" y="19500"/>
                </a:lnTo>
                <a:cubicBezTo>
                  <a:pt x="4031" y="19500"/>
                  <a:pt x="4031" y="19500"/>
                  <a:pt x="4030" y="19500"/>
                </a:cubicBezTo>
                <a:cubicBezTo>
                  <a:pt x="3987" y="20308"/>
                  <a:pt x="3848" y="21036"/>
                  <a:pt x="3642" y="21600"/>
                </a:cubicBezTo>
                <a:lnTo>
                  <a:pt x="3298" y="21600"/>
                </a:lnTo>
                <a:cubicBezTo>
                  <a:pt x="3552" y="21125"/>
                  <a:pt x="3733" y="20408"/>
                  <a:pt x="3794" y="19579"/>
                </a:cubicBezTo>
                <a:cubicBezTo>
                  <a:pt x="3379" y="19817"/>
                  <a:pt x="3042" y="20586"/>
                  <a:pt x="2894" y="21600"/>
                </a:cubicBezTo>
                <a:lnTo>
                  <a:pt x="2650" y="21600"/>
                </a:lnTo>
                <a:cubicBezTo>
                  <a:pt x="2816" y="20237"/>
                  <a:pt x="3265" y="19202"/>
                  <a:pt x="3817" y="18958"/>
                </a:cubicBezTo>
                <a:lnTo>
                  <a:pt x="3818" y="18953"/>
                </a:lnTo>
                <a:cubicBezTo>
                  <a:pt x="3827" y="18948"/>
                  <a:pt x="3836" y="18943"/>
                  <a:pt x="3846" y="18945"/>
                </a:cubicBezTo>
                <a:cubicBezTo>
                  <a:pt x="3902" y="18919"/>
                  <a:pt x="3958" y="18905"/>
                  <a:pt x="4015" y="18903"/>
                </a:cubicBezTo>
                <a:close/>
                <a:moveTo>
                  <a:pt x="1088" y="18895"/>
                </a:moveTo>
                <a:lnTo>
                  <a:pt x="1118" y="18903"/>
                </a:lnTo>
                <a:cubicBezTo>
                  <a:pt x="1176" y="18905"/>
                  <a:pt x="1232" y="18919"/>
                  <a:pt x="1288" y="18945"/>
                </a:cubicBezTo>
                <a:cubicBezTo>
                  <a:pt x="1297" y="18943"/>
                  <a:pt x="1307" y="18948"/>
                  <a:pt x="1316" y="18953"/>
                </a:cubicBezTo>
                <a:lnTo>
                  <a:pt x="1316" y="18958"/>
                </a:lnTo>
                <a:cubicBezTo>
                  <a:pt x="1869" y="19202"/>
                  <a:pt x="2318" y="20237"/>
                  <a:pt x="2483" y="21600"/>
                </a:cubicBezTo>
                <a:lnTo>
                  <a:pt x="2240" y="21600"/>
                </a:lnTo>
                <a:cubicBezTo>
                  <a:pt x="2092" y="20586"/>
                  <a:pt x="1755" y="19817"/>
                  <a:pt x="1340" y="19579"/>
                </a:cubicBezTo>
                <a:cubicBezTo>
                  <a:pt x="1401" y="20408"/>
                  <a:pt x="1582" y="21125"/>
                  <a:pt x="1836" y="21600"/>
                </a:cubicBezTo>
                <a:lnTo>
                  <a:pt x="1492" y="21600"/>
                </a:lnTo>
                <a:cubicBezTo>
                  <a:pt x="1286" y="21036"/>
                  <a:pt x="1147" y="20308"/>
                  <a:pt x="1104" y="19500"/>
                </a:cubicBezTo>
                <a:cubicBezTo>
                  <a:pt x="1103" y="19500"/>
                  <a:pt x="1103" y="19500"/>
                  <a:pt x="1103" y="19500"/>
                </a:cubicBezTo>
                <a:lnTo>
                  <a:pt x="1102" y="19468"/>
                </a:lnTo>
                <a:cubicBezTo>
                  <a:pt x="1093" y="19325"/>
                  <a:pt x="1089" y="19179"/>
                  <a:pt x="1089" y="19031"/>
                </a:cubicBezTo>
                <a:cubicBezTo>
                  <a:pt x="1086" y="19005"/>
                  <a:pt x="1086" y="18978"/>
                  <a:pt x="1086" y="18951"/>
                </a:cubicBezTo>
                <a:lnTo>
                  <a:pt x="1087" y="18897"/>
                </a:lnTo>
                <a:lnTo>
                  <a:pt x="1088" y="18897"/>
                </a:lnTo>
                <a:close/>
                <a:moveTo>
                  <a:pt x="1048" y="18895"/>
                </a:moveTo>
                <a:lnTo>
                  <a:pt x="1048" y="18897"/>
                </a:lnTo>
                <a:lnTo>
                  <a:pt x="1049" y="18897"/>
                </a:lnTo>
                <a:lnTo>
                  <a:pt x="1050" y="18951"/>
                </a:lnTo>
                <a:cubicBezTo>
                  <a:pt x="1050" y="18978"/>
                  <a:pt x="1050" y="19005"/>
                  <a:pt x="1047" y="19031"/>
                </a:cubicBezTo>
                <a:cubicBezTo>
                  <a:pt x="1047" y="19179"/>
                  <a:pt x="1043" y="19325"/>
                  <a:pt x="1034" y="19468"/>
                </a:cubicBezTo>
                <a:lnTo>
                  <a:pt x="1033" y="19500"/>
                </a:lnTo>
                <a:cubicBezTo>
                  <a:pt x="1033" y="19500"/>
                  <a:pt x="1033" y="19500"/>
                  <a:pt x="1032" y="19500"/>
                </a:cubicBezTo>
                <a:cubicBezTo>
                  <a:pt x="989" y="20310"/>
                  <a:pt x="849" y="21039"/>
                  <a:pt x="642" y="21600"/>
                </a:cubicBezTo>
                <a:lnTo>
                  <a:pt x="301" y="21600"/>
                </a:lnTo>
                <a:cubicBezTo>
                  <a:pt x="554" y="21125"/>
                  <a:pt x="735" y="20407"/>
                  <a:pt x="796" y="19579"/>
                </a:cubicBezTo>
                <a:cubicBezTo>
                  <a:pt x="459" y="19772"/>
                  <a:pt x="173" y="20317"/>
                  <a:pt x="0" y="21062"/>
                </a:cubicBezTo>
                <a:lnTo>
                  <a:pt x="0" y="20085"/>
                </a:lnTo>
                <a:cubicBezTo>
                  <a:pt x="215" y="19504"/>
                  <a:pt x="500" y="19099"/>
                  <a:pt x="820" y="18958"/>
                </a:cubicBezTo>
                <a:lnTo>
                  <a:pt x="820" y="18953"/>
                </a:lnTo>
                <a:cubicBezTo>
                  <a:pt x="829" y="18948"/>
                  <a:pt x="839" y="18943"/>
                  <a:pt x="848" y="18945"/>
                </a:cubicBezTo>
                <a:cubicBezTo>
                  <a:pt x="904" y="18919"/>
                  <a:pt x="960" y="18905"/>
                  <a:pt x="1018" y="18903"/>
                </a:cubicBezTo>
                <a:close/>
                <a:moveTo>
                  <a:pt x="20290" y="15614"/>
                </a:moveTo>
                <a:cubicBezTo>
                  <a:pt x="19803" y="15891"/>
                  <a:pt x="19422" y="16898"/>
                  <a:pt x="19328" y="18168"/>
                </a:cubicBezTo>
                <a:cubicBezTo>
                  <a:pt x="19815" y="17890"/>
                  <a:pt x="20196" y="16884"/>
                  <a:pt x="20290" y="15614"/>
                </a:cubicBezTo>
                <a:close/>
                <a:moveTo>
                  <a:pt x="17821" y="15614"/>
                </a:moveTo>
                <a:cubicBezTo>
                  <a:pt x="17915" y="16884"/>
                  <a:pt x="18296" y="17890"/>
                  <a:pt x="18783" y="18168"/>
                </a:cubicBezTo>
                <a:cubicBezTo>
                  <a:pt x="18689" y="16898"/>
                  <a:pt x="18308" y="15891"/>
                  <a:pt x="17821" y="15614"/>
                </a:cubicBezTo>
                <a:close/>
                <a:moveTo>
                  <a:pt x="17292" y="15614"/>
                </a:moveTo>
                <a:cubicBezTo>
                  <a:pt x="16805" y="15891"/>
                  <a:pt x="16424" y="16898"/>
                  <a:pt x="16330" y="18168"/>
                </a:cubicBezTo>
                <a:cubicBezTo>
                  <a:pt x="16817" y="17890"/>
                  <a:pt x="17198" y="16884"/>
                  <a:pt x="17292" y="15614"/>
                </a:cubicBezTo>
                <a:close/>
                <a:moveTo>
                  <a:pt x="14823" y="15614"/>
                </a:moveTo>
                <a:cubicBezTo>
                  <a:pt x="14917" y="16884"/>
                  <a:pt x="15298" y="17890"/>
                  <a:pt x="15785" y="18168"/>
                </a:cubicBezTo>
                <a:cubicBezTo>
                  <a:pt x="15691" y="16898"/>
                  <a:pt x="15310" y="15891"/>
                  <a:pt x="14823" y="15614"/>
                </a:cubicBezTo>
                <a:close/>
                <a:moveTo>
                  <a:pt x="14294" y="15614"/>
                </a:moveTo>
                <a:cubicBezTo>
                  <a:pt x="13807" y="15891"/>
                  <a:pt x="13426" y="16898"/>
                  <a:pt x="13332" y="18168"/>
                </a:cubicBezTo>
                <a:cubicBezTo>
                  <a:pt x="13819" y="17890"/>
                  <a:pt x="14200" y="16884"/>
                  <a:pt x="14294" y="15614"/>
                </a:cubicBezTo>
                <a:close/>
                <a:moveTo>
                  <a:pt x="11825" y="15614"/>
                </a:moveTo>
                <a:cubicBezTo>
                  <a:pt x="11919" y="16884"/>
                  <a:pt x="12300" y="17890"/>
                  <a:pt x="12787" y="18168"/>
                </a:cubicBezTo>
                <a:cubicBezTo>
                  <a:pt x="12693" y="16898"/>
                  <a:pt x="12312" y="15891"/>
                  <a:pt x="11825" y="15614"/>
                </a:cubicBezTo>
                <a:close/>
                <a:moveTo>
                  <a:pt x="11296" y="15614"/>
                </a:moveTo>
                <a:cubicBezTo>
                  <a:pt x="10809" y="15891"/>
                  <a:pt x="10428" y="16898"/>
                  <a:pt x="10334" y="18168"/>
                </a:cubicBezTo>
                <a:cubicBezTo>
                  <a:pt x="10821" y="17890"/>
                  <a:pt x="11202" y="16884"/>
                  <a:pt x="11296" y="15614"/>
                </a:cubicBezTo>
                <a:close/>
                <a:moveTo>
                  <a:pt x="8827" y="15614"/>
                </a:moveTo>
                <a:cubicBezTo>
                  <a:pt x="8921" y="16884"/>
                  <a:pt x="9302" y="17890"/>
                  <a:pt x="9790" y="18168"/>
                </a:cubicBezTo>
                <a:cubicBezTo>
                  <a:pt x="9695" y="16898"/>
                  <a:pt x="9315" y="15891"/>
                  <a:pt x="8827" y="15614"/>
                </a:cubicBezTo>
                <a:close/>
                <a:moveTo>
                  <a:pt x="8299" y="15614"/>
                </a:moveTo>
                <a:cubicBezTo>
                  <a:pt x="7811" y="15891"/>
                  <a:pt x="7430" y="16898"/>
                  <a:pt x="7336" y="18168"/>
                </a:cubicBezTo>
                <a:cubicBezTo>
                  <a:pt x="7824" y="17890"/>
                  <a:pt x="8204" y="16884"/>
                  <a:pt x="8299" y="15614"/>
                </a:cubicBezTo>
                <a:close/>
                <a:moveTo>
                  <a:pt x="5829" y="15614"/>
                </a:moveTo>
                <a:cubicBezTo>
                  <a:pt x="5923" y="16884"/>
                  <a:pt x="6304" y="17890"/>
                  <a:pt x="6792" y="18168"/>
                </a:cubicBezTo>
                <a:cubicBezTo>
                  <a:pt x="6697" y="16898"/>
                  <a:pt x="6317" y="15891"/>
                  <a:pt x="5829" y="15614"/>
                </a:cubicBezTo>
                <a:close/>
                <a:moveTo>
                  <a:pt x="5301" y="15614"/>
                </a:moveTo>
                <a:cubicBezTo>
                  <a:pt x="4813" y="15891"/>
                  <a:pt x="4432" y="16898"/>
                  <a:pt x="4338" y="18168"/>
                </a:cubicBezTo>
                <a:cubicBezTo>
                  <a:pt x="4826" y="17890"/>
                  <a:pt x="5206" y="16884"/>
                  <a:pt x="5301" y="15614"/>
                </a:cubicBezTo>
                <a:close/>
                <a:moveTo>
                  <a:pt x="2831" y="15614"/>
                </a:moveTo>
                <a:cubicBezTo>
                  <a:pt x="2926" y="16884"/>
                  <a:pt x="3306" y="17890"/>
                  <a:pt x="3794" y="18168"/>
                </a:cubicBezTo>
                <a:cubicBezTo>
                  <a:pt x="3699" y="16898"/>
                  <a:pt x="3319" y="15891"/>
                  <a:pt x="2831" y="15614"/>
                </a:cubicBezTo>
                <a:close/>
                <a:moveTo>
                  <a:pt x="2303" y="15614"/>
                </a:moveTo>
                <a:cubicBezTo>
                  <a:pt x="1815" y="15891"/>
                  <a:pt x="1435" y="16898"/>
                  <a:pt x="1340" y="18168"/>
                </a:cubicBezTo>
                <a:cubicBezTo>
                  <a:pt x="1828" y="17890"/>
                  <a:pt x="2208" y="16884"/>
                  <a:pt x="2303" y="15614"/>
                </a:cubicBezTo>
                <a:close/>
                <a:moveTo>
                  <a:pt x="0" y="15122"/>
                </a:moveTo>
                <a:cubicBezTo>
                  <a:pt x="543" y="15550"/>
                  <a:pt x="952" y="16762"/>
                  <a:pt x="1032" y="18246"/>
                </a:cubicBezTo>
                <a:cubicBezTo>
                  <a:pt x="1033" y="18246"/>
                  <a:pt x="1033" y="18246"/>
                  <a:pt x="1033" y="18246"/>
                </a:cubicBezTo>
                <a:lnTo>
                  <a:pt x="1034" y="18278"/>
                </a:lnTo>
                <a:cubicBezTo>
                  <a:pt x="1043" y="18419"/>
                  <a:pt x="1047" y="18564"/>
                  <a:pt x="1047" y="18711"/>
                </a:cubicBezTo>
                <a:cubicBezTo>
                  <a:pt x="1050" y="18737"/>
                  <a:pt x="1050" y="18764"/>
                  <a:pt x="1050" y="18791"/>
                </a:cubicBezTo>
                <a:cubicBezTo>
                  <a:pt x="1050" y="18809"/>
                  <a:pt x="1050" y="18827"/>
                  <a:pt x="1049" y="18844"/>
                </a:cubicBezTo>
                <a:lnTo>
                  <a:pt x="1048" y="18844"/>
                </a:lnTo>
                <a:lnTo>
                  <a:pt x="1048" y="18846"/>
                </a:lnTo>
                <a:lnTo>
                  <a:pt x="1018" y="18839"/>
                </a:lnTo>
                <a:cubicBezTo>
                  <a:pt x="960" y="18836"/>
                  <a:pt x="904" y="18822"/>
                  <a:pt x="848" y="18796"/>
                </a:cubicBezTo>
                <a:cubicBezTo>
                  <a:pt x="839" y="18798"/>
                  <a:pt x="829" y="18794"/>
                  <a:pt x="820" y="18789"/>
                </a:cubicBezTo>
                <a:lnTo>
                  <a:pt x="820" y="18784"/>
                </a:lnTo>
                <a:cubicBezTo>
                  <a:pt x="500" y="18644"/>
                  <a:pt x="215" y="18242"/>
                  <a:pt x="0" y="17666"/>
                </a:cubicBezTo>
                <a:lnTo>
                  <a:pt x="0" y="16696"/>
                </a:lnTo>
                <a:cubicBezTo>
                  <a:pt x="173" y="17436"/>
                  <a:pt x="459" y="17976"/>
                  <a:pt x="796" y="18168"/>
                </a:cubicBezTo>
                <a:cubicBezTo>
                  <a:pt x="713" y="17047"/>
                  <a:pt x="406" y="16131"/>
                  <a:pt x="0" y="15743"/>
                </a:cubicBezTo>
                <a:close/>
                <a:moveTo>
                  <a:pt x="20567" y="14935"/>
                </a:moveTo>
                <a:lnTo>
                  <a:pt x="20597" y="14942"/>
                </a:lnTo>
                <a:cubicBezTo>
                  <a:pt x="20654" y="14945"/>
                  <a:pt x="20711" y="14959"/>
                  <a:pt x="20766" y="14985"/>
                </a:cubicBezTo>
                <a:cubicBezTo>
                  <a:pt x="20776" y="14983"/>
                  <a:pt x="20785" y="14987"/>
                  <a:pt x="20795" y="14992"/>
                </a:cubicBezTo>
                <a:lnTo>
                  <a:pt x="20795" y="14998"/>
                </a:lnTo>
                <a:cubicBezTo>
                  <a:pt x="21108" y="15135"/>
                  <a:pt x="21387" y="15523"/>
                  <a:pt x="21600" y="16080"/>
                </a:cubicBezTo>
                <a:lnTo>
                  <a:pt x="21600" y="17025"/>
                </a:lnTo>
                <a:cubicBezTo>
                  <a:pt x="21426" y="16316"/>
                  <a:pt x="21146" y="15800"/>
                  <a:pt x="20819" y="15614"/>
                </a:cubicBezTo>
                <a:cubicBezTo>
                  <a:pt x="20901" y="16721"/>
                  <a:pt x="21201" y="17629"/>
                  <a:pt x="21600" y="18026"/>
                </a:cubicBezTo>
                <a:lnTo>
                  <a:pt x="21600" y="18650"/>
                </a:lnTo>
                <a:cubicBezTo>
                  <a:pt x="21064" y="18210"/>
                  <a:pt x="20661" y="17006"/>
                  <a:pt x="20582" y="15535"/>
                </a:cubicBezTo>
                <a:cubicBezTo>
                  <a:pt x="20582" y="15535"/>
                  <a:pt x="20582" y="15535"/>
                  <a:pt x="20581" y="15535"/>
                </a:cubicBezTo>
                <a:lnTo>
                  <a:pt x="20580" y="15504"/>
                </a:lnTo>
                <a:cubicBezTo>
                  <a:pt x="20571" y="15362"/>
                  <a:pt x="20567" y="15217"/>
                  <a:pt x="20567" y="15070"/>
                </a:cubicBezTo>
                <a:cubicBezTo>
                  <a:pt x="20565" y="15044"/>
                  <a:pt x="20565" y="15017"/>
                  <a:pt x="20565" y="14991"/>
                </a:cubicBezTo>
                <a:lnTo>
                  <a:pt x="20566" y="14937"/>
                </a:lnTo>
                <a:lnTo>
                  <a:pt x="20567" y="14937"/>
                </a:lnTo>
                <a:close/>
                <a:moveTo>
                  <a:pt x="20542" y="14935"/>
                </a:moveTo>
                <a:lnTo>
                  <a:pt x="20542" y="14937"/>
                </a:lnTo>
                <a:lnTo>
                  <a:pt x="20543" y="14937"/>
                </a:lnTo>
                <a:lnTo>
                  <a:pt x="20544" y="14991"/>
                </a:lnTo>
                <a:cubicBezTo>
                  <a:pt x="20544" y="15017"/>
                  <a:pt x="20544" y="15044"/>
                  <a:pt x="20542" y="15070"/>
                </a:cubicBezTo>
                <a:cubicBezTo>
                  <a:pt x="20542" y="15217"/>
                  <a:pt x="20537" y="15362"/>
                  <a:pt x="20528" y="15504"/>
                </a:cubicBezTo>
                <a:lnTo>
                  <a:pt x="20528" y="15535"/>
                </a:lnTo>
                <a:cubicBezTo>
                  <a:pt x="20527" y="15535"/>
                  <a:pt x="20527" y="15535"/>
                  <a:pt x="20527" y="15535"/>
                </a:cubicBezTo>
                <a:cubicBezTo>
                  <a:pt x="20438" y="17189"/>
                  <a:pt x="19940" y="18505"/>
                  <a:pt x="19304" y="18784"/>
                </a:cubicBezTo>
                <a:lnTo>
                  <a:pt x="19304" y="18789"/>
                </a:lnTo>
                <a:cubicBezTo>
                  <a:pt x="19294" y="18794"/>
                  <a:pt x="19285" y="18798"/>
                  <a:pt x="19275" y="18796"/>
                </a:cubicBezTo>
                <a:cubicBezTo>
                  <a:pt x="19220" y="18822"/>
                  <a:pt x="19163" y="18836"/>
                  <a:pt x="19106" y="18839"/>
                </a:cubicBezTo>
                <a:lnTo>
                  <a:pt x="19076" y="18846"/>
                </a:lnTo>
                <a:lnTo>
                  <a:pt x="19076" y="18844"/>
                </a:lnTo>
                <a:lnTo>
                  <a:pt x="19075" y="18844"/>
                </a:lnTo>
                <a:cubicBezTo>
                  <a:pt x="19074" y="18827"/>
                  <a:pt x="19074" y="18809"/>
                  <a:pt x="19074" y="18791"/>
                </a:cubicBezTo>
                <a:cubicBezTo>
                  <a:pt x="19074" y="18764"/>
                  <a:pt x="19074" y="18737"/>
                  <a:pt x="19076" y="18711"/>
                </a:cubicBezTo>
                <a:cubicBezTo>
                  <a:pt x="19076" y="18564"/>
                  <a:pt x="19080" y="18419"/>
                  <a:pt x="19089" y="18278"/>
                </a:cubicBezTo>
                <a:lnTo>
                  <a:pt x="19090" y="18246"/>
                </a:lnTo>
                <a:cubicBezTo>
                  <a:pt x="19091" y="18246"/>
                  <a:pt x="19091" y="18246"/>
                  <a:pt x="19091" y="18246"/>
                </a:cubicBezTo>
                <a:cubicBezTo>
                  <a:pt x="19180" y="16592"/>
                  <a:pt x="19678" y="15276"/>
                  <a:pt x="20314" y="14998"/>
                </a:cubicBezTo>
                <a:lnTo>
                  <a:pt x="20314" y="14992"/>
                </a:lnTo>
                <a:cubicBezTo>
                  <a:pt x="20323" y="14987"/>
                  <a:pt x="20333" y="14983"/>
                  <a:pt x="20343" y="14985"/>
                </a:cubicBezTo>
                <a:cubicBezTo>
                  <a:pt x="20398" y="14959"/>
                  <a:pt x="20455" y="14945"/>
                  <a:pt x="20512" y="14942"/>
                </a:cubicBezTo>
                <a:close/>
                <a:moveTo>
                  <a:pt x="17569" y="14935"/>
                </a:moveTo>
                <a:lnTo>
                  <a:pt x="17599" y="14942"/>
                </a:lnTo>
                <a:cubicBezTo>
                  <a:pt x="17656" y="14945"/>
                  <a:pt x="17713" y="14959"/>
                  <a:pt x="17768" y="14985"/>
                </a:cubicBezTo>
                <a:cubicBezTo>
                  <a:pt x="17778" y="14983"/>
                  <a:pt x="17787" y="14987"/>
                  <a:pt x="17797" y="14992"/>
                </a:cubicBezTo>
                <a:lnTo>
                  <a:pt x="17797" y="14998"/>
                </a:lnTo>
                <a:cubicBezTo>
                  <a:pt x="18433" y="15276"/>
                  <a:pt x="18931" y="16592"/>
                  <a:pt x="19020" y="18246"/>
                </a:cubicBezTo>
                <a:cubicBezTo>
                  <a:pt x="19020" y="18246"/>
                  <a:pt x="19020" y="18246"/>
                  <a:pt x="19021" y="18246"/>
                </a:cubicBezTo>
                <a:lnTo>
                  <a:pt x="19022" y="18278"/>
                </a:lnTo>
                <a:cubicBezTo>
                  <a:pt x="19031" y="18419"/>
                  <a:pt x="19035" y="18564"/>
                  <a:pt x="19035" y="18711"/>
                </a:cubicBezTo>
                <a:cubicBezTo>
                  <a:pt x="19037" y="18737"/>
                  <a:pt x="19037" y="18764"/>
                  <a:pt x="19037" y="18791"/>
                </a:cubicBezTo>
                <a:cubicBezTo>
                  <a:pt x="19037" y="18809"/>
                  <a:pt x="19037" y="18827"/>
                  <a:pt x="19036" y="18844"/>
                </a:cubicBezTo>
                <a:lnTo>
                  <a:pt x="19035" y="18844"/>
                </a:lnTo>
                <a:lnTo>
                  <a:pt x="19035" y="18846"/>
                </a:lnTo>
                <a:lnTo>
                  <a:pt x="19005" y="18839"/>
                </a:lnTo>
                <a:cubicBezTo>
                  <a:pt x="18948" y="18836"/>
                  <a:pt x="18891" y="18822"/>
                  <a:pt x="18836" y="18796"/>
                </a:cubicBezTo>
                <a:cubicBezTo>
                  <a:pt x="18826" y="18798"/>
                  <a:pt x="18817" y="18794"/>
                  <a:pt x="18807" y="18789"/>
                </a:cubicBezTo>
                <a:lnTo>
                  <a:pt x="18807" y="18784"/>
                </a:lnTo>
                <a:cubicBezTo>
                  <a:pt x="18171" y="18505"/>
                  <a:pt x="17673" y="17189"/>
                  <a:pt x="17584" y="15535"/>
                </a:cubicBezTo>
                <a:cubicBezTo>
                  <a:pt x="17584" y="15535"/>
                  <a:pt x="17584" y="15535"/>
                  <a:pt x="17583" y="15535"/>
                </a:cubicBezTo>
                <a:lnTo>
                  <a:pt x="17582" y="15504"/>
                </a:lnTo>
                <a:cubicBezTo>
                  <a:pt x="17573" y="15362"/>
                  <a:pt x="17569" y="15217"/>
                  <a:pt x="17569" y="15070"/>
                </a:cubicBezTo>
                <a:cubicBezTo>
                  <a:pt x="17567" y="15044"/>
                  <a:pt x="17567" y="15017"/>
                  <a:pt x="17567" y="14991"/>
                </a:cubicBezTo>
                <a:lnTo>
                  <a:pt x="17568" y="14937"/>
                </a:lnTo>
                <a:lnTo>
                  <a:pt x="17569" y="14937"/>
                </a:lnTo>
                <a:close/>
                <a:moveTo>
                  <a:pt x="17544" y="14935"/>
                </a:moveTo>
                <a:lnTo>
                  <a:pt x="17544" y="14937"/>
                </a:lnTo>
                <a:lnTo>
                  <a:pt x="17545" y="14937"/>
                </a:lnTo>
                <a:lnTo>
                  <a:pt x="17546" y="14991"/>
                </a:lnTo>
                <a:cubicBezTo>
                  <a:pt x="17546" y="15017"/>
                  <a:pt x="17546" y="15044"/>
                  <a:pt x="17544" y="15070"/>
                </a:cubicBezTo>
                <a:cubicBezTo>
                  <a:pt x="17544" y="15217"/>
                  <a:pt x="17540" y="15362"/>
                  <a:pt x="17531" y="15504"/>
                </a:cubicBezTo>
                <a:lnTo>
                  <a:pt x="17530" y="15535"/>
                </a:lnTo>
                <a:cubicBezTo>
                  <a:pt x="17529" y="15535"/>
                  <a:pt x="17529" y="15535"/>
                  <a:pt x="17529" y="15535"/>
                </a:cubicBezTo>
                <a:cubicBezTo>
                  <a:pt x="17440" y="17189"/>
                  <a:pt x="16942" y="18505"/>
                  <a:pt x="16306" y="18784"/>
                </a:cubicBezTo>
                <a:lnTo>
                  <a:pt x="16306" y="18789"/>
                </a:lnTo>
                <a:cubicBezTo>
                  <a:pt x="16296" y="18794"/>
                  <a:pt x="16287" y="18798"/>
                  <a:pt x="16277" y="18796"/>
                </a:cubicBezTo>
                <a:cubicBezTo>
                  <a:pt x="16222" y="18822"/>
                  <a:pt x="16165" y="18836"/>
                  <a:pt x="16108" y="18839"/>
                </a:cubicBezTo>
                <a:lnTo>
                  <a:pt x="16078" y="18846"/>
                </a:lnTo>
                <a:lnTo>
                  <a:pt x="16078" y="18844"/>
                </a:lnTo>
                <a:lnTo>
                  <a:pt x="16077" y="18844"/>
                </a:lnTo>
                <a:cubicBezTo>
                  <a:pt x="16076" y="18827"/>
                  <a:pt x="16076" y="18809"/>
                  <a:pt x="16076" y="18791"/>
                </a:cubicBezTo>
                <a:cubicBezTo>
                  <a:pt x="16076" y="18764"/>
                  <a:pt x="16076" y="18737"/>
                  <a:pt x="16078" y="18711"/>
                </a:cubicBezTo>
                <a:cubicBezTo>
                  <a:pt x="16078" y="18564"/>
                  <a:pt x="16082" y="18419"/>
                  <a:pt x="16091" y="18278"/>
                </a:cubicBezTo>
                <a:lnTo>
                  <a:pt x="16092" y="18246"/>
                </a:lnTo>
                <a:cubicBezTo>
                  <a:pt x="16093" y="18246"/>
                  <a:pt x="16093" y="18246"/>
                  <a:pt x="16093" y="18246"/>
                </a:cubicBezTo>
                <a:cubicBezTo>
                  <a:pt x="16182" y="16592"/>
                  <a:pt x="16680" y="15276"/>
                  <a:pt x="17316" y="14998"/>
                </a:cubicBezTo>
                <a:lnTo>
                  <a:pt x="17316" y="14992"/>
                </a:lnTo>
                <a:cubicBezTo>
                  <a:pt x="17326" y="14987"/>
                  <a:pt x="17335" y="14983"/>
                  <a:pt x="17345" y="14985"/>
                </a:cubicBezTo>
                <a:cubicBezTo>
                  <a:pt x="17400" y="14959"/>
                  <a:pt x="17457" y="14945"/>
                  <a:pt x="17514" y="14942"/>
                </a:cubicBezTo>
                <a:close/>
                <a:moveTo>
                  <a:pt x="14571" y="14935"/>
                </a:moveTo>
                <a:lnTo>
                  <a:pt x="14601" y="14942"/>
                </a:lnTo>
                <a:cubicBezTo>
                  <a:pt x="14658" y="14945"/>
                  <a:pt x="14715" y="14959"/>
                  <a:pt x="14770" y="14985"/>
                </a:cubicBezTo>
                <a:cubicBezTo>
                  <a:pt x="14780" y="14983"/>
                  <a:pt x="14790" y="14987"/>
                  <a:pt x="14799" y="14992"/>
                </a:cubicBezTo>
                <a:lnTo>
                  <a:pt x="14799" y="14998"/>
                </a:lnTo>
                <a:cubicBezTo>
                  <a:pt x="15435" y="15276"/>
                  <a:pt x="15933" y="16592"/>
                  <a:pt x="16022" y="18246"/>
                </a:cubicBezTo>
                <a:cubicBezTo>
                  <a:pt x="16022" y="18246"/>
                  <a:pt x="16022" y="18246"/>
                  <a:pt x="16023" y="18246"/>
                </a:cubicBezTo>
                <a:lnTo>
                  <a:pt x="16024" y="18278"/>
                </a:lnTo>
                <a:cubicBezTo>
                  <a:pt x="16033" y="18419"/>
                  <a:pt x="16037" y="18564"/>
                  <a:pt x="16037" y="18711"/>
                </a:cubicBezTo>
                <a:cubicBezTo>
                  <a:pt x="16039" y="18737"/>
                  <a:pt x="16039" y="18764"/>
                  <a:pt x="16039" y="18791"/>
                </a:cubicBezTo>
                <a:cubicBezTo>
                  <a:pt x="16039" y="18809"/>
                  <a:pt x="16039" y="18827"/>
                  <a:pt x="16038" y="18844"/>
                </a:cubicBezTo>
                <a:lnTo>
                  <a:pt x="16037" y="18844"/>
                </a:lnTo>
                <a:lnTo>
                  <a:pt x="16037" y="18846"/>
                </a:lnTo>
                <a:lnTo>
                  <a:pt x="16007" y="18839"/>
                </a:lnTo>
                <a:cubicBezTo>
                  <a:pt x="15950" y="18836"/>
                  <a:pt x="15893" y="18822"/>
                  <a:pt x="15838" y="18796"/>
                </a:cubicBezTo>
                <a:cubicBezTo>
                  <a:pt x="15828" y="18798"/>
                  <a:pt x="15819" y="18794"/>
                  <a:pt x="15809" y="18789"/>
                </a:cubicBezTo>
                <a:lnTo>
                  <a:pt x="15809" y="18784"/>
                </a:lnTo>
                <a:cubicBezTo>
                  <a:pt x="15173" y="18505"/>
                  <a:pt x="14675" y="17189"/>
                  <a:pt x="14586" y="15535"/>
                </a:cubicBezTo>
                <a:cubicBezTo>
                  <a:pt x="14586" y="15535"/>
                  <a:pt x="14586" y="15535"/>
                  <a:pt x="14585" y="15535"/>
                </a:cubicBezTo>
                <a:lnTo>
                  <a:pt x="14584" y="15504"/>
                </a:lnTo>
                <a:cubicBezTo>
                  <a:pt x="14576" y="15362"/>
                  <a:pt x="14571" y="15217"/>
                  <a:pt x="14571" y="15070"/>
                </a:cubicBezTo>
                <a:cubicBezTo>
                  <a:pt x="14569" y="15044"/>
                  <a:pt x="14569" y="15017"/>
                  <a:pt x="14569" y="14991"/>
                </a:cubicBezTo>
                <a:lnTo>
                  <a:pt x="14570" y="14937"/>
                </a:lnTo>
                <a:lnTo>
                  <a:pt x="14571" y="14937"/>
                </a:lnTo>
                <a:close/>
                <a:moveTo>
                  <a:pt x="14546" y="14935"/>
                </a:moveTo>
                <a:lnTo>
                  <a:pt x="14546" y="14937"/>
                </a:lnTo>
                <a:lnTo>
                  <a:pt x="14547" y="14937"/>
                </a:lnTo>
                <a:lnTo>
                  <a:pt x="14548" y="14991"/>
                </a:lnTo>
                <a:cubicBezTo>
                  <a:pt x="14548" y="15017"/>
                  <a:pt x="14548" y="15044"/>
                  <a:pt x="14546" y="15070"/>
                </a:cubicBezTo>
                <a:cubicBezTo>
                  <a:pt x="14546" y="15217"/>
                  <a:pt x="14542" y="15362"/>
                  <a:pt x="14533" y="15504"/>
                </a:cubicBezTo>
                <a:lnTo>
                  <a:pt x="14532" y="15535"/>
                </a:lnTo>
                <a:cubicBezTo>
                  <a:pt x="14531" y="15535"/>
                  <a:pt x="14531" y="15535"/>
                  <a:pt x="14531" y="15535"/>
                </a:cubicBezTo>
                <a:cubicBezTo>
                  <a:pt x="14442" y="17189"/>
                  <a:pt x="13944" y="18505"/>
                  <a:pt x="13308" y="18784"/>
                </a:cubicBezTo>
                <a:lnTo>
                  <a:pt x="13308" y="18789"/>
                </a:lnTo>
                <a:cubicBezTo>
                  <a:pt x="13298" y="18794"/>
                  <a:pt x="13289" y="18798"/>
                  <a:pt x="13279" y="18796"/>
                </a:cubicBezTo>
                <a:cubicBezTo>
                  <a:pt x="13224" y="18822"/>
                  <a:pt x="13167" y="18836"/>
                  <a:pt x="13110" y="18839"/>
                </a:cubicBezTo>
                <a:lnTo>
                  <a:pt x="13080" y="18846"/>
                </a:lnTo>
                <a:lnTo>
                  <a:pt x="13080" y="18844"/>
                </a:lnTo>
                <a:lnTo>
                  <a:pt x="13079" y="18844"/>
                </a:lnTo>
                <a:cubicBezTo>
                  <a:pt x="13078" y="18827"/>
                  <a:pt x="13078" y="18809"/>
                  <a:pt x="13078" y="18791"/>
                </a:cubicBezTo>
                <a:cubicBezTo>
                  <a:pt x="13078" y="18764"/>
                  <a:pt x="13078" y="18737"/>
                  <a:pt x="13080" y="18711"/>
                </a:cubicBezTo>
                <a:cubicBezTo>
                  <a:pt x="13080" y="18564"/>
                  <a:pt x="13084" y="18419"/>
                  <a:pt x="13093" y="18278"/>
                </a:cubicBezTo>
                <a:lnTo>
                  <a:pt x="13094" y="18246"/>
                </a:lnTo>
                <a:cubicBezTo>
                  <a:pt x="13095" y="18246"/>
                  <a:pt x="13095" y="18246"/>
                  <a:pt x="13095" y="18246"/>
                </a:cubicBezTo>
                <a:cubicBezTo>
                  <a:pt x="13184" y="16592"/>
                  <a:pt x="13682" y="15276"/>
                  <a:pt x="14318" y="14998"/>
                </a:cubicBezTo>
                <a:lnTo>
                  <a:pt x="14318" y="14992"/>
                </a:lnTo>
                <a:cubicBezTo>
                  <a:pt x="14328" y="14987"/>
                  <a:pt x="14337" y="14983"/>
                  <a:pt x="14347" y="14985"/>
                </a:cubicBezTo>
                <a:cubicBezTo>
                  <a:pt x="14402" y="14959"/>
                  <a:pt x="14459" y="14945"/>
                  <a:pt x="14516" y="14942"/>
                </a:cubicBezTo>
                <a:close/>
                <a:moveTo>
                  <a:pt x="11573" y="14935"/>
                </a:moveTo>
                <a:lnTo>
                  <a:pt x="11603" y="14942"/>
                </a:lnTo>
                <a:cubicBezTo>
                  <a:pt x="11661" y="14945"/>
                  <a:pt x="11717" y="14959"/>
                  <a:pt x="11772" y="14985"/>
                </a:cubicBezTo>
                <a:cubicBezTo>
                  <a:pt x="11782" y="14983"/>
                  <a:pt x="11792" y="14987"/>
                  <a:pt x="11801" y="14992"/>
                </a:cubicBezTo>
                <a:lnTo>
                  <a:pt x="11801" y="14998"/>
                </a:lnTo>
                <a:cubicBezTo>
                  <a:pt x="12437" y="15276"/>
                  <a:pt x="12935" y="16592"/>
                  <a:pt x="13024" y="18246"/>
                </a:cubicBezTo>
                <a:cubicBezTo>
                  <a:pt x="13024" y="18246"/>
                  <a:pt x="13025" y="18246"/>
                  <a:pt x="13025" y="18246"/>
                </a:cubicBezTo>
                <a:lnTo>
                  <a:pt x="13026" y="18278"/>
                </a:lnTo>
                <a:cubicBezTo>
                  <a:pt x="13035" y="18419"/>
                  <a:pt x="13039" y="18564"/>
                  <a:pt x="13039" y="18711"/>
                </a:cubicBezTo>
                <a:cubicBezTo>
                  <a:pt x="13041" y="18737"/>
                  <a:pt x="13041" y="18764"/>
                  <a:pt x="13041" y="18791"/>
                </a:cubicBezTo>
                <a:cubicBezTo>
                  <a:pt x="13041" y="18809"/>
                  <a:pt x="13041" y="18827"/>
                  <a:pt x="13040" y="18844"/>
                </a:cubicBezTo>
                <a:lnTo>
                  <a:pt x="13040" y="18844"/>
                </a:lnTo>
                <a:lnTo>
                  <a:pt x="13039" y="18846"/>
                </a:lnTo>
                <a:lnTo>
                  <a:pt x="13009" y="18839"/>
                </a:lnTo>
                <a:cubicBezTo>
                  <a:pt x="12952" y="18836"/>
                  <a:pt x="12895" y="18822"/>
                  <a:pt x="12840" y="18796"/>
                </a:cubicBezTo>
                <a:cubicBezTo>
                  <a:pt x="12830" y="18798"/>
                  <a:pt x="12821" y="18794"/>
                  <a:pt x="12811" y="18789"/>
                </a:cubicBezTo>
                <a:lnTo>
                  <a:pt x="12811" y="18784"/>
                </a:lnTo>
                <a:cubicBezTo>
                  <a:pt x="12175" y="18505"/>
                  <a:pt x="11677" y="17189"/>
                  <a:pt x="11588" y="15535"/>
                </a:cubicBezTo>
                <a:cubicBezTo>
                  <a:pt x="11588" y="15535"/>
                  <a:pt x="11588" y="15535"/>
                  <a:pt x="11588" y="15535"/>
                </a:cubicBezTo>
                <a:lnTo>
                  <a:pt x="11587" y="15504"/>
                </a:lnTo>
                <a:cubicBezTo>
                  <a:pt x="11578" y="15362"/>
                  <a:pt x="11573" y="15217"/>
                  <a:pt x="11573" y="15070"/>
                </a:cubicBezTo>
                <a:cubicBezTo>
                  <a:pt x="11571" y="15044"/>
                  <a:pt x="11571" y="15017"/>
                  <a:pt x="11571" y="14991"/>
                </a:cubicBezTo>
                <a:lnTo>
                  <a:pt x="11572" y="14937"/>
                </a:lnTo>
                <a:lnTo>
                  <a:pt x="11573" y="14937"/>
                </a:lnTo>
                <a:close/>
                <a:moveTo>
                  <a:pt x="11548" y="14935"/>
                </a:moveTo>
                <a:lnTo>
                  <a:pt x="11549" y="14937"/>
                </a:lnTo>
                <a:lnTo>
                  <a:pt x="11549" y="14937"/>
                </a:lnTo>
                <a:lnTo>
                  <a:pt x="11550" y="14991"/>
                </a:lnTo>
                <a:cubicBezTo>
                  <a:pt x="11550" y="15017"/>
                  <a:pt x="11550" y="15044"/>
                  <a:pt x="11548" y="15070"/>
                </a:cubicBezTo>
                <a:cubicBezTo>
                  <a:pt x="11548" y="15217"/>
                  <a:pt x="11544" y="15362"/>
                  <a:pt x="11535" y="15504"/>
                </a:cubicBezTo>
                <a:lnTo>
                  <a:pt x="11534" y="15535"/>
                </a:lnTo>
                <a:cubicBezTo>
                  <a:pt x="11534" y="15535"/>
                  <a:pt x="11533" y="15535"/>
                  <a:pt x="11533" y="15535"/>
                </a:cubicBezTo>
                <a:cubicBezTo>
                  <a:pt x="11444" y="17189"/>
                  <a:pt x="10946" y="18505"/>
                  <a:pt x="10310" y="18784"/>
                </a:cubicBezTo>
                <a:lnTo>
                  <a:pt x="10310" y="18789"/>
                </a:lnTo>
                <a:cubicBezTo>
                  <a:pt x="10301" y="18794"/>
                  <a:pt x="10291" y="18798"/>
                  <a:pt x="10281" y="18796"/>
                </a:cubicBezTo>
                <a:cubicBezTo>
                  <a:pt x="10226" y="18822"/>
                  <a:pt x="10170" y="18836"/>
                  <a:pt x="10112" y="18839"/>
                </a:cubicBezTo>
                <a:lnTo>
                  <a:pt x="10082" y="18846"/>
                </a:lnTo>
                <a:lnTo>
                  <a:pt x="10082" y="18844"/>
                </a:lnTo>
                <a:lnTo>
                  <a:pt x="10081" y="18844"/>
                </a:lnTo>
                <a:cubicBezTo>
                  <a:pt x="10080" y="18827"/>
                  <a:pt x="10080" y="18809"/>
                  <a:pt x="10080" y="18791"/>
                </a:cubicBezTo>
                <a:cubicBezTo>
                  <a:pt x="10080" y="18764"/>
                  <a:pt x="10080" y="18737"/>
                  <a:pt x="10082" y="18711"/>
                </a:cubicBezTo>
                <a:cubicBezTo>
                  <a:pt x="10082" y="18564"/>
                  <a:pt x="10087" y="18419"/>
                  <a:pt x="10096" y="18278"/>
                </a:cubicBezTo>
                <a:lnTo>
                  <a:pt x="10096" y="18246"/>
                </a:lnTo>
                <a:cubicBezTo>
                  <a:pt x="10097" y="18246"/>
                  <a:pt x="10097" y="18246"/>
                  <a:pt x="10097" y="18246"/>
                </a:cubicBezTo>
                <a:cubicBezTo>
                  <a:pt x="10186" y="16592"/>
                  <a:pt x="10684" y="15276"/>
                  <a:pt x="11320" y="14998"/>
                </a:cubicBezTo>
                <a:lnTo>
                  <a:pt x="11320" y="14992"/>
                </a:lnTo>
                <a:cubicBezTo>
                  <a:pt x="11330" y="14987"/>
                  <a:pt x="11339" y="14983"/>
                  <a:pt x="11349" y="14985"/>
                </a:cubicBezTo>
                <a:cubicBezTo>
                  <a:pt x="11404" y="14959"/>
                  <a:pt x="11461" y="14945"/>
                  <a:pt x="11518" y="14942"/>
                </a:cubicBezTo>
                <a:close/>
                <a:moveTo>
                  <a:pt x="8575" y="14935"/>
                </a:moveTo>
                <a:lnTo>
                  <a:pt x="8605" y="14942"/>
                </a:lnTo>
                <a:cubicBezTo>
                  <a:pt x="8663" y="14945"/>
                  <a:pt x="8719" y="14959"/>
                  <a:pt x="8774" y="14985"/>
                </a:cubicBezTo>
                <a:cubicBezTo>
                  <a:pt x="8784" y="14983"/>
                  <a:pt x="8794" y="14987"/>
                  <a:pt x="8803" y="14992"/>
                </a:cubicBezTo>
                <a:lnTo>
                  <a:pt x="8803" y="14998"/>
                </a:lnTo>
                <a:cubicBezTo>
                  <a:pt x="9439" y="15276"/>
                  <a:pt x="9937" y="16592"/>
                  <a:pt x="10026" y="18246"/>
                </a:cubicBezTo>
                <a:cubicBezTo>
                  <a:pt x="10026" y="18246"/>
                  <a:pt x="10027" y="18246"/>
                  <a:pt x="10027" y="18246"/>
                </a:cubicBezTo>
                <a:lnTo>
                  <a:pt x="10028" y="18278"/>
                </a:lnTo>
                <a:cubicBezTo>
                  <a:pt x="10037" y="18419"/>
                  <a:pt x="10041" y="18564"/>
                  <a:pt x="10041" y="18711"/>
                </a:cubicBezTo>
                <a:cubicBezTo>
                  <a:pt x="10043" y="18737"/>
                  <a:pt x="10044" y="18764"/>
                  <a:pt x="10044" y="18791"/>
                </a:cubicBezTo>
                <a:cubicBezTo>
                  <a:pt x="10044" y="18809"/>
                  <a:pt x="10043" y="18827"/>
                  <a:pt x="10042" y="18844"/>
                </a:cubicBezTo>
                <a:lnTo>
                  <a:pt x="10042" y="18844"/>
                </a:lnTo>
                <a:lnTo>
                  <a:pt x="10042" y="18846"/>
                </a:lnTo>
                <a:lnTo>
                  <a:pt x="10011" y="18839"/>
                </a:lnTo>
                <a:cubicBezTo>
                  <a:pt x="9954" y="18836"/>
                  <a:pt x="9897" y="18822"/>
                  <a:pt x="9842" y="18796"/>
                </a:cubicBezTo>
                <a:cubicBezTo>
                  <a:pt x="9832" y="18798"/>
                  <a:pt x="9823" y="18794"/>
                  <a:pt x="9813" y="18789"/>
                </a:cubicBezTo>
                <a:lnTo>
                  <a:pt x="9813" y="18784"/>
                </a:lnTo>
                <a:cubicBezTo>
                  <a:pt x="9177" y="18505"/>
                  <a:pt x="8680" y="17189"/>
                  <a:pt x="8591" y="15535"/>
                </a:cubicBezTo>
                <a:cubicBezTo>
                  <a:pt x="8590" y="15535"/>
                  <a:pt x="8590" y="15535"/>
                  <a:pt x="8590" y="15535"/>
                </a:cubicBezTo>
                <a:lnTo>
                  <a:pt x="8589" y="15504"/>
                </a:lnTo>
                <a:cubicBezTo>
                  <a:pt x="8580" y="15362"/>
                  <a:pt x="8575" y="15217"/>
                  <a:pt x="8575" y="15070"/>
                </a:cubicBezTo>
                <a:cubicBezTo>
                  <a:pt x="8573" y="15044"/>
                  <a:pt x="8573" y="15017"/>
                  <a:pt x="8573" y="14991"/>
                </a:cubicBezTo>
                <a:lnTo>
                  <a:pt x="8574" y="14937"/>
                </a:lnTo>
                <a:lnTo>
                  <a:pt x="8575" y="14937"/>
                </a:lnTo>
                <a:close/>
                <a:moveTo>
                  <a:pt x="8551" y="14935"/>
                </a:moveTo>
                <a:lnTo>
                  <a:pt x="8551" y="14937"/>
                </a:lnTo>
                <a:lnTo>
                  <a:pt x="8551" y="14937"/>
                </a:lnTo>
                <a:lnTo>
                  <a:pt x="8553" y="14991"/>
                </a:lnTo>
                <a:cubicBezTo>
                  <a:pt x="8553" y="15017"/>
                  <a:pt x="8552" y="15044"/>
                  <a:pt x="8550" y="15070"/>
                </a:cubicBezTo>
                <a:cubicBezTo>
                  <a:pt x="8550" y="15217"/>
                  <a:pt x="8546" y="15362"/>
                  <a:pt x="8537" y="15504"/>
                </a:cubicBezTo>
                <a:lnTo>
                  <a:pt x="8536" y="15535"/>
                </a:lnTo>
                <a:cubicBezTo>
                  <a:pt x="8536" y="15535"/>
                  <a:pt x="8535" y="15535"/>
                  <a:pt x="8535" y="15535"/>
                </a:cubicBezTo>
                <a:cubicBezTo>
                  <a:pt x="8446" y="17189"/>
                  <a:pt x="7948" y="18505"/>
                  <a:pt x="7312" y="18784"/>
                </a:cubicBezTo>
                <a:lnTo>
                  <a:pt x="7312" y="18789"/>
                </a:lnTo>
                <a:cubicBezTo>
                  <a:pt x="7303" y="18794"/>
                  <a:pt x="7293" y="18798"/>
                  <a:pt x="7283" y="18796"/>
                </a:cubicBezTo>
                <a:cubicBezTo>
                  <a:pt x="7228" y="18822"/>
                  <a:pt x="7172" y="18836"/>
                  <a:pt x="7114" y="18839"/>
                </a:cubicBezTo>
                <a:lnTo>
                  <a:pt x="7084" y="18846"/>
                </a:lnTo>
                <a:lnTo>
                  <a:pt x="7084" y="18844"/>
                </a:lnTo>
                <a:lnTo>
                  <a:pt x="7083" y="18844"/>
                </a:lnTo>
                <a:cubicBezTo>
                  <a:pt x="7082" y="18827"/>
                  <a:pt x="7082" y="18809"/>
                  <a:pt x="7082" y="18791"/>
                </a:cubicBezTo>
                <a:cubicBezTo>
                  <a:pt x="7082" y="18764"/>
                  <a:pt x="7082" y="18737"/>
                  <a:pt x="7084" y="18711"/>
                </a:cubicBezTo>
                <a:cubicBezTo>
                  <a:pt x="7084" y="18564"/>
                  <a:pt x="7089" y="18419"/>
                  <a:pt x="7098" y="18278"/>
                </a:cubicBezTo>
                <a:lnTo>
                  <a:pt x="7099" y="18246"/>
                </a:lnTo>
                <a:cubicBezTo>
                  <a:pt x="7099" y="18246"/>
                  <a:pt x="7099" y="18246"/>
                  <a:pt x="7099" y="18246"/>
                </a:cubicBezTo>
                <a:cubicBezTo>
                  <a:pt x="7189" y="16592"/>
                  <a:pt x="7686" y="15276"/>
                  <a:pt x="8322" y="14998"/>
                </a:cubicBezTo>
                <a:lnTo>
                  <a:pt x="8322" y="14992"/>
                </a:lnTo>
                <a:cubicBezTo>
                  <a:pt x="8332" y="14987"/>
                  <a:pt x="8341" y="14983"/>
                  <a:pt x="8351" y="14985"/>
                </a:cubicBezTo>
                <a:cubicBezTo>
                  <a:pt x="8406" y="14959"/>
                  <a:pt x="8463" y="14945"/>
                  <a:pt x="8520" y="14942"/>
                </a:cubicBezTo>
                <a:close/>
                <a:moveTo>
                  <a:pt x="5577" y="14935"/>
                </a:moveTo>
                <a:lnTo>
                  <a:pt x="5607" y="14942"/>
                </a:lnTo>
                <a:cubicBezTo>
                  <a:pt x="5665" y="14945"/>
                  <a:pt x="5721" y="14959"/>
                  <a:pt x="5776" y="14985"/>
                </a:cubicBezTo>
                <a:cubicBezTo>
                  <a:pt x="5786" y="14983"/>
                  <a:pt x="5796" y="14987"/>
                  <a:pt x="5805" y="14992"/>
                </a:cubicBezTo>
                <a:lnTo>
                  <a:pt x="5805" y="14998"/>
                </a:lnTo>
                <a:cubicBezTo>
                  <a:pt x="6441" y="15276"/>
                  <a:pt x="6939" y="16592"/>
                  <a:pt x="7028" y="18246"/>
                </a:cubicBezTo>
                <a:cubicBezTo>
                  <a:pt x="7028" y="18246"/>
                  <a:pt x="7029" y="18246"/>
                  <a:pt x="7029" y="18246"/>
                </a:cubicBezTo>
                <a:lnTo>
                  <a:pt x="7030" y="18278"/>
                </a:lnTo>
                <a:cubicBezTo>
                  <a:pt x="7039" y="18419"/>
                  <a:pt x="7043" y="18564"/>
                  <a:pt x="7043" y="18711"/>
                </a:cubicBezTo>
                <a:cubicBezTo>
                  <a:pt x="7046" y="18737"/>
                  <a:pt x="7046" y="18764"/>
                  <a:pt x="7046" y="18791"/>
                </a:cubicBezTo>
                <a:cubicBezTo>
                  <a:pt x="7046" y="18809"/>
                  <a:pt x="7046" y="18827"/>
                  <a:pt x="7045" y="18844"/>
                </a:cubicBezTo>
                <a:lnTo>
                  <a:pt x="7044" y="18844"/>
                </a:lnTo>
                <a:lnTo>
                  <a:pt x="7044" y="18846"/>
                </a:lnTo>
                <a:lnTo>
                  <a:pt x="7013" y="18839"/>
                </a:lnTo>
                <a:cubicBezTo>
                  <a:pt x="6956" y="18836"/>
                  <a:pt x="6899" y="18822"/>
                  <a:pt x="6844" y="18796"/>
                </a:cubicBezTo>
                <a:cubicBezTo>
                  <a:pt x="6834" y="18798"/>
                  <a:pt x="6825" y="18794"/>
                  <a:pt x="6816" y="18789"/>
                </a:cubicBezTo>
                <a:lnTo>
                  <a:pt x="6815" y="18784"/>
                </a:lnTo>
                <a:cubicBezTo>
                  <a:pt x="6180" y="18505"/>
                  <a:pt x="5682" y="17189"/>
                  <a:pt x="5593" y="15535"/>
                </a:cubicBezTo>
                <a:cubicBezTo>
                  <a:pt x="5592" y="15535"/>
                  <a:pt x="5592" y="15535"/>
                  <a:pt x="5592" y="15535"/>
                </a:cubicBezTo>
                <a:lnTo>
                  <a:pt x="5591" y="15504"/>
                </a:lnTo>
                <a:cubicBezTo>
                  <a:pt x="5582" y="15362"/>
                  <a:pt x="5577" y="15217"/>
                  <a:pt x="5578" y="15070"/>
                </a:cubicBezTo>
                <a:cubicBezTo>
                  <a:pt x="5575" y="15044"/>
                  <a:pt x="5575" y="15017"/>
                  <a:pt x="5575" y="14991"/>
                </a:cubicBezTo>
                <a:lnTo>
                  <a:pt x="5576" y="14937"/>
                </a:lnTo>
                <a:lnTo>
                  <a:pt x="5577" y="14937"/>
                </a:lnTo>
                <a:close/>
                <a:moveTo>
                  <a:pt x="5553" y="14935"/>
                </a:moveTo>
                <a:lnTo>
                  <a:pt x="5553" y="14937"/>
                </a:lnTo>
                <a:lnTo>
                  <a:pt x="5554" y="14937"/>
                </a:lnTo>
                <a:lnTo>
                  <a:pt x="5555" y="14991"/>
                </a:lnTo>
                <a:cubicBezTo>
                  <a:pt x="5555" y="15017"/>
                  <a:pt x="5555" y="15044"/>
                  <a:pt x="5552" y="15070"/>
                </a:cubicBezTo>
                <a:cubicBezTo>
                  <a:pt x="5552" y="15217"/>
                  <a:pt x="5548" y="15362"/>
                  <a:pt x="5539" y="15504"/>
                </a:cubicBezTo>
                <a:lnTo>
                  <a:pt x="5538" y="15535"/>
                </a:lnTo>
                <a:cubicBezTo>
                  <a:pt x="5538" y="15535"/>
                  <a:pt x="5537" y="15535"/>
                  <a:pt x="5537" y="15535"/>
                </a:cubicBezTo>
                <a:cubicBezTo>
                  <a:pt x="5448" y="17189"/>
                  <a:pt x="4950" y="18505"/>
                  <a:pt x="4314" y="18784"/>
                </a:cubicBezTo>
                <a:lnTo>
                  <a:pt x="4314" y="18789"/>
                </a:lnTo>
                <a:cubicBezTo>
                  <a:pt x="4305" y="18794"/>
                  <a:pt x="4295" y="18798"/>
                  <a:pt x="4285" y="18796"/>
                </a:cubicBezTo>
                <a:cubicBezTo>
                  <a:pt x="4230" y="18822"/>
                  <a:pt x="4174" y="18836"/>
                  <a:pt x="4116" y="18839"/>
                </a:cubicBezTo>
                <a:lnTo>
                  <a:pt x="4086" y="18846"/>
                </a:lnTo>
                <a:lnTo>
                  <a:pt x="4086" y="18844"/>
                </a:lnTo>
                <a:lnTo>
                  <a:pt x="4085" y="18844"/>
                </a:lnTo>
                <a:cubicBezTo>
                  <a:pt x="4084" y="18827"/>
                  <a:pt x="4084" y="18809"/>
                  <a:pt x="4084" y="18791"/>
                </a:cubicBezTo>
                <a:cubicBezTo>
                  <a:pt x="4084" y="18764"/>
                  <a:pt x="4084" y="18737"/>
                  <a:pt x="4087" y="18711"/>
                </a:cubicBezTo>
                <a:cubicBezTo>
                  <a:pt x="4086" y="18564"/>
                  <a:pt x="4091" y="18419"/>
                  <a:pt x="4100" y="18278"/>
                </a:cubicBezTo>
                <a:lnTo>
                  <a:pt x="4101" y="18246"/>
                </a:lnTo>
                <a:cubicBezTo>
                  <a:pt x="4101" y="18246"/>
                  <a:pt x="4101" y="18246"/>
                  <a:pt x="4102" y="18246"/>
                </a:cubicBezTo>
                <a:cubicBezTo>
                  <a:pt x="4191" y="16592"/>
                  <a:pt x="4689" y="15276"/>
                  <a:pt x="5324" y="14998"/>
                </a:cubicBezTo>
                <a:lnTo>
                  <a:pt x="5325" y="14992"/>
                </a:lnTo>
                <a:cubicBezTo>
                  <a:pt x="5334" y="14987"/>
                  <a:pt x="5343" y="14983"/>
                  <a:pt x="5353" y="14985"/>
                </a:cubicBezTo>
                <a:cubicBezTo>
                  <a:pt x="5408" y="14959"/>
                  <a:pt x="5465" y="14945"/>
                  <a:pt x="5522" y="14942"/>
                </a:cubicBezTo>
                <a:close/>
                <a:moveTo>
                  <a:pt x="2579" y="14935"/>
                </a:moveTo>
                <a:lnTo>
                  <a:pt x="2609" y="14942"/>
                </a:lnTo>
                <a:cubicBezTo>
                  <a:pt x="2667" y="14945"/>
                  <a:pt x="2723" y="14959"/>
                  <a:pt x="2779" y="14985"/>
                </a:cubicBezTo>
                <a:cubicBezTo>
                  <a:pt x="2788" y="14983"/>
                  <a:pt x="2798" y="14987"/>
                  <a:pt x="2807" y="14992"/>
                </a:cubicBezTo>
                <a:lnTo>
                  <a:pt x="2807" y="14998"/>
                </a:lnTo>
                <a:cubicBezTo>
                  <a:pt x="3443" y="15276"/>
                  <a:pt x="3941" y="16592"/>
                  <a:pt x="4030" y="18246"/>
                </a:cubicBezTo>
                <a:cubicBezTo>
                  <a:pt x="4031" y="18246"/>
                  <a:pt x="4031" y="18246"/>
                  <a:pt x="4031" y="18246"/>
                </a:cubicBezTo>
                <a:lnTo>
                  <a:pt x="4032" y="18278"/>
                </a:lnTo>
                <a:cubicBezTo>
                  <a:pt x="4041" y="18419"/>
                  <a:pt x="4045" y="18564"/>
                  <a:pt x="4045" y="18711"/>
                </a:cubicBezTo>
                <a:cubicBezTo>
                  <a:pt x="4048" y="18737"/>
                  <a:pt x="4048" y="18764"/>
                  <a:pt x="4048" y="18791"/>
                </a:cubicBezTo>
                <a:cubicBezTo>
                  <a:pt x="4048" y="18809"/>
                  <a:pt x="4048" y="18827"/>
                  <a:pt x="4047" y="18844"/>
                </a:cubicBezTo>
                <a:lnTo>
                  <a:pt x="4046" y="18844"/>
                </a:lnTo>
                <a:lnTo>
                  <a:pt x="4046" y="18846"/>
                </a:lnTo>
                <a:lnTo>
                  <a:pt x="4015" y="18839"/>
                </a:lnTo>
                <a:cubicBezTo>
                  <a:pt x="3958" y="18836"/>
                  <a:pt x="3902" y="18822"/>
                  <a:pt x="3846" y="18796"/>
                </a:cubicBezTo>
                <a:cubicBezTo>
                  <a:pt x="3836" y="18798"/>
                  <a:pt x="3827" y="18794"/>
                  <a:pt x="3818" y="18789"/>
                </a:cubicBezTo>
                <a:lnTo>
                  <a:pt x="3817" y="18784"/>
                </a:lnTo>
                <a:cubicBezTo>
                  <a:pt x="3182" y="18505"/>
                  <a:pt x="2684" y="17189"/>
                  <a:pt x="2595" y="15535"/>
                </a:cubicBezTo>
                <a:cubicBezTo>
                  <a:pt x="2594" y="15535"/>
                  <a:pt x="2594" y="15535"/>
                  <a:pt x="2594" y="15535"/>
                </a:cubicBezTo>
                <a:lnTo>
                  <a:pt x="2593" y="15504"/>
                </a:lnTo>
                <a:cubicBezTo>
                  <a:pt x="2584" y="15362"/>
                  <a:pt x="2580" y="15217"/>
                  <a:pt x="2580" y="15070"/>
                </a:cubicBezTo>
                <a:cubicBezTo>
                  <a:pt x="2577" y="15044"/>
                  <a:pt x="2577" y="15017"/>
                  <a:pt x="2577" y="14991"/>
                </a:cubicBezTo>
                <a:lnTo>
                  <a:pt x="2578" y="14937"/>
                </a:lnTo>
                <a:lnTo>
                  <a:pt x="2579" y="14937"/>
                </a:lnTo>
                <a:close/>
                <a:moveTo>
                  <a:pt x="2555" y="14935"/>
                </a:moveTo>
                <a:lnTo>
                  <a:pt x="2555" y="14937"/>
                </a:lnTo>
                <a:lnTo>
                  <a:pt x="2556" y="14937"/>
                </a:lnTo>
                <a:lnTo>
                  <a:pt x="2557" y="14991"/>
                </a:lnTo>
                <a:cubicBezTo>
                  <a:pt x="2557" y="15017"/>
                  <a:pt x="2557" y="15044"/>
                  <a:pt x="2554" y="15070"/>
                </a:cubicBezTo>
                <a:cubicBezTo>
                  <a:pt x="2554" y="15217"/>
                  <a:pt x="2550" y="15362"/>
                  <a:pt x="2541" y="15504"/>
                </a:cubicBezTo>
                <a:lnTo>
                  <a:pt x="2540" y="15535"/>
                </a:lnTo>
                <a:cubicBezTo>
                  <a:pt x="2540" y="15535"/>
                  <a:pt x="2540" y="15535"/>
                  <a:pt x="2539" y="15535"/>
                </a:cubicBezTo>
                <a:cubicBezTo>
                  <a:pt x="2450" y="17189"/>
                  <a:pt x="1952" y="18505"/>
                  <a:pt x="1316" y="18784"/>
                </a:cubicBezTo>
                <a:lnTo>
                  <a:pt x="1316" y="18789"/>
                </a:lnTo>
                <a:cubicBezTo>
                  <a:pt x="1307" y="18794"/>
                  <a:pt x="1297" y="18798"/>
                  <a:pt x="1288" y="18796"/>
                </a:cubicBezTo>
                <a:cubicBezTo>
                  <a:pt x="1232" y="18822"/>
                  <a:pt x="1176" y="18836"/>
                  <a:pt x="1118" y="18839"/>
                </a:cubicBezTo>
                <a:lnTo>
                  <a:pt x="1088" y="18846"/>
                </a:lnTo>
                <a:lnTo>
                  <a:pt x="1088" y="18844"/>
                </a:lnTo>
                <a:lnTo>
                  <a:pt x="1087" y="18844"/>
                </a:lnTo>
                <a:cubicBezTo>
                  <a:pt x="1086" y="18827"/>
                  <a:pt x="1086" y="18809"/>
                  <a:pt x="1086" y="18791"/>
                </a:cubicBezTo>
                <a:cubicBezTo>
                  <a:pt x="1086" y="18764"/>
                  <a:pt x="1086" y="18737"/>
                  <a:pt x="1089" y="18711"/>
                </a:cubicBezTo>
                <a:cubicBezTo>
                  <a:pt x="1089" y="18564"/>
                  <a:pt x="1093" y="18419"/>
                  <a:pt x="1102" y="18278"/>
                </a:cubicBezTo>
                <a:lnTo>
                  <a:pt x="1103" y="18246"/>
                </a:lnTo>
                <a:cubicBezTo>
                  <a:pt x="1103" y="18246"/>
                  <a:pt x="1103" y="18246"/>
                  <a:pt x="1104" y="18246"/>
                </a:cubicBezTo>
                <a:cubicBezTo>
                  <a:pt x="1193" y="16592"/>
                  <a:pt x="1691" y="15276"/>
                  <a:pt x="2326" y="14998"/>
                </a:cubicBezTo>
                <a:lnTo>
                  <a:pt x="2327" y="14992"/>
                </a:lnTo>
                <a:cubicBezTo>
                  <a:pt x="2336" y="14987"/>
                  <a:pt x="2345" y="14983"/>
                  <a:pt x="2355" y="14985"/>
                </a:cubicBezTo>
                <a:cubicBezTo>
                  <a:pt x="2411" y="14959"/>
                  <a:pt x="2467" y="14945"/>
                  <a:pt x="2524" y="14942"/>
                </a:cubicBezTo>
                <a:close/>
                <a:moveTo>
                  <a:pt x="19328" y="11563"/>
                </a:moveTo>
                <a:cubicBezTo>
                  <a:pt x="19422" y="12843"/>
                  <a:pt x="19803" y="13857"/>
                  <a:pt x="20290" y="14137"/>
                </a:cubicBezTo>
                <a:cubicBezTo>
                  <a:pt x="20196" y="12857"/>
                  <a:pt x="19815" y="11842"/>
                  <a:pt x="19328" y="11563"/>
                </a:cubicBezTo>
                <a:close/>
                <a:moveTo>
                  <a:pt x="18783" y="11563"/>
                </a:moveTo>
                <a:cubicBezTo>
                  <a:pt x="18296" y="11842"/>
                  <a:pt x="17915" y="12857"/>
                  <a:pt x="17821" y="14137"/>
                </a:cubicBezTo>
                <a:cubicBezTo>
                  <a:pt x="18308" y="13857"/>
                  <a:pt x="18689" y="12843"/>
                  <a:pt x="18783" y="11563"/>
                </a:cubicBezTo>
                <a:close/>
                <a:moveTo>
                  <a:pt x="16330" y="11563"/>
                </a:moveTo>
                <a:cubicBezTo>
                  <a:pt x="16424" y="12843"/>
                  <a:pt x="16805" y="13857"/>
                  <a:pt x="17292" y="14137"/>
                </a:cubicBezTo>
                <a:cubicBezTo>
                  <a:pt x="17198" y="12857"/>
                  <a:pt x="16817" y="11842"/>
                  <a:pt x="16330" y="11563"/>
                </a:cubicBezTo>
                <a:close/>
                <a:moveTo>
                  <a:pt x="15785" y="11563"/>
                </a:moveTo>
                <a:cubicBezTo>
                  <a:pt x="15298" y="11842"/>
                  <a:pt x="14917" y="12857"/>
                  <a:pt x="14823" y="14137"/>
                </a:cubicBezTo>
                <a:cubicBezTo>
                  <a:pt x="15310" y="13857"/>
                  <a:pt x="15691" y="12843"/>
                  <a:pt x="15785" y="11563"/>
                </a:cubicBezTo>
                <a:close/>
                <a:moveTo>
                  <a:pt x="13332" y="11563"/>
                </a:moveTo>
                <a:cubicBezTo>
                  <a:pt x="13426" y="12843"/>
                  <a:pt x="13807" y="13857"/>
                  <a:pt x="14294" y="14137"/>
                </a:cubicBezTo>
                <a:cubicBezTo>
                  <a:pt x="14200" y="12857"/>
                  <a:pt x="13819" y="11842"/>
                  <a:pt x="13332" y="11563"/>
                </a:cubicBezTo>
                <a:close/>
                <a:moveTo>
                  <a:pt x="12787" y="11563"/>
                </a:moveTo>
                <a:cubicBezTo>
                  <a:pt x="12300" y="11842"/>
                  <a:pt x="11919" y="12857"/>
                  <a:pt x="11825" y="14137"/>
                </a:cubicBezTo>
                <a:cubicBezTo>
                  <a:pt x="12312" y="13857"/>
                  <a:pt x="12693" y="12843"/>
                  <a:pt x="12787" y="11563"/>
                </a:cubicBezTo>
                <a:close/>
                <a:moveTo>
                  <a:pt x="10334" y="11563"/>
                </a:moveTo>
                <a:cubicBezTo>
                  <a:pt x="10428" y="12843"/>
                  <a:pt x="10809" y="13857"/>
                  <a:pt x="11296" y="14137"/>
                </a:cubicBezTo>
                <a:cubicBezTo>
                  <a:pt x="11202" y="12857"/>
                  <a:pt x="10821" y="11842"/>
                  <a:pt x="10334" y="11563"/>
                </a:cubicBezTo>
                <a:close/>
                <a:moveTo>
                  <a:pt x="9790" y="11563"/>
                </a:moveTo>
                <a:cubicBezTo>
                  <a:pt x="9302" y="11842"/>
                  <a:pt x="8921" y="12857"/>
                  <a:pt x="8827" y="14137"/>
                </a:cubicBezTo>
                <a:cubicBezTo>
                  <a:pt x="9315" y="13857"/>
                  <a:pt x="9695" y="12843"/>
                  <a:pt x="9790" y="11563"/>
                </a:cubicBezTo>
                <a:close/>
                <a:moveTo>
                  <a:pt x="7336" y="11563"/>
                </a:moveTo>
                <a:cubicBezTo>
                  <a:pt x="7430" y="12843"/>
                  <a:pt x="7811" y="13857"/>
                  <a:pt x="8299" y="14137"/>
                </a:cubicBezTo>
                <a:cubicBezTo>
                  <a:pt x="8204" y="12857"/>
                  <a:pt x="7824" y="11842"/>
                  <a:pt x="7336" y="11563"/>
                </a:cubicBezTo>
                <a:close/>
                <a:moveTo>
                  <a:pt x="6792" y="11563"/>
                </a:moveTo>
                <a:cubicBezTo>
                  <a:pt x="6304" y="11842"/>
                  <a:pt x="5923" y="12857"/>
                  <a:pt x="5829" y="14137"/>
                </a:cubicBezTo>
                <a:cubicBezTo>
                  <a:pt x="6317" y="13857"/>
                  <a:pt x="6697" y="12843"/>
                  <a:pt x="6792" y="11563"/>
                </a:cubicBezTo>
                <a:close/>
                <a:moveTo>
                  <a:pt x="4338" y="11563"/>
                </a:moveTo>
                <a:cubicBezTo>
                  <a:pt x="4432" y="12843"/>
                  <a:pt x="4813" y="13857"/>
                  <a:pt x="5301" y="14137"/>
                </a:cubicBezTo>
                <a:cubicBezTo>
                  <a:pt x="5206" y="12857"/>
                  <a:pt x="4826" y="11842"/>
                  <a:pt x="4338" y="11563"/>
                </a:cubicBezTo>
                <a:close/>
                <a:moveTo>
                  <a:pt x="3794" y="11563"/>
                </a:moveTo>
                <a:cubicBezTo>
                  <a:pt x="3306" y="11842"/>
                  <a:pt x="2926" y="12857"/>
                  <a:pt x="2831" y="14137"/>
                </a:cubicBezTo>
                <a:cubicBezTo>
                  <a:pt x="3319" y="13857"/>
                  <a:pt x="3699" y="12843"/>
                  <a:pt x="3794" y="11563"/>
                </a:cubicBezTo>
                <a:close/>
                <a:moveTo>
                  <a:pt x="1340" y="11563"/>
                </a:moveTo>
                <a:cubicBezTo>
                  <a:pt x="1435" y="12843"/>
                  <a:pt x="1815" y="13857"/>
                  <a:pt x="2303" y="14137"/>
                </a:cubicBezTo>
                <a:cubicBezTo>
                  <a:pt x="2208" y="12857"/>
                  <a:pt x="1828" y="11842"/>
                  <a:pt x="1340" y="11563"/>
                </a:cubicBezTo>
                <a:close/>
                <a:moveTo>
                  <a:pt x="21600" y="11077"/>
                </a:moveTo>
                <a:lnTo>
                  <a:pt x="21600" y="11705"/>
                </a:lnTo>
                <a:cubicBezTo>
                  <a:pt x="21201" y="12106"/>
                  <a:pt x="20901" y="13020"/>
                  <a:pt x="20819" y="14137"/>
                </a:cubicBezTo>
                <a:cubicBezTo>
                  <a:pt x="21146" y="13949"/>
                  <a:pt x="21426" y="13428"/>
                  <a:pt x="21600" y="12714"/>
                </a:cubicBezTo>
                <a:lnTo>
                  <a:pt x="21600" y="13666"/>
                </a:lnTo>
                <a:cubicBezTo>
                  <a:pt x="21387" y="14229"/>
                  <a:pt x="21108" y="14620"/>
                  <a:pt x="20795" y="14758"/>
                </a:cubicBezTo>
                <a:lnTo>
                  <a:pt x="20795" y="14763"/>
                </a:lnTo>
                <a:cubicBezTo>
                  <a:pt x="20785" y="14768"/>
                  <a:pt x="20776" y="14772"/>
                  <a:pt x="20766" y="14770"/>
                </a:cubicBezTo>
                <a:cubicBezTo>
                  <a:pt x="20711" y="14797"/>
                  <a:pt x="20654" y="14811"/>
                  <a:pt x="20597" y="14813"/>
                </a:cubicBezTo>
                <a:lnTo>
                  <a:pt x="20567" y="14821"/>
                </a:lnTo>
                <a:lnTo>
                  <a:pt x="20567" y="14819"/>
                </a:lnTo>
                <a:lnTo>
                  <a:pt x="20566" y="14819"/>
                </a:lnTo>
                <a:cubicBezTo>
                  <a:pt x="20565" y="14801"/>
                  <a:pt x="20565" y="14783"/>
                  <a:pt x="20565" y="14765"/>
                </a:cubicBezTo>
                <a:cubicBezTo>
                  <a:pt x="20565" y="14738"/>
                  <a:pt x="20565" y="14711"/>
                  <a:pt x="20567" y="14685"/>
                </a:cubicBezTo>
                <a:cubicBezTo>
                  <a:pt x="20567" y="14536"/>
                  <a:pt x="20571" y="14391"/>
                  <a:pt x="20580" y="14248"/>
                </a:cubicBezTo>
                <a:lnTo>
                  <a:pt x="20581" y="14216"/>
                </a:lnTo>
                <a:cubicBezTo>
                  <a:pt x="20582" y="14216"/>
                  <a:pt x="20582" y="14216"/>
                  <a:pt x="20582" y="14216"/>
                </a:cubicBezTo>
                <a:cubicBezTo>
                  <a:pt x="20661" y="12733"/>
                  <a:pt x="21064" y="11520"/>
                  <a:pt x="21600" y="11077"/>
                </a:cubicBezTo>
                <a:close/>
                <a:moveTo>
                  <a:pt x="19076" y="10878"/>
                </a:moveTo>
                <a:lnTo>
                  <a:pt x="19106" y="10886"/>
                </a:lnTo>
                <a:cubicBezTo>
                  <a:pt x="19163" y="10889"/>
                  <a:pt x="19220" y="10903"/>
                  <a:pt x="19275" y="10929"/>
                </a:cubicBezTo>
                <a:cubicBezTo>
                  <a:pt x="19285" y="10927"/>
                  <a:pt x="19294" y="10931"/>
                  <a:pt x="19304" y="10936"/>
                </a:cubicBezTo>
                <a:lnTo>
                  <a:pt x="19304" y="10942"/>
                </a:lnTo>
                <a:cubicBezTo>
                  <a:pt x="19940" y="11222"/>
                  <a:pt x="20438" y="12549"/>
                  <a:pt x="20527" y="14216"/>
                </a:cubicBezTo>
                <a:cubicBezTo>
                  <a:pt x="20527" y="14216"/>
                  <a:pt x="20527" y="14216"/>
                  <a:pt x="20528" y="14216"/>
                </a:cubicBezTo>
                <a:lnTo>
                  <a:pt x="20529" y="14248"/>
                </a:lnTo>
                <a:cubicBezTo>
                  <a:pt x="20537" y="14391"/>
                  <a:pt x="20542" y="14536"/>
                  <a:pt x="20542" y="14685"/>
                </a:cubicBezTo>
                <a:cubicBezTo>
                  <a:pt x="20544" y="14711"/>
                  <a:pt x="20544" y="14738"/>
                  <a:pt x="20544" y="14765"/>
                </a:cubicBezTo>
                <a:cubicBezTo>
                  <a:pt x="20544" y="14783"/>
                  <a:pt x="20544" y="14801"/>
                  <a:pt x="20543" y="14819"/>
                </a:cubicBezTo>
                <a:lnTo>
                  <a:pt x="20542" y="14819"/>
                </a:lnTo>
                <a:lnTo>
                  <a:pt x="20542" y="14821"/>
                </a:lnTo>
                <a:lnTo>
                  <a:pt x="20512" y="14813"/>
                </a:lnTo>
                <a:cubicBezTo>
                  <a:pt x="20454" y="14811"/>
                  <a:pt x="20398" y="14797"/>
                  <a:pt x="20343" y="14770"/>
                </a:cubicBezTo>
                <a:cubicBezTo>
                  <a:pt x="20333" y="14772"/>
                  <a:pt x="20323" y="14768"/>
                  <a:pt x="20314" y="14763"/>
                </a:cubicBezTo>
                <a:lnTo>
                  <a:pt x="20314" y="14758"/>
                </a:lnTo>
                <a:cubicBezTo>
                  <a:pt x="19678" y="14477"/>
                  <a:pt x="19180" y="13151"/>
                  <a:pt x="19091" y="11484"/>
                </a:cubicBezTo>
                <a:cubicBezTo>
                  <a:pt x="19091" y="11483"/>
                  <a:pt x="19091" y="11483"/>
                  <a:pt x="19090" y="11483"/>
                </a:cubicBezTo>
                <a:lnTo>
                  <a:pt x="19089" y="11452"/>
                </a:lnTo>
                <a:cubicBezTo>
                  <a:pt x="19080" y="11309"/>
                  <a:pt x="19076" y="11163"/>
                  <a:pt x="19076" y="11015"/>
                </a:cubicBezTo>
                <a:cubicBezTo>
                  <a:pt x="19074" y="10988"/>
                  <a:pt x="19074" y="10961"/>
                  <a:pt x="19074" y="10935"/>
                </a:cubicBezTo>
                <a:lnTo>
                  <a:pt x="19075" y="10881"/>
                </a:lnTo>
                <a:lnTo>
                  <a:pt x="19076" y="10881"/>
                </a:lnTo>
                <a:close/>
                <a:moveTo>
                  <a:pt x="19035" y="10878"/>
                </a:moveTo>
                <a:lnTo>
                  <a:pt x="19035" y="10881"/>
                </a:lnTo>
                <a:lnTo>
                  <a:pt x="19036" y="10881"/>
                </a:lnTo>
                <a:lnTo>
                  <a:pt x="19037" y="10935"/>
                </a:lnTo>
                <a:cubicBezTo>
                  <a:pt x="19037" y="10961"/>
                  <a:pt x="19037" y="10988"/>
                  <a:pt x="19035" y="11015"/>
                </a:cubicBezTo>
                <a:cubicBezTo>
                  <a:pt x="19035" y="11163"/>
                  <a:pt x="19031" y="11309"/>
                  <a:pt x="19022" y="11452"/>
                </a:cubicBezTo>
                <a:lnTo>
                  <a:pt x="19021" y="11483"/>
                </a:lnTo>
                <a:cubicBezTo>
                  <a:pt x="19020" y="11483"/>
                  <a:pt x="19020" y="11483"/>
                  <a:pt x="19020" y="11484"/>
                </a:cubicBezTo>
                <a:cubicBezTo>
                  <a:pt x="18931" y="13151"/>
                  <a:pt x="18433" y="14477"/>
                  <a:pt x="17797" y="14758"/>
                </a:cubicBezTo>
                <a:lnTo>
                  <a:pt x="17797" y="14763"/>
                </a:lnTo>
                <a:cubicBezTo>
                  <a:pt x="17787" y="14768"/>
                  <a:pt x="17778" y="14772"/>
                  <a:pt x="17768" y="14770"/>
                </a:cubicBezTo>
                <a:cubicBezTo>
                  <a:pt x="17713" y="14797"/>
                  <a:pt x="17656" y="14811"/>
                  <a:pt x="17599" y="14813"/>
                </a:cubicBezTo>
                <a:lnTo>
                  <a:pt x="17569" y="14821"/>
                </a:lnTo>
                <a:lnTo>
                  <a:pt x="17569" y="14819"/>
                </a:lnTo>
                <a:lnTo>
                  <a:pt x="17568" y="14819"/>
                </a:lnTo>
                <a:cubicBezTo>
                  <a:pt x="17567" y="14801"/>
                  <a:pt x="17567" y="14783"/>
                  <a:pt x="17567" y="14765"/>
                </a:cubicBezTo>
                <a:cubicBezTo>
                  <a:pt x="17567" y="14738"/>
                  <a:pt x="17567" y="14711"/>
                  <a:pt x="17569" y="14685"/>
                </a:cubicBezTo>
                <a:cubicBezTo>
                  <a:pt x="17569" y="14536"/>
                  <a:pt x="17573" y="14391"/>
                  <a:pt x="17582" y="14248"/>
                </a:cubicBezTo>
                <a:lnTo>
                  <a:pt x="17583" y="14216"/>
                </a:lnTo>
                <a:cubicBezTo>
                  <a:pt x="17584" y="14216"/>
                  <a:pt x="17584" y="14216"/>
                  <a:pt x="17584" y="14216"/>
                </a:cubicBezTo>
                <a:cubicBezTo>
                  <a:pt x="17673" y="12549"/>
                  <a:pt x="18171" y="11222"/>
                  <a:pt x="18807" y="10942"/>
                </a:cubicBezTo>
                <a:lnTo>
                  <a:pt x="18807" y="10936"/>
                </a:lnTo>
                <a:cubicBezTo>
                  <a:pt x="18817" y="10931"/>
                  <a:pt x="18826" y="10927"/>
                  <a:pt x="18836" y="10929"/>
                </a:cubicBezTo>
                <a:cubicBezTo>
                  <a:pt x="18891" y="10903"/>
                  <a:pt x="18948" y="10889"/>
                  <a:pt x="19005" y="10886"/>
                </a:cubicBezTo>
                <a:close/>
                <a:moveTo>
                  <a:pt x="16078" y="10878"/>
                </a:moveTo>
                <a:lnTo>
                  <a:pt x="16108" y="10886"/>
                </a:lnTo>
                <a:cubicBezTo>
                  <a:pt x="16165" y="10889"/>
                  <a:pt x="16222" y="10903"/>
                  <a:pt x="16277" y="10929"/>
                </a:cubicBezTo>
                <a:cubicBezTo>
                  <a:pt x="16287" y="10927"/>
                  <a:pt x="16296" y="10931"/>
                  <a:pt x="16306" y="10936"/>
                </a:cubicBezTo>
                <a:lnTo>
                  <a:pt x="16306" y="10942"/>
                </a:lnTo>
                <a:cubicBezTo>
                  <a:pt x="16942" y="11222"/>
                  <a:pt x="17440" y="12549"/>
                  <a:pt x="17529" y="14216"/>
                </a:cubicBezTo>
                <a:cubicBezTo>
                  <a:pt x="17529" y="14216"/>
                  <a:pt x="17529" y="14216"/>
                  <a:pt x="17530" y="14216"/>
                </a:cubicBezTo>
                <a:lnTo>
                  <a:pt x="17531" y="14248"/>
                </a:lnTo>
                <a:cubicBezTo>
                  <a:pt x="17540" y="14391"/>
                  <a:pt x="17544" y="14536"/>
                  <a:pt x="17544" y="14685"/>
                </a:cubicBezTo>
                <a:cubicBezTo>
                  <a:pt x="17546" y="14711"/>
                  <a:pt x="17546" y="14738"/>
                  <a:pt x="17546" y="14765"/>
                </a:cubicBezTo>
                <a:cubicBezTo>
                  <a:pt x="17546" y="14783"/>
                  <a:pt x="17546" y="14801"/>
                  <a:pt x="17545" y="14819"/>
                </a:cubicBezTo>
                <a:lnTo>
                  <a:pt x="17544" y="14819"/>
                </a:lnTo>
                <a:lnTo>
                  <a:pt x="17544" y="14821"/>
                </a:lnTo>
                <a:lnTo>
                  <a:pt x="17514" y="14813"/>
                </a:lnTo>
                <a:cubicBezTo>
                  <a:pt x="17457" y="14811"/>
                  <a:pt x="17400" y="14797"/>
                  <a:pt x="17345" y="14770"/>
                </a:cubicBezTo>
                <a:cubicBezTo>
                  <a:pt x="17335" y="14772"/>
                  <a:pt x="17326" y="14768"/>
                  <a:pt x="17316" y="14763"/>
                </a:cubicBezTo>
                <a:lnTo>
                  <a:pt x="17316" y="14758"/>
                </a:lnTo>
                <a:cubicBezTo>
                  <a:pt x="16680" y="14477"/>
                  <a:pt x="16182" y="13151"/>
                  <a:pt x="16093" y="11484"/>
                </a:cubicBezTo>
                <a:cubicBezTo>
                  <a:pt x="16093" y="11483"/>
                  <a:pt x="16093" y="11483"/>
                  <a:pt x="16092" y="11483"/>
                </a:cubicBezTo>
                <a:lnTo>
                  <a:pt x="16091" y="11452"/>
                </a:lnTo>
                <a:cubicBezTo>
                  <a:pt x="16082" y="11309"/>
                  <a:pt x="16078" y="11163"/>
                  <a:pt x="16078" y="11015"/>
                </a:cubicBezTo>
                <a:cubicBezTo>
                  <a:pt x="16076" y="10988"/>
                  <a:pt x="16076" y="10961"/>
                  <a:pt x="16076" y="10935"/>
                </a:cubicBezTo>
                <a:lnTo>
                  <a:pt x="16077" y="10881"/>
                </a:lnTo>
                <a:lnTo>
                  <a:pt x="16078" y="10881"/>
                </a:lnTo>
                <a:close/>
                <a:moveTo>
                  <a:pt x="16037" y="10878"/>
                </a:moveTo>
                <a:lnTo>
                  <a:pt x="16037" y="10881"/>
                </a:lnTo>
                <a:lnTo>
                  <a:pt x="16038" y="10881"/>
                </a:lnTo>
                <a:lnTo>
                  <a:pt x="16039" y="10935"/>
                </a:lnTo>
                <a:cubicBezTo>
                  <a:pt x="16039" y="10961"/>
                  <a:pt x="16039" y="10988"/>
                  <a:pt x="16037" y="11015"/>
                </a:cubicBezTo>
                <a:cubicBezTo>
                  <a:pt x="16037" y="11163"/>
                  <a:pt x="16033" y="11309"/>
                  <a:pt x="16024" y="11452"/>
                </a:cubicBezTo>
                <a:lnTo>
                  <a:pt x="16023" y="11483"/>
                </a:lnTo>
                <a:cubicBezTo>
                  <a:pt x="16022" y="11483"/>
                  <a:pt x="16022" y="11483"/>
                  <a:pt x="16022" y="11484"/>
                </a:cubicBezTo>
                <a:cubicBezTo>
                  <a:pt x="15933" y="13151"/>
                  <a:pt x="15435" y="14477"/>
                  <a:pt x="14799" y="14758"/>
                </a:cubicBezTo>
                <a:lnTo>
                  <a:pt x="14799" y="14763"/>
                </a:lnTo>
                <a:cubicBezTo>
                  <a:pt x="14789" y="14768"/>
                  <a:pt x="14780" y="14772"/>
                  <a:pt x="14770" y="14770"/>
                </a:cubicBezTo>
                <a:cubicBezTo>
                  <a:pt x="14715" y="14797"/>
                  <a:pt x="14658" y="14811"/>
                  <a:pt x="14601" y="14813"/>
                </a:cubicBezTo>
                <a:lnTo>
                  <a:pt x="14571" y="14821"/>
                </a:lnTo>
                <a:lnTo>
                  <a:pt x="14571" y="14819"/>
                </a:lnTo>
                <a:lnTo>
                  <a:pt x="14570" y="14819"/>
                </a:lnTo>
                <a:cubicBezTo>
                  <a:pt x="14569" y="14801"/>
                  <a:pt x="14569" y="14783"/>
                  <a:pt x="14569" y="14765"/>
                </a:cubicBezTo>
                <a:cubicBezTo>
                  <a:pt x="14569" y="14738"/>
                  <a:pt x="14569" y="14711"/>
                  <a:pt x="14571" y="14685"/>
                </a:cubicBezTo>
                <a:cubicBezTo>
                  <a:pt x="14571" y="14536"/>
                  <a:pt x="14575" y="14391"/>
                  <a:pt x="14584" y="14248"/>
                </a:cubicBezTo>
                <a:lnTo>
                  <a:pt x="14585" y="14216"/>
                </a:lnTo>
                <a:cubicBezTo>
                  <a:pt x="14586" y="14216"/>
                  <a:pt x="14586" y="14216"/>
                  <a:pt x="14586" y="14216"/>
                </a:cubicBezTo>
                <a:cubicBezTo>
                  <a:pt x="14675" y="12549"/>
                  <a:pt x="15173" y="11222"/>
                  <a:pt x="15809" y="10942"/>
                </a:cubicBezTo>
                <a:lnTo>
                  <a:pt x="15809" y="10936"/>
                </a:lnTo>
                <a:cubicBezTo>
                  <a:pt x="15819" y="10931"/>
                  <a:pt x="15828" y="10927"/>
                  <a:pt x="15838" y="10929"/>
                </a:cubicBezTo>
                <a:cubicBezTo>
                  <a:pt x="15893" y="10903"/>
                  <a:pt x="15950" y="10889"/>
                  <a:pt x="16007" y="10886"/>
                </a:cubicBezTo>
                <a:close/>
                <a:moveTo>
                  <a:pt x="13080" y="10878"/>
                </a:moveTo>
                <a:lnTo>
                  <a:pt x="13110" y="10886"/>
                </a:lnTo>
                <a:cubicBezTo>
                  <a:pt x="13167" y="10889"/>
                  <a:pt x="13224" y="10903"/>
                  <a:pt x="13279" y="10929"/>
                </a:cubicBezTo>
                <a:cubicBezTo>
                  <a:pt x="13289" y="10927"/>
                  <a:pt x="13298" y="10931"/>
                  <a:pt x="13308" y="10936"/>
                </a:cubicBezTo>
                <a:lnTo>
                  <a:pt x="13308" y="10942"/>
                </a:lnTo>
                <a:cubicBezTo>
                  <a:pt x="13944" y="11222"/>
                  <a:pt x="14442" y="12549"/>
                  <a:pt x="14531" y="14216"/>
                </a:cubicBezTo>
                <a:cubicBezTo>
                  <a:pt x="14531" y="14216"/>
                  <a:pt x="14531" y="14216"/>
                  <a:pt x="14532" y="14216"/>
                </a:cubicBezTo>
                <a:lnTo>
                  <a:pt x="14533" y="14248"/>
                </a:lnTo>
                <a:cubicBezTo>
                  <a:pt x="14542" y="14391"/>
                  <a:pt x="14546" y="14536"/>
                  <a:pt x="14546" y="14685"/>
                </a:cubicBezTo>
                <a:cubicBezTo>
                  <a:pt x="14548" y="14711"/>
                  <a:pt x="14548" y="14738"/>
                  <a:pt x="14548" y="14765"/>
                </a:cubicBezTo>
                <a:cubicBezTo>
                  <a:pt x="14548" y="14783"/>
                  <a:pt x="14548" y="14801"/>
                  <a:pt x="14547" y="14819"/>
                </a:cubicBezTo>
                <a:lnTo>
                  <a:pt x="14546" y="14819"/>
                </a:lnTo>
                <a:lnTo>
                  <a:pt x="14546" y="14821"/>
                </a:lnTo>
                <a:lnTo>
                  <a:pt x="14516" y="14813"/>
                </a:lnTo>
                <a:cubicBezTo>
                  <a:pt x="14459" y="14811"/>
                  <a:pt x="14402" y="14797"/>
                  <a:pt x="14347" y="14770"/>
                </a:cubicBezTo>
                <a:cubicBezTo>
                  <a:pt x="14337" y="14772"/>
                  <a:pt x="14328" y="14768"/>
                  <a:pt x="14318" y="14763"/>
                </a:cubicBezTo>
                <a:lnTo>
                  <a:pt x="14318" y="14758"/>
                </a:lnTo>
                <a:cubicBezTo>
                  <a:pt x="13682" y="14477"/>
                  <a:pt x="13184" y="13151"/>
                  <a:pt x="13095" y="11484"/>
                </a:cubicBezTo>
                <a:cubicBezTo>
                  <a:pt x="13095" y="11483"/>
                  <a:pt x="13095" y="11483"/>
                  <a:pt x="13094" y="11483"/>
                </a:cubicBezTo>
                <a:lnTo>
                  <a:pt x="13093" y="11452"/>
                </a:lnTo>
                <a:cubicBezTo>
                  <a:pt x="13084" y="11309"/>
                  <a:pt x="13080" y="11163"/>
                  <a:pt x="13080" y="11015"/>
                </a:cubicBezTo>
                <a:cubicBezTo>
                  <a:pt x="13078" y="10988"/>
                  <a:pt x="13078" y="10961"/>
                  <a:pt x="13078" y="10935"/>
                </a:cubicBezTo>
                <a:lnTo>
                  <a:pt x="13079" y="10881"/>
                </a:lnTo>
                <a:lnTo>
                  <a:pt x="13080" y="10881"/>
                </a:lnTo>
                <a:close/>
                <a:moveTo>
                  <a:pt x="13039" y="10878"/>
                </a:moveTo>
                <a:lnTo>
                  <a:pt x="13040" y="10881"/>
                </a:lnTo>
                <a:lnTo>
                  <a:pt x="13040" y="10881"/>
                </a:lnTo>
                <a:lnTo>
                  <a:pt x="13041" y="10935"/>
                </a:lnTo>
                <a:cubicBezTo>
                  <a:pt x="13041" y="10961"/>
                  <a:pt x="13041" y="10988"/>
                  <a:pt x="13039" y="11015"/>
                </a:cubicBezTo>
                <a:cubicBezTo>
                  <a:pt x="13039" y="11163"/>
                  <a:pt x="13035" y="11309"/>
                  <a:pt x="13026" y="11452"/>
                </a:cubicBezTo>
                <a:lnTo>
                  <a:pt x="13025" y="11483"/>
                </a:lnTo>
                <a:cubicBezTo>
                  <a:pt x="13025" y="11483"/>
                  <a:pt x="13024" y="11483"/>
                  <a:pt x="13024" y="11484"/>
                </a:cubicBezTo>
                <a:cubicBezTo>
                  <a:pt x="12935" y="13151"/>
                  <a:pt x="12437" y="14477"/>
                  <a:pt x="11801" y="14758"/>
                </a:cubicBezTo>
                <a:lnTo>
                  <a:pt x="11801" y="14763"/>
                </a:lnTo>
                <a:cubicBezTo>
                  <a:pt x="11792" y="14768"/>
                  <a:pt x="11782" y="14772"/>
                  <a:pt x="11772" y="14770"/>
                </a:cubicBezTo>
                <a:cubicBezTo>
                  <a:pt x="11717" y="14797"/>
                  <a:pt x="11661" y="14811"/>
                  <a:pt x="11603" y="14813"/>
                </a:cubicBezTo>
                <a:lnTo>
                  <a:pt x="11573" y="14821"/>
                </a:lnTo>
                <a:lnTo>
                  <a:pt x="11573" y="14819"/>
                </a:lnTo>
                <a:lnTo>
                  <a:pt x="11572" y="14819"/>
                </a:lnTo>
                <a:cubicBezTo>
                  <a:pt x="11571" y="14801"/>
                  <a:pt x="11571" y="14783"/>
                  <a:pt x="11571" y="14765"/>
                </a:cubicBezTo>
                <a:cubicBezTo>
                  <a:pt x="11571" y="14738"/>
                  <a:pt x="11571" y="14711"/>
                  <a:pt x="11573" y="14685"/>
                </a:cubicBezTo>
                <a:cubicBezTo>
                  <a:pt x="11573" y="14536"/>
                  <a:pt x="11578" y="14391"/>
                  <a:pt x="11587" y="14248"/>
                </a:cubicBezTo>
                <a:lnTo>
                  <a:pt x="11588" y="14216"/>
                </a:lnTo>
                <a:cubicBezTo>
                  <a:pt x="11588" y="14216"/>
                  <a:pt x="11588" y="14216"/>
                  <a:pt x="11588" y="14216"/>
                </a:cubicBezTo>
                <a:cubicBezTo>
                  <a:pt x="11677" y="12549"/>
                  <a:pt x="12175" y="11222"/>
                  <a:pt x="12811" y="10942"/>
                </a:cubicBezTo>
                <a:lnTo>
                  <a:pt x="12811" y="10936"/>
                </a:lnTo>
                <a:cubicBezTo>
                  <a:pt x="12821" y="10931"/>
                  <a:pt x="12830" y="10927"/>
                  <a:pt x="12840" y="10929"/>
                </a:cubicBezTo>
                <a:cubicBezTo>
                  <a:pt x="12895" y="10903"/>
                  <a:pt x="12952" y="10889"/>
                  <a:pt x="13009" y="10886"/>
                </a:cubicBezTo>
                <a:close/>
                <a:moveTo>
                  <a:pt x="10082" y="10878"/>
                </a:moveTo>
                <a:lnTo>
                  <a:pt x="10112" y="10886"/>
                </a:lnTo>
                <a:cubicBezTo>
                  <a:pt x="10170" y="10889"/>
                  <a:pt x="10226" y="10903"/>
                  <a:pt x="10281" y="10929"/>
                </a:cubicBezTo>
                <a:cubicBezTo>
                  <a:pt x="10291" y="10927"/>
                  <a:pt x="10301" y="10931"/>
                  <a:pt x="10310" y="10936"/>
                </a:cubicBezTo>
                <a:lnTo>
                  <a:pt x="10310" y="10942"/>
                </a:lnTo>
                <a:cubicBezTo>
                  <a:pt x="10946" y="11222"/>
                  <a:pt x="11444" y="12549"/>
                  <a:pt x="11533" y="14216"/>
                </a:cubicBezTo>
                <a:cubicBezTo>
                  <a:pt x="11533" y="14216"/>
                  <a:pt x="11534" y="14216"/>
                  <a:pt x="11534" y="14216"/>
                </a:cubicBezTo>
                <a:lnTo>
                  <a:pt x="11535" y="14248"/>
                </a:lnTo>
                <a:cubicBezTo>
                  <a:pt x="11544" y="14391"/>
                  <a:pt x="11548" y="14536"/>
                  <a:pt x="11548" y="14685"/>
                </a:cubicBezTo>
                <a:cubicBezTo>
                  <a:pt x="11550" y="14711"/>
                  <a:pt x="11550" y="14738"/>
                  <a:pt x="11550" y="14765"/>
                </a:cubicBezTo>
                <a:cubicBezTo>
                  <a:pt x="11550" y="14783"/>
                  <a:pt x="11550" y="14801"/>
                  <a:pt x="11549" y="14819"/>
                </a:cubicBezTo>
                <a:lnTo>
                  <a:pt x="11549" y="14819"/>
                </a:lnTo>
                <a:lnTo>
                  <a:pt x="11548" y="14821"/>
                </a:lnTo>
                <a:lnTo>
                  <a:pt x="11518" y="14813"/>
                </a:lnTo>
                <a:cubicBezTo>
                  <a:pt x="11461" y="14811"/>
                  <a:pt x="11404" y="14797"/>
                  <a:pt x="11349" y="14770"/>
                </a:cubicBezTo>
                <a:cubicBezTo>
                  <a:pt x="11339" y="14772"/>
                  <a:pt x="11330" y="14768"/>
                  <a:pt x="11320" y="14763"/>
                </a:cubicBezTo>
                <a:lnTo>
                  <a:pt x="11320" y="14758"/>
                </a:lnTo>
                <a:cubicBezTo>
                  <a:pt x="10684" y="14477"/>
                  <a:pt x="10186" y="13151"/>
                  <a:pt x="10097" y="11484"/>
                </a:cubicBezTo>
                <a:cubicBezTo>
                  <a:pt x="10097" y="11483"/>
                  <a:pt x="10097" y="11483"/>
                  <a:pt x="10097" y="11483"/>
                </a:cubicBezTo>
                <a:lnTo>
                  <a:pt x="10096" y="11452"/>
                </a:lnTo>
                <a:cubicBezTo>
                  <a:pt x="10087" y="11309"/>
                  <a:pt x="10082" y="11163"/>
                  <a:pt x="10082" y="11015"/>
                </a:cubicBezTo>
                <a:cubicBezTo>
                  <a:pt x="10080" y="10988"/>
                  <a:pt x="10080" y="10961"/>
                  <a:pt x="10080" y="10935"/>
                </a:cubicBezTo>
                <a:lnTo>
                  <a:pt x="10081" y="10881"/>
                </a:lnTo>
                <a:lnTo>
                  <a:pt x="10082" y="10881"/>
                </a:lnTo>
                <a:close/>
                <a:moveTo>
                  <a:pt x="10042" y="10878"/>
                </a:moveTo>
                <a:lnTo>
                  <a:pt x="10042" y="10881"/>
                </a:lnTo>
                <a:lnTo>
                  <a:pt x="10042" y="10881"/>
                </a:lnTo>
                <a:lnTo>
                  <a:pt x="10044" y="10935"/>
                </a:lnTo>
                <a:cubicBezTo>
                  <a:pt x="10044" y="10961"/>
                  <a:pt x="10043" y="10988"/>
                  <a:pt x="10041" y="11015"/>
                </a:cubicBezTo>
                <a:cubicBezTo>
                  <a:pt x="10041" y="11163"/>
                  <a:pt x="10037" y="11309"/>
                  <a:pt x="10028" y="11452"/>
                </a:cubicBezTo>
                <a:lnTo>
                  <a:pt x="10027" y="11483"/>
                </a:lnTo>
                <a:cubicBezTo>
                  <a:pt x="10027" y="11483"/>
                  <a:pt x="10026" y="11483"/>
                  <a:pt x="10026" y="11484"/>
                </a:cubicBezTo>
                <a:cubicBezTo>
                  <a:pt x="9937" y="13151"/>
                  <a:pt x="9439" y="14477"/>
                  <a:pt x="8803" y="14758"/>
                </a:cubicBezTo>
                <a:lnTo>
                  <a:pt x="8803" y="14763"/>
                </a:lnTo>
                <a:cubicBezTo>
                  <a:pt x="8794" y="14768"/>
                  <a:pt x="8784" y="14772"/>
                  <a:pt x="8774" y="14770"/>
                </a:cubicBezTo>
                <a:cubicBezTo>
                  <a:pt x="8719" y="14797"/>
                  <a:pt x="8663" y="14811"/>
                  <a:pt x="8605" y="14813"/>
                </a:cubicBezTo>
                <a:lnTo>
                  <a:pt x="8575" y="14821"/>
                </a:lnTo>
                <a:lnTo>
                  <a:pt x="8575" y="14819"/>
                </a:lnTo>
                <a:lnTo>
                  <a:pt x="8574" y="14819"/>
                </a:lnTo>
                <a:cubicBezTo>
                  <a:pt x="8573" y="14801"/>
                  <a:pt x="8573" y="14783"/>
                  <a:pt x="8573" y="14765"/>
                </a:cubicBezTo>
                <a:cubicBezTo>
                  <a:pt x="8573" y="14738"/>
                  <a:pt x="8573" y="14711"/>
                  <a:pt x="8575" y="14685"/>
                </a:cubicBezTo>
                <a:cubicBezTo>
                  <a:pt x="8575" y="14536"/>
                  <a:pt x="8580" y="14391"/>
                  <a:pt x="8589" y="14248"/>
                </a:cubicBezTo>
                <a:lnTo>
                  <a:pt x="8590" y="14216"/>
                </a:lnTo>
                <a:cubicBezTo>
                  <a:pt x="8590" y="14216"/>
                  <a:pt x="8590" y="14216"/>
                  <a:pt x="8591" y="14216"/>
                </a:cubicBezTo>
                <a:cubicBezTo>
                  <a:pt x="8680" y="12549"/>
                  <a:pt x="9177" y="11222"/>
                  <a:pt x="9813" y="10942"/>
                </a:cubicBezTo>
                <a:lnTo>
                  <a:pt x="9813" y="10936"/>
                </a:lnTo>
                <a:cubicBezTo>
                  <a:pt x="9823" y="10931"/>
                  <a:pt x="9832" y="10927"/>
                  <a:pt x="9842" y="10929"/>
                </a:cubicBezTo>
                <a:cubicBezTo>
                  <a:pt x="9897" y="10903"/>
                  <a:pt x="9954" y="10889"/>
                  <a:pt x="10011" y="10886"/>
                </a:cubicBezTo>
                <a:close/>
                <a:moveTo>
                  <a:pt x="7084" y="10878"/>
                </a:moveTo>
                <a:lnTo>
                  <a:pt x="7114" y="10886"/>
                </a:lnTo>
                <a:cubicBezTo>
                  <a:pt x="7172" y="10889"/>
                  <a:pt x="7228" y="10903"/>
                  <a:pt x="7283" y="10929"/>
                </a:cubicBezTo>
                <a:cubicBezTo>
                  <a:pt x="7293" y="10927"/>
                  <a:pt x="7303" y="10931"/>
                  <a:pt x="7312" y="10936"/>
                </a:cubicBezTo>
                <a:lnTo>
                  <a:pt x="7312" y="10942"/>
                </a:lnTo>
                <a:cubicBezTo>
                  <a:pt x="7948" y="11222"/>
                  <a:pt x="8446" y="12549"/>
                  <a:pt x="8535" y="14216"/>
                </a:cubicBezTo>
                <a:cubicBezTo>
                  <a:pt x="8535" y="14216"/>
                  <a:pt x="8536" y="14216"/>
                  <a:pt x="8536" y="14216"/>
                </a:cubicBezTo>
                <a:lnTo>
                  <a:pt x="8537" y="14248"/>
                </a:lnTo>
                <a:cubicBezTo>
                  <a:pt x="8546" y="14391"/>
                  <a:pt x="8550" y="14536"/>
                  <a:pt x="8550" y="14685"/>
                </a:cubicBezTo>
                <a:cubicBezTo>
                  <a:pt x="8552" y="14711"/>
                  <a:pt x="8553" y="14738"/>
                  <a:pt x="8553" y="14765"/>
                </a:cubicBezTo>
                <a:cubicBezTo>
                  <a:pt x="8553" y="14783"/>
                  <a:pt x="8552" y="14801"/>
                  <a:pt x="8551" y="14819"/>
                </a:cubicBezTo>
                <a:lnTo>
                  <a:pt x="8551" y="14819"/>
                </a:lnTo>
                <a:lnTo>
                  <a:pt x="8551" y="14821"/>
                </a:lnTo>
                <a:lnTo>
                  <a:pt x="8520" y="14813"/>
                </a:lnTo>
                <a:cubicBezTo>
                  <a:pt x="8463" y="14811"/>
                  <a:pt x="8406" y="14797"/>
                  <a:pt x="8351" y="14770"/>
                </a:cubicBezTo>
                <a:cubicBezTo>
                  <a:pt x="8341" y="14772"/>
                  <a:pt x="8332" y="14768"/>
                  <a:pt x="8322" y="14763"/>
                </a:cubicBezTo>
                <a:lnTo>
                  <a:pt x="8322" y="14758"/>
                </a:lnTo>
                <a:cubicBezTo>
                  <a:pt x="7686" y="14477"/>
                  <a:pt x="7189" y="13151"/>
                  <a:pt x="7099" y="11484"/>
                </a:cubicBezTo>
                <a:cubicBezTo>
                  <a:pt x="7099" y="11483"/>
                  <a:pt x="7099" y="11483"/>
                  <a:pt x="7099" y="11483"/>
                </a:cubicBezTo>
                <a:lnTo>
                  <a:pt x="7098" y="11452"/>
                </a:lnTo>
                <a:cubicBezTo>
                  <a:pt x="7089" y="11309"/>
                  <a:pt x="7084" y="11163"/>
                  <a:pt x="7084" y="11015"/>
                </a:cubicBezTo>
                <a:cubicBezTo>
                  <a:pt x="7082" y="10988"/>
                  <a:pt x="7082" y="10961"/>
                  <a:pt x="7082" y="10935"/>
                </a:cubicBezTo>
                <a:lnTo>
                  <a:pt x="7083" y="10881"/>
                </a:lnTo>
                <a:lnTo>
                  <a:pt x="7084" y="10881"/>
                </a:lnTo>
                <a:close/>
                <a:moveTo>
                  <a:pt x="7044" y="10878"/>
                </a:moveTo>
                <a:lnTo>
                  <a:pt x="7044" y="10881"/>
                </a:lnTo>
                <a:lnTo>
                  <a:pt x="7045" y="10881"/>
                </a:lnTo>
                <a:lnTo>
                  <a:pt x="7046" y="10935"/>
                </a:lnTo>
                <a:cubicBezTo>
                  <a:pt x="7046" y="10961"/>
                  <a:pt x="7046" y="10988"/>
                  <a:pt x="7043" y="11015"/>
                </a:cubicBezTo>
                <a:cubicBezTo>
                  <a:pt x="7043" y="11163"/>
                  <a:pt x="7039" y="11309"/>
                  <a:pt x="7030" y="11452"/>
                </a:cubicBezTo>
                <a:lnTo>
                  <a:pt x="7029" y="11483"/>
                </a:lnTo>
                <a:cubicBezTo>
                  <a:pt x="7029" y="11483"/>
                  <a:pt x="7028" y="11483"/>
                  <a:pt x="7028" y="11484"/>
                </a:cubicBezTo>
                <a:cubicBezTo>
                  <a:pt x="6939" y="13151"/>
                  <a:pt x="6441" y="14477"/>
                  <a:pt x="5805" y="14758"/>
                </a:cubicBezTo>
                <a:lnTo>
                  <a:pt x="5805" y="14763"/>
                </a:lnTo>
                <a:cubicBezTo>
                  <a:pt x="5796" y="14768"/>
                  <a:pt x="5786" y="14772"/>
                  <a:pt x="5776" y="14770"/>
                </a:cubicBezTo>
                <a:cubicBezTo>
                  <a:pt x="5721" y="14797"/>
                  <a:pt x="5665" y="14811"/>
                  <a:pt x="5607" y="14813"/>
                </a:cubicBezTo>
                <a:lnTo>
                  <a:pt x="5577" y="14821"/>
                </a:lnTo>
                <a:lnTo>
                  <a:pt x="5577" y="14819"/>
                </a:lnTo>
                <a:lnTo>
                  <a:pt x="5576" y="14819"/>
                </a:lnTo>
                <a:cubicBezTo>
                  <a:pt x="5575" y="14801"/>
                  <a:pt x="5575" y="14783"/>
                  <a:pt x="5575" y="14765"/>
                </a:cubicBezTo>
                <a:cubicBezTo>
                  <a:pt x="5575" y="14738"/>
                  <a:pt x="5575" y="14711"/>
                  <a:pt x="5578" y="14685"/>
                </a:cubicBezTo>
                <a:cubicBezTo>
                  <a:pt x="5577" y="14536"/>
                  <a:pt x="5582" y="14391"/>
                  <a:pt x="5591" y="14248"/>
                </a:cubicBezTo>
                <a:lnTo>
                  <a:pt x="5592" y="14216"/>
                </a:lnTo>
                <a:cubicBezTo>
                  <a:pt x="5592" y="14216"/>
                  <a:pt x="5592" y="14216"/>
                  <a:pt x="5593" y="14216"/>
                </a:cubicBezTo>
                <a:cubicBezTo>
                  <a:pt x="5682" y="12549"/>
                  <a:pt x="6180" y="11222"/>
                  <a:pt x="6815" y="10942"/>
                </a:cubicBezTo>
                <a:lnTo>
                  <a:pt x="6816" y="10936"/>
                </a:lnTo>
                <a:cubicBezTo>
                  <a:pt x="6825" y="10931"/>
                  <a:pt x="6834" y="10927"/>
                  <a:pt x="6844" y="10929"/>
                </a:cubicBezTo>
                <a:cubicBezTo>
                  <a:pt x="6900" y="10903"/>
                  <a:pt x="6956" y="10889"/>
                  <a:pt x="7013" y="10886"/>
                </a:cubicBezTo>
                <a:close/>
                <a:moveTo>
                  <a:pt x="4086" y="10878"/>
                </a:moveTo>
                <a:lnTo>
                  <a:pt x="4116" y="10886"/>
                </a:lnTo>
                <a:cubicBezTo>
                  <a:pt x="4174" y="10889"/>
                  <a:pt x="4230" y="10903"/>
                  <a:pt x="4285" y="10929"/>
                </a:cubicBezTo>
                <a:cubicBezTo>
                  <a:pt x="4295" y="10927"/>
                  <a:pt x="4305" y="10931"/>
                  <a:pt x="4314" y="10936"/>
                </a:cubicBezTo>
                <a:lnTo>
                  <a:pt x="4314" y="10942"/>
                </a:lnTo>
                <a:cubicBezTo>
                  <a:pt x="4950" y="11222"/>
                  <a:pt x="5448" y="12549"/>
                  <a:pt x="5537" y="14216"/>
                </a:cubicBezTo>
                <a:cubicBezTo>
                  <a:pt x="5537" y="14216"/>
                  <a:pt x="5538" y="14216"/>
                  <a:pt x="5538" y="14216"/>
                </a:cubicBezTo>
                <a:lnTo>
                  <a:pt x="5539" y="14248"/>
                </a:lnTo>
                <a:cubicBezTo>
                  <a:pt x="5548" y="14391"/>
                  <a:pt x="5552" y="14536"/>
                  <a:pt x="5552" y="14685"/>
                </a:cubicBezTo>
                <a:cubicBezTo>
                  <a:pt x="5555" y="14711"/>
                  <a:pt x="5555" y="14738"/>
                  <a:pt x="5555" y="14765"/>
                </a:cubicBezTo>
                <a:cubicBezTo>
                  <a:pt x="5555" y="14783"/>
                  <a:pt x="5555" y="14801"/>
                  <a:pt x="5554" y="14819"/>
                </a:cubicBezTo>
                <a:lnTo>
                  <a:pt x="5553" y="14819"/>
                </a:lnTo>
                <a:lnTo>
                  <a:pt x="5553" y="14821"/>
                </a:lnTo>
                <a:lnTo>
                  <a:pt x="5522" y="14813"/>
                </a:lnTo>
                <a:cubicBezTo>
                  <a:pt x="5465" y="14811"/>
                  <a:pt x="5408" y="14797"/>
                  <a:pt x="5353" y="14770"/>
                </a:cubicBezTo>
                <a:cubicBezTo>
                  <a:pt x="5343" y="14772"/>
                  <a:pt x="5334" y="14768"/>
                  <a:pt x="5325" y="14763"/>
                </a:cubicBezTo>
                <a:lnTo>
                  <a:pt x="5324" y="14758"/>
                </a:lnTo>
                <a:cubicBezTo>
                  <a:pt x="4689" y="14477"/>
                  <a:pt x="4191" y="13151"/>
                  <a:pt x="4102" y="11484"/>
                </a:cubicBezTo>
                <a:cubicBezTo>
                  <a:pt x="4101" y="11483"/>
                  <a:pt x="4101" y="11483"/>
                  <a:pt x="4101" y="11483"/>
                </a:cubicBezTo>
                <a:lnTo>
                  <a:pt x="4100" y="11452"/>
                </a:lnTo>
                <a:cubicBezTo>
                  <a:pt x="4091" y="11309"/>
                  <a:pt x="4086" y="11163"/>
                  <a:pt x="4087" y="11015"/>
                </a:cubicBezTo>
                <a:cubicBezTo>
                  <a:pt x="4084" y="10988"/>
                  <a:pt x="4084" y="10961"/>
                  <a:pt x="4084" y="10935"/>
                </a:cubicBezTo>
                <a:lnTo>
                  <a:pt x="4085" y="10881"/>
                </a:lnTo>
                <a:lnTo>
                  <a:pt x="4086" y="10881"/>
                </a:lnTo>
                <a:close/>
                <a:moveTo>
                  <a:pt x="4046" y="10878"/>
                </a:moveTo>
                <a:lnTo>
                  <a:pt x="4046" y="10881"/>
                </a:lnTo>
                <a:lnTo>
                  <a:pt x="4047" y="10881"/>
                </a:lnTo>
                <a:lnTo>
                  <a:pt x="4048" y="10935"/>
                </a:lnTo>
                <a:cubicBezTo>
                  <a:pt x="4048" y="10961"/>
                  <a:pt x="4048" y="10988"/>
                  <a:pt x="4045" y="11015"/>
                </a:cubicBezTo>
                <a:cubicBezTo>
                  <a:pt x="4045" y="11163"/>
                  <a:pt x="4041" y="11309"/>
                  <a:pt x="4032" y="11452"/>
                </a:cubicBezTo>
                <a:lnTo>
                  <a:pt x="4031" y="11483"/>
                </a:lnTo>
                <a:cubicBezTo>
                  <a:pt x="4031" y="11483"/>
                  <a:pt x="4031" y="11483"/>
                  <a:pt x="4030" y="11484"/>
                </a:cubicBezTo>
                <a:cubicBezTo>
                  <a:pt x="3941" y="13151"/>
                  <a:pt x="3443" y="14477"/>
                  <a:pt x="2807" y="14758"/>
                </a:cubicBezTo>
                <a:lnTo>
                  <a:pt x="2807" y="14763"/>
                </a:lnTo>
                <a:cubicBezTo>
                  <a:pt x="2798" y="14768"/>
                  <a:pt x="2788" y="14772"/>
                  <a:pt x="2779" y="14770"/>
                </a:cubicBezTo>
                <a:cubicBezTo>
                  <a:pt x="2723" y="14797"/>
                  <a:pt x="2667" y="14811"/>
                  <a:pt x="2609" y="14813"/>
                </a:cubicBezTo>
                <a:lnTo>
                  <a:pt x="2579" y="14821"/>
                </a:lnTo>
                <a:lnTo>
                  <a:pt x="2579" y="14819"/>
                </a:lnTo>
                <a:lnTo>
                  <a:pt x="2578" y="14819"/>
                </a:lnTo>
                <a:cubicBezTo>
                  <a:pt x="2577" y="14801"/>
                  <a:pt x="2577" y="14783"/>
                  <a:pt x="2577" y="14765"/>
                </a:cubicBezTo>
                <a:cubicBezTo>
                  <a:pt x="2577" y="14738"/>
                  <a:pt x="2577" y="14711"/>
                  <a:pt x="2580" y="14685"/>
                </a:cubicBezTo>
                <a:cubicBezTo>
                  <a:pt x="2580" y="14536"/>
                  <a:pt x="2584" y="14391"/>
                  <a:pt x="2593" y="14248"/>
                </a:cubicBezTo>
                <a:lnTo>
                  <a:pt x="2594" y="14216"/>
                </a:lnTo>
                <a:cubicBezTo>
                  <a:pt x="2594" y="14216"/>
                  <a:pt x="2594" y="14216"/>
                  <a:pt x="2595" y="14216"/>
                </a:cubicBezTo>
                <a:cubicBezTo>
                  <a:pt x="2684" y="12549"/>
                  <a:pt x="3182" y="11222"/>
                  <a:pt x="3817" y="10942"/>
                </a:cubicBezTo>
                <a:lnTo>
                  <a:pt x="3818" y="10936"/>
                </a:lnTo>
                <a:cubicBezTo>
                  <a:pt x="3827" y="10931"/>
                  <a:pt x="3836" y="10927"/>
                  <a:pt x="3846" y="10929"/>
                </a:cubicBezTo>
                <a:cubicBezTo>
                  <a:pt x="3902" y="10903"/>
                  <a:pt x="3958" y="10889"/>
                  <a:pt x="4015" y="10886"/>
                </a:cubicBezTo>
                <a:close/>
                <a:moveTo>
                  <a:pt x="1088" y="10878"/>
                </a:moveTo>
                <a:lnTo>
                  <a:pt x="1118" y="10886"/>
                </a:lnTo>
                <a:cubicBezTo>
                  <a:pt x="1176" y="10889"/>
                  <a:pt x="1232" y="10903"/>
                  <a:pt x="1288" y="10929"/>
                </a:cubicBezTo>
                <a:cubicBezTo>
                  <a:pt x="1297" y="10927"/>
                  <a:pt x="1307" y="10931"/>
                  <a:pt x="1316" y="10936"/>
                </a:cubicBezTo>
                <a:lnTo>
                  <a:pt x="1316" y="10942"/>
                </a:lnTo>
                <a:cubicBezTo>
                  <a:pt x="1952" y="11222"/>
                  <a:pt x="2450" y="12549"/>
                  <a:pt x="2539" y="14216"/>
                </a:cubicBezTo>
                <a:cubicBezTo>
                  <a:pt x="2540" y="14216"/>
                  <a:pt x="2540" y="14216"/>
                  <a:pt x="2540" y="14216"/>
                </a:cubicBezTo>
                <a:lnTo>
                  <a:pt x="2541" y="14248"/>
                </a:lnTo>
                <a:cubicBezTo>
                  <a:pt x="2550" y="14391"/>
                  <a:pt x="2554" y="14536"/>
                  <a:pt x="2554" y="14685"/>
                </a:cubicBezTo>
                <a:cubicBezTo>
                  <a:pt x="2557" y="14711"/>
                  <a:pt x="2557" y="14738"/>
                  <a:pt x="2557" y="14765"/>
                </a:cubicBezTo>
                <a:cubicBezTo>
                  <a:pt x="2557" y="14783"/>
                  <a:pt x="2557" y="14801"/>
                  <a:pt x="2556" y="14819"/>
                </a:cubicBezTo>
                <a:lnTo>
                  <a:pt x="2555" y="14819"/>
                </a:lnTo>
                <a:lnTo>
                  <a:pt x="2555" y="14821"/>
                </a:lnTo>
                <a:lnTo>
                  <a:pt x="2524" y="14813"/>
                </a:lnTo>
                <a:cubicBezTo>
                  <a:pt x="2467" y="14811"/>
                  <a:pt x="2411" y="14797"/>
                  <a:pt x="2355" y="14770"/>
                </a:cubicBezTo>
                <a:cubicBezTo>
                  <a:pt x="2345" y="14772"/>
                  <a:pt x="2336" y="14768"/>
                  <a:pt x="2327" y="14763"/>
                </a:cubicBezTo>
                <a:lnTo>
                  <a:pt x="2326" y="14758"/>
                </a:lnTo>
                <a:cubicBezTo>
                  <a:pt x="1691" y="14477"/>
                  <a:pt x="1193" y="13151"/>
                  <a:pt x="1104" y="11484"/>
                </a:cubicBezTo>
                <a:cubicBezTo>
                  <a:pt x="1103" y="11483"/>
                  <a:pt x="1103" y="11483"/>
                  <a:pt x="1103" y="11483"/>
                </a:cubicBezTo>
                <a:lnTo>
                  <a:pt x="1102" y="11452"/>
                </a:lnTo>
                <a:cubicBezTo>
                  <a:pt x="1093" y="11309"/>
                  <a:pt x="1089" y="11163"/>
                  <a:pt x="1089" y="11015"/>
                </a:cubicBezTo>
                <a:cubicBezTo>
                  <a:pt x="1086" y="10988"/>
                  <a:pt x="1086" y="10961"/>
                  <a:pt x="1086" y="10935"/>
                </a:cubicBezTo>
                <a:lnTo>
                  <a:pt x="1087" y="10881"/>
                </a:lnTo>
                <a:lnTo>
                  <a:pt x="1088" y="10881"/>
                </a:lnTo>
                <a:close/>
                <a:moveTo>
                  <a:pt x="1048" y="10878"/>
                </a:moveTo>
                <a:lnTo>
                  <a:pt x="1048" y="10881"/>
                </a:lnTo>
                <a:lnTo>
                  <a:pt x="1049" y="10881"/>
                </a:lnTo>
                <a:lnTo>
                  <a:pt x="1050" y="10935"/>
                </a:lnTo>
                <a:cubicBezTo>
                  <a:pt x="1050" y="10961"/>
                  <a:pt x="1050" y="10988"/>
                  <a:pt x="1047" y="11015"/>
                </a:cubicBezTo>
                <a:cubicBezTo>
                  <a:pt x="1047" y="11163"/>
                  <a:pt x="1043" y="11309"/>
                  <a:pt x="1034" y="11452"/>
                </a:cubicBezTo>
                <a:lnTo>
                  <a:pt x="1033" y="11483"/>
                </a:lnTo>
                <a:cubicBezTo>
                  <a:pt x="1033" y="11483"/>
                  <a:pt x="1033" y="11483"/>
                  <a:pt x="1032" y="11484"/>
                </a:cubicBezTo>
                <a:cubicBezTo>
                  <a:pt x="952" y="12979"/>
                  <a:pt x="543" y="14201"/>
                  <a:pt x="0" y="14632"/>
                </a:cubicBezTo>
                <a:lnTo>
                  <a:pt x="0" y="14007"/>
                </a:lnTo>
                <a:cubicBezTo>
                  <a:pt x="406" y="13615"/>
                  <a:pt x="713" y="12692"/>
                  <a:pt x="796" y="11563"/>
                </a:cubicBezTo>
                <a:cubicBezTo>
                  <a:pt x="459" y="11756"/>
                  <a:pt x="173" y="12300"/>
                  <a:pt x="0" y="13046"/>
                </a:cubicBezTo>
                <a:lnTo>
                  <a:pt x="0" y="12069"/>
                </a:lnTo>
                <a:cubicBezTo>
                  <a:pt x="215" y="11488"/>
                  <a:pt x="500" y="11083"/>
                  <a:pt x="820" y="10942"/>
                </a:cubicBezTo>
                <a:lnTo>
                  <a:pt x="820" y="10936"/>
                </a:lnTo>
                <a:cubicBezTo>
                  <a:pt x="829" y="10931"/>
                  <a:pt x="839" y="10927"/>
                  <a:pt x="848" y="10929"/>
                </a:cubicBezTo>
                <a:cubicBezTo>
                  <a:pt x="904" y="10903"/>
                  <a:pt x="960" y="10889"/>
                  <a:pt x="1018" y="10886"/>
                </a:cubicBezTo>
                <a:close/>
                <a:moveTo>
                  <a:pt x="20290" y="7597"/>
                </a:moveTo>
                <a:cubicBezTo>
                  <a:pt x="19803" y="7874"/>
                  <a:pt x="19422" y="8881"/>
                  <a:pt x="19328" y="10151"/>
                </a:cubicBezTo>
                <a:cubicBezTo>
                  <a:pt x="19815" y="9874"/>
                  <a:pt x="20196" y="8867"/>
                  <a:pt x="20290" y="7597"/>
                </a:cubicBezTo>
                <a:close/>
                <a:moveTo>
                  <a:pt x="17821" y="7597"/>
                </a:moveTo>
                <a:cubicBezTo>
                  <a:pt x="17915" y="8867"/>
                  <a:pt x="18296" y="9874"/>
                  <a:pt x="18783" y="10151"/>
                </a:cubicBezTo>
                <a:cubicBezTo>
                  <a:pt x="18689" y="8881"/>
                  <a:pt x="18308" y="7874"/>
                  <a:pt x="17821" y="7597"/>
                </a:cubicBezTo>
                <a:close/>
                <a:moveTo>
                  <a:pt x="17292" y="7597"/>
                </a:moveTo>
                <a:cubicBezTo>
                  <a:pt x="16805" y="7874"/>
                  <a:pt x="16424" y="8881"/>
                  <a:pt x="16330" y="10151"/>
                </a:cubicBezTo>
                <a:cubicBezTo>
                  <a:pt x="16817" y="9874"/>
                  <a:pt x="17198" y="8867"/>
                  <a:pt x="17292" y="7597"/>
                </a:cubicBezTo>
                <a:close/>
                <a:moveTo>
                  <a:pt x="14823" y="7597"/>
                </a:moveTo>
                <a:cubicBezTo>
                  <a:pt x="14917" y="8867"/>
                  <a:pt x="15298" y="9874"/>
                  <a:pt x="15785" y="10151"/>
                </a:cubicBezTo>
                <a:cubicBezTo>
                  <a:pt x="15691" y="8881"/>
                  <a:pt x="15310" y="7874"/>
                  <a:pt x="14823" y="7597"/>
                </a:cubicBezTo>
                <a:close/>
                <a:moveTo>
                  <a:pt x="14294" y="7597"/>
                </a:moveTo>
                <a:cubicBezTo>
                  <a:pt x="13807" y="7874"/>
                  <a:pt x="13426" y="8881"/>
                  <a:pt x="13332" y="10151"/>
                </a:cubicBezTo>
                <a:cubicBezTo>
                  <a:pt x="13819" y="9874"/>
                  <a:pt x="14200" y="8867"/>
                  <a:pt x="14294" y="7597"/>
                </a:cubicBezTo>
                <a:close/>
                <a:moveTo>
                  <a:pt x="11825" y="7597"/>
                </a:moveTo>
                <a:cubicBezTo>
                  <a:pt x="11919" y="8867"/>
                  <a:pt x="12300" y="9874"/>
                  <a:pt x="12787" y="10151"/>
                </a:cubicBezTo>
                <a:cubicBezTo>
                  <a:pt x="12693" y="8881"/>
                  <a:pt x="12312" y="7874"/>
                  <a:pt x="11825" y="7597"/>
                </a:cubicBezTo>
                <a:close/>
                <a:moveTo>
                  <a:pt x="11296" y="7597"/>
                </a:moveTo>
                <a:cubicBezTo>
                  <a:pt x="10809" y="7874"/>
                  <a:pt x="10428" y="8881"/>
                  <a:pt x="10334" y="10151"/>
                </a:cubicBezTo>
                <a:cubicBezTo>
                  <a:pt x="10821" y="9874"/>
                  <a:pt x="11202" y="8867"/>
                  <a:pt x="11296" y="7597"/>
                </a:cubicBezTo>
                <a:close/>
                <a:moveTo>
                  <a:pt x="8827" y="7597"/>
                </a:moveTo>
                <a:cubicBezTo>
                  <a:pt x="8921" y="8867"/>
                  <a:pt x="9302" y="9874"/>
                  <a:pt x="9790" y="10151"/>
                </a:cubicBezTo>
                <a:cubicBezTo>
                  <a:pt x="9695" y="8881"/>
                  <a:pt x="9315" y="7874"/>
                  <a:pt x="8827" y="7597"/>
                </a:cubicBezTo>
                <a:close/>
                <a:moveTo>
                  <a:pt x="8299" y="7597"/>
                </a:moveTo>
                <a:cubicBezTo>
                  <a:pt x="7811" y="7874"/>
                  <a:pt x="7430" y="8881"/>
                  <a:pt x="7336" y="10151"/>
                </a:cubicBezTo>
                <a:cubicBezTo>
                  <a:pt x="7824" y="9874"/>
                  <a:pt x="8204" y="8867"/>
                  <a:pt x="8299" y="7597"/>
                </a:cubicBezTo>
                <a:close/>
                <a:moveTo>
                  <a:pt x="5829" y="7597"/>
                </a:moveTo>
                <a:cubicBezTo>
                  <a:pt x="5923" y="8867"/>
                  <a:pt x="6304" y="9874"/>
                  <a:pt x="6792" y="10151"/>
                </a:cubicBezTo>
                <a:cubicBezTo>
                  <a:pt x="6697" y="8881"/>
                  <a:pt x="6317" y="7874"/>
                  <a:pt x="5829" y="7597"/>
                </a:cubicBezTo>
                <a:close/>
                <a:moveTo>
                  <a:pt x="5301" y="7597"/>
                </a:moveTo>
                <a:cubicBezTo>
                  <a:pt x="4813" y="7874"/>
                  <a:pt x="4432" y="8881"/>
                  <a:pt x="4338" y="10151"/>
                </a:cubicBezTo>
                <a:cubicBezTo>
                  <a:pt x="4826" y="9874"/>
                  <a:pt x="5206" y="8867"/>
                  <a:pt x="5301" y="7597"/>
                </a:cubicBezTo>
                <a:close/>
                <a:moveTo>
                  <a:pt x="2831" y="7597"/>
                </a:moveTo>
                <a:cubicBezTo>
                  <a:pt x="2926" y="8867"/>
                  <a:pt x="3306" y="9874"/>
                  <a:pt x="3794" y="10151"/>
                </a:cubicBezTo>
                <a:cubicBezTo>
                  <a:pt x="3699" y="8881"/>
                  <a:pt x="3319" y="7874"/>
                  <a:pt x="2831" y="7597"/>
                </a:cubicBezTo>
                <a:close/>
                <a:moveTo>
                  <a:pt x="2303" y="7597"/>
                </a:moveTo>
                <a:cubicBezTo>
                  <a:pt x="1815" y="7874"/>
                  <a:pt x="1435" y="8881"/>
                  <a:pt x="1340" y="10151"/>
                </a:cubicBezTo>
                <a:cubicBezTo>
                  <a:pt x="1828" y="9874"/>
                  <a:pt x="2208" y="8867"/>
                  <a:pt x="2303" y="7597"/>
                </a:cubicBezTo>
                <a:close/>
                <a:moveTo>
                  <a:pt x="0" y="7106"/>
                </a:moveTo>
                <a:cubicBezTo>
                  <a:pt x="543" y="7533"/>
                  <a:pt x="952" y="8745"/>
                  <a:pt x="1032" y="10230"/>
                </a:cubicBezTo>
                <a:cubicBezTo>
                  <a:pt x="1033" y="10230"/>
                  <a:pt x="1033" y="10230"/>
                  <a:pt x="1033" y="10230"/>
                </a:cubicBezTo>
                <a:lnTo>
                  <a:pt x="1034" y="10261"/>
                </a:lnTo>
                <a:cubicBezTo>
                  <a:pt x="1043" y="10403"/>
                  <a:pt x="1047" y="10548"/>
                  <a:pt x="1047" y="10695"/>
                </a:cubicBezTo>
                <a:cubicBezTo>
                  <a:pt x="1050" y="10721"/>
                  <a:pt x="1050" y="10748"/>
                  <a:pt x="1050" y="10774"/>
                </a:cubicBezTo>
                <a:cubicBezTo>
                  <a:pt x="1050" y="10792"/>
                  <a:pt x="1050" y="10810"/>
                  <a:pt x="1049" y="10828"/>
                </a:cubicBezTo>
                <a:lnTo>
                  <a:pt x="1048" y="10828"/>
                </a:lnTo>
                <a:lnTo>
                  <a:pt x="1048" y="10830"/>
                </a:lnTo>
                <a:lnTo>
                  <a:pt x="1018" y="10822"/>
                </a:lnTo>
                <a:cubicBezTo>
                  <a:pt x="960" y="10820"/>
                  <a:pt x="904" y="10806"/>
                  <a:pt x="848" y="10780"/>
                </a:cubicBezTo>
                <a:cubicBezTo>
                  <a:pt x="839" y="10782"/>
                  <a:pt x="829" y="10777"/>
                  <a:pt x="820" y="10773"/>
                </a:cubicBezTo>
                <a:lnTo>
                  <a:pt x="820" y="10767"/>
                </a:lnTo>
                <a:cubicBezTo>
                  <a:pt x="500" y="10627"/>
                  <a:pt x="215" y="10225"/>
                  <a:pt x="0" y="9649"/>
                </a:cubicBezTo>
                <a:lnTo>
                  <a:pt x="0" y="8680"/>
                </a:lnTo>
                <a:cubicBezTo>
                  <a:pt x="173" y="9419"/>
                  <a:pt x="459" y="9959"/>
                  <a:pt x="796" y="10151"/>
                </a:cubicBezTo>
                <a:cubicBezTo>
                  <a:pt x="713" y="9030"/>
                  <a:pt x="406" y="8114"/>
                  <a:pt x="0" y="7726"/>
                </a:cubicBezTo>
                <a:close/>
                <a:moveTo>
                  <a:pt x="20567" y="6918"/>
                </a:moveTo>
                <a:lnTo>
                  <a:pt x="20597" y="6926"/>
                </a:lnTo>
                <a:cubicBezTo>
                  <a:pt x="20654" y="6928"/>
                  <a:pt x="20711" y="6942"/>
                  <a:pt x="20766" y="6968"/>
                </a:cubicBezTo>
                <a:cubicBezTo>
                  <a:pt x="20776" y="6967"/>
                  <a:pt x="20785" y="6971"/>
                  <a:pt x="20795" y="6976"/>
                </a:cubicBezTo>
                <a:lnTo>
                  <a:pt x="20795" y="6981"/>
                </a:lnTo>
                <a:cubicBezTo>
                  <a:pt x="21108" y="7118"/>
                  <a:pt x="21387" y="7506"/>
                  <a:pt x="21600" y="8064"/>
                </a:cubicBezTo>
                <a:lnTo>
                  <a:pt x="21600" y="9009"/>
                </a:lnTo>
                <a:cubicBezTo>
                  <a:pt x="21426" y="8300"/>
                  <a:pt x="21146" y="7784"/>
                  <a:pt x="20819" y="7597"/>
                </a:cubicBezTo>
                <a:cubicBezTo>
                  <a:pt x="20901" y="8705"/>
                  <a:pt x="21201" y="9612"/>
                  <a:pt x="21600" y="10009"/>
                </a:cubicBezTo>
                <a:lnTo>
                  <a:pt x="21600" y="10633"/>
                </a:lnTo>
                <a:cubicBezTo>
                  <a:pt x="21064" y="10194"/>
                  <a:pt x="20661" y="8990"/>
                  <a:pt x="20582" y="7519"/>
                </a:cubicBezTo>
                <a:cubicBezTo>
                  <a:pt x="20582" y="7519"/>
                  <a:pt x="20582" y="7519"/>
                  <a:pt x="20581" y="7519"/>
                </a:cubicBezTo>
                <a:lnTo>
                  <a:pt x="20580" y="7487"/>
                </a:lnTo>
                <a:cubicBezTo>
                  <a:pt x="20571" y="7345"/>
                  <a:pt x="20567" y="7201"/>
                  <a:pt x="20567" y="7054"/>
                </a:cubicBezTo>
                <a:cubicBezTo>
                  <a:pt x="20565" y="7027"/>
                  <a:pt x="20565" y="7001"/>
                  <a:pt x="20565" y="6974"/>
                </a:cubicBezTo>
                <a:lnTo>
                  <a:pt x="20566" y="6921"/>
                </a:lnTo>
                <a:lnTo>
                  <a:pt x="20567" y="6921"/>
                </a:lnTo>
                <a:close/>
                <a:moveTo>
                  <a:pt x="20542" y="6918"/>
                </a:moveTo>
                <a:lnTo>
                  <a:pt x="20542" y="6921"/>
                </a:lnTo>
                <a:lnTo>
                  <a:pt x="20543" y="6921"/>
                </a:lnTo>
                <a:lnTo>
                  <a:pt x="20544" y="6974"/>
                </a:lnTo>
                <a:cubicBezTo>
                  <a:pt x="20544" y="7001"/>
                  <a:pt x="20544" y="7027"/>
                  <a:pt x="20542" y="7054"/>
                </a:cubicBezTo>
                <a:cubicBezTo>
                  <a:pt x="20542" y="7201"/>
                  <a:pt x="20537" y="7345"/>
                  <a:pt x="20528" y="7487"/>
                </a:cubicBezTo>
                <a:lnTo>
                  <a:pt x="20528" y="7519"/>
                </a:lnTo>
                <a:cubicBezTo>
                  <a:pt x="20527" y="7519"/>
                  <a:pt x="20527" y="7519"/>
                  <a:pt x="20527" y="7519"/>
                </a:cubicBezTo>
                <a:cubicBezTo>
                  <a:pt x="20438" y="9173"/>
                  <a:pt x="19940" y="10489"/>
                  <a:pt x="19304" y="10767"/>
                </a:cubicBezTo>
                <a:lnTo>
                  <a:pt x="19304" y="10773"/>
                </a:lnTo>
                <a:cubicBezTo>
                  <a:pt x="19294" y="10777"/>
                  <a:pt x="19285" y="10782"/>
                  <a:pt x="19275" y="10780"/>
                </a:cubicBezTo>
                <a:cubicBezTo>
                  <a:pt x="19220" y="10806"/>
                  <a:pt x="19163" y="10820"/>
                  <a:pt x="19106" y="10822"/>
                </a:cubicBezTo>
                <a:lnTo>
                  <a:pt x="19076" y="10830"/>
                </a:lnTo>
                <a:lnTo>
                  <a:pt x="19076" y="10828"/>
                </a:lnTo>
                <a:lnTo>
                  <a:pt x="19075" y="10828"/>
                </a:lnTo>
                <a:cubicBezTo>
                  <a:pt x="19074" y="10810"/>
                  <a:pt x="19074" y="10792"/>
                  <a:pt x="19074" y="10774"/>
                </a:cubicBezTo>
                <a:cubicBezTo>
                  <a:pt x="19074" y="10748"/>
                  <a:pt x="19074" y="10721"/>
                  <a:pt x="19076" y="10695"/>
                </a:cubicBezTo>
                <a:cubicBezTo>
                  <a:pt x="19076" y="10548"/>
                  <a:pt x="19080" y="10403"/>
                  <a:pt x="19089" y="10261"/>
                </a:cubicBezTo>
                <a:lnTo>
                  <a:pt x="19090" y="10230"/>
                </a:lnTo>
                <a:cubicBezTo>
                  <a:pt x="19091" y="10230"/>
                  <a:pt x="19091" y="10230"/>
                  <a:pt x="19091" y="10230"/>
                </a:cubicBezTo>
                <a:cubicBezTo>
                  <a:pt x="19180" y="8576"/>
                  <a:pt x="19678" y="7260"/>
                  <a:pt x="20314" y="6981"/>
                </a:cubicBezTo>
                <a:lnTo>
                  <a:pt x="20314" y="6976"/>
                </a:lnTo>
                <a:cubicBezTo>
                  <a:pt x="20323" y="6971"/>
                  <a:pt x="20333" y="6967"/>
                  <a:pt x="20343" y="6968"/>
                </a:cubicBezTo>
                <a:cubicBezTo>
                  <a:pt x="20398" y="6942"/>
                  <a:pt x="20455" y="6928"/>
                  <a:pt x="20512" y="6926"/>
                </a:cubicBezTo>
                <a:close/>
                <a:moveTo>
                  <a:pt x="17569" y="6918"/>
                </a:moveTo>
                <a:lnTo>
                  <a:pt x="17599" y="6926"/>
                </a:lnTo>
                <a:cubicBezTo>
                  <a:pt x="17656" y="6928"/>
                  <a:pt x="17713" y="6942"/>
                  <a:pt x="17768" y="6968"/>
                </a:cubicBezTo>
                <a:cubicBezTo>
                  <a:pt x="17778" y="6967"/>
                  <a:pt x="17787" y="6971"/>
                  <a:pt x="17797" y="6976"/>
                </a:cubicBezTo>
                <a:lnTo>
                  <a:pt x="17797" y="6981"/>
                </a:lnTo>
                <a:cubicBezTo>
                  <a:pt x="18433" y="7260"/>
                  <a:pt x="18931" y="8576"/>
                  <a:pt x="19020" y="10230"/>
                </a:cubicBezTo>
                <a:cubicBezTo>
                  <a:pt x="19020" y="10230"/>
                  <a:pt x="19020" y="10230"/>
                  <a:pt x="19021" y="10230"/>
                </a:cubicBezTo>
                <a:lnTo>
                  <a:pt x="19022" y="10261"/>
                </a:lnTo>
                <a:cubicBezTo>
                  <a:pt x="19031" y="10403"/>
                  <a:pt x="19035" y="10548"/>
                  <a:pt x="19035" y="10695"/>
                </a:cubicBezTo>
                <a:cubicBezTo>
                  <a:pt x="19037" y="10721"/>
                  <a:pt x="19037" y="10748"/>
                  <a:pt x="19037" y="10774"/>
                </a:cubicBezTo>
                <a:cubicBezTo>
                  <a:pt x="19037" y="10792"/>
                  <a:pt x="19037" y="10810"/>
                  <a:pt x="19036" y="10828"/>
                </a:cubicBezTo>
                <a:lnTo>
                  <a:pt x="19035" y="10828"/>
                </a:lnTo>
                <a:lnTo>
                  <a:pt x="19035" y="10830"/>
                </a:lnTo>
                <a:lnTo>
                  <a:pt x="19005" y="10822"/>
                </a:lnTo>
                <a:cubicBezTo>
                  <a:pt x="18948" y="10820"/>
                  <a:pt x="18891" y="10806"/>
                  <a:pt x="18836" y="10780"/>
                </a:cubicBezTo>
                <a:cubicBezTo>
                  <a:pt x="18826" y="10782"/>
                  <a:pt x="18817" y="10777"/>
                  <a:pt x="18807" y="10773"/>
                </a:cubicBezTo>
                <a:lnTo>
                  <a:pt x="18807" y="10767"/>
                </a:lnTo>
                <a:cubicBezTo>
                  <a:pt x="18171" y="10489"/>
                  <a:pt x="17673" y="9173"/>
                  <a:pt x="17584" y="7519"/>
                </a:cubicBezTo>
                <a:cubicBezTo>
                  <a:pt x="17584" y="7519"/>
                  <a:pt x="17584" y="7519"/>
                  <a:pt x="17583" y="7519"/>
                </a:cubicBezTo>
                <a:lnTo>
                  <a:pt x="17582" y="7487"/>
                </a:lnTo>
                <a:cubicBezTo>
                  <a:pt x="17573" y="7345"/>
                  <a:pt x="17569" y="7201"/>
                  <a:pt x="17569" y="7054"/>
                </a:cubicBezTo>
                <a:cubicBezTo>
                  <a:pt x="17567" y="7027"/>
                  <a:pt x="17567" y="7001"/>
                  <a:pt x="17567" y="6974"/>
                </a:cubicBezTo>
                <a:lnTo>
                  <a:pt x="17568" y="6921"/>
                </a:lnTo>
                <a:lnTo>
                  <a:pt x="17569" y="6921"/>
                </a:lnTo>
                <a:close/>
                <a:moveTo>
                  <a:pt x="17544" y="6918"/>
                </a:moveTo>
                <a:lnTo>
                  <a:pt x="17544" y="6921"/>
                </a:lnTo>
                <a:lnTo>
                  <a:pt x="17545" y="6921"/>
                </a:lnTo>
                <a:lnTo>
                  <a:pt x="17546" y="6974"/>
                </a:lnTo>
                <a:cubicBezTo>
                  <a:pt x="17546" y="7001"/>
                  <a:pt x="17546" y="7027"/>
                  <a:pt x="17544" y="7054"/>
                </a:cubicBezTo>
                <a:cubicBezTo>
                  <a:pt x="17544" y="7201"/>
                  <a:pt x="17540" y="7345"/>
                  <a:pt x="17531" y="7487"/>
                </a:cubicBezTo>
                <a:lnTo>
                  <a:pt x="17530" y="7519"/>
                </a:lnTo>
                <a:cubicBezTo>
                  <a:pt x="17529" y="7519"/>
                  <a:pt x="17529" y="7519"/>
                  <a:pt x="17529" y="7519"/>
                </a:cubicBezTo>
                <a:cubicBezTo>
                  <a:pt x="17440" y="9173"/>
                  <a:pt x="16942" y="10489"/>
                  <a:pt x="16306" y="10767"/>
                </a:cubicBezTo>
                <a:lnTo>
                  <a:pt x="16306" y="10773"/>
                </a:lnTo>
                <a:cubicBezTo>
                  <a:pt x="16296" y="10777"/>
                  <a:pt x="16287" y="10782"/>
                  <a:pt x="16277" y="10780"/>
                </a:cubicBezTo>
                <a:cubicBezTo>
                  <a:pt x="16222" y="10806"/>
                  <a:pt x="16165" y="10820"/>
                  <a:pt x="16108" y="10822"/>
                </a:cubicBezTo>
                <a:lnTo>
                  <a:pt x="16078" y="10830"/>
                </a:lnTo>
                <a:lnTo>
                  <a:pt x="16078" y="10828"/>
                </a:lnTo>
                <a:lnTo>
                  <a:pt x="16077" y="10828"/>
                </a:lnTo>
                <a:cubicBezTo>
                  <a:pt x="16076" y="10810"/>
                  <a:pt x="16076" y="10792"/>
                  <a:pt x="16076" y="10774"/>
                </a:cubicBezTo>
                <a:cubicBezTo>
                  <a:pt x="16076" y="10748"/>
                  <a:pt x="16076" y="10721"/>
                  <a:pt x="16078" y="10695"/>
                </a:cubicBezTo>
                <a:cubicBezTo>
                  <a:pt x="16078" y="10548"/>
                  <a:pt x="16082" y="10403"/>
                  <a:pt x="16091" y="10261"/>
                </a:cubicBezTo>
                <a:lnTo>
                  <a:pt x="16092" y="10230"/>
                </a:lnTo>
                <a:cubicBezTo>
                  <a:pt x="16093" y="10230"/>
                  <a:pt x="16093" y="10230"/>
                  <a:pt x="16093" y="10230"/>
                </a:cubicBezTo>
                <a:cubicBezTo>
                  <a:pt x="16182" y="8576"/>
                  <a:pt x="16680" y="7260"/>
                  <a:pt x="17316" y="6981"/>
                </a:cubicBezTo>
                <a:lnTo>
                  <a:pt x="17316" y="6976"/>
                </a:lnTo>
                <a:cubicBezTo>
                  <a:pt x="17326" y="6971"/>
                  <a:pt x="17335" y="6967"/>
                  <a:pt x="17345" y="6968"/>
                </a:cubicBezTo>
                <a:cubicBezTo>
                  <a:pt x="17400" y="6942"/>
                  <a:pt x="17457" y="6928"/>
                  <a:pt x="17514" y="6926"/>
                </a:cubicBezTo>
                <a:close/>
                <a:moveTo>
                  <a:pt x="14571" y="6918"/>
                </a:moveTo>
                <a:lnTo>
                  <a:pt x="14601" y="6926"/>
                </a:lnTo>
                <a:cubicBezTo>
                  <a:pt x="14658" y="6928"/>
                  <a:pt x="14715" y="6942"/>
                  <a:pt x="14770" y="6968"/>
                </a:cubicBezTo>
                <a:cubicBezTo>
                  <a:pt x="14780" y="6967"/>
                  <a:pt x="14790" y="6971"/>
                  <a:pt x="14799" y="6976"/>
                </a:cubicBezTo>
                <a:lnTo>
                  <a:pt x="14799" y="6981"/>
                </a:lnTo>
                <a:cubicBezTo>
                  <a:pt x="15435" y="7260"/>
                  <a:pt x="15933" y="8576"/>
                  <a:pt x="16022" y="10230"/>
                </a:cubicBezTo>
                <a:cubicBezTo>
                  <a:pt x="16022" y="10230"/>
                  <a:pt x="16022" y="10230"/>
                  <a:pt x="16023" y="10230"/>
                </a:cubicBezTo>
                <a:lnTo>
                  <a:pt x="16024" y="10261"/>
                </a:lnTo>
                <a:cubicBezTo>
                  <a:pt x="16033" y="10403"/>
                  <a:pt x="16037" y="10548"/>
                  <a:pt x="16037" y="10695"/>
                </a:cubicBezTo>
                <a:cubicBezTo>
                  <a:pt x="16039" y="10721"/>
                  <a:pt x="16039" y="10748"/>
                  <a:pt x="16039" y="10774"/>
                </a:cubicBezTo>
                <a:cubicBezTo>
                  <a:pt x="16039" y="10792"/>
                  <a:pt x="16039" y="10810"/>
                  <a:pt x="16038" y="10828"/>
                </a:cubicBezTo>
                <a:lnTo>
                  <a:pt x="16037" y="10828"/>
                </a:lnTo>
                <a:lnTo>
                  <a:pt x="16037" y="10830"/>
                </a:lnTo>
                <a:lnTo>
                  <a:pt x="16007" y="10822"/>
                </a:lnTo>
                <a:cubicBezTo>
                  <a:pt x="15950" y="10820"/>
                  <a:pt x="15893" y="10806"/>
                  <a:pt x="15838" y="10780"/>
                </a:cubicBezTo>
                <a:cubicBezTo>
                  <a:pt x="15828" y="10782"/>
                  <a:pt x="15819" y="10777"/>
                  <a:pt x="15809" y="10773"/>
                </a:cubicBezTo>
                <a:lnTo>
                  <a:pt x="15809" y="10767"/>
                </a:lnTo>
                <a:cubicBezTo>
                  <a:pt x="15173" y="10489"/>
                  <a:pt x="14675" y="9173"/>
                  <a:pt x="14586" y="7519"/>
                </a:cubicBezTo>
                <a:cubicBezTo>
                  <a:pt x="14586" y="7519"/>
                  <a:pt x="14586" y="7519"/>
                  <a:pt x="14585" y="7519"/>
                </a:cubicBezTo>
                <a:lnTo>
                  <a:pt x="14584" y="7487"/>
                </a:lnTo>
                <a:cubicBezTo>
                  <a:pt x="14576" y="7345"/>
                  <a:pt x="14571" y="7201"/>
                  <a:pt x="14571" y="7054"/>
                </a:cubicBezTo>
                <a:cubicBezTo>
                  <a:pt x="14569" y="7027"/>
                  <a:pt x="14569" y="7001"/>
                  <a:pt x="14569" y="6974"/>
                </a:cubicBezTo>
                <a:lnTo>
                  <a:pt x="14570" y="6921"/>
                </a:lnTo>
                <a:lnTo>
                  <a:pt x="14571" y="6921"/>
                </a:lnTo>
                <a:close/>
                <a:moveTo>
                  <a:pt x="14546" y="6918"/>
                </a:moveTo>
                <a:lnTo>
                  <a:pt x="14546" y="6921"/>
                </a:lnTo>
                <a:lnTo>
                  <a:pt x="14547" y="6921"/>
                </a:lnTo>
                <a:lnTo>
                  <a:pt x="14548" y="6974"/>
                </a:lnTo>
                <a:cubicBezTo>
                  <a:pt x="14548" y="7001"/>
                  <a:pt x="14548" y="7027"/>
                  <a:pt x="14546" y="7054"/>
                </a:cubicBezTo>
                <a:cubicBezTo>
                  <a:pt x="14546" y="7201"/>
                  <a:pt x="14542" y="7345"/>
                  <a:pt x="14533" y="7487"/>
                </a:cubicBezTo>
                <a:lnTo>
                  <a:pt x="14532" y="7519"/>
                </a:lnTo>
                <a:cubicBezTo>
                  <a:pt x="14531" y="7519"/>
                  <a:pt x="14531" y="7519"/>
                  <a:pt x="14531" y="7519"/>
                </a:cubicBezTo>
                <a:cubicBezTo>
                  <a:pt x="14442" y="9173"/>
                  <a:pt x="13944" y="10489"/>
                  <a:pt x="13308" y="10767"/>
                </a:cubicBezTo>
                <a:lnTo>
                  <a:pt x="13308" y="10773"/>
                </a:lnTo>
                <a:cubicBezTo>
                  <a:pt x="13298" y="10777"/>
                  <a:pt x="13289" y="10782"/>
                  <a:pt x="13279" y="10780"/>
                </a:cubicBezTo>
                <a:cubicBezTo>
                  <a:pt x="13224" y="10806"/>
                  <a:pt x="13167" y="10820"/>
                  <a:pt x="13110" y="10822"/>
                </a:cubicBezTo>
                <a:lnTo>
                  <a:pt x="13080" y="10830"/>
                </a:lnTo>
                <a:lnTo>
                  <a:pt x="13080" y="10828"/>
                </a:lnTo>
                <a:lnTo>
                  <a:pt x="13079" y="10828"/>
                </a:lnTo>
                <a:cubicBezTo>
                  <a:pt x="13078" y="10810"/>
                  <a:pt x="13078" y="10792"/>
                  <a:pt x="13078" y="10774"/>
                </a:cubicBezTo>
                <a:cubicBezTo>
                  <a:pt x="13078" y="10748"/>
                  <a:pt x="13078" y="10721"/>
                  <a:pt x="13080" y="10695"/>
                </a:cubicBezTo>
                <a:cubicBezTo>
                  <a:pt x="13080" y="10548"/>
                  <a:pt x="13084" y="10403"/>
                  <a:pt x="13093" y="10261"/>
                </a:cubicBezTo>
                <a:lnTo>
                  <a:pt x="13094" y="10230"/>
                </a:lnTo>
                <a:cubicBezTo>
                  <a:pt x="13095" y="10230"/>
                  <a:pt x="13095" y="10230"/>
                  <a:pt x="13095" y="10230"/>
                </a:cubicBezTo>
                <a:cubicBezTo>
                  <a:pt x="13184" y="8576"/>
                  <a:pt x="13682" y="7260"/>
                  <a:pt x="14318" y="6981"/>
                </a:cubicBezTo>
                <a:lnTo>
                  <a:pt x="14318" y="6976"/>
                </a:lnTo>
                <a:cubicBezTo>
                  <a:pt x="14328" y="6971"/>
                  <a:pt x="14337" y="6967"/>
                  <a:pt x="14347" y="6968"/>
                </a:cubicBezTo>
                <a:cubicBezTo>
                  <a:pt x="14402" y="6942"/>
                  <a:pt x="14459" y="6928"/>
                  <a:pt x="14516" y="6926"/>
                </a:cubicBezTo>
                <a:close/>
                <a:moveTo>
                  <a:pt x="11573" y="6918"/>
                </a:moveTo>
                <a:lnTo>
                  <a:pt x="11603" y="6926"/>
                </a:lnTo>
                <a:cubicBezTo>
                  <a:pt x="11661" y="6928"/>
                  <a:pt x="11717" y="6942"/>
                  <a:pt x="11772" y="6968"/>
                </a:cubicBezTo>
                <a:cubicBezTo>
                  <a:pt x="11782" y="6967"/>
                  <a:pt x="11792" y="6971"/>
                  <a:pt x="11801" y="6976"/>
                </a:cubicBezTo>
                <a:lnTo>
                  <a:pt x="11801" y="6981"/>
                </a:lnTo>
                <a:cubicBezTo>
                  <a:pt x="12437" y="7260"/>
                  <a:pt x="12935" y="8576"/>
                  <a:pt x="13024" y="10230"/>
                </a:cubicBezTo>
                <a:cubicBezTo>
                  <a:pt x="13024" y="10230"/>
                  <a:pt x="13025" y="10230"/>
                  <a:pt x="13025" y="10230"/>
                </a:cubicBezTo>
                <a:lnTo>
                  <a:pt x="13026" y="10261"/>
                </a:lnTo>
                <a:cubicBezTo>
                  <a:pt x="13035" y="10403"/>
                  <a:pt x="13039" y="10548"/>
                  <a:pt x="13039" y="10695"/>
                </a:cubicBezTo>
                <a:cubicBezTo>
                  <a:pt x="13041" y="10721"/>
                  <a:pt x="13041" y="10748"/>
                  <a:pt x="13041" y="10774"/>
                </a:cubicBezTo>
                <a:cubicBezTo>
                  <a:pt x="13041" y="10792"/>
                  <a:pt x="13041" y="10810"/>
                  <a:pt x="13040" y="10828"/>
                </a:cubicBezTo>
                <a:lnTo>
                  <a:pt x="13040" y="10828"/>
                </a:lnTo>
                <a:lnTo>
                  <a:pt x="13039" y="10830"/>
                </a:lnTo>
                <a:lnTo>
                  <a:pt x="13009" y="10822"/>
                </a:lnTo>
                <a:cubicBezTo>
                  <a:pt x="12952" y="10820"/>
                  <a:pt x="12895" y="10806"/>
                  <a:pt x="12840" y="10780"/>
                </a:cubicBezTo>
                <a:cubicBezTo>
                  <a:pt x="12830" y="10782"/>
                  <a:pt x="12821" y="10777"/>
                  <a:pt x="12811" y="10773"/>
                </a:cubicBezTo>
                <a:lnTo>
                  <a:pt x="12811" y="10767"/>
                </a:lnTo>
                <a:cubicBezTo>
                  <a:pt x="12175" y="10489"/>
                  <a:pt x="11677" y="9173"/>
                  <a:pt x="11588" y="7519"/>
                </a:cubicBezTo>
                <a:cubicBezTo>
                  <a:pt x="11588" y="7519"/>
                  <a:pt x="11588" y="7519"/>
                  <a:pt x="11588" y="7519"/>
                </a:cubicBezTo>
                <a:lnTo>
                  <a:pt x="11587" y="7487"/>
                </a:lnTo>
                <a:cubicBezTo>
                  <a:pt x="11578" y="7345"/>
                  <a:pt x="11573" y="7201"/>
                  <a:pt x="11573" y="7054"/>
                </a:cubicBezTo>
                <a:cubicBezTo>
                  <a:pt x="11571" y="7027"/>
                  <a:pt x="11571" y="7001"/>
                  <a:pt x="11571" y="6974"/>
                </a:cubicBezTo>
                <a:lnTo>
                  <a:pt x="11572" y="6921"/>
                </a:lnTo>
                <a:lnTo>
                  <a:pt x="11573" y="6921"/>
                </a:lnTo>
                <a:close/>
                <a:moveTo>
                  <a:pt x="11548" y="6918"/>
                </a:moveTo>
                <a:lnTo>
                  <a:pt x="11549" y="6921"/>
                </a:lnTo>
                <a:lnTo>
                  <a:pt x="11549" y="6921"/>
                </a:lnTo>
                <a:lnTo>
                  <a:pt x="11550" y="6974"/>
                </a:lnTo>
                <a:cubicBezTo>
                  <a:pt x="11550" y="7001"/>
                  <a:pt x="11550" y="7027"/>
                  <a:pt x="11548" y="7054"/>
                </a:cubicBezTo>
                <a:cubicBezTo>
                  <a:pt x="11548" y="7201"/>
                  <a:pt x="11544" y="7345"/>
                  <a:pt x="11535" y="7487"/>
                </a:cubicBezTo>
                <a:lnTo>
                  <a:pt x="11534" y="7519"/>
                </a:lnTo>
                <a:cubicBezTo>
                  <a:pt x="11534" y="7519"/>
                  <a:pt x="11533" y="7519"/>
                  <a:pt x="11533" y="7519"/>
                </a:cubicBezTo>
                <a:cubicBezTo>
                  <a:pt x="11444" y="9173"/>
                  <a:pt x="10946" y="10489"/>
                  <a:pt x="10310" y="10767"/>
                </a:cubicBezTo>
                <a:lnTo>
                  <a:pt x="10310" y="10773"/>
                </a:lnTo>
                <a:cubicBezTo>
                  <a:pt x="10301" y="10777"/>
                  <a:pt x="10291" y="10782"/>
                  <a:pt x="10281" y="10780"/>
                </a:cubicBezTo>
                <a:cubicBezTo>
                  <a:pt x="10226" y="10806"/>
                  <a:pt x="10170" y="10820"/>
                  <a:pt x="10112" y="10822"/>
                </a:cubicBezTo>
                <a:lnTo>
                  <a:pt x="10082" y="10830"/>
                </a:lnTo>
                <a:lnTo>
                  <a:pt x="10082" y="10828"/>
                </a:lnTo>
                <a:lnTo>
                  <a:pt x="10081" y="10828"/>
                </a:lnTo>
                <a:cubicBezTo>
                  <a:pt x="10080" y="10810"/>
                  <a:pt x="10080" y="10792"/>
                  <a:pt x="10080" y="10774"/>
                </a:cubicBezTo>
                <a:cubicBezTo>
                  <a:pt x="10080" y="10748"/>
                  <a:pt x="10080" y="10721"/>
                  <a:pt x="10082" y="10695"/>
                </a:cubicBezTo>
                <a:cubicBezTo>
                  <a:pt x="10082" y="10548"/>
                  <a:pt x="10087" y="10403"/>
                  <a:pt x="10096" y="10261"/>
                </a:cubicBezTo>
                <a:lnTo>
                  <a:pt x="10096" y="10230"/>
                </a:lnTo>
                <a:cubicBezTo>
                  <a:pt x="10097" y="10230"/>
                  <a:pt x="10097" y="10230"/>
                  <a:pt x="10097" y="10230"/>
                </a:cubicBezTo>
                <a:cubicBezTo>
                  <a:pt x="10186" y="8576"/>
                  <a:pt x="10684" y="7260"/>
                  <a:pt x="11320" y="6981"/>
                </a:cubicBezTo>
                <a:lnTo>
                  <a:pt x="11320" y="6976"/>
                </a:lnTo>
                <a:cubicBezTo>
                  <a:pt x="11330" y="6971"/>
                  <a:pt x="11339" y="6967"/>
                  <a:pt x="11349" y="6968"/>
                </a:cubicBezTo>
                <a:cubicBezTo>
                  <a:pt x="11404" y="6942"/>
                  <a:pt x="11461" y="6928"/>
                  <a:pt x="11518" y="6926"/>
                </a:cubicBezTo>
                <a:close/>
                <a:moveTo>
                  <a:pt x="8575" y="6918"/>
                </a:moveTo>
                <a:lnTo>
                  <a:pt x="8605" y="6926"/>
                </a:lnTo>
                <a:cubicBezTo>
                  <a:pt x="8663" y="6928"/>
                  <a:pt x="8719" y="6942"/>
                  <a:pt x="8774" y="6968"/>
                </a:cubicBezTo>
                <a:cubicBezTo>
                  <a:pt x="8784" y="6967"/>
                  <a:pt x="8794" y="6971"/>
                  <a:pt x="8803" y="6976"/>
                </a:cubicBezTo>
                <a:lnTo>
                  <a:pt x="8803" y="6981"/>
                </a:lnTo>
                <a:cubicBezTo>
                  <a:pt x="9439" y="7260"/>
                  <a:pt x="9937" y="8576"/>
                  <a:pt x="10026" y="10230"/>
                </a:cubicBezTo>
                <a:cubicBezTo>
                  <a:pt x="10026" y="10230"/>
                  <a:pt x="10027" y="10230"/>
                  <a:pt x="10027" y="10230"/>
                </a:cubicBezTo>
                <a:lnTo>
                  <a:pt x="10028" y="10261"/>
                </a:lnTo>
                <a:cubicBezTo>
                  <a:pt x="10037" y="10403"/>
                  <a:pt x="10041" y="10548"/>
                  <a:pt x="10041" y="10695"/>
                </a:cubicBezTo>
                <a:cubicBezTo>
                  <a:pt x="10043" y="10721"/>
                  <a:pt x="10044" y="10748"/>
                  <a:pt x="10044" y="10774"/>
                </a:cubicBezTo>
                <a:cubicBezTo>
                  <a:pt x="10044" y="10792"/>
                  <a:pt x="10043" y="10810"/>
                  <a:pt x="10042" y="10828"/>
                </a:cubicBezTo>
                <a:lnTo>
                  <a:pt x="10042" y="10828"/>
                </a:lnTo>
                <a:lnTo>
                  <a:pt x="10042" y="10830"/>
                </a:lnTo>
                <a:lnTo>
                  <a:pt x="10011" y="10822"/>
                </a:lnTo>
                <a:cubicBezTo>
                  <a:pt x="9954" y="10820"/>
                  <a:pt x="9897" y="10806"/>
                  <a:pt x="9842" y="10780"/>
                </a:cubicBezTo>
                <a:cubicBezTo>
                  <a:pt x="9832" y="10782"/>
                  <a:pt x="9823" y="10777"/>
                  <a:pt x="9813" y="10773"/>
                </a:cubicBezTo>
                <a:lnTo>
                  <a:pt x="9813" y="10767"/>
                </a:lnTo>
                <a:cubicBezTo>
                  <a:pt x="9177" y="10489"/>
                  <a:pt x="8680" y="9173"/>
                  <a:pt x="8591" y="7519"/>
                </a:cubicBezTo>
                <a:cubicBezTo>
                  <a:pt x="8590" y="7519"/>
                  <a:pt x="8590" y="7519"/>
                  <a:pt x="8590" y="7519"/>
                </a:cubicBezTo>
                <a:lnTo>
                  <a:pt x="8589" y="7487"/>
                </a:lnTo>
                <a:cubicBezTo>
                  <a:pt x="8580" y="7345"/>
                  <a:pt x="8575" y="7201"/>
                  <a:pt x="8575" y="7054"/>
                </a:cubicBezTo>
                <a:cubicBezTo>
                  <a:pt x="8573" y="7027"/>
                  <a:pt x="8573" y="7001"/>
                  <a:pt x="8573" y="6974"/>
                </a:cubicBezTo>
                <a:lnTo>
                  <a:pt x="8574" y="6921"/>
                </a:lnTo>
                <a:lnTo>
                  <a:pt x="8575" y="6921"/>
                </a:lnTo>
                <a:close/>
                <a:moveTo>
                  <a:pt x="8551" y="6918"/>
                </a:moveTo>
                <a:lnTo>
                  <a:pt x="8551" y="6921"/>
                </a:lnTo>
                <a:lnTo>
                  <a:pt x="8551" y="6921"/>
                </a:lnTo>
                <a:lnTo>
                  <a:pt x="8553" y="6974"/>
                </a:lnTo>
                <a:cubicBezTo>
                  <a:pt x="8553" y="7001"/>
                  <a:pt x="8552" y="7027"/>
                  <a:pt x="8550" y="7054"/>
                </a:cubicBezTo>
                <a:cubicBezTo>
                  <a:pt x="8550" y="7201"/>
                  <a:pt x="8546" y="7345"/>
                  <a:pt x="8537" y="7487"/>
                </a:cubicBezTo>
                <a:lnTo>
                  <a:pt x="8536" y="7519"/>
                </a:lnTo>
                <a:cubicBezTo>
                  <a:pt x="8536" y="7519"/>
                  <a:pt x="8535" y="7519"/>
                  <a:pt x="8535" y="7519"/>
                </a:cubicBezTo>
                <a:cubicBezTo>
                  <a:pt x="8446" y="9173"/>
                  <a:pt x="7948" y="10489"/>
                  <a:pt x="7312" y="10767"/>
                </a:cubicBezTo>
                <a:lnTo>
                  <a:pt x="7312" y="10773"/>
                </a:lnTo>
                <a:cubicBezTo>
                  <a:pt x="7303" y="10777"/>
                  <a:pt x="7293" y="10782"/>
                  <a:pt x="7283" y="10780"/>
                </a:cubicBezTo>
                <a:cubicBezTo>
                  <a:pt x="7228" y="10806"/>
                  <a:pt x="7172" y="10820"/>
                  <a:pt x="7114" y="10822"/>
                </a:cubicBezTo>
                <a:lnTo>
                  <a:pt x="7084" y="10830"/>
                </a:lnTo>
                <a:lnTo>
                  <a:pt x="7084" y="10828"/>
                </a:lnTo>
                <a:lnTo>
                  <a:pt x="7083" y="10828"/>
                </a:lnTo>
                <a:cubicBezTo>
                  <a:pt x="7082" y="10810"/>
                  <a:pt x="7082" y="10792"/>
                  <a:pt x="7082" y="10774"/>
                </a:cubicBezTo>
                <a:cubicBezTo>
                  <a:pt x="7082" y="10748"/>
                  <a:pt x="7082" y="10721"/>
                  <a:pt x="7084" y="10695"/>
                </a:cubicBezTo>
                <a:cubicBezTo>
                  <a:pt x="7084" y="10548"/>
                  <a:pt x="7089" y="10403"/>
                  <a:pt x="7098" y="10261"/>
                </a:cubicBezTo>
                <a:lnTo>
                  <a:pt x="7099" y="10230"/>
                </a:lnTo>
                <a:cubicBezTo>
                  <a:pt x="7099" y="10230"/>
                  <a:pt x="7099" y="10230"/>
                  <a:pt x="7099" y="10230"/>
                </a:cubicBezTo>
                <a:cubicBezTo>
                  <a:pt x="7189" y="8576"/>
                  <a:pt x="7686" y="7260"/>
                  <a:pt x="8322" y="6981"/>
                </a:cubicBezTo>
                <a:lnTo>
                  <a:pt x="8322" y="6976"/>
                </a:lnTo>
                <a:cubicBezTo>
                  <a:pt x="8332" y="6971"/>
                  <a:pt x="8341" y="6967"/>
                  <a:pt x="8351" y="6968"/>
                </a:cubicBezTo>
                <a:cubicBezTo>
                  <a:pt x="8406" y="6942"/>
                  <a:pt x="8463" y="6928"/>
                  <a:pt x="8520" y="6926"/>
                </a:cubicBezTo>
                <a:close/>
                <a:moveTo>
                  <a:pt x="5577" y="6918"/>
                </a:moveTo>
                <a:lnTo>
                  <a:pt x="5607" y="6926"/>
                </a:lnTo>
                <a:cubicBezTo>
                  <a:pt x="5665" y="6928"/>
                  <a:pt x="5721" y="6942"/>
                  <a:pt x="5776" y="6968"/>
                </a:cubicBezTo>
                <a:cubicBezTo>
                  <a:pt x="5786" y="6967"/>
                  <a:pt x="5796" y="6971"/>
                  <a:pt x="5805" y="6976"/>
                </a:cubicBezTo>
                <a:lnTo>
                  <a:pt x="5805" y="6981"/>
                </a:lnTo>
                <a:cubicBezTo>
                  <a:pt x="6441" y="7260"/>
                  <a:pt x="6939" y="8576"/>
                  <a:pt x="7028" y="10230"/>
                </a:cubicBezTo>
                <a:cubicBezTo>
                  <a:pt x="7028" y="10230"/>
                  <a:pt x="7029" y="10230"/>
                  <a:pt x="7029" y="10230"/>
                </a:cubicBezTo>
                <a:lnTo>
                  <a:pt x="7030" y="10261"/>
                </a:lnTo>
                <a:cubicBezTo>
                  <a:pt x="7039" y="10403"/>
                  <a:pt x="7043" y="10548"/>
                  <a:pt x="7043" y="10695"/>
                </a:cubicBezTo>
                <a:cubicBezTo>
                  <a:pt x="7046" y="10721"/>
                  <a:pt x="7046" y="10748"/>
                  <a:pt x="7046" y="10774"/>
                </a:cubicBezTo>
                <a:cubicBezTo>
                  <a:pt x="7046" y="10792"/>
                  <a:pt x="7046" y="10810"/>
                  <a:pt x="7045" y="10828"/>
                </a:cubicBezTo>
                <a:lnTo>
                  <a:pt x="7044" y="10828"/>
                </a:lnTo>
                <a:lnTo>
                  <a:pt x="7044" y="10830"/>
                </a:lnTo>
                <a:lnTo>
                  <a:pt x="7013" y="10822"/>
                </a:lnTo>
                <a:cubicBezTo>
                  <a:pt x="6956" y="10820"/>
                  <a:pt x="6899" y="10806"/>
                  <a:pt x="6844" y="10780"/>
                </a:cubicBezTo>
                <a:cubicBezTo>
                  <a:pt x="6834" y="10782"/>
                  <a:pt x="6825" y="10777"/>
                  <a:pt x="6816" y="10773"/>
                </a:cubicBezTo>
                <a:lnTo>
                  <a:pt x="6815" y="10767"/>
                </a:lnTo>
                <a:cubicBezTo>
                  <a:pt x="6180" y="10489"/>
                  <a:pt x="5682" y="9173"/>
                  <a:pt x="5593" y="7519"/>
                </a:cubicBezTo>
                <a:cubicBezTo>
                  <a:pt x="5592" y="7519"/>
                  <a:pt x="5592" y="7519"/>
                  <a:pt x="5592" y="7519"/>
                </a:cubicBezTo>
                <a:lnTo>
                  <a:pt x="5591" y="7487"/>
                </a:lnTo>
                <a:cubicBezTo>
                  <a:pt x="5582" y="7345"/>
                  <a:pt x="5577" y="7201"/>
                  <a:pt x="5578" y="7054"/>
                </a:cubicBezTo>
                <a:cubicBezTo>
                  <a:pt x="5575" y="7027"/>
                  <a:pt x="5575" y="7001"/>
                  <a:pt x="5575" y="6974"/>
                </a:cubicBezTo>
                <a:lnTo>
                  <a:pt x="5576" y="6921"/>
                </a:lnTo>
                <a:lnTo>
                  <a:pt x="5577" y="6921"/>
                </a:lnTo>
                <a:close/>
                <a:moveTo>
                  <a:pt x="5553" y="6918"/>
                </a:moveTo>
                <a:lnTo>
                  <a:pt x="5553" y="6921"/>
                </a:lnTo>
                <a:lnTo>
                  <a:pt x="5554" y="6921"/>
                </a:lnTo>
                <a:lnTo>
                  <a:pt x="5555" y="6974"/>
                </a:lnTo>
                <a:cubicBezTo>
                  <a:pt x="5555" y="7001"/>
                  <a:pt x="5555" y="7027"/>
                  <a:pt x="5552" y="7054"/>
                </a:cubicBezTo>
                <a:cubicBezTo>
                  <a:pt x="5552" y="7201"/>
                  <a:pt x="5548" y="7345"/>
                  <a:pt x="5539" y="7487"/>
                </a:cubicBezTo>
                <a:lnTo>
                  <a:pt x="5538" y="7519"/>
                </a:lnTo>
                <a:cubicBezTo>
                  <a:pt x="5538" y="7519"/>
                  <a:pt x="5537" y="7519"/>
                  <a:pt x="5537" y="7519"/>
                </a:cubicBezTo>
                <a:cubicBezTo>
                  <a:pt x="5448" y="9173"/>
                  <a:pt x="4950" y="10489"/>
                  <a:pt x="4314" y="10767"/>
                </a:cubicBezTo>
                <a:lnTo>
                  <a:pt x="4314" y="10773"/>
                </a:lnTo>
                <a:cubicBezTo>
                  <a:pt x="4305" y="10777"/>
                  <a:pt x="4295" y="10782"/>
                  <a:pt x="4285" y="10780"/>
                </a:cubicBezTo>
                <a:cubicBezTo>
                  <a:pt x="4230" y="10806"/>
                  <a:pt x="4174" y="10820"/>
                  <a:pt x="4116" y="10822"/>
                </a:cubicBezTo>
                <a:lnTo>
                  <a:pt x="4086" y="10830"/>
                </a:lnTo>
                <a:lnTo>
                  <a:pt x="4086" y="10828"/>
                </a:lnTo>
                <a:lnTo>
                  <a:pt x="4085" y="10828"/>
                </a:lnTo>
                <a:cubicBezTo>
                  <a:pt x="4084" y="10810"/>
                  <a:pt x="4084" y="10792"/>
                  <a:pt x="4084" y="10774"/>
                </a:cubicBezTo>
                <a:cubicBezTo>
                  <a:pt x="4084" y="10748"/>
                  <a:pt x="4084" y="10721"/>
                  <a:pt x="4087" y="10695"/>
                </a:cubicBezTo>
                <a:cubicBezTo>
                  <a:pt x="4086" y="10548"/>
                  <a:pt x="4091" y="10403"/>
                  <a:pt x="4100" y="10261"/>
                </a:cubicBezTo>
                <a:lnTo>
                  <a:pt x="4101" y="10230"/>
                </a:lnTo>
                <a:cubicBezTo>
                  <a:pt x="4101" y="10230"/>
                  <a:pt x="4101" y="10230"/>
                  <a:pt x="4102" y="10230"/>
                </a:cubicBezTo>
                <a:cubicBezTo>
                  <a:pt x="4191" y="8576"/>
                  <a:pt x="4689" y="7260"/>
                  <a:pt x="5324" y="6981"/>
                </a:cubicBezTo>
                <a:lnTo>
                  <a:pt x="5325" y="6976"/>
                </a:lnTo>
                <a:cubicBezTo>
                  <a:pt x="5334" y="6971"/>
                  <a:pt x="5343" y="6967"/>
                  <a:pt x="5353" y="6968"/>
                </a:cubicBezTo>
                <a:cubicBezTo>
                  <a:pt x="5408" y="6942"/>
                  <a:pt x="5465" y="6928"/>
                  <a:pt x="5522" y="6926"/>
                </a:cubicBezTo>
                <a:close/>
                <a:moveTo>
                  <a:pt x="2579" y="6918"/>
                </a:moveTo>
                <a:lnTo>
                  <a:pt x="2609" y="6926"/>
                </a:lnTo>
                <a:cubicBezTo>
                  <a:pt x="2667" y="6928"/>
                  <a:pt x="2723" y="6942"/>
                  <a:pt x="2779" y="6968"/>
                </a:cubicBezTo>
                <a:cubicBezTo>
                  <a:pt x="2788" y="6967"/>
                  <a:pt x="2798" y="6971"/>
                  <a:pt x="2807" y="6976"/>
                </a:cubicBezTo>
                <a:lnTo>
                  <a:pt x="2807" y="6981"/>
                </a:lnTo>
                <a:cubicBezTo>
                  <a:pt x="3443" y="7260"/>
                  <a:pt x="3941" y="8576"/>
                  <a:pt x="4030" y="10230"/>
                </a:cubicBezTo>
                <a:cubicBezTo>
                  <a:pt x="4031" y="10230"/>
                  <a:pt x="4031" y="10230"/>
                  <a:pt x="4031" y="10230"/>
                </a:cubicBezTo>
                <a:lnTo>
                  <a:pt x="4032" y="10261"/>
                </a:lnTo>
                <a:cubicBezTo>
                  <a:pt x="4041" y="10403"/>
                  <a:pt x="4045" y="10548"/>
                  <a:pt x="4045" y="10695"/>
                </a:cubicBezTo>
                <a:cubicBezTo>
                  <a:pt x="4048" y="10721"/>
                  <a:pt x="4048" y="10748"/>
                  <a:pt x="4048" y="10774"/>
                </a:cubicBezTo>
                <a:cubicBezTo>
                  <a:pt x="4048" y="10792"/>
                  <a:pt x="4048" y="10810"/>
                  <a:pt x="4047" y="10828"/>
                </a:cubicBezTo>
                <a:lnTo>
                  <a:pt x="4046" y="10828"/>
                </a:lnTo>
                <a:lnTo>
                  <a:pt x="4046" y="10830"/>
                </a:lnTo>
                <a:lnTo>
                  <a:pt x="4015" y="10822"/>
                </a:lnTo>
                <a:cubicBezTo>
                  <a:pt x="3958" y="10820"/>
                  <a:pt x="3902" y="10806"/>
                  <a:pt x="3846" y="10780"/>
                </a:cubicBezTo>
                <a:cubicBezTo>
                  <a:pt x="3836" y="10782"/>
                  <a:pt x="3827" y="10777"/>
                  <a:pt x="3818" y="10773"/>
                </a:cubicBezTo>
                <a:lnTo>
                  <a:pt x="3817" y="10767"/>
                </a:lnTo>
                <a:cubicBezTo>
                  <a:pt x="3182" y="10489"/>
                  <a:pt x="2684" y="9173"/>
                  <a:pt x="2595" y="7519"/>
                </a:cubicBezTo>
                <a:cubicBezTo>
                  <a:pt x="2594" y="7519"/>
                  <a:pt x="2594" y="7519"/>
                  <a:pt x="2594" y="7519"/>
                </a:cubicBezTo>
                <a:lnTo>
                  <a:pt x="2593" y="7487"/>
                </a:lnTo>
                <a:cubicBezTo>
                  <a:pt x="2584" y="7345"/>
                  <a:pt x="2580" y="7201"/>
                  <a:pt x="2580" y="7054"/>
                </a:cubicBezTo>
                <a:cubicBezTo>
                  <a:pt x="2577" y="7027"/>
                  <a:pt x="2577" y="7001"/>
                  <a:pt x="2577" y="6974"/>
                </a:cubicBezTo>
                <a:lnTo>
                  <a:pt x="2578" y="6921"/>
                </a:lnTo>
                <a:lnTo>
                  <a:pt x="2579" y="6921"/>
                </a:lnTo>
                <a:close/>
                <a:moveTo>
                  <a:pt x="2555" y="6918"/>
                </a:moveTo>
                <a:lnTo>
                  <a:pt x="2555" y="6921"/>
                </a:lnTo>
                <a:lnTo>
                  <a:pt x="2556" y="6921"/>
                </a:lnTo>
                <a:lnTo>
                  <a:pt x="2557" y="6974"/>
                </a:lnTo>
                <a:cubicBezTo>
                  <a:pt x="2557" y="7001"/>
                  <a:pt x="2557" y="7027"/>
                  <a:pt x="2554" y="7054"/>
                </a:cubicBezTo>
                <a:cubicBezTo>
                  <a:pt x="2554" y="7201"/>
                  <a:pt x="2550" y="7345"/>
                  <a:pt x="2541" y="7487"/>
                </a:cubicBezTo>
                <a:lnTo>
                  <a:pt x="2540" y="7519"/>
                </a:lnTo>
                <a:cubicBezTo>
                  <a:pt x="2540" y="7519"/>
                  <a:pt x="2540" y="7519"/>
                  <a:pt x="2539" y="7519"/>
                </a:cubicBezTo>
                <a:cubicBezTo>
                  <a:pt x="2450" y="9173"/>
                  <a:pt x="1952" y="10489"/>
                  <a:pt x="1316" y="10767"/>
                </a:cubicBezTo>
                <a:lnTo>
                  <a:pt x="1316" y="10773"/>
                </a:lnTo>
                <a:cubicBezTo>
                  <a:pt x="1307" y="10777"/>
                  <a:pt x="1297" y="10782"/>
                  <a:pt x="1288" y="10780"/>
                </a:cubicBezTo>
                <a:cubicBezTo>
                  <a:pt x="1232" y="10806"/>
                  <a:pt x="1176" y="10820"/>
                  <a:pt x="1118" y="10822"/>
                </a:cubicBezTo>
                <a:lnTo>
                  <a:pt x="1088" y="10830"/>
                </a:lnTo>
                <a:lnTo>
                  <a:pt x="1088" y="10828"/>
                </a:lnTo>
                <a:lnTo>
                  <a:pt x="1087" y="10828"/>
                </a:lnTo>
                <a:cubicBezTo>
                  <a:pt x="1086" y="10810"/>
                  <a:pt x="1086" y="10792"/>
                  <a:pt x="1086" y="10774"/>
                </a:cubicBezTo>
                <a:cubicBezTo>
                  <a:pt x="1086" y="10748"/>
                  <a:pt x="1086" y="10721"/>
                  <a:pt x="1089" y="10695"/>
                </a:cubicBezTo>
                <a:cubicBezTo>
                  <a:pt x="1089" y="10548"/>
                  <a:pt x="1093" y="10403"/>
                  <a:pt x="1102" y="10261"/>
                </a:cubicBezTo>
                <a:lnTo>
                  <a:pt x="1103" y="10230"/>
                </a:lnTo>
                <a:cubicBezTo>
                  <a:pt x="1103" y="10230"/>
                  <a:pt x="1103" y="10230"/>
                  <a:pt x="1104" y="10230"/>
                </a:cubicBezTo>
                <a:cubicBezTo>
                  <a:pt x="1193" y="8576"/>
                  <a:pt x="1691" y="7260"/>
                  <a:pt x="2326" y="6981"/>
                </a:cubicBezTo>
                <a:lnTo>
                  <a:pt x="2327" y="6976"/>
                </a:lnTo>
                <a:cubicBezTo>
                  <a:pt x="2336" y="6971"/>
                  <a:pt x="2345" y="6967"/>
                  <a:pt x="2355" y="6968"/>
                </a:cubicBezTo>
                <a:cubicBezTo>
                  <a:pt x="2411" y="6942"/>
                  <a:pt x="2467" y="6928"/>
                  <a:pt x="2524" y="6926"/>
                </a:cubicBezTo>
                <a:close/>
                <a:moveTo>
                  <a:pt x="19328" y="3546"/>
                </a:moveTo>
                <a:cubicBezTo>
                  <a:pt x="19422" y="4826"/>
                  <a:pt x="19803" y="5841"/>
                  <a:pt x="20290" y="6120"/>
                </a:cubicBezTo>
                <a:cubicBezTo>
                  <a:pt x="20196" y="4840"/>
                  <a:pt x="19815" y="3826"/>
                  <a:pt x="19328" y="3546"/>
                </a:cubicBezTo>
                <a:close/>
                <a:moveTo>
                  <a:pt x="18783" y="3546"/>
                </a:moveTo>
                <a:cubicBezTo>
                  <a:pt x="18296" y="3826"/>
                  <a:pt x="17915" y="4840"/>
                  <a:pt x="17821" y="6120"/>
                </a:cubicBezTo>
                <a:cubicBezTo>
                  <a:pt x="18308" y="5841"/>
                  <a:pt x="18689" y="4826"/>
                  <a:pt x="18783" y="3546"/>
                </a:cubicBezTo>
                <a:close/>
                <a:moveTo>
                  <a:pt x="16330" y="3546"/>
                </a:moveTo>
                <a:cubicBezTo>
                  <a:pt x="16424" y="4826"/>
                  <a:pt x="16805" y="5841"/>
                  <a:pt x="17292" y="6120"/>
                </a:cubicBezTo>
                <a:cubicBezTo>
                  <a:pt x="17198" y="4840"/>
                  <a:pt x="16817" y="3826"/>
                  <a:pt x="16330" y="3546"/>
                </a:cubicBezTo>
                <a:close/>
                <a:moveTo>
                  <a:pt x="15785" y="3546"/>
                </a:moveTo>
                <a:cubicBezTo>
                  <a:pt x="15298" y="3826"/>
                  <a:pt x="14917" y="4840"/>
                  <a:pt x="14823" y="6120"/>
                </a:cubicBezTo>
                <a:cubicBezTo>
                  <a:pt x="15310" y="5841"/>
                  <a:pt x="15691" y="4826"/>
                  <a:pt x="15785" y="3546"/>
                </a:cubicBezTo>
                <a:close/>
                <a:moveTo>
                  <a:pt x="13332" y="3546"/>
                </a:moveTo>
                <a:cubicBezTo>
                  <a:pt x="13426" y="4826"/>
                  <a:pt x="13807" y="5841"/>
                  <a:pt x="14294" y="6120"/>
                </a:cubicBezTo>
                <a:cubicBezTo>
                  <a:pt x="14200" y="4840"/>
                  <a:pt x="13819" y="3826"/>
                  <a:pt x="13332" y="3546"/>
                </a:cubicBezTo>
                <a:close/>
                <a:moveTo>
                  <a:pt x="12787" y="3546"/>
                </a:moveTo>
                <a:cubicBezTo>
                  <a:pt x="12300" y="3826"/>
                  <a:pt x="11919" y="4840"/>
                  <a:pt x="11825" y="6120"/>
                </a:cubicBezTo>
                <a:cubicBezTo>
                  <a:pt x="12312" y="5841"/>
                  <a:pt x="12693" y="4826"/>
                  <a:pt x="12787" y="3546"/>
                </a:cubicBezTo>
                <a:close/>
                <a:moveTo>
                  <a:pt x="10334" y="3546"/>
                </a:moveTo>
                <a:cubicBezTo>
                  <a:pt x="10428" y="4826"/>
                  <a:pt x="10809" y="5841"/>
                  <a:pt x="11296" y="6120"/>
                </a:cubicBezTo>
                <a:cubicBezTo>
                  <a:pt x="11202" y="4840"/>
                  <a:pt x="10821" y="3826"/>
                  <a:pt x="10334" y="3546"/>
                </a:cubicBezTo>
                <a:close/>
                <a:moveTo>
                  <a:pt x="9790" y="3546"/>
                </a:moveTo>
                <a:cubicBezTo>
                  <a:pt x="9302" y="3826"/>
                  <a:pt x="8921" y="4840"/>
                  <a:pt x="8827" y="6120"/>
                </a:cubicBezTo>
                <a:cubicBezTo>
                  <a:pt x="9315" y="5841"/>
                  <a:pt x="9695" y="4826"/>
                  <a:pt x="9790" y="3546"/>
                </a:cubicBezTo>
                <a:close/>
                <a:moveTo>
                  <a:pt x="7336" y="3546"/>
                </a:moveTo>
                <a:cubicBezTo>
                  <a:pt x="7430" y="4826"/>
                  <a:pt x="7811" y="5841"/>
                  <a:pt x="8299" y="6120"/>
                </a:cubicBezTo>
                <a:cubicBezTo>
                  <a:pt x="8204" y="4840"/>
                  <a:pt x="7824" y="3826"/>
                  <a:pt x="7336" y="3546"/>
                </a:cubicBezTo>
                <a:close/>
                <a:moveTo>
                  <a:pt x="6792" y="3546"/>
                </a:moveTo>
                <a:cubicBezTo>
                  <a:pt x="6304" y="3826"/>
                  <a:pt x="5923" y="4840"/>
                  <a:pt x="5829" y="6120"/>
                </a:cubicBezTo>
                <a:cubicBezTo>
                  <a:pt x="6317" y="5841"/>
                  <a:pt x="6697" y="4826"/>
                  <a:pt x="6792" y="3546"/>
                </a:cubicBezTo>
                <a:close/>
                <a:moveTo>
                  <a:pt x="4338" y="3546"/>
                </a:moveTo>
                <a:cubicBezTo>
                  <a:pt x="4432" y="4826"/>
                  <a:pt x="4813" y="5841"/>
                  <a:pt x="5301" y="6120"/>
                </a:cubicBezTo>
                <a:cubicBezTo>
                  <a:pt x="5206" y="4840"/>
                  <a:pt x="4826" y="3826"/>
                  <a:pt x="4338" y="3546"/>
                </a:cubicBezTo>
                <a:close/>
                <a:moveTo>
                  <a:pt x="3794" y="3546"/>
                </a:moveTo>
                <a:cubicBezTo>
                  <a:pt x="3306" y="3826"/>
                  <a:pt x="2926" y="4840"/>
                  <a:pt x="2831" y="6120"/>
                </a:cubicBezTo>
                <a:cubicBezTo>
                  <a:pt x="3319" y="5841"/>
                  <a:pt x="3699" y="4826"/>
                  <a:pt x="3794" y="3546"/>
                </a:cubicBezTo>
                <a:close/>
                <a:moveTo>
                  <a:pt x="1340" y="3546"/>
                </a:moveTo>
                <a:cubicBezTo>
                  <a:pt x="1435" y="4826"/>
                  <a:pt x="1815" y="5841"/>
                  <a:pt x="2303" y="6120"/>
                </a:cubicBezTo>
                <a:cubicBezTo>
                  <a:pt x="2208" y="4840"/>
                  <a:pt x="1828" y="3826"/>
                  <a:pt x="1340" y="3546"/>
                </a:cubicBezTo>
                <a:close/>
                <a:moveTo>
                  <a:pt x="21600" y="3060"/>
                </a:moveTo>
                <a:lnTo>
                  <a:pt x="21600" y="3689"/>
                </a:lnTo>
                <a:cubicBezTo>
                  <a:pt x="21201" y="4089"/>
                  <a:pt x="20901" y="5004"/>
                  <a:pt x="20819" y="6120"/>
                </a:cubicBezTo>
                <a:cubicBezTo>
                  <a:pt x="21146" y="5932"/>
                  <a:pt x="21426" y="5412"/>
                  <a:pt x="21600" y="4698"/>
                </a:cubicBezTo>
                <a:lnTo>
                  <a:pt x="21600" y="5650"/>
                </a:lnTo>
                <a:cubicBezTo>
                  <a:pt x="21387" y="6212"/>
                  <a:pt x="21108" y="6603"/>
                  <a:pt x="20795" y="6741"/>
                </a:cubicBezTo>
                <a:lnTo>
                  <a:pt x="20795" y="6747"/>
                </a:lnTo>
                <a:cubicBezTo>
                  <a:pt x="20785" y="6751"/>
                  <a:pt x="20776" y="6756"/>
                  <a:pt x="20766" y="6754"/>
                </a:cubicBezTo>
                <a:cubicBezTo>
                  <a:pt x="20711" y="6780"/>
                  <a:pt x="20654" y="6794"/>
                  <a:pt x="20597" y="6797"/>
                </a:cubicBezTo>
                <a:lnTo>
                  <a:pt x="20567" y="6804"/>
                </a:lnTo>
                <a:lnTo>
                  <a:pt x="20567" y="6802"/>
                </a:lnTo>
                <a:lnTo>
                  <a:pt x="20566" y="6802"/>
                </a:lnTo>
                <a:cubicBezTo>
                  <a:pt x="20565" y="6784"/>
                  <a:pt x="20565" y="6766"/>
                  <a:pt x="20565" y="6748"/>
                </a:cubicBezTo>
                <a:cubicBezTo>
                  <a:pt x="20565" y="6721"/>
                  <a:pt x="20565" y="6695"/>
                  <a:pt x="20567" y="6668"/>
                </a:cubicBezTo>
                <a:cubicBezTo>
                  <a:pt x="20567" y="6520"/>
                  <a:pt x="20571" y="6374"/>
                  <a:pt x="20580" y="6231"/>
                </a:cubicBezTo>
                <a:lnTo>
                  <a:pt x="20581" y="6200"/>
                </a:lnTo>
                <a:cubicBezTo>
                  <a:pt x="20582" y="6200"/>
                  <a:pt x="20582" y="6200"/>
                  <a:pt x="20582" y="6199"/>
                </a:cubicBezTo>
                <a:cubicBezTo>
                  <a:pt x="20661" y="4717"/>
                  <a:pt x="21064" y="3503"/>
                  <a:pt x="21600" y="3060"/>
                </a:cubicBezTo>
                <a:close/>
                <a:moveTo>
                  <a:pt x="19076" y="2862"/>
                </a:moveTo>
                <a:lnTo>
                  <a:pt x="19106" y="2870"/>
                </a:lnTo>
                <a:cubicBezTo>
                  <a:pt x="19163" y="2872"/>
                  <a:pt x="19220" y="2886"/>
                  <a:pt x="19275" y="2912"/>
                </a:cubicBezTo>
                <a:cubicBezTo>
                  <a:pt x="19285" y="2910"/>
                  <a:pt x="19294" y="2915"/>
                  <a:pt x="19304" y="2920"/>
                </a:cubicBezTo>
                <a:lnTo>
                  <a:pt x="19304" y="2925"/>
                </a:lnTo>
                <a:cubicBezTo>
                  <a:pt x="19940" y="3206"/>
                  <a:pt x="20438" y="4532"/>
                  <a:pt x="20527" y="6199"/>
                </a:cubicBezTo>
                <a:cubicBezTo>
                  <a:pt x="20527" y="6200"/>
                  <a:pt x="20527" y="6200"/>
                  <a:pt x="20528" y="6200"/>
                </a:cubicBezTo>
                <a:lnTo>
                  <a:pt x="20529" y="6231"/>
                </a:lnTo>
                <a:cubicBezTo>
                  <a:pt x="20537" y="6374"/>
                  <a:pt x="20542" y="6520"/>
                  <a:pt x="20542" y="6668"/>
                </a:cubicBezTo>
                <a:cubicBezTo>
                  <a:pt x="20544" y="6695"/>
                  <a:pt x="20544" y="6721"/>
                  <a:pt x="20544" y="6748"/>
                </a:cubicBezTo>
                <a:cubicBezTo>
                  <a:pt x="20544" y="6766"/>
                  <a:pt x="20544" y="6784"/>
                  <a:pt x="20543" y="6802"/>
                </a:cubicBezTo>
                <a:lnTo>
                  <a:pt x="20542" y="6802"/>
                </a:lnTo>
                <a:lnTo>
                  <a:pt x="20542" y="6804"/>
                </a:lnTo>
                <a:lnTo>
                  <a:pt x="20512" y="6797"/>
                </a:lnTo>
                <a:cubicBezTo>
                  <a:pt x="20454" y="6794"/>
                  <a:pt x="20398" y="6780"/>
                  <a:pt x="20343" y="6754"/>
                </a:cubicBezTo>
                <a:cubicBezTo>
                  <a:pt x="20333" y="6756"/>
                  <a:pt x="20323" y="6751"/>
                  <a:pt x="20314" y="6747"/>
                </a:cubicBezTo>
                <a:lnTo>
                  <a:pt x="20314" y="6741"/>
                </a:lnTo>
                <a:cubicBezTo>
                  <a:pt x="19678" y="6461"/>
                  <a:pt x="19180" y="5134"/>
                  <a:pt x="19091" y="3467"/>
                </a:cubicBezTo>
                <a:cubicBezTo>
                  <a:pt x="19091" y="3467"/>
                  <a:pt x="19091" y="3467"/>
                  <a:pt x="19090" y="3467"/>
                </a:cubicBezTo>
                <a:lnTo>
                  <a:pt x="19089" y="3435"/>
                </a:lnTo>
                <a:cubicBezTo>
                  <a:pt x="19080" y="3292"/>
                  <a:pt x="19076" y="3146"/>
                  <a:pt x="19076" y="2998"/>
                </a:cubicBezTo>
                <a:cubicBezTo>
                  <a:pt x="19074" y="2972"/>
                  <a:pt x="19074" y="2945"/>
                  <a:pt x="19074" y="2918"/>
                </a:cubicBezTo>
                <a:lnTo>
                  <a:pt x="19075" y="2864"/>
                </a:lnTo>
                <a:lnTo>
                  <a:pt x="19076" y="2864"/>
                </a:lnTo>
                <a:close/>
                <a:moveTo>
                  <a:pt x="19035" y="2862"/>
                </a:moveTo>
                <a:lnTo>
                  <a:pt x="19035" y="2864"/>
                </a:lnTo>
                <a:lnTo>
                  <a:pt x="19036" y="2864"/>
                </a:lnTo>
                <a:lnTo>
                  <a:pt x="19037" y="2918"/>
                </a:lnTo>
                <a:cubicBezTo>
                  <a:pt x="19037" y="2945"/>
                  <a:pt x="19037" y="2972"/>
                  <a:pt x="19035" y="2998"/>
                </a:cubicBezTo>
                <a:cubicBezTo>
                  <a:pt x="19035" y="3146"/>
                  <a:pt x="19031" y="3292"/>
                  <a:pt x="19022" y="3435"/>
                </a:cubicBezTo>
                <a:lnTo>
                  <a:pt x="19021" y="3467"/>
                </a:lnTo>
                <a:cubicBezTo>
                  <a:pt x="19020" y="3467"/>
                  <a:pt x="19020" y="3467"/>
                  <a:pt x="19020" y="3467"/>
                </a:cubicBezTo>
                <a:cubicBezTo>
                  <a:pt x="18931" y="5134"/>
                  <a:pt x="18433" y="6461"/>
                  <a:pt x="17797" y="6741"/>
                </a:cubicBezTo>
                <a:lnTo>
                  <a:pt x="17797" y="6747"/>
                </a:lnTo>
                <a:cubicBezTo>
                  <a:pt x="17787" y="6751"/>
                  <a:pt x="17778" y="6756"/>
                  <a:pt x="17768" y="6754"/>
                </a:cubicBezTo>
                <a:cubicBezTo>
                  <a:pt x="17713" y="6780"/>
                  <a:pt x="17656" y="6794"/>
                  <a:pt x="17599" y="6797"/>
                </a:cubicBezTo>
                <a:lnTo>
                  <a:pt x="17569" y="6804"/>
                </a:lnTo>
                <a:lnTo>
                  <a:pt x="17569" y="6802"/>
                </a:lnTo>
                <a:lnTo>
                  <a:pt x="17568" y="6802"/>
                </a:lnTo>
                <a:cubicBezTo>
                  <a:pt x="17567" y="6784"/>
                  <a:pt x="17567" y="6766"/>
                  <a:pt x="17567" y="6748"/>
                </a:cubicBezTo>
                <a:cubicBezTo>
                  <a:pt x="17567" y="6721"/>
                  <a:pt x="17567" y="6695"/>
                  <a:pt x="17569" y="6668"/>
                </a:cubicBezTo>
                <a:cubicBezTo>
                  <a:pt x="17569" y="6520"/>
                  <a:pt x="17573" y="6374"/>
                  <a:pt x="17582" y="6231"/>
                </a:cubicBezTo>
                <a:lnTo>
                  <a:pt x="17583" y="6200"/>
                </a:lnTo>
                <a:cubicBezTo>
                  <a:pt x="17584" y="6200"/>
                  <a:pt x="17584" y="6200"/>
                  <a:pt x="17584" y="6199"/>
                </a:cubicBezTo>
                <a:cubicBezTo>
                  <a:pt x="17673" y="4532"/>
                  <a:pt x="18171" y="3206"/>
                  <a:pt x="18807" y="2925"/>
                </a:cubicBezTo>
                <a:lnTo>
                  <a:pt x="18807" y="2920"/>
                </a:lnTo>
                <a:cubicBezTo>
                  <a:pt x="18817" y="2915"/>
                  <a:pt x="18826" y="2910"/>
                  <a:pt x="18836" y="2912"/>
                </a:cubicBezTo>
                <a:cubicBezTo>
                  <a:pt x="18891" y="2886"/>
                  <a:pt x="18948" y="2872"/>
                  <a:pt x="19005" y="2870"/>
                </a:cubicBezTo>
                <a:close/>
                <a:moveTo>
                  <a:pt x="16078" y="2862"/>
                </a:moveTo>
                <a:lnTo>
                  <a:pt x="16108" y="2870"/>
                </a:lnTo>
                <a:cubicBezTo>
                  <a:pt x="16165" y="2872"/>
                  <a:pt x="16222" y="2886"/>
                  <a:pt x="16277" y="2912"/>
                </a:cubicBezTo>
                <a:cubicBezTo>
                  <a:pt x="16287" y="2910"/>
                  <a:pt x="16296" y="2915"/>
                  <a:pt x="16306" y="2920"/>
                </a:cubicBezTo>
                <a:lnTo>
                  <a:pt x="16306" y="2925"/>
                </a:lnTo>
                <a:cubicBezTo>
                  <a:pt x="16942" y="3206"/>
                  <a:pt x="17440" y="4532"/>
                  <a:pt x="17529" y="6199"/>
                </a:cubicBezTo>
                <a:cubicBezTo>
                  <a:pt x="17529" y="6200"/>
                  <a:pt x="17529" y="6200"/>
                  <a:pt x="17530" y="6200"/>
                </a:cubicBezTo>
                <a:lnTo>
                  <a:pt x="17531" y="6231"/>
                </a:lnTo>
                <a:cubicBezTo>
                  <a:pt x="17540" y="6374"/>
                  <a:pt x="17544" y="6520"/>
                  <a:pt x="17544" y="6668"/>
                </a:cubicBezTo>
                <a:cubicBezTo>
                  <a:pt x="17546" y="6695"/>
                  <a:pt x="17546" y="6721"/>
                  <a:pt x="17546" y="6748"/>
                </a:cubicBezTo>
                <a:cubicBezTo>
                  <a:pt x="17546" y="6766"/>
                  <a:pt x="17546" y="6784"/>
                  <a:pt x="17545" y="6802"/>
                </a:cubicBezTo>
                <a:lnTo>
                  <a:pt x="17544" y="6802"/>
                </a:lnTo>
                <a:lnTo>
                  <a:pt x="17544" y="6804"/>
                </a:lnTo>
                <a:lnTo>
                  <a:pt x="17514" y="6797"/>
                </a:lnTo>
                <a:cubicBezTo>
                  <a:pt x="17457" y="6794"/>
                  <a:pt x="17400" y="6780"/>
                  <a:pt x="17345" y="6754"/>
                </a:cubicBezTo>
                <a:cubicBezTo>
                  <a:pt x="17335" y="6756"/>
                  <a:pt x="17326" y="6751"/>
                  <a:pt x="17316" y="6747"/>
                </a:cubicBezTo>
                <a:lnTo>
                  <a:pt x="17316" y="6741"/>
                </a:lnTo>
                <a:cubicBezTo>
                  <a:pt x="16680" y="6461"/>
                  <a:pt x="16182" y="5134"/>
                  <a:pt x="16093" y="3467"/>
                </a:cubicBezTo>
                <a:cubicBezTo>
                  <a:pt x="16093" y="3467"/>
                  <a:pt x="16093" y="3467"/>
                  <a:pt x="16092" y="3467"/>
                </a:cubicBezTo>
                <a:lnTo>
                  <a:pt x="16091" y="3435"/>
                </a:lnTo>
                <a:cubicBezTo>
                  <a:pt x="16082" y="3292"/>
                  <a:pt x="16078" y="3146"/>
                  <a:pt x="16078" y="2998"/>
                </a:cubicBezTo>
                <a:cubicBezTo>
                  <a:pt x="16076" y="2972"/>
                  <a:pt x="16076" y="2945"/>
                  <a:pt x="16076" y="2918"/>
                </a:cubicBezTo>
                <a:lnTo>
                  <a:pt x="16077" y="2864"/>
                </a:lnTo>
                <a:lnTo>
                  <a:pt x="16078" y="2864"/>
                </a:lnTo>
                <a:close/>
                <a:moveTo>
                  <a:pt x="16037" y="2862"/>
                </a:moveTo>
                <a:lnTo>
                  <a:pt x="16037" y="2864"/>
                </a:lnTo>
                <a:lnTo>
                  <a:pt x="16038" y="2864"/>
                </a:lnTo>
                <a:lnTo>
                  <a:pt x="16039" y="2918"/>
                </a:lnTo>
                <a:cubicBezTo>
                  <a:pt x="16039" y="2945"/>
                  <a:pt x="16039" y="2972"/>
                  <a:pt x="16037" y="2998"/>
                </a:cubicBezTo>
                <a:cubicBezTo>
                  <a:pt x="16037" y="3146"/>
                  <a:pt x="16033" y="3292"/>
                  <a:pt x="16024" y="3435"/>
                </a:cubicBezTo>
                <a:lnTo>
                  <a:pt x="16023" y="3467"/>
                </a:lnTo>
                <a:cubicBezTo>
                  <a:pt x="16022" y="3467"/>
                  <a:pt x="16022" y="3467"/>
                  <a:pt x="16022" y="3467"/>
                </a:cubicBezTo>
                <a:cubicBezTo>
                  <a:pt x="15933" y="5134"/>
                  <a:pt x="15435" y="6461"/>
                  <a:pt x="14799" y="6741"/>
                </a:cubicBezTo>
                <a:lnTo>
                  <a:pt x="14799" y="6747"/>
                </a:lnTo>
                <a:cubicBezTo>
                  <a:pt x="14789" y="6751"/>
                  <a:pt x="14780" y="6756"/>
                  <a:pt x="14770" y="6754"/>
                </a:cubicBezTo>
                <a:cubicBezTo>
                  <a:pt x="14715" y="6780"/>
                  <a:pt x="14658" y="6794"/>
                  <a:pt x="14601" y="6797"/>
                </a:cubicBezTo>
                <a:lnTo>
                  <a:pt x="14571" y="6804"/>
                </a:lnTo>
                <a:lnTo>
                  <a:pt x="14571" y="6802"/>
                </a:lnTo>
                <a:lnTo>
                  <a:pt x="14570" y="6802"/>
                </a:lnTo>
                <a:cubicBezTo>
                  <a:pt x="14569" y="6784"/>
                  <a:pt x="14569" y="6766"/>
                  <a:pt x="14569" y="6748"/>
                </a:cubicBezTo>
                <a:cubicBezTo>
                  <a:pt x="14569" y="6721"/>
                  <a:pt x="14569" y="6695"/>
                  <a:pt x="14571" y="6668"/>
                </a:cubicBezTo>
                <a:cubicBezTo>
                  <a:pt x="14571" y="6520"/>
                  <a:pt x="14575" y="6374"/>
                  <a:pt x="14584" y="6231"/>
                </a:cubicBezTo>
                <a:lnTo>
                  <a:pt x="14585" y="6200"/>
                </a:lnTo>
                <a:cubicBezTo>
                  <a:pt x="14586" y="6200"/>
                  <a:pt x="14586" y="6200"/>
                  <a:pt x="14586" y="6199"/>
                </a:cubicBezTo>
                <a:cubicBezTo>
                  <a:pt x="14675" y="4532"/>
                  <a:pt x="15173" y="3206"/>
                  <a:pt x="15809" y="2925"/>
                </a:cubicBezTo>
                <a:lnTo>
                  <a:pt x="15809" y="2920"/>
                </a:lnTo>
                <a:cubicBezTo>
                  <a:pt x="15819" y="2915"/>
                  <a:pt x="15828" y="2910"/>
                  <a:pt x="15838" y="2912"/>
                </a:cubicBezTo>
                <a:cubicBezTo>
                  <a:pt x="15893" y="2886"/>
                  <a:pt x="15950" y="2872"/>
                  <a:pt x="16007" y="2870"/>
                </a:cubicBezTo>
                <a:close/>
                <a:moveTo>
                  <a:pt x="13080" y="2862"/>
                </a:moveTo>
                <a:lnTo>
                  <a:pt x="13110" y="2870"/>
                </a:lnTo>
                <a:cubicBezTo>
                  <a:pt x="13167" y="2872"/>
                  <a:pt x="13224" y="2886"/>
                  <a:pt x="13279" y="2912"/>
                </a:cubicBezTo>
                <a:cubicBezTo>
                  <a:pt x="13289" y="2910"/>
                  <a:pt x="13298" y="2915"/>
                  <a:pt x="13308" y="2920"/>
                </a:cubicBezTo>
                <a:lnTo>
                  <a:pt x="13308" y="2925"/>
                </a:lnTo>
                <a:cubicBezTo>
                  <a:pt x="13944" y="3206"/>
                  <a:pt x="14442" y="4532"/>
                  <a:pt x="14531" y="6199"/>
                </a:cubicBezTo>
                <a:cubicBezTo>
                  <a:pt x="14531" y="6200"/>
                  <a:pt x="14531" y="6200"/>
                  <a:pt x="14532" y="6200"/>
                </a:cubicBezTo>
                <a:lnTo>
                  <a:pt x="14533" y="6231"/>
                </a:lnTo>
                <a:cubicBezTo>
                  <a:pt x="14542" y="6374"/>
                  <a:pt x="14546" y="6520"/>
                  <a:pt x="14546" y="6668"/>
                </a:cubicBezTo>
                <a:cubicBezTo>
                  <a:pt x="14548" y="6695"/>
                  <a:pt x="14548" y="6721"/>
                  <a:pt x="14548" y="6748"/>
                </a:cubicBezTo>
                <a:cubicBezTo>
                  <a:pt x="14548" y="6766"/>
                  <a:pt x="14548" y="6784"/>
                  <a:pt x="14547" y="6802"/>
                </a:cubicBezTo>
                <a:lnTo>
                  <a:pt x="14546" y="6802"/>
                </a:lnTo>
                <a:lnTo>
                  <a:pt x="14546" y="6804"/>
                </a:lnTo>
                <a:lnTo>
                  <a:pt x="14516" y="6797"/>
                </a:lnTo>
                <a:cubicBezTo>
                  <a:pt x="14459" y="6794"/>
                  <a:pt x="14402" y="6780"/>
                  <a:pt x="14347" y="6754"/>
                </a:cubicBezTo>
                <a:cubicBezTo>
                  <a:pt x="14337" y="6756"/>
                  <a:pt x="14328" y="6751"/>
                  <a:pt x="14318" y="6747"/>
                </a:cubicBezTo>
                <a:lnTo>
                  <a:pt x="14318" y="6741"/>
                </a:lnTo>
                <a:cubicBezTo>
                  <a:pt x="13682" y="6461"/>
                  <a:pt x="13184" y="5134"/>
                  <a:pt x="13095" y="3467"/>
                </a:cubicBezTo>
                <a:cubicBezTo>
                  <a:pt x="13095" y="3467"/>
                  <a:pt x="13095" y="3467"/>
                  <a:pt x="13094" y="3467"/>
                </a:cubicBezTo>
                <a:lnTo>
                  <a:pt x="13093" y="3435"/>
                </a:lnTo>
                <a:cubicBezTo>
                  <a:pt x="13084" y="3292"/>
                  <a:pt x="13080" y="3146"/>
                  <a:pt x="13080" y="2998"/>
                </a:cubicBezTo>
                <a:cubicBezTo>
                  <a:pt x="13078" y="2972"/>
                  <a:pt x="13078" y="2945"/>
                  <a:pt x="13078" y="2918"/>
                </a:cubicBezTo>
                <a:lnTo>
                  <a:pt x="13079" y="2864"/>
                </a:lnTo>
                <a:lnTo>
                  <a:pt x="13080" y="2864"/>
                </a:lnTo>
                <a:close/>
                <a:moveTo>
                  <a:pt x="10082" y="2862"/>
                </a:moveTo>
                <a:lnTo>
                  <a:pt x="10112" y="2870"/>
                </a:lnTo>
                <a:cubicBezTo>
                  <a:pt x="10170" y="2872"/>
                  <a:pt x="10226" y="2886"/>
                  <a:pt x="10281" y="2912"/>
                </a:cubicBezTo>
                <a:cubicBezTo>
                  <a:pt x="10291" y="2910"/>
                  <a:pt x="10301" y="2915"/>
                  <a:pt x="10310" y="2920"/>
                </a:cubicBezTo>
                <a:lnTo>
                  <a:pt x="10310" y="2925"/>
                </a:lnTo>
                <a:cubicBezTo>
                  <a:pt x="10946" y="3206"/>
                  <a:pt x="11444" y="4532"/>
                  <a:pt x="11533" y="6199"/>
                </a:cubicBezTo>
                <a:cubicBezTo>
                  <a:pt x="11533" y="6200"/>
                  <a:pt x="11534" y="6200"/>
                  <a:pt x="11534" y="6200"/>
                </a:cubicBezTo>
                <a:lnTo>
                  <a:pt x="11535" y="6231"/>
                </a:lnTo>
                <a:cubicBezTo>
                  <a:pt x="11544" y="6374"/>
                  <a:pt x="11548" y="6520"/>
                  <a:pt x="11548" y="6668"/>
                </a:cubicBezTo>
                <a:cubicBezTo>
                  <a:pt x="11550" y="6695"/>
                  <a:pt x="11550" y="6721"/>
                  <a:pt x="11550" y="6748"/>
                </a:cubicBezTo>
                <a:cubicBezTo>
                  <a:pt x="11550" y="6766"/>
                  <a:pt x="11550" y="6784"/>
                  <a:pt x="11549" y="6802"/>
                </a:cubicBezTo>
                <a:lnTo>
                  <a:pt x="11549" y="6802"/>
                </a:lnTo>
                <a:lnTo>
                  <a:pt x="11548" y="6804"/>
                </a:lnTo>
                <a:lnTo>
                  <a:pt x="11518" y="6797"/>
                </a:lnTo>
                <a:cubicBezTo>
                  <a:pt x="11461" y="6794"/>
                  <a:pt x="11404" y="6780"/>
                  <a:pt x="11349" y="6754"/>
                </a:cubicBezTo>
                <a:cubicBezTo>
                  <a:pt x="11339" y="6756"/>
                  <a:pt x="11330" y="6751"/>
                  <a:pt x="11320" y="6747"/>
                </a:cubicBezTo>
                <a:lnTo>
                  <a:pt x="11320" y="6741"/>
                </a:lnTo>
                <a:cubicBezTo>
                  <a:pt x="10684" y="6461"/>
                  <a:pt x="10186" y="5134"/>
                  <a:pt x="10097" y="3467"/>
                </a:cubicBezTo>
                <a:cubicBezTo>
                  <a:pt x="10097" y="3467"/>
                  <a:pt x="10097" y="3467"/>
                  <a:pt x="10097" y="3467"/>
                </a:cubicBezTo>
                <a:lnTo>
                  <a:pt x="10096" y="3435"/>
                </a:lnTo>
                <a:cubicBezTo>
                  <a:pt x="10087" y="3292"/>
                  <a:pt x="10082" y="3146"/>
                  <a:pt x="10082" y="2998"/>
                </a:cubicBezTo>
                <a:cubicBezTo>
                  <a:pt x="10080" y="2972"/>
                  <a:pt x="10080" y="2945"/>
                  <a:pt x="10080" y="2918"/>
                </a:cubicBezTo>
                <a:lnTo>
                  <a:pt x="10081" y="2864"/>
                </a:lnTo>
                <a:lnTo>
                  <a:pt x="10082" y="2864"/>
                </a:lnTo>
                <a:close/>
                <a:moveTo>
                  <a:pt x="10042" y="2862"/>
                </a:moveTo>
                <a:lnTo>
                  <a:pt x="10042" y="2864"/>
                </a:lnTo>
                <a:lnTo>
                  <a:pt x="10042" y="2864"/>
                </a:lnTo>
                <a:lnTo>
                  <a:pt x="10044" y="2918"/>
                </a:lnTo>
                <a:cubicBezTo>
                  <a:pt x="10044" y="2945"/>
                  <a:pt x="10043" y="2972"/>
                  <a:pt x="10041" y="2998"/>
                </a:cubicBezTo>
                <a:cubicBezTo>
                  <a:pt x="10041" y="3146"/>
                  <a:pt x="10037" y="3292"/>
                  <a:pt x="10028" y="3435"/>
                </a:cubicBezTo>
                <a:lnTo>
                  <a:pt x="10027" y="3467"/>
                </a:lnTo>
                <a:cubicBezTo>
                  <a:pt x="10027" y="3467"/>
                  <a:pt x="10026" y="3467"/>
                  <a:pt x="10026" y="3467"/>
                </a:cubicBezTo>
                <a:cubicBezTo>
                  <a:pt x="9937" y="5134"/>
                  <a:pt x="9439" y="6461"/>
                  <a:pt x="8803" y="6741"/>
                </a:cubicBezTo>
                <a:lnTo>
                  <a:pt x="8803" y="6747"/>
                </a:lnTo>
                <a:cubicBezTo>
                  <a:pt x="8794" y="6751"/>
                  <a:pt x="8784" y="6756"/>
                  <a:pt x="8774" y="6754"/>
                </a:cubicBezTo>
                <a:cubicBezTo>
                  <a:pt x="8719" y="6780"/>
                  <a:pt x="8663" y="6794"/>
                  <a:pt x="8605" y="6797"/>
                </a:cubicBezTo>
                <a:lnTo>
                  <a:pt x="8575" y="6804"/>
                </a:lnTo>
                <a:lnTo>
                  <a:pt x="8575" y="6802"/>
                </a:lnTo>
                <a:lnTo>
                  <a:pt x="8574" y="6802"/>
                </a:lnTo>
                <a:cubicBezTo>
                  <a:pt x="8573" y="6784"/>
                  <a:pt x="8573" y="6766"/>
                  <a:pt x="8573" y="6748"/>
                </a:cubicBezTo>
                <a:cubicBezTo>
                  <a:pt x="8573" y="6721"/>
                  <a:pt x="8573" y="6695"/>
                  <a:pt x="8575" y="6668"/>
                </a:cubicBezTo>
                <a:cubicBezTo>
                  <a:pt x="8575" y="6520"/>
                  <a:pt x="8580" y="6374"/>
                  <a:pt x="8589" y="6231"/>
                </a:cubicBezTo>
                <a:lnTo>
                  <a:pt x="8590" y="6200"/>
                </a:lnTo>
                <a:cubicBezTo>
                  <a:pt x="8590" y="6200"/>
                  <a:pt x="8590" y="6200"/>
                  <a:pt x="8591" y="6199"/>
                </a:cubicBezTo>
                <a:cubicBezTo>
                  <a:pt x="8680" y="4532"/>
                  <a:pt x="9177" y="3206"/>
                  <a:pt x="9813" y="2925"/>
                </a:cubicBezTo>
                <a:lnTo>
                  <a:pt x="9813" y="2920"/>
                </a:lnTo>
                <a:cubicBezTo>
                  <a:pt x="9823" y="2915"/>
                  <a:pt x="9832" y="2910"/>
                  <a:pt x="9842" y="2912"/>
                </a:cubicBezTo>
                <a:cubicBezTo>
                  <a:pt x="9897" y="2886"/>
                  <a:pt x="9954" y="2872"/>
                  <a:pt x="10011" y="2870"/>
                </a:cubicBezTo>
                <a:close/>
                <a:moveTo>
                  <a:pt x="7084" y="2862"/>
                </a:moveTo>
                <a:lnTo>
                  <a:pt x="7114" y="2870"/>
                </a:lnTo>
                <a:cubicBezTo>
                  <a:pt x="7172" y="2872"/>
                  <a:pt x="7228" y="2886"/>
                  <a:pt x="7283" y="2912"/>
                </a:cubicBezTo>
                <a:cubicBezTo>
                  <a:pt x="7293" y="2910"/>
                  <a:pt x="7303" y="2915"/>
                  <a:pt x="7312" y="2920"/>
                </a:cubicBezTo>
                <a:lnTo>
                  <a:pt x="7312" y="2925"/>
                </a:lnTo>
                <a:cubicBezTo>
                  <a:pt x="7948" y="3206"/>
                  <a:pt x="8446" y="4532"/>
                  <a:pt x="8535" y="6199"/>
                </a:cubicBezTo>
                <a:cubicBezTo>
                  <a:pt x="8535" y="6200"/>
                  <a:pt x="8536" y="6200"/>
                  <a:pt x="8536" y="6200"/>
                </a:cubicBezTo>
                <a:lnTo>
                  <a:pt x="8537" y="6231"/>
                </a:lnTo>
                <a:cubicBezTo>
                  <a:pt x="8546" y="6374"/>
                  <a:pt x="8550" y="6520"/>
                  <a:pt x="8550" y="6668"/>
                </a:cubicBezTo>
                <a:cubicBezTo>
                  <a:pt x="8552" y="6695"/>
                  <a:pt x="8553" y="6721"/>
                  <a:pt x="8553" y="6748"/>
                </a:cubicBezTo>
                <a:cubicBezTo>
                  <a:pt x="8553" y="6766"/>
                  <a:pt x="8552" y="6784"/>
                  <a:pt x="8551" y="6802"/>
                </a:cubicBezTo>
                <a:lnTo>
                  <a:pt x="8551" y="6802"/>
                </a:lnTo>
                <a:lnTo>
                  <a:pt x="8551" y="6804"/>
                </a:lnTo>
                <a:lnTo>
                  <a:pt x="8520" y="6797"/>
                </a:lnTo>
                <a:cubicBezTo>
                  <a:pt x="8463" y="6794"/>
                  <a:pt x="8406" y="6780"/>
                  <a:pt x="8351" y="6754"/>
                </a:cubicBezTo>
                <a:cubicBezTo>
                  <a:pt x="8341" y="6756"/>
                  <a:pt x="8332" y="6751"/>
                  <a:pt x="8322" y="6747"/>
                </a:cubicBezTo>
                <a:lnTo>
                  <a:pt x="8322" y="6741"/>
                </a:lnTo>
                <a:cubicBezTo>
                  <a:pt x="7686" y="6461"/>
                  <a:pt x="7189" y="5134"/>
                  <a:pt x="7099" y="3467"/>
                </a:cubicBezTo>
                <a:cubicBezTo>
                  <a:pt x="7099" y="3467"/>
                  <a:pt x="7099" y="3467"/>
                  <a:pt x="7099" y="3467"/>
                </a:cubicBezTo>
                <a:lnTo>
                  <a:pt x="7098" y="3435"/>
                </a:lnTo>
                <a:cubicBezTo>
                  <a:pt x="7089" y="3292"/>
                  <a:pt x="7084" y="3146"/>
                  <a:pt x="7084" y="2998"/>
                </a:cubicBezTo>
                <a:cubicBezTo>
                  <a:pt x="7082" y="2972"/>
                  <a:pt x="7082" y="2945"/>
                  <a:pt x="7082" y="2918"/>
                </a:cubicBezTo>
                <a:lnTo>
                  <a:pt x="7083" y="2864"/>
                </a:lnTo>
                <a:lnTo>
                  <a:pt x="7084" y="2864"/>
                </a:lnTo>
                <a:close/>
                <a:moveTo>
                  <a:pt x="7044" y="2862"/>
                </a:moveTo>
                <a:lnTo>
                  <a:pt x="7044" y="2864"/>
                </a:lnTo>
                <a:lnTo>
                  <a:pt x="7045" y="2864"/>
                </a:lnTo>
                <a:lnTo>
                  <a:pt x="7046" y="2918"/>
                </a:lnTo>
                <a:cubicBezTo>
                  <a:pt x="7046" y="2945"/>
                  <a:pt x="7046" y="2972"/>
                  <a:pt x="7043" y="2998"/>
                </a:cubicBezTo>
                <a:cubicBezTo>
                  <a:pt x="7043" y="3146"/>
                  <a:pt x="7039" y="3292"/>
                  <a:pt x="7030" y="3435"/>
                </a:cubicBezTo>
                <a:lnTo>
                  <a:pt x="7029" y="3467"/>
                </a:lnTo>
                <a:cubicBezTo>
                  <a:pt x="7029" y="3467"/>
                  <a:pt x="7028" y="3467"/>
                  <a:pt x="7028" y="3467"/>
                </a:cubicBezTo>
                <a:cubicBezTo>
                  <a:pt x="6939" y="5134"/>
                  <a:pt x="6441" y="6461"/>
                  <a:pt x="5805" y="6741"/>
                </a:cubicBezTo>
                <a:lnTo>
                  <a:pt x="5805" y="6747"/>
                </a:lnTo>
                <a:cubicBezTo>
                  <a:pt x="5796" y="6751"/>
                  <a:pt x="5786" y="6756"/>
                  <a:pt x="5776" y="6754"/>
                </a:cubicBezTo>
                <a:cubicBezTo>
                  <a:pt x="5721" y="6780"/>
                  <a:pt x="5665" y="6794"/>
                  <a:pt x="5607" y="6797"/>
                </a:cubicBezTo>
                <a:lnTo>
                  <a:pt x="5577" y="6804"/>
                </a:lnTo>
                <a:lnTo>
                  <a:pt x="5577" y="6802"/>
                </a:lnTo>
                <a:lnTo>
                  <a:pt x="5576" y="6802"/>
                </a:lnTo>
                <a:cubicBezTo>
                  <a:pt x="5575" y="6784"/>
                  <a:pt x="5575" y="6766"/>
                  <a:pt x="5575" y="6748"/>
                </a:cubicBezTo>
                <a:cubicBezTo>
                  <a:pt x="5575" y="6721"/>
                  <a:pt x="5575" y="6695"/>
                  <a:pt x="5578" y="6668"/>
                </a:cubicBezTo>
                <a:cubicBezTo>
                  <a:pt x="5577" y="6520"/>
                  <a:pt x="5582" y="6374"/>
                  <a:pt x="5591" y="6231"/>
                </a:cubicBezTo>
                <a:lnTo>
                  <a:pt x="5592" y="6200"/>
                </a:lnTo>
                <a:cubicBezTo>
                  <a:pt x="5592" y="6200"/>
                  <a:pt x="5592" y="6200"/>
                  <a:pt x="5593" y="6199"/>
                </a:cubicBezTo>
                <a:cubicBezTo>
                  <a:pt x="5682" y="4532"/>
                  <a:pt x="6180" y="3206"/>
                  <a:pt x="6815" y="2925"/>
                </a:cubicBezTo>
                <a:lnTo>
                  <a:pt x="6816" y="2920"/>
                </a:lnTo>
                <a:cubicBezTo>
                  <a:pt x="6825" y="2915"/>
                  <a:pt x="6834" y="2910"/>
                  <a:pt x="6844" y="2912"/>
                </a:cubicBezTo>
                <a:cubicBezTo>
                  <a:pt x="6900" y="2886"/>
                  <a:pt x="6956" y="2872"/>
                  <a:pt x="7013" y="2870"/>
                </a:cubicBezTo>
                <a:close/>
                <a:moveTo>
                  <a:pt x="4086" y="2862"/>
                </a:moveTo>
                <a:lnTo>
                  <a:pt x="4116" y="2870"/>
                </a:lnTo>
                <a:cubicBezTo>
                  <a:pt x="4174" y="2872"/>
                  <a:pt x="4230" y="2886"/>
                  <a:pt x="4285" y="2912"/>
                </a:cubicBezTo>
                <a:cubicBezTo>
                  <a:pt x="4295" y="2910"/>
                  <a:pt x="4305" y="2915"/>
                  <a:pt x="4314" y="2920"/>
                </a:cubicBezTo>
                <a:lnTo>
                  <a:pt x="4314" y="2925"/>
                </a:lnTo>
                <a:cubicBezTo>
                  <a:pt x="4950" y="3206"/>
                  <a:pt x="5448" y="4532"/>
                  <a:pt x="5537" y="6199"/>
                </a:cubicBezTo>
                <a:cubicBezTo>
                  <a:pt x="5537" y="6200"/>
                  <a:pt x="5538" y="6200"/>
                  <a:pt x="5538" y="6200"/>
                </a:cubicBezTo>
                <a:lnTo>
                  <a:pt x="5539" y="6231"/>
                </a:lnTo>
                <a:cubicBezTo>
                  <a:pt x="5548" y="6374"/>
                  <a:pt x="5552" y="6520"/>
                  <a:pt x="5552" y="6668"/>
                </a:cubicBezTo>
                <a:cubicBezTo>
                  <a:pt x="5555" y="6695"/>
                  <a:pt x="5555" y="6721"/>
                  <a:pt x="5555" y="6748"/>
                </a:cubicBezTo>
                <a:cubicBezTo>
                  <a:pt x="5555" y="6766"/>
                  <a:pt x="5555" y="6784"/>
                  <a:pt x="5554" y="6802"/>
                </a:cubicBezTo>
                <a:lnTo>
                  <a:pt x="5553" y="6802"/>
                </a:lnTo>
                <a:lnTo>
                  <a:pt x="5553" y="6804"/>
                </a:lnTo>
                <a:lnTo>
                  <a:pt x="5522" y="6797"/>
                </a:lnTo>
                <a:cubicBezTo>
                  <a:pt x="5465" y="6794"/>
                  <a:pt x="5408" y="6780"/>
                  <a:pt x="5353" y="6754"/>
                </a:cubicBezTo>
                <a:cubicBezTo>
                  <a:pt x="5343" y="6756"/>
                  <a:pt x="5334" y="6751"/>
                  <a:pt x="5325" y="6747"/>
                </a:cubicBezTo>
                <a:lnTo>
                  <a:pt x="5324" y="6741"/>
                </a:lnTo>
                <a:cubicBezTo>
                  <a:pt x="4689" y="6461"/>
                  <a:pt x="4191" y="5134"/>
                  <a:pt x="4102" y="3467"/>
                </a:cubicBezTo>
                <a:cubicBezTo>
                  <a:pt x="4101" y="3467"/>
                  <a:pt x="4101" y="3467"/>
                  <a:pt x="4101" y="3467"/>
                </a:cubicBezTo>
                <a:lnTo>
                  <a:pt x="4100" y="3435"/>
                </a:lnTo>
                <a:cubicBezTo>
                  <a:pt x="4091" y="3292"/>
                  <a:pt x="4086" y="3146"/>
                  <a:pt x="4087" y="2998"/>
                </a:cubicBezTo>
                <a:cubicBezTo>
                  <a:pt x="4084" y="2972"/>
                  <a:pt x="4084" y="2945"/>
                  <a:pt x="4084" y="2918"/>
                </a:cubicBezTo>
                <a:lnTo>
                  <a:pt x="4085" y="2864"/>
                </a:lnTo>
                <a:lnTo>
                  <a:pt x="4086" y="2864"/>
                </a:lnTo>
                <a:close/>
                <a:moveTo>
                  <a:pt x="4046" y="2862"/>
                </a:moveTo>
                <a:lnTo>
                  <a:pt x="4046" y="2864"/>
                </a:lnTo>
                <a:lnTo>
                  <a:pt x="4047" y="2864"/>
                </a:lnTo>
                <a:lnTo>
                  <a:pt x="4048" y="2918"/>
                </a:lnTo>
                <a:cubicBezTo>
                  <a:pt x="4048" y="2945"/>
                  <a:pt x="4048" y="2972"/>
                  <a:pt x="4045" y="2998"/>
                </a:cubicBezTo>
                <a:cubicBezTo>
                  <a:pt x="4045" y="3146"/>
                  <a:pt x="4041" y="3292"/>
                  <a:pt x="4032" y="3435"/>
                </a:cubicBezTo>
                <a:lnTo>
                  <a:pt x="4031" y="3467"/>
                </a:lnTo>
                <a:cubicBezTo>
                  <a:pt x="4031" y="3467"/>
                  <a:pt x="4031" y="3467"/>
                  <a:pt x="4030" y="3467"/>
                </a:cubicBezTo>
                <a:cubicBezTo>
                  <a:pt x="3941" y="5134"/>
                  <a:pt x="3443" y="6461"/>
                  <a:pt x="2807" y="6741"/>
                </a:cubicBezTo>
                <a:lnTo>
                  <a:pt x="2807" y="6747"/>
                </a:lnTo>
                <a:cubicBezTo>
                  <a:pt x="2798" y="6751"/>
                  <a:pt x="2788" y="6756"/>
                  <a:pt x="2779" y="6754"/>
                </a:cubicBezTo>
                <a:cubicBezTo>
                  <a:pt x="2723" y="6780"/>
                  <a:pt x="2667" y="6794"/>
                  <a:pt x="2609" y="6797"/>
                </a:cubicBezTo>
                <a:lnTo>
                  <a:pt x="2579" y="6804"/>
                </a:lnTo>
                <a:lnTo>
                  <a:pt x="2579" y="6802"/>
                </a:lnTo>
                <a:lnTo>
                  <a:pt x="2578" y="6802"/>
                </a:lnTo>
                <a:cubicBezTo>
                  <a:pt x="2577" y="6784"/>
                  <a:pt x="2577" y="6766"/>
                  <a:pt x="2577" y="6748"/>
                </a:cubicBezTo>
                <a:cubicBezTo>
                  <a:pt x="2577" y="6721"/>
                  <a:pt x="2577" y="6695"/>
                  <a:pt x="2580" y="6668"/>
                </a:cubicBezTo>
                <a:cubicBezTo>
                  <a:pt x="2580" y="6520"/>
                  <a:pt x="2584" y="6374"/>
                  <a:pt x="2593" y="6231"/>
                </a:cubicBezTo>
                <a:lnTo>
                  <a:pt x="2594" y="6200"/>
                </a:lnTo>
                <a:cubicBezTo>
                  <a:pt x="2594" y="6200"/>
                  <a:pt x="2594" y="6200"/>
                  <a:pt x="2595" y="6199"/>
                </a:cubicBezTo>
                <a:cubicBezTo>
                  <a:pt x="2684" y="4532"/>
                  <a:pt x="3182" y="3206"/>
                  <a:pt x="3817" y="2925"/>
                </a:cubicBezTo>
                <a:lnTo>
                  <a:pt x="3818" y="2920"/>
                </a:lnTo>
                <a:cubicBezTo>
                  <a:pt x="3827" y="2915"/>
                  <a:pt x="3836" y="2910"/>
                  <a:pt x="3846" y="2912"/>
                </a:cubicBezTo>
                <a:cubicBezTo>
                  <a:pt x="3902" y="2886"/>
                  <a:pt x="3958" y="2872"/>
                  <a:pt x="4015" y="2870"/>
                </a:cubicBezTo>
                <a:close/>
                <a:moveTo>
                  <a:pt x="1088" y="2862"/>
                </a:moveTo>
                <a:lnTo>
                  <a:pt x="1118" y="2870"/>
                </a:lnTo>
                <a:cubicBezTo>
                  <a:pt x="1176" y="2872"/>
                  <a:pt x="1232" y="2886"/>
                  <a:pt x="1288" y="2912"/>
                </a:cubicBezTo>
                <a:cubicBezTo>
                  <a:pt x="1297" y="2910"/>
                  <a:pt x="1307" y="2915"/>
                  <a:pt x="1316" y="2920"/>
                </a:cubicBezTo>
                <a:lnTo>
                  <a:pt x="1316" y="2925"/>
                </a:lnTo>
                <a:cubicBezTo>
                  <a:pt x="1952" y="3206"/>
                  <a:pt x="2450" y="4532"/>
                  <a:pt x="2539" y="6199"/>
                </a:cubicBezTo>
                <a:cubicBezTo>
                  <a:pt x="2540" y="6200"/>
                  <a:pt x="2540" y="6200"/>
                  <a:pt x="2540" y="6200"/>
                </a:cubicBezTo>
                <a:lnTo>
                  <a:pt x="2541" y="6231"/>
                </a:lnTo>
                <a:cubicBezTo>
                  <a:pt x="2550" y="6374"/>
                  <a:pt x="2554" y="6520"/>
                  <a:pt x="2554" y="6668"/>
                </a:cubicBezTo>
                <a:cubicBezTo>
                  <a:pt x="2557" y="6695"/>
                  <a:pt x="2557" y="6721"/>
                  <a:pt x="2557" y="6748"/>
                </a:cubicBezTo>
                <a:cubicBezTo>
                  <a:pt x="2557" y="6766"/>
                  <a:pt x="2557" y="6784"/>
                  <a:pt x="2556" y="6802"/>
                </a:cubicBezTo>
                <a:lnTo>
                  <a:pt x="2555" y="6802"/>
                </a:lnTo>
                <a:lnTo>
                  <a:pt x="2555" y="6804"/>
                </a:lnTo>
                <a:lnTo>
                  <a:pt x="2524" y="6797"/>
                </a:lnTo>
                <a:cubicBezTo>
                  <a:pt x="2467" y="6794"/>
                  <a:pt x="2411" y="6780"/>
                  <a:pt x="2355" y="6754"/>
                </a:cubicBezTo>
                <a:cubicBezTo>
                  <a:pt x="2345" y="6756"/>
                  <a:pt x="2336" y="6751"/>
                  <a:pt x="2327" y="6747"/>
                </a:cubicBezTo>
                <a:lnTo>
                  <a:pt x="2326" y="6741"/>
                </a:lnTo>
                <a:cubicBezTo>
                  <a:pt x="1691" y="6461"/>
                  <a:pt x="1193" y="5134"/>
                  <a:pt x="1104" y="3467"/>
                </a:cubicBezTo>
                <a:cubicBezTo>
                  <a:pt x="1103" y="3467"/>
                  <a:pt x="1103" y="3467"/>
                  <a:pt x="1103" y="3467"/>
                </a:cubicBezTo>
                <a:lnTo>
                  <a:pt x="1102" y="3435"/>
                </a:lnTo>
                <a:cubicBezTo>
                  <a:pt x="1093" y="3292"/>
                  <a:pt x="1089" y="3146"/>
                  <a:pt x="1089" y="2998"/>
                </a:cubicBezTo>
                <a:cubicBezTo>
                  <a:pt x="1086" y="2972"/>
                  <a:pt x="1086" y="2945"/>
                  <a:pt x="1086" y="2918"/>
                </a:cubicBezTo>
                <a:lnTo>
                  <a:pt x="1087" y="2864"/>
                </a:lnTo>
                <a:lnTo>
                  <a:pt x="1088" y="2864"/>
                </a:lnTo>
                <a:close/>
                <a:moveTo>
                  <a:pt x="13039" y="2862"/>
                </a:moveTo>
                <a:lnTo>
                  <a:pt x="13040" y="2864"/>
                </a:lnTo>
                <a:lnTo>
                  <a:pt x="13040" y="2864"/>
                </a:lnTo>
                <a:lnTo>
                  <a:pt x="13041" y="2918"/>
                </a:lnTo>
                <a:cubicBezTo>
                  <a:pt x="13041" y="2945"/>
                  <a:pt x="13041" y="2972"/>
                  <a:pt x="13039" y="2998"/>
                </a:cubicBezTo>
                <a:cubicBezTo>
                  <a:pt x="13039" y="3146"/>
                  <a:pt x="13035" y="3292"/>
                  <a:pt x="13026" y="3435"/>
                </a:cubicBezTo>
                <a:lnTo>
                  <a:pt x="13025" y="3467"/>
                </a:lnTo>
                <a:cubicBezTo>
                  <a:pt x="13025" y="3467"/>
                  <a:pt x="13024" y="3467"/>
                  <a:pt x="13024" y="3467"/>
                </a:cubicBezTo>
                <a:cubicBezTo>
                  <a:pt x="12935" y="5134"/>
                  <a:pt x="12437" y="6461"/>
                  <a:pt x="11801" y="6741"/>
                </a:cubicBezTo>
                <a:lnTo>
                  <a:pt x="11801" y="6747"/>
                </a:lnTo>
                <a:cubicBezTo>
                  <a:pt x="11792" y="6751"/>
                  <a:pt x="11782" y="6756"/>
                  <a:pt x="11772" y="6754"/>
                </a:cubicBezTo>
                <a:cubicBezTo>
                  <a:pt x="11717" y="6780"/>
                  <a:pt x="11661" y="6794"/>
                  <a:pt x="11603" y="6797"/>
                </a:cubicBezTo>
                <a:lnTo>
                  <a:pt x="11573" y="6804"/>
                </a:lnTo>
                <a:lnTo>
                  <a:pt x="11573" y="6802"/>
                </a:lnTo>
                <a:lnTo>
                  <a:pt x="11572" y="6802"/>
                </a:lnTo>
                <a:cubicBezTo>
                  <a:pt x="11571" y="6784"/>
                  <a:pt x="11571" y="6766"/>
                  <a:pt x="11571" y="6748"/>
                </a:cubicBezTo>
                <a:cubicBezTo>
                  <a:pt x="11571" y="6721"/>
                  <a:pt x="11571" y="6695"/>
                  <a:pt x="11573" y="6668"/>
                </a:cubicBezTo>
                <a:cubicBezTo>
                  <a:pt x="11573" y="6520"/>
                  <a:pt x="11578" y="6374"/>
                  <a:pt x="11587" y="6231"/>
                </a:cubicBezTo>
                <a:lnTo>
                  <a:pt x="11588" y="6200"/>
                </a:lnTo>
                <a:cubicBezTo>
                  <a:pt x="11588" y="6200"/>
                  <a:pt x="11588" y="6200"/>
                  <a:pt x="11588" y="6199"/>
                </a:cubicBezTo>
                <a:cubicBezTo>
                  <a:pt x="11677" y="4532"/>
                  <a:pt x="12175" y="3206"/>
                  <a:pt x="12811" y="2925"/>
                </a:cubicBezTo>
                <a:lnTo>
                  <a:pt x="12811" y="2920"/>
                </a:lnTo>
                <a:cubicBezTo>
                  <a:pt x="12821" y="2915"/>
                  <a:pt x="12830" y="2910"/>
                  <a:pt x="12840" y="2912"/>
                </a:cubicBezTo>
                <a:cubicBezTo>
                  <a:pt x="12895" y="2886"/>
                  <a:pt x="12952" y="2872"/>
                  <a:pt x="13009" y="2870"/>
                </a:cubicBezTo>
                <a:close/>
                <a:moveTo>
                  <a:pt x="1048" y="2862"/>
                </a:moveTo>
                <a:lnTo>
                  <a:pt x="1048" y="2864"/>
                </a:lnTo>
                <a:lnTo>
                  <a:pt x="1049" y="2864"/>
                </a:lnTo>
                <a:lnTo>
                  <a:pt x="1050" y="2918"/>
                </a:lnTo>
                <a:cubicBezTo>
                  <a:pt x="1050" y="2945"/>
                  <a:pt x="1050" y="2972"/>
                  <a:pt x="1047" y="2998"/>
                </a:cubicBezTo>
                <a:cubicBezTo>
                  <a:pt x="1047" y="3146"/>
                  <a:pt x="1043" y="3292"/>
                  <a:pt x="1034" y="3435"/>
                </a:cubicBezTo>
                <a:lnTo>
                  <a:pt x="1033" y="3467"/>
                </a:lnTo>
                <a:cubicBezTo>
                  <a:pt x="1033" y="3467"/>
                  <a:pt x="1033" y="3467"/>
                  <a:pt x="1032" y="3467"/>
                </a:cubicBezTo>
                <a:cubicBezTo>
                  <a:pt x="952" y="4963"/>
                  <a:pt x="543" y="6185"/>
                  <a:pt x="0" y="6615"/>
                </a:cubicBezTo>
                <a:lnTo>
                  <a:pt x="0" y="5990"/>
                </a:lnTo>
                <a:cubicBezTo>
                  <a:pt x="406" y="5599"/>
                  <a:pt x="713" y="4676"/>
                  <a:pt x="796" y="3546"/>
                </a:cubicBezTo>
                <a:cubicBezTo>
                  <a:pt x="459" y="3739"/>
                  <a:pt x="173" y="4284"/>
                  <a:pt x="0" y="5029"/>
                </a:cubicBezTo>
                <a:lnTo>
                  <a:pt x="0" y="4052"/>
                </a:lnTo>
                <a:cubicBezTo>
                  <a:pt x="215" y="3471"/>
                  <a:pt x="500" y="3066"/>
                  <a:pt x="820" y="2925"/>
                </a:cubicBezTo>
                <a:lnTo>
                  <a:pt x="820" y="2920"/>
                </a:lnTo>
                <a:cubicBezTo>
                  <a:pt x="829" y="2915"/>
                  <a:pt x="839" y="2910"/>
                  <a:pt x="848" y="2912"/>
                </a:cubicBezTo>
                <a:cubicBezTo>
                  <a:pt x="904" y="2886"/>
                  <a:pt x="960" y="2872"/>
                  <a:pt x="1018" y="2870"/>
                </a:cubicBezTo>
                <a:close/>
                <a:moveTo>
                  <a:pt x="21205" y="0"/>
                </a:moveTo>
                <a:lnTo>
                  <a:pt x="21579" y="0"/>
                </a:lnTo>
                <a:cubicBezTo>
                  <a:pt x="21587" y="13"/>
                  <a:pt x="21593" y="30"/>
                  <a:pt x="21600" y="47"/>
                </a:cubicBezTo>
                <a:lnTo>
                  <a:pt x="21600" y="992"/>
                </a:lnTo>
                <a:cubicBezTo>
                  <a:pt x="21500" y="586"/>
                  <a:pt x="21366" y="243"/>
                  <a:pt x="21205" y="0"/>
                </a:cubicBezTo>
                <a:close/>
                <a:moveTo>
                  <a:pt x="20623" y="0"/>
                </a:moveTo>
                <a:lnTo>
                  <a:pt x="20862" y="0"/>
                </a:lnTo>
                <a:cubicBezTo>
                  <a:pt x="20980" y="915"/>
                  <a:pt x="21253" y="1647"/>
                  <a:pt x="21600" y="1993"/>
                </a:cubicBezTo>
                <a:lnTo>
                  <a:pt x="21600" y="2617"/>
                </a:lnTo>
                <a:cubicBezTo>
                  <a:pt x="21126" y="2228"/>
                  <a:pt x="20756" y="1241"/>
                  <a:pt x="20623" y="0"/>
                </a:cubicBezTo>
                <a:close/>
                <a:moveTo>
                  <a:pt x="19530" y="0"/>
                </a:moveTo>
                <a:lnTo>
                  <a:pt x="19899" y="0"/>
                </a:lnTo>
                <a:cubicBezTo>
                  <a:pt x="19606" y="463"/>
                  <a:pt x="19395" y="1232"/>
                  <a:pt x="19328" y="2135"/>
                </a:cubicBezTo>
                <a:cubicBezTo>
                  <a:pt x="19760" y="1889"/>
                  <a:pt x="20108" y="1069"/>
                  <a:pt x="20246" y="0"/>
                </a:cubicBezTo>
                <a:lnTo>
                  <a:pt x="20484" y="0"/>
                </a:lnTo>
                <a:cubicBezTo>
                  <a:pt x="20334" y="1417"/>
                  <a:pt x="19874" y="2501"/>
                  <a:pt x="19304" y="2751"/>
                </a:cubicBezTo>
                <a:lnTo>
                  <a:pt x="19304" y="2756"/>
                </a:lnTo>
                <a:cubicBezTo>
                  <a:pt x="19294" y="2761"/>
                  <a:pt x="19285" y="2765"/>
                  <a:pt x="19275" y="2763"/>
                </a:cubicBezTo>
                <a:cubicBezTo>
                  <a:pt x="19220" y="2789"/>
                  <a:pt x="19163" y="2803"/>
                  <a:pt x="19106" y="2806"/>
                </a:cubicBezTo>
                <a:lnTo>
                  <a:pt x="19076" y="2813"/>
                </a:lnTo>
                <a:lnTo>
                  <a:pt x="19076" y="2811"/>
                </a:lnTo>
                <a:lnTo>
                  <a:pt x="19075" y="2811"/>
                </a:lnTo>
                <a:cubicBezTo>
                  <a:pt x="19074" y="2794"/>
                  <a:pt x="19074" y="2776"/>
                  <a:pt x="19074" y="2758"/>
                </a:cubicBezTo>
                <a:cubicBezTo>
                  <a:pt x="19074" y="2731"/>
                  <a:pt x="19074" y="2705"/>
                  <a:pt x="19076" y="2678"/>
                </a:cubicBezTo>
                <a:cubicBezTo>
                  <a:pt x="19076" y="2531"/>
                  <a:pt x="19080" y="2387"/>
                  <a:pt x="19089" y="2245"/>
                </a:cubicBezTo>
                <a:lnTo>
                  <a:pt x="19090" y="2213"/>
                </a:lnTo>
                <a:cubicBezTo>
                  <a:pt x="19091" y="2213"/>
                  <a:pt x="19091" y="2213"/>
                  <a:pt x="19091" y="2213"/>
                </a:cubicBezTo>
                <a:cubicBezTo>
                  <a:pt x="19138" y="1348"/>
                  <a:pt x="19296" y="575"/>
                  <a:pt x="19530" y="0"/>
                </a:cubicBezTo>
                <a:close/>
                <a:moveTo>
                  <a:pt x="17627" y="0"/>
                </a:moveTo>
                <a:lnTo>
                  <a:pt x="17865" y="0"/>
                </a:lnTo>
                <a:cubicBezTo>
                  <a:pt x="18003" y="1069"/>
                  <a:pt x="18351" y="1889"/>
                  <a:pt x="18783" y="2135"/>
                </a:cubicBezTo>
                <a:cubicBezTo>
                  <a:pt x="18716" y="1232"/>
                  <a:pt x="18505" y="463"/>
                  <a:pt x="18211" y="0"/>
                </a:cubicBezTo>
                <a:lnTo>
                  <a:pt x="18581" y="0"/>
                </a:lnTo>
                <a:cubicBezTo>
                  <a:pt x="18815" y="575"/>
                  <a:pt x="18973" y="1348"/>
                  <a:pt x="19020" y="2213"/>
                </a:cubicBezTo>
                <a:cubicBezTo>
                  <a:pt x="19020" y="2213"/>
                  <a:pt x="19020" y="2213"/>
                  <a:pt x="19021" y="2213"/>
                </a:cubicBezTo>
                <a:lnTo>
                  <a:pt x="19022" y="2245"/>
                </a:lnTo>
                <a:cubicBezTo>
                  <a:pt x="19031" y="2387"/>
                  <a:pt x="19035" y="2531"/>
                  <a:pt x="19035" y="2678"/>
                </a:cubicBezTo>
                <a:cubicBezTo>
                  <a:pt x="19037" y="2705"/>
                  <a:pt x="19037" y="2731"/>
                  <a:pt x="19037" y="2758"/>
                </a:cubicBezTo>
                <a:cubicBezTo>
                  <a:pt x="19037" y="2776"/>
                  <a:pt x="19037" y="2794"/>
                  <a:pt x="19036" y="2811"/>
                </a:cubicBezTo>
                <a:lnTo>
                  <a:pt x="19035" y="2811"/>
                </a:lnTo>
                <a:lnTo>
                  <a:pt x="19035" y="2813"/>
                </a:lnTo>
                <a:lnTo>
                  <a:pt x="19005" y="2806"/>
                </a:lnTo>
                <a:cubicBezTo>
                  <a:pt x="18948" y="2803"/>
                  <a:pt x="18891" y="2789"/>
                  <a:pt x="18836" y="2763"/>
                </a:cubicBezTo>
                <a:cubicBezTo>
                  <a:pt x="18826" y="2765"/>
                  <a:pt x="18817" y="2761"/>
                  <a:pt x="18807" y="2756"/>
                </a:cubicBezTo>
                <a:lnTo>
                  <a:pt x="18807" y="2751"/>
                </a:lnTo>
                <a:cubicBezTo>
                  <a:pt x="18237" y="2501"/>
                  <a:pt x="17777" y="1417"/>
                  <a:pt x="17627" y="0"/>
                </a:cubicBezTo>
                <a:close/>
                <a:moveTo>
                  <a:pt x="16532" y="0"/>
                </a:moveTo>
                <a:lnTo>
                  <a:pt x="16901" y="0"/>
                </a:lnTo>
                <a:cubicBezTo>
                  <a:pt x="16608" y="463"/>
                  <a:pt x="16397" y="1232"/>
                  <a:pt x="16330" y="2135"/>
                </a:cubicBezTo>
                <a:cubicBezTo>
                  <a:pt x="16762" y="1889"/>
                  <a:pt x="17110" y="1069"/>
                  <a:pt x="17248" y="0"/>
                </a:cubicBezTo>
                <a:lnTo>
                  <a:pt x="17486" y="0"/>
                </a:lnTo>
                <a:cubicBezTo>
                  <a:pt x="17336" y="1417"/>
                  <a:pt x="16876" y="2501"/>
                  <a:pt x="16306" y="2751"/>
                </a:cubicBezTo>
                <a:lnTo>
                  <a:pt x="16306" y="2756"/>
                </a:lnTo>
                <a:cubicBezTo>
                  <a:pt x="16296" y="2761"/>
                  <a:pt x="16287" y="2765"/>
                  <a:pt x="16277" y="2763"/>
                </a:cubicBezTo>
                <a:cubicBezTo>
                  <a:pt x="16222" y="2789"/>
                  <a:pt x="16165" y="2803"/>
                  <a:pt x="16108" y="2806"/>
                </a:cubicBezTo>
                <a:lnTo>
                  <a:pt x="16078" y="2813"/>
                </a:lnTo>
                <a:lnTo>
                  <a:pt x="16078" y="2811"/>
                </a:lnTo>
                <a:lnTo>
                  <a:pt x="16077" y="2811"/>
                </a:lnTo>
                <a:cubicBezTo>
                  <a:pt x="16076" y="2794"/>
                  <a:pt x="16076" y="2776"/>
                  <a:pt x="16076" y="2758"/>
                </a:cubicBezTo>
                <a:cubicBezTo>
                  <a:pt x="16076" y="2731"/>
                  <a:pt x="16076" y="2705"/>
                  <a:pt x="16078" y="2678"/>
                </a:cubicBezTo>
                <a:cubicBezTo>
                  <a:pt x="16078" y="2531"/>
                  <a:pt x="16082" y="2387"/>
                  <a:pt x="16091" y="2245"/>
                </a:cubicBezTo>
                <a:lnTo>
                  <a:pt x="16092" y="2213"/>
                </a:lnTo>
                <a:cubicBezTo>
                  <a:pt x="16093" y="2213"/>
                  <a:pt x="16093" y="2213"/>
                  <a:pt x="16093" y="2213"/>
                </a:cubicBezTo>
                <a:cubicBezTo>
                  <a:pt x="16140" y="1348"/>
                  <a:pt x="16298" y="575"/>
                  <a:pt x="16532" y="0"/>
                </a:cubicBezTo>
                <a:close/>
                <a:moveTo>
                  <a:pt x="14629" y="0"/>
                </a:moveTo>
                <a:lnTo>
                  <a:pt x="14867" y="0"/>
                </a:lnTo>
                <a:cubicBezTo>
                  <a:pt x="15005" y="1069"/>
                  <a:pt x="15353" y="1889"/>
                  <a:pt x="15785" y="2135"/>
                </a:cubicBezTo>
                <a:cubicBezTo>
                  <a:pt x="15718" y="1232"/>
                  <a:pt x="15507" y="463"/>
                  <a:pt x="15214" y="0"/>
                </a:cubicBezTo>
                <a:lnTo>
                  <a:pt x="15583" y="0"/>
                </a:lnTo>
                <a:cubicBezTo>
                  <a:pt x="15817" y="575"/>
                  <a:pt x="15975" y="1348"/>
                  <a:pt x="16022" y="2213"/>
                </a:cubicBezTo>
                <a:cubicBezTo>
                  <a:pt x="16022" y="2213"/>
                  <a:pt x="16022" y="2213"/>
                  <a:pt x="16023" y="2213"/>
                </a:cubicBezTo>
                <a:lnTo>
                  <a:pt x="16024" y="2245"/>
                </a:lnTo>
                <a:cubicBezTo>
                  <a:pt x="16033" y="2387"/>
                  <a:pt x="16037" y="2531"/>
                  <a:pt x="16037" y="2678"/>
                </a:cubicBezTo>
                <a:cubicBezTo>
                  <a:pt x="16039" y="2705"/>
                  <a:pt x="16039" y="2731"/>
                  <a:pt x="16039" y="2758"/>
                </a:cubicBezTo>
                <a:cubicBezTo>
                  <a:pt x="16039" y="2776"/>
                  <a:pt x="16039" y="2794"/>
                  <a:pt x="16038" y="2811"/>
                </a:cubicBezTo>
                <a:lnTo>
                  <a:pt x="16037" y="2811"/>
                </a:lnTo>
                <a:lnTo>
                  <a:pt x="16037" y="2813"/>
                </a:lnTo>
                <a:lnTo>
                  <a:pt x="16007" y="2806"/>
                </a:lnTo>
                <a:cubicBezTo>
                  <a:pt x="15950" y="2803"/>
                  <a:pt x="15893" y="2789"/>
                  <a:pt x="15838" y="2763"/>
                </a:cubicBezTo>
                <a:cubicBezTo>
                  <a:pt x="15828" y="2765"/>
                  <a:pt x="15819" y="2761"/>
                  <a:pt x="15809" y="2756"/>
                </a:cubicBezTo>
                <a:lnTo>
                  <a:pt x="15809" y="2751"/>
                </a:lnTo>
                <a:cubicBezTo>
                  <a:pt x="15239" y="2501"/>
                  <a:pt x="14779" y="1417"/>
                  <a:pt x="14629" y="0"/>
                </a:cubicBezTo>
                <a:close/>
                <a:moveTo>
                  <a:pt x="13534" y="0"/>
                </a:moveTo>
                <a:lnTo>
                  <a:pt x="13904" y="0"/>
                </a:lnTo>
                <a:cubicBezTo>
                  <a:pt x="13610" y="463"/>
                  <a:pt x="13399" y="1232"/>
                  <a:pt x="13332" y="2135"/>
                </a:cubicBezTo>
                <a:cubicBezTo>
                  <a:pt x="13764" y="1889"/>
                  <a:pt x="14112" y="1069"/>
                  <a:pt x="14250" y="0"/>
                </a:cubicBezTo>
                <a:lnTo>
                  <a:pt x="14488" y="0"/>
                </a:lnTo>
                <a:cubicBezTo>
                  <a:pt x="14338" y="1417"/>
                  <a:pt x="13878" y="2501"/>
                  <a:pt x="13308" y="2751"/>
                </a:cubicBezTo>
                <a:lnTo>
                  <a:pt x="13308" y="2756"/>
                </a:lnTo>
                <a:cubicBezTo>
                  <a:pt x="13298" y="2761"/>
                  <a:pt x="13289" y="2765"/>
                  <a:pt x="13279" y="2763"/>
                </a:cubicBezTo>
                <a:cubicBezTo>
                  <a:pt x="13224" y="2789"/>
                  <a:pt x="13167" y="2803"/>
                  <a:pt x="13110" y="2806"/>
                </a:cubicBezTo>
                <a:lnTo>
                  <a:pt x="13080" y="2813"/>
                </a:lnTo>
                <a:lnTo>
                  <a:pt x="13080" y="2811"/>
                </a:lnTo>
                <a:lnTo>
                  <a:pt x="13079" y="2811"/>
                </a:lnTo>
                <a:cubicBezTo>
                  <a:pt x="13078" y="2794"/>
                  <a:pt x="13078" y="2776"/>
                  <a:pt x="13078" y="2758"/>
                </a:cubicBezTo>
                <a:cubicBezTo>
                  <a:pt x="13078" y="2731"/>
                  <a:pt x="13078" y="2705"/>
                  <a:pt x="13080" y="2678"/>
                </a:cubicBezTo>
                <a:cubicBezTo>
                  <a:pt x="13080" y="2531"/>
                  <a:pt x="13084" y="2387"/>
                  <a:pt x="13093" y="2245"/>
                </a:cubicBezTo>
                <a:lnTo>
                  <a:pt x="13094" y="2213"/>
                </a:lnTo>
                <a:cubicBezTo>
                  <a:pt x="13095" y="2213"/>
                  <a:pt x="13095" y="2213"/>
                  <a:pt x="13095" y="2213"/>
                </a:cubicBezTo>
                <a:cubicBezTo>
                  <a:pt x="13142" y="1348"/>
                  <a:pt x="13300" y="575"/>
                  <a:pt x="13534" y="0"/>
                </a:cubicBezTo>
                <a:close/>
                <a:moveTo>
                  <a:pt x="11631" y="0"/>
                </a:moveTo>
                <a:lnTo>
                  <a:pt x="11869" y="0"/>
                </a:lnTo>
                <a:cubicBezTo>
                  <a:pt x="12007" y="1069"/>
                  <a:pt x="12355" y="1889"/>
                  <a:pt x="12787" y="2135"/>
                </a:cubicBezTo>
                <a:cubicBezTo>
                  <a:pt x="12720" y="1232"/>
                  <a:pt x="12509" y="463"/>
                  <a:pt x="12216" y="0"/>
                </a:cubicBezTo>
                <a:lnTo>
                  <a:pt x="12585" y="0"/>
                </a:lnTo>
                <a:cubicBezTo>
                  <a:pt x="12819" y="575"/>
                  <a:pt x="12977" y="1348"/>
                  <a:pt x="13024" y="2213"/>
                </a:cubicBezTo>
                <a:cubicBezTo>
                  <a:pt x="13024" y="2213"/>
                  <a:pt x="13025" y="2213"/>
                  <a:pt x="13025" y="2213"/>
                </a:cubicBezTo>
                <a:lnTo>
                  <a:pt x="13026" y="2245"/>
                </a:lnTo>
                <a:cubicBezTo>
                  <a:pt x="13035" y="2387"/>
                  <a:pt x="13039" y="2531"/>
                  <a:pt x="13039" y="2678"/>
                </a:cubicBezTo>
                <a:cubicBezTo>
                  <a:pt x="13041" y="2705"/>
                  <a:pt x="13041" y="2731"/>
                  <a:pt x="13041" y="2758"/>
                </a:cubicBezTo>
                <a:cubicBezTo>
                  <a:pt x="13041" y="2776"/>
                  <a:pt x="13041" y="2794"/>
                  <a:pt x="13040" y="2811"/>
                </a:cubicBezTo>
                <a:lnTo>
                  <a:pt x="13040" y="2811"/>
                </a:lnTo>
                <a:lnTo>
                  <a:pt x="13039" y="2813"/>
                </a:lnTo>
                <a:lnTo>
                  <a:pt x="13009" y="2806"/>
                </a:lnTo>
                <a:cubicBezTo>
                  <a:pt x="12952" y="2803"/>
                  <a:pt x="12895" y="2789"/>
                  <a:pt x="12840" y="2763"/>
                </a:cubicBezTo>
                <a:cubicBezTo>
                  <a:pt x="12830" y="2765"/>
                  <a:pt x="12821" y="2761"/>
                  <a:pt x="12811" y="2756"/>
                </a:cubicBezTo>
                <a:lnTo>
                  <a:pt x="12811" y="2751"/>
                </a:lnTo>
                <a:cubicBezTo>
                  <a:pt x="12241" y="2501"/>
                  <a:pt x="11782" y="1417"/>
                  <a:pt x="11631" y="0"/>
                </a:cubicBezTo>
                <a:close/>
                <a:moveTo>
                  <a:pt x="10536" y="0"/>
                </a:moveTo>
                <a:lnTo>
                  <a:pt x="10906" y="0"/>
                </a:lnTo>
                <a:cubicBezTo>
                  <a:pt x="10612" y="463"/>
                  <a:pt x="10401" y="1232"/>
                  <a:pt x="10334" y="2135"/>
                </a:cubicBezTo>
                <a:cubicBezTo>
                  <a:pt x="10766" y="1889"/>
                  <a:pt x="11115" y="1069"/>
                  <a:pt x="11253" y="0"/>
                </a:cubicBezTo>
                <a:lnTo>
                  <a:pt x="11490" y="0"/>
                </a:lnTo>
                <a:cubicBezTo>
                  <a:pt x="11340" y="1417"/>
                  <a:pt x="10880" y="2501"/>
                  <a:pt x="10310" y="2751"/>
                </a:cubicBezTo>
                <a:lnTo>
                  <a:pt x="10310" y="2756"/>
                </a:lnTo>
                <a:cubicBezTo>
                  <a:pt x="10301" y="2761"/>
                  <a:pt x="10291" y="2765"/>
                  <a:pt x="10281" y="2763"/>
                </a:cubicBezTo>
                <a:cubicBezTo>
                  <a:pt x="10226" y="2789"/>
                  <a:pt x="10170" y="2803"/>
                  <a:pt x="10112" y="2806"/>
                </a:cubicBezTo>
                <a:lnTo>
                  <a:pt x="10082" y="2813"/>
                </a:lnTo>
                <a:lnTo>
                  <a:pt x="10082" y="2811"/>
                </a:lnTo>
                <a:lnTo>
                  <a:pt x="10081" y="2811"/>
                </a:lnTo>
                <a:cubicBezTo>
                  <a:pt x="10080" y="2794"/>
                  <a:pt x="10080" y="2776"/>
                  <a:pt x="10080" y="2758"/>
                </a:cubicBezTo>
                <a:cubicBezTo>
                  <a:pt x="10080" y="2731"/>
                  <a:pt x="10080" y="2705"/>
                  <a:pt x="10082" y="2678"/>
                </a:cubicBezTo>
                <a:cubicBezTo>
                  <a:pt x="10082" y="2531"/>
                  <a:pt x="10087" y="2387"/>
                  <a:pt x="10096" y="2245"/>
                </a:cubicBezTo>
                <a:lnTo>
                  <a:pt x="10096" y="2213"/>
                </a:lnTo>
                <a:cubicBezTo>
                  <a:pt x="10097" y="2213"/>
                  <a:pt x="10097" y="2213"/>
                  <a:pt x="10097" y="2213"/>
                </a:cubicBezTo>
                <a:cubicBezTo>
                  <a:pt x="10144" y="1348"/>
                  <a:pt x="10302" y="575"/>
                  <a:pt x="10536" y="0"/>
                </a:cubicBezTo>
                <a:close/>
                <a:moveTo>
                  <a:pt x="8633" y="0"/>
                </a:moveTo>
                <a:lnTo>
                  <a:pt x="8871" y="0"/>
                </a:lnTo>
                <a:cubicBezTo>
                  <a:pt x="9009" y="1069"/>
                  <a:pt x="9357" y="1889"/>
                  <a:pt x="9790" y="2135"/>
                </a:cubicBezTo>
                <a:cubicBezTo>
                  <a:pt x="9722" y="1232"/>
                  <a:pt x="9511" y="463"/>
                  <a:pt x="9218" y="0"/>
                </a:cubicBezTo>
                <a:lnTo>
                  <a:pt x="9588" y="0"/>
                </a:lnTo>
                <a:cubicBezTo>
                  <a:pt x="9821" y="575"/>
                  <a:pt x="9979" y="1348"/>
                  <a:pt x="10026" y="2213"/>
                </a:cubicBezTo>
                <a:cubicBezTo>
                  <a:pt x="10026" y="2213"/>
                  <a:pt x="10027" y="2213"/>
                  <a:pt x="10027" y="2213"/>
                </a:cubicBezTo>
                <a:lnTo>
                  <a:pt x="10028" y="2245"/>
                </a:lnTo>
                <a:cubicBezTo>
                  <a:pt x="10037" y="2387"/>
                  <a:pt x="10041" y="2531"/>
                  <a:pt x="10041" y="2678"/>
                </a:cubicBezTo>
                <a:cubicBezTo>
                  <a:pt x="10043" y="2705"/>
                  <a:pt x="10044" y="2731"/>
                  <a:pt x="10044" y="2758"/>
                </a:cubicBezTo>
                <a:cubicBezTo>
                  <a:pt x="10044" y="2776"/>
                  <a:pt x="10043" y="2794"/>
                  <a:pt x="10042" y="2811"/>
                </a:cubicBezTo>
                <a:lnTo>
                  <a:pt x="10042" y="2811"/>
                </a:lnTo>
                <a:lnTo>
                  <a:pt x="10042" y="2813"/>
                </a:lnTo>
                <a:lnTo>
                  <a:pt x="10011" y="2806"/>
                </a:lnTo>
                <a:cubicBezTo>
                  <a:pt x="9954" y="2803"/>
                  <a:pt x="9897" y="2789"/>
                  <a:pt x="9842" y="2763"/>
                </a:cubicBezTo>
                <a:cubicBezTo>
                  <a:pt x="9832" y="2765"/>
                  <a:pt x="9823" y="2761"/>
                  <a:pt x="9813" y="2756"/>
                </a:cubicBezTo>
                <a:lnTo>
                  <a:pt x="9813" y="2751"/>
                </a:lnTo>
                <a:cubicBezTo>
                  <a:pt x="9243" y="2501"/>
                  <a:pt x="8784" y="1417"/>
                  <a:pt x="8633" y="0"/>
                </a:cubicBezTo>
                <a:close/>
                <a:moveTo>
                  <a:pt x="7538" y="0"/>
                </a:moveTo>
                <a:lnTo>
                  <a:pt x="7908" y="0"/>
                </a:lnTo>
                <a:cubicBezTo>
                  <a:pt x="7615" y="463"/>
                  <a:pt x="7403" y="1232"/>
                  <a:pt x="7336" y="2135"/>
                </a:cubicBezTo>
                <a:cubicBezTo>
                  <a:pt x="7768" y="1889"/>
                  <a:pt x="8117" y="1069"/>
                  <a:pt x="8255" y="0"/>
                </a:cubicBezTo>
                <a:lnTo>
                  <a:pt x="8492" y="0"/>
                </a:lnTo>
                <a:cubicBezTo>
                  <a:pt x="8342" y="1417"/>
                  <a:pt x="7883" y="2501"/>
                  <a:pt x="7312" y="2751"/>
                </a:cubicBezTo>
                <a:lnTo>
                  <a:pt x="7312" y="2756"/>
                </a:lnTo>
                <a:cubicBezTo>
                  <a:pt x="7303" y="2761"/>
                  <a:pt x="7293" y="2765"/>
                  <a:pt x="7283" y="2763"/>
                </a:cubicBezTo>
                <a:cubicBezTo>
                  <a:pt x="7228" y="2789"/>
                  <a:pt x="7172" y="2803"/>
                  <a:pt x="7114" y="2806"/>
                </a:cubicBezTo>
                <a:lnTo>
                  <a:pt x="7084" y="2813"/>
                </a:lnTo>
                <a:lnTo>
                  <a:pt x="7084" y="2811"/>
                </a:lnTo>
                <a:lnTo>
                  <a:pt x="7083" y="2811"/>
                </a:lnTo>
                <a:cubicBezTo>
                  <a:pt x="7082" y="2794"/>
                  <a:pt x="7082" y="2776"/>
                  <a:pt x="7082" y="2758"/>
                </a:cubicBezTo>
                <a:cubicBezTo>
                  <a:pt x="7082" y="2731"/>
                  <a:pt x="7082" y="2705"/>
                  <a:pt x="7084" y="2678"/>
                </a:cubicBezTo>
                <a:cubicBezTo>
                  <a:pt x="7084" y="2531"/>
                  <a:pt x="7089" y="2387"/>
                  <a:pt x="7098" y="2245"/>
                </a:cubicBezTo>
                <a:lnTo>
                  <a:pt x="7099" y="2213"/>
                </a:lnTo>
                <a:cubicBezTo>
                  <a:pt x="7099" y="2213"/>
                  <a:pt x="7099" y="2213"/>
                  <a:pt x="7099" y="2213"/>
                </a:cubicBezTo>
                <a:cubicBezTo>
                  <a:pt x="7146" y="1348"/>
                  <a:pt x="7305" y="575"/>
                  <a:pt x="7538" y="0"/>
                </a:cubicBezTo>
                <a:close/>
                <a:moveTo>
                  <a:pt x="5636" y="0"/>
                </a:moveTo>
                <a:lnTo>
                  <a:pt x="5873" y="0"/>
                </a:lnTo>
                <a:cubicBezTo>
                  <a:pt x="6011" y="1069"/>
                  <a:pt x="6359" y="1889"/>
                  <a:pt x="6792" y="2135"/>
                </a:cubicBezTo>
                <a:cubicBezTo>
                  <a:pt x="6725" y="1232"/>
                  <a:pt x="6513" y="463"/>
                  <a:pt x="6220" y="0"/>
                </a:cubicBezTo>
                <a:lnTo>
                  <a:pt x="6590" y="0"/>
                </a:lnTo>
                <a:cubicBezTo>
                  <a:pt x="6823" y="575"/>
                  <a:pt x="6982" y="1348"/>
                  <a:pt x="7028" y="2213"/>
                </a:cubicBezTo>
                <a:cubicBezTo>
                  <a:pt x="7028" y="2213"/>
                  <a:pt x="7029" y="2213"/>
                  <a:pt x="7029" y="2213"/>
                </a:cubicBezTo>
                <a:lnTo>
                  <a:pt x="7030" y="2245"/>
                </a:lnTo>
                <a:cubicBezTo>
                  <a:pt x="7039" y="2387"/>
                  <a:pt x="7043" y="2531"/>
                  <a:pt x="7043" y="2678"/>
                </a:cubicBezTo>
                <a:cubicBezTo>
                  <a:pt x="7046" y="2705"/>
                  <a:pt x="7046" y="2731"/>
                  <a:pt x="7046" y="2758"/>
                </a:cubicBezTo>
                <a:cubicBezTo>
                  <a:pt x="7046" y="2776"/>
                  <a:pt x="7046" y="2794"/>
                  <a:pt x="7045" y="2811"/>
                </a:cubicBezTo>
                <a:lnTo>
                  <a:pt x="7044" y="2811"/>
                </a:lnTo>
                <a:lnTo>
                  <a:pt x="7044" y="2813"/>
                </a:lnTo>
                <a:lnTo>
                  <a:pt x="7013" y="2806"/>
                </a:lnTo>
                <a:cubicBezTo>
                  <a:pt x="6956" y="2803"/>
                  <a:pt x="6899" y="2789"/>
                  <a:pt x="6844" y="2763"/>
                </a:cubicBezTo>
                <a:cubicBezTo>
                  <a:pt x="6834" y="2765"/>
                  <a:pt x="6825" y="2761"/>
                  <a:pt x="6816" y="2756"/>
                </a:cubicBezTo>
                <a:lnTo>
                  <a:pt x="6815" y="2751"/>
                </a:lnTo>
                <a:cubicBezTo>
                  <a:pt x="6245" y="2501"/>
                  <a:pt x="5786" y="1417"/>
                  <a:pt x="5636" y="0"/>
                </a:cubicBezTo>
                <a:close/>
                <a:moveTo>
                  <a:pt x="4540" y="0"/>
                </a:moveTo>
                <a:lnTo>
                  <a:pt x="4910" y="0"/>
                </a:lnTo>
                <a:cubicBezTo>
                  <a:pt x="4617" y="463"/>
                  <a:pt x="4405" y="1232"/>
                  <a:pt x="4338" y="2135"/>
                </a:cubicBezTo>
                <a:cubicBezTo>
                  <a:pt x="4770" y="1889"/>
                  <a:pt x="5119" y="1069"/>
                  <a:pt x="5257" y="0"/>
                </a:cubicBezTo>
                <a:lnTo>
                  <a:pt x="5494" y="0"/>
                </a:lnTo>
                <a:cubicBezTo>
                  <a:pt x="5344" y="1417"/>
                  <a:pt x="4885" y="2501"/>
                  <a:pt x="4314" y="2751"/>
                </a:cubicBezTo>
                <a:lnTo>
                  <a:pt x="4314" y="2756"/>
                </a:lnTo>
                <a:cubicBezTo>
                  <a:pt x="4305" y="2761"/>
                  <a:pt x="4295" y="2765"/>
                  <a:pt x="4285" y="2763"/>
                </a:cubicBezTo>
                <a:cubicBezTo>
                  <a:pt x="4230" y="2789"/>
                  <a:pt x="4174" y="2803"/>
                  <a:pt x="4116" y="2806"/>
                </a:cubicBezTo>
                <a:lnTo>
                  <a:pt x="4086" y="2813"/>
                </a:lnTo>
                <a:lnTo>
                  <a:pt x="4086" y="2811"/>
                </a:lnTo>
                <a:lnTo>
                  <a:pt x="4085" y="2811"/>
                </a:lnTo>
                <a:cubicBezTo>
                  <a:pt x="4084" y="2794"/>
                  <a:pt x="4084" y="2776"/>
                  <a:pt x="4084" y="2758"/>
                </a:cubicBezTo>
                <a:cubicBezTo>
                  <a:pt x="4084" y="2731"/>
                  <a:pt x="4084" y="2705"/>
                  <a:pt x="4087" y="2678"/>
                </a:cubicBezTo>
                <a:cubicBezTo>
                  <a:pt x="4086" y="2531"/>
                  <a:pt x="4091" y="2387"/>
                  <a:pt x="4100" y="2245"/>
                </a:cubicBezTo>
                <a:lnTo>
                  <a:pt x="4101" y="2213"/>
                </a:lnTo>
                <a:cubicBezTo>
                  <a:pt x="4101" y="2213"/>
                  <a:pt x="4101" y="2213"/>
                  <a:pt x="4102" y="2213"/>
                </a:cubicBezTo>
                <a:cubicBezTo>
                  <a:pt x="4148" y="1348"/>
                  <a:pt x="4307" y="575"/>
                  <a:pt x="4540" y="0"/>
                </a:cubicBezTo>
                <a:close/>
                <a:moveTo>
                  <a:pt x="2638" y="0"/>
                </a:moveTo>
                <a:lnTo>
                  <a:pt x="2875" y="0"/>
                </a:lnTo>
                <a:cubicBezTo>
                  <a:pt x="3013" y="1069"/>
                  <a:pt x="3361" y="1889"/>
                  <a:pt x="3794" y="2135"/>
                </a:cubicBezTo>
                <a:cubicBezTo>
                  <a:pt x="3727" y="1232"/>
                  <a:pt x="3515" y="463"/>
                  <a:pt x="3222" y="0"/>
                </a:cubicBezTo>
                <a:lnTo>
                  <a:pt x="3592" y="0"/>
                </a:lnTo>
                <a:cubicBezTo>
                  <a:pt x="3825" y="575"/>
                  <a:pt x="3984" y="1348"/>
                  <a:pt x="4030" y="2213"/>
                </a:cubicBezTo>
                <a:cubicBezTo>
                  <a:pt x="4031" y="2213"/>
                  <a:pt x="4031" y="2213"/>
                  <a:pt x="4031" y="2213"/>
                </a:cubicBezTo>
                <a:lnTo>
                  <a:pt x="4032" y="2245"/>
                </a:lnTo>
                <a:cubicBezTo>
                  <a:pt x="4041" y="2387"/>
                  <a:pt x="4045" y="2531"/>
                  <a:pt x="4045" y="2678"/>
                </a:cubicBezTo>
                <a:cubicBezTo>
                  <a:pt x="4048" y="2705"/>
                  <a:pt x="4048" y="2731"/>
                  <a:pt x="4048" y="2758"/>
                </a:cubicBezTo>
                <a:cubicBezTo>
                  <a:pt x="4048" y="2776"/>
                  <a:pt x="4048" y="2794"/>
                  <a:pt x="4047" y="2811"/>
                </a:cubicBezTo>
                <a:lnTo>
                  <a:pt x="4046" y="2811"/>
                </a:lnTo>
                <a:lnTo>
                  <a:pt x="4046" y="2813"/>
                </a:lnTo>
                <a:lnTo>
                  <a:pt x="4015" y="2806"/>
                </a:lnTo>
                <a:cubicBezTo>
                  <a:pt x="3958" y="2803"/>
                  <a:pt x="3902" y="2789"/>
                  <a:pt x="3846" y="2763"/>
                </a:cubicBezTo>
                <a:cubicBezTo>
                  <a:pt x="3836" y="2765"/>
                  <a:pt x="3827" y="2761"/>
                  <a:pt x="3818" y="2756"/>
                </a:cubicBezTo>
                <a:lnTo>
                  <a:pt x="3817" y="2751"/>
                </a:lnTo>
                <a:cubicBezTo>
                  <a:pt x="3247" y="2501"/>
                  <a:pt x="2788" y="1417"/>
                  <a:pt x="2638" y="0"/>
                </a:cubicBezTo>
                <a:close/>
                <a:moveTo>
                  <a:pt x="1542" y="0"/>
                </a:moveTo>
                <a:lnTo>
                  <a:pt x="1912" y="0"/>
                </a:lnTo>
                <a:cubicBezTo>
                  <a:pt x="1619" y="463"/>
                  <a:pt x="1407" y="1232"/>
                  <a:pt x="1340" y="2135"/>
                </a:cubicBezTo>
                <a:cubicBezTo>
                  <a:pt x="1773" y="1889"/>
                  <a:pt x="2121" y="1069"/>
                  <a:pt x="2259" y="0"/>
                </a:cubicBezTo>
                <a:lnTo>
                  <a:pt x="2496" y="0"/>
                </a:lnTo>
                <a:cubicBezTo>
                  <a:pt x="2346" y="1417"/>
                  <a:pt x="1887" y="2501"/>
                  <a:pt x="1316" y="2751"/>
                </a:cubicBezTo>
                <a:lnTo>
                  <a:pt x="1316" y="2756"/>
                </a:lnTo>
                <a:cubicBezTo>
                  <a:pt x="1307" y="2761"/>
                  <a:pt x="1297" y="2765"/>
                  <a:pt x="1288" y="2763"/>
                </a:cubicBezTo>
                <a:cubicBezTo>
                  <a:pt x="1232" y="2789"/>
                  <a:pt x="1176" y="2803"/>
                  <a:pt x="1118" y="2806"/>
                </a:cubicBezTo>
                <a:lnTo>
                  <a:pt x="1088" y="2813"/>
                </a:lnTo>
                <a:lnTo>
                  <a:pt x="1088" y="2811"/>
                </a:lnTo>
                <a:lnTo>
                  <a:pt x="1087" y="2811"/>
                </a:lnTo>
                <a:cubicBezTo>
                  <a:pt x="1086" y="2794"/>
                  <a:pt x="1086" y="2776"/>
                  <a:pt x="1086" y="2758"/>
                </a:cubicBezTo>
                <a:cubicBezTo>
                  <a:pt x="1086" y="2731"/>
                  <a:pt x="1086" y="2705"/>
                  <a:pt x="1089" y="2678"/>
                </a:cubicBezTo>
                <a:cubicBezTo>
                  <a:pt x="1089" y="2531"/>
                  <a:pt x="1093" y="2387"/>
                  <a:pt x="1102" y="2245"/>
                </a:cubicBezTo>
                <a:lnTo>
                  <a:pt x="1103" y="2213"/>
                </a:lnTo>
                <a:cubicBezTo>
                  <a:pt x="1103" y="2213"/>
                  <a:pt x="1103" y="2213"/>
                  <a:pt x="1104" y="2213"/>
                </a:cubicBezTo>
                <a:cubicBezTo>
                  <a:pt x="1150" y="1348"/>
                  <a:pt x="1309" y="575"/>
                  <a:pt x="1542" y="0"/>
                </a:cubicBezTo>
                <a:close/>
                <a:moveTo>
                  <a:pt x="224" y="0"/>
                </a:moveTo>
                <a:lnTo>
                  <a:pt x="592" y="0"/>
                </a:lnTo>
                <a:cubicBezTo>
                  <a:pt x="827" y="573"/>
                  <a:pt x="986" y="1347"/>
                  <a:pt x="1032" y="2213"/>
                </a:cubicBezTo>
                <a:cubicBezTo>
                  <a:pt x="1033" y="2213"/>
                  <a:pt x="1033" y="2213"/>
                  <a:pt x="1033" y="2213"/>
                </a:cubicBezTo>
                <a:lnTo>
                  <a:pt x="1034" y="2245"/>
                </a:lnTo>
                <a:cubicBezTo>
                  <a:pt x="1043" y="2387"/>
                  <a:pt x="1047" y="2531"/>
                  <a:pt x="1047" y="2678"/>
                </a:cubicBezTo>
                <a:cubicBezTo>
                  <a:pt x="1050" y="2705"/>
                  <a:pt x="1050" y="2731"/>
                  <a:pt x="1050" y="2758"/>
                </a:cubicBezTo>
                <a:cubicBezTo>
                  <a:pt x="1050" y="2776"/>
                  <a:pt x="1050" y="2794"/>
                  <a:pt x="1049" y="2811"/>
                </a:cubicBezTo>
                <a:lnTo>
                  <a:pt x="1048" y="2811"/>
                </a:lnTo>
                <a:lnTo>
                  <a:pt x="1048" y="2813"/>
                </a:lnTo>
                <a:lnTo>
                  <a:pt x="1018" y="2806"/>
                </a:lnTo>
                <a:cubicBezTo>
                  <a:pt x="960" y="2803"/>
                  <a:pt x="904" y="2789"/>
                  <a:pt x="848" y="2763"/>
                </a:cubicBezTo>
                <a:cubicBezTo>
                  <a:pt x="839" y="2765"/>
                  <a:pt x="829" y="2761"/>
                  <a:pt x="820" y="2756"/>
                </a:cubicBezTo>
                <a:lnTo>
                  <a:pt x="820" y="2751"/>
                </a:lnTo>
                <a:cubicBezTo>
                  <a:pt x="500" y="2611"/>
                  <a:pt x="215" y="2209"/>
                  <a:pt x="0" y="1633"/>
                </a:cubicBezTo>
                <a:lnTo>
                  <a:pt x="0" y="663"/>
                </a:lnTo>
                <a:cubicBezTo>
                  <a:pt x="173" y="1403"/>
                  <a:pt x="459" y="1943"/>
                  <a:pt x="796" y="2135"/>
                </a:cubicBezTo>
                <a:cubicBezTo>
                  <a:pt x="729" y="1232"/>
                  <a:pt x="517" y="463"/>
                  <a:pt x="224" y="0"/>
                </a:cubicBezTo>
                <a:close/>
              </a:path>
            </a:pathLst>
          </a:custGeom>
          <a:solidFill>
            <a:srgbClr val="FFFFFF"/>
          </a:solidFill>
          <a:ln w="12700">
            <a:miter lim="400000"/>
          </a:ln>
        </p:spPr>
        <p:txBody>
          <a:bodyPr lIns="45719" rIns="45719"/>
          <a:lstStyle/>
          <a:p>
            <a:pPr/>
          </a:p>
        </p:txBody>
      </p:sp>
      <p:sp>
        <p:nvSpPr>
          <p:cNvPr id="13" name="Title Text"/>
          <p:cNvSpPr txBox="1"/>
          <p:nvPr>
            <p:ph type="title"/>
          </p:nvPr>
        </p:nvSpPr>
        <p:spPr>
          <a:xfrm>
            <a:off x="457200" y="4960137"/>
            <a:ext cx="7772400" cy="1463041"/>
          </a:xfrm>
          <a:prstGeom prst="rect">
            <a:avLst/>
          </a:prstGeom>
        </p:spPr>
        <p:txBody>
          <a:bodyPr/>
          <a:lstStyle>
            <a:lvl1pPr algn="r">
              <a:defRPr spc="200"/>
            </a:lvl1pPr>
          </a:lstStyle>
          <a:p>
            <a:pPr/>
            <a:r>
              <a:t>Title Text</a:t>
            </a:r>
          </a:p>
        </p:txBody>
      </p:sp>
      <p:sp>
        <p:nvSpPr>
          <p:cNvPr id="14" name="Body Level One…"/>
          <p:cNvSpPr txBox="1"/>
          <p:nvPr>
            <p:ph type="body" sz="quarter" idx="1"/>
          </p:nvPr>
        </p:nvSpPr>
        <p:spPr>
          <a:xfrm>
            <a:off x="8610600" y="4960137"/>
            <a:ext cx="3200400" cy="1463041"/>
          </a:xfrm>
          <a:prstGeom prst="rect">
            <a:avLst/>
          </a:prstGeom>
        </p:spPr>
        <p:txBody>
          <a:bodyPr anchor="ctr"/>
          <a:lstStyle>
            <a:lvl1pPr marL="0" indent="0">
              <a:lnSpc>
                <a:spcPct val="100000"/>
              </a:lnSpc>
              <a:spcBef>
                <a:spcPts val="200"/>
              </a:spcBef>
              <a:buClrTx/>
              <a:buSzTx/>
              <a:buFontTx/>
              <a:buNone/>
              <a:defRPr sz="1800">
                <a:solidFill>
                  <a:srgbClr val="0D0D0D"/>
                </a:solidFill>
              </a:defRPr>
            </a:lvl1pPr>
            <a:lvl2pPr marL="0" indent="457200">
              <a:lnSpc>
                <a:spcPct val="100000"/>
              </a:lnSpc>
              <a:spcBef>
                <a:spcPts val="200"/>
              </a:spcBef>
              <a:buClrTx/>
              <a:buSzTx/>
              <a:buFontTx/>
              <a:buNone/>
              <a:defRPr sz="1800">
                <a:solidFill>
                  <a:srgbClr val="0D0D0D"/>
                </a:solidFill>
              </a:defRPr>
            </a:lvl2pPr>
            <a:lvl3pPr marL="0" indent="914400">
              <a:lnSpc>
                <a:spcPct val="100000"/>
              </a:lnSpc>
              <a:spcBef>
                <a:spcPts val="200"/>
              </a:spcBef>
              <a:buClrTx/>
              <a:buSzTx/>
              <a:buFontTx/>
              <a:buNone/>
              <a:defRPr sz="1800">
                <a:solidFill>
                  <a:srgbClr val="0D0D0D"/>
                </a:solidFill>
              </a:defRPr>
            </a:lvl3pPr>
            <a:lvl4pPr marL="0" indent="1371600">
              <a:lnSpc>
                <a:spcPct val="100000"/>
              </a:lnSpc>
              <a:spcBef>
                <a:spcPts val="200"/>
              </a:spcBef>
              <a:buClrTx/>
              <a:buSzTx/>
              <a:buFontTx/>
              <a:buNone/>
              <a:defRPr sz="1800">
                <a:solidFill>
                  <a:srgbClr val="0D0D0D"/>
                </a:solidFill>
              </a:defRPr>
            </a:lvl4pPr>
            <a:lvl5pPr marL="0" indent="1828800">
              <a:lnSpc>
                <a:spcPct val="100000"/>
              </a:lnSpc>
              <a:spcBef>
                <a:spcPts val="200"/>
              </a:spcBef>
              <a:buClrTx/>
              <a:buSzTx/>
              <a:buFontTx/>
              <a:buNone/>
              <a:defRPr sz="1800">
                <a:solidFill>
                  <a:srgbClr val="0D0D0D"/>
                </a:solidFill>
              </a:defRPr>
            </a:lvl5pPr>
          </a:lstStyle>
          <a:p>
            <a:pPr/>
            <a:r>
              <a:t>Body Level One</a:t>
            </a:r>
          </a:p>
          <a:p>
            <a:pPr lvl="1"/>
            <a:r>
              <a:t>Body Level Two</a:t>
            </a:r>
          </a:p>
          <a:p>
            <a:pPr lvl="2"/>
            <a:r>
              <a:t>Body Level Three</a:t>
            </a:r>
          </a:p>
          <a:p>
            <a:pPr lvl="3"/>
            <a:r>
              <a:t>Body Level Four</a:t>
            </a:r>
          </a:p>
          <a:p>
            <a:pPr lvl="4"/>
            <a:r>
              <a:t>Body Level Five</a:t>
            </a:r>
          </a:p>
        </p:txBody>
      </p:sp>
      <p:sp>
        <p:nvSpPr>
          <p:cNvPr id="15" name="Straight Connector 7"/>
          <p:cNvSpPr/>
          <p:nvPr/>
        </p:nvSpPr>
        <p:spPr>
          <a:xfrm flipV="1">
            <a:off x="8386843" y="5264105"/>
            <a:ext cx="1" cy="914401"/>
          </a:xfrm>
          <a:prstGeom prst="line">
            <a:avLst/>
          </a:prstGeom>
          <a:ln w="19050">
            <a:solidFill>
              <a:srgbClr val="1482AC"/>
            </a:solidFill>
          </a:ln>
        </p:spPr>
        <p:txBody>
          <a:bodyPr lIns="45719" rIns="45719"/>
          <a:lstStyle/>
          <a:p>
            <a:pPr/>
          </a:p>
        </p:txBody>
      </p:sp>
      <p:sp>
        <p:nvSpPr>
          <p:cNvPr id="1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105" name="Title Text"/>
          <p:cNvSpPr txBox="1"/>
          <p:nvPr>
            <p:ph type="title"/>
          </p:nvPr>
        </p:nvSpPr>
        <p:spPr>
          <a:xfrm>
            <a:off x="457200" y="4960137"/>
            <a:ext cx="7772400" cy="1463041"/>
          </a:xfrm>
          <a:prstGeom prst="rect">
            <a:avLst/>
          </a:prstGeom>
        </p:spPr>
        <p:txBody>
          <a:bodyPr/>
          <a:lstStyle>
            <a:lvl1pPr algn="r">
              <a:defRPr spc="200"/>
            </a:lvl1pPr>
          </a:lstStyle>
          <a:p>
            <a:pPr/>
            <a:r>
              <a:t>Title Text</a:t>
            </a:r>
          </a:p>
        </p:txBody>
      </p:sp>
      <p:sp>
        <p:nvSpPr>
          <p:cNvPr id="106" name="Picture Placeholder 2"/>
          <p:cNvSpPr/>
          <p:nvPr>
            <p:ph type="pic" idx="21"/>
          </p:nvPr>
        </p:nvSpPr>
        <p:spPr>
          <a:xfrm>
            <a:off x="0" y="-2"/>
            <a:ext cx="12188953" cy="4572001"/>
          </a:xfrm>
          <a:prstGeom prst="rect">
            <a:avLst/>
          </a:prstGeom>
        </p:spPr>
        <p:txBody>
          <a:bodyPr lIns="91439" rIns="91439">
            <a:noAutofit/>
          </a:bodyPr>
          <a:lstStyle/>
          <a:p>
            <a:pPr/>
          </a:p>
        </p:txBody>
      </p:sp>
      <p:sp>
        <p:nvSpPr>
          <p:cNvPr id="107" name="Body Level One…"/>
          <p:cNvSpPr txBox="1"/>
          <p:nvPr>
            <p:ph type="body" sz="quarter" idx="1"/>
          </p:nvPr>
        </p:nvSpPr>
        <p:spPr>
          <a:xfrm>
            <a:off x="8610600" y="4960137"/>
            <a:ext cx="3200400" cy="1463041"/>
          </a:xfrm>
          <a:prstGeom prst="rect">
            <a:avLst/>
          </a:prstGeom>
        </p:spPr>
        <p:txBody>
          <a:bodyPr anchor="ctr"/>
          <a:lstStyle>
            <a:lvl1pPr marL="0" indent="0">
              <a:lnSpc>
                <a:spcPct val="100000"/>
              </a:lnSpc>
              <a:spcBef>
                <a:spcPts val="200"/>
              </a:spcBef>
              <a:buClrTx/>
              <a:buSzTx/>
              <a:buFontTx/>
              <a:buNone/>
              <a:defRPr sz="1800">
                <a:solidFill>
                  <a:srgbClr val="0D0D0D"/>
                </a:solidFill>
              </a:defRPr>
            </a:lvl1pPr>
            <a:lvl2pPr marL="0" indent="457200">
              <a:lnSpc>
                <a:spcPct val="100000"/>
              </a:lnSpc>
              <a:spcBef>
                <a:spcPts val="200"/>
              </a:spcBef>
              <a:buClrTx/>
              <a:buSzTx/>
              <a:buFontTx/>
              <a:buNone/>
              <a:defRPr sz="1800">
                <a:solidFill>
                  <a:srgbClr val="0D0D0D"/>
                </a:solidFill>
              </a:defRPr>
            </a:lvl2pPr>
            <a:lvl3pPr marL="0" indent="914400">
              <a:lnSpc>
                <a:spcPct val="100000"/>
              </a:lnSpc>
              <a:spcBef>
                <a:spcPts val="200"/>
              </a:spcBef>
              <a:buClrTx/>
              <a:buSzTx/>
              <a:buFontTx/>
              <a:buNone/>
              <a:defRPr sz="1800">
                <a:solidFill>
                  <a:srgbClr val="0D0D0D"/>
                </a:solidFill>
              </a:defRPr>
            </a:lvl3pPr>
            <a:lvl4pPr marL="0" indent="1371600">
              <a:lnSpc>
                <a:spcPct val="100000"/>
              </a:lnSpc>
              <a:spcBef>
                <a:spcPts val="200"/>
              </a:spcBef>
              <a:buClrTx/>
              <a:buSzTx/>
              <a:buFontTx/>
              <a:buNone/>
              <a:defRPr sz="1800">
                <a:solidFill>
                  <a:srgbClr val="0D0D0D"/>
                </a:solidFill>
              </a:defRPr>
            </a:lvl4pPr>
            <a:lvl5pPr marL="0" indent="1828800">
              <a:lnSpc>
                <a:spcPct val="100000"/>
              </a:lnSpc>
              <a:spcBef>
                <a:spcPts val="200"/>
              </a:spcBef>
              <a:buClrTx/>
              <a:buSzTx/>
              <a:buFontTx/>
              <a:buNone/>
              <a:defRPr sz="1800">
                <a:solidFill>
                  <a:srgbClr val="0D0D0D"/>
                </a:solidFill>
              </a:defRPr>
            </a:lvl5pPr>
          </a:lstStyle>
          <a:p>
            <a:pPr/>
            <a:r>
              <a:t>Body Level One</a:t>
            </a:r>
          </a:p>
          <a:p>
            <a:pPr lvl="1"/>
            <a:r>
              <a:t>Body Level Two</a:t>
            </a:r>
          </a:p>
          <a:p>
            <a:pPr lvl="2"/>
            <a:r>
              <a:t>Body Level Three</a:t>
            </a:r>
          </a:p>
          <a:p>
            <a:pPr lvl="3"/>
            <a:r>
              <a:t>Body Level Four</a:t>
            </a:r>
          </a:p>
          <a:p>
            <a:pPr lvl="4"/>
            <a:r>
              <a:t>Body Level Five</a:t>
            </a:r>
          </a:p>
        </p:txBody>
      </p:sp>
      <p:sp>
        <p:nvSpPr>
          <p:cNvPr id="108" name="Straight Connector 7"/>
          <p:cNvSpPr/>
          <p:nvPr/>
        </p:nvSpPr>
        <p:spPr>
          <a:xfrm flipV="1">
            <a:off x="8386843" y="5264105"/>
            <a:ext cx="1" cy="914401"/>
          </a:xfrm>
          <a:prstGeom prst="line">
            <a:avLst/>
          </a:prstGeom>
          <a:ln w="19050">
            <a:solidFill>
              <a:schemeClr val="accent1"/>
            </a:solidFill>
          </a:ln>
        </p:spPr>
        <p:txBody>
          <a:bodyPr lIns="45719" rIns="45719"/>
          <a:lstStyle/>
          <a:p>
            <a:pPr/>
          </a:p>
        </p:txBody>
      </p:sp>
      <p:sp>
        <p:nvSpPr>
          <p:cNvPr id="10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Slide 0">
    <p:bg>
      <p:bgPr>
        <a:solidFill>
          <a:srgbClr val="000000"/>
        </a:solidFill>
      </p:bgPr>
    </p:bg>
    <p:spTree>
      <p:nvGrpSpPr>
        <p:cNvPr id="1" name=""/>
        <p:cNvGrpSpPr/>
        <p:nvPr/>
      </p:nvGrpSpPr>
      <p:grpSpPr>
        <a:xfrm>
          <a:off x="0" y="0"/>
          <a:ext cx="0" cy="0"/>
          <a:chOff x="0" y="0"/>
          <a:chExt cx="0" cy="0"/>
        </a:xfrm>
      </p:grpSpPr>
      <p:sp>
        <p:nvSpPr>
          <p:cNvPr id="23" name="Rectangle 9"/>
          <p:cNvSpPr/>
          <p:nvPr/>
        </p:nvSpPr>
        <p:spPr>
          <a:xfrm>
            <a:off x="0" y="-1"/>
            <a:ext cx="12192000" cy="4572003"/>
          </a:xfrm>
          <a:prstGeom prst="rect">
            <a:avLst/>
          </a:prstGeom>
          <a:solidFill>
            <a:srgbClr val="1482AC"/>
          </a:solidFill>
          <a:ln w="12700">
            <a:miter lim="400000"/>
          </a:ln>
        </p:spPr>
        <p:txBody>
          <a:bodyPr lIns="45719" rIns="45719"/>
          <a:lstStyle/>
          <a:p>
            <a:pPr>
              <a:defRPr>
                <a:solidFill>
                  <a:srgbClr val="FFFFFF"/>
                </a:solidFill>
              </a:defRPr>
            </a:pPr>
          </a:p>
        </p:txBody>
      </p:sp>
      <p:sp>
        <p:nvSpPr>
          <p:cNvPr id="24" name="Oval 5"/>
          <p:cNvSpPr/>
          <p:nvPr/>
        </p:nvSpPr>
        <p:spPr>
          <a:xfrm>
            <a:off x="-2" y="-1"/>
            <a:ext cx="12192001" cy="457200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0731"/>
                </a:moveTo>
                <a:lnTo>
                  <a:pt x="21600" y="21600"/>
                </a:lnTo>
                <a:lnTo>
                  <a:pt x="21285" y="21600"/>
                </a:lnTo>
                <a:cubicBezTo>
                  <a:pt x="21410" y="21367"/>
                  <a:pt x="21517" y="21071"/>
                  <a:pt x="21600" y="20731"/>
                </a:cubicBezTo>
                <a:close/>
                <a:moveTo>
                  <a:pt x="21600" y="19093"/>
                </a:moveTo>
                <a:lnTo>
                  <a:pt x="21600" y="19722"/>
                </a:lnTo>
                <a:cubicBezTo>
                  <a:pt x="21270" y="20053"/>
                  <a:pt x="21007" y="20738"/>
                  <a:pt x="20882" y="21600"/>
                </a:cubicBezTo>
                <a:lnTo>
                  <a:pt x="20639" y="21600"/>
                </a:lnTo>
                <a:cubicBezTo>
                  <a:pt x="20782" y="20410"/>
                  <a:pt x="21143" y="19471"/>
                  <a:pt x="21600" y="19093"/>
                </a:cubicBezTo>
                <a:close/>
                <a:moveTo>
                  <a:pt x="19076" y="18895"/>
                </a:moveTo>
                <a:lnTo>
                  <a:pt x="19106" y="18903"/>
                </a:lnTo>
                <a:cubicBezTo>
                  <a:pt x="19163" y="18905"/>
                  <a:pt x="19220" y="18919"/>
                  <a:pt x="19275" y="18945"/>
                </a:cubicBezTo>
                <a:cubicBezTo>
                  <a:pt x="19285" y="18943"/>
                  <a:pt x="19294" y="18948"/>
                  <a:pt x="19304" y="18953"/>
                </a:cubicBezTo>
                <a:lnTo>
                  <a:pt x="19304" y="18958"/>
                </a:lnTo>
                <a:cubicBezTo>
                  <a:pt x="19857" y="19202"/>
                  <a:pt x="20305" y="20237"/>
                  <a:pt x="20471" y="21600"/>
                </a:cubicBezTo>
                <a:lnTo>
                  <a:pt x="20227" y="21600"/>
                </a:lnTo>
                <a:cubicBezTo>
                  <a:pt x="20079" y="20586"/>
                  <a:pt x="19742" y="19817"/>
                  <a:pt x="19328" y="19579"/>
                </a:cubicBezTo>
                <a:cubicBezTo>
                  <a:pt x="19389" y="20408"/>
                  <a:pt x="19570" y="21125"/>
                  <a:pt x="19823" y="21600"/>
                </a:cubicBezTo>
                <a:lnTo>
                  <a:pt x="19479" y="21600"/>
                </a:lnTo>
                <a:cubicBezTo>
                  <a:pt x="19273" y="21036"/>
                  <a:pt x="19134" y="20308"/>
                  <a:pt x="19091" y="19500"/>
                </a:cubicBezTo>
                <a:cubicBezTo>
                  <a:pt x="19091" y="19500"/>
                  <a:pt x="19091" y="19500"/>
                  <a:pt x="19090" y="19500"/>
                </a:cubicBezTo>
                <a:lnTo>
                  <a:pt x="19089" y="19468"/>
                </a:lnTo>
                <a:cubicBezTo>
                  <a:pt x="19080" y="19325"/>
                  <a:pt x="19076" y="19179"/>
                  <a:pt x="19076" y="19031"/>
                </a:cubicBezTo>
                <a:cubicBezTo>
                  <a:pt x="19074" y="19005"/>
                  <a:pt x="19074" y="18978"/>
                  <a:pt x="19074" y="18951"/>
                </a:cubicBezTo>
                <a:lnTo>
                  <a:pt x="19075" y="18897"/>
                </a:lnTo>
                <a:lnTo>
                  <a:pt x="19076" y="18897"/>
                </a:lnTo>
                <a:close/>
                <a:moveTo>
                  <a:pt x="19035" y="18895"/>
                </a:moveTo>
                <a:lnTo>
                  <a:pt x="19035" y="18897"/>
                </a:lnTo>
                <a:lnTo>
                  <a:pt x="19036" y="18897"/>
                </a:lnTo>
                <a:lnTo>
                  <a:pt x="19037" y="18951"/>
                </a:lnTo>
                <a:cubicBezTo>
                  <a:pt x="19037" y="18978"/>
                  <a:pt x="19037" y="19005"/>
                  <a:pt x="19035" y="19031"/>
                </a:cubicBezTo>
                <a:cubicBezTo>
                  <a:pt x="19035" y="19179"/>
                  <a:pt x="19031" y="19325"/>
                  <a:pt x="19022" y="19468"/>
                </a:cubicBezTo>
                <a:lnTo>
                  <a:pt x="19021" y="19500"/>
                </a:lnTo>
                <a:cubicBezTo>
                  <a:pt x="19020" y="19500"/>
                  <a:pt x="19020" y="19500"/>
                  <a:pt x="19020" y="19500"/>
                </a:cubicBezTo>
                <a:cubicBezTo>
                  <a:pt x="18977" y="20308"/>
                  <a:pt x="18837" y="21036"/>
                  <a:pt x="18632" y="21600"/>
                </a:cubicBezTo>
                <a:lnTo>
                  <a:pt x="18288" y="21600"/>
                </a:lnTo>
                <a:cubicBezTo>
                  <a:pt x="18541" y="21125"/>
                  <a:pt x="18722" y="20408"/>
                  <a:pt x="18783" y="19579"/>
                </a:cubicBezTo>
                <a:cubicBezTo>
                  <a:pt x="18369" y="19817"/>
                  <a:pt x="18031" y="20586"/>
                  <a:pt x="17884" y="21600"/>
                </a:cubicBezTo>
                <a:lnTo>
                  <a:pt x="17640" y="21600"/>
                </a:lnTo>
                <a:cubicBezTo>
                  <a:pt x="17805" y="20237"/>
                  <a:pt x="18254" y="19202"/>
                  <a:pt x="18807" y="18958"/>
                </a:cubicBezTo>
                <a:lnTo>
                  <a:pt x="18807" y="18953"/>
                </a:lnTo>
                <a:cubicBezTo>
                  <a:pt x="18817" y="18948"/>
                  <a:pt x="18826" y="18943"/>
                  <a:pt x="18836" y="18945"/>
                </a:cubicBezTo>
                <a:cubicBezTo>
                  <a:pt x="18891" y="18919"/>
                  <a:pt x="18948" y="18905"/>
                  <a:pt x="19005" y="18903"/>
                </a:cubicBezTo>
                <a:close/>
                <a:moveTo>
                  <a:pt x="16078" y="18895"/>
                </a:moveTo>
                <a:lnTo>
                  <a:pt x="16108" y="18903"/>
                </a:lnTo>
                <a:cubicBezTo>
                  <a:pt x="16165" y="18905"/>
                  <a:pt x="16222" y="18919"/>
                  <a:pt x="16277" y="18945"/>
                </a:cubicBezTo>
                <a:cubicBezTo>
                  <a:pt x="16287" y="18943"/>
                  <a:pt x="16296" y="18948"/>
                  <a:pt x="16306" y="18953"/>
                </a:cubicBezTo>
                <a:lnTo>
                  <a:pt x="16306" y="18958"/>
                </a:lnTo>
                <a:cubicBezTo>
                  <a:pt x="16859" y="19202"/>
                  <a:pt x="17308" y="20237"/>
                  <a:pt x="17473" y="21600"/>
                </a:cubicBezTo>
                <a:lnTo>
                  <a:pt x="17229" y="21600"/>
                </a:lnTo>
                <a:cubicBezTo>
                  <a:pt x="17082" y="20586"/>
                  <a:pt x="16744" y="19817"/>
                  <a:pt x="16330" y="19579"/>
                </a:cubicBezTo>
                <a:cubicBezTo>
                  <a:pt x="16391" y="20408"/>
                  <a:pt x="16572" y="21125"/>
                  <a:pt x="16825" y="21600"/>
                </a:cubicBezTo>
                <a:lnTo>
                  <a:pt x="16481" y="21600"/>
                </a:lnTo>
                <a:cubicBezTo>
                  <a:pt x="16276" y="21036"/>
                  <a:pt x="16136" y="20308"/>
                  <a:pt x="16093" y="19500"/>
                </a:cubicBezTo>
                <a:cubicBezTo>
                  <a:pt x="16093" y="19500"/>
                  <a:pt x="16093" y="19500"/>
                  <a:pt x="16092" y="19500"/>
                </a:cubicBezTo>
                <a:lnTo>
                  <a:pt x="16091" y="19468"/>
                </a:lnTo>
                <a:cubicBezTo>
                  <a:pt x="16082" y="19325"/>
                  <a:pt x="16078" y="19179"/>
                  <a:pt x="16078" y="19031"/>
                </a:cubicBezTo>
                <a:cubicBezTo>
                  <a:pt x="16076" y="19005"/>
                  <a:pt x="16076" y="18978"/>
                  <a:pt x="16076" y="18951"/>
                </a:cubicBezTo>
                <a:lnTo>
                  <a:pt x="16077" y="18897"/>
                </a:lnTo>
                <a:lnTo>
                  <a:pt x="16078" y="18897"/>
                </a:lnTo>
                <a:close/>
                <a:moveTo>
                  <a:pt x="16037" y="18895"/>
                </a:moveTo>
                <a:lnTo>
                  <a:pt x="16037" y="18897"/>
                </a:lnTo>
                <a:lnTo>
                  <a:pt x="16038" y="18897"/>
                </a:lnTo>
                <a:lnTo>
                  <a:pt x="16039" y="18951"/>
                </a:lnTo>
                <a:cubicBezTo>
                  <a:pt x="16039" y="18978"/>
                  <a:pt x="16039" y="19005"/>
                  <a:pt x="16037" y="19031"/>
                </a:cubicBezTo>
                <a:cubicBezTo>
                  <a:pt x="16037" y="19179"/>
                  <a:pt x="16033" y="19325"/>
                  <a:pt x="16024" y="19468"/>
                </a:cubicBezTo>
                <a:lnTo>
                  <a:pt x="16023" y="19500"/>
                </a:lnTo>
                <a:cubicBezTo>
                  <a:pt x="16022" y="19500"/>
                  <a:pt x="16022" y="19500"/>
                  <a:pt x="16022" y="19500"/>
                </a:cubicBezTo>
                <a:cubicBezTo>
                  <a:pt x="15979" y="20308"/>
                  <a:pt x="15839" y="21036"/>
                  <a:pt x="15634" y="21600"/>
                </a:cubicBezTo>
                <a:lnTo>
                  <a:pt x="15290" y="21600"/>
                </a:lnTo>
                <a:cubicBezTo>
                  <a:pt x="15543" y="21125"/>
                  <a:pt x="15724" y="20408"/>
                  <a:pt x="15785" y="19579"/>
                </a:cubicBezTo>
                <a:cubicBezTo>
                  <a:pt x="15371" y="19817"/>
                  <a:pt x="15034" y="20586"/>
                  <a:pt x="14886" y="21600"/>
                </a:cubicBezTo>
                <a:lnTo>
                  <a:pt x="14642" y="21600"/>
                </a:lnTo>
                <a:cubicBezTo>
                  <a:pt x="14808" y="20237"/>
                  <a:pt x="15256" y="19202"/>
                  <a:pt x="15809" y="18958"/>
                </a:cubicBezTo>
                <a:lnTo>
                  <a:pt x="15809" y="18953"/>
                </a:lnTo>
                <a:cubicBezTo>
                  <a:pt x="15819" y="18948"/>
                  <a:pt x="15828" y="18943"/>
                  <a:pt x="15838" y="18945"/>
                </a:cubicBezTo>
                <a:cubicBezTo>
                  <a:pt x="15893" y="18919"/>
                  <a:pt x="15950" y="18905"/>
                  <a:pt x="16007" y="18903"/>
                </a:cubicBezTo>
                <a:close/>
                <a:moveTo>
                  <a:pt x="13080" y="18895"/>
                </a:moveTo>
                <a:lnTo>
                  <a:pt x="13110" y="18903"/>
                </a:lnTo>
                <a:cubicBezTo>
                  <a:pt x="13167" y="18905"/>
                  <a:pt x="13224" y="18919"/>
                  <a:pt x="13279" y="18945"/>
                </a:cubicBezTo>
                <a:cubicBezTo>
                  <a:pt x="13289" y="18943"/>
                  <a:pt x="13298" y="18948"/>
                  <a:pt x="13308" y="18953"/>
                </a:cubicBezTo>
                <a:lnTo>
                  <a:pt x="13308" y="18958"/>
                </a:lnTo>
                <a:cubicBezTo>
                  <a:pt x="13861" y="19202"/>
                  <a:pt x="14310" y="20237"/>
                  <a:pt x="14475" y="21600"/>
                </a:cubicBezTo>
                <a:lnTo>
                  <a:pt x="14231" y="21600"/>
                </a:lnTo>
                <a:cubicBezTo>
                  <a:pt x="14084" y="20586"/>
                  <a:pt x="13746" y="19817"/>
                  <a:pt x="13332" y="19579"/>
                </a:cubicBezTo>
                <a:cubicBezTo>
                  <a:pt x="13393" y="20408"/>
                  <a:pt x="13574" y="21125"/>
                  <a:pt x="13828" y="21600"/>
                </a:cubicBezTo>
                <a:lnTo>
                  <a:pt x="13483" y="21600"/>
                </a:lnTo>
                <a:cubicBezTo>
                  <a:pt x="13278" y="21036"/>
                  <a:pt x="13138" y="20308"/>
                  <a:pt x="13095" y="19500"/>
                </a:cubicBezTo>
                <a:cubicBezTo>
                  <a:pt x="13095" y="19500"/>
                  <a:pt x="13095" y="19500"/>
                  <a:pt x="13094" y="19500"/>
                </a:cubicBezTo>
                <a:lnTo>
                  <a:pt x="13093" y="19468"/>
                </a:lnTo>
                <a:cubicBezTo>
                  <a:pt x="13084" y="19325"/>
                  <a:pt x="13080" y="19179"/>
                  <a:pt x="13080" y="19031"/>
                </a:cubicBezTo>
                <a:cubicBezTo>
                  <a:pt x="13078" y="19005"/>
                  <a:pt x="13078" y="18978"/>
                  <a:pt x="13078" y="18951"/>
                </a:cubicBezTo>
                <a:lnTo>
                  <a:pt x="13079" y="18897"/>
                </a:lnTo>
                <a:lnTo>
                  <a:pt x="13080" y="18897"/>
                </a:lnTo>
                <a:close/>
                <a:moveTo>
                  <a:pt x="13039" y="18895"/>
                </a:moveTo>
                <a:lnTo>
                  <a:pt x="13040" y="18897"/>
                </a:lnTo>
                <a:lnTo>
                  <a:pt x="13040" y="18897"/>
                </a:lnTo>
                <a:lnTo>
                  <a:pt x="13041" y="18951"/>
                </a:lnTo>
                <a:cubicBezTo>
                  <a:pt x="13041" y="18978"/>
                  <a:pt x="13041" y="19005"/>
                  <a:pt x="13039" y="19031"/>
                </a:cubicBezTo>
                <a:cubicBezTo>
                  <a:pt x="13039" y="19179"/>
                  <a:pt x="13035" y="19325"/>
                  <a:pt x="13026" y="19468"/>
                </a:cubicBezTo>
                <a:lnTo>
                  <a:pt x="13025" y="19500"/>
                </a:lnTo>
                <a:cubicBezTo>
                  <a:pt x="13025" y="19500"/>
                  <a:pt x="13024" y="19500"/>
                  <a:pt x="13024" y="19500"/>
                </a:cubicBezTo>
                <a:cubicBezTo>
                  <a:pt x="12981" y="20308"/>
                  <a:pt x="12842" y="21036"/>
                  <a:pt x="12636" y="21600"/>
                </a:cubicBezTo>
                <a:lnTo>
                  <a:pt x="12292" y="21600"/>
                </a:lnTo>
                <a:cubicBezTo>
                  <a:pt x="12545" y="21125"/>
                  <a:pt x="12726" y="20408"/>
                  <a:pt x="12787" y="19579"/>
                </a:cubicBezTo>
                <a:cubicBezTo>
                  <a:pt x="12373" y="19817"/>
                  <a:pt x="12036" y="20586"/>
                  <a:pt x="11888" y="21600"/>
                </a:cubicBezTo>
                <a:lnTo>
                  <a:pt x="11644" y="21600"/>
                </a:lnTo>
                <a:cubicBezTo>
                  <a:pt x="11810" y="20237"/>
                  <a:pt x="12258" y="19202"/>
                  <a:pt x="12811" y="18958"/>
                </a:cubicBezTo>
                <a:lnTo>
                  <a:pt x="12811" y="18953"/>
                </a:lnTo>
                <a:cubicBezTo>
                  <a:pt x="12821" y="18948"/>
                  <a:pt x="12830" y="18943"/>
                  <a:pt x="12840" y="18945"/>
                </a:cubicBezTo>
                <a:cubicBezTo>
                  <a:pt x="12895" y="18919"/>
                  <a:pt x="12952" y="18905"/>
                  <a:pt x="13009" y="18903"/>
                </a:cubicBezTo>
                <a:close/>
                <a:moveTo>
                  <a:pt x="10082" y="18895"/>
                </a:moveTo>
                <a:lnTo>
                  <a:pt x="10112" y="18903"/>
                </a:lnTo>
                <a:cubicBezTo>
                  <a:pt x="10170" y="18905"/>
                  <a:pt x="10226" y="18919"/>
                  <a:pt x="10281" y="18945"/>
                </a:cubicBezTo>
                <a:cubicBezTo>
                  <a:pt x="10291" y="18943"/>
                  <a:pt x="10301" y="18948"/>
                  <a:pt x="10310" y="18953"/>
                </a:cubicBezTo>
                <a:lnTo>
                  <a:pt x="10310" y="18958"/>
                </a:lnTo>
                <a:cubicBezTo>
                  <a:pt x="10863" y="19202"/>
                  <a:pt x="11312" y="20237"/>
                  <a:pt x="11477" y="21600"/>
                </a:cubicBezTo>
                <a:lnTo>
                  <a:pt x="11233" y="21600"/>
                </a:lnTo>
                <a:cubicBezTo>
                  <a:pt x="11086" y="20586"/>
                  <a:pt x="10748" y="19817"/>
                  <a:pt x="10334" y="19579"/>
                </a:cubicBezTo>
                <a:cubicBezTo>
                  <a:pt x="10395" y="20408"/>
                  <a:pt x="10576" y="21125"/>
                  <a:pt x="10830" y="21600"/>
                </a:cubicBezTo>
                <a:lnTo>
                  <a:pt x="10485" y="21600"/>
                </a:lnTo>
                <a:cubicBezTo>
                  <a:pt x="10280" y="21036"/>
                  <a:pt x="10141" y="20308"/>
                  <a:pt x="10097" y="19500"/>
                </a:cubicBezTo>
                <a:cubicBezTo>
                  <a:pt x="10097" y="19500"/>
                  <a:pt x="10097" y="19500"/>
                  <a:pt x="10097" y="19500"/>
                </a:cubicBezTo>
                <a:lnTo>
                  <a:pt x="10096" y="19468"/>
                </a:lnTo>
                <a:cubicBezTo>
                  <a:pt x="10087" y="19325"/>
                  <a:pt x="10082" y="19179"/>
                  <a:pt x="10082" y="19031"/>
                </a:cubicBezTo>
                <a:cubicBezTo>
                  <a:pt x="10080" y="19005"/>
                  <a:pt x="10080" y="18978"/>
                  <a:pt x="10080" y="18951"/>
                </a:cubicBezTo>
                <a:lnTo>
                  <a:pt x="10081" y="18897"/>
                </a:lnTo>
                <a:lnTo>
                  <a:pt x="10082" y="18897"/>
                </a:lnTo>
                <a:close/>
                <a:moveTo>
                  <a:pt x="10042" y="18895"/>
                </a:moveTo>
                <a:lnTo>
                  <a:pt x="10042" y="18897"/>
                </a:lnTo>
                <a:lnTo>
                  <a:pt x="10042" y="18897"/>
                </a:lnTo>
                <a:lnTo>
                  <a:pt x="10044" y="18951"/>
                </a:lnTo>
                <a:cubicBezTo>
                  <a:pt x="10044" y="18978"/>
                  <a:pt x="10043" y="19005"/>
                  <a:pt x="10041" y="19031"/>
                </a:cubicBezTo>
                <a:cubicBezTo>
                  <a:pt x="10041" y="19179"/>
                  <a:pt x="10037" y="19325"/>
                  <a:pt x="10028" y="19468"/>
                </a:cubicBezTo>
                <a:lnTo>
                  <a:pt x="10027" y="19500"/>
                </a:lnTo>
                <a:cubicBezTo>
                  <a:pt x="10027" y="19500"/>
                  <a:pt x="10026" y="19500"/>
                  <a:pt x="10026" y="19500"/>
                </a:cubicBezTo>
                <a:cubicBezTo>
                  <a:pt x="9983" y="20308"/>
                  <a:pt x="9844" y="21036"/>
                  <a:pt x="9638" y="21600"/>
                </a:cubicBezTo>
                <a:lnTo>
                  <a:pt x="9294" y="21600"/>
                </a:lnTo>
                <a:cubicBezTo>
                  <a:pt x="9547" y="21125"/>
                  <a:pt x="9728" y="20408"/>
                  <a:pt x="9790" y="19579"/>
                </a:cubicBezTo>
                <a:cubicBezTo>
                  <a:pt x="9375" y="19817"/>
                  <a:pt x="9038" y="20586"/>
                  <a:pt x="8890" y="21600"/>
                </a:cubicBezTo>
                <a:lnTo>
                  <a:pt x="8646" y="21600"/>
                </a:lnTo>
                <a:cubicBezTo>
                  <a:pt x="8812" y="20237"/>
                  <a:pt x="9260" y="19202"/>
                  <a:pt x="9813" y="18958"/>
                </a:cubicBezTo>
                <a:lnTo>
                  <a:pt x="9813" y="18953"/>
                </a:lnTo>
                <a:cubicBezTo>
                  <a:pt x="9823" y="18948"/>
                  <a:pt x="9832" y="18943"/>
                  <a:pt x="9842" y="18945"/>
                </a:cubicBezTo>
                <a:cubicBezTo>
                  <a:pt x="9897" y="18919"/>
                  <a:pt x="9954" y="18905"/>
                  <a:pt x="10011" y="18903"/>
                </a:cubicBezTo>
                <a:close/>
                <a:moveTo>
                  <a:pt x="7084" y="18895"/>
                </a:moveTo>
                <a:lnTo>
                  <a:pt x="7114" y="18903"/>
                </a:lnTo>
                <a:cubicBezTo>
                  <a:pt x="7172" y="18905"/>
                  <a:pt x="7228" y="18919"/>
                  <a:pt x="7283" y="18945"/>
                </a:cubicBezTo>
                <a:cubicBezTo>
                  <a:pt x="7293" y="18943"/>
                  <a:pt x="7303" y="18948"/>
                  <a:pt x="7312" y="18953"/>
                </a:cubicBezTo>
                <a:lnTo>
                  <a:pt x="7312" y="18958"/>
                </a:lnTo>
                <a:cubicBezTo>
                  <a:pt x="7865" y="19202"/>
                  <a:pt x="8314" y="20237"/>
                  <a:pt x="8479" y="21600"/>
                </a:cubicBezTo>
                <a:lnTo>
                  <a:pt x="8236" y="21600"/>
                </a:lnTo>
                <a:cubicBezTo>
                  <a:pt x="8088" y="20586"/>
                  <a:pt x="7751" y="19817"/>
                  <a:pt x="7336" y="19579"/>
                </a:cubicBezTo>
                <a:cubicBezTo>
                  <a:pt x="7397" y="20408"/>
                  <a:pt x="7578" y="21125"/>
                  <a:pt x="7832" y="21600"/>
                </a:cubicBezTo>
                <a:lnTo>
                  <a:pt x="7488" y="21600"/>
                </a:lnTo>
                <a:cubicBezTo>
                  <a:pt x="7282" y="21036"/>
                  <a:pt x="7143" y="20308"/>
                  <a:pt x="7099" y="19500"/>
                </a:cubicBezTo>
                <a:cubicBezTo>
                  <a:pt x="7099" y="19500"/>
                  <a:pt x="7099" y="19500"/>
                  <a:pt x="7099" y="19500"/>
                </a:cubicBezTo>
                <a:lnTo>
                  <a:pt x="7098" y="19468"/>
                </a:lnTo>
                <a:cubicBezTo>
                  <a:pt x="7089" y="19325"/>
                  <a:pt x="7084" y="19179"/>
                  <a:pt x="7084" y="19031"/>
                </a:cubicBezTo>
                <a:cubicBezTo>
                  <a:pt x="7082" y="19005"/>
                  <a:pt x="7082" y="18978"/>
                  <a:pt x="7082" y="18951"/>
                </a:cubicBezTo>
                <a:lnTo>
                  <a:pt x="7083" y="18897"/>
                </a:lnTo>
                <a:lnTo>
                  <a:pt x="7084" y="18897"/>
                </a:lnTo>
                <a:close/>
                <a:moveTo>
                  <a:pt x="7044" y="18895"/>
                </a:moveTo>
                <a:lnTo>
                  <a:pt x="7044" y="18897"/>
                </a:lnTo>
                <a:lnTo>
                  <a:pt x="7045" y="18897"/>
                </a:lnTo>
                <a:lnTo>
                  <a:pt x="7046" y="18951"/>
                </a:lnTo>
                <a:cubicBezTo>
                  <a:pt x="7046" y="18978"/>
                  <a:pt x="7046" y="19005"/>
                  <a:pt x="7043" y="19031"/>
                </a:cubicBezTo>
                <a:cubicBezTo>
                  <a:pt x="7043" y="19179"/>
                  <a:pt x="7039" y="19325"/>
                  <a:pt x="7030" y="19468"/>
                </a:cubicBezTo>
                <a:lnTo>
                  <a:pt x="7029" y="19500"/>
                </a:lnTo>
                <a:cubicBezTo>
                  <a:pt x="7029" y="19500"/>
                  <a:pt x="7028" y="19500"/>
                  <a:pt x="7028" y="19500"/>
                </a:cubicBezTo>
                <a:cubicBezTo>
                  <a:pt x="6985" y="20308"/>
                  <a:pt x="6846" y="21036"/>
                  <a:pt x="6640" y="21600"/>
                </a:cubicBezTo>
                <a:lnTo>
                  <a:pt x="6296" y="21600"/>
                </a:lnTo>
                <a:cubicBezTo>
                  <a:pt x="6549" y="21125"/>
                  <a:pt x="6731" y="20408"/>
                  <a:pt x="6792" y="19579"/>
                </a:cubicBezTo>
                <a:cubicBezTo>
                  <a:pt x="6377" y="19817"/>
                  <a:pt x="6040" y="20586"/>
                  <a:pt x="5892" y="21600"/>
                </a:cubicBezTo>
                <a:lnTo>
                  <a:pt x="5648" y="21600"/>
                </a:lnTo>
                <a:cubicBezTo>
                  <a:pt x="5814" y="20237"/>
                  <a:pt x="6262" y="19202"/>
                  <a:pt x="6815" y="18958"/>
                </a:cubicBezTo>
                <a:lnTo>
                  <a:pt x="6816" y="18953"/>
                </a:lnTo>
                <a:cubicBezTo>
                  <a:pt x="6825" y="18948"/>
                  <a:pt x="6834" y="18943"/>
                  <a:pt x="6844" y="18945"/>
                </a:cubicBezTo>
                <a:cubicBezTo>
                  <a:pt x="6900" y="18919"/>
                  <a:pt x="6956" y="18905"/>
                  <a:pt x="7013" y="18903"/>
                </a:cubicBezTo>
                <a:close/>
                <a:moveTo>
                  <a:pt x="4086" y="18895"/>
                </a:moveTo>
                <a:lnTo>
                  <a:pt x="4116" y="18903"/>
                </a:lnTo>
                <a:cubicBezTo>
                  <a:pt x="4174" y="18905"/>
                  <a:pt x="4230" y="18919"/>
                  <a:pt x="4285" y="18945"/>
                </a:cubicBezTo>
                <a:cubicBezTo>
                  <a:pt x="4295" y="18943"/>
                  <a:pt x="4305" y="18948"/>
                  <a:pt x="4314" y="18953"/>
                </a:cubicBezTo>
                <a:lnTo>
                  <a:pt x="4314" y="18958"/>
                </a:lnTo>
                <a:cubicBezTo>
                  <a:pt x="4867" y="19202"/>
                  <a:pt x="5316" y="20237"/>
                  <a:pt x="5481" y="21600"/>
                </a:cubicBezTo>
                <a:lnTo>
                  <a:pt x="5238" y="21600"/>
                </a:lnTo>
                <a:cubicBezTo>
                  <a:pt x="5090" y="20586"/>
                  <a:pt x="4753" y="19817"/>
                  <a:pt x="4338" y="19579"/>
                </a:cubicBezTo>
                <a:cubicBezTo>
                  <a:pt x="4399" y="20408"/>
                  <a:pt x="4580" y="21125"/>
                  <a:pt x="4834" y="21600"/>
                </a:cubicBezTo>
                <a:lnTo>
                  <a:pt x="4490" y="21600"/>
                </a:lnTo>
                <a:cubicBezTo>
                  <a:pt x="4284" y="21036"/>
                  <a:pt x="4145" y="20308"/>
                  <a:pt x="4102" y="19500"/>
                </a:cubicBezTo>
                <a:cubicBezTo>
                  <a:pt x="4101" y="19500"/>
                  <a:pt x="4101" y="19500"/>
                  <a:pt x="4101" y="19500"/>
                </a:cubicBezTo>
                <a:lnTo>
                  <a:pt x="4100" y="19468"/>
                </a:lnTo>
                <a:cubicBezTo>
                  <a:pt x="4091" y="19325"/>
                  <a:pt x="4086" y="19179"/>
                  <a:pt x="4087" y="19031"/>
                </a:cubicBezTo>
                <a:cubicBezTo>
                  <a:pt x="4084" y="19005"/>
                  <a:pt x="4084" y="18978"/>
                  <a:pt x="4084" y="18951"/>
                </a:cubicBezTo>
                <a:lnTo>
                  <a:pt x="4085" y="18897"/>
                </a:lnTo>
                <a:lnTo>
                  <a:pt x="4086" y="18897"/>
                </a:lnTo>
                <a:close/>
                <a:moveTo>
                  <a:pt x="4046" y="18895"/>
                </a:moveTo>
                <a:lnTo>
                  <a:pt x="4046" y="18897"/>
                </a:lnTo>
                <a:lnTo>
                  <a:pt x="4047" y="18897"/>
                </a:lnTo>
                <a:lnTo>
                  <a:pt x="4048" y="18951"/>
                </a:lnTo>
                <a:cubicBezTo>
                  <a:pt x="4048" y="18978"/>
                  <a:pt x="4048" y="19005"/>
                  <a:pt x="4045" y="19031"/>
                </a:cubicBezTo>
                <a:cubicBezTo>
                  <a:pt x="4045" y="19179"/>
                  <a:pt x="4041" y="19325"/>
                  <a:pt x="4032" y="19468"/>
                </a:cubicBezTo>
                <a:lnTo>
                  <a:pt x="4031" y="19500"/>
                </a:lnTo>
                <a:cubicBezTo>
                  <a:pt x="4031" y="19500"/>
                  <a:pt x="4031" y="19500"/>
                  <a:pt x="4030" y="19500"/>
                </a:cubicBezTo>
                <a:cubicBezTo>
                  <a:pt x="3987" y="20308"/>
                  <a:pt x="3848" y="21036"/>
                  <a:pt x="3642" y="21600"/>
                </a:cubicBezTo>
                <a:lnTo>
                  <a:pt x="3298" y="21600"/>
                </a:lnTo>
                <a:cubicBezTo>
                  <a:pt x="3552" y="21125"/>
                  <a:pt x="3733" y="20408"/>
                  <a:pt x="3794" y="19579"/>
                </a:cubicBezTo>
                <a:cubicBezTo>
                  <a:pt x="3379" y="19817"/>
                  <a:pt x="3042" y="20586"/>
                  <a:pt x="2894" y="21600"/>
                </a:cubicBezTo>
                <a:lnTo>
                  <a:pt x="2650" y="21600"/>
                </a:lnTo>
                <a:cubicBezTo>
                  <a:pt x="2816" y="20237"/>
                  <a:pt x="3265" y="19202"/>
                  <a:pt x="3817" y="18958"/>
                </a:cubicBezTo>
                <a:lnTo>
                  <a:pt x="3818" y="18953"/>
                </a:lnTo>
                <a:cubicBezTo>
                  <a:pt x="3827" y="18948"/>
                  <a:pt x="3836" y="18943"/>
                  <a:pt x="3846" y="18945"/>
                </a:cubicBezTo>
                <a:cubicBezTo>
                  <a:pt x="3902" y="18919"/>
                  <a:pt x="3958" y="18905"/>
                  <a:pt x="4015" y="18903"/>
                </a:cubicBezTo>
                <a:close/>
                <a:moveTo>
                  <a:pt x="1088" y="18895"/>
                </a:moveTo>
                <a:lnTo>
                  <a:pt x="1118" y="18903"/>
                </a:lnTo>
                <a:cubicBezTo>
                  <a:pt x="1176" y="18905"/>
                  <a:pt x="1232" y="18919"/>
                  <a:pt x="1288" y="18945"/>
                </a:cubicBezTo>
                <a:cubicBezTo>
                  <a:pt x="1297" y="18943"/>
                  <a:pt x="1307" y="18948"/>
                  <a:pt x="1316" y="18953"/>
                </a:cubicBezTo>
                <a:lnTo>
                  <a:pt x="1316" y="18958"/>
                </a:lnTo>
                <a:cubicBezTo>
                  <a:pt x="1869" y="19202"/>
                  <a:pt x="2318" y="20237"/>
                  <a:pt x="2483" y="21600"/>
                </a:cubicBezTo>
                <a:lnTo>
                  <a:pt x="2240" y="21600"/>
                </a:lnTo>
                <a:cubicBezTo>
                  <a:pt x="2092" y="20586"/>
                  <a:pt x="1755" y="19817"/>
                  <a:pt x="1340" y="19579"/>
                </a:cubicBezTo>
                <a:cubicBezTo>
                  <a:pt x="1401" y="20408"/>
                  <a:pt x="1582" y="21125"/>
                  <a:pt x="1836" y="21600"/>
                </a:cubicBezTo>
                <a:lnTo>
                  <a:pt x="1492" y="21600"/>
                </a:lnTo>
                <a:cubicBezTo>
                  <a:pt x="1286" y="21036"/>
                  <a:pt x="1147" y="20308"/>
                  <a:pt x="1104" y="19500"/>
                </a:cubicBezTo>
                <a:cubicBezTo>
                  <a:pt x="1103" y="19500"/>
                  <a:pt x="1103" y="19500"/>
                  <a:pt x="1103" y="19500"/>
                </a:cubicBezTo>
                <a:lnTo>
                  <a:pt x="1102" y="19468"/>
                </a:lnTo>
                <a:cubicBezTo>
                  <a:pt x="1093" y="19325"/>
                  <a:pt x="1089" y="19179"/>
                  <a:pt x="1089" y="19031"/>
                </a:cubicBezTo>
                <a:cubicBezTo>
                  <a:pt x="1086" y="19005"/>
                  <a:pt x="1086" y="18978"/>
                  <a:pt x="1086" y="18951"/>
                </a:cubicBezTo>
                <a:lnTo>
                  <a:pt x="1087" y="18897"/>
                </a:lnTo>
                <a:lnTo>
                  <a:pt x="1088" y="18897"/>
                </a:lnTo>
                <a:close/>
                <a:moveTo>
                  <a:pt x="1048" y="18895"/>
                </a:moveTo>
                <a:lnTo>
                  <a:pt x="1048" y="18897"/>
                </a:lnTo>
                <a:lnTo>
                  <a:pt x="1049" y="18897"/>
                </a:lnTo>
                <a:lnTo>
                  <a:pt x="1050" y="18951"/>
                </a:lnTo>
                <a:cubicBezTo>
                  <a:pt x="1050" y="18978"/>
                  <a:pt x="1050" y="19005"/>
                  <a:pt x="1047" y="19031"/>
                </a:cubicBezTo>
                <a:cubicBezTo>
                  <a:pt x="1047" y="19179"/>
                  <a:pt x="1043" y="19325"/>
                  <a:pt x="1034" y="19468"/>
                </a:cubicBezTo>
                <a:lnTo>
                  <a:pt x="1033" y="19500"/>
                </a:lnTo>
                <a:cubicBezTo>
                  <a:pt x="1033" y="19500"/>
                  <a:pt x="1033" y="19500"/>
                  <a:pt x="1032" y="19500"/>
                </a:cubicBezTo>
                <a:cubicBezTo>
                  <a:pt x="989" y="20310"/>
                  <a:pt x="849" y="21039"/>
                  <a:pt x="642" y="21600"/>
                </a:cubicBezTo>
                <a:lnTo>
                  <a:pt x="301" y="21600"/>
                </a:lnTo>
                <a:cubicBezTo>
                  <a:pt x="554" y="21125"/>
                  <a:pt x="735" y="20407"/>
                  <a:pt x="796" y="19579"/>
                </a:cubicBezTo>
                <a:cubicBezTo>
                  <a:pt x="459" y="19772"/>
                  <a:pt x="173" y="20317"/>
                  <a:pt x="0" y="21062"/>
                </a:cubicBezTo>
                <a:lnTo>
                  <a:pt x="0" y="20085"/>
                </a:lnTo>
                <a:cubicBezTo>
                  <a:pt x="215" y="19504"/>
                  <a:pt x="500" y="19099"/>
                  <a:pt x="820" y="18958"/>
                </a:cubicBezTo>
                <a:lnTo>
                  <a:pt x="820" y="18953"/>
                </a:lnTo>
                <a:cubicBezTo>
                  <a:pt x="829" y="18948"/>
                  <a:pt x="839" y="18943"/>
                  <a:pt x="848" y="18945"/>
                </a:cubicBezTo>
                <a:cubicBezTo>
                  <a:pt x="904" y="18919"/>
                  <a:pt x="960" y="18905"/>
                  <a:pt x="1018" y="18903"/>
                </a:cubicBezTo>
                <a:close/>
                <a:moveTo>
                  <a:pt x="20290" y="15614"/>
                </a:moveTo>
                <a:cubicBezTo>
                  <a:pt x="19803" y="15891"/>
                  <a:pt x="19422" y="16898"/>
                  <a:pt x="19328" y="18168"/>
                </a:cubicBezTo>
                <a:cubicBezTo>
                  <a:pt x="19815" y="17890"/>
                  <a:pt x="20196" y="16884"/>
                  <a:pt x="20290" y="15614"/>
                </a:cubicBezTo>
                <a:close/>
                <a:moveTo>
                  <a:pt x="17821" y="15614"/>
                </a:moveTo>
                <a:cubicBezTo>
                  <a:pt x="17915" y="16884"/>
                  <a:pt x="18296" y="17890"/>
                  <a:pt x="18783" y="18168"/>
                </a:cubicBezTo>
                <a:cubicBezTo>
                  <a:pt x="18689" y="16898"/>
                  <a:pt x="18308" y="15891"/>
                  <a:pt x="17821" y="15614"/>
                </a:cubicBezTo>
                <a:close/>
                <a:moveTo>
                  <a:pt x="17292" y="15614"/>
                </a:moveTo>
                <a:cubicBezTo>
                  <a:pt x="16805" y="15891"/>
                  <a:pt x="16424" y="16898"/>
                  <a:pt x="16330" y="18168"/>
                </a:cubicBezTo>
                <a:cubicBezTo>
                  <a:pt x="16817" y="17890"/>
                  <a:pt x="17198" y="16884"/>
                  <a:pt x="17292" y="15614"/>
                </a:cubicBezTo>
                <a:close/>
                <a:moveTo>
                  <a:pt x="14823" y="15614"/>
                </a:moveTo>
                <a:cubicBezTo>
                  <a:pt x="14917" y="16884"/>
                  <a:pt x="15298" y="17890"/>
                  <a:pt x="15785" y="18168"/>
                </a:cubicBezTo>
                <a:cubicBezTo>
                  <a:pt x="15691" y="16898"/>
                  <a:pt x="15310" y="15891"/>
                  <a:pt x="14823" y="15614"/>
                </a:cubicBezTo>
                <a:close/>
                <a:moveTo>
                  <a:pt x="14294" y="15614"/>
                </a:moveTo>
                <a:cubicBezTo>
                  <a:pt x="13807" y="15891"/>
                  <a:pt x="13426" y="16898"/>
                  <a:pt x="13332" y="18168"/>
                </a:cubicBezTo>
                <a:cubicBezTo>
                  <a:pt x="13819" y="17890"/>
                  <a:pt x="14200" y="16884"/>
                  <a:pt x="14294" y="15614"/>
                </a:cubicBezTo>
                <a:close/>
                <a:moveTo>
                  <a:pt x="11825" y="15614"/>
                </a:moveTo>
                <a:cubicBezTo>
                  <a:pt x="11919" y="16884"/>
                  <a:pt x="12300" y="17890"/>
                  <a:pt x="12787" y="18168"/>
                </a:cubicBezTo>
                <a:cubicBezTo>
                  <a:pt x="12693" y="16898"/>
                  <a:pt x="12312" y="15891"/>
                  <a:pt x="11825" y="15614"/>
                </a:cubicBezTo>
                <a:close/>
                <a:moveTo>
                  <a:pt x="11296" y="15614"/>
                </a:moveTo>
                <a:cubicBezTo>
                  <a:pt x="10809" y="15891"/>
                  <a:pt x="10428" y="16898"/>
                  <a:pt x="10334" y="18168"/>
                </a:cubicBezTo>
                <a:cubicBezTo>
                  <a:pt x="10821" y="17890"/>
                  <a:pt x="11202" y="16884"/>
                  <a:pt x="11296" y="15614"/>
                </a:cubicBezTo>
                <a:close/>
                <a:moveTo>
                  <a:pt x="8827" y="15614"/>
                </a:moveTo>
                <a:cubicBezTo>
                  <a:pt x="8921" y="16884"/>
                  <a:pt x="9302" y="17890"/>
                  <a:pt x="9790" y="18168"/>
                </a:cubicBezTo>
                <a:cubicBezTo>
                  <a:pt x="9695" y="16898"/>
                  <a:pt x="9315" y="15891"/>
                  <a:pt x="8827" y="15614"/>
                </a:cubicBezTo>
                <a:close/>
                <a:moveTo>
                  <a:pt x="8299" y="15614"/>
                </a:moveTo>
                <a:cubicBezTo>
                  <a:pt x="7811" y="15891"/>
                  <a:pt x="7430" y="16898"/>
                  <a:pt x="7336" y="18168"/>
                </a:cubicBezTo>
                <a:cubicBezTo>
                  <a:pt x="7824" y="17890"/>
                  <a:pt x="8204" y="16884"/>
                  <a:pt x="8299" y="15614"/>
                </a:cubicBezTo>
                <a:close/>
                <a:moveTo>
                  <a:pt x="5829" y="15614"/>
                </a:moveTo>
                <a:cubicBezTo>
                  <a:pt x="5923" y="16884"/>
                  <a:pt x="6304" y="17890"/>
                  <a:pt x="6792" y="18168"/>
                </a:cubicBezTo>
                <a:cubicBezTo>
                  <a:pt x="6697" y="16898"/>
                  <a:pt x="6317" y="15891"/>
                  <a:pt x="5829" y="15614"/>
                </a:cubicBezTo>
                <a:close/>
                <a:moveTo>
                  <a:pt x="5301" y="15614"/>
                </a:moveTo>
                <a:cubicBezTo>
                  <a:pt x="4813" y="15891"/>
                  <a:pt x="4432" y="16898"/>
                  <a:pt x="4338" y="18168"/>
                </a:cubicBezTo>
                <a:cubicBezTo>
                  <a:pt x="4826" y="17890"/>
                  <a:pt x="5206" y="16884"/>
                  <a:pt x="5301" y="15614"/>
                </a:cubicBezTo>
                <a:close/>
                <a:moveTo>
                  <a:pt x="2831" y="15614"/>
                </a:moveTo>
                <a:cubicBezTo>
                  <a:pt x="2926" y="16884"/>
                  <a:pt x="3306" y="17890"/>
                  <a:pt x="3794" y="18168"/>
                </a:cubicBezTo>
                <a:cubicBezTo>
                  <a:pt x="3699" y="16898"/>
                  <a:pt x="3319" y="15891"/>
                  <a:pt x="2831" y="15614"/>
                </a:cubicBezTo>
                <a:close/>
                <a:moveTo>
                  <a:pt x="2303" y="15614"/>
                </a:moveTo>
                <a:cubicBezTo>
                  <a:pt x="1815" y="15891"/>
                  <a:pt x="1435" y="16898"/>
                  <a:pt x="1340" y="18168"/>
                </a:cubicBezTo>
                <a:cubicBezTo>
                  <a:pt x="1828" y="17890"/>
                  <a:pt x="2208" y="16884"/>
                  <a:pt x="2303" y="15614"/>
                </a:cubicBezTo>
                <a:close/>
                <a:moveTo>
                  <a:pt x="0" y="15122"/>
                </a:moveTo>
                <a:cubicBezTo>
                  <a:pt x="543" y="15550"/>
                  <a:pt x="952" y="16762"/>
                  <a:pt x="1032" y="18246"/>
                </a:cubicBezTo>
                <a:cubicBezTo>
                  <a:pt x="1033" y="18246"/>
                  <a:pt x="1033" y="18246"/>
                  <a:pt x="1033" y="18246"/>
                </a:cubicBezTo>
                <a:lnTo>
                  <a:pt x="1034" y="18278"/>
                </a:lnTo>
                <a:cubicBezTo>
                  <a:pt x="1043" y="18419"/>
                  <a:pt x="1047" y="18564"/>
                  <a:pt x="1047" y="18711"/>
                </a:cubicBezTo>
                <a:cubicBezTo>
                  <a:pt x="1050" y="18737"/>
                  <a:pt x="1050" y="18764"/>
                  <a:pt x="1050" y="18791"/>
                </a:cubicBezTo>
                <a:cubicBezTo>
                  <a:pt x="1050" y="18809"/>
                  <a:pt x="1050" y="18827"/>
                  <a:pt x="1049" y="18844"/>
                </a:cubicBezTo>
                <a:lnTo>
                  <a:pt x="1048" y="18844"/>
                </a:lnTo>
                <a:lnTo>
                  <a:pt x="1048" y="18846"/>
                </a:lnTo>
                <a:lnTo>
                  <a:pt x="1018" y="18839"/>
                </a:lnTo>
                <a:cubicBezTo>
                  <a:pt x="960" y="18836"/>
                  <a:pt x="904" y="18822"/>
                  <a:pt x="848" y="18796"/>
                </a:cubicBezTo>
                <a:cubicBezTo>
                  <a:pt x="839" y="18798"/>
                  <a:pt x="829" y="18794"/>
                  <a:pt x="820" y="18789"/>
                </a:cubicBezTo>
                <a:lnTo>
                  <a:pt x="820" y="18784"/>
                </a:lnTo>
                <a:cubicBezTo>
                  <a:pt x="500" y="18644"/>
                  <a:pt x="215" y="18242"/>
                  <a:pt x="0" y="17666"/>
                </a:cubicBezTo>
                <a:lnTo>
                  <a:pt x="0" y="16696"/>
                </a:lnTo>
                <a:cubicBezTo>
                  <a:pt x="173" y="17436"/>
                  <a:pt x="459" y="17976"/>
                  <a:pt x="796" y="18168"/>
                </a:cubicBezTo>
                <a:cubicBezTo>
                  <a:pt x="713" y="17047"/>
                  <a:pt x="406" y="16131"/>
                  <a:pt x="0" y="15743"/>
                </a:cubicBezTo>
                <a:close/>
                <a:moveTo>
                  <a:pt x="20567" y="14935"/>
                </a:moveTo>
                <a:lnTo>
                  <a:pt x="20597" y="14942"/>
                </a:lnTo>
                <a:cubicBezTo>
                  <a:pt x="20654" y="14945"/>
                  <a:pt x="20711" y="14959"/>
                  <a:pt x="20766" y="14985"/>
                </a:cubicBezTo>
                <a:cubicBezTo>
                  <a:pt x="20776" y="14983"/>
                  <a:pt x="20785" y="14987"/>
                  <a:pt x="20795" y="14992"/>
                </a:cubicBezTo>
                <a:lnTo>
                  <a:pt x="20795" y="14998"/>
                </a:lnTo>
                <a:cubicBezTo>
                  <a:pt x="21108" y="15135"/>
                  <a:pt x="21387" y="15523"/>
                  <a:pt x="21600" y="16080"/>
                </a:cubicBezTo>
                <a:lnTo>
                  <a:pt x="21600" y="17025"/>
                </a:lnTo>
                <a:cubicBezTo>
                  <a:pt x="21426" y="16316"/>
                  <a:pt x="21146" y="15800"/>
                  <a:pt x="20819" y="15614"/>
                </a:cubicBezTo>
                <a:cubicBezTo>
                  <a:pt x="20901" y="16721"/>
                  <a:pt x="21201" y="17629"/>
                  <a:pt x="21600" y="18026"/>
                </a:cubicBezTo>
                <a:lnTo>
                  <a:pt x="21600" y="18650"/>
                </a:lnTo>
                <a:cubicBezTo>
                  <a:pt x="21064" y="18210"/>
                  <a:pt x="20661" y="17006"/>
                  <a:pt x="20582" y="15535"/>
                </a:cubicBezTo>
                <a:cubicBezTo>
                  <a:pt x="20582" y="15535"/>
                  <a:pt x="20582" y="15535"/>
                  <a:pt x="20581" y="15535"/>
                </a:cubicBezTo>
                <a:lnTo>
                  <a:pt x="20580" y="15504"/>
                </a:lnTo>
                <a:cubicBezTo>
                  <a:pt x="20571" y="15362"/>
                  <a:pt x="20567" y="15217"/>
                  <a:pt x="20567" y="15070"/>
                </a:cubicBezTo>
                <a:cubicBezTo>
                  <a:pt x="20565" y="15044"/>
                  <a:pt x="20565" y="15017"/>
                  <a:pt x="20565" y="14991"/>
                </a:cubicBezTo>
                <a:lnTo>
                  <a:pt x="20566" y="14937"/>
                </a:lnTo>
                <a:lnTo>
                  <a:pt x="20567" y="14937"/>
                </a:lnTo>
                <a:close/>
                <a:moveTo>
                  <a:pt x="20542" y="14935"/>
                </a:moveTo>
                <a:lnTo>
                  <a:pt x="20542" y="14937"/>
                </a:lnTo>
                <a:lnTo>
                  <a:pt x="20543" y="14937"/>
                </a:lnTo>
                <a:lnTo>
                  <a:pt x="20544" y="14991"/>
                </a:lnTo>
                <a:cubicBezTo>
                  <a:pt x="20544" y="15017"/>
                  <a:pt x="20544" y="15044"/>
                  <a:pt x="20542" y="15070"/>
                </a:cubicBezTo>
                <a:cubicBezTo>
                  <a:pt x="20542" y="15217"/>
                  <a:pt x="20537" y="15362"/>
                  <a:pt x="20528" y="15504"/>
                </a:cubicBezTo>
                <a:lnTo>
                  <a:pt x="20528" y="15535"/>
                </a:lnTo>
                <a:cubicBezTo>
                  <a:pt x="20527" y="15535"/>
                  <a:pt x="20527" y="15535"/>
                  <a:pt x="20527" y="15535"/>
                </a:cubicBezTo>
                <a:cubicBezTo>
                  <a:pt x="20438" y="17189"/>
                  <a:pt x="19940" y="18505"/>
                  <a:pt x="19304" y="18784"/>
                </a:cubicBezTo>
                <a:lnTo>
                  <a:pt x="19304" y="18789"/>
                </a:lnTo>
                <a:cubicBezTo>
                  <a:pt x="19294" y="18794"/>
                  <a:pt x="19285" y="18798"/>
                  <a:pt x="19275" y="18796"/>
                </a:cubicBezTo>
                <a:cubicBezTo>
                  <a:pt x="19220" y="18822"/>
                  <a:pt x="19163" y="18836"/>
                  <a:pt x="19106" y="18839"/>
                </a:cubicBezTo>
                <a:lnTo>
                  <a:pt x="19076" y="18846"/>
                </a:lnTo>
                <a:lnTo>
                  <a:pt x="19076" y="18844"/>
                </a:lnTo>
                <a:lnTo>
                  <a:pt x="19075" y="18844"/>
                </a:lnTo>
                <a:cubicBezTo>
                  <a:pt x="19074" y="18827"/>
                  <a:pt x="19074" y="18809"/>
                  <a:pt x="19074" y="18791"/>
                </a:cubicBezTo>
                <a:cubicBezTo>
                  <a:pt x="19074" y="18764"/>
                  <a:pt x="19074" y="18737"/>
                  <a:pt x="19076" y="18711"/>
                </a:cubicBezTo>
                <a:cubicBezTo>
                  <a:pt x="19076" y="18564"/>
                  <a:pt x="19080" y="18419"/>
                  <a:pt x="19089" y="18278"/>
                </a:cubicBezTo>
                <a:lnTo>
                  <a:pt x="19090" y="18246"/>
                </a:lnTo>
                <a:cubicBezTo>
                  <a:pt x="19091" y="18246"/>
                  <a:pt x="19091" y="18246"/>
                  <a:pt x="19091" y="18246"/>
                </a:cubicBezTo>
                <a:cubicBezTo>
                  <a:pt x="19180" y="16592"/>
                  <a:pt x="19678" y="15276"/>
                  <a:pt x="20314" y="14998"/>
                </a:cubicBezTo>
                <a:lnTo>
                  <a:pt x="20314" y="14992"/>
                </a:lnTo>
                <a:cubicBezTo>
                  <a:pt x="20323" y="14987"/>
                  <a:pt x="20333" y="14983"/>
                  <a:pt x="20343" y="14985"/>
                </a:cubicBezTo>
                <a:cubicBezTo>
                  <a:pt x="20398" y="14959"/>
                  <a:pt x="20455" y="14945"/>
                  <a:pt x="20512" y="14942"/>
                </a:cubicBezTo>
                <a:close/>
                <a:moveTo>
                  <a:pt x="17569" y="14935"/>
                </a:moveTo>
                <a:lnTo>
                  <a:pt x="17599" y="14942"/>
                </a:lnTo>
                <a:cubicBezTo>
                  <a:pt x="17656" y="14945"/>
                  <a:pt x="17713" y="14959"/>
                  <a:pt x="17768" y="14985"/>
                </a:cubicBezTo>
                <a:cubicBezTo>
                  <a:pt x="17778" y="14983"/>
                  <a:pt x="17787" y="14987"/>
                  <a:pt x="17797" y="14992"/>
                </a:cubicBezTo>
                <a:lnTo>
                  <a:pt x="17797" y="14998"/>
                </a:lnTo>
                <a:cubicBezTo>
                  <a:pt x="18433" y="15276"/>
                  <a:pt x="18931" y="16592"/>
                  <a:pt x="19020" y="18246"/>
                </a:cubicBezTo>
                <a:cubicBezTo>
                  <a:pt x="19020" y="18246"/>
                  <a:pt x="19020" y="18246"/>
                  <a:pt x="19021" y="18246"/>
                </a:cubicBezTo>
                <a:lnTo>
                  <a:pt x="19022" y="18278"/>
                </a:lnTo>
                <a:cubicBezTo>
                  <a:pt x="19031" y="18419"/>
                  <a:pt x="19035" y="18564"/>
                  <a:pt x="19035" y="18711"/>
                </a:cubicBezTo>
                <a:cubicBezTo>
                  <a:pt x="19037" y="18737"/>
                  <a:pt x="19037" y="18764"/>
                  <a:pt x="19037" y="18791"/>
                </a:cubicBezTo>
                <a:cubicBezTo>
                  <a:pt x="19037" y="18809"/>
                  <a:pt x="19037" y="18827"/>
                  <a:pt x="19036" y="18844"/>
                </a:cubicBezTo>
                <a:lnTo>
                  <a:pt x="19035" y="18844"/>
                </a:lnTo>
                <a:lnTo>
                  <a:pt x="19035" y="18846"/>
                </a:lnTo>
                <a:lnTo>
                  <a:pt x="19005" y="18839"/>
                </a:lnTo>
                <a:cubicBezTo>
                  <a:pt x="18948" y="18836"/>
                  <a:pt x="18891" y="18822"/>
                  <a:pt x="18836" y="18796"/>
                </a:cubicBezTo>
                <a:cubicBezTo>
                  <a:pt x="18826" y="18798"/>
                  <a:pt x="18817" y="18794"/>
                  <a:pt x="18807" y="18789"/>
                </a:cubicBezTo>
                <a:lnTo>
                  <a:pt x="18807" y="18784"/>
                </a:lnTo>
                <a:cubicBezTo>
                  <a:pt x="18171" y="18505"/>
                  <a:pt x="17673" y="17189"/>
                  <a:pt x="17584" y="15535"/>
                </a:cubicBezTo>
                <a:cubicBezTo>
                  <a:pt x="17584" y="15535"/>
                  <a:pt x="17584" y="15535"/>
                  <a:pt x="17583" y="15535"/>
                </a:cubicBezTo>
                <a:lnTo>
                  <a:pt x="17582" y="15504"/>
                </a:lnTo>
                <a:cubicBezTo>
                  <a:pt x="17573" y="15362"/>
                  <a:pt x="17569" y="15217"/>
                  <a:pt x="17569" y="15070"/>
                </a:cubicBezTo>
                <a:cubicBezTo>
                  <a:pt x="17567" y="15044"/>
                  <a:pt x="17567" y="15017"/>
                  <a:pt x="17567" y="14991"/>
                </a:cubicBezTo>
                <a:lnTo>
                  <a:pt x="17568" y="14937"/>
                </a:lnTo>
                <a:lnTo>
                  <a:pt x="17569" y="14937"/>
                </a:lnTo>
                <a:close/>
                <a:moveTo>
                  <a:pt x="17544" y="14935"/>
                </a:moveTo>
                <a:lnTo>
                  <a:pt x="17544" y="14937"/>
                </a:lnTo>
                <a:lnTo>
                  <a:pt x="17545" y="14937"/>
                </a:lnTo>
                <a:lnTo>
                  <a:pt x="17546" y="14991"/>
                </a:lnTo>
                <a:cubicBezTo>
                  <a:pt x="17546" y="15017"/>
                  <a:pt x="17546" y="15044"/>
                  <a:pt x="17544" y="15070"/>
                </a:cubicBezTo>
                <a:cubicBezTo>
                  <a:pt x="17544" y="15217"/>
                  <a:pt x="17540" y="15362"/>
                  <a:pt x="17531" y="15504"/>
                </a:cubicBezTo>
                <a:lnTo>
                  <a:pt x="17530" y="15535"/>
                </a:lnTo>
                <a:cubicBezTo>
                  <a:pt x="17529" y="15535"/>
                  <a:pt x="17529" y="15535"/>
                  <a:pt x="17529" y="15535"/>
                </a:cubicBezTo>
                <a:cubicBezTo>
                  <a:pt x="17440" y="17189"/>
                  <a:pt x="16942" y="18505"/>
                  <a:pt x="16306" y="18784"/>
                </a:cubicBezTo>
                <a:lnTo>
                  <a:pt x="16306" y="18789"/>
                </a:lnTo>
                <a:cubicBezTo>
                  <a:pt x="16296" y="18794"/>
                  <a:pt x="16287" y="18798"/>
                  <a:pt x="16277" y="18796"/>
                </a:cubicBezTo>
                <a:cubicBezTo>
                  <a:pt x="16222" y="18822"/>
                  <a:pt x="16165" y="18836"/>
                  <a:pt x="16108" y="18839"/>
                </a:cubicBezTo>
                <a:lnTo>
                  <a:pt x="16078" y="18846"/>
                </a:lnTo>
                <a:lnTo>
                  <a:pt x="16078" y="18844"/>
                </a:lnTo>
                <a:lnTo>
                  <a:pt x="16077" y="18844"/>
                </a:lnTo>
                <a:cubicBezTo>
                  <a:pt x="16076" y="18827"/>
                  <a:pt x="16076" y="18809"/>
                  <a:pt x="16076" y="18791"/>
                </a:cubicBezTo>
                <a:cubicBezTo>
                  <a:pt x="16076" y="18764"/>
                  <a:pt x="16076" y="18737"/>
                  <a:pt x="16078" y="18711"/>
                </a:cubicBezTo>
                <a:cubicBezTo>
                  <a:pt x="16078" y="18564"/>
                  <a:pt x="16082" y="18419"/>
                  <a:pt x="16091" y="18278"/>
                </a:cubicBezTo>
                <a:lnTo>
                  <a:pt x="16092" y="18246"/>
                </a:lnTo>
                <a:cubicBezTo>
                  <a:pt x="16093" y="18246"/>
                  <a:pt x="16093" y="18246"/>
                  <a:pt x="16093" y="18246"/>
                </a:cubicBezTo>
                <a:cubicBezTo>
                  <a:pt x="16182" y="16592"/>
                  <a:pt x="16680" y="15276"/>
                  <a:pt x="17316" y="14998"/>
                </a:cubicBezTo>
                <a:lnTo>
                  <a:pt x="17316" y="14992"/>
                </a:lnTo>
                <a:cubicBezTo>
                  <a:pt x="17326" y="14987"/>
                  <a:pt x="17335" y="14983"/>
                  <a:pt x="17345" y="14985"/>
                </a:cubicBezTo>
                <a:cubicBezTo>
                  <a:pt x="17400" y="14959"/>
                  <a:pt x="17457" y="14945"/>
                  <a:pt x="17514" y="14942"/>
                </a:cubicBezTo>
                <a:close/>
                <a:moveTo>
                  <a:pt x="14571" y="14935"/>
                </a:moveTo>
                <a:lnTo>
                  <a:pt x="14601" y="14942"/>
                </a:lnTo>
                <a:cubicBezTo>
                  <a:pt x="14658" y="14945"/>
                  <a:pt x="14715" y="14959"/>
                  <a:pt x="14770" y="14985"/>
                </a:cubicBezTo>
                <a:cubicBezTo>
                  <a:pt x="14780" y="14983"/>
                  <a:pt x="14790" y="14987"/>
                  <a:pt x="14799" y="14992"/>
                </a:cubicBezTo>
                <a:lnTo>
                  <a:pt x="14799" y="14998"/>
                </a:lnTo>
                <a:cubicBezTo>
                  <a:pt x="15435" y="15276"/>
                  <a:pt x="15933" y="16592"/>
                  <a:pt x="16022" y="18246"/>
                </a:cubicBezTo>
                <a:cubicBezTo>
                  <a:pt x="16022" y="18246"/>
                  <a:pt x="16022" y="18246"/>
                  <a:pt x="16023" y="18246"/>
                </a:cubicBezTo>
                <a:lnTo>
                  <a:pt x="16024" y="18278"/>
                </a:lnTo>
                <a:cubicBezTo>
                  <a:pt x="16033" y="18419"/>
                  <a:pt x="16037" y="18564"/>
                  <a:pt x="16037" y="18711"/>
                </a:cubicBezTo>
                <a:cubicBezTo>
                  <a:pt x="16039" y="18737"/>
                  <a:pt x="16039" y="18764"/>
                  <a:pt x="16039" y="18791"/>
                </a:cubicBezTo>
                <a:cubicBezTo>
                  <a:pt x="16039" y="18809"/>
                  <a:pt x="16039" y="18827"/>
                  <a:pt x="16038" y="18844"/>
                </a:cubicBezTo>
                <a:lnTo>
                  <a:pt x="16037" y="18844"/>
                </a:lnTo>
                <a:lnTo>
                  <a:pt x="16037" y="18846"/>
                </a:lnTo>
                <a:lnTo>
                  <a:pt x="16007" y="18839"/>
                </a:lnTo>
                <a:cubicBezTo>
                  <a:pt x="15950" y="18836"/>
                  <a:pt x="15893" y="18822"/>
                  <a:pt x="15838" y="18796"/>
                </a:cubicBezTo>
                <a:cubicBezTo>
                  <a:pt x="15828" y="18798"/>
                  <a:pt x="15819" y="18794"/>
                  <a:pt x="15809" y="18789"/>
                </a:cubicBezTo>
                <a:lnTo>
                  <a:pt x="15809" y="18784"/>
                </a:lnTo>
                <a:cubicBezTo>
                  <a:pt x="15173" y="18505"/>
                  <a:pt x="14675" y="17189"/>
                  <a:pt x="14586" y="15535"/>
                </a:cubicBezTo>
                <a:cubicBezTo>
                  <a:pt x="14586" y="15535"/>
                  <a:pt x="14586" y="15535"/>
                  <a:pt x="14585" y="15535"/>
                </a:cubicBezTo>
                <a:lnTo>
                  <a:pt x="14584" y="15504"/>
                </a:lnTo>
                <a:cubicBezTo>
                  <a:pt x="14576" y="15362"/>
                  <a:pt x="14571" y="15217"/>
                  <a:pt x="14571" y="15070"/>
                </a:cubicBezTo>
                <a:cubicBezTo>
                  <a:pt x="14569" y="15044"/>
                  <a:pt x="14569" y="15017"/>
                  <a:pt x="14569" y="14991"/>
                </a:cubicBezTo>
                <a:lnTo>
                  <a:pt x="14570" y="14937"/>
                </a:lnTo>
                <a:lnTo>
                  <a:pt x="14571" y="14937"/>
                </a:lnTo>
                <a:close/>
                <a:moveTo>
                  <a:pt x="14546" y="14935"/>
                </a:moveTo>
                <a:lnTo>
                  <a:pt x="14546" y="14937"/>
                </a:lnTo>
                <a:lnTo>
                  <a:pt x="14547" y="14937"/>
                </a:lnTo>
                <a:lnTo>
                  <a:pt x="14548" y="14991"/>
                </a:lnTo>
                <a:cubicBezTo>
                  <a:pt x="14548" y="15017"/>
                  <a:pt x="14548" y="15044"/>
                  <a:pt x="14546" y="15070"/>
                </a:cubicBezTo>
                <a:cubicBezTo>
                  <a:pt x="14546" y="15217"/>
                  <a:pt x="14542" y="15362"/>
                  <a:pt x="14533" y="15504"/>
                </a:cubicBezTo>
                <a:lnTo>
                  <a:pt x="14532" y="15535"/>
                </a:lnTo>
                <a:cubicBezTo>
                  <a:pt x="14531" y="15535"/>
                  <a:pt x="14531" y="15535"/>
                  <a:pt x="14531" y="15535"/>
                </a:cubicBezTo>
                <a:cubicBezTo>
                  <a:pt x="14442" y="17189"/>
                  <a:pt x="13944" y="18505"/>
                  <a:pt x="13308" y="18784"/>
                </a:cubicBezTo>
                <a:lnTo>
                  <a:pt x="13308" y="18789"/>
                </a:lnTo>
                <a:cubicBezTo>
                  <a:pt x="13298" y="18794"/>
                  <a:pt x="13289" y="18798"/>
                  <a:pt x="13279" y="18796"/>
                </a:cubicBezTo>
                <a:cubicBezTo>
                  <a:pt x="13224" y="18822"/>
                  <a:pt x="13167" y="18836"/>
                  <a:pt x="13110" y="18839"/>
                </a:cubicBezTo>
                <a:lnTo>
                  <a:pt x="13080" y="18846"/>
                </a:lnTo>
                <a:lnTo>
                  <a:pt x="13080" y="18844"/>
                </a:lnTo>
                <a:lnTo>
                  <a:pt x="13079" y="18844"/>
                </a:lnTo>
                <a:cubicBezTo>
                  <a:pt x="13078" y="18827"/>
                  <a:pt x="13078" y="18809"/>
                  <a:pt x="13078" y="18791"/>
                </a:cubicBezTo>
                <a:cubicBezTo>
                  <a:pt x="13078" y="18764"/>
                  <a:pt x="13078" y="18737"/>
                  <a:pt x="13080" y="18711"/>
                </a:cubicBezTo>
                <a:cubicBezTo>
                  <a:pt x="13080" y="18564"/>
                  <a:pt x="13084" y="18419"/>
                  <a:pt x="13093" y="18278"/>
                </a:cubicBezTo>
                <a:lnTo>
                  <a:pt x="13094" y="18246"/>
                </a:lnTo>
                <a:cubicBezTo>
                  <a:pt x="13095" y="18246"/>
                  <a:pt x="13095" y="18246"/>
                  <a:pt x="13095" y="18246"/>
                </a:cubicBezTo>
                <a:cubicBezTo>
                  <a:pt x="13184" y="16592"/>
                  <a:pt x="13682" y="15276"/>
                  <a:pt x="14318" y="14998"/>
                </a:cubicBezTo>
                <a:lnTo>
                  <a:pt x="14318" y="14992"/>
                </a:lnTo>
                <a:cubicBezTo>
                  <a:pt x="14328" y="14987"/>
                  <a:pt x="14337" y="14983"/>
                  <a:pt x="14347" y="14985"/>
                </a:cubicBezTo>
                <a:cubicBezTo>
                  <a:pt x="14402" y="14959"/>
                  <a:pt x="14459" y="14945"/>
                  <a:pt x="14516" y="14942"/>
                </a:cubicBezTo>
                <a:close/>
                <a:moveTo>
                  <a:pt x="11573" y="14935"/>
                </a:moveTo>
                <a:lnTo>
                  <a:pt x="11603" y="14942"/>
                </a:lnTo>
                <a:cubicBezTo>
                  <a:pt x="11661" y="14945"/>
                  <a:pt x="11717" y="14959"/>
                  <a:pt x="11772" y="14985"/>
                </a:cubicBezTo>
                <a:cubicBezTo>
                  <a:pt x="11782" y="14983"/>
                  <a:pt x="11792" y="14987"/>
                  <a:pt x="11801" y="14992"/>
                </a:cubicBezTo>
                <a:lnTo>
                  <a:pt x="11801" y="14998"/>
                </a:lnTo>
                <a:cubicBezTo>
                  <a:pt x="12437" y="15276"/>
                  <a:pt x="12935" y="16592"/>
                  <a:pt x="13024" y="18246"/>
                </a:cubicBezTo>
                <a:cubicBezTo>
                  <a:pt x="13024" y="18246"/>
                  <a:pt x="13025" y="18246"/>
                  <a:pt x="13025" y="18246"/>
                </a:cubicBezTo>
                <a:lnTo>
                  <a:pt x="13026" y="18278"/>
                </a:lnTo>
                <a:cubicBezTo>
                  <a:pt x="13035" y="18419"/>
                  <a:pt x="13039" y="18564"/>
                  <a:pt x="13039" y="18711"/>
                </a:cubicBezTo>
                <a:cubicBezTo>
                  <a:pt x="13041" y="18737"/>
                  <a:pt x="13041" y="18764"/>
                  <a:pt x="13041" y="18791"/>
                </a:cubicBezTo>
                <a:cubicBezTo>
                  <a:pt x="13041" y="18809"/>
                  <a:pt x="13041" y="18827"/>
                  <a:pt x="13040" y="18844"/>
                </a:cubicBezTo>
                <a:lnTo>
                  <a:pt x="13040" y="18844"/>
                </a:lnTo>
                <a:lnTo>
                  <a:pt x="13039" y="18846"/>
                </a:lnTo>
                <a:lnTo>
                  <a:pt x="13009" y="18839"/>
                </a:lnTo>
                <a:cubicBezTo>
                  <a:pt x="12952" y="18836"/>
                  <a:pt x="12895" y="18822"/>
                  <a:pt x="12840" y="18796"/>
                </a:cubicBezTo>
                <a:cubicBezTo>
                  <a:pt x="12830" y="18798"/>
                  <a:pt x="12821" y="18794"/>
                  <a:pt x="12811" y="18789"/>
                </a:cubicBezTo>
                <a:lnTo>
                  <a:pt x="12811" y="18784"/>
                </a:lnTo>
                <a:cubicBezTo>
                  <a:pt x="12175" y="18505"/>
                  <a:pt x="11677" y="17189"/>
                  <a:pt x="11588" y="15535"/>
                </a:cubicBezTo>
                <a:cubicBezTo>
                  <a:pt x="11588" y="15535"/>
                  <a:pt x="11588" y="15535"/>
                  <a:pt x="11588" y="15535"/>
                </a:cubicBezTo>
                <a:lnTo>
                  <a:pt x="11587" y="15504"/>
                </a:lnTo>
                <a:cubicBezTo>
                  <a:pt x="11578" y="15362"/>
                  <a:pt x="11573" y="15217"/>
                  <a:pt x="11573" y="15070"/>
                </a:cubicBezTo>
                <a:cubicBezTo>
                  <a:pt x="11571" y="15044"/>
                  <a:pt x="11571" y="15017"/>
                  <a:pt x="11571" y="14991"/>
                </a:cubicBezTo>
                <a:lnTo>
                  <a:pt x="11572" y="14937"/>
                </a:lnTo>
                <a:lnTo>
                  <a:pt x="11573" y="14937"/>
                </a:lnTo>
                <a:close/>
                <a:moveTo>
                  <a:pt x="11548" y="14935"/>
                </a:moveTo>
                <a:lnTo>
                  <a:pt x="11549" y="14937"/>
                </a:lnTo>
                <a:lnTo>
                  <a:pt x="11549" y="14937"/>
                </a:lnTo>
                <a:lnTo>
                  <a:pt x="11550" y="14991"/>
                </a:lnTo>
                <a:cubicBezTo>
                  <a:pt x="11550" y="15017"/>
                  <a:pt x="11550" y="15044"/>
                  <a:pt x="11548" y="15070"/>
                </a:cubicBezTo>
                <a:cubicBezTo>
                  <a:pt x="11548" y="15217"/>
                  <a:pt x="11544" y="15362"/>
                  <a:pt x="11535" y="15504"/>
                </a:cubicBezTo>
                <a:lnTo>
                  <a:pt x="11534" y="15535"/>
                </a:lnTo>
                <a:cubicBezTo>
                  <a:pt x="11534" y="15535"/>
                  <a:pt x="11533" y="15535"/>
                  <a:pt x="11533" y="15535"/>
                </a:cubicBezTo>
                <a:cubicBezTo>
                  <a:pt x="11444" y="17189"/>
                  <a:pt x="10946" y="18505"/>
                  <a:pt x="10310" y="18784"/>
                </a:cubicBezTo>
                <a:lnTo>
                  <a:pt x="10310" y="18789"/>
                </a:lnTo>
                <a:cubicBezTo>
                  <a:pt x="10301" y="18794"/>
                  <a:pt x="10291" y="18798"/>
                  <a:pt x="10281" y="18796"/>
                </a:cubicBezTo>
                <a:cubicBezTo>
                  <a:pt x="10226" y="18822"/>
                  <a:pt x="10170" y="18836"/>
                  <a:pt x="10112" y="18839"/>
                </a:cubicBezTo>
                <a:lnTo>
                  <a:pt x="10082" y="18846"/>
                </a:lnTo>
                <a:lnTo>
                  <a:pt x="10082" y="18844"/>
                </a:lnTo>
                <a:lnTo>
                  <a:pt x="10081" y="18844"/>
                </a:lnTo>
                <a:cubicBezTo>
                  <a:pt x="10080" y="18827"/>
                  <a:pt x="10080" y="18809"/>
                  <a:pt x="10080" y="18791"/>
                </a:cubicBezTo>
                <a:cubicBezTo>
                  <a:pt x="10080" y="18764"/>
                  <a:pt x="10080" y="18737"/>
                  <a:pt x="10082" y="18711"/>
                </a:cubicBezTo>
                <a:cubicBezTo>
                  <a:pt x="10082" y="18564"/>
                  <a:pt x="10087" y="18419"/>
                  <a:pt x="10096" y="18278"/>
                </a:cubicBezTo>
                <a:lnTo>
                  <a:pt x="10096" y="18246"/>
                </a:lnTo>
                <a:cubicBezTo>
                  <a:pt x="10097" y="18246"/>
                  <a:pt x="10097" y="18246"/>
                  <a:pt x="10097" y="18246"/>
                </a:cubicBezTo>
                <a:cubicBezTo>
                  <a:pt x="10186" y="16592"/>
                  <a:pt x="10684" y="15276"/>
                  <a:pt x="11320" y="14998"/>
                </a:cubicBezTo>
                <a:lnTo>
                  <a:pt x="11320" y="14992"/>
                </a:lnTo>
                <a:cubicBezTo>
                  <a:pt x="11330" y="14987"/>
                  <a:pt x="11339" y="14983"/>
                  <a:pt x="11349" y="14985"/>
                </a:cubicBezTo>
                <a:cubicBezTo>
                  <a:pt x="11404" y="14959"/>
                  <a:pt x="11461" y="14945"/>
                  <a:pt x="11518" y="14942"/>
                </a:cubicBezTo>
                <a:close/>
                <a:moveTo>
                  <a:pt x="8575" y="14935"/>
                </a:moveTo>
                <a:lnTo>
                  <a:pt x="8605" y="14942"/>
                </a:lnTo>
                <a:cubicBezTo>
                  <a:pt x="8663" y="14945"/>
                  <a:pt x="8719" y="14959"/>
                  <a:pt x="8774" y="14985"/>
                </a:cubicBezTo>
                <a:cubicBezTo>
                  <a:pt x="8784" y="14983"/>
                  <a:pt x="8794" y="14987"/>
                  <a:pt x="8803" y="14992"/>
                </a:cubicBezTo>
                <a:lnTo>
                  <a:pt x="8803" y="14998"/>
                </a:lnTo>
                <a:cubicBezTo>
                  <a:pt x="9439" y="15276"/>
                  <a:pt x="9937" y="16592"/>
                  <a:pt x="10026" y="18246"/>
                </a:cubicBezTo>
                <a:cubicBezTo>
                  <a:pt x="10026" y="18246"/>
                  <a:pt x="10027" y="18246"/>
                  <a:pt x="10027" y="18246"/>
                </a:cubicBezTo>
                <a:lnTo>
                  <a:pt x="10028" y="18278"/>
                </a:lnTo>
                <a:cubicBezTo>
                  <a:pt x="10037" y="18419"/>
                  <a:pt x="10041" y="18564"/>
                  <a:pt x="10041" y="18711"/>
                </a:cubicBezTo>
                <a:cubicBezTo>
                  <a:pt x="10043" y="18737"/>
                  <a:pt x="10044" y="18764"/>
                  <a:pt x="10044" y="18791"/>
                </a:cubicBezTo>
                <a:cubicBezTo>
                  <a:pt x="10044" y="18809"/>
                  <a:pt x="10043" y="18827"/>
                  <a:pt x="10042" y="18844"/>
                </a:cubicBezTo>
                <a:lnTo>
                  <a:pt x="10042" y="18844"/>
                </a:lnTo>
                <a:lnTo>
                  <a:pt x="10042" y="18846"/>
                </a:lnTo>
                <a:lnTo>
                  <a:pt x="10011" y="18839"/>
                </a:lnTo>
                <a:cubicBezTo>
                  <a:pt x="9954" y="18836"/>
                  <a:pt x="9897" y="18822"/>
                  <a:pt x="9842" y="18796"/>
                </a:cubicBezTo>
                <a:cubicBezTo>
                  <a:pt x="9832" y="18798"/>
                  <a:pt x="9823" y="18794"/>
                  <a:pt x="9813" y="18789"/>
                </a:cubicBezTo>
                <a:lnTo>
                  <a:pt x="9813" y="18784"/>
                </a:lnTo>
                <a:cubicBezTo>
                  <a:pt x="9177" y="18505"/>
                  <a:pt x="8680" y="17189"/>
                  <a:pt x="8591" y="15535"/>
                </a:cubicBezTo>
                <a:cubicBezTo>
                  <a:pt x="8590" y="15535"/>
                  <a:pt x="8590" y="15535"/>
                  <a:pt x="8590" y="15535"/>
                </a:cubicBezTo>
                <a:lnTo>
                  <a:pt x="8589" y="15504"/>
                </a:lnTo>
                <a:cubicBezTo>
                  <a:pt x="8580" y="15362"/>
                  <a:pt x="8575" y="15217"/>
                  <a:pt x="8575" y="15070"/>
                </a:cubicBezTo>
                <a:cubicBezTo>
                  <a:pt x="8573" y="15044"/>
                  <a:pt x="8573" y="15017"/>
                  <a:pt x="8573" y="14991"/>
                </a:cubicBezTo>
                <a:lnTo>
                  <a:pt x="8574" y="14937"/>
                </a:lnTo>
                <a:lnTo>
                  <a:pt x="8575" y="14937"/>
                </a:lnTo>
                <a:close/>
                <a:moveTo>
                  <a:pt x="8551" y="14935"/>
                </a:moveTo>
                <a:lnTo>
                  <a:pt x="8551" y="14937"/>
                </a:lnTo>
                <a:lnTo>
                  <a:pt x="8551" y="14937"/>
                </a:lnTo>
                <a:lnTo>
                  <a:pt x="8553" y="14991"/>
                </a:lnTo>
                <a:cubicBezTo>
                  <a:pt x="8553" y="15017"/>
                  <a:pt x="8552" y="15044"/>
                  <a:pt x="8550" y="15070"/>
                </a:cubicBezTo>
                <a:cubicBezTo>
                  <a:pt x="8550" y="15217"/>
                  <a:pt x="8546" y="15362"/>
                  <a:pt x="8537" y="15504"/>
                </a:cubicBezTo>
                <a:lnTo>
                  <a:pt x="8536" y="15535"/>
                </a:lnTo>
                <a:cubicBezTo>
                  <a:pt x="8536" y="15535"/>
                  <a:pt x="8535" y="15535"/>
                  <a:pt x="8535" y="15535"/>
                </a:cubicBezTo>
                <a:cubicBezTo>
                  <a:pt x="8446" y="17189"/>
                  <a:pt x="7948" y="18505"/>
                  <a:pt x="7312" y="18784"/>
                </a:cubicBezTo>
                <a:lnTo>
                  <a:pt x="7312" y="18789"/>
                </a:lnTo>
                <a:cubicBezTo>
                  <a:pt x="7303" y="18794"/>
                  <a:pt x="7293" y="18798"/>
                  <a:pt x="7283" y="18796"/>
                </a:cubicBezTo>
                <a:cubicBezTo>
                  <a:pt x="7228" y="18822"/>
                  <a:pt x="7172" y="18836"/>
                  <a:pt x="7114" y="18839"/>
                </a:cubicBezTo>
                <a:lnTo>
                  <a:pt x="7084" y="18846"/>
                </a:lnTo>
                <a:lnTo>
                  <a:pt x="7084" y="18844"/>
                </a:lnTo>
                <a:lnTo>
                  <a:pt x="7083" y="18844"/>
                </a:lnTo>
                <a:cubicBezTo>
                  <a:pt x="7082" y="18827"/>
                  <a:pt x="7082" y="18809"/>
                  <a:pt x="7082" y="18791"/>
                </a:cubicBezTo>
                <a:cubicBezTo>
                  <a:pt x="7082" y="18764"/>
                  <a:pt x="7082" y="18737"/>
                  <a:pt x="7084" y="18711"/>
                </a:cubicBezTo>
                <a:cubicBezTo>
                  <a:pt x="7084" y="18564"/>
                  <a:pt x="7089" y="18419"/>
                  <a:pt x="7098" y="18278"/>
                </a:cubicBezTo>
                <a:lnTo>
                  <a:pt x="7099" y="18246"/>
                </a:lnTo>
                <a:cubicBezTo>
                  <a:pt x="7099" y="18246"/>
                  <a:pt x="7099" y="18246"/>
                  <a:pt x="7099" y="18246"/>
                </a:cubicBezTo>
                <a:cubicBezTo>
                  <a:pt x="7189" y="16592"/>
                  <a:pt x="7686" y="15276"/>
                  <a:pt x="8322" y="14998"/>
                </a:cubicBezTo>
                <a:lnTo>
                  <a:pt x="8322" y="14992"/>
                </a:lnTo>
                <a:cubicBezTo>
                  <a:pt x="8332" y="14987"/>
                  <a:pt x="8341" y="14983"/>
                  <a:pt x="8351" y="14985"/>
                </a:cubicBezTo>
                <a:cubicBezTo>
                  <a:pt x="8406" y="14959"/>
                  <a:pt x="8463" y="14945"/>
                  <a:pt x="8520" y="14942"/>
                </a:cubicBezTo>
                <a:close/>
                <a:moveTo>
                  <a:pt x="5577" y="14935"/>
                </a:moveTo>
                <a:lnTo>
                  <a:pt x="5607" y="14942"/>
                </a:lnTo>
                <a:cubicBezTo>
                  <a:pt x="5665" y="14945"/>
                  <a:pt x="5721" y="14959"/>
                  <a:pt x="5776" y="14985"/>
                </a:cubicBezTo>
                <a:cubicBezTo>
                  <a:pt x="5786" y="14983"/>
                  <a:pt x="5796" y="14987"/>
                  <a:pt x="5805" y="14992"/>
                </a:cubicBezTo>
                <a:lnTo>
                  <a:pt x="5805" y="14998"/>
                </a:lnTo>
                <a:cubicBezTo>
                  <a:pt x="6441" y="15276"/>
                  <a:pt x="6939" y="16592"/>
                  <a:pt x="7028" y="18246"/>
                </a:cubicBezTo>
                <a:cubicBezTo>
                  <a:pt x="7028" y="18246"/>
                  <a:pt x="7029" y="18246"/>
                  <a:pt x="7029" y="18246"/>
                </a:cubicBezTo>
                <a:lnTo>
                  <a:pt x="7030" y="18278"/>
                </a:lnTo>
                <a:cubicBezTo>
                  <a:pt x="7039" y="18419"/>
                  <a:pt x="7043" y="18564"/>
                  <a:pt x="7043" y="18711"/>
                </a:cubicBezTo>
                <a:cubicBezTo>
                  <a:pt x="7046" y="18737"/>
                  <a:pt x="7046" y="18764"/>
                  <a:pt x="7046" y="18791"/>
                </a:cubicBezTo>
                <a:cubicBezTo>
                  <a:pt x="7046" y="18809"/>
                  <a:pt x="7046" y="18827"/>
                  <a:pt x="7045" y="18844"/>
                </a:cubicBezTo>
                <a:lnTo>
                  <a:pt x="7044" y="18844"/>
                </a:lnTo>
                <a:lnTo>
                  <a:pt x="7044" y="18846"/>
                </a:lnTo>
                <a:lnTo>
                  <a:pt x="7013" y="18839"/>
                </a:lnTo>
                <a:cubicBezTo>
                  <a:pt x="6956" y="18836"/>
                  <a:pt x="6899" y="18822"/>
                  <a:pt x="6844" y="18796"/>
                </a:cubicBezTo>
                <a:cubicBezTo>
                  <a:pt x="6834" y="18798"/>
                  <a:pt x="6825" y="18794"/>
                  <a:pt x="6816" y="18789"/>
                </a:cubicBezTo>
                <a:lnTo>
                  <a:pt x="6815" y="18784"/>
                </a:lnTo>
                <a:cubicBezTo>
                  <a:pt x="6180" y="18505"/>
                  <a:pt x="5682" y="17189"/>
                  <a:pt x="5593" y="15535"/>
                </a:cubicBezTo>
                <a:cubicBezTo>
                  <a:pt x="5592" y="15535"/>
                  <a:pt x="5592" y="15535"/>
                  <a:pt x="5592" y="15535"/>
                </a:cubicBezTo>
                <a:lnTo>
                  <a:pt x="5591" y="15504"/>
                </a:lnTo>
                <a:cubicBezTo>
                  <a:pt x="5582" y="15362"/>
                  <a:pt x="5577" y="15217"/>
                  <a:pt x="5578" y="15070"/>
                </a:cubicBezTo>
                <a:cubicBezTo>
                  <a:pt x="5575" y="15044"/>
                  <a:pt x="5575" y="15017"/>
                  <a:pt x="5575" y="14991"/>
                </a:cubicBezTo>
                <a:lnTo>
                  <a:pt x="5576" y="14937"/>
                </a:lnTo>
                <a:lnTo>
                  <a:pt x="5577" y="14937"/>
                </a:lnTo>
                <a:close/>
                <a:moveTo>
                  <a:pt x="5553" y="14935"/>
                </a:moveTo>
                <a:lnTo>
                  <a:pt x="5553" y="14937"/>
                </a:lnTo>
                <a:lnTo>
                  <a:pt x="5554" y="14937"/>
                </a:lnTo>
                <a:lnTo>
                  <a:pt x="5555" y="14991"/>
                </a:lnTo>
                <a:cubicBezTo>
                  <a:pt x="5555" y="15017"/>
                  <a:pt x="5555" y="15044"/>
                  <a:pt x="5552" y="15070"/>
                </a:cubicBezTo>
                <a:cubicBezTo>
                  <a:pt x="5552" y="15217"/>
                  <a:pt x="5548" y="15362"/>
                  <a:pt x="5539" y="15504"/>
                </a:cubicBezTo>
                <a:lnTo>
                  <a:pt x="5538" y="15535"/>
                </a:lnTo>
                <a:cubicBezTo>
                  <a:pt x="5538" y="15535"/>
                  <a:pt x="5537" y="15535"/>
                  <a:pt x="5537" y="15535"/>
                </a:cubicBezTo>
                <a:cubicBezTo>
                  <a:pt x="5448" y="17189"/>
                  <a:pt x="4950" y="18505"/>
                  <a:pt x="4314" y="18784"/>
                </a:cubicBezTo>
                <a:lnTo>
                  <a:pt x="4314" y="18789"/>
                </a:lnTo>
                <a:cubicBezTo>
                  <a:pt x="4305" y="18794"/>
                  <a:pt x="4295" y="18798"/>
                  <a:pt x="4285" y="18796"/>
                </a:cubicBezTo>
                <a:cubicBezTo>
                  <a:pt x="4230" y="18822"/>
                  <a:pt x="4174" y="18836"/>
                  <a:pt x="4116" y="18839"/>
                </a:cubicBezTo>
                <a:lnTo>
                  <a:pt x="4086" y="18846"/>
                </a:lnTo>
                <a:lnTo>
                  <a:pt x="4086" y="18844"/>
                </a:lnTo>
                <a:lnTo>
                  <a:pt x="4085" y="18844"/>
                </a:lnTo>
                <a:cubicBezTo>
                  <a:pt x="4084" y="18827"/>
                  <a:pt x="4084" y="18809"/>
                  <a:pt x="4084" y="18791"/>
                </a:cubicBezTo>
                <a:cubicBezTo>
                  <a:pt x="4084" y="18764"/>
                  <a:pt x="4084" y="18737"/>
                  <a:pt x="4087" y="18711"/>
                </a:cubicBezTo>
                <a:cubicBezTo>
                  <a:pt x="4086" y="18564"/>
                  <a:pt x="4091" y="18419"/>
                  <a:pt x="4100" y="18278"/>
                </a:cubicBezTo>
                <a:lnTo>
                  <a:pt x="4101" y="18246"/>
                </a:lnTo>
                <a:cubicBezTo>
                  <a:pt x="4101" y="18246"/>
                  <a:pt x="4101" y="18246"/>
                  <a:pt x="4102" y="18246"/>
                </a:cubicBezTo>
                <a:cubicBezTo>
                  <a:pt x="4191" y="16592"/>
                  <a:pt x="4689" y="15276"/>
                  <a:pt x="5324" y="14998"/>
                </a:cubicBezTo>
                <a:lnTo>
                  <a:pt x="5325" y="14992"/>
                </a:lnTo>
                <a:cubicBezTo>
                  <a:pt x="5334" y="14987"/>
                  <a:pt x="5343" y="14983"/>
                  <a:pt x="5353" y="14985"/>
                </a:cubicBezTo>
                <a:cubicBezTo>
                  <a:pt x="5408" y="14959"/>
                  <a:pt x="5465" y="14945"/>
                  <a:pt x="5522" y="14942"/>
                </a:cubicBezTo>
                <a:close/>
                <a:moveTo>
                  <a:pt x="2579" y="14935"/>
                </a:moveTo>
                <a:lnTo>
                  <a:pt x="2609" y="14942"/>
                </a:lnTo>
                <a:cubicBezTo>
                  <a:pt x="2667" y="14945"/>
                  <a:pt x="2723" y="14959"/>
                  <a:pt x="2779" y="14985"/>
                </a:cubicBezTo>
                <a:cubicBezTo>
                  <a:pt x="2788" y="14983"/>
                  <a:pt x="2798" y="14987"/>
                  <a:pt x="2807" y="14992"/>
                </a:cubicBezTo>
                <a:lnTo>
                  <a:pt x="2807" y="14998"/>
                </a:lnTo>
                <a:cubicBezTo>
                  <a:pt x="3443" y="15276"/>
                  <a:pt x="3941" y="16592"/>
                  <a:pt x="4030" y="18246"/>
                </a:cubicBezTo>
                <a:cubicBezTo>
                  <a:pt x="4031" y="18246"/>
                  <a:pt x="4031" y="18246"/>
                  <a:pt x="4031" y="18246"/>
                </a:cubicBezTo>
                <a:lnTo>
                  <a:pt x="4032" y="18278"/>
                </a:lnTo>
                <a:cubicBezTo>
                  <a:pt x="4041" y="18419"/>
                  <a:pt x="4045" y="18564"/>
                  <a:pt x="4045" y="18711"/>
                </a:cubicBezTo>
                <a:cubicBezTo>
                  <a:pt x="4048" y="18737"/>
                  <a:pt x="4048" y="18764"/>
                  <a:pt x="4048" y="18791"/>
                </a:cubicBezTo>
                <a:cubicBezTo>
                  <a:pt x="4048" y="18809"/>
                  <a:pt x="4048" y="18827"/>
                  <a:pt x="4047" y="18844"/>
                </a:cubicBezTo>
                <a:lnTo>
                  <a:pt x="4046" y="18844"/>
                </a:lnTo>
                <a:lnTo>
                  <a:pt x="4046" y="18846"/>
                </a:lnTo>
                <a:lnTo>
                  <a:pt x="4015" y="18839"/>
                </a:lnTo>
                <a:cubicBezTo>
                  <a:pt x="3958" y="18836"/>
                  <a:pt x="3902" y="18822"/>
                  <a:pt x="3846" y="18796"/>
                </a:cubicBezTo>
                <a:cubicBezTo>
                  <a:pt x="3836" y="18798"/>
                  <a:pt x="3827" y="18794"/>
                  <a:pt x="3818" y="18789"/>
                </a:cubicBezTo>
                <a:lnTo>
                  <a:pt x="3817" y="18784"/>
                </a:lnTo>
                <a:cubicBezTo>
                  <a:pt x="3182" y="18505"/>
                  <a:pt x="2684" y="17189"/>
                  <a:pt x="2595" y="15535"/>
                </a:cubicBezTo>
                <a:cubicBezTo>
                  <a:pt x="2594" y="15535"/>
                  <a:pt x="2594" y="15535"/>
                  <a:pt x="2594" y="15535"/>
                </a:cubicBezTo>
                <a:lnTo>
                  <a:pt x="2593" y="15504"/>
                </a:lnTo>
                <a:cubicBezTo>
                  <a:pt x="2584" y="15362"/>
                  <a:pt x="2580" y="15217"/>
                  <a:pt x="2580" y="15070"/>
                </a:cubicBezTo>
                <a:cubicBezTo>
                  <a:pt x="2577" y="15044"/>
                  <a:pt x="2577" y="15017"/>
                  <a:pt x="2577" y="14991"/>
                </a:cubicBezTo>
                <a:lnTo>
                  <a:pt x="2578" y="14937"/>
                </a:lnTo>
                <a:lnTo>
                  <a:pt x="2579" y="14937"/>
                </a:lnTo>
                <a:close/>
                <a:moveTo>
                  <a:pt x="2555" y="14935"/>
                </a:moveTo>
                <a:lnTo>
                  <a:pt x="2555" y="14937"/>
                </a:lnTo>
                <a:lnTo>
                  <a:pt x="2556" y="14937"/>
                </a:lnTo>
                <a:lnTo>
                  <a:pt x="2557" y="14991"/>
                </a:lnTo>
                <a:cubicBezTo>
                  <a:pt x="2557" y="15017"/>
                  <a:pt x="2557" y="15044"/>
                  <a:pt x="2554" y="15070"/>
                </a:cubicBezTo>
                <a:cubicBezTo>
                  <a:pt x="2554" y="15217"/>
                  <a:pt x="2550" y="15362"/>
                  <a:pt x="2541" y="15504"/>
                </a:cubicBezTo>
                <a:lnTo>
                  <a:pt x="2540" y="15535"/>
                </a:lnTo>
                <a:cubicBezTo>
                  <a:pt x="2540" y="15535"/>
                  <a:pt x="2540" y="15535"/>
                  <a:pt x="2539" y="15535"/>
                </a:cubicBezTo>
                <a:cubicBezTo>
                  <a:pt x="2450" y="17189"/>
                  <a:pt x="1952" y="18505"/>
                  <a:pt x="1316" y="18784"/>
                </a:cubicBezTo>
                <a:lnTo>
                  <a:pt x="1316" y="18789"/>
                </a:lnTo>
                <a:cubicBezTo>
                  <a:pt x="1307" y="18794"/>
                  <a:pt x="1297" y="18798"/>
                  <a:pt x="1288" y="18796"/>
                </a:cubicBezTo>
                <a:cubicBezTo>
                  <a:pt x="1232" y="18822"/>
                  <a:pt x="1176" y="18836"/>
                  <a:pt x="1118" y="18839"/>
                </a:cubicBezTo>
                <a:lnTo>
                  <a:pt x="1088" y="18846"/>
                </a:lnTo>
                <a:lnTo>
                  <a:pt x="1088" y="18844"/>
                </a:lnTo>
                <a:lnTo>
                  <a:pt x="1087" y="18844"/>
                </a:lnTo>
                <a:cubicBezTo>
                  <a:pt x="1086" y="18827"/>
                  <a:pt x="1086" y="18809"/>
                  <a:pt x="1086" y="18791"/>
                </a:cubicBezTo>
                <a:cubicBezTo>
                  <a:pt x="1086" y="18764"/>
                  <a:pt x="1086" y="18737"/>
                  <a:pt x="1089" y="18711"/>
                </a:cubicBezTo>
                <a:cubicBezTo>
                  <a:pt x="1089" y="18564"/>
                  <a:pt x="1093" y="18419"/>
                  <a:pt x="1102" y="18278"/>
                </a:cubicBezTo>
                <a:lnTo>
                  <a:pt x="1103" y="18246"/>
                </a:lnTo>
                <a:cubicBezTo>
                  <a:pt x="1103" y="18246"/>
                  <a:pt x="1103" y="18246"/>
                  <a:pt x="1104" y="18246"/>
                </a:cubicBezTo>
                <a:cubicBezTo>
                  <a:pt x="1193" y="16592"/>
                  <a:pt x="1691" y="15276"/>
                  <a:pt x="2326" y="14998"/>
                </a:cubicBezTo>
                <a:lnTo>
                  <a:pt x="2327" y="14992"/>
                </a:lnTo>
                <a:cubicBezTo>
                  <a:pt x="2336" y="14987"/>
                  <a:pt x="2345" y="14983"/>
                  <a:pt x="2355" y="14985"/>
                </a:cubicBezTo>
                <a:cubicBezTo>
                  <a:pt x="2411" y="14959"/>
                  <a:pt x="2467" y="14945"/>
                  <a:pt x="2524" y="14942"/>
                </a:cubicBezTo>
                <a:close/>
                <a:moveTo>
                  <a:pt x="19328" y="11563"/>
                </a:moveTo>
                <a:cubicBezTo>
                  <a:pt x="19422" y="12843"/>
                  <a:pt x="19803" y="13857"/>
                  <a:pt x="20290" y="14137"/>
                </a:cubicBezTo>
                <a:cubicBezTo>
                  <a:pt x="20196" y="12857"/>
                  <a:pt x="19815" y="11842"/>
                  <a:pt x="19328" y="11563"/>
                </a:cubicBezTo>
                <a:close/>
                <a:moveTo>
                  <a:pt x="18783" y="11563"/>
                </a:moveTo>
                <a:cubicBezTo>
                  <a:pt x="18296" y="11842"/>
                  <a:pt x="17915" y="12857"/>
                  <a:pt x="17821" y="14137"/>
                </a:cubicBezTo>
                <a:cubicBezTo>
                  <a:pt x="18308" y="13857"/>
                  <a:pt x="18689" y="12843"/>
                  <a:pt x="18783" y="11563"/>
                </a:cubicBezTo>
                <a:close/>
                <a:moveTo>
                  <a:pt x="16330" y="11563"/>
                </a:moveTo>
                <a:cubicBezTo>
                  <a:pt x="16424" y="12843"/>
                  <a:pt x="16805" y="13857"/>
                  <a:pt x="17292" y="14137"/>
                </a:cubicBezTo>
                <a:cubicBezTo>
                  <a:pt x="17198" y="12857"/>
                  <a:pt x="16817" y="11842"/>
                  <a:pt x="16330" y="11563"/>
                </a:cubicBezTo>
                <a:close/>
                <a:moveTo>
                  <a:pt x="15785" y="11563"/>
                </a:moveTo>
                <a:cubicBezTo>
                  <a:pt x="15298" y="11842"/>
                  <a:pt x="14917" y="12857"/>
                  <a:pt x="14823" y="14137"/>
                </a:cubicBezTo>
                <a:cubicBezTo>
                  <a:pt x="15310" y="13857"/>
                  <a:pt x="15691" y="12843"/>
                  <a:pt x="15785" y="11563"/>
                </a:cubicBezTo>
                <a:close/>
                <a:moveTo>
                  <a:pt x="13332" y="11563"/>
                </a:moveTo>
                <a:cubicBezTo>
                  <a:pt x="13426" y="12843"/>
                  <a:pt x="13807" y="13857"/>
                  <a:pt x="14294" y="14137"/>
                </a:cubicBezTo>
                <a:cubicBezTo>
                  <a:pt x="14200" y="12857"/>
                  <a:pt x="13819" y="11842"/>
                  <a:pt x="13332" y="11563"/>
                </a:cubicBezTo>
                <a:close/>
                <a:moveTo>
                  <a:pt x="12787" y="11563"/>
                </a:moveTo>
                <a:cubicBezTo>
                  <a:pt x="12300" y="11842"/>
                  <a:pt x="11919" y="12857"/>
                  <a:pt x="11825" y="14137"/>
                </a:cubicBezTo>
                <a:cubicBezTo>
                  <a:pt x="12312" y="13857"/>
                  <a:pt x="12693" y="12843"/>
                  <a:pt x="12787" y="11563"/>
                </a:cubicBezTo>
                <a:close/>
                <a:moveTo>
                  <a:pt x="10334" y="11563"/>
                </a:moveTo>
                <a:cubicBezTo>
                  <a:pt x="10428" y="12843"/>
                  <a:pt x="10809" y="13857"/>
                  <a:pt x="11296" y="14137"/>
                </a:cubicBezTo>
                <a:cubicBezTo>
                  <a:pt x="11202" y="12857"/>
                  <a:pt x="10821" y="11842"/>
                  <a:pt x="10334" y="11563"/>
                </a:cubicBezTo>
                <a:close/>
                <a:moveTo>
                  <a:pt x="9790" y="11563"/>
                </a:moveTo>
                <a:cubicBezTo>
                  <a:pt x="9302" y="11842"/>
                  <a:pt x="8921" y="12857"/>
                  <a:pt x="8827" y="14137"/>
                </a:cubicBezTo>
                <a:cubicBezTo>
                  <a:pt x="9315" y="13857"/>
                  <a:pt x="9695" y="12843"/>
                  <a:pt x="9790" y="11563"/>
                </a:cubicBezTo>
                <a:close/>
                <a:moveTo>
                  <a:pt x="7336" y="11563"/>
                </a:moveTo>
                <a:cubicBezTo>
                  <a:pt x="7430" y="12843"/>
                  <a:pt x="7811" y="13857"/>
                  <a:pt x="8299" y="14137"/>
                </a:cubicBezTo>
                <a:cubicBezTo>
                  <a:pt x="8204" y="12857"/>
                  <a:pt x="7824" y="11842"/>
                  <a:pt x="7336" y="11563"/>
                </a:cubicBezTo>
                <a:close/>
                <a:moveTo>
                  <a:pt x="6792" y="11563"/>
                </a:moveTo>
                <a:cubicBezTo>
                  <a:pt x="6304" y="11842"/>
                  <a:pt x="5923" y="12857"/>
                  <a:pt x="5829" y="14137"/>
                </a:cubicBezTo>
                <a:cubicBezTo>
                  <a:pt x="6317" y="13857"/>
                  <a:pt x="6697" y="12843"/>
                  <a:pt x="6792" y="11563"/>
                </a:cubicBezTo>
                <a:close/>
                <a:moveTo>
                  <a:pt x="4338" y="11563"/>
                </a:moveTo>
                <a:cubicBezTo>
                  <a:pt x="4432" y="12843"/>
                  <a:pt x="4813" y="13857"/>
                  <a:pt x="5301" y="14137"/>
                </a:cubicBezTo>
                <a:cubicBezTo>
                  <a:pt x="5206" y="12857"/>
                  <a:pt x="4826" y="11842"/>
                  <a:pt x="4338" y="11563"/>
                </a:cubicBezTo>
                <a:close/>
                <a:moveTo>
                  <a:pt x="3794" y="11563"/>
                </a:moveTo>
                <a:cubicBezTo>
                  <a:pt x="3306" y="11842"/>
                  <a:pt x="2926" y="12857"/>
                  <a:pt x="2831" y="14137"/>
                </a:cubicBezTo>
                <a:cubicBezTo>
                  <a:pt x="3319" y="13857"/>
                  <a:pt x="3699" y="12843"/>
                  <a:pt x="3794" y="11563"/>
                </a:cubicBezTo>
                <a:close/>
                <a:moveTo>
                  <a:pt x="1340" y="11563"/>
                </a:moveTo>
                <a:cubicBezTo>
                  <a:pt x="1435" y="12843"/>
                  <a:pt x="1815" y="13857"/>
                  <a:pt x="2303" y="14137"/>
                </a:cubicBezTo>
                <a:cubicBezTo>
                  <a:pt x="2208" y="12857"/>
                  <a:pt x="1828" y="11842"/>
                  <a:pt x="1340" y="11563"/>
                </a:cubicBezTo>
                <a:close/>
                <a:moveTo>
                  <a:pt x="21600" y="11077"/>
                </a:moveTo>
                <a:lnTo>
                  <a:pt x="21600" y="11705"/>
                </a:lnTo>
                <a:cubicBezTo>
                  <a:pt x="21201" y="12106"/>
                  <a:pt x="20901" y="13020"/>
                  <a:pt x="20819" y="14137"/>
                </a:cubicBezTo>
                <a:cubicBezTo>
                  <a:pt x="21146" y="13949"/>
                  <a:pt x="21426" y="13428"/>
                  <a:pt x="21600" y="12714"/>
                </a:cubicBezTo>
                <a:lnTo>
                  <a:pt x="21600" y="13666"/>
                </a:lnTo>
                <a:cubicBezTo>
                  <a:pt x="21387" y="14229"/>
                  <a:pt x="21108" y="14620"/>
                  <a:pt x="20795" y="14758"/>
                </a:cubicBezTo>
                <a:lnTo>
                  <a:pt x="20795" y="14763"/>
                </a:lnTo>
                <a:cubicBezTo>
                  <a:pt x="20785" y="14768"/>
                  <a:pt x="20776" y="14772"/>
                  <a:pt x="20766" y="14770"/>
                </a:cubicBezTo>
                <a:cubicBezTo>
                  <a:pt x="20711" y="14797"/>
                  <a:pt x="20654" y="14811"/>
                  <a:pt x="20597" y="14813"/>
                </a:cubicBezTo>
                <a:lnTo>
                  <a:pt x="20567" y="14821"/>
                </a:lnTo>
                <a:lnTo>
                  <a:pt x="20567" y="14819"/>
                </a:lnTo>
                <a:lnTo>
                  <a:pt x="20566" y="14819"/>
                </a:lnTo>
                <a:cubicBezTo>
                  <a:pt x="20565" y="14801"/>
                  <a:pt x="20565" y="14783"/>
                  <a:pt x="20565" y="14765"/>
                </a:cubicBezTo>
                <a:cubicBezTo>
                  <a:pt x="20565" y="14738"/>
                  <a:pt x="20565" y="14711"/>
                  <a:pt x="20567" y="14685"/>
                </a:cubicBezTo>
                <a:cubicBezTo>
                  <a:pt x="20567" y="14536"/>
                  <a:pt x="20571" y="14391"/>
                  <a:pt x="20580" y="14248"/>
                </a:cubicBezTo>
                <a:lnTo>
                  <a:pt x="20581" y="14216"/>
                </a:lnTo>
                <a:cubicBezTo>
                  <a:pt x="20582" y="14216"/>
                  <a:pt x="20582" y="14216"/>
                  <a:pt x="20582" y="14216"/>
                </a:cubicBezTo>
                <a:cubicBezTo>
                  <a:pt x="20661" y="12733"/>
                  <a:pt x="21064" y="11520"/>
                  <a:pt x="21600" y="11077"/>
                </a:cubicBezTo>
                <a:close/>
                <a:moveTo>
                  <a:pt x="19076" y="10878"/>
                </a:moveTo>
                <a:lnTo>
                  <a:pt x="19106" y="10886"/>
                </a:lnTo>
                <a:cubicBezTo>
                  <a:pt x="19163" y="10889"/>
                  <a:pt x="19220" y="10903"/>
                  <a:pt x="19275" y="10929"/>
                </a:cubicBezTo>
                <a:cubicBezTo>
                  <a:pt x="19285" y="10927"/>
                  <a:pt x="19294" y="10931"/>
                  <a:pt x="19304" y="10936"/>
                </a:cubicBezTo>
                <a:lnTo>
                  <a:pt x="19304" y="10942"/>
                </a:lnTo>
                <a:cubicBezTo>
                  <a:pt x="19940" y="11222"/>
                  <a:pt x="20438" y="12549"/>
                  <a:pt x="20527" y="14216"/>
                </a:cubicBezTo>
                <a:cubicBezTo>
                  <a:pt x="20527" y="14216"/>
                  <a:pt x="20527" y="14216"/>
                  <a:pt x="20528" y="14216"/>
                </a:cubicBezTo>
                <a:lnTo>
                  <a:pt x="20529" y="14248"/>
                </a:lnTo>
                <a:cubicBezTo>
                  <a:pt x="20537" y="14391"/>
                  <a:pt x="20542" y="14536"/>
                  <a:pt x="20542" y="14685"/>
                </a:cubicBezTo>
                <a:cubicBezTo>
                  <a:pt x="20544" y="14711"/>
                  <a:pt x="20544" y="14738"/>
                  <a:pt x="20544" y="14765"/>
                </a:cubicBezTo>
                <a:cubicBezTo>
                  <a:pt x="20544" y="14783"/>
                  <a:pt x="20544" y="14801"/>
                  <a:pt x="20543" y="14819"/>
                </a:cubicBezTo>
                <a:lnTo>
                  <a:pt x="20542" y="14819"/>
                </a:lnTo>
                <a:lnTo>
                  <a:pt x="20542" y="14821"/>
                </a:lnTo>
                <a:lnTo>
                  <a:pt x="20512" y="14813"/>
                </a:lnTo>
                <a:cubicBezTo>
                  <a:pt x="20454" y="14811"/>
                  <a:pt x="20398" y="14797"/>
                  <a:pt x="20343" y="14770"/>
                </a:cubicBezTo>
                <a:cubicBezTo>
                  <a:pt x="20333" y="14772"/>
                  <a:pt x="20323" y="14768"/>
                  <a:pt x="20314" y="14763"/>
                </a:cubicBezTo>
                <a:lnTo>
                  <a:pt x="20314" y="14758"/>
                </a:lnTo>
                <a:cubicBezTo>
                  <a:pt x="19678" y="14477"/>
                  <a:pt x="19180" y="13151"/>
                  <a:pt x="19091" y="11484"/>
                </a:cubicBezTo>
                <a:cubicBezTo>
                  <a:pt x="19091" y="11483"/>
                  <a:pt x="19091" y="11483"/>
                  <a:pt x="19090" y="11483"/>
                </a:cubicBezTo>
                <a:lnTo>
                  <a:pt x="19089" y="11452"/>
                </a:lnTo>
                <a:cubicBezTo>
                  <a:pt x="19080" y="11309"/>
                  <a:pt x="19076" y="11163"/>
                  <a:pt x="19076" y="11015"/>
                </a:cubicBezTo>
                <a:cubicBezTo>
                  <a:pt x="19074" y="10988"/>
                  <a:pt x="19074" y="10961"/>
                  <a:pt x="19074" y="10935"/>
                </a:cubicBezTo>
                <a:lnTo>
                  <a:pt x="19075" y="10881"/>
                </a:lnTo>
                <a:lnTo>
                  <a:pt x="19076" y="10881"/>
                </a:lnTo>
                <a:close/>
                <a:moveTo>
                  <a:pt x="19035" y="10878"/>
                </a:moveTo>
                <a:lnTo>
                  <a:pt x="19035" y="10881"/>
                </a:lnTo>
                <a:lnTo>
                  <a:pt x="19036" y="10881"/>
                </a:lnTo>
                <a:lnTo>
                  <a:pt x="19037" y="10935"/>
                </a:lnTo>
                <a:cubicBezTo>
                  <a:pt x="19037" y="10961"/>
                  <a:pt x="19037" y="10988"/>
                  <a:pt x="19035" y="11015"/>
                </a:cubicBezTo>
                <a:cubicBezTo>
                  <a:pt x="19035" y="11163"/>
                  <a:pt x="19031" y="11309"/>
                  <a:pt x="19022" y="11452"/>
                </a:cubicBezTo>
                <a:lnTo>
                  <a:pt x="19021" y="11483"/>
                </a:lnTo>
                <a:cubicBezTo>
                  <a:pt x="19020" y="11483"/>
                  <a:pt x="19020" y="11483"/>
                  <a:pt x="19020" y="11484"/>
                </a:cubicBezTo>
                <a:cubicBezTo>
                  <a:pt x="18931" y="13151"/>
                  <a:pt x="18433" y="14477"/>
                  <a:pt x="17797" y="14758"/>
                </a:cubicBezTo>
                <a:lnTo>
                  <a:pt x="17797" y="14763"/>
                </a:lnTo>
                <a:cubicBezTo>
                  <a:pt x="17787" y="14768"/>
                  <a:pt x="17778" y="14772"/>
                  <a:pt x="17768" y="14770"/>
                </a:cubicBezTo>
                <a:cubicBezTo>
                  <a:pt x="17713" y="14797"/>
                  <a:pt x="17656" y="14811"/>
                  <a:pt x="17599" y="14813"/>
                </a:cubicBezTo>
                <a:lnTo>
                  <a:pt x="17569" y="14821"/>
                </a:lnTo>
                <a:lnTo>
                  <a:pt x="17569" y="14819"/>
                </a:lnTo>
                <a:lnTo>
                  <a:pt x="17568" y="14819"/>
                </a:lnTo>
                <a:cubicBezTo>
                  <a:pt x="17567" y="14801"/>
                  <a:pt x="17567" y="14783"/>
                  <a:pt x="17567" y="14765"/>
                </a:cubicBezTo>
                <a:cubicBezTo>
                  <a:pt x="17567" y="14738"/>
                  <a:pt x="17567" y="14711"/>
                  <a:pt x="17569" y="14685"/>
                </a:cubicBezTo>
                <a:cubicBezTo>
                  <a:pt x="17569" y="14536"/>
                  <a:pt x="17573" y="14391"/>
                  <a:pt x="17582" y="14248"/>
                </a:cubicBezTo>
                <a:lnTo>
                  <a:pt x="17583" y="14216"/>
                </a:lnTo>
                <a:cubicBezTo>
                  <a:pt x="17584" y="14216"/>
                  <a:pt x="17584" y="14216"/>
                  <a:pt x="17584" y="14216"/>
                </a:cubicBezTo>
                <a:cubicBezTo>
                  <a:pt x="17673" y="12549"/>
                  <a:pt x="18171" y="11222"/>
                  <a:pt x="18807" y="10942"/>
                </a:cubicBezTo>
                <a:lnTo>
                  <a:pt x="18807" y="10936"/>
                </a:lnTo>
                <a:cubicBezTo>
                  <a:pt x="18817" y="10931"/>
                  <a:pt x="18826" y="10927"/>
                  <a:pt x="18836" y="10929"/>
                </a:cubicBezTo>
                <a:cubicBezTo>
                  <a:pt x="18891" y="10903"/>
                  <a:pt x="18948" y="10889"/>
                  <a:pt x="19005" y="10886"/>
                </a:cubicBezTo>
                <a:close/>
                <a:moveTo>
                  <a:pt x="16078" y="10878"/>
                </a:moveTo>
                <a:lnTo>
                  <a:pt x="16108" y="10886"/>
                </a:lnTo>
                <a:cubicBezTo>
                  <a:pt x="16165" y="10889"/>
                  <a:pt x="16222" y="10903"/>
                  <a:pt x="16277" y="10929"/>
                </a:cubicBezTo>
                <a:cubicBezTo>
                  <a:pt x="16287" y="10927"/>
                  <a:pt x="16296" y="10931"/>
                  <a:pt x="16306" y="10936"/>
                </a:cubicBezTo>
                <a:lnTo>
                  <a:pt x="16306" y="10942"/>
                </a:lnTo>
                <a:cubicBezTo>
                  <a:pt x="16942" y="11222"/>
                  <a:pt x="17440" y="12549"/>
                  <a:pt x="17529" y="14216"/>
                </a:cubicBezTo>
                <a:cubicBezTo>
                  <a:pt x="17529" y="14216"/>
                  <a:pt x="17529" y="14216"/>
                  <a:pt x="17530" y="14216"/>
                </a:cubicBezTo>
                <a:lnTo>
                  <a:pt x="17531" y="14248"/>
                </a:lnTo>
                <a:cubicBezTo>
                  <a:pt x="17540" y="14391"/>
                  <a:pt x="17544" y="14536"/>
                  <a:pt x="17544" y="14685"/>
                </a:cubicBezTo>
                <a:cubicBezTo>
                  <a:pt x="17546" y="14711"/>
                  <a:pt x="17546" y="14738"/>
                  <a:pt x="17546" y="14765"/>
                </a:cubicBezTo>
                <a:cubicBezTo>
                  <a:pt x="17546" y="14783"/>
                  <a:pt x="17546" y="14801"/>
                  <a:pt x="17545" y="14819"/>
                </a:cubicBezTo>
                <a:lnTo>
                  <a:pt x="17544" y="14819"/>
                </a:lnTo>
                <a:lnTo>
                  <a:pt x="17544" y="14821"/>
                </a:lnTo>
                <a:lnTo>
                  <a:pt x="17514" y="14813"/>
                </a:lnTo>
                <a:cubicBezTo>
                  <a:pt x="17457" y="14811"/>
                  <a:pt x="17400" y="14797"/>
                  <a:pt x="17345" y="14770"/>
                </a:cubicBezTo>
                <a:cubicBezTo>
                  <a:pt x="17335" y="14772"/>
                  <a:pt x="17326" y="14768"/>
                  <a:pt x="17316" y="14763"/>
                </a:cubicBezTo>
                <a:lnTo>
                  <a:pt x="17316" y="14758"/>
                </a:lnTo>
                <a:cubicBezTo>
                  <a:pt x="16680" y="14477"/>
                  <a:pt x="16182" y="13151"/>
                  <a:pt x="16093" y="11484"/>
                </a:cubicBezTo>
                <a:cubicBezTo>
                  <a:pt x="16093" y="11483"/>
                  <a:pt x="16093" y="11483"/>
                  <a:pt x="16092" y="11483"/>
                </a:cubicBezTo>
                <a:lnTo>
                  <a:pt x="16091" y="11452"/>
                </a:lnTo>
                <a:cubicBezTo>
                  <a:pt x="16082" y="11309"/>
                  <a:pt x="16078" y="11163"/>
                  <a:pt x="16078" y="11015"/>
                </a:cubicBezTo>
                <a:cubicBezTo>
                  <a:pt x="16076" y="10988"/>
                  <a:pt x="16076" y="10961"/>
                  <a:pt x="16076" y="10935"/>
                </a:cubicBezTo>
                <a:lnTo>
                  <a:pt x="16077" y="10881"/>
                </a:lnTo>
                <a:lnTo>
                  <a:pt x="16078" y="10881"/>
                </a:lnTo>
                <a:close/>
                <a:moveTo>
                  <a:pt x="16037" y="10878"/>
                </a:moveTo>
                <a:lnTo>
                  <a:pt x="16037" y="10881"/>
                </a:lnTo>
                <a:lnTo>
                  <a:pt x="16038" y="10881"/>
                </a:lnTo>
                <a:lnTo>
                  <a:pt x="16039" y="10935"/>
                </a:lnTo>
                <a:cubicBezTo>
                  <a:pt x="16039" y="10961"/>
                  <a:pt x="16039" y="10988"/>
                  <a:pt x="16037" y="11015"/>
                </a:cubicBezTo>
                <a:cubicBezTo>
                  <a:pt x="16037" y="11163"/>
                  <a:pt x="16033" y="11309"/>
                  <a:pt x="16024" y="11452"/>
                </a:cubicBezTo>
                <a:lnTo>
                  <a:pt x="16023" y="11483"/>
                </a:lnTo>
                <a:cubicBezTo>
                  <a:pt x="16022" y="11483"/>
                  <a:pt x="16022" y="11483"/>
                  <a:pt x="16022" y="11484"/>
                </a:cubicBezTo>
                <a:cubicBezTo>
                  <a:pt x="15933" y="13151"/>
                  <a:pt x="15435" y="14477"/>
                  <a:pt x="14799" y="14758"/>
                </a:cubicBezTo>
                <a:lnTo>
                  <a:pt x="14799" y="14763"/>
                </a:lnTo>
                <a:cubicBezTo>
                  <a:pt x="14789" y="14768"/>
                  <a:pt x="14780" y="14772"/>
                  <a:pt x="14770" y="14770"/>
                </a:cubicBezTo>
                <a:cubicBezTo>
                  <a:pt x="14715" y="14797"/>
                  <a:pt x="14658" y="14811"/>
                  <a:pt x="14601" y="14813"/>
                </a:cubicBezTo>
                <a:lnTo>
                  <a:pt x="14571" y="14821"/>
                </a:lnTo>
                <a:lnTo>
                  <a:pt x="14571" y="14819"/>
                </a:lnTo>
                <a:lnTo>
                  <a:pt x="14570" y="14819"/>
                </a:lnTo>
                <a:cubicBezTo>
                  <a:pt x="14569" y="14801"/>
                  <a:pt x="14569" y="14783"/>
                  <a:pt x="14569" y="14765"/>
                </a:cubicBezTo>
                <a:cubicBezTo>
                  <a:pt x="14569" y="14738"/>
                  <a:pt x="14569" y="14711"/>
                  <a:pt x="14571" y="14685"/>
                </a:cubicBezTo>
                <a:cubicBezTo>
                  <a:pt x="14571" y="14536"/>
                  <a:pt x="14575" y="14391"/>
                  <a:pt x="14584" y="14248"/>
                </a:cubicBezTo>
                <a:lnTo>
                  <a:pt x="14585" y="14216"/>
                </a:lnTo>
                <a:cubicBezTo>
                  <a:pt x="14586" y="14216"/>
                  <a:pt x="14586" y="14216"/>
                  <a:pt x="14586" y="14216"/>
                </a:cubicBezTo>
                <a:cubicBezTo>
                  <a:pt x="14675" y="12549"/>
                  <a:pt x="15173" y="11222"/>
                  <a:pt x="15809" y="10942"/>
                </a:cubicBezTo>
                <a:lnTo>
                  <a:pt x="15809" y="10936"/>
                </a:lnTo>
                <a:cubicBezTo>
                  <a:pt x="15819" y="10931"/>
                  <a:pt x="15828" y="10927"/>
                  <a:pt x="15838" y="10929"/>
                </a:cubicBezTo>
                <a:cubicBezTo>
                  <a:pt x="15893" y="10903"/>
                  <a:pt x="15950" y="10889"/>
                  <a:pt x="16007" y="10886"/>
                </a:cubicBezTo>
                <a:close/>
                <a:moveTo>
                  <a:pt x="13080" y="10878"/>
                </a:moveTo>
                <a:lnTo>
                  <a:pt x="13110" y="10886"/>
                </a:lnTo>
                <a:cubicBezTo>
                  <a:pt x="13167" y="10889"/>
                  <a:pt x="13224" y="10903"/>
                  <a:pt x="13279" y="10929"/>
                </a:cubicBezTo>
                <a:cubicBezTo>
                  <a:pt x="13289" y="10927"/>
                  <a:pt x="13298" y="10931"/>
                  <a:pt x="13308" y="10936"/>
                </a:cubicBezTo>
                <a:lnTo>
                  <a:pt x="13308" y="10942"/>
                </a:lnTo>
                <a:cubicBezTo>
                  <a:pt x="13944" y="11222"/>
                  <a:pt x="14442" y="12549"/>
                  <a:pt x="14531" y="14216"/>
                </a:cubicBezTo>
                <a:cubicBezTo>
                  <a:pt x="14531" y="14216"/>
                  <a:pt x="14531" y="14216"/>
                  <a:pt x="14532" y="14216"/>
                </a:cubicBezTo>
                <a:lnTo>
                  <a:pt x="14533" y="14248"/>
                </a:lnTo>
                <a:cubicBezTo>
                  <a:pt x="14542" y="14391"/>
                  <a:pt x="14546" y="14536"/>
                  <a:pt x="14546" y="14685"/>
                </a:cubicBezTo>
                <a:cubicBezTo>
                  <a:pt x="14548" y="14711"/>
                  <a:pt x="14548" y="14738"/>
                  <a:pt x="14548" y="14765"/>
                </a:cubicBezTo>
                <a:cubicBezTo>
                  <a:pt x="14548" y="14783"/>
                  <a:pt x="14548" y="14801"/>
                  <a:pt x="14547" y="14819"/>
                </a:cubicBezTo>
                <a:lnTo>
                  <a:pt x="14546" y="14819"/>
                </a:lnTo>
                <a:lnTo>
                  <a:pt x="14546" y="14821"/>
                </a:lnTo>
                <a:lnTo>
                  <a:pt x="14516" y="14813"/>
                </a:lnTo>
                <a:cubicBezTo>
                  <a:pt x="14459" y="14811"/>
                  <a:pt x="14402" y="14797"/>
                  <a:pt x="14347" y="14770"/>
                </a:cubicBezTo>
                <a:cubicBezTo>
                  <a:pt x="14337" y="14772"/>
                  <a:pt x="14328" y="14768"/>
                  <a:pt x="14318" y="14763"/>
                </a:cubicBezTo>
                <a:lnTo>
                  <a:pt x="14318" y="14758"/>
                </a:lnTo>
                <a:cubicBezTo>
                  <a:pt x="13682" y="14477"/>
                  <a:pt x="13184" y="13151"/>
                  <a:pt x="13095" y="11484"/>
                </a:cubicBezTo>
                <a:cubicBezTo>
                  <a:pt x="13095" y="11483"/>
                  <a:pt x="13095" y="11483"/>
                  <a:pt x="13094" y="11483"/>
                </a:cubicBezTo>
                <a:lnTo>
                  <a:pt x="13093" y="11452"/>
                </a:lnTo>
                <a:cubicBezTo>
                  <a:pt x="13084" y="11309"/>
                  <a:pt x="13080" y="11163"/>
                  <a:pt x="13080" y="11015"/>
                </a:cubicBezTo>
                <a:cubicBezTo>
                  <a:pt x="13078" y="10988"/>
                  <a:pt x="13078" y="10961"/>
                  <a:pt x="13078" y="10935"/>
                </a:cubicBezTo>
                <a:lnTo>
                  <a:pt x="13079" y="10881"/>
                </a:lnTo>
                <a:lnTo>
                  <a:pt x="13080" y="10881"/>
                </a:lnTo>
                <a:close/>
                <a:moveTo>
                  <a:pt x="13039" y="10878"/>
                </a:moveTo>
                <a:lnTo>
                  <a:pt x="13040" y="10881"/>
                </a:lnTo>
                <a:lnTo>
                  <a:pt x="13040" y="10881"/>
                </a:lnTo>
                <a:lnTo>
                  <a:pt x="13041" y="10935"/>
                </a:lnTo>
                <a:cubicBezTo>
                  <a:pt x="13041" y="10961"/>
                  <a:pt x="13041" y="10988"/>
                  <a:pt x="13039" y="11015"/>
                </a:cubicBezTo>
                <a:cubicBezTo>
                  <a:pt x="13039" y="11163"/>
                  <a:pt x="13035" y="11309"/>
                  <a:pt x="13026" y="11452"/>
                </a:cubicBezTo>
                <a:lnTo>
                  <a:pt x="13025" y="11483"/>
                </a:lnTo>
                <a:cubicBezTo>
                  <a:pt x="13025" y="11483"/>
                  <a:pt x="13024" y="11483"/>
                  <a:pt x="13024" y="11484"/>
                </a:cubicBezTo>
                <a:cubicBezTo>
                  <a:pt x="12935" y="13151"/>
                  <a:pt x="12437" y="14477"/>
                  <a:pt x="11801" y="14758"/>
                </a:cubicBezTo>
                <a:lnTo>
                  <a:pt x="11801" y="14763"/>
                </a:lnTo>
                <a:cubicBezTo>
                  <a:pt x="11792" y="14768"/>
                  <a:pt x="11782" y="14772"/>
                  <a:pt x="11772" y="14770"/>
                </a:cubicBezTo>
                <a:cubicBezTo>
                  <a:pt x="11717" y="14797"/>
                  <a:pt x="11661" y="14811"/>
                  <a:pt x="11603" y="14813"/>
                </a:cubicBezTo>
                <a:lnTo>
                  <a:pt x="11573" y="14821"/>
                </a:lnTo>
                <a:lnTo>
                  <a:pt x="11573" y="14819"/>
                </a:lnTo>
                <a:lnTo>
                  <a:pt x="11572" y="14819"/>
                </a:lnTo>
                <a:cubicBezTo>
                  <a:pt x="11571" y="14801"/>
                  <a:pt x="11571" y="14783"/>
                  <a:pt x="11571" y="14765"/>
                </a:cubicBezTo>
                <a:cubicBezTo>
                  <a:pt x="11571" y="14738"/>
                  <a:pt x="11571" y="14711"/>
                  <a:pt x="11573" y="14685"/>
                </a:cubicBezTo>
                <a:cubicBezTo>
                  <a:pt x="11573" y="14536"/>
                  <a:pt x="11578" y="14391"/>
                  <a:pt x="11587" y="14248"/>
                </a:cubicBezTo>
                <a:lnTo>
                  <a:pt x="11588" y="14216"/>
                </a:lnTo>
                <a:cubicBezTo>
                  <a:pt x="11588" y="14216"/>
                  <a:pt x="11588" y="14216"/>
                  <a:pt x="11588" y="14216"/>
                </a:cubicBezTo>
                <a:cubicBezTo>
                  <a:pt x="11677" y="12549"/>
                  <a:pt x="12175" y="11222"/>
                  <a:pt x="12811" y="10942"/>
                </a:cubicBezTo>
                <a:lnTo>
                  <a:pt x="12811" y="10936"/>
                </a:lnTo>
                <a:cubicBezTo>
                  <a:pt x="12821" y="10931"/>
                  <a:pt x="12830" y="10927"/>
                  <a:pt x="12840" y="10929"/>
                </a:cubicBezTo>
                <a:cubicBezTo>
                  <a:pt x="12895" y="10903"/>
                  <a:pt x="12952" y="10889"/>
                  <a:pt x="13009" y="10886"/>
                </a:cubicBezTo>
                <a:close/>
                <a:moveTo>
                  <a:pt x="10082" y="10878"/>
                </a:moveTo>
                <a:lnTo>
                  <a:pt x="10112" y="10886"/>
                </a:lnTo>
                <a:cubicBezTo>
                  <a:pt x="10170" y="10889"/>
                  <a:pt x="10226" y="10903"/>
                  <a:pt x="10281" y="10929"/>
                </a:cubicBezTo>
                <a:cubicBezTo>
                  <a:pt x="10291" y="10927"/>
                  <a:pt x="10301" y="10931"/>
                  <a:pt x="10310" y="10936"/>
                </a:cubicBezTo>
                <a:lnTo>
                  <a:pt x="10310" y="10942"/>
                </a:lnTo>
                <a:cubicBezTo>
                  <a:pt x="10946" y="11222"/>
                  <a:pt x="11444" y="12549"/>
                  <a:pt x="11533" y="14216"/>
                </a:cubicBezTo>
                <a:cubicBezTo>
                  <a:pt x="11533" y="14216"/>
                  <a:pt x="11534" y="14216"/>
                  <a:pt x="11534" y="14216"/>
                </a:cubicBezTo>
                <a:lnTo>
                  <a:pt x="11535" y="14248"/>
                </a:lnTo>
                <a:cubicBezTo>
                  <a:pt x="11544" y="14391"/>
                  <a:pt x="11548" y="14536"/>
                  <a:pt x="11548" y="14685"/>
                </a:cubicBezTo>
                <a:cubicBezTo>
                  <a:pt x="11550" y="14711"/>
                  <a:pt x="11550" y="14738"/>
                  <a:pt x="11550" y="14765"/>
                </a:cubicBezTo>
                <a:cubicBezTo>
                  <a:pt x="11550" y="14783"/>
                  <a:pt x="11550" y="14801"/>
                  <a:pt x="11549" y="14819"/>
                </a:cubicBezTo>
                <a:lnTo>
                  <a:pt x="11549" y="14819"/>
                </a:lnTo>
                <a:lnTo>
                  <a:pt x="11548" y="14821"/>
                </a:lnTo>
                <a:lnTo>
                  <a:pt x="11518" y="14813"/>
                </a:lnTo>
                <a:cubicBezTo>
                  <a:pt x="11461" y="14811"/>
                  <a:pt x="11404" y="14797"/>
                  <a:pt x="11349" y="14770"/>
                </a:cubicBezTo>
                <a:cubicBezTo>
                  <a:pt x="11339" y="14772"/>
                  <a:pt x="11330" y="14768"/>
                  <a:pt x="11320" y="14763"/>
                </a:cubicBezTo>
                <a:lnTo>
                  <a:pt x="11320" y="14758"/>
                </a:lnTo>
                <a:cubicBezTo>
                  <a:pt x="10684" y="14477"/>
                  <a:pt x="10186" y="13151"/>
                  <a:pt x="10097" y="11484"/>
                </a:cubicBezTo>
                <a:cubicBezTo>
                  <a:pt x="10097" y="11483"/>
                  <a:pt x="10097" y="11483"/>
                  <a:pt x="10097" y="11483"/>
                </a:cubicBezTo>
                <a:lnTo>
                  <a:pt x="10096" y="11452"/>
                </a:lnTo>
                <a:cubicBezTo>
                  <a:pt x="10087" y="11309"/>
                  <a:pt x="10082" y="11163"/>
                  <a:pt x="10082" y="11015"/>
                </a:cubicBezTo>
                <a:cubicBezTo>
                  <a:pt x="10080" y="10988"/>
                  <a:pt x="10080" y="10961"/>
                  <a:pt x="10080" y="10935"/>
                </a:cubicBezTo>
                <a:lnTo>
                  <a:pt x="10081" y="10881"/>
                </a:lnTo>
                <a:lnTo>
                  <a:pt x="10082" y="10881"/>
                </a:lnTo>
                <a:close/>
                <a:moveTo>
                  <a:pt x="10042" y="10878"/>
                </a:moveTo>
                <a:lnTo>
                  <a:pt x="10042" y="10881"/>
                </a:lnTo>
                <a:lnTo>
                  <a:pt x="10042" y="10881"/>
                </a:lnTo>
                <a:lnTo>
                  <a:pt x="10044" y="10935"/>
                </a:lnTo>
                <a:cubicBezTo>
                  <a:pt x="10044" y="10961"/>
                  <a:pt x="10043" y="10988"/>
                  <a:pt x="10041" y="11015"/>
                </a:cubicBezTo>
                <a:cubicBezTo>
                  <a:pt x="10041" y="11163"/>
                  <a:pt x="10037" y="11309"/>
                  <a:pt x="10028" y="11452"/>
                </a:cubicBezTo>
                <a:lnTo>
                  <a:pt x="10027" y="11483"/>
                </a:lnTo>
                <a:cubicBezTo>
                  <a:pt x="10027" y="11483"/>
                  <a:pt x="10026" y="11483"/>
                  <a:pt x="10026" y="11484"/>
                </a:cubicBezTo>
                <a:cubicBezTo>
                  <a:pt x="9937" y="13151"/>
                  <a:pt x="9439" y="14477"/>
                  <a:pt x="8803" y="14758"/>
                </a:cubicBezTo>
                <a:lnTo>
                  <a:pt x="8803" y="14763"/>
                </a:lnTo>
                <a:cubicBezTo>
                  <a:pt x="8794" y="14768"/>
                  <a:pt x="8784" y="14772"/>
                  <a:pt x="8774" y="14770"/>
                </a:cubicBezTo>
                <a:cubicBezTo>
                  <a:pt x="8719" y="14797"/>
                  <a:pt x="8663" y="14811"/>
                  <a:pt x="8605" y="14813"/>
                </a:cubicBezTo>
                <a:lnTo>
                  <a:pt x="8575" y="14821"/>
                </a:lnTo>
                <a:lnTo>
                  <a:pt x="8575" y="14819"/>
                </a:lnTo>
                <a:lnTo>
                  <a:pt x="8574" y="14819"/>
                </a:lnTo>
                <a:cubicBezTo>
                  <a:pt x="8573" y="14801"/>
                  <a:pt x="8573" y="14783"/>
                  <a:pt x="8573" y="14765"/>
                </a:cubicBezTo>
                <a:cubicBezTo>
                  <a:pt x="8573" y="14738"/>
                  <a:pt x="8573" y="14711"/>
                  <a:pt x="8575" y="14685"/>
                </a:cubicBezTo>
                <a:cubicBezTo>
                  <a:pt x="8575" y="14536"/>
                  <a:pt x="8580" y="14391"/>
                  <a:pt x="8589" y="14248"/>
                </a:cubicBezTo>
                <a:lnTo>
                  <a:pt x="8590" y="14216"/>
                </a:lnTo>
                <a:cubicBezTo>
                  <a:pt x="8590" y="14216"/>
                  <a:pt x="8590" y="14216"/>
                  <a:pt x="8591" y="14216"/>
                </a:cubicBezTo>
                <a:cubicBezTo>
                  <a:pt x="8680" y="12549"/>
                  <a:pt x="9177" y="11222"/>
                  <a:pt x="9813" y="10942"/>
                </a:cubicBezTo>
                <a:lnTo>
                  <a:pt x="9813" y="10936"/>
                </a:lnTo>
                <a:cubicBezTo>
                  <a:pt x="9823" y="10931"/>
                  <a:pt x="9832" y="10927"/>
                  <a:pt x="9842" y="10929"/>
                </a:cubicBezTo>
                <a:cubicBezTo>
                  <a:pt x="9897" y="10903"/>
                  <a:pt x="9954" y="10889"/>
                  <a:pt x="10011" y="10886"/>
                </a:cubicBezTo>
                <a:close/>
                <a:moveTo>
                  <a:pt x="7084" y="10878"/>
                </a:moveTo>
                <a:lnTo>
                  <a:pt x="7114" y="10886"/>
                </a:lnTo>
                <a:cubicBezTo>
                  <a:pt x="7172" y="10889"/>
                  <a:pt x="7228" y="10903"/>
                  <a:pt x="7283" y="10929"/>
                </a:cubicBezTo>
                <a:cubicBezTo>
                  <a:pt x="7293" y="10927"/>
                  <a:pt x="7303" y="10931"/>
                  <a:pt x="7312" y="10936"/>
                </a:cubicBezTo>
                <a:lnTo>
                  <a:pt x="7312" y="10942"/>
                </a:lnTo>
                <a:cubicBezTo>
                  <a:pt x="7948" y="11222"/>
                  <a:pt x="8446" y="12549"/>
                  <a:pt x="8535" y="14216"/>
                </a:cubicBezTo>
                <a:cubicBezTo>
                  <a:pt x="8535" y="14216"/>
                  <a:pt x="8536" y="14216"/>
                  <a:pt x="8536" y="14216"/>
                </a:cubicBezTo>
                <a:lnTo>
                  <a:pt x="8537" y="14248"/>
                </a:lnTo>
                <a:cubicBezTo>
                  <a:pt x="8546" y="14391"/>
                  <a:pt x="8550" y="14536"/>
                  <a:pt x="8550" y="14685"/>
                </a:cubicBezTo>
                <a:cubicBezTo>
                  <a:pt x="8552" y="14711"/>
                  <a:pt x="8553" y="14738"/>
                  <a:pt x="8553" y="14765"/>
                </a:cubicBezTo>
                <a:cubicBezTo>
                  <a:pt x="8553" y="14783"/>
                  <a:pt x="8552" y="14801"/>
                  <a:pt x="8551" y="14819"/>
                </a:cubicBezTo>
                <a:lnTo>
                  <a:pt x="8551" y="14819"/>
                </a:lnTo>
                <a:lnTo>
                  <a:pt x="8551" y="14821"/>
                </a:lnTo>
                <a:lnTo>
                  <a:pt x="8520" y="14813"/>
                </a:lnTo>
                <a:cubicBezTo>
                  <a:pt x="8463" y="14811"/>
                  <a:pt x="8406" y="14797"/>
                  <a:pt x="8351" y="14770"/>
                </a:cubicBezTo>
                <a:cubicBezTo>
                  <a:pt x="8341" y="14772"/>
                  <a:pt x="8332" y="14768"/>
                  <a:pt x="8322" y="14763"/>
                </a:cubicBezTo>
                <a:lnTo>
                  <a:pt x="8322" y="14758"/>
                </a:lnTo>
                <a:cubicBezTo>
                  <a:pt x="7686" y="14477"/>
                  <a:pt x="7189" y="13151"/>
                  <a:pt x="7099" y="11484"/>
                </a:cubicBezTo>
                <a:cubicBezTo>
                  <a:pt x="7099" y="11483"/>
                  <a:pt x="7099" y="11483"/>
                  <a:pt x="7099" y="11483"/>
                </a:cubicBezTo>
                <a:lnTo>
                  <a:pt x="7098" y="11452"/>
                </a:lnTo>
                <a:cubicBezTo>
                  <a:pt x="7089" y="11309"/>
                  <a:pt x="7084" y="11163"/>
                  <a:pt x="7084" y="11015"/>
                </a:cubicBezTo>
                <a:cubicBezTo>
                  <a:pt x="7082" y="10988"/>
                  <a:pt x="7082" y="10961"/>
                  <a:pt x="7082" y="10935"/>
                </a:cubicBezTo>
                <a:lnTo>
                  <a:pt x="7083" y="10881"/>
                </a:lnTo>
                <a:lnTo>
                  <a:pt x="7084" y="10881"/>
                </a:lnTo>
                <a:close/>
                <a:moveTo>
                  <a:pt x="7044" y="10878"/>
                </a:moveTo>
                <a:lnTo>
                  <a:pt x="7044" y="10881"/>
                </a:lnTo>
                <a:lnTo>
                  <a:pt x="7045" y="10881"/>
                </a:lnTo>
                <a:lnTo>
                  <a:pt x="7046" y="10935"/>
                </a:lnTo>
                <a:cubicBezTo>
                  <a:pt x="7046" y="10961"/>
                  <a:pt x="7046" y="10988"/>
                  <a:pt x="7043" y="11015"/>
                </a:cubicBezTo>
                <a:cubicBezTo>
                  <a:pt x="7043" y="11163"/>
                  <a:pt x="7039" y="11309"/>
                  <a:pt x="7030" y="11452"/>
                </a:cubicBezTo>
                <a:lnTo>
                  <a:pt x="7029" y="11483"/>
                </a:lnTo>
                <a:cubicBezTo>
                  <a:pt x="7029" y="11483"/>
                  <a:pt x="7028" y="11483"/>
                  <a:pt x="7028" y="11484"/>
                </a:cubicBezTo>
                <a:cubicBezTo>
                  <a:pt x="6939" y="13151"/>
                  <a:pt x="6441" y="14477"/>
                  <a:pt x="5805" y="14758"/>
                </a:cubicBezTo>
                <a:lnTo>
                  <a:pt x="5805" y="14763"/>
                </a:lnTo>
                <a:cubicBezTo>
                  <a:pt x="5796" y="14768"/>
                  <a:pt x="5786" y="14772"/>
                  <a:pt x="5776" y="14770"/>
                </a:cubicBezTo>
                <a:cubicBezTo>
                  <a:pt x="5721" y="14797"/>
                  <a:pt x="5665" y="14811"/>
                  <a:pt x="5607" y="14813"/>
                </a:cubicBezTo>
                <a:lnTo>
                  <a:pt x="5577" y="14821"/>
                </a:lnTo>
                <a:lnTo>
                  <a:pt x="5577" y="14819"/>
                </a:lnTo>
                <a:lnTo>
                  <a:pt x="5576" y="14819"/>
                </a:lnTo>
                <a:cubicBezTo>
                  <a:pt x="5575" y="14801"/>
                  <a:pt x="5575" y="14783"/>
                  <a:pt x="5575" y="14765"/>
                </a:cubicBezTo>
                <a:cubicBezTo>
                  <a:pt x="5575" y="14738"/>
                  <a:pt x="5575" y="14711"/>
                  <a:pt x="5578" y="14685"/>
                </a:cubicBezTo>
                <a:cubicBezTo>
                  <a:pt x="5577" y="14536"/>
                  <a:pt x="5582" y="14391"/>
                  <a:pt x="5591" y="14248"/>
                </a:cubicBezTo>
                <a:lnTo>
                  <a:pt x="5592" y="14216"/>
                </a:lnTo>
                <a:cubicBezTo>
                  <a:pt x="5592" y="14216"/>
                  <a:pt x="5592" y="14216"/>
                  <a:pt x="5593" y="14216"/>
                </a:cubicBezTo>
                <a:cubicBezTo>
                  <a:pt x="5682" y="12549"/>
                  <a:pt x="6180" y="11222"/>
                  <a:pt x="6815" y="10942"/>
                </a:cubicBezTo>
                <a:lnTo>
                  <a:pt x="6816" y="10936"/>
                </a:lnTo>
                <a:cubicBezTo>
                  <a:pt x="6825" y="10931"/>
                  <a:pt x="6834" y="10927"/>
                  <a:pt x="6844" y="10929"/>
                </a:cubicBezTo>
                <a:cubicBezTo>
                  <a:pt x="6900" y="10903"/>
                  <a:pt x="6956" y="10889"/>
                  <a:pt x="7013" y="10886"/>
                </a:cubicBezTo>
                <a:close/>
                <a:moveTo>
                  <a:pt x="4086" y="10878"/>
                </a:moveTo>
                <a:lnTo>
                  <a:pt x="4116" y="10886"/>
                </a:lnTo>
                <a:cubicBezTo>
                  <a:pt x="4174" y="10889"/>
                  <a:pt x="4230" y="10903"/>
                  <a:pt x="4285" y="10929"/>
                </a:cubicBezTo>
                <a:cubicBezTo>
                  <a:pt x="4295" y="10927"/>
                  <a:pt x="4305" y="10931"/>
                  <a:pt x="4314" y="10936"/>
                </a:cubicBezTo>
                <a:lnTo>
                  <a:pt x="4314" y="10942"/>
                </a:lnTo>
                <a:cubicBezTo>
                  <a:pt x="4950" y="11222"/>
                  <a:pt x="5448" y="12549"/>
                  <a:pt x="5537" y="14216"/>
                </a:cubicBezTo>
                <a:cubicBezTo>
                  <a:pt x="5537" y="14216"/>
                  <a:pt x="5538" y="14216"/>
                  <a:pt x="5538" y="14216"/>
                </a:cubicBezTo>
                <a:lnTo>
                  <a:pt x="5539" y="14248"/>
                </a:lnTo>
                <a:cubicBezTo>
                  <a:pt x="5548" y="14391"/>
                  <a:pt x="5552" y="14536"/>
                  <a:pt x="5552" y="14685"/>
                </a:cubicBezTo>
                <a:cubicBezTo>
                  <a:pt x="5555" y="14711"/>
                  <a:pt x="5555" y="14738"/>
                  <a:pt x="5555" y="14765"/>
                </a:cubicBezTo>
                <a:cubicBezTo>
                  <a:pt x="5555" y="14783"/>
                  <a:pt x="5555" y="14801"/>
                  <a:pt x="5554" y="14819"/>
                </a:cubicBezTo>
                <a:lnTo>
                  <a:pt x="5553" y="14819"/>
                </a:lnTo>
                <a:lnTo>
                  <a:pt x="5553" y="14821"/>
                </a:lnTo>
                <a:lnTo>
                  <a:pt x="5522" y="14813"/>
                </a:lnTo>
                <a:cubicBezTo>
                  <a:pt x="5465" y="14811"/>
                  <a:pt x="5408" y="14797"/>
                  <a:pt x="5353" y="14770"/>
                </a:cubicBezTo>
                <a:cubicBezTo>
                  <a:pt x="5343" y="14772"/>
                  <a:pt x="5334" y="14768"/>
                  <a:pt x="5325" y="14763"/>
                </a:cubicBezTo>
                <a:lnTo>
                  <a:pt x="5324" y="14758"/>
                </a:lnTo>
                <a:cubicBezTo>
                  <a:pt x="4689" y="14477"/>
                  <a:pt x="4191" y="13151"/>
                  <a:pt x="4102" y="11484"/>
                </a:cubicBezTo>
                <a:cubicBezTo>
                  <a:pt x="4101" y="11483"/>
                  <a:pt x="4101" y="11483"/>
                  <a:pt x="4101" y="11483"/>
                </a:cubicBezTo>
                <a:lnTo>
                  <a:pt x="4100" y="11452"/>
                </a:lnTo>
                <a:cubicBezTo>
                  <a:pt x="4091" y="11309"/>
                  <a:pt x="4086" y="11163"/>
                  <a:pt x="4087" y="11015"/>
                </a:cubicBezTo>
                <a:cubicBezTo>
                  <a:pt x="4084" y="10988"/>
                  <a:pt x="4084" y="10961"/>
                  <a:pt x="4084" y="10935"/>
                </a:cubicBezTo>
                <a:lnTo>
                  <a:pt x="4085" y="10881"/>
                </a:lnTo>
                <a:lnTo>
                  <a:pt x="4086" y="10881"/>
                </a:lnTo>
                <a:close/>
                <a:moveTo>
                  <a:pt x="4046" y="10878"/>
                </a:moveTo>
                <a:lnTo>
                  <a:pt x="4046" y="10881"/>
                </a:lnTo>
                <a:lnTo>
                  <a:pt x="4047" y="10881"/>
                </a:lnTo>
                <a:lnTo>
                  <a:pt x="4048" y="10935"/>
                </a:lnTo>
                <a:cubicBezTo>
                  <a:pt x="4048" y="10961"/>
                  <a:pt x="4048" y="10988"/>
                  <a:pt x="4045" y="11015"/>
                </a:cubicBezTo>
                <a:cubicBezTo>
                  <a:pt x="4045" y="11163"/>
                  <a:pt x="4041" y="11309"/>
                  <a:pt x="4032" y="11452"/>
                </a:cubicBezTo>
                <a:lnTo>
                  <a:pt x="4031" y="11483"/>
                </a:lnTo>
                <a:cubicBezTo>
                  <a:pt x="4031" y="11483"/>
                  <a:pt x="4031" y="11483"/>
                  <a:pt x="4030" y="11484"/>
                </a:cubicBezTo>
                <a:cubicBezTo>
                  <a:pt x="3941" y="13151"/>
                  <a:pt x="3443" y="14477"/>
                  <a:pt x="2807" y="14758"/>
                </a:cubicBezTo>
                <a:lnTo>
                  <a:pt x="2807" y="14763"/>
                </a:lnTo>
                <a:cubicBezTo>
                  <a:pt x="2798" y="14768"/>
                  <a:pt x="2788" y="14772"/>
                  <a:pt x="2779" y="14770"/>
                </a:cubicBezTo>
                <a:cubicBezTo>
                  <a:pt x="2723" y="14797"/>
                  <a:pt x="2667" y="14811"/>
                  <a:pt x="2609" y="14813"/>
                </a:cubicBezTo>
                <a:lnTo>
                  <a:pt x="2579" y="14821"/>
                </a:lnTo>
                <a:lnTo>
                  <a:pt x="2579" y="14819"/>
                </a:lnTo>
                <a:lnTo>
                  <a:pt x="2578" y="14819"/>
                </a:lnTo>
                <a:cubicBezTo>
                  <a:pt x="2577" y="14801"/>
                  <a:pt x="2577" y="14783"/>
                  <a:pt x="2577" y="14765"/>
                </a:cubicBezTo>
                <a:cubicBezTo>
                  <a:pt x="2577" y="14738"/>
                  <a:pt x="2577" y="14711"/>
                  <a:pt x="2580" y="14685"/>
                </a:cubicBezTo>
                <a:cubicBezTo>
                  <a:pt x="2580" y="14536"/>
                  <a:pt x="2584" y="14391"/>
                  <a:pt x="2593" y="14248"/>
                </a:cubicBezTo>
                <a:lnTo>
                  <a:pt x="2594" y="14216"/>
                </a:lnTo>
                <a:cubicBezTo>
                  <a:pt x="2594" y="14216"/>
                  <a:pt x="2594" y="14216"/>
                  <a:pt x="2595" y="14216"/>
                </a:cubicBezTo>
                <a:cubicBezTo>
                  <a:pt x="2684" y="12549"/>
                  <a:pt x="3182" y="11222"/>
                  <a:pt x="3817" y="10942"/>
                </a:cubicBezTo>
                <a:lnTo>
                  <a:pt x="3818" y="10936"/>
                </a:lnTo>
                <a:cubicBezTo>
                  <a:pt x="3827" y="10931"/>
                  <a:pt x="3836" y="10927"/>
                  <a:pt x="3846" y="10929"/>
                </a:cubicBezTo>
                <a:cubicBezTo>
                  <a:pt x="3902" y="10903"/>
                  <a:pt x="3958" y="10889"/>
                  <a:pt x="4015" y="10886"/>
                </a:cubicBezTo>
                <a:close/>
                <a:moveTo>
                  <a:pt x="1088" y="10878"/>
                </a:moveTo>
                <a:lnTo>
                  <a:pt x="1118" y="10886"/>
                </a:lnTo>
                <a:cubicBezTo>
                  <a:pt x="1176" y="10889"/>
                  <a:pt x="1232" y="10903"/>
                  <a:pt x="1288" y="10929"/>
                </a:cubicBezTo>
                <a:cubicBezTo>
                  <a:pt x="1297" y="10927"/>
                  <a:pt x="1307" y="10931"/>
                  <a:pt x="1316" y="10936"/>
                </a:cubicBezTo>
                <a:lnTo>
                  <a:pt x="1316" y="10942"/>
                </a:lnTo>
                <a:cubicBezTo>
                  <a:pt x="1952" y="11222"/>
                  <a:pt x="2450" y="12549"/>
                  <a:pt x="2539" y="14216"/>
                </a:cubicBezTo>
                <a:cubicBezTo>
                  <a:pt x="2540" y="14216"/>
                  <a:pt x="2540" y="14216"/>
                  <a:pt x="2540" y="14216"/>
                </a:cubicBezTo>
                <a:lnTo>
                  <a:pt x="2541" y="14248"/>
                </a:lnTo>
                <a:cubicBezTo>
                  <a:pt x="2550" y="14391"/>
                  <a:pt x="2554" y="14536"/>
                  <a:pt x="2554" y="14685"/>
                </a:cubicBezTo>
                <a:cubicBezTo>
                  <a:pt x="2557" y="14711"/>
                  <a:pt x="2557" y="14738"/>
                  <a:pt x="2557" y="14765"/>
                </a:cubicBezTo>
                <a:cubicBezTo>
                  <a:pt x="2557" y="14783"/>
                  <a:pt x="2557" y="14801"/>
                  <a:pt x="2556" y="14819"/>
                </a:cubicBezTo>
                <a:lnTo>
                  <a:pt x="2555" y="14819"/>
                </a:lnTo>
                <a:lnTo>
                  <a:pt x="2555" y="14821"/>
                </a:lnTo>
                <a:lnTo>
                  <a:pt x="2524" y="14813"/>
                </a:lnTo>
                <a:cubicBezTo>
                  <a:pt x="2467" y="14811"/>
                  <a:pt x="2411" y="14797"/>
                  <a:pt x="2355" y="14770"/>
                </a:cubicBezTo>
                <a:cubicBezTo>
                  <a:pt x="2345" y="14772"/>
                  <a:pt x="2336" y="14768"/>
                  <a:pt x="2327" y="14763"/>
                </a:cubicBezTo>
                <a:lnTo>
                  <a:pt x="2326" y="14758"/>
                </a:lnTo>
                <a:cubicBezTo>
                  <a:pt x="1691" y="14477"/>
                  <a:pt x="1193" y="13151"/>
                  <a:pt x="1104" y="11484"/>
                </a:cubicBezTo>
                <a:cubicBezTo>
                  <a:pt x="1103" y="11483"/>
                  <a:pt x="1103" y="11483"/>
                  <a:pt x="1103" y="11483"/>
                </a:cubicBezTo>
                <a:lnTo>
                  <a:pt x="1102" y="11452"/>
                </a:lnTo>
                <a:cubicBezTo>
                  <a:pt x="1093" y="11309"/>
                  <a:pt x="1089" y="11163"/>
                  <a:pt x="1089" y="11015"/>
                </a:cubicBezTo>
                <a:cubicBezTo>
                  <a:pt x="1086" y="10988"/>
                  <a:pt x="1086" y="10961"/>
                  <a:pt x="1086" y="10935"/>
                </a:cubicBezTo>
                <a:lnTo>
                  <a:pt x="1087" y="10881"/>
                </a:lnTo>
                <a:lnTo>
                  <a:pt x="1088" y="10881"/>
                </a:lnTo>
                <a:close/>
                <a:moveTo>
                  <a:pt x="1048" y="10878"/>
                </a:moveTo>
                <a:lnTo>
                  <a:pt x="1048" y="10881"/>
                </a:lnTo>
                <a:lnTo>
                  <a:pt x="1049" y="10881"/>
                </a:lnTo>
                <a:lnTo>
                  <a:pt x="1050" y="10935"/>
                </a:lnTo>
                <a:cubicBezTo>
                  <a:pt x="1050" y="10961"/>
                  <a:pt x="1050" y="10988"/>
                  <a:pt x="1047" y="11015"/>
                </a:cubicBezTo>
                <a:cubicBezTo>
                  <a:pt x="1047" y="11163"/>
                  <a:pt x="1043" y="11309"/>
                  <a:pt x="1034" y="11452"/>
                </a:cubicBezTo>
                <a:lnTo>
                  <a:pt x="1033" y="11483"/>
                </a:lnTo>
                <a:cubicBezTo>
                  <a:pt x="1033" y="11483"/>
                  <a:pt x="1033" y="11483"/>
                  <a:pt x="1032" y="11484"/>
                </a:cubicBezTo>
                <a:cubicBezTo>
                  <a:pt x="952" y="12979"/>
                  <a:pt x="543" y="14201"/>
                  <a:pt x="0" y="14632"/>
                </a:cubicBezTo>
                <a:lnTo>
                  <a:pt x="0" y="14007"/>
                </a:lnTo>
                <a:cubicBezTo>
                  <a:pt x="406" y="13615"/>
                  <a:pt x="713" y="12692"/>
                  <a:pt x="796" y="11563"/>
                </a:cubicBezTo>
                <a:cubicBezTo>
                  <a:pt x="459" y="11756"/>
                  <a:pt x="173" y="12300"/>
                  <a:pt x="0" y="13046"/>
                </a:cubicBezTo>
                <a:lnTo>
                  <a:pt x="0" y="12069"/>
                </a:lnTo>
                <a:cubicBezTo>
                  <a:pt x="215" y="11488"/>
                  <a:pt x="500" y="11083"/>
                  <a:pt x="820" y="10942"/>
                </a:cubicBezTo>
                <a:lnTo>
                  <a:pt x="820" y="10936"/>
                </a:lnTo>
                <a:cubicBezTo>
                  <a:pt x="829" y="10931"/>
                  <a:pt x="839" y="10927"/>
                  <a:pt x="848" y="10929"/>
                </a:cubicBezTo>
                <a:cubicBezTo>
                  <a:pt x="904" y="10903"/>
                  <a:pt x="960" y="10889"/>
                  <a:pt x="1018" y="10886"/>
                </a:cubicBezTo>
                <a:close/>
                <a:moveTo>
                  <a:pt x="20290" y="7597"/>
                </a:moveTo>
                <a:cubicBezTo>
                  <a:pt x="19803" y="7874"/>
                  <a:pt x="19422" y="8881"/>
                  <a:pt x="19328" y="10151"/>
                </a:cubicBezTo>
                <a:cubicBezTo>
                  <a:pt x="19815" y="9874"/>
                  <a:pt x="20196" y="8867"/>
                  <a:pt x="20290" y="7597"/>
                </a:cubicBezTo>
                <a:close/>
                <a:moveTo>
                  <a:pt x="17821" y="7597"/>
                </a:moveTo>
                <a:cubicBezTo>
                  <a:pt x="17915" y="8867"/>
                  <a:pt x="18296" y="9874"/>
                  <a:pt x="18783" y="10151"/>
                </a:cubicBezTo>
                <a:cubicBezTo>
                  <a:pt x="18689" y="8881"/>
                  <a:pt x="18308" y="7874"/>
                  <a:pt x="17821" y="7597"/>
                </a:cubicBezTo>
                <a:close/>
                <a:moveTo>
                  <a:pt x="17292" y="7597"/>
                </a:moveTo>
                <a:cubicBezTo>
                  <a:pt x="16805" y="7874"/>
                  <a:pt x="16424" y="8881"/>
                  <a:pt x="16330" y="10151"/>
                </a:cubicBezTo>
                <a:cubicBezTo>
                  <a:pt x="16817" y="9874"/>
                  <a:pt x="17198" y="8867"/>
                  <a:pt x="17292" y="7597"/>
                </a:cubicBezTo>
                <a:close/>
                <a:moveTo>
                  <a:pt x="14823" y="7597"/>
                </a:moveTo>
                <a:cubicBezTo>
                  <a:pt x="14917" y="8867"/>
                  <a:pt x="15298" y="9874"/>
                  <a:pt x="15785" y="10151"/>
                </a:cubicBezTo>
                <a:cubicBezTo>
                  <a:pt x="15691" y="8881"/>
                  <a:pt x="15310" y="7874"/>
                  <a:pt x="14823" y="7597"/>
                </a:cubicBezTo>
                <a:close/>
                <a:moveTo>
                  <a:pt x="14294" y="7597"/>
                </a:moveTo>
                <a:cubicBezTo>
                  <a:pt x="13807" y="7874"/>
                  <a:pt x="13426" y="8881"/>
                  <a:pt x="13332" y="10151"/>
                </a:cubicBezTo>
                <a:cubicBezTo>
                  <a:pt x="13819" y="9874"/>
                  <a:pt x="14200" y="8867"/>
                  <a:pt x="14294" y="7597"/>
                </a:cubicBezTo>
                <a:close/>
                <a:moveTo>
                  <a:pt x="11825" y="7597"/>
                </a:moveTo>
                <a:cubicBezTo>
                  <a:pt x="11919" y="8867"/>
                  <a:pt x="12300" y="9874"/>
                  <a:pt x="12787" y="10151"/>
                </a:cubicBezTo>
                <a:cubicBezTo>
                  <a:pt x="12693" y="8881"/>
                  <a:pt x="12312" y="7874"/>
                  <a:pt x="11825" y="7597"/>
                </a:cubicBezTo>
                <a:close/>
                <a:moveTo>
                  <a:pt x="11296" y="7597"/>
                </a:moveTo>
                <a:cubicBezTo>
                  <a:pt x="10809" y="7874"/>
                  <a:pt x="10428" y="8881"/>
                  <a:pt x="10334" y="10151"/>
                </a:cubicBezTo>
                <a:cubicBezTo>
                  <a:pt x="10821" y="9874"/>
                  <a:pt x="11202" y="8867"/>
                  <a:pt x="11296" y="7597"/>
                </a:cubicBezTo>
                <a:close/>
                <a:moveTo>
                  <a:pt x="8827" y="7597"/>
                </a:moveTo>
                <a:cubicBezTo>
                  <a:pt x="8921" y="8867"/>
                  <a:pt x="9302" y="9874"/>
                  <a:pt x="9790" y="10151"/>
                </a:cubicBezTo>
                <a:cubicBezTo>
                  <a:pt x="9695" y="8881"/>
                  <a:pt x="9315" y="7874"/>
                  <a:pt x="8827" y="7597"/>
                </a:cubicBezTo>
                <a:close/>
                <a:moveTo>
                  <a:pt x="8299" y="7597"/>
                </a:moveTo>
                <a:cubicBezTo>
                  <a:pt x="7811" y="7874"/>
                  <a:pt x="7430" y="8881"/>
                  <a:pt x="7336" y="10151"/>
                </a:cubicBezTo>
                <a:cubicBezTo>
                  <a:pt x="7824" y="9874"/>
                  <a:pt x="8204" y="8867"/>
                  <a:pt x="8299" y="7597"/>
                </a:cubicBezTo>
                <a:close/>
                <a:moveTo>
                  <a:pt x="5829" y="7597"/>
                </a:moveTo>
                <a:cubicBezTo>
                  <a:pt x="5923" y="8867"/>
                  <a:pt x="6304" y="9874"/>
                  <a:pt x="6792" y="10151"/>
                </a:cubicBezTo>
                <a:cubicBezTo>
                  <a:pt x="6697" y="8881"/>
                  <a:pt x="6317" y="7874"/>
                  <a:pt x="5829" y="7597"/>
                </a:cubicBezTo>
                <a:close/>
                <a:moveTo>
                  <a:pt x="5301" y="7597"/>
                </a:moveTo>
                <a:cubicBezTo>
                  <a:pt x="4813" y="7874"/>
                  <a:pt x="4432" y="8881"/>
                  <a:pt x="4338" y="10151"/>
                </a:cubicBezTo>
                <a:cubicBezTo>
                  <a:pt x="4826" y="9874"/>
                  <a:pt x="5206" y="8867"/>
                  <a:pt x="5301" y="7597"/>
                </a:cubicBezTo>
                <a:close/>
                <a:moveTo>
                  <a:pt x="2831" y="7597"/>
                </a:moveTo>
                <a:cubicBezTo>
                  <a:pt x="2926" y="8867"/>
                  <a:pt x="3306" y="9874"/>
                  <a:pt x="3794" y="10151"/>
                </a:cubicBezTo>
                <a:cubicBezTo>
                  <a:pt x="3699" y="8881"/>
                  <a:pt x="3319" y="7874"/>
                  <a:pt x="2831" y="7597"/>
                </a:cubicBezTo>
                <a:close/>
                <a:moveTo>
                  <a:pt x="2303" y="7597"/>
                </a:moveTo>
                <a:cubicBezTo>
                  <a:pt x="1815" y="7874"/>
                  <a:pt x="1435" y="8881"/>
                  <a:pt x="1340" y="10151"/>
                </a:cubicBezTo>
                <a:cubicBezTo>
                  <a:pt x="1828" y="9874"/>
                  <a:pt x="2208" y="8867"/>
                  <a:pt x="2303" y="7597"/>
                </a:cubicBezTo>
                <a:close/>
                <a:moveTo>
                  <a:pt x="0" y="7106"/>
                </a:moveTo>
                <a:cubicBezTo>
                  <a:pt x="543" y="7533"/>
                  <a:pt x="952" y="8745"/>
                  <a:pt x="1032" y="10230"/>
                </a:cubicBezTo>
                <a:cubicBezTo>
                  <a:pt x="1033" y="10230"/>
                  <a:pt x="1033" y="10230"/>
                  <a:pt x="1033" y="10230"/>
                </a:cubicBezTo>
                <a:lnTo>
                  <a:pt x="1034" y="10261"/>
                </a:lnTo>
                <a:cubicBezTo>
                  <a:pt x="1043" y="10403"/>
                  <a:pt x="1047" y="10548"/>
                  <a:pt x="1047" y="10695"/>
                </a:cubicBezTo>
                <a:cubicBezTo>
                  <a:pt x="1050" y="10721"/>
                  <a:pt x="1050" y="10748"/>
                  <a:pt x="1050" y="10774"/>
                </a:cubicBezTo>
                <a:cubicBezTo>
                  <a:pt x="1050" y="10792"/>
                  <a:pt x="1050" y="10810"/>
                  <a:pt x="1049" y="10828"/>
                </a:cubicBezTo>
                <a:lnTo>
                  <a:pt x="1048" y="10828"/>
                </a:lnTo>
                <a:lnTo>
                  <a:pt x="1048" y="10830"/>
                </a:lnTo>
                <a:lnTo>
                  <a:pt x="1018" y="10822"/>
                </a:lnTo>
                <a:cubicBezTo>
                  <a:pt x="960" y="10820"/>
                  <a:pt x="904" y="10806"/>
                  <a:pt x="848" y="10780"/>
                </a:cubicBezTo>
                <a:cubicBezTo>
                  <a:pt x="839" y="10782"/>
                  <a:pt x="829" y="10777"/>
                  <a:pt x="820" y="10773"/>
                </a:cubicBezTo>
                <a:lnTo>
                  <a:pt x="820" y="10767"/>
                </a:lnTo>
                <a:cubicBezTo>
                  <a:pt x="500" y="10627"/>
                  <a:pt x="215" y="10225"/>
                  <a:pt x="0" y="9649"/>
                </a:cubicBezTo>
                <a:lnTo>
                  <a:pt x="0" y="8680"/>
                </a:lnTo>
                <a:cubicBezTo>
                  <a:pt x="173" y="9419"/>
                  <a:pt x="459" y="9959"/>
                  <a:pt x="796" y="10151"/>
                </a:cubicBezTo>
                <a:cubicBezTo>
                  <a:pt x="713" y="9030"/>
                  <a:pt x="406" y="8114"/>
                  <a:pt x="0" y="7726"/>
                </a:cubicBezTo>
                <a:close/>
                <a:moveTo>
                  <a:pt x="20567" y="6918"/>
                </a:moveTo>
                <a:lnTo>
                  <a:pt x="20597" y="6926"/>
                </a:lnTo>
                <a:cubicBezTo>
                  <a:pt x="20654" y="6928"/>
                  <a:pt x="20711" y="6942"/>
                  <a:pt x="20766" y="6968"/>
                </a:cubicBezTo>
                <a:cubicBezTo>
                  <a:pt x="20776" y="6967"/>
                  <a:pt x="20785" y="6971"/>
                  <a:pt x="20795" y="6976"/>
                </a:cubicBezTo>
                <a:lnTo>
                  <a:pt x="20795" y="6981"/>
                </a:lnTo>
                <a:cubicBezTo>
                  <a:pt x="21108" y="7118"/>
                  <a:pt x="21387" y="7506"/>
                  <a:pt x="21600" y="8064"/>
                </a:cubicBezTo>
                <a:lnTo>
                  <a:pt x="21600" y="9009"/>
                </a:lnTo>
                <a:cubicBezTo>
                  <a:pt x="21426" y="8300"/>
                  <a:pt x="21146" y="7784"/>
                  <a:pt x="20819" y="7597"/>
                </a:cubicBezTo>
                <a:cubicBezTo>
                  <a:pt x="20901" y="8705"/>
                  <a:pt x="21201" y="9612"/>
                  <a:pt x="21600" y="10009"/>
                </a:cubicBezTo>
                <a:lnTo>
                  <a:pt x="21600" y="10633"/>
                </a:lnTo>
                <a:cubicBezTo>
                  <a:pt x="21064" y="10194"/>
                  <a:pt x="20661" y="8990"/>
                  <a:pt x="20582" y="7519"/>
                </a:cubicBezTo>
                <a:cubicBezTo>
                  <a:pt x="20582" y="7519"/>
                  <a:pt x="20582" y="7519"/>
                  <a:pt x="20581" y="7519"/>
                </a:cubicBezTo>
                <a:lnTo>
                  <a:pt x="20580" y="7487"/>
                </a:lnTo>
                <a:cubicBezTo>
                  <a:pt x="20571" y="7345"/>
                  <a:pt x="20567" y="7201"/>
                  <a:pt x="20567" y="7054"/>
                </a:cubicBezTo>
                <a:cubicBezTo>
                  <a:pt x="20565" y="7027"/>
                  <a:pt x="20565" y="7001"/>
                  <a:pt x="20565" y="6974"/>
                </a:cubicBezTo>
                <a:lnTo>
                  <a:pt x="20566" y="6921"/>
                </a:lnTo>
                <a:lnTo>
                  <a:pt x="20567" y="6921"/>
                </a:lnTo>
                <a:close/>
                <a:moveTo>
                  <a:pt x="20542" y="6918"/>
                </a:moveTo>
                <a:lnTo>
                  <a:pt x="20542" y="6921"/>
                </a:lnTo>
                <a:lnTo>
                  <a:pt x="20543" y="6921"/>
                </a:lnTo>
                <a:lnTo>
                  <a:pt x="20544" y="6974"/>
                </a:lnTo>
                <a:cubicBezTo>
                  <a:pt x="20544" y="7001"/>
                  <a:pt x="20544" y="7027"/>
                  <a:pt x="20542" y="7054"/>
                </a:cubicBezTo>
                <a:cubicBezTo>
                  <a:pt x="20542" y="7201"/>
                  <a:pt x="20537" y="7345"/>
                  <a:pt x="20528" y="7487"/>
                </a:cubicBezTo>
                <a:lnTo>
                  <a:pt x="20528" y="7519"/>
                </a:lnTo>
                <a:cubicBezTo>
                  <a:pt x="20527" y="7519"/>
                  <a:pt x="20527" y="7519"/>
                  <a:pt x="20527" y="7519"/>
                </a:cubicBezTo>
                <a:cubicBezTo>
                  <a:pt x="20438" y="9173"/>
                  <a:pt x="19940" y="10489"/>
                  <a:pt x="19304" y="10767"/>
                </a:cubicBezTo>
                <a:lnTo>
                  <a:pt x="19304" y="10773"/>
                </a:lnTo>
                <a:cubicBezTo>
                  <a:pt x="19294" y="10777"/>
                  <a:pt x="19285" y="10782"/>
                  <a:pt x="19275" y="10780"/>
                </a:cubicBezTo>
                <a:cubicBezTo>
                  <a:pt x="19220" y="10806"/>
                  <a:pt x="19163" y="10820"/>
                  <a:pt x="19106" y="10822"/>
                </a:cubicBezTo>
                <a:lnTo>
                  <a:pt x="19076" y="10830"/>
                </a:lnTo>
                <a:lnTo>
                  <a:pt x="19076" y="10828"/>
                </a:lnTo>
                <a:lnTo>
                  <a:pt x="19075" y="10828"/>
                </a:lnTo>
                <a:cubicBezTo>
                  <a:pt x="19074" y="10810"/>
                  <a:pt x="19074" y="10792"/>
                  <a:pt x="19074" y="10774"/>
                </a:cubicBezTo>
                <a:cubicBezTo>
                  <a:pt x="19074" y="10748"/>
                  <a:pt x="19074" y="10721"/>
                  <a:pt x="19076" y="10695"/>
                </a:cubicBezTo>
                <a:cubicBezTo>
                  <a:pt x="19076" y="10548"/>
                  <a:pt x="19080" y="10403"/>
                  <a:pt x="19089" y="10261"/>
                </a:cubicBezTo>
                <a:lnTo>
                  <a:pt x="19090" y="10230"/>
                </a:lnTo>
                <a:cubicBezTo>
                  <a:pt x="19091" y="10230"/>
                  <a:pt x="19091" y="10230"/>
                  <a:pt x="19091" y="10230"/>
                </a:cubicBezTo>
                <a:cubicBezTo>
                  <a:pt x="19180" y="8576"/>
                  <a:pt x="19678" y="7260"/>
                  <a:pt x="20314" y="6981"/>
                </a:cubicBezTo>
                <a:lnTo>
                  <a:pt x="20314" y="6976"/>
                </a:lnTo>
                <a:cubicBezTo>
                  <a:pt x="20323" y="6971"/>
                  <a:pt x="20333" y="6967"/>
                  <a:pt x="20343" y="6968"/>
                </a:cubicBezTo>
                <a:cubicBezTo>
                  <a:pt x="20398" y="6942"/>
                  <a:pt x="20455" y="6928"/>
                  <a:pt x="20512" y="6926"/>
                </a:cubicBezTo>
                <a:close/>
                <a:moveTo>
                  <a:pt x="17569" y="6918"/>
                </a:moveTo>
                <a:lnTo>
                  <a:pt x="17599" y="6926"/>
                </a:lnTo>
                <a:cubicBezTo>
                  <a:pt x="17656" y="6928"/>
                  <a:pt x="17713" y="6942"/>
                  <a:pt x="17768" y="6968"/>
                </a:cubicBezTo>
                <a:cubicBezTo>
                  <a:pt x="17778" y="6967"/>
                  <a:pt x="17787" y="6971"/>
                  <a:pt x="17797" y="6976"/>
                </a:cubicBezTo>
                <a:lnTo>
                  <a:pt x="17797" y="6981"/>
                </a:lnTo>
                <a:cubicBezTo>
                  <a:pt x="18433" y="7260"/>
                  <a:pt x="18931" y="8576"/>
                  <a:pt x="19020" y="10230"/>
                </a:cubicBezTo>
                <a:cubicBezTo>
                  <a:pt x="19020" y="10230"/>
                  <a:pt x="19020" y="10230"/>
                  <a:pt x="19021" y="10230"/>
                </a:cubicBezTo>
                <a:lnTo>
                  <a:pt x="19022" y="10261"/>
                </a:lnTo>
                <a:cubicBezTo>
                  <a:pt x="19031" y="10403"/>
                  <a:pt x="19035" y="10548"/>
                  <a:pt x="19035" y="10695"/>
                </a:cubicBezTo>
                <a:cubicBezTo>
                  <a:pt x="19037" y="10721"/>
                  <a:pt x="19037" y="10748"/>
                  <a:pt x="19037" y="10774"/>
                </a:cubicBezTo>
                <a:cubicBezTo>
                  <a:pt x="19037" y="10792"/>
                  <a:pt x="19037" y="10810"/>
                  <a:pt x="19036" y="10828"/>
                </a:cubicBezTo>
                <a:lnTo>
                  <a:pt x="19035" y="10828"/>
                </a:lnTo>
                <a:lnTo>
                  <a:pt x="19035" y="10830"/>
                </a:lnTo>
                <a:lnTo>
                  <a:pt x="19005" y="10822"/>
                </a:lnTo>
                <a:cubicBezTo>
                  <a:pt x="18948" y="10820"/>
                  <a:pt x="18891" y="10806"/>
                  <a:pt x="18836" y="10780"/>
                </a:cubicBezTo>
                <a:cubicBezTo>
                  <a:pt x="18826" y="10782"/>
                  <a:pt x="18817" y="10777"/>
                  <a:pt x="18807" y="10773"/>
                </a:cubicBezTo>
                <a:lnTo>
                  <a:pt x="18807" y="10767"/>
                </a:lnTo>
                <a:cubicBezTo>
                  <a:pt x="18171" y="10489"/>
                  <a:pt x="17673" y="9173"/>
                  <a:pt x="17584" y="7519"/>
                </a:cubicBezTo>
                <a:cubicBezTo>
                  <a:pt x="17584" y="7519"/>
                  <a:pt x="17584" y="7519"/>
                  <a:pt x="17583" y="7519"/>
                </a:cubicBezTo>
                <a:lnTo>
                  <a:pt x="17582" y="7487"/>
                </a:lnTo>
                <a:cubicBezTo>
                  <a:pt x="17573" y="7345"/>
                  <a:pt x="17569" y="7201"/>
                  <a:pt x="17569" y="7054"/>
                </a:cubicBezTo>
                <a:cubicBezTo>
                  <a:pt x="17567" y="7027"/>
                  <a:pt x="17567" y="7001"/>
                  <a:pt x="17567" y="6974"/>
                </a:cubicBezTo>
                <a:lnTo>
                  <a:pt x="17568" y="6921"/>
                </a:lnTo>
                <a:lnTo>
                  <a:pt x="17569" y="6921"/>
                </a:lnTo>
                <a:close/>
                <a:moveTo>
                  <a:pt x="17544" y="6918"/>
                </a:moveTo>
                <a:lnTo>
                  <a:pt x="17544" y="6921"/>
                </a:lnTo>
                <a:lnTo>
                  <a:pt x="17545" y="6921"/>
                </a:lnTo>
                <a:lnTo>
                  <a:pt x="17546" y="6974"/>
                </a:lnTo>
                <a:cubicBezTo>
                  <a:pt x="17546" y="7001"/>
                  <a:pt x="17546" y="7027"/>
                  <a:pt x="17544" y="7054"/>
                </a:cubicBezTo>
                <a:cubicBezTo>
                  <a:pt x="17544" y="7201"/>
                  <a:pt x="17540" y="7345"/>
                  <a:pt x="17531" y="7487"/>
                </a:cubicBezTo>
                <a:lnTo>
                  <a:pt x="17530" y="7519"/>
                </a:lnTo>
                <a:cubicBezTo>
                  <a:pt x="17529" y="7519"/>
                  <a:pt x="17529" y="7519"/>
                  <a:pt x="17529" y="7519"/>
                </a:cubicBezTo>
                <a:cubicBezTo>
                  <a:pt x="17440" y="9173"/>
                  <a:pt x="16942" y="10489"/>
                  <a:pt x="16306" y="10767"/>
                </a:cubicBezTo>
                <a:lnTo>
                  <a:pt x="16306" y="10773"/>
                </a:lnTo>
                <a:cubicBezTo>
                  <a:pt x="16296" y="10777"/>
                  <a:pt x="16287" y="10782"/>
                  <a:pt x="16277" y="10780"/>
                </a:cubicBezTo>
                <a:cubicBezTo>
                  <a:pt x="16222" y="10806"/>
                  <a:pt x="16165" y="10820"/>
                  <a:pt x="16108" y="10822"/>
                </a:cubicBezTo>
                <a:lnTo>
                  <a:pt x="16078" y="10830"/>
                </a:lnTo>
                <a:lnTo>
                  <a:pt x="16078" y="10828"/>
                </a:lnTo>
                <a:lnTo>
                  <a:pt x="16077" y="10828"/>
                </a:lnTo>
                <a:cubicBezTo>
                  <a:pt x="16076" y="10810"/>
                  <a:pt x="16076" y="10792"/>
                  <a:pt x="16076" y="10774"/>
                </a:cubicBezTo>
                <a:cubicBezTo>
                  <a:pt x="16076" y="10748"/>
                  <a:pt x="16076" y="10721"/>
                  <a:pt x="16078" y="10695"/>
                </a:cubicBezTo>
                <a:cubicBezTo>
                  <a:pt x="16078" y="10548"/>
                  <a:pt x="16082" y="10403"/>
                  <a:pt x="16091" y="10261"/>
                </a:cubicBezTo>
                <a:lnTo>
                  <a:pt x="16092" y="10230"/>
                </a:lnTo>
                <a:cubicBezTo>
                  <a:pt x="16093" y="10230"/>
                  <a:pt x="16093" y="10230"/>
                  <a:pt x="16093" y="10230"/>
                </a:cubicBezTo>
                <a:cubicBezTo>
                  <a:pt x="16182" y="8576"/>
                  <a:pt x="16680" y="7260"/>
                  <a:pt x="17316" y="6981"/>
                </a:cubicBezTo>
                <a:lnTo>
                  <a:pt x="17316" y="6976"/>
                </a:lnTo>
                <a:cubicBezTo>
                  <a:pt x="17326" y="6971"/>
                  <a:pt x="17335" y="6967"/>
                  <a:pt x="17345" y="6968"/>
                </a:cubicBezTo>
                <a:cubicBezTo>
                  <a:pt x="17400" y="6942"/>
                  <a:pt x="17457" y="6928"/>
                  <a:pt x="17514" y="6926"/>
                </a:cubicBezTo>
                <a:close/>
                <a:moveTo>
                  <a:pt x="14571" y="6918"/>
                </a:moveTo>
                <a:lnTo>
                  <a:pt x="14601" y="6926"/>
                </a:lnTo>
                <a:cubicBezTo>
                  <a:pt x="14658" y="6928"/>
                  <a:pt x="14715" y="6942"/>
                  <a:pt x="14770" y="6968"/>
                </a:cubicBezTo>
                <a:cubicBezTo>
                  <a:pt x="14780" y="6967"/>
                  <a:pt x="14790" y="6971"/>
                  <a:pt x="14799" y="6976"/>
                </a:cubicBezTo>
                <a:lnTo>
                  <a:pt x="14799" y="6981"/>
                </a:lnTo>
                <a:cubicBezTo>
                  <a:pt x="15435" y="7260"/>
                  <a:pt x="15933" y="8576"/>
                  <a:pt x="16022" y="10230"/>
                </a:cubicBezTo>
                <a:cubicBezTo>
                  <a:pt x="16022" y="10230"/>
                  <a:pt x="16022" y="10230"/>
                  <a:pt x="16023" y="10230"/>
                </a:cubicBezTo>
                <a:lnTo>
                  <a:pt x="16024" y="10261"/>
                </a:lnTo>
                <a:cubicBezTo>
                  <a:pt x="16033" y="10403"/>
                  <a:pt x="16037" y="10548"/>
                  <a:pt x="16037" y="10695"/>
                </a:cubicBezTo>
                <a:cubicBezTo>
                  <a:pt x="16039" y="10721"/>
                  <a:pt x="16039" y="10748"/>
                  <a:pt x="16039" y="10774"/>
                </a:cubicBezTo>
                <a:cubicBezTo>
                  <a:pt x="16039" y="10792"/>
                  <a:pt x="16039" y="10810"/>
                  <a:pt x="16038" y="10828"/>
                </a:cubicBezTo>
                <a:lnTo>
                  <a:pt x="16037" y="10828"/>
                </a:lnTo>
                <a:lnTo>
                  <a:pt x="16037" y="10830"/>
                </a:lnTo>
                <a:lnTo>
                  <a:pt x="16007" y="10822"/>
                </a:lnTo>
                <a:cubicBezTo>
                  <a:pt x="15950" y="10820"/>
                  <a:pt x="15893" y="10806"/>
                  <a:pt x="15838" y="10780"/>
                </a:cubicBezTo>
                <a:cubicBezTo>
                  <a:pt x="15828" y="10782"/>
                  <a:pt x="15819" y="10777"/>
                  <a:pt x="15809" y="10773"/>
                </a:cubicBezTo>
                <a:lnTo>
                  <a:pt x="15809" y="10767"/>
                </a:lnTo>
                <a:cubicBezTo>
                  <a:pt x="15173" y="10489"/>
                  <a:pt x="14675" y="9173"/>
                  <a:pt x="14586" y="7519"/>
                </a:cubicBezTo>
                <a:cubicBezTo>
                  <a:pt x="14586" y="7519"/>
                  <a:pt x="14586" y="7519"/>
                  <a:pt x="14585" y="7519"/>
                </a:cubicBezTo>
                <a:lnTo>
                  <a:pt x="14584" y="7487"/>
                </a:lnTo>
                <a:cubicBezTo>
                  <a:pt x="14576" y="7345"/>
                  <a:pt x="14571" y="7201"/>
                  <a:pt x="14571" y="7054"/>
                </a:cubicBezTo>
                <a:cubicBezTo>
                  <a:pt x="14569" y="7027"/>
                  <a:pt x="14569" y="7001"/>
                  <a:pt x="14569" y="6974"/>
                </a:cubicBezTo>
                <a:lnTo>
                  <a:pt x="14570" y="6921"/>
                </a:lnTo>
                <a:lnTo>
                  <a:pt x="14571" y="6921"/>
                </a:lnTo>
                <a:close/>
                <a:moveTo>
                  <a:pt x="14546" y="6918"/>
                </a:moveTo>
                <a:lnTo>
                  <a:pt x="14546" y="6921"/>
                </a:lnTo>
                <a:lnTo>
                  <a:pt x="14547" y="6921"/>
                </a:lnTo>
                <a:lnTo>
                  <a:pt x="14548" y="6974"/>
                </a:lnTo>
                <a:cubicBezTo>
                  <a:pt x="14548" y="7001"/>
                  <a:pt x="14548" y="7027"/>
                  <a:pt x="14546" y="7054"/>
                </a:cubicBezTo>
                <a:cubicBezTo>
                  <a:pt x="14546" y="7201"/>
                  <a:pt x="14542" y="7345"/>
                  <a:pt x="14533" y="7487"/>
                </a:cubicBezTo>
                <a:lnTo>
                  <a:pt x="14532" y="7519"/>
                </a:lnTo>
                <a:cubicBezTo>
                  <a:pt x="14531" y="7519"/>
                  <a:pt x="14531" y="7519"/>
                  <a:pt x="14531" y="7519"/>
                </a:cubicBezTo>
                <a:cubicBezTo>
                  <a:pt x="14442" y="9173"/>
                  <a:pt x="13944" y="10489"/>
                  <a:pt x="13308" y="10767"/>
                </a:cubicBezTo>
                <a:lnTo>
                  <a:pt x="13308" y="10773"/>
                </a:lnTo>
                <a:cubicBezTo>
                  <a:pt x="13298" y="10777"/>
                  <a:pt x="13289" y="10782"/>
                  <a:pt x="13279" y="10780"/>
                </a:cubicBezTo>
                <a:cubicBezTo>
                  <a:pt x="13224" y="10806"/>
                  <a:pt x="13167" y="10820"/>
                  <a:pt x="13110" y="10822"/>
                </a:cubicBezTo>
                <a:lnTo>
                  <a:pt x="13080" y="10830"/>
                </a:lnTo>
                <a:lnTo>
                  <a:pt x="13080" y="10828"/>
                </a:lnTo>
                <a:lnTo>
                  <a:pt x="13079" y="10828"/>
                </a:lnTo>
                <a:cubicBezTo>
                  <a:pt x="13078" y="10810"/>
                  <a:pt x="13078" y="10792"/>
                  <a:pt x="13078" y="10774"/>
                </a:cubicBezTo>
                <a:cubicBezTo>
                  <a:pt x="13078" y="10748"/>
                  <a:pt x="13078" y="10721"/>
                  <a:pt x="13080" y="10695"/>
                </a:cubicBezTo>
                <a:cubicBezTo>
                  <a:pt x="13080" y="10548"/>
                  <a:pt x="13084" y="10403"/>
                  <a:pt x="13093" y="10261"/>
                </a:cubicBezTo>
                <a:lnTo>
                  <a:pt x="13094" y="10230"/>
                </a:lnTo>
                <a:cubicBezTo>
                  <a:pt x="13095" y="10230"/>
                  <a:pt x="13095" y="10230"/>
                  <a:pt x="13095" y="10230"/>
                </a:cubicBezTo>
                <a:cubicBezTo>
                  <a:pt x="13184" y="8576"/>
                  <a:pt x="13682" y="7260"/>
                  <a:pt x="14318" y="6981"/>
                </a:cubicBezTo>
                <a:lnTo>
                  <a:pt x="14318" y="6976"/>
                </a:lnTo>
                <a:cubicBezTo>
                  <a:pt x="14328" y="6971"/>
                  <a:pt x="14337" y="6967"/>
                  <a:pt x="14347" y="6968"/>
                </a:cubicBezTo>
                <a:cubicBezTo>
                  <a:pt x="14402" y="6942"/>
                  <a:pt x="14459" y="6928"/>
                  <a:pt x="14516" y="6926"/>
                </a:cubicBezTo>
                <a:close/>
                <a:moveTo>
                  <a:pt x="11573" y="6918"/>
                </a:moveTo>
                <a:lnTo>
                  <a:pt x="11603" y="6926"/>
                </a:lnTo>
                <a:cubicBezTo>
                  <a:pt x="11661" y="6928"/>
                  <a:pt x="11717" y="6942"/>
                  <a:pt x="11772" y="6968"/>
                </a:cubicBezTo>
                <a:cubicBezTo>
                  <a:pt x="11782" y="6967"/>
                  <a:pt x="11792" y="6971"/>
                  <a:pt x="11801" y="6976"/>
                </a:cubicBezTo>
                <a:lnTo>
                  <a:pt x="11801" y="6981"/>
                </a:lnTo>
                <a:cubicBezTo>
                  <a:pt x="12437" y="7260"/>
                  <a:pt x="12935" y="8576"/>
                  <a:pt x="13024" y="10230"/>
                </a:cubicBezTo>
                <a:cubicBezTo>
                  <a:pt x="13024" y="10230"/>
                  <a:pt x="13025" y="10230"/>
                  <a:pt x="13025" y="10230"/>
                </a:cubicBezTo>
                <a:lnTo>
                  <a:pt x="13026" y="10261"/>
                </a:lnTo>
                <a:cubicBezTo>
                  <a:pt x="13035" y="10403"/>
                  <a:pt x="13039" y="10548"/>
                  <a:pt x="13039" y="10695"/>
                </a:cubicBezTo>
                <a:cubicBezTo>
                  <a:pt x="13041" y="10721"/>
                  <a:pt x="13041" y="10748"/>
                  <a:pt x="13041" y="10774"/>
                </a:cubicBezTo>
                <a:cubicBezTo>
                  <a:pt x="13041" y="10792"/>
                  <a:pt x="13041" y="10810"/>
                  <a:pt x="13040" y="10828"/>
                </a:cubicBezTo>
                <a:lnTo>
                  <a:pt x="13040" y="10828"/>
                </a:lnTo>
                <a:lnTo>
                  <a:pt x="13039" y="10830"/>
                </a:lnTo>
                <a:lnTo>
                  <a:pt x="13009" y="10822"/>
                </a:lnTo>
                <a:cubicBezTo>
                  <a:pt x="12952" y="10820"/>
                  <a:pt x="12895" y="10806"/>
                  <a:pt x="12840" y="10780"/>
                </a:cubicBezTo>
                <a:cubicBezTo>
                  <a:pt x="12830" y="10782"/>
                  <a:pt x="12821" y="10777"/>
                  <a:pt x="12811" y="10773"/>
                </a:cubicBezTo>
                <a:lnTo>
                  <a:pt x="12811" y="10767"/>
                </a:lnTo>
                <a:cubicBezTo>
                  <a:pt x="12175" y="10489"/>
                  <a:pt x="11677" y="9173"/>
                  <a:pt x="11588" y="7519"/>
                </a:cubicBezTo>
                <a:cubicBezTo>
                  <a:pt x="11588" y="7519"/>
                  <a:pt x="11588" y="7519"/>
                  <a:pt x="11588" y="7519"/>
                </a:cubicBezTo>
                <a:lnTo>
                  <a:pt x="11587" y="7487"/>
                </a:lnTo>
                <a:cubicBezTo>
                  <a:pt x="11578" y="7345"/>
                  <a:pt x="11573" y="7201"/>
                  <a:pt x="11573" y="7054"/>
                </a:cubicBezTo>
                <a:cubicBezTo>
                  <a:pt x="11571" y="7027"/>
                  <a:pt x="11571" y="7001"/>
                  <a:pt x="11571" y="6974"/>
                </a:cubicBezTo>
                <a:lnTo>
                  <a:pt x="11572" y="6921"/>
                </a:lnTo>
                <a:lnTo>
                  <a:pt x="11573" y="6921"/>
                </a:lnTo>
                <a:close/>
                <a:moveTo>
                  <a:pt x="11548" y="6918"/>
                </a:moveTo>
                <a:lnTo>
                  <a:pt x="11549" y="6921"/>
                </a:lnTo>
                <a:lnTo>
                  <a:pt x="11549" y="6921"/>
                </a:lnTo>
                <a:lnTo>
                  <a:pt x="11550" y="6974"/>
                </a:lnTo>
                <a:cubicBezTo>
                  <a:pt x="11550" y="7001"/>
                  <a:pt x="11550" y="7027"/>
                  <a:pt x="11548" y="7054"/>
                </a:cubicBezTo>
                <a:cubicBezTo>
                  <a:pt x="11548" y="7201"/>
                  <a:pt x="11544" y="7345"/>
                  <a:pt x="11535" y="7487"/>
                </a:cubicBezTo>
                <a:lnTo>
                  <a:pt x="11534" y="7519"/>
                </a:lnTo>
                <a:cubicBezTo>
                  <a:pt x="11534" y="7519"/>
                  <a:pt x="11533" y="7519"/>
                  <a:pt x="11533" y="7519"/>
                </a:cubicBezTo>
                <a:cubicBezTo>
                  <a:pt x="11444" y="9173"/>
                  <a:pt x="10946" y="10489"/>
                  <a:pt x="10310" y="10767"/>
                </a:cubicBezTo>
                <a:lnTo>
                  <a:pt x="10310" y="10773"/>
                </a:lnTo>
                <a:cubicBezTo>
                  <a:pt x="10301" y="10777"/>
                  <a:pt x="10291" y="10782"/>
                  <a:pt x="10281" y="10780"/>
                </a:cubicBezTo>
                <a:cubicBezTo>
                  <a:pt x="10226" y="10806"/>
                  <a:pt x="10170" y="10820"/>
                  <a:pt x="10112" y="10822"/>
                </a:cubicBezTo>
                <a:lnTo>
                  <a:pt x="10082" y="10830"/>
                </a:lnTo>
                <a:lnTo>
                  <a:pt x="10082" y="10828"/>
                </a:lnTo>
                <a:lnTo>
                  <a:pt x="10081" y="10828"/>
                </a:lnTo>
                <a:cubicBezTo>
                  <a:pt x="10080" y="10810"/>
                  <a:pt x="10080" y="10792"/>
                  <a:pt x="10080" y="10774"/>
                </a:cubicBezTo>
                <a:cubicBezTo>
                  <a:pt x="10080" y="10748"/>
                  <a:pt x="10080" y="10721"/>
                  <a:pt x="10082" y="10695"/>
                </a:cubicBezTo>
                <a:cubicBezTo>
                  <a:pt x="10082" y="10548"/>
                  <a:pt x="10087" y="10403"/>
                  <a:pt x="10096" y="10261"/>
                </a:cubicBezTo>
                <a:lnTo>
                  <a:pt x="10096" y="10230"/>
                </a:lnTo>
                <a:cubicBezTo>
                  <a:pt x="10097" y="10230"/>
                  <a:pt x="10097" y="10230"/>
                  <a:pt x="10097" y="10230"/>
                </a:cubicBezTo>
                <a:cubicBezTo>
                  <a:pt x="10186" y="8576"/>
                  <a:pt x="10684" y="7260"/>
                  <a:pt x="11320" y="6981"/>
                </a:cubicBezTo>
                <a:lnTo>
                  <a:pt x="11320" y="6976"/>
                </a:lnTo>
                <a:cubicBezTo>
                  <a:pt x="11330" y="6971"/>
                  <a:pt x="11339" y="6967"/>
                  <a:pt x="11349" y="6968"/>
                </a:cubicBezTo>
                <a:cubicBezTo>
                  <a:pt x="11404" y="6942"/>
                  <a:pt x="11461" y="6928"/>
                  <a:pt x="11518" y="6926"/>
                </a:cubicBezTo>
                <a:close/>
                <a:moveTo>
                  <a:pt x="8575" y="6918"/>
                </a:moveTo>
                <a:lnTo>
                  <a:pt x="8605" y="6926"/>
                </a:lnTo>
                <a:cubicBezTo>
                  <a:pt x="8663" y="6928"/>
                  <a:pt x="8719" y="6942"/>
                  <a:pt x="8774" y="6968"/>
                </a:cubicBezTo>
                <a:cubicBezTo>
                  <a:pt x="8784" y="6967"/>
                  <a:pt x="8794" y="6971"/>
                  <a:pt x="8803" y="6976"/>
                </a:cubicBezTo>
                <a:lnTo>
                  <a:pt x="8803" y="6981"/>
                </a:lnTo>
                <a:cubicBezTo>
                  <a:pt x="9439" y="7260"/>
                  <a:pt x="9937" y="8576"/>
                  <a:pt x="10026" y="10230"/>
                </a:cubicBezTo>
                <a:cubicBezTo>
                  <a:pt x="10026" y="10230"/>
                  <a:pt x="10027" y="10230"/>
                  <a:pt x="10027" y="10230"/>
                </a:cubicBezTo>
                <a:lnTo>
                  <a:pt x="10028" y="10261"/>
                </a:lnTo>
                <a:cubicBezTo>
                  <a:pt x="10037" y="10403"/>
                  <a:pt x="10041" y="10548"/>
                  <a:pt x="10041" y="10695"/>
                </a:cubicBezTo>
                <a:cubicBezTo>
                  <a:pt x="10043" y="10721"/>
                  <a:pt x="10044" y="10748"/>
                  <a:pt x="10044" y="10774"/>
                </a:cubicBezTo>
                <a:cubicBezTo>
                  <a:pt x="10044" y="10792"/>
                  <a:pt x="10043" y="10810"/>
                  <a:pt x="10042" y="10828"/>
                </a:cubicBezTo>
                <a:lnTo>
                  <a:pt x="10042" y="10828"/>
                </a:lnTo>
                <a:lnTo>
                  <a:pt x="10042" y="10830"/>
                </a:lnTo>
                <a:lnTo>
                  <a:pt x="10011" y="10822"/>
                </a:lnTo>
                <a:cubicBezTo>
                  <a:pt x="9954" y="10820"/>
                  <a:pt x="9897" y="10806"/>
                  <a:pt x="9842" y="10780"/>
                </a:cubicBezTo>
                <a:cubicBezTo>
                  <a:pt x="9832" y="10782"/>
                  <a:pt x="9823" y="10777"/>
                  <a:pt x="9813" y="10773"/>
                </a:cubicBezTo>
                <a:lnTo>
                  <a:pt x="9813" y="10767"/>
                </a:lnTo>
                <a:cubicBezTo>
                  <a:pt x="9177" y="10489"/>
                  <a:pt x="8680" y="9173"/>
                  <a:pt x="8591" y="7519"/>
                </a:cubicBezTo>
                <a:cubicBezTo>
                  <a:pt x="8590" y="7519"/>
                  <a:pt x="8590" y="7519"/>
                  <a:pt x="8590" y="7519"/>
                </a:cubicBezTo>
                <a:lnTo>
                  <a:pt x="8589" y="7487"/>
                </a:lnTo>
                <a:cubicBezTo>
                  <a:pt x="8580" y="7345"/>
                  <a:pt x="8575" y="7201"/>
                  <a:pt x="8575" y="7054"/>
                </a:cubicBezTo>
                <a:cubicBezTo>
                  <a:pt x="8573" y="7027"/>
                  <a:pt x="8573" y="7001"/>
                  <a:pt x="8573" y="6974"/>
                </a:cubicBezTo>
                <a:lnTo>
                  <a:pt x="8574" y="6921"/>
                </a:lnTo>
                <a:lnTo>
                  <a:pt x="8575" y="6921"/>
                </a:lnTo>
                <a:close/>
                <a:moveTo>
                  <a:pt x="8551" y="6918"/>
                </a:moveTo>
                <a:lnTo>
                  <a:pt x="8551" y="6921"/>
                </a:lnTo>
                <a:lnTo>
                  <a:pt x="8551" y="6921"/>
                </a:lnTo>
                <a:lnTo>
                  <a:pt x="8553" y="6974"/>
                </a:lnTo>
                <a:cubicBezTo>
                  <a:pt x="8553" y="7001"/>
                  <a:pt x="8552" y="7027"/>
                  <a:pt x="8550" y="7054"/>
                </a:cubicBezTo>
                <a:cubicBezTo>
                  <a:pt x="8550" y="7201"/>
                  <a:pt x="8546" y="7345"/>
                  <a:pt x="8537" y="7487"/>
                </a:cubicBezTo>
                <a:lnTo>
                  <a:pt x="8536" y="7519"/>
                </a:lnTo>
                <a:cubicBezTo>
                  <a:pt x="8536" y="7519"/>
                  <a:pt x="8535" y="7519"/>
                  <a:pt x="8535" y="7519"/>
                </a:cubicBezTo>
                <a:cubicBezTo>
                  <a:pt x="8446" y="9173"/>
                  <a:pt x="7948" y="10489"/>
                  <a:pt x="7312" y="10767"/>
                </a:cubicBezTo>
                <a:lnTo>
                  <a:pt x="7312" y="10773"/>
                </a:lnTo>
                <a:cubicBezTo>
                  <a:pt x="7303" y="10777"/>
                  <a:pt x="7293" y="10782"/>
                  <a:pt x="7283" y="10780"/>
                </a:cubicBezTo>
                <a:cubicBezTo>
                  <a:pt x="7228" y="10806"/>
                  <a:pt x="7172" y="10820"/>
                  <a:pt x="7114" y="10822"/>
                </a:cubicBezTo>
                <a:lnTo>
                  <a:pt x="7084" y="10830"/>
                </a:lnTo>
                <a:lnTo>
                  <a:pt x="7084" y="10828"/>
                </a:lnTo>
                <a:lnTo>
                  <a:pt x="7083" y="10828"/>
                </a:lnTo>
                <a:cubicBezTo>
                  <a:pt x="7082" y="10810"/>
                  <a:pt x="7082" y="10792"/>
                  <a:pt x="7082" y="10774"/>
                </a:cubicBezTo>
                <a:cubicBezTo>
                  <a:pt x="7082" y="10748"/>
                  <a:pt x="7082" y="10721"/>
                  <a:pt x="7084" y="10695"/>
                </a:cubicBezTo>
                <a:cubicBezTo>
                  <a:pt x="7084" y="10548"/>
                  <a:pt x="7089" y="10403"/>
                  <a:pt x="7098" y="10261"/>
                </a:cubicBezTo>
                <a:lnTo>
                  <a:pt x="7099" y="10230"/>
                </a:lnTo>
                <a:cubicBezTo>
                  <a:pt x="7099" y="10230"/>
                  <a:pt x="7099" y="10230"/>
                  <a:pt x="7099" y="10230"/>
                </a:cubicBezTo>
                <a:cubicBezTo>
                  <a:pt x="7189" y="8576"/>
                  <a:pt x="7686" y="7260"/>
                  <a:pt x="8322" y="6981"/>
                </a:cubicBezTo>
                <a:lnTo>
                  <a:pt x="8322" y="6976"/>
                </a:lnTo>
                <a:cubicBezTo>
                  <a:pt x="8332" y="6971"/>
                  <a:pt x="8341" y="6967"/>
                  <a:pt x="8351" y="6968"/>
                </a:cubicBezTo>
                <a:cubicBezTo>
                  <a:pt x="8406" y="6942"/>
                  <a:pt x="8463" y="6928"/>
                  <a:pt x="8520" y="6926"/>
                </a:cubicBezTo>
                <a:close/>
                <a:moveTo>
                  <a:pt x="5577" y="6918"/>
                </a:moveTo>
                <a:lnTo>
                  <a:pt x="5607" y="6926"/>
                </a:lnTo>
                <a:cubicBezTo>
                  <a:pt x="5665" y="6928"/>
                  <a:pt x="5721" y="6942"/>
                  <a:pt x="5776" y="6968"/>
                </a:cubicBezTo>
                <a:cubicBezTo>
                  <a:pt x="5786" y="6967"/>
                  <a:pt x="5796" y="6971"/>
                  <a:pt x="5805" y="6976"/>
                </a:cubicBezTo>
                <a:lnTo>
                  <a:pt x="5805" y="6981"/>
                </a:lnTo>
                <a:cubicBezTo>
                  <a:pt x="6441" y="7260"/>
                  <a:pt x="6939" y="8576"/>
                  <a:pt x="7028" y="10230"/>
                </a:cubicBezTo>
                <a:cubicBezTo>
                  <a:pt x="7028" y="10230"/>
                  <a:pt x="7029" y="10230"/>
                  <a:pt x="7029" y="10230"/>
                </a:cubicBezTo>
                <a:lnTo>
                  <a:pt x="7030" y="10261"/>
                </a:lnTo>
                <a:cubicBezTo>
                  <a:pt x="7039" y="10403"/>
                  <a:pt x="7043" y="10548"/>
                  <a:pt x="7043" y="10695"/>
                </a:cubicBezTo>
                <a:cubicBezTo>
                  <a:pt x="7046" y="10721"/>
                  <a:pt x="7046" y="10748"/>
                  <a:pt x="7046" y="10774"/>
                </a:cubicBezTo>
                <a:cubicBezTo>
                  <a:pt x="7046" y="10792"/>
                  <a:pt x="7046" y="10810"/>
                  <a:pt x="7045" y="10828"/>
                </a:cubicBezTo>
                <a:lnTo>
                  <a:pt x="7044" y="10828"/>
                </a:lnTo>
                <a:lnTo>
                  <a:pt x="7044" y="10830"/>
                </a:lnTo>
                <a:lnTo>
                  <a:pt x="7013" y="10822"/>
                </a:lnTo>
                <a:cubicBezTo>
                  <a:pt x="6956" y="10820"/>
                  <a:pt x="6899" y="10806"/>
                  <a:pt x="6844" y="10780"/>
                </a:cubicBezTo>
                <a:cubicBezTo>
                  <a:pt x="6834" y="10782"/>
                  <a:pt x="6825" y="10777"/>
                  <a:pt x="6816" y="10773"/>
                </a:cubicBezTo>
                <a:lnTo>
                  <a:pt x="6815" y="10767"/>
                </a:lnTo>
                <a:cubicBezTo>
                  <a:pt x="6180" y="10489"/>
                  <a:pt x="5682" y="9173"/>
                  <a:pt x="5593" y="7519"/>
                </a:cubicBezTo>
                <a:cubicBezTo>
                  <a:pt x="5592" y="7519"/>
                  <a:pt x="5592" y="7519"/>
                  <a:pt x="5592" y="7519"/>
                </a:cubicBezTo>
                <a:lnTo>
                  <a:pt x="5591" y="7487"/>
                </a:lnTo>
                <a:cubicBezTo>
                  <a:pt x="5582" y="7345"/>
                  <a:pt x="5577" y="7201"/>
                  <a:pt x="5578" y="7054"/>
                </a:cubicBezTo>
                <a:cubicBezTo>
                  <a:pt x="5575" y="7027"/>
                  <a:pt x="5575" y="7001"/>
                  <a:pt x="5575" y="6974"/>
                </a:cubicBezTo>
                <a:lnTo>
                  <a:pt x="5576" y="6921"/>
                </a:lnTo>
                <a:lnTo>
                  <a:pt x="5577" y="6921"/>
                </a:lnTo>
                <a:close/>
                <a:moveTo>
                  <a:pt x="5553" y="6918"/>
                </a:moveTo>
                <a:lnTo>
                  <a:pt x="5553" y="6921"/>
                </a:lnTo>
                <a:lnTo>
                  <a:pt x="5554" y="6921"/>
                </a:lnTo>
                <a:lnTo>
                  <a:pt x="5555" y="6974"/>
                </a:lnTo>
                <a:cubicBezTo>
                  <a:pt x="5555" y="7001"/>
                  <a:pt x="5555" y="7027"/>
                  <a:pt x="5552" y="7054"/>
                </a:cubicBezTo>
                <a:cubicBezTo>
                  <a:pt x="5552" y="7201"/>
                  <a:pt x="5548" y="7345"/>
                  <a:pt x="5539" y="7487"/>
                </a:cubicBezTo>
                <a:lnTo>
                  <a:pt x="5538" y="7519"/>
                </a:lnTo>
                <a:cubicBezTo>
                  <a:pt x="5538" y="7519"/>
                  <a:pt x="5537" y="7519"/>
                  <a:pt x="5537" y="7519"/>
                </a:cubicBezTo>
                <a:cubicBezTo>
                  <a:pt x="5448" y="9173"/>
                  <a:pt x="4950" y="10489"/>
                  <a:pt x="4314" y="10767"/>
                </a:cubicBezTo>
                <a:lnTo>
                  <a:pt x="4314" y="10773"/>
                </a:lnTo>
                <a:cubicBezTo>
                  <a:pt x="4305" y="10777"/>
                  <a:pt x="4295" y="10782"/>
                  <a:pt x="4285" y="10780"/>
                </a:cubicBezTo>
                <a:cubicBezTo>
                  <a:pt x="4230" y="10806"/>
                  <a:pt x="4174" y="10820"/>
                  <a:pt x="4116" y="10822"/>
                </a:cubicBezTo>
                <a:lnTo>
                  <a:pt x="4086" y="10830"/>
                </a:lnTo>
                <a:lnTo>
                  <a:pt x="4086" y="10828"/>
                </a:lnTo>
                <a:lnTo>
                  <a:pt x="4085" y="10828"/>
                </a:lnTo>
                <a:cubicBezTo>
                  <a:pt x="4084" y="10810"/>
                  <a:pt x="4084" y="10792"/>
                  <a:pt x="4084" y="10774"/>
                </a:cubicBezTo>
                <a:cubicBezTo>
                  <a:pt x="4084" y="10748"/>
                  <a:pt x="4084" y="10721"/>
                  <a:pt x="4087" y="10695"/>
                </a:cubicBezTo>
                <a:cubicBezTo>
                  <a:pt x="4086" y="10548"/>
                  <a:pt x="4091" y="10403"/>
                  <a:pt x="4100" y="10261"/>
                </a:cubicBezTo>
                <a:lnTo>
                  <a:pt x="4101" y="10230"/>
                </a:lnTo>
                <a:cubicBezTo>
                  <a:pt x="4101" y="10230"/>
                  <a:pt x="4101" y="10230"/>
                  <a:pt x="4102" y="10230"/>
                </a:cubicBezTo>
                <a:cubicBezTo>
                  <a:pt x="4191" y="8576"/>
                  <a:pt x="4689" y="7260"/>
                  <a:pt x="5324" y="6981"/>
                </a:cubicBezTo>
                <a:lnTo>
                  <a:pt x="5325" y="6976"/>
                </a:lnTo>
                <a:cubicBezTo>
                  <a:pt x="5334" y="6971"/>
                  <a:pt x="5343" y="6967"/>
                  <a:pt x="5353" y="6968"/>
                </a:cubicBezTo>
                <a:cubicBezTo>
                  <a:pt x="5408" y="6942"/>
                  <a:pt x="5465" y="6928"/>
                  <a:pt x="5522" y="6926"/>
                </a:cubicBezTo>
                <a:close/>
                <a:moveTo>
                  <a:pt x="2579" y="6918"/>
                </a:moveTo>
                <a:lnTo>
                  <a:pt x="2609" y="6926"/>
                </a:lnTo>
                <a:cubicBezTo>
                  <a:pt x="2667" y="6928"/>
                  <a:pt x="2723" y="6942"/>
                  <a:pt x="2779" y="6968"/>
                </a:cubicBezTo>
                <a:cubicBezTo>
                  <a:pt x="2788" y="6967"/>
                  <a:pt x="2798" y="6971"/>
                  <a:pt x="2807" y="6976"/>
                </a:cubicBezTo>
                <a:lnTo>
                  <a:pt x="2807" y="6981"/>
                </a:lnTo>
                <a:cubicBezTo>
                  <a:pt x="3443" y="7260"/>
                  <a:pt x="3941" y="8576"/>
                  <a:pt x="4030" y="10230"/>
                </a:cubicBezTo>
                <a:cubicBezTo>
                  <a:pt x="4031" y="10230"/>
                  <a:pt x="4031" y="10230"/>
                  <a:pt x="4031" y="10230"/>
                </a:cubicBezTo>
                <a:lnTo>
                  <a:pt x="4032" y="10261"/>
                </a:lnTo>
                <a:cubicBezTo>
                  <a:pt x="4041" y="10403"/>
                  <a:pt x="4045" y="10548"/>
                  <a:pt x="4045" y="10695"/>
                </a:cubicBezTo>
                <a:cubicBezTo>
                  <a:pt x="4048" y="10721"/>
                  <a:pt x="4048" y="10748"/>
                  <a:pt x="4048" y="10774"/>
                </a:cubicBezTo>
                <a:cubicBezTo>
                  <a:pt x="4048" y="10792"/>
                  <a:pt x="4048" y="10810"/>
                  <a:pt x="4047" y="10828"/>
                </a:cubicBezTo>
                <a:lnTo>
                  <a:pt x="4046" y="10828"/>
                </a:lnTo>
                <a:lnTo>
                  <a:pt x="4046" y="10830"/>
                </a:lnTo>
                <a:lnTo>
                  <a:pt x="4015" y="10822"/>
                </a:lnTo>
                <a:cubicBezTo>
                  <a:pt x="3958" y="10820"/>
                  <a:pt x="3902" y="10806"/>
                  <a:pt x="3846" y="10780"/>
                </a:cubicBezTo>
                <a:cubicBezTo>
                  <a:pt x="3836" y="10782"/>
                  <a:pt x="3827" y="10777"/>
                  <a:pt x="3818" y="10773"/>
                </a:cubicBezTo>
                <a:lnTo>
                  <a:pt x="3817" y="10767"/>
                </a:lnTo>
                <a:cubicBezTo>
                  <a:pt x="3182" y="10489"/>
                  <a:pt x="2684" y="9173"/>
                  <a:pt x="2595" y="7519"/>
                </a:cubicBezTo>
                <a:cubicBezTo>
                  <a:pt x="2594" y="7519"/>
                  <a:pt x="2594" y="7519"/>
                  <a:pt x="2594" y="7519"/>
                </a:cubicBezTo>
                <a:lnTo>
                  <a:pt x="2593" y="7487"/>
                </a:lnTo>
                <a:cubicBezTo>
                  <a:pt x="2584" y="7345"/>
                  <a:pt x="2580" y="7201"/>
                  <a:pt x="2580" y="7054"/>
                </a:cubicBezTo>
                <a:cubicBezTo>
                  <a:pt x="2577" y="7027"/>
                  <a:pt x="2577" y="7001"/>
                  <a:pt x="2577" y="6974"/>
                </a:cubicBezTo>
                <a:lnTo>
                  <a:pt x="2578" y="6921"/>
                </a:lnTo>
                <a:lnTo>
                  <a:pt x="2579" y="6921"/>
                </a:lnTo>
                <a:close/>
                <a:moveTo>
                  <a:pt x="2555" y="6918"/>
                </a:moveTo>
                <a:lnTo>
                  <a:pt x="2555" y="6921"/>
                </a:lnTo>
                <a:lnTo>
                  <a:pt x="2556" y="6921"/>
                </a:lnTo>
                <a:lnTo>
                  <a:pt x="2557" y="6974"/>
                </a:lnTo>
                <a:cubicBezTo>
                  <a:pt x="2557" y="7001"/>
                  <a:pt x="2557" y="7027"/>
                  <a:pt x="2554" y="7054"/>
                </a:cubicBezTo>
                <a:cubicBezTo>
                  <a:pt x="2554" y="7201"/>
                  <a:pt x="2550" y="7345"/>
                  <a:pt x="2541" y="7487"/>
                </a:cubicBezTo>
                <a:lnTo>
                  <a:pt x="2540" y="7519"/>
                </a:lnTo>
                <a:cubicBezTo>
                  <a:pt x="2540" y="7519"/>
                  <a:pt x="2540" y="7519"/>
                  <a:pt x="2539" y="7519"/>
                </a:cubicBezTo>
                <a:cubicBezTo>
                  <a:pt x="2450" y="9173"/>
                  <a:pt x="1952" y="10489"/>
                  <a:pt x="1316" y="10767"/>
                </a:cubicBezTo>
                <a:lnTo>
                  <a:pt x="1316" y="10773"/>
                </a:lnTo>
                <a:cubicBezTo>
                  <a:pt x="1307" y="10777"/>
                  <a:pt x="1297" y="10782"/>
                  <a:pt x="1288" y="10780"/>
                </a:cubicBezTo>
                <a:cubicBezTo>
                  <a:pt x="1232" y="10806"/>
                  <a:pt x="1176" y="10820"/>
                  <a:pt x="1118" y="10822"/>
                </a:cubicBezTo>
                <a:lnTo>
                  <a:pt x="1088" y="10830"/>
                </a:lnTo>
                <a:lnTo>
                  <a:pt x="1088" y="10828"/>
                </a:lnTo>
                <a:lnTo>
                  <a:pt x="1087" y="10828"/>
                </a:lnTo>
                <a:cubicBezTo>
                  <a:pt x="1086" y="10810"/>
                  <a:pt x="1086" y="10792"/>
                  <a:pt x="1086" y="10774"/>
                </a:cubicBezTo>
                <a:cubicBezTo>
                  <a:pt x="1086" y="10748"/>
                  <a:pt x="1086" y="10721"/>
                  <a:pt x="1089" y="10695"/>
                </a:cubicBezTo>
                <a:cubicBezTo>
                  <a:pt x="1089" y="10548"/>
                  <a:pt x="1093" y="10403"/>
                  <a:pt x="1102" y="10261"/>
                </a:cubicBezTo>
                <a:lnTo>
                  <a:pt x="1103" y="10230"/>
                </a:lnTo>
                <a:cubicBezTo>
                  <a:pt x="1103" y="10230"/>
                  <a:pt x="1103" y="10230"/>
                  <a:pt x="1104" y="10230"/>
                </a:cubicBezTo>
                <a:cubicBezTo>
                  <a:pt x="1193" y="8576"/>
                  <a:pt x="1691" y="7260"/>
                  <a:pt x="2326" y="6981"/>
                </a:cubicBezTo>
                <a:lnTo>
                  <a:pt x="2327" y="6976"/>
                </a:lnTo>
                <a:cubicBezTo>
                  <a:pt x="2336" y="6971"/>
                  <a:pt x="2345" y="6967"/>
                  <a:pt x="2355" y="6968"/>
                </a:cubicBezTo>
                <a:cubicBezTo>
                  <a:pt x="2411" y="6942"/>
                  <a:pt x="2467" y="6928"/>
                  <a:pt x="2524" y="6926"/>
                </a:cubicBezTo>
                <a:close/>
                <a:moveTo>
                  <a:pt x="19328" y="3546"/>
                </a:moveTo>
                <a:cubicBezTo>
                  <a:pt x="19422" y="4826"/>
                  <a:pt x="19803" y="5841"/>
                  <a:pt x="20290" y="6120"/>
                </a:cubicBezTo>
                <a:cubicBezTo>
                  <a:pt x="20196" y="4840"/>
                  <a:pt x="19815" y="3826"/>
                  <a:pt x="19328" y="3546"/>
                </a:cubicBezTo>
                <a:close/>
                <a:moveTo>
                  <a:pt x="18783" y="3546"/>
                </a:moveTo>
                <a:cubicBezTo>
                  <a:pt x="18296" y="3826"/>
                  <a:pt x="17915" y="4840"/>
                  <a:pt x="17821" y="6120"/>
                </a:cubicBezTo>
                <a:cubicBezTo>
                  <a:pt x="18308" y="5841"/>
                  <a:pt x="18689" y="4826"/>
                  <a:pt x="18783" y="3546"/>
                </a:cubicBezTo>
                <a:close/>
                <a:moveTo>
                  <a:pt x="16330" y="3546"/>
                </a:moveTo>
                <a:cubicBezTo>
                  <a:pt x="16424" y="4826"/>
                  <a:pt x="16805" y="5841"/>
                  <a:pt x="17292" y="6120"/>
                </a:cubicBezTo>
                <a:cubicBezTo>
                  <a:pt x="17198" y="4840"/>
                  <a:pt x="16817" y="3826"/>
                  <a:pt x="16330" y="3546"/>
                </a:cubicBezTo>
                <a:close/>
                <a:moveTo>
                  <a:pt x="15785" y="3546"/>
                </a:moveTo>
                <a:cubicBezTo>
                  <a:pt x="15298" y="3826"/>
                  <a:pt x="14917" y="4840"/>
                  <a:pt x="14823" y="6120"/>
                </a:cubicBezTo>
                <a:cubicBezTo>
                  <a:pt x="15310" y="5841"/>
                  <a:pt x="15691" y="4826"/>
                  <a:pt x="15785" y="3546"/>
                </a:cubicBezTo>
                <a:close/>
                <a:moveTo>
                  <a:pt x="13332" y="3546"/>
                </a:moveTo>
                <a:cubicBezTo>
                  <a:pt x="13426" y="4826"/>
                  <a:pt x="13807" y="5841"/>
                  <a:pt x="14294" y="6120"/>
                </a:cubicBezTo>
                <a:cubicBezTo>
                  <a:pt x="14200" y="4840"/>
                  <a:pt x="13819" y="3826"/>
                  <a:pt x="13332" y="3546"/>
                </a:cubicBezTo>
                <a:close/>
                <a:moveTo>
                  <a:pt x="12787" y="3546"/>
                </a:moveTo>
                <a:cubicBezTo>
                  <a:pt x="12300" y="3826"/>
                  <a:pt x="11919" y="4840"/>
                  <a:pt x="11825" y="6120"/>
                </a:cubicBezTo>
                <a:cubicBezTo>
                  <a:pt x="12312" y="5841"/>
                  <a:pt x="12693" y="4826"/>
                  <a:pt x="12787" y="3546"/>
                </a:cubicBezTo>
                <a:close/>
                <a:moveTo>
                  <a:pt x="10334" y="3546"/>
                </a:moveTo>
                <a:cubicBezTo>
                  <a:pt x="10428" y="4826"/>
                  <a:pt x="10809" y="5841"/>
                  <a:pt x="11296" y="6120"/>
                </a:cubicBezTo>
                <a:cubicBezTo>
                  <a:pt x="11202" y="4840"/>
                  <a:pt x="10821" y="3826"/>
                  <a:pt x="10334" y="3546"/>
                </a:cubicBezTo>
                <a:close/>
                <a:moveTo>
                  <a:pt x="9790" y="3546"/>
                </a:moveTo>
                <a:cubicBezTo>
                  <a:pt x="9302" y="3826"/>
                  <a:pt x="8921" y="4840"/>
                  <a:pt x="8827" y="6120"/>
                </a:cubicBezTo>
                <a:cubicBezTo>
                  <a:pt x="9315" y="5841"/>
                  <a:pt x="9695" y="4826"/>
                  <a:pt x="9790" y="3546"/>
                </a:cubicBezTo>
                <a:close/>
                <a:moveTo>
                  <a:pt x="7336" y="3546"/>
                </a:moveTo>
                <a:cubicBezTo>
                  <a:pt x="7430" y="4826"/>
                  <a:pt x="7811" y="5841"/>
                  <a:pt x="8299" y="6120"/>
                </a:cubicBezTo>
                <a:cubicBezTo>
                  <a:pt x="8204" y="4840"/>
                  <a:pt x="7824" y="3826"/>
                  <a:pt x="7336" y="3546"/>
                </a:cubicBezTo>
                <a:close/>
                <a:moveTo>
                  <a:pt x="6792" y="3546"/>
                </a:moveTo>
                <a:cubicBezTo>
                  <a:pt x="6304" y="3826"/>
                  <a:pt x="5923" y="4840"/>
                  <a:pt x="5829" y="6120"/>
                </a:cubicBezTo>
                <a:cubicBezTo>
                  <a:pt x="6317" y="5841"/>
                  <a:pt x="6697" y="4826"/>
                  <a:pt x="6792" y="3546"/>
                </a:cubicBezTo>
                <a:close/>
                <a:moveTo>
                  <a:pt x="4338" y="3546"/>
                </a:moveTo>
                <a:cubicBezTo>
                  <a:pt x="4432" y="4826"/>
                  <a:pt x="4813" y="5841"/>
                  <a:pt x="5301" y="6120"/>
                </a:cubicBezTo>
                <a:cubicBezTo>
                  <a:pt x="5206" y="4840"/>
                  <a:pt x="4826" y="3826"/>
                  <a:pt x="4338" y="3546"/>
                </a:cubicBezTo>
                <a:close/>
                <a:moveTo>
                  <a:pt x="3794" y="3546"/>
                </a:moveTo>
                <a:cubicBezTo>
                  <a:pt x="3306" y="3826"/>
                  <a:pt x="2926" y="4840"/>
                  <a:pt x="2831" y="6120"/>
                </a:cubicBezTo>
                <a:cubicBezTo>
                  <a:pt x="3319" y="5841"/>
                  <a:pt x="3699" y="4826"/>
                  <a:pt x="3794" y="3546"/>
                </a:cubicBezTo>
                <a:close/>
                <a:moveTo>
                  <a:pt x="1340" y="3546"/>
                </a:moveTo>
                <a:cubicBezTo>
                  <a:pt x="1435" y="4826"/>
                  <a:pt x="1815" y="5841"/>
                  <a:pt x="2303" y="6120"/>
                </a:cubicBezTo>
                <a:cubicBezTo>
                  <a:pt x="2208" y="4840"/>
                  <a:pt x="1828" y="3826"/>
                  <a:pt x="1340" y="3546"/>
                </a:cubicBezTo>
                <a:close/>
                <a:moveTo>
                  <a:pt x="21600" y="3060"/>
                </a:moveTo>
                <a:lnTo>
                  <a:pt x="21600" y="3689"/>
                </a:lnTo>
                <a:cubicBezTo>
                  <a:pt x="21201" y="4089"/>
                  <a:pt x="20901" y="5004"/>
                  <a:pt x="20819" y="6120"/>
                </a:cubicBezTo>
                <a:cubicBezTo>
                  <a:pt x="21146" y="5932"/>
                  <a:pt x="21426" y="5412"/>
                  <a:pt x="21600" y="4698"/>
                </a:cubicBezTo>
                <a:lnTo>
                  <a:pt x="21600" y="5650"/>
                </a:lnTo>
                <a:cubicBezTo>
                  <a:pt x="21387" y="6212"/>
                  <a:pt x="21108" y="6603"/>
                  <a:pt x="20795" y="6741"/>
                </a:cubicBezTo>
                <a:lnTo>
                  <a:pt x="20795" y="6747"/>
                </a:lnTo>
                <a:cubicBezTo>
                  <a:pt x="20785" y="6751"/>
                  <a:pt x="20776" y="6756"/>
                  <a:pt x="20766" y="6754"/>
                </a:cubicBezTo>
                <a:cubicBezTo>
                  <a:pt x="20711" y="6780"/>
                  <a:pt x="20654" y="6794"/>
                  <a:pt x="20597" y="6797"/>
                </a:cubicBezTo>
                <a:lnTo>
                  <a:pt x="20567" y="6804"/>
                </a:lnTo>
                <a:lnTo>
                  <a:pt x="20567" y="6802"/>
                </a:lnTo>
                <a:lnTo>
                  <a:pt x="20566" y="6802"/>
                </a:lnTo>
                <a:cubicBezTo>
                  <a:pt x="20565" y="6784"/>
                  <a:pt x="20565" y="6766"/>
                  <a:pt x="20565" y="6748"/>
                </a:cubicBezTo>
                <a:cubicBezTo>
                  <a:pt x="20565" y="6721"/>
                  <a:pt x="20565" y="6695"/>
                  <a:pt x="20567" y="6668"/>
                </a:cubicBezTo>
                <a:cubicBezTo>
                  <a:pt x="20567" y="6520"/>
                  <a:pt x="20571" y="6374"/>
                  <a:pt x="20580" y="6231"/>
                </a:cubicBezTo>
                <a:lnTo>
                  <a:pt x="20581" y="6200"/>
                </a:lnTo>
                <a:cubicBezTo>
                  <a:pt x="20582" y="6200"/>
                  <a:pt x="20582" y="6200"/>
                  <a:pt x="20582" y="6199"/>
                </a:cubicBezTo>
                <a:cubicBezTo>
                  <a:pt x="20661" y="4717"/>
                  <a:pt x="21064" y="3503"/>
                  <a:pt x="21600" y="3060"/>
                </a:cubicBezTo>
                <a:close/>
                <a:moveTo>
                  <a:pt x="19076" y="2862"/>
                </a:moveTo>
                <a:lnTo>
                  <a:pt x="19106" y="2870"/>
                </a:lnTo>
                <a:cubicBezTo>
                  <a:pt x="19163" y="2872"/>
                  <a:pt x="19220" y="2886"/>
                  <a:pt x="19275" y="2912"/>
                </a:cubicBezTo>
                <a:cubicBezTo>
                  <a:pt x="19285" y="2910"/>
                  <a:pt x="19294" y="2915"/>
                  <a:pt x="19304" y="2920"/>
                </a:cubicBezTo>
                <a:lnTo>
                  <a:pt x="19304" y="2925"/>
                </a:lnTo>
                <a:cubicBezTo>
                  <a:pt x="19940" y="3206"/>
                  <a:pt x="20438" y="4532"/>
                  <a:pt x="20527" y="6199"/>
                </a:cubicBezTo>
                <a:cubicBezTo>
                  <a:pt x="20527" y="6200"/>
                  <a:pt x="20527" y="6200"/>
                  <a:pt x="20528" y="6200"/>
                </a:cubicBezTo>
                <a:lnTo>
                  <a:pt x="20529" y="6231"/>
                </a:lnTo>
                <a:cubicBezTo>
                  <a:pt x="20537" y="6374"/>
                  <a:pt x="20542" y="6520"/>
                  <a:pt x="20542" y="6668"/>
                </a:cubicBezTo>
                <a:cubicBezTo>
                  <a:pt x="20544" y="6695"/>
                  <a:pt x="20544" y="6721"/>
                  <a:pt x="20544" y="6748"/>
                </a:cubicBezTo>
                <a:cubicBezTo>
                  <a:pt x="20544" y="6766"/>
                  <a:pt x="20544" y="6784"/>
                  <a:pt x="20543" y="6802"/>
                </a:cubicBezTo>
                <a:lnTo>
                  <a:pt x="20542" y="6802"/>
                </a:lnTo>
                <a:lnTo>
                  <a:pt x="20542" y="6804"/>
                </a:lnTo>
                <a:lnTo>
                  <a:pt x="20512" y="6797"/>
                </a:lnTo>
                <a:cubicBezTo>
                  <a:pt x="20454" y="6794"/>
                  <a:pt x="20398" y="6780"/>
                  <a:pt x="20343" y="6754"/>
                </a:cubicBezTo>
                <a:cubicBezTo>
                  <a:pt x="20333" y="6756"/>
                  <a:pt x="20323" y="6751"/>
                  <a:pt x="20314" y="6747"/>
                </a:cubicBezTo>
                <a:lnTo>
                  <a:pt x="20314" y="6741"/>
                </a:lnTo>
                <a:cubicBezTo>
                  <a:pt x="19678" y="6461"/>
                  <a:pt x="19180" y="5134"/>
                  <a:pt x="19091" y="3467"/>
                </a:cubicBezTo>
                <a:cubicBezTo>
                  <a:pt x="19091" y="3467"/>
                  <a:pt x="19091" y="3467"/>
                  <a:pt x="19090" y="3467"/>
                </a:cubicBezTo>
                <a:lnTo>
                  <a:pt x="19089" y="3435"/>
                </a:lnTo>
                <a:cubicBezTo>
                  <a:pt x="19080" y="3292"/>
                  <a:pt x="19076" y="3146"/>
                  <a:pt x="19076" y="2998"/>
                </a:cubicBezTo>
                <a:cubicBezTo>
                  <a:pt x="19074" y="2972"/>
                  <a:pt x="19074" y="2945"/>
                  <a:pt x="19074" y="2918"/>
                </a:cubicBezTo>
                <a:lnTo>
                  <a:pt x="19075" y="2864"/>
                </a:lnTo>
                <a:lnTo>
                  <a:pt x="19076" y="2864"/>
                </a:lnTo>
                <a:close/>
                <a:moveTo>
                  <a:pt x="19035" y="2862"/>
                </a:moveTo>
                <a:lnTo>
                  <a:pt x="19035" y="2864"/>
                </a:lnTo>
                <a:lnTo>
                  <a:pt x="19036" y="2864"/>
                </a:lnTo>
                <a:lnTo>
                  <a:pt x="19037" y="2918"/>
                </a:lnTo>
                <a:cubicBezTo>
                  <a:pt x="19037" y="2945"/>
                  <a:pt x="19037" y="2972"/>
                  <a:pt x="19035" y="2998"/>
                </a:cubicBezTo>
                <a:cubicBezTo>
                  <a:pt x="19035" y="3146"/>
                  <a:pt x="19031" y="3292"/>
                  <a:pt x="19022" y="3435"/>
                </a:cubicBezTo>
                <a:lnTo>
                  <a:pt x="19021" y="3467"/>
                </a:lnTo>
                <a:cubicBezTo>
                  <a:pt x="19020" y="3467"/>
                  <a:pt x="19020" y="3467"/>
                  <a:pt x="19020" y="3467"/>
                </a:cubicBezTo>
                <a:cubicBezTo>
                  <a:pt x="18931" y="5134"/>
                  <a:pt x="18433" y="6461"/>
                  <a:pt x="17797" y="6741"/>
                </a:cubicBezTo>
                <a:lnTo>
                  <a:pt x="17797" y="6747"/>
                </a:lnTo>
                <a:cubicBezTo>
                  <a:pt x="17787" y="6751"/>
                  <a:pt x="17778" y="6756"/>
                  <a:pt x="17768" y="6754"/>
                </a:cubicBezTo>
                <a:cubicBezTo>
                  <a:pt x="17713" y="6780"/>
                  <a:pt x="17656" y="6794"/>
                  <a:pt x="17599" y="6797"/>
                </a:cubicBezTo>
                <a:lnTo>
                  <a:pt x="17569" y="6804"/>
                </a:lnTo>
                <a:lnTo>
                  <a:pt x="17569" y="6802"/>
                </a:lnTo>
                <a:lnTo>
                  <a:pt x="17568" y="6802"/>
                </a:lnTo>
                <a:cubicBezTo>
                  <a:pt x="17567" y="6784"/>
                  <a:pt x="17567" y="6766"/>
                  <a:pt x="17567" y="6748"/>
                </a:cubicBezTo>
                <a:cubicBezTo>
                  <a:pt x="17567" y="6721"/>
                  <a:pt x="17567" y="6695"/>
                  <a:pt x="17569" y="6668"/>
                </a:cubicBezTo>
                <a:cubicBezTo>
                  <a:pt x="17569" y="6520"/>
                  <a:pt x="17573" y="6374"/>
                  <a:pt x="17582" y="6231"/>
                </a:cubicBezTo>
                <a:lnTo>
                  <a:pt x="17583" y="6200"/>
                </a:lnTo>
                <a:cubicBezTo>
                  <a:pt x="17584" y="6200"/>
                  <a:pt x="17584" y="6200"/>
                  <a:pt x="17584" y="6199"/>
                </a:cubicBezTo>
                <a:cubicBezTo>
                  <a:pt x="17673" y="4532"/>
                  <a:pt x="18171" y="3206"/>
                  <a:pt x="18807" y="2925"/>
                </a:cubicBezTo>
                <a:lnTo>
                  <a:pt x="18807" y="2920"/>
                </a:lnTo>
                <a:cubicBezTo>
                  <a:pt x="18817" y="2915"/>
                  <a:pt x="18826" y="2910"/>
                  <a:pt x="18836" y="2912"/>
                </a:cubicBezTo>
                <a:cubicBezTo>
                  <a:pt x="18891" y="2886"/>
                  <a:pt x="18948" y="2872"/>
                  <a:pt x="19005" y="2870"/>
                </a:cubicBezTo>
                <a:close/>
                <a:moveTo>
                  <a:pt x="16078" y="2862"/>
                </a:moveTo>
                <a:lnTo>
                  <a:pt x="16108" y="2870"/>
                </a:lnTo>
                <a:cubicBezTo>
                  <a:pt x="16165" y="2872"/>
                  <a:pt x="16222" y="2886"/>
                  <a:pt x="16277" y="2912"/>
                </a:cubicBezTo>
                <a:cubicBezTo>
                  <a:pt x="16287" y="2910"/>
                  <a:pt x="16296" y="2915"/>
                  <a:pt x="16306" y="2920"/>
                </a:cubicBezTo>
                <a:lnTo>
                  <a:pt x="16306" y="2925"/>
                </a:lnTo>
                <a:cubicBezTo>
                  <a:pt x="16942" y="3206"/>
                  <a:pt x="17440" y="4532"/>
                  <a:pt x="17529" y="6199"/>
                </a:cubicBezTo>
                <a:cubicBezTo>
                  <a:pt x="17529" y="6200"/>
                  <a:pt x="17529" y="6200"/>
                  <a:pt x="17530" y="6200"/>
                </a:cubicBezTo>
                <a:lnTo>
                  <a:pt x="17531" y="6231"/>
                </a:lnTo>
                <a:cubicBezTo>
                  <a:pt x="17540" y="6374"/>
                  <a:pt x="17544" y="6520"/>
                  <a:pt x="17544" y="6668"/>
                </a:cubicBezTo>
                <a:cubicBezTo>
                  <a:pt x="17546" y="6695"/>
                  <a:pt x="17546" y="6721"/>
                  <a:pt x="17546" y="6748"/>
                </a:cubicBezTo>
                <a:cubicBezTo>
                  <a:pt x="17546" y="6766"/>
                  <a:pt x="17546" y="6784"/>
                  <a:pt x="17545" y="6802"/>
                </a:cubicBezTo>
                <a:lnTo>
                  <a:pt x="17544" y="6802"/>
                </a:lnTo>
                <a:lnTo>
                  <a:pt x="17544" y="6804"/>
                </a:lnTo>
                <a:lnTo>
                  <a:pt x="17514" y="6797"/>
                </a:lnTo>
                <a:cubicBezTo>
                  <a:pt x="17457" y="6794"/>
                  <a:pt x="17400" y="6780"/>
                  <a:pt x="17345" y="6754"/>
                </a:cubicBezTo>
                <a:cubicBezTo>
                  <a:pt x="17335" y="6756"/>
                  <a:pt x="17326" y="6751"/>
                  <a:pt x="17316" y="6747"/>
                </a:cubicBezTo>
                <a:lnTo>
                  <a:pt x="17316" y="6741"/>
                </a:lnTo>
                <a:cubicBezTo>
                  <a:pt x="16680" y="6461"/>
                  <a:pt x="16182" y="5134"/>
                  <a:pt x="16093" y="3467"/>
                </a:cubicBezTo>
                <a:cubicBezTo>
                  <a:pt x="16093" y="3467"/>
                  <a:pt x="16093" y="3467"/>
                  <a:pt x="16092" y="3467"/>
                </a:cubicBezTo>
                <a:lnTo>
                  <a:pt x="16091" y="3435"/>
                </a:lnTo>
                <a:cubicBezTo>
                  <a:pt x="16082" y="3292"/>
                  <a:pt x="16078" y="3146"/>
                  <a:pt x="16078" y="2998"/>
                </a:cubicBezTo>
                <a:cubicBezTo>
                  <a:pt x="16076" y="2972"/>
                  <a:pt x="16076" y="2945"/>
                  <a:pt x="16076" y="2918"/>
                </a:cubicBezTo>
                <a:lnTo>
                  <a:pt x="16077" y="2864"/>
                </a:lnTo>
                <a:lnTo>
                  <a:pt x="16078" y="2864"/>
                </a:lnTo>
                <a:close/>
                <a:moveTo>
                  <a:pt x="16037" y="2862"/>
                </a:moveTo>
                <a:lnTo>
                  <a:pt x="16037" y="2864"/>
                </a:lnTo>
                <a:lnTo>
                  <a:pt x="16038" y="2864"/>
                </a:lnTo>
                <a:lnTo>
                  <a:pt x="16039" y="2918"/>
                </a:lnTo>
                <a:cubicBezTo>
                  <a:pt x="16039" y="2945"/>
                  <a:pt x="16039" y="2972"/>
                  <a:pt x="16037" y="2998"/>
                </a:cubicBezTo>
                <a:cubicBezTo>
                  <a:pt x="16037" y="3146"/>
                  <a:pt x="16033" y="3292"/>
                  <a:pt x="16024" y="3435"/>
                </a:cubicBezTo>
                <a:lnTo>
                  <a:pt x="16023" y="3467"/>
                </a:lnTo>
                <a:cubicBezTo>
                  <a:pt x="16022" y="3467"/>
                  <a:pt x="16022" y="3467"/>
                  <a:pt x="16022" y="3467"/>
                </a:cubicBezTo>
                <a:cubicBezTo>
                  <a:pt x="15933" y="5134"/>
                  <a:pt x="15435" y="6461"/>
                  <a:pt x="14799" y="6741"/>
                </a:cubicBezTo>
                <a:lnTo>
                  <a:pt x="14799" y="6747"/>
                </a:lnTo>
                <a:cubicBezTo>
                  <a:pt x="14789" y="6751"/>
                  <a:pt x="14780" y="6756"/>
                  <a:pt x="14770" y="6754"/>
                </a:cubicBezTo>
                <a:cubicBezTo>
                  <a:pt x="14715" y="6780"/>
                  <a:pt x="14658" y="6794"/>
                  <a:pt x="14601" y="6797"/>
                </a:cubicBezTo>
                <a:lnTo>
                  <a:pt x="14571" y="6804"/>
                </a:lnTo>
                <a:lnTo>
                  <a:pt x="14571" y="6802"/>
                </a:lnTo>
                <a:lnTo>
                  <a:pt x="14570" y="6802"/>
                </a:lnTo>
                <a:cubicBezTo>
                  <a:pt x="14569" y="6784"/>
                  <a:pt x="14569" y="6766"/>
                  <a:pt x="14569" y="6748"/>
                </a:cubicBezTo>
                <a:cubicBezTo>
                  <a:pt x="14569" y="6721"/>
                  <a:pt x="14569" y="6695"/>
                  <a:pt x="14571" y="6668"/>
                </a:cubicBezTo>
                <a:cubicBezTo>
                  <a:pt x="14571" y="6520"/>
                  <a:pt x="14575" y="6374"/>
                  <a:pt x="14584" y="6231"/>
                </a:cubicBezTo>
                <a:lnTo>
                  <a:pt x="14585" y="6200"/>
                </a:lnTo>
                <a:cubicBezTo>
                  <a:pt x="14586" y="6200"/>
                  <a:pt x="14586" y="6200"/>
                  <a:pt x="14586" y="6199"/>
                </a:cubicBezTo>
                <a:cubicBezTo>
                  <a:pt x="14675" y="4532"/>
                  <a:pt x="15173" y="3206"/>
                  <a:pt x="15809" y="2925"/>
                </a:cubicBezTo>
                <a:lnTo>
                  <a:pt x="15809" y="2920"/>
                </a:lnTo>
                <a:cubicBezTo>
                  <a:pt x="15819" y="2915"/>
                  <a:pt x="15828" y="2910"/>
                  <a:pt x="15838" y="2912"/>
                </a:cubicBezTo>
                <a:cubicBezTo>
                  <a:pt x="15893" y="2886"/>
                  <a:pt x="15950" y="2872"/>
                  <a:pt x="16007" y="2870"/>
                </a:cubicBezTo>
                <a:close/>
                <a:moveTo>
                  <a:pt x="13080" y="2862"/>
                </a:moveTo>
                <a:lnTo>
                  <a:pt x="13110" y="2870"/>
                </a:lnTo>
                <a:cubicBezTo>
                  <a:pt x="13167" y="2872"/>
                  <a:pt x="13224" y="2886"/>
                  <a:pt x="13279" y="2912"/>
                </a:cubicBezTo>
                <a:cubicBezTo>
                  <a:pt x="13289" y="2910"/>
                  <a:pt x="13298" y="2915"/>
                  <a:pt x="13308" y="2920"/>
                </a:cubicBezTo>
                <a:lnTo>
                  <a:pt x="13308" y="2925"/>
                </a:lnTo>
                <a:cubicBezTo>
                  <a:pt x="13944" y="3206"/>
                  <a:pt x="14442" y="4532"/>
                  <a:pt x="14531" y="6199"/>
                </a:cubicBezTo>
                <a:cubicBezTo>
                  <a:pt x="14531" y="6200"/>
                  <a:pt x="14531" y="6200"/>
                  <a:pt x="14532" y="6200"/>
                </a:cubicBezTo>
                <a:lnTo>
                  <a:pt x="14533" y="6231"/>
                </a:lnTo>
                <a:cubicBezTo>
                  <a:pt x="14542" y="6374"/>
                  <a:pt x="14546" y="6520"/>
                  <a:pt x="14546" y="6668"/>
                </a:cubicBezTo>
                <a:cubicBezTo>
                  <a:pt x="14548" y="6695"/>
                  <a:pt x="14548" y="6721"/>
                  <a:pt x="14548" y="6748"/>
                </a:cubicBezTo>
                <a:cubicBezTo>
                  <a:pt x="14548" y="6766"/>
                  <a:pt x="14548" y="6784"/>
                  <a:pt x="14547" y="6802"/>
                </a:cubicBezTo>
                <a:lnTo>
                  <a:pt x="14546" y="6802"/>
                </a:lnTo>
                <a:lnTo>
                  <a:pt x="14546" y="6804"/>
                </a:lnTo>
                <a:lnTo>
                  <a:pt x="14516" y="6797"/>
                </a:lnTo>
                <a:cubicBezTo>
                  <a:pt x="14459" y="6794"/>
                  <a:pt x="14402" y="6780"/>
                  <a:pt x="14347" y="6754"/>
                </a:cubicBezTo>
                <a:cubicBezTo>
                  <a:pt x="14337" y="6756"/>
                  <a:pt x="14328" y="6751"/>
                  <a:pt x="14318" y="6747"/>
                </a:cubicBezTo>
                <a:lnTo>
                  <a:pt x="14318" y="6741"/>
                </a:lnTo>
                <a:cubicBezTo>
                  <a:pt x="13682" y="6461"/>
                  <a:pt x="13184" y="5134"/>
                  <a:pt x="13095" y="3467"/>
                </a:cubicBezTo>
                <a:cubicBezTo>
                  <a:pt x="13095" y="3467"/>
                  <a:pt x="13095" y="3467"/>
                  <a:pt x="13094" y="3467"/>
                </a:cubicBezTo>
                <a:lnTo>
                  <a:pt x="13093" y="3435"/>
                </a:lnTo>
                <a:cubicBezTo>
                  <a:pt x="13084" y="3292"/>
                  <a:pt x="13080" y="3146"/>
                  <a:pt x="13080" y="2998"/>
                </a:cubicBezTo>
                <a:cubicBezTo>
                  <a:pt x="13078" y="2972"/>
                  <a:pt x="13078" y="2945"/>
                  <a:pt x="13078" y="2918"/>
                </a:cubicBezTo>
                <a:lnTo>
                  <a:pt x="13079" y="2864"/>
                </a:lnTo>
                <a:lnTo>
                  <a:pt x="13080" y="2864"/>
                </a:lnTo>
                <a:close/>
                <a:moveTo>
                  <a:pt x="10082" y="2862"/>
                </a:moveTo>
                <a:lnTo>
                  <a:pt x="10112" y="2870"/>
                </a:lnTo>
                <a:cubicBezTo>
                  <a:pt x="10170" y="2872"/>
                  <a:pt x="10226" y="2886"/>
                  <a:pt x="10281" y="2912"/>
                </a:cubicBezTo>
                <a:cubicBezTo>
                  <a:pt x="10291" y="2910"/>
                  <a:pt x="10301" y="2915"/>
                  <a:pt x="10310" y="2920"/>
                </a:cubicBezTo>
                <a:lnTo>
                  <a:pt x="10310" y="2925"/>
                </a:lnTo>
                <a:cubicBezTo>
                  <a:pt x="10946" y="3206"/>
                  <a:pt x="11444" y="4532"/>
                  <a:pt x="11533" y="6199"/>
                </a:cubicBezTo>
                <a:cubicBezTo>
                  <a:pt x="11533" y="6200"/>
                  <a:pt x="11534" y="6200"/>
                  <a:pt x="11534" y="6200"/>
                </a:cubicBezTo>
                <a:lnTo>
                  <a:pt x="11535" y="6231"/>
                </a:lnTo>
                <a:cubicBezTo>
                  <a:pt x="11544" y="6374"/>
                  <a:pt x="11548" y="6520"/>
                  <a:pt x="11548" y="6668"/>
                </a:cubicBezTo>
                <a:cubicBezTo>
                  <a:pt x="11550" y="6695"/>
                  <a:pt x="11550" y="6721"/>
                  <a:pt x="11550" y="6748"/>
                </a:cubicBezTo>
                <a:cubicBezTo>
                  <a:pt x="11550" y="6766"/>
                  <a:pt x="11550" y="6784"/>
                  <a:pt x="11549" y="6802"/>
                </a:cubicBezTo>
                <a:lnTo>
                  <a:pt x="11549" y="6802"/>
                </a:lnTo>
                <a:lnTo>
                  <a:pt x="11548" y="6804"/>
                </a:lnTo>
                <a:lnTo>
                  <a:pt x="11518" y="6797"/>
                </a:lnTo>
                <a:cubicBezTo>
                  <a:pt x="11461" y="6794"/>
                  <a:pt x="11404" y="6780"/>
                  <a:pt x="11349" y="6754"/>
                </a:cubicBezTo>
                <a:cubicBezTo>
                  <a:pt x="11339" y="6756"/>
                  <a:pt x="11330" y="6751"/>
                  <a:pt x="11320" y="6747"/>
                </a:cubicBezTo>
                <a:lnTo>
                  <a:pt x="11320" y="6741"/>
                </a:lnTo>
                <a:cubicBezTo>
                  <a:pt x="10684" y="6461"/>
                  <a:pt x="10186" y="5134"/>
                  <a:pt x="10097" y="3467"/>
                </a:cubicBezTo>
                <a:cubicBezTo>
                  <a:pt x="10097" y="3467"/>
                  <a:pt x="10097" y="3467"/>
                  <a:pt x="10097" y="3467"/>
                </a:cubicBezTo>
                <a:lnTo>
                  <a:pt x="10096" y="3435"/>
                </a:lnTo>
                <a:cubicBezTo>
                  <a:pt x="10087" y="3292"/>
                  <a:pt x="10082" y="3146"/>
                  <a:pt x="10082" y="2998"/>
                </a:cubicBezTo>
                <a:cubicBezTo>
                  <a:pt x="10080" y="2972"/>
                  <a:pt x="10080" y="2945"/>
                  <a:pt x="10080" y="2918"/>
                </a:cubicBezTo>
                <a:lnTo>
                  <a:pt x="10081" y="2864"/>
                </a:lnTo>
                <a:lnTo>
                  <a:pt x="10082" y="2864"/>
                </a:lnTo>
                <a:close/>
                <a:moveTo>
                  <a:pt x="10042" y="2862"/>
                </a:moveTo>
                <a:lnTo>
                  <a:pt x="10042" y="2864"/>
                </a:lnTo>
                <a:lnTo>
                  <a:pt x="10042" y="2864"/>
                </a:lnTo>
                <a:lnTo>
                  <a:pt x="10044" y="2918"/>
                </a:lnTo>
                <a:cubicBezTo>
                  <a:pt x="10044" y="2945"/>
                  <a:pt x="10043" y="2972"/>
                  <a:pt x="10041" y="2998"/>
                </a:cubicBezTo>
                <a:cubicBezTo>
                  <a:pt x="10041" y="3146"/>
                  <a:pt x="10037" y="3292"/>
                  <a:pt x="10028" y="3435"/>
                </a:cubicBezTo>
                <a:lnTo>
                  <a:pt x="10027" y="3467"/>
                </a:lnTo>
                <a:cubicBezTo>
                  <a:pt x="10027" y="3467"/>
                  <a:pt x="10026" y="3467"/>
                  <a:pt x="10026" y="3467"/>
                </a:cubicBezTo>
                <a:cubicBezTo>
                  <a:pt x="9937" y="5134"/>
                  <a:pt x="9439" y="6461"/>
                  <a:pt x="8803" y="6741"/>
                </a:cubicBezTo>
                <a:lnTo>
                  <a:pt x="8803" y="6747"/>
                </a:lnTo>
                <a:cubicBezTo>
                  <a:pt x="8794" y="6751"/>
                  <a:pt x="8784" y="6756"/>
                  <a:pt x="8774" y="6754"/>
                </a:cubicBezTo>
                <a:cubicBezTo>
                  <a:pt x="8719" y="6780"/>
                  <a:pt x="8663" y="6794"/>
                  <a:pt x="8605" y="6797"/>
                </a:cubicBezTo>
                <a:lnTo>
                  <a:pt x="8575" y="6804"/>
                </a:lnTo>
                <a:lnTo>
                  <a:pt x="8575" y="6802"/>
                </a:lnTo>
                <a:lnTo>
                  <a:pt x="8574" y="6802"/>
                </a:lnTo>
                <a:cubicBezTo>
                  <a:pt x="8573" y="6784"/>
                  <a:pt x="8573" y="6766"/>
                  <a:pt x="8573" y="6748"/>
                </a:cubicBezTo>
                <a:cubicBezTo>
                  <a:pt x="8573" y="6721"/>
                  <a:pt x="8573" y="6695"/>
                  <a:pt x="8575" y="6668"/>
                </a:cubicBezTo>
                <a:cubicBezTo>
                  <a:pt x="8575" y="6520"/>
                  <a:pt x="8580" y="6374"/>
                  <a:pt x="8589" y="6231"/>
                </a:cubicBezTo>
                <a:lnTo>
                  <a:pt x="8590" y="6200"/>
                </a:lnTo>
                <a:cubicBezTo>
                  <a:pt x="8590" y="6200"/>
                  <a:pt x="8590" y="6200"/>
                  <a:pt x="8591" y="6199"/>
                </a:cubicBezTo>
                <a:cubicBezTo>
                  <a:pt x="8680" y="4532"/>
                  <a:pt x="9177" y="3206"/>
                  <a:pt x="9813" y="2925"/>
                </a:cubicBezTo>
                <a:lnTo>
                  <a:pt x="9813" y="2920"/>
                </a:lnTo>
                <a:cubicBezTo>
                  <a:pt x="9823" y="2915"/>
                  <a:pt x="9832" y="2910"/>
                  <a:pt x="9842" y="2912"/>
                </a:cubicBezTo>
                <a:cubicBezTo>
                  <a:pt x="9897" y="2886"/>
                  <a:pt x="9954" y="2872"/>
                  <a:pt x="10011" y="2870"/>
                </a:cubicBezTo>
                <a:close/>
                <a:moveTo>
                  <a:pt x="7084" y="2862"/>
                </a:moveTo>
                <a:lnTo>
                  <a:pt x="7114" y="2870"/>
                </a:lnTo>
                <a:cubicBezTo>
                  <a:pt x="7172" y="2872"/>
                  <a:pt x="7228" y="2886"/>
                  <a:pt x="7283" y="2912"/>
                </a:cubicBezTo>
                <a:cubicBezTo>
                  <a:pt x="7293" y="2910"/>
                  <a:pt x="7303" y="2915"/>
                  <a:pt x="7312" y="2920"/>
                </a:cubicBezTo>
                <a:lnTo>
                  <a:pt x="7312" y="2925"/>
                </a:lnTo>
                <a:cubicBezTo>
                  <a:pt x="7948" y="3206"/>
                  <a:pt x="8446" y="4532"/>
                  <a:pt x="8535" y="6199"/>
                </a:cubicBezTo>
                <a:cubicBezTo>
                  <a:pt x="8535" y="6200"/>
                  <a:pt x="8536" y="6200"/>
                  <a:pt x="8536" y="6200"/>
                </a:cubicBezTo>
                <a:lnTo>
                  <a:pt x="8537" y="6231"/>
                </a:lnTo>
                <a:cubicBezTo>
                  <a:pt x="8546" y="6374"/>
                  <a:pt x="8550" y="6520"/>
                  <a:pt x="8550" y="6668"/>
                </a:cubicBezTo>
                <a:cubicBezTo>
                  <a:pt x="8552" y="6695"/>
                  <a:pt x="8553" y="6721"/>
                  <a:pt x="8553" y="6748"/>
                </a:cubicBezTo>
                <a:cubicBezTo>
                  <a:pt x="8553" y="6766"/>
                  <a:pt x="8552" y="6784"/>
                  <a:pt x="8551" y="6802"/>
                </a:cubicBezTo>
                <a:lnTo>
                  <a:pt x="8551" y="6802"/>
                </a:lnTo>
                <a:lnTo>
                  <a:pt x="8551" y="6804"/>
                </a:lnTo>
                <a:lnTo>
                  <a:pt x="8520" y="6797"/>
                </a:lnTo>
                <a:cubicBezTo>
                  <a:pt x="8463" y="6794"/>
                  <a:pt x="8406" y="6780"/>
                  <a:pt x="8351" y="6754"/>
                </a:cubicBezTo>
                <a:cubicBezTo>
                  <a:pt x="8341" y="6756"/>
                  <a:pt x="8332" y="6751"/>
                  <a:pt x="8322" y="6747"/>
                </a:cubicBezTo>
                <a:lnTo>
                  <a:pt x="8322" y="6741"/>
                </a:lnTo>
                <a:cubicBezTo>
                  <a:pt x="7686" y="6461"/>
                  <a:pt x="7189" y="5134"/>
                  <a:pt x="7099" y="3467"/>
                </a:cubicBezTo>
                <a:cubicBezTo>
                  <a:pt x="7099" y="3467"/>
                  <a:pt x="7099" y="3467"/>
                  <a:pt x="7099" y="3467"/>
                </a:cubicBezTo>
                <a:lnTo>
                  <a:pt x="7098" y="3435"/>
                </a:lnTo>
                <a:cubicBezTo>
                  <a:pt x="7089" y="3292"/>
                  <a:pt x="7084" y="3146"/>
                  <a:pt x="7084" y="2998"/>
                </a:cubicBezTo>
                <a:cubicBezTo>
                  <a:pt x="7082" y="2972"/>
                  <a:pt x="7082" y="2945"/>
                  <a:pt x="7082" y="2918"/>
                </a:cubicBezTo>
                <a:lnTo>
                  <a:pt x="7083" y="2864"/>
                </a:lnTo>
                <a:lnTo>
                  <a:pt x="7084" y="2864"/>
                </a:lnTo>
                <a:close/>
                <a:moveTo>
                  <a:pt x="7044" y="2862"/>
                </a:moveTo>
                <a:lnTo>
                  <a:pt x="7044" y="2864"/>
                </a:lnTo>
                <a:lnTo>
                  <a:pt x="7045" y="2864"/>
                </a:lnTo>
                <a:lnTo>
                  <a:pt x="7046" y="2918"/>
                </a:lnTo>
                <a:cubicBezTo>
                  <a:pt x="7046" y="2945"/>
                  <a:pt x="7046" y="2972"/>
                  <a:pt x="7043" y="2998"/>
                </a:cubicBezTo>
                <a:cubicBezTo>
                  <a:pt x="7043" y="3146"/>
                  <a:pt x="7039" y="3292"/>
                  <a:pt x="7030" y="3435"/>
                </a:cubicBezTo>
                <a:lnTo>
                  <a:pt x="7029" y="3467"/>
                </a:lnTo>
                <a:cubicBezTo>
                  <a:pt x="7029" y="3467"/>
                  <a:pt x="7028" y="3467"/>
                  <a:pt x="7028" y="3467"/>
                </a:cubicBezTo>
                <a:cubicBezTo>
                  <a:pt x="6939" y="5134"/>
                  <a:pt x="6441" y="6461"/>
                  <a:pt x="5805" y="6741"/>
                </a:cubicBezTo>
                <a:lnTo>
                  <a:pt x="5805" y="6747"/>
                </a:lnTo>
                <a:cubicBezTo>
                  <a:pt x="5796" y="6751"/>
                  <a:pt x="5786" y="6756"/>
                  <a:pt x="5776" y="6754"/>
                </a:cubicBezTo>
                <a:cubicBezTo>
                  <a:pt x="5721" y="6780"/>
                  <a:pt x="5665" y="6794"/>
                  <a:pt x="5607" y="6797"/>
                </a:cubicBezTo>
                <a:lnTo>
                  <a:pt x="5577" y="6804"/>
                </a:lnTo>
                <a:lnTo>
                  <a:pt x="5577" y="6802"/>
                </a:lnTo>
                <a:lnTo>
                  <a:pt x="5576" y="6802"/>
                </a:lnTo>
                <a:cubicBezTo>
                  <a:pt x="5575" y="6784"/>
                  <a:pt x="5575" y="6766"/>
                  <a:pt x="5575" y="6748"/>
                </a:cubicBezTo>
                <a:cubicBezTo>
                  <a:pt x="5575" y="6721"/>
                  <a:pt x="5575" y="6695"/>
                  <a:pt x="5578" y="6668"/>
                </a:cubicBezTo>
                <a:cubicBezTo>
                  <a:pt x="5577" y="6520"/>
                  <a:pt x="5582" y="6374"/>
                  <a:pt x="5591" y="6231"/>
                </a:cubicBezTo>
                <a:lnTo>
                  <a:pt x="5592" y="6200"/>
                </a:lnTo>
                <a:cubicBezTo>
                  <a:pt x="5592" y="6200"/>
                  <a:pt x="5592" y="6200"/>
                  <a:pt x="5593" y="6199"/>
                </a:cubicBezTo>
                <a:cubicBezTo>
                  <a:pt x="5682" y="4532"/>
                  <a:pt x="6180" y="3206"/>
                  <a:pt x="6815" y="2925"/>
                </a:cubicBezTo>
                <a:lnTo>
                  <a:pt x="6816" y="2920"/>
                </a:lnTo>
                <a:cubicBezTo>
                  <a:pt x="6825" y="2915"/>
                  <a:pt x="6834" y="2910"/>
                  <a:pt x="6844" y="2912"/>
                </a:cubicBezTo>
                <a:cubicBezTo>
                  <a:pt x="6900" y="2886"/>
                  <a:pt x="6956" y="2872"/>
                  <a:pt x="7013" y="2870"/>
                </a:cubicBezTo>
                <a:close/>
                <a:moveTo>
                  <a:pt x="4086" y="2862"/>
                </a:moveTo>
                <a:lnTo>
                  <a:pt x="4116" y="2870"/>
                </a:lnTo>
                <a:cubicBezTo>
                  <a:pt x="4174" y="2872"/>
                  <a:pt x="4230" y="2886"/>
                  <a:pt x="4285" y="2912"/>
                </a:cubicBezTo>
                <a:cubicBezTo>
                  <a:pt x="4295" y="2910"/>
                  <a:pt x="4305" y="2915"/>
                  <a:pt x="4314" y="2920"/>
                </a:cubicBezTo>
                <a:lnTo>
                  <a:pt x="4314" y="2925"/>
                </a:lnTo>
                <a:cubicBezTo>
                  <a:pt x="4950" y="3206"/>
                  <a:pt x="5448" y="4532"/>
                  <a:pt x="5537" y="6199"/>
                </a:cubicBezTo>
                <a:cubicBezTo>
                  <a:pt x="5537" y="6200"/>
                  <a:pt x="5538" y="6200"/>
                  <a:pt x="5538" y="6200"/>
                </a:cubicBezTo>
                <a:lnTo>
                  <a:pt x="5539" y="6231"/>
                </a:lnTo>
                <a:cubicBezTo>
                  <a:pt x="5548" y="6374"/>
                  <a:pt x="5552" y="6520"/>
                  <a:pt x="5552" y="6668"/>
                </a:cubicBezTo>
                <a:cubicBezTo>
                  <a:pt x="5555" y="6695"/>
                  <a:pt x="5555" y="6721"/>
                  <a:pt x="5555" y="6748"/>
                </a:cubicBezTo>
                <a:cubicBezTo>
                  <a:pt x="5555" y="6766"/>
                  <a:pt x="5555" y="6784"/>
                  <a:pt x="5554" y="6802"/>
                </a:cubicBezTo>
                <a:lnTo>
                  <a:pt x="5553" y="6802"/>
                </a:lnTo>
                <a:lnTo>
                  <a:pt x="5553" y="6804"/>
                </a:lnTo>
                <a:lnTo>
                  <a:pt x="5522" y="6797"/>
                </a:lnTo>
                <a:cubicBezTo>
                  <a:pt x="5465" y="6794"/>
                  <a:pt x="5408" y="6780"/>
                  <a:pt x="5353" y="6754"/>
                </a:cubicBezTo>
                <a:cubicBezTo>
                  <a:pt x="5343" y="6756"/>
                  <a:pt x="5334" y="6751"/>
                  <a:pt x="5325" y="6747"/>
                </a:cubicBezTo>
                <a:lnTo>
                  <a:pt x="5324" y="6741"/>
                </a:lnTo>
                <a:cubicBezTo>
                  <a:pt x="4689" y="6461"/>
                  <a:pt x="4191" y="5134"/>
                  <a:pt x="4102" y="3467"/>
                </a:cubicBezTo>
                <a:cubicBezTo>
                  <a:pt x="4101" y="3467"/>
                  <a:pt x="4101" y="3467"/>
                  <a:pt x="4101" y="3467"/>
                </a:cubicBezTo>
                <a:lnTo>
                  <a:pt x="4100" y="3435"/>
                </a:lnTo>
                <a:cubicBezTo>
                  <a:pt x="4091" y="3292"/>
                  <a:pt x="4086" y="3146"/>
                  <a:pt x="4087" y="2998"/>
                </a:cubicBezTo>
                <a:cubicBezTo>
                  <a:pt x="4084" y="2972"/>
                  <a:pt x="4084" y="2945"/>
                  <a:pt x="4084" y="2918"/>
                </a:cubicBezTo>
                <a:lnTo>
                  <a:pt x="4085" y="2864"/>
                </a:lnTo>
                <a:lnTo>
                  <a:pt x="4086" y="2864"/>
                </a:lnTo>
                <a:close/>
                <a:moveTo>
                  <a:pt x="4046" y="2862"/>
                </a:moveTo>
                <a:lnTo>
                  <a:pt x="4046" y="2864"/>
                </a:lnTo>
                <a:lnTo>
                  <a:pt x="4047" y="2864"/>
                </a:lnTo>
                <a:lnTo>
                  <a:pt x="4048" y="2918"/>
                </a:lnTo>
                <a:cubicBezTo>
                  <a:pt x="4048" y="2945"/>
                  <a:pt x="4048" y="2972"/>
                  <a:pt x="4045" y="2998"/>
                </a:cubicBezTo>
                <a:cubicBezTo>
                  <a:pt x="4045" y="3146"/>
                  <a:pt x="4041" y="3292"/>
                  <a:pt x="4032" y="3435"/>
                </a:cubicBezTo>
                <a:lnTo>
                  <a:pt x="4031" y="3467"/>
                </a:lnTo>
                <a:cubicBezTo>
                  <a:pt x="4031" y="3467"/>
                  <a:pt x="4031" y="3467"/>
                  <a:pt x="4030" y="3467"/>
                </a:cubicBezTo>
                <a:cubicBezTo>
                  <a:pt x="3941" y="5134"/>
                  <a:pt x="3443" y="6461"/>
                  <a:pt x="2807" y="6741"/>
                </a:cubicBezTo>
                <a:lnTo>
                  <a:pt x="2807" y="6747"/>
                </a:lnTo>
                <a:cubicBezTo>
                  <a:pt x="2798" y="6751"/>
                  <a:pt x="2788" y="6756"/>
                  <a:pt x="2779" y="6754"/>
                </a:cubicBezTo>
                <a:cubicBezTo>
                  <a:pt x="2723" y="6780"/>
                  <a:pt x="2667" y="6794"/>
                  <a:pt x="2609" y="6797"/>
                </a:cubicBezTo>
                <a:lnTo>
                  <a:pt x="2579" y="6804"/>
                </a:lnTo>
                <a:lnTo>
                  <a:pt x="2579" y="6802"/>
                </a:lnTo>
                <a:lnTo>
                  <a:pt x="2578" y="6802"/>
                </a:lnTo>
                <a:cubicBezTo>
                  <a:pt x="2577" y="6784"/>
                  <a:pt x="2577" y="6766"/>
                  <a:pt x="2577" y="6748"/>
                </a:cubicBezTo>
                <a:cubicBezTo>
                  <a:pt x="2577" y="6721"/>
                  <a:pt x="2577" y="6695"/>
                  <a:pt x="2580" y="6668"/>
                </a:cubicBezTo>
                <a:cubicBezTo>
                  <a:pt x="2580" y="6520"/>
                  <a:pt x="2584" y="6374"/>
                  <a:pt x="2593" y="6231"/>
                </a:cubicBezTo>
                <a:lnTo>
                  <a:pt x="2594" y="6200"/>
                </a:lnTo>
                <a:cubicBezTo>
                  <a:pt x="2594" y="6200"/>
                  <a:pt x="2594" y="6200"/>
                  <a:pt x="2595" y="6199"/>
                </a:cubicBezTo>
                <a:cubicBezTo>
                  <a:pt x="2684" y="4532"/>
                  <a:pt x="3182" y="3206"/>
                  <a:pt x="3817" y="2925"/>
                </a:cubicBezTo>
                <a:lnTo>
                  <a:pt x="3818" y="2920"/>
                </a:lnTo>
                <a:cubicBezTo>
                  <a:pt x="3827" y="2915"/>
                  <a:pt x="3836" y="2910"/>
                  <a:pt x="3846" y="2912"/>
                </a:cubicBezTo>
                <a:cubicBezTo>
                  <a:pt x="3902" y="2886"/>
                  <a:pt x="3958" y="2872"/>
                  <a:pt x="4015" y="2870"/>
                </a:cubicBezTo>
                <a:close/>
                <a:moveTo>
                  <a:pt x="1088" y="2862"/>
                </a:moveTo>
                <a:lnTo>
                  <a:pt x="1118" y="2870"/>
                </a:lnTo>
                <a:cubicBezTo>
                  <a:pt x="1176" y="2872"/>
                  <a:pt x="1232" y="2886"/>
                  <a:pt x="1288" y="2912"/>
                </a:cubicBezTo>
                <a:cubicBezTo>
                  <a:pt x="1297" y="2910"/>
                  <a:pt x="1307" y="2915"/>
                  <a:pt x="1316" y="2920"/>
                </a:cubicBezTo>
                <a:lnTo>
                  <a:pt x="1316" y="2925"/>
                </a:lnTo>
                <a:cubicBezTo>
                  <a:pt x="1952" y="3206"/>
                  <a:pt x="2450" y="4532"/>
                  <a:pt x="2539" y="6199"/>
                </a:cubicBezTo>
                <a:cubicBezTo>
                  <a:pt x="2540" y="6200"/>
                  <a:pt x="2540" y="6200"/>
                  <a:pt x="2540" y="6200"/>
                </a:cubicBezTo>
                <a:lnTo>
                  <a:pt x="2541" y="6231"/>
                </a:lnTo>
                <a:cubicBezTo>
                  <a:pt x="2550" y="6374"/>
                  <a:pt x="2554" y="6520"/>
                  <a:pt x="2554" y="6668"/>
                </a:cubicBezTo>
                <a:cubicBezTo>
                  <a:pt x="2557" y="6695"/>
                  <a:pt x="2557" y="6721"/>
                  <a:pt x="2557" y="6748"/>
                </a:cubicBezTo>
                <a:cubicBezTo>
                  <a:pt x="2557" y="6766"/>
                  <a:pt x="2557" y="6784"/>
                  <a:pt x="2556" y="6802"/>
                </a:cubicBezTo>
                <a:lnTo>
                  <a:pt x="2555" y="6802"/>
                </a:lnTo>
                <a:lnTo>
                  <a:pt x="2555" y="6804"/>
                </a:lnTo>
                <a:lnTo>
                  <a:pt x="2524" y="6797"/>
                </a:lnTo>
                <a:cubicBezTo>
                  <a:pt x="2467" y="6794"/>
                  <a:pt x="2411" y="6780"/>
                  <a:pt x="2355" y="6754"/>
                </a:cubicBezTo>
                <a:cubicBezTo>
                  <a:pt x="2345" y="6756"/>
                  <a:pt x="2336" y="6751"/>
                  <a:pt x="2327" y="6747"/>
                </a:cubicBezTo>
                <a:lnTo>
                  <a:pt x="2326" y="6741"/>
                </a:lnTo>
                <a:cubicBezTo>
                  <a:pt x="1691" y="6461"/>
                  <a:pt x="1193" y="5134"/>
                  <a:pt x="1104" y="3467"/>
                </a:cubicBezTo>
                <a:cubicBezTo>
                  <a:pt x="1103" y="3467"/>
                  <a:pt x="1103" y="3467"/>
                  <a:pt x="1103" y="3467"/>
                </a:cubicBezTo>
                <a:lnTo>
                  <a:pt x="1102" y="3435"/>
                </a:lnTo>
                <a:cubicBezTo>
                  <a:pt x="1093" y="3292"/>
                  <a:pt x="1089" y="3146"/>
                  <a:pt x="1089" y="2998"/>
                </a:cubicBezTo>
                <a:cubicBezTo>
                  <a:pt x="1086" y="2972"/>
                  <a:pt x="1086" y="2945"/>
                  <a:pt x="1086" y="2918"/>
                </a:cubicBezTo>
                <a:lnTo>
                  <a:pt x="1087" y="2864"/>
                </a:lnTo>
                <a:lnTo>
                  <a:pt x="1088" y="2864"/>
                </a:lnTo>
                <a:close/>
                <a:moveTo>
                  <a:pt x="13039" y="2862"/>
                </a:moveTo>
                <a:lnTo>
                  <a:pt x="13040" y="2864"/>
                </a:lnTo>
                <a:lnTo>
                  <a:pt x="13040" y="2864"/>
                </a:lnTo>
                <a:lnTo>
                  <a:pt x="13041" y="2918"/>
                </a:lnTo>
                <a:cubicBezTo>
                  <a:pt x="13041" y="2945"/>
                  <a:pt x="13041" y="2972"/>
                  <a:pt x="13039" y="2998"/>
                </a:cubicBezTo>
                <a:cubicBezTo>
                  <a:pt x="13039" y="3146"/>
                  <a:pt x="13035" y="3292"/>
                  <a:pt x="13026" y="3435"/>
                </a:cubicBezTo>
                <a:lnTo>
                  <a:pt x="13025" y="3467"/>
                </a:lnTo>
                <a:cubicBezTo>
                  <a:pt x="13025" y="3467"/>
                  <a:pt x="13024" y="3467"/>
                  <a:pt x="13024" y="3467"/>
                </a:cubicBezTo>
                <a:cubicBezTo>
                  <a:pt x="12935" y="5134"/>
                  <a:pt x="12437" y="6461"/>
                  <a:pt x="11801" y="6741"/>
                </a:cubicBezTo>
                <a:lnTo>
                  <a:pt x="11801" y="6747"/>
                </a:lnTo>
                <a:cubicBezTo>
                  <a:pt x="11792" y="6751"/>
                  <a:pt x="11782" y="6756"/>
                  <a:pt x="11772" y="6754"/>
                </a:cubicBezTo>
                <a:cubicBezTo>
                  <a:pt x="11717" y="6780"/>
                  <a:pt x="11661" y="6794"/>
                  <a:pt x="11603" y="6797"/>
                </a:cubicBezTo>
                <a:lnTo>
                  <a:pt x="11573" y="6804"/>
                </a:lnTo>
                <a:lnTo>
                  <a:pt x="11573" y="6802"/>
                </a:lnTo>
                <a:lnTo>
                  <a:pt x="11572" y="6802"/>
                </a:lnTo>
                <a:cubicBezTo>
                  <a:pt x="11571" y="6784"/>
                  <a:pt x="11571" y="6766"/>
                  <a:pt x="11571" y="6748"/>
                </a:cubicBezTo>
                <a:cubicBezTo>
                  <a:pt x="11571" y="6721"/>
                  <a:pt x="11571" y="6695"/>
                  <a:pt x="11573" y="6668"/>
                </a:cubicBezTo>
                <a:cubicBezTo>
                  <a:pt x="11573" y="6520"/>
                  <a:pt x="11578" y="6374"/>
                  <a:pt x="11587" y="6231"/>
                </a:cubicBezTo>
                <a:lnTo>
                  <a:pt x="11588" y="6200"/>
                </a:lnTo>
                <a:cubicBezTo>
                  <a:pt x="11588" y="6200"/>
                  <a:pt x="11588" y="6200"/>
                  <a:pt x="11588" y="6199"/>
                </a:cubicBezTo>
                <a:cubicBezTo>
                  <a:pt x="11677" y="4532"/>
                  <a:pt x="12175" y="3206"/>
                  <a:pt x="12811" y="2925"/>
                </a:cubicBezTo>
                <a:lnTo>
                  <a:pt x="12811" y="2920"/>
                </a:lnTo>
                <a:cubicBezTo>
                  <a:pt x="12821" y="2915"/>
                  <a:pt x="12830" y="2910"/>
                  <a:pt x="12840" y="2912"/>
                </a:cubicBezTo>
                <a:cubicBezTo>
                  <a:pt x="12895" y="2886"/>
                  <a:pt x="12952" y="2872"/>
                  <a:pt x="13009" y="2870"/>
                </a:cubicBezTo>
                <a:close/>
                <a:moveTo>
                  <a:pt x="1048" y="2862"/>
                </a:moveTo>
                <a:lnTo>
                  <a:pt x="1048" y="2864"/>
                </a:lnTo>
                <a:lnTo>
                  <a:pt x="1049" y="2864"/>
                </a:lnTo>
                <a:lnTo>
                  <a:pt x="1050" y="2918"/>
                </a:lnTo>
                <a:cubicBezTo>
                  <a:pt x="1050" y="2945"/>
                  <a:pt x="1050" y="2972"/>
                  <a:pt x="1047" y="2998"/>
                </a:cubicBezTo>
                <a:cubicBezTo>
                  <a:pt x="1047" y="3146"/>
                  <a:pt x="1043" y="3292"/>
                  <a:pt x="1034" y="3435"/>
                </a:cubicBezTo>
                <a:lnTo>
                  <a:pt x="1033" y="3467"/>
                </a:lnTo>
                <a:cubicBezTo>
                  <a:pt x="1033" y="3467"/>
                  <a:pt x="1033" y="3467"/>
                  <a:pt x="1032" y="3467"/>
                </a:cubicBezTo>
                <a:cubicBezTo>
                  <a:pt x="952" y="4963"/>
                  <a:pt x="543" y="6185"/>
                  <a:pt x="0" y="6615"/>
                </a:cubicBezTo>
                <a:lnTo>
                  <a:pt x="0" y="5990"/>
                </a:lnTo>
                <a:cubicBezTo>
                  <a:pt x="406" y="5599"/>
                  <a:pt x="713" y="4676"/>
                  <a:pt x="796" y="3546"/>
                </a:cubicBezTo>
                <a:cubicBezTo>
                  <a:pt x="459" y="3739"/>
                  <a:pt x="173" y="4284"/>
                  <a:pt x="0" y="5029"/>
                </a:cubicBezTo>
                <a:lnTo>
                  <a:pt x="0" y="4052"/>
                </a:lnTo>
                <a:cubicBezTo>
                  <a:pt x="215" y="3471"/>
                  <a:pt x="500" y="3066"/>
                  <a:pt x="820" y="2925"/>
                </a:cubicBezTo>
                <a:lnTo>
                  <a:pt x="820" y="2920"/>
                </a:lnTo>
                <a:cubicBezTo>
                  <a:pt x="829" y="2915"/>
                  <a:pt x="839" y="2910"/>
                  <a:pt x="848" y="2912"/>
                </a:cubicBezTo>
                <a:cubicBezTo>
                  <a:pt x="904" y="2886"/>
                  <a:pt x="960" y="2872"/>
                  <a:pt x="1018" y="2870"/>
                </a:cubicBezTo>
                <a:close/>
                <a:moveTo>
                  <a:pt x="21205" y="0"/>
                </a:moveTo>
                <a:lnTo>
                  <a:pt x="21579" y="0"/>
                </a:lnTo>
                <a:cubicBezTo>
                  <a:pt x="21587" y="13"/>
                  <a:pt x="21593" y="30"/>
                  <a:pt x="21600" y="47"/>
                </a:cubicBezTo>
                <a:lnTo>
                  <a:pt x="21600" y="992"/>
                </a:lnTo>
                <a:cubicBezTo>
                  <a:pt x="21500" y="586"/>
                  <a:pt x="21366" y="243"/>
                  <a:pt x="21205" y="0"/>
                </a:cubicBezTo>
                <a:close/>
                <a:moveTo>
                  <a:pt x="20623" y="0"/>
                </a:moveTo>
                <a:lnTo>
                  <a:pt x="20862" y="0"/>
                </a:lnTo>
                <a:cubicBezTo>
                  <a:pt x="20980" y="915"/>
                  <a:pt x="21253" y="1647"/>
                  <a:pt x="21600" y="1993"/>
                </a:cubicBezTo>
                <a:lnTo>
                  <a:pt x="21600" y="2617"/>
                </a:lnTo>
                <a:cubicBezTo>
                  <a:pt x="21126" y="2228"/>
                  <a:pt x="20756" y="1241"/>
                  <a:pt x="20623" y="0"/>
                </a:cubicBezTo>
                <a:close/>
                <a:moveTo>
                  <a:pt x="19530" y="0"/>
                </a:moveTo>
                <a:lnTo>
                  <a:pt x="19899" y="0"/>
                </a:lnTo>
                <a:cubicBezTo>
                  <a:pt x="19606" y="463"/>
                  <a:pt x="19395" y="1232"/>
                  <a:pt x="19328" y="2135"/>
                </a:cubicBezTo>
                <a:cubicBezTo>
                  <a:pt x="19760" y="1889"/>
                  <a:pt x="20108" y="1069"/>
                  <a:pt x="20246" y="0"/>
                </a:cubicBezTo>
                <a:lnTo>
                  <a:pt x="20484" y="0"/>
                </a:lnTo>
                <a:cubicBezTo>
                  <a:pt x="20334" y="1417"/>
                  <a:pt x="19874" y="2501"/>
                  <a:pt x="19304" y="2751"/>
                </a:cubicBezTo>
                <a:lnTo>
                  <a:pt x="19304" y="2756"/>
                </a:lnTo>
                <a:cubicBezTo>
                  <a:pt x="19294" y="2761"/>
                  <a:pt x="19285" y="2765"/>
                  <a:pt x="19275" y="2763"/>
                </a:cubicBezTo>
                <a:cubicBezTo>
                  <a:pt x="19220" y="2789"/>
                  <a:pt x="19163" y="2803"/>
                  <a:pt x="19106" y="2806"/>
                </a:cubicBezTo>
                <a:lnTo>
                  <a:pt x="19076" y="2813"/>
                </a:lnTo>
                <a:lnTo>
                  <a:pt x="19076" y="2811"/>
                </a:lnTo>
                <a:lnTo>
                  <a:pt x="19075" y="2811"/>
                </a:lnTo>
                <a:cubicBezTo>
                  <a:pt x="19074" y="2794"/>
                  <a:pt x="19074" y="2776"/>
                  <a:pt x="19074" y="2758"/>
                </a:cubicBezTo>
                <a:cubicBezTo>
                  <a:pt x="19074" y="2731"/>
                  <a:pt x="19074" y="2705"/>
                  <a:pt x="19076" y="2678"/>
                </a:cubicBezTo>
                <a:cubicBezTo>
                  <a:pt x="19076" y="2531"/>
                  <a:pt x="19080" y="2387"/>
                  <a:pt x="19089" y="2245"/>
                </a:cubicBezTo>
                <a:lnTo>
                  <a:pt x="19090" y="2213"/>
                </a:lnTo>
                <a:cubicBezTo>
                  <a:pt x="19091" y="2213"/>
                  <a:pt x="19091" y="2213"/>
                  <a:pt x="19091" y="2213"/>
                </a:cubicBezTo>
                <a:cubicBezTo>
                  <a:pt x="19138" y="1348"/>
                  <a:pt x="19296" y="575"/>
                  <a:pt x="19530" y="0"/>
                </a:cubicBezTo>
                <a:close/>
                <a:moveTo>
                  <a:pt x="17627" y="0"/>
                </a:moveTo>
                <a:lnTo>
                  <a:pt x="17865" y="0"/>
                </a:lnTo>
                <a:cubicBezTo>
                  <a:pt x="18003" y="1069"/>
                  <a:pt x="18351" y="1889"/>
                  <a:pt x="18783" y="2135"/>
                </a:cubicBezTo>
                <a:cubicBezTo>
                  <a:pt x="18716" y="1232"/>
                  <a:pt x="18505" y="463"/>
                  <a:pt x="18211" y="0"/>
                </a:cubicBezTo>
                <a:lnTo>
                  <a:pt x="18581" y="0"/>
                </a:lnTo>
                <a:cubicBezTo>
                  <a:pt x="18815" y="575"/>
                  <a:pt x="18973" y="1348"/>
                  <a:pt x="19020" y="2213"/>
                </a:cubicBezTo>
                <a:cubicBezTo>
                  <a:pt x="19020" y="2213"/>
                  <a:pt x="19020" y="2213"/>
                  <a:pt x="19021" y="2213"/>
                </a:cubicBezTo>
                <a:lnTo>
                  <a:pt x="19022" y="2245"/>
                </a:lnTo>
                <a:cubicBezTo>
                  <a:pt x="19031" y="2387"/>
                  <a:pt x="19035" y="2531"/>
                  <a:pt x="19035" y="2678"/>
                </a:cubicBezTo>
                <a:cubicBezTo>
                  <a:pt x="19037" y="2705"/>
                  <a:pt x="19037" y="2731"/>
                  <a:pt x="19037" y="2758"/>
                </a:cubicBezTo>
                <a:cubicBezTo>
                  <a:pt x="19037" y="2776"/>
                  <a:pt x="19037" y="2794"/>
                  <a:pt x="19036" y="2811"/>
                </a:cubicBezTo>
                <a:lnTo>
                  <a:pt x="19035" y="2811"/>
                </a:lnTo>
                <a:lnTo>
                  <a:pt x="19035" y="2813"/>
                </a:lnTo>
                <a:lnTo>
                  <a:pt x="19005" y="2806"/>
                </a:lnTo>
                <a:cubicBezTo>
                  <a:pt x="18948" y="2803"/>
                  <a:pt x="18891" y="2789"/>
                  <a:pt x="18836" y="2763"/>
                </a:cubicBezTo>
                <a:cubicBezTo>
                  <a:pt x="18826" y="2765"/>
                  <a:pt x="18817" y="2761"/>
                  <a:pt x="18807" y="2756"/>
                </a:cubicBezTo>
                <a:lnTo>
                  <a:pt x="18807" y="2751"/>
                </a:lnTo>
                <a:cubicBezTo>
                  <a:pt x="18237" y="2501"/>
                  <a:pt x="17777" y="1417"/>
                  <a:pt x="17627" y="0"/>
                </a:cubicBezTo>
                <a:close/>
                <a:moveTo>
                  <a:pt x="16532" y="0"/>
                </a:moveTo>
                <a:lnTo>
                  <a:pt x="16901" y="0"/>
                </a:lnTo>
                <a:cubicBezTo>
                  <a:pt x="16608" y="463"/>
                  <a:pt x="16397" y="1232"/>
                  <a:pt x="16330" y="2135"/>
                </a:cubicBezTo>
                <a:cubicBezTo>
                  <a:pt x="16762" y="1889"/>
                  <a:pt x="17110" y="1069"/>
                  <a:pt x="17248" y="0"/>
                </a:cubicBezTo>
                <a:lnTo>
                  <a:pt x="17486" y="0"/>
                </a:lnTo>
                <a:cubicBezTo>
                  <a:pt x="17336" y="1417"/>
                  <a:pt x="16876" y="2501"/>
                  <a:pt x="16306" y="2751"/>
                </a:cubicBezTo>
                <a:lnTo>
                  <a:pt x="16306" y="2756"/>
                </a:lnTo>
                <a:cubicBezTo>
                  <a:pt x="16296" y="2761"/>
                  <a:pt x="16287" y="2765"/>
                  <a:pt x="16277" y="2763"/>
                </a:cubicBezTo>
                <a:cubicBezTo>
                  <a:pt x="16222" y="2789"/>
                  <a:pt x="16165" y="2803"/>
                  <a:pt x="16108" y="2806"/>
                </a:cubicBezTo>
                <a:lnTo>
                  <a:pt x="16078" y="2813"/>
                </a:lnTo>
                <a:lnTo>
                  <a:pt x="16078" y="2811"/>
                </a:lnTo>
                <a:lnTo>
                  <a:pt x="16077" y="2811"/>
                </a:lnTo>
                <a:cubicBezTo>
                  <a:pt x="16076" y="2794"/>
                  <a:pt x="16076" y="2776"/>
                  <a:pt x="16076" y="2758"/>
                </a:cubicBezTo>
                <a:cubicBezTo>
                  <a:pt x="16076" y="2731"/>
                  <a:pt x="16076" y="2705"/>
                  <a:pt x="16078" y="2678"/>
                </a:cubicBezTo>
                <a:cubicBezTo>
                  <a:pt x="16078" y="2531"/>
                  <a:pt x="16082" y="2387"/>
                  <a:pt x="16091" y="2245"/>
                </a:cubicBezTo>
                <a:lnTo>
                  <a:pt x="16092" y="2213"/>
                </a:lnTo>
                <a:cubicBezTo>
                  <a:pt x="16093" y="2213"/>
                  <a:pt x="16093" y="2213"/>
                  <a:pt x="16093" y="2213"/>
                </a:cubicBezTo>
                <a:cubicBezTo>
                  <a:pt x="16140" y="1348"/>
                  <a:pt x="16298" y="575"/>
                  <a:pt x="16532" y="0"/>
                </a:cubicBezTo>
                <a:close/>
                <a:moveTo>
                  <a:pt x="14629" y="0"/>
                </a:moveTo>
                <a:lnTo>
                  <a:pt x="14867" y="0"/>
                </a:lnTo>
                <a:cubicBezTo>
                  <a:pt x="15005" y="1069"/>
                  <a:pt x="15353" y="1889"/>
                  <a:pt x="15785" y="2135"/>
                </a:cubicBezTo>
                <a:cubicBezTo>
                  <a:pt x="15718" y="1232"/>
                  <a:pt x="15507" y="463"/>
                  <a:pt x="15214" y="0"/>
                </a:cubicBezTo>
                <a:lnTo>
                  <a:pt x="15583" y="0"/>
                </a:lnTo>
                <a:cubicBezTo>
                  <a:pt x="15817" y="575"/>
                  <a:pt x="15975" y="1348"/>
                  <a:pt x="16022" y="2213"/>
                </a:cubicBezTo>
                <a:cubicBezTo>
                  <a:pt x="16022" y="2213"/>
                  <a:pt x="16022" y="2213"/>
                  <a:pt x="16023" y="2213"/>
                </a:cubicBezTo>
                <a:lnTo>
                  <a:pt x="16024" y="2245"/>
                </a:lnTo>
                <a:cubicBezTo>
                  <a:pt x="16033" y="2387"/>
                  <a:pt x="16037" y="2531"/>
                  <a:pt x="16037" y="2678"/>
                </a:cubicBezTo>
                <a:cubicBezTo>
                  <a:pt x="16039" y="2705"/>
                  <a:pt x="16039" y="2731"/>
                  <a:pt x="16039" y="2758"/>
                </a:cubicBezTo>
                <a:cubicBezTo>
                  <a:pt x="16039" y="2776"/>
                  <a:pt x="16039" y="2794"/>
                  <a:pt x="16038" y="2811"/>
                </a:cubicBezTo>
                <a:lnTo>
                  <a:pt x="16037" y="2811"/>
                </a:lnTo>
                <a:lnTo>
                  <a:pt x="16037" y="2813"/>
                </a:lnTo>
                <a:lnTo>
                  <a:pt x="16007" y="2806"/>
                </a:lnTo>
                <a:cubicBezTo>
                  <a:pt x="15950" y="2803"/>
                  <a:pt x="15893" y="2789"/>
                  <a:pt x="15838" y="2763"/>
                </a:cubicBezTo>
                <a:cubicBezTo>
                  <a:pt x="15828" y="2765"/>
                  <a:pt x="15819" y="2761"/>
                  <a:pt x="15809" y="2756"/>
                </a:cubicBezTo>
                <a:lnTo>
                  <a:pt x="15809" y="2751"/>
                </a:lnTo>
                <a:cubicBezTo>
                  <a:pt x="15239" y="2501"/>
                  <a:pt x="14779" y="1417"/>
                  <a:pt x="14629" y="0"/>
                </a:cubicBezTo>
                <a:close/>
                <a:moveTo>
                  <a:pt x="13534" y="0"/>
                </a:moveTo>
                <a:lnTo>
                  <a:pt x="13904" y="0"/>
                </a:lnTo>
                <a:cubicBezTo>
                  <a:pt x="13610" y="463"/>
                  <a:pt x="13399" y="1232"/>
                  <a:pt x="13332" y="2135"/>
                </a:cubicBezTo>
                <a:cubicBezTo>
                  <a:pt x="13764" y="1889"/>
                  <a:pt x="14112" y="1069"/>
                  <a:pt x="14250" y="0"/>
                </a:cubicBezTo>
                <a:lnTo>
                  <a:pt x="14488" y="0"/>
                </a:lnTo>
                <a:cubicBezTo>
                  <a:pt x="14338" y="1417"/>
                  <a:pt x="13878" y="2501"/>
                  <a:pt x="13308" y="2751"/>
                </a:cubicBezTo>
                <a:lnTo>
                  <a:pt x="13308" y="2756"/>
                </a:lnTo>
                <a:cubicBezTo>
                  <a:pt x="13298" y="2761"/>
                  <a:pt x="13289" y="2765"/>
                  <a:pt x="13279" y="2763"/>
                </a:cubicBezTo>
                <a:cubicBezTo>
                  <a:pt x="13224" y="2789"/>
                  <a:pt x="13167" y="2803"/>
                  <a:pt x="13110" y="2806"/>
                </a:cubicBezTo>
                <a:lnTo>
                  <a:pt x="13080" y="2813"/>
                </a:lnTo>
                <a:lnTo>
                  <a:pt x="13080" y="2811"/>
                </a:lnTo>
                <a:lnTo>
                  <a:pt x="13079" y="2811"/>
                </a:lnTo>
                <a:cubicBezTo>
                  <a:pt x="13078" y="2794"/>
                  <a:pt x="13078" y="2776"/>
                  <a:pt x="13078" y="2758"/>
                </a:cubicBezTo>
                <a:cubicBezTo>
                  <a:pt x="13078" y="2731"/>
                  <a:pt x="13078" y="2705"/>
                  <a:pt x="13080" y="2678"/>
                </a:cubicBezTo>
                <a:cubicBezTo>
                  <a:pt x="13080" y="2531"/>
                  <a:pt x="13084" y="2387"/>
                  <a:pt x="13093" y="2245"/>
                </a:cubicBezTo>
                <a:lnTo>
                  <a:pt x="13094" y="2213"/>
                </a:lnTo>
                <a:cubicBezTo>
                  <a:pt x="13095" y="2213"/>
                  <a:pt x="13095" y="2213"/>
                  <a:pt x="13095" y="2213"/>
                </a:cubicBezTo>
                <a:cubicBezTo>
                  <a:pt x="13142" y="1348"/>
                  <a:pt x="13300" y="575"/>
                  <a:pt x="13534" y="0"/>
                </a:cubicBezTo>
                <a:close/>
                <a:moveTo>
                  <a:pt x="11631" y="0"/>
                </a:moveTo>
                <a:lnTo>
                  <a:pt x="11869" y="0"/>
                </a:lnTo>
                <a:cubicBezTo>
                  <a:pt x="12007" y="1069"/>
                  <a:pt x="12355" y="1889"/>
                  <a:pt x="12787" y="2135"/>
                </a:cubicBezTo>
                <a:cubicBezTo>
                  <a:pt x="12720" y="1232"/>
                  <a:pt x="12509" y="463"/>
                  <a:pt x="12216" y="0"/>
                </a:cubicBezTo>
                <a:lnTo>
                  <a:pt x="12585" y="0"/>
                </a:lnTo>
                <a:cubicBezTo>
                  <a:pt x="12819" y="575"/>
                  <a:pt x="12977" y="1348"/>
                  <a:pt x="13024" y="2213"/>
                </a:cubicBezTo>
                <a:cubicBezTo>
                  <a:pt x="13024" y="2213"/>
                  <a:pt x="13025" y="2213"/>
                  <a:pt x="13025" y="2213"/>
                </a:cubicBezTo>
                <a:lnTo>
                  <a:pt x="13026" y="2245"/>
                </a:lnTo>
                <a:cubicBezTo>
                  <a:pt x="13035" y="2387"/>
                  <a:pt x="13039" y="2531"/>
                  <a:pt x="13039" y="2678"/>
                </a:cubicBezTo>
                <a:cubicBezTo>
                  <a:pt x="13041" y="2705"/>
                  <a:pt x="13041" y="2731"/>
                  <a:pt x="13041" y="2758"/>
                </a:cubicBezTo>
                <a:cubicBezTo>
                  <a:pt x="13041" y="2776"/>
                  <a:pt x="13041" y="2794"/>
                  <a:pt x="13040" y="2811"/>
                </a:cubicBezTo>
                <a:lnTo>
                  <a:pt x="13040" y="2811"/>
                </a:lnTo>
                <a:lnTo>
                  <a:pt x="13039" y="2813"/>
                </a:lnTo>
                <a:lnTo>
                  <a:pt x="13009" y="2806"/>
                </a:lnTo>
                <a:cubicBezTo>
                  <a:pt x="12952" y="2803"/>
                  <a:pt x="12895" y="2789"/>
                  <a:pt x="12840" y="2763"/>
                </a:cubicBezTo>
                <a:cubicBezTo>
                  <a:pt x="12830" y="2765"/>
                  <a:pt x="12821" y="2761"/>
                  <a:pt x="12811" y="2756"/>
                </a:cubicBezTo>
                <a:lnTo>
                  <a:pt x="12811" y="2751"/>
                </a:lnTo>
                <a:cubicBezTo>
                  <a:pt x="12241" y="2501"/>
                  <a:pt x="11782" y="1417"/>
                  <a:pt x="11631" y="0"/>
                </a:cubicBezTo>
                <a:close/>
                <a:moveTo>
                  <a:pt x="10536" y="0"/>
                </a:moveTo>
                <a:lnTo>
                  <a:pt x="10906" y="0"/>
                </a:lnTo>
                <a:cubicBezTo>
                  <a:pt x="10612" y="463"/>
                  <a:pt x="10401" y="1232"/>
                  <a:pt x="10334" y="2135"/>
                </a:cubicBezTo>
                <a:cubicBezTo>
                  <a:pt x="10766" y="1889"/>
                  <a:pt x="11115" y="1069"/>
                  <a:pt x="11253" y="0"/>
                </a:cubicBezTo>
                <a:lnTo>
                  <a:pt x="11490" y="0"/>
                </a:lnTo>
                <a:cubicBezTo>
                  <a:pt x="11340" y="1417"/>
                  <a:pt x="10880" y="2501"/>
                  <a:pt x="10310" y="2751"/>
                </a:cubicBezTo>
                <a:lnTo>
                  <a:pt x="10310" y="2756"/>
                </a:lnTo>
                <a:cubicBezTo>
                  <a:pt x="10301" y="2761"/>
                  <a:pt x="10291" y="2765"/>
                  <a:pt x="10281" y="2763"/>
                </a:cubicBezTo>
                <a:cubicBezTo>
                  <a:pt x="10226" y="2789"/>
                  <a:pt x="10170" y="2803"/>
                  <a:pt x="10112" y="2806"/>
                </a:cubicBezTo>
                <a:lnTo>
                  <a:pt x="10082" y="2813"/>
                </a:lnTo>
                <a:lnTo>
                  <a:pt x="10082" y="2811"/>
                </a:lnTo>
                <a:lnTo>
                  <a:pt x="10081" y="2811"/>
                </a:lnTo>
                <a:cubicBezTo>
                  <a:pt x="10080" y="2794"/>
                  <a:pt x="10080" y="2776"/>
                  <a:pt x="10080" y="2758"/>
                </a:cubicBezTo>
                <a:cubicBezTo>
                  <a:pt x="10080" y="2731"/>
                  <a:pt x="10080" y="2705"/>
                  <a:pt x="10082" y="2678"/>
                </a:cubicBezTo>
                <a:cubicBezTo>
                  <a:pt x="10082" y="2531"/>
                  <a:pt x="10087" y="2387"/>
                  <a:pt x="10096" y="2245"/>
                </a:cubicBezTo>
                <a:lnTo>
                  <a:pt x="10096" y="2213"/>
                </a:lnTo>
                <a:cubicBezTo>
                  <a:pt x="10097" y="2213"/>
                  <a:pt x="10097" y="2213"/>
                  <a:pt x="10097" y="2213"/>
                </a:cubicBezTo>
                <a:cubicBezTo>
                  <a:pt x="10144" y="1348"/>
                  <a:pt x="10302" y="575"/>
                  <a:pt x="10536" y="0"/>
                </a:cubicBezTo>
                <a:close/>
                <a:moveTo>
                  <a:pt x="8633" y="0"/>
                </a:moveTo>
                <a:lnTo>
                  <a:pt x="8871" y="0"/>
                </a:lnTo>
                <a:cubicBezTo>
                  <a:pt x="9009" y="1069"/>
                  <a:pt x="9357" y="1889"/>
                  <a:pt x="9790" y="2135"/>
                </a:cubicBezTo>
                <a:cubicBezTo>
                  <a:pt x="9722" y="1232"/>
                  <a:pt x="9511" y="463"/>
                  <a:pt x="9218" y="0"/>
                </a:cubicBezTo>
                <a:lnTo>
                  <a:pt x="9588" y="0"/>
                </a:lnTo>
                <a:cubicBezTo>
                  <a:pt x="9821" y="575"/>
                  <a:pt x="9979" y="1348"/>
                  <a:pt x="10026" y="2213"/>
                </a:cubicBezTo>
                <a:cubicBezTo>
                  <a:pt x="10026" y="2213"/>
                  <a:pt x="10027" y="2213"/>
                  <a:pt x="10027" y="2213"/>
                </a:cubicBezTo>
                <a:lnTo>
                  <a:pt x="10028" y="2245"/>
                </a:lnTo>
                <a:cubicBezTo>
                  <a:pt x="10037" y="2387"/>
                  <a:pt x="10041" y="2531"/>
                  <a:pt x="10041" y="2678"/>
                </a:cubicBezTo>
                <a:cubicBezTo>
                  <a:pt x="10043" y="2705"/>
                  <a:pt x="10044" y="2731"/>
                  <a:pt x="10044" y="2758"/>
                </a:cubicBezTo>
                <a:cubicBezTo>
                  <a:pt x="10044" y="2776"/>
                  <a:pt x="10043" y="2794"/>
                  <a:pt x="10042" y="2811"/>
                </a:cubicBezTo>
                <a:lnTo>
                  <a:pt x="10042" y="2811"/>
                </a:lnTo>
                <a:lnTo>
                  <a:pt x="10042" y="2813"/>
                </a:lnTo>
                <a:lnTo>
                  <a:pt x="10011" y="2806"/>
                </a:lnTo>
                <a:cubicBezTo>
                  <a:pt x="9954" y="2803"/>
                  <a:pt x="9897" y="2789"/>
                  <a:pt x="9842" y="2763"/>
                </a:cubicBezTo>
                <a:cubicBezTo>
                  <a:pt x="9832" y="2765"/>
                  <a:pt x="9823" y="2761"/>
                  <a:pt x="9813" y="2756"/>
                </a:cubicBezTo>
                <a:lnTo>
                  <a:pt x="9813" y="2751"/>
                </a:lnTo>
                <a:cubicBezTo>
                  <a:pt x="9243" y="2501"/>
                  <a:pt x="8784" y="1417"/>
                  <a:pt x="8633" y="0"/>
                </a:cubicBezTo>
                <a:close/>
                <a:moveTo>
                  <a:pt x="7538" y="0"/>
                </a:moveTo>
                <a:lnTo>
                  <a:pt x="7908" y="0"/>
                </a:lnTo>
                <a:cubicBezTo>
                  <a:pt x="7615" y="463"/>
                  <a:pt x="7403" y="1232"/>
                  <a:pt x="7336" y="2135"/>
                </a:cubicBezTo>
                <a:cubicBezTo>
                  <a:pt x="7768" y="1889"/>
                  <a:pt x="8117" y="1069"/>
                  <a:pt x="8255" y="0"/>
                </a:cubicBezTo>
                <a:lnTo>
                  <a:pt x="8492" y="0"/>
                </a:lnTo>
                <a:cubicBezTo>
                  <a:pt x="8342" y="1417"/>
                  <a:pt x="7883" y="2501"/>
                  <a:pt x="7312" y="2751"/>
                </a:cubicBezTo>
                <a:lnTo>
                  <a:pt x="7312" y="2756"/>
                </a:lnTo>
                <a:cubicBezTo>
                  <a:pt x="7303" y="2761"/>
                  <a:pt x="7293" y="2765"/>
                  <a:pt x="7283" y="2763"/>
                </a:cubicBezTo>
                <a:cubicBezTo>
                  <a:pt x="7228" y="2789"/>
                  <a:pt x="7172" y="2803"/>
                  <a:pt x="7114" y="2806"/>
                </a:cubicBezTo>
                <a:lnTo>
                  <a:pt x="7084" y="2813"/>
                </a:lnTo>
                <a:lnTo>
                  <a:pt x="7084" y="2811"/>
                </a:lnTo>
                <a:lnTo>
                  <a:pt x="7083" y="2811"/>
                </a:lnTo>
                <a:cubicBezTo>
                  <a:pt x="7082" y="2794"/>
                  <a:pt x="7082" y="2776"/>
                  <a:pt x="7082" y="2758"/>
                </a:cubicBezTo>
                <a:cubicBezTo>
                  <a:pt x="7082" y="2731"/>
                  <a:pt x="7082" y="2705"/>
                  <a:pt x="7084" y="2678"/>
                </a:cubicBezTo>
                <a:cubicBezTo>
                  <a:pt x="7084" y="2531"/>
                  <a:pt x="7089" y="2387"/>
                  <a:pt x="7098" y="2245"/>
                </a:cubicBezTo>
                <a:lnTo>
                  <a:pt x="7099" y="2213"/>
                </a:lnTo>
                <a:cubicBezTo>
                  <a:pt x="7099" y="2213"/>
                  <a:pt x="7099" y="2213"/>
                  <a:pt x="7099" y="2213"/>
                </a:cubicBezTo>
                <a:cubicBezTo>
                  <a:pt x="7146" y="1348"/>
                  <a:pt x="7305" y="575"/>
                  <a:pt x="7538" y="0"/>
                </a:cubicBezTo>
                <a:close/>
                <a:moveTo>
                  <a:pt x="5636" y="0"/>
                </a:moveTo>
                <a:lnTo>
                  <a:pt x="5873" y="0"/>
                </a:lnTo>
                <a:cubicBezTo>
                  <a:pt x="6011" y="1069"/>
                  <a:pt x="6359" y="1889"/>
                  <a:pt x="6792" y="2135"/>
                </a:cubicBezTo>
                <a:cubicBezTo>
                  <a:pt x="6725" y="1232"/>
                  <a:pt x="6513" y="463"/>
                  <a:pt x="6220" y="0"/>
                </a:cubicBezTo>
                <a:lnTo>
                  <a:pt x="6590" y="0"/>
                </a:lnTo>
                <a:cubicBezTo>
                  <a:pt x="6823" y="575"/>
                  <a:pt x="6982" y="1348"/>
                  <a:pt x="7028" y="2213"/>
                </a:cubicBezTo>
                <a:cubicBezTo>
                  <a:pt x="7028" y="2213"/>
                  <a:pt x="7029" y="2213"/>
                  <a:pt x="7029" y="2213"/>
                </a:cubicBezTo>
                <a:lnTo>
                  <a:pt x="7030" y="2245"/>
                </a:lnTo>
                <a:cubicBezTo>
                  <a:pt x="7039" y="2387"/>
                  <a:pt x="7043" y="2531"/>
                  <a:pt x="7043" y="2678"/>
                </a:cubicBezTo>
                <a:cubicBezTo>
                  <a:pt x="7046" y="2705"/>
                  <a:pt x="7046" y="2731"/>
                  <a:pt x="7046" y="2758"/>
                </a:cubicBezTo>
                <a:cubicBezTo>
                  <a:pt x="7046" y="2776"/>
                  <a:pt x="7046" y="2794"/>
                  <a:pt x="7045" y="2811"/>
                </a:cubicBezTo>
                <a:lnTo>
                  <a:pt x="7044" y="2811"/>
                </a:lnTo>
                <a:lnTo>
                  <a:pt x="7044" y="2813"/>
                </a:lnTo>
                <a:lnTo>
                  <a:pt x="7013" y="2806"/>
                </a:lnTo>
                <a:cubicBezTo>
                  <a:pt x="6956" y="2803"/>
                  <a:pt x="6899" y="2789"/>
                  <a:pt x="6844" y="2763"/>
                </a:cubicBezTo>
                <a:cubicBezTo>
                  <a:pt x="6834" y="2765"/>
                  <a:pt x="6825" y="2761"/>
                  <a:pt x="6816" y="2756"/>
                </a:cubicBezTo>
                <a:lnTo>
                  <a:pt x="6815" y="2751"/>
                </a:lnTo>
                <a:cubicBezTo>
                  <a:pt x="6245" y="2501"/>
                  <a:pt x="5786" y="1417"/>
                  <a:pt x="5636" y="0"/>
                </a:cubicBezTo>
                <a:close/>
                <a:moveTo>
                  <a:pt x="4540" y="0"/>
                </a:moveTo>
                <a:lnTo>
                  <a:pt x="4910" y="0"/>
                </a:lnTo>
                <a:cubicBezTo>
                  <a:pt x="4617" y="463"/>
                  <a:pt x="4405" y="1232"/>
                  <a:pt x="4338" y="2135"/>
                </a:cubicBezTo>
                <a:cubicBezTo>
                  <a:pt x="4770" y="1889"/>
                  <a:pt x="5119" y="1069"/>
                  <a:pt x="5257" y="0"/>
                </a:cubicBezTo>
                <a:lnTo>
                  <a:pt x="5494" y="0"/>
                </a:lnTo>
                <a:cubicBezTo>
                  <a:pt x="5344" y="1417"/>
                  <a:pt x="4885" y="2501"/>
                  <a:pt x="4314" y="2751"/>
                </a:cubicBezTo>
                <a:lnTo>
                  <a:pt x="4314" y="2756"/>
                </a:lnTo>
                <a:cubicBezTo>
                  <a:pt x="4305" y="2761"/>
                  <a:pt x="4295" y="2765"/>
                  <a:pt x="4285" y="2763"/>
                </a:cubicBezTo>
                <a:cubicBezTo>
                  <a:pt x="4230" y="2789"/>
                  <a:pt x="4174" y="2803"/>
                  <a:pt x="4116" y="2806"/>
                </a:cubicBezTo>
                <a:lnTo>
                  <a:pt x="4086" y="2813"/>
                </a:lnTo>
                <a:lnTo>
                  <a:pt x="4086" y="2811"/>
                </a:lnTo>
                <a:lnTo>
                  <a:pt x="4085" y="2811"/>
                </a:lnTo>
                <a:cubicBezTo>
                  <a:pt x="4084" y="2794"/>
                  <a:pt x="4084" y="2776"/>
                  <a:pt x="4084" y="2758"/>
                </a:cubicBezTo>
                <a:cubicBezTo>
                  <a:pt x="4084" y="2731"/>
                  <a:pt x="4084" y="2705"/>
                  <a:pt x="4087" y="2678"/>
                </a:cubicBezTo>
                <a:cubicBezTo>
                  <a:pt x="4086" y="2531"/>
                  <a:pt x="4091" y="2387"/>
                  <a:pt x="4100" y="2245"/>
                </a:cubicBezTo>
                <a:lnTo>
                  <a:pt x="4101" y="2213"/>
                </a:lnTo>
                <a:cubicBezTo>
                  <a:pt x="4101" y="2213"/>
                  <a:pt x="4101" y="2213"/>
                  <a:pt x="4102" y="2213"/>
                </a:cubicBezTo>
                <a:cubicBezTo>
                  <a:pt x="4148" y="1348"/>
                  <a:pt x="4307" y="575"/>
                  <a:pt x="4540" y="0"/>
                </a:cubicBezTo>
                <a:close/>
                <a:moveTo>
                  <a:pt x="2638" y="0"/>
                </a:moveTo>
                <a:lnTo>
                  <a:pt x="2875" y="0"/>
                </a:lnTo>
                <a:cubicBezTo>
                  <a:pt x="3013" y="1069"/>
                  <a:pt x="3361" y="1889"/>
                  <a:pt x="3794" y="2135"/>
                </a:cubicBezTo>
                <a:cubicBezTo>
                  <a:pt x="3727" y="1232"/>
                  <a:pt x="3515" y="463"/>
                  <a:pt x="3222" y="0"/>
                </a:cubicBezTo>
                <a:lnTo>
                  <a:pt x="3592" y="0"/>
                </a:lnTo>
                <a:cubicBezTo>
                  <a:pt x="3825" y="575"/>
                  <a:pt x="3984" y="1348"/>
                  <a:pt x="4030" y="2213"/>
                </a:cubicBezTo>
                <a:cubicBezTo>
                  <a:pt x="4031" y="2213"/>
                  <a:pt x="4031" y="2213"/>
                  <a:pt x="4031" y="2213"/>
                </a:cubicBezTo>
                <a:lnTo>
                  <a:pt x="4032" y="2245"/>
                </a:lnTo>
                <a:cubicBezTo>
                  <a:pt x="4041" y="2387"/>
                  <a:pt x="4045" y="2531"/>
                  <a:pt x="4045" y="2678"/>
                </a:cubicBezTo>
                <a:cubicBezTo>
                  <a:pt x="4048" y="2705"/>
                  <a:pt x="4048" y="2731"/>
                  <a:pt x="4048" y="2758"/>
                </a:cubicBezTo>
                <a:cubicBezTo>
                  <a:pt x="4048" y="2776"/>
                  <a:pt x="4048" y="2794"/>
                  <a:pt x="4047" y="2811"/>
                </a:cubicBezTo>
                <a:lnTo>
                  <a:pt x="4046" y="2811"/>
                </a:lnTo>
                <a:lnTo>
                  <a:pt x="4046" y="2813"/>
                </a:lnTo>
                <a:lnTo>
                  <a:pt x="4015" y="2806"/>
                </a:lnTo>
                <a:cubicBezTo>
                  <a:pt x="3958" y="2803"/>
                  <a:pt x="3902" y="2789"/>
                  <a:pt x="3846" y="2763"/>
                </a:cubicBezTo>
                <a:cubicBezTo>
                  <a:pt x="3836" y="2765"/>
                  <a:pt x="3827" y="2761"/>
                  <a:pt x="3818" y="2756"/>
                </a:cubicBezTo>
                <a:lnTo>
                  <a:pt x="3817" y="2751"/>
                </a:lnTo>
                <a:cubicBezTo>
                  <a:pt x="3247" y="2501"/>
                  <a:pt x="2788" y="1417"/>
                  <a:pt x="2638" y="0"/>
                </a:cubicBezTo>
                <a:close/>
                <a:moveTo>
                  <a:pt x="1542" y="0"/>
                </a:moveTo>
                <a:lnTo>
                  <a:pt x="1912" y="0"/>
                </a:lnTo>
                <a:cubicBezTo>
                  <a:pt x="1619" y="463"/>
                  <a:pt x="1407" y="1232"/>
                  <a:pt x="1340" y="2135"/>
                </a:cubicBezTo>
                <a:cubicBezTo>
                  <a:pt x="1773" y="1889"/>
                  <a:pt x="2121" y="1069"/>
                  <a:pt x="2259" y="0"/>
                </a:cubicBezTo>
                <a:lnTo>
                  <a:pt x="2496" y="0"/>
                </a:lnTo>
                <a:cubicBezTo>
                  <a:pt x="2346" y="1417"/>
                  <a:pt x="1887" y="2501"/>
                  <a:pt x="1316" y="2751"/>
                </a:cubicBezTo>
                <a:lnTo>
                  <a:pt x="1316" y="2756"/>
                </a:lnTo>
                <a:cubicBezTo>
                  <a:pt x="1307" y="2761"/>
                  <a:pt x="1297" y="2765"/>
                  <a:pt x="1288" y="2763"/>
                </a:cubicBezTo>
                <a:cubicBezTo>
                  <a:pt x="1232" y="2789"/>
                  <a:pt x="1176" y="2803"/>
                  <a:pt x="1118" y="2806"/>
                </a:cubicBezTo>
                <a:lnTo>
                  <a:pt x="1088" y="2813"/>
                </a:lnTo>
                <a:lnTo>
                  <a:pt x="1088" y="2811"/>
                </a:lnTo>
                <a:lnTo>
                  <a:pt x="1087" y="2811"/>
                </a:lnTo>
                <a:cubicBezTo>
                  <a:pt x="1086" y="2794"/>
                  <a:pt x="1086" y="2776"/>
                  <a:pt x="1086" y="2758"/>
                </a:cubicBezTo>
                <a:cubicBezTo>
                  <a:pt x="1086" y="2731"/>
                  <a:pt x="1086" y="2705"/>
                  <a:pt x="1089" y="2678"/>
                </a:cubicBezTo>
                <a:cubicBezTo>
                  <a:pt x="1089" y="2531"/>
                  <a:pt x="1093" y="2387"/>
                  <a:pt x="1102" y="2245"/>
                </a:cubicBezTo>
                <a:lnTo>
                  <a:pt x="1103" y="2213"/>
                </a:lnTo>
                <a:cubicBezTo>
                  <a:pt x="1103" y="2213"/>
                  <a:pt x="1103" y="2213"/>
                  <a:pt x="1104" y="2213"/>
                </a:cubicBezTo>
                <a:cubicBezTo>
                  <a:pt x="1150" y="1348"/>
                  <a:pt x="1309" y="575"/>
                  <a:pt x="1542" y="0"/>
                </a:cubicBezTo>
                <a:close/>
                <a:moveTo>
                  <a:pt x="224" y="0"/>
                </a:moveTo>
                <a:lnTo>
                  <a:pt x="592" y="0"/>
                </a:lnTo>
                <a:cubicBezTo>
                  <a:pt x="827" y="573"/>
                  <a:pt x="986" y="1347"/>
                  <a:pt x="1032" y="2213"/>
                </a:cubicBezTo>
                <a:cubicBezTo>
                  <a:pt x="1033" y="2213"/>
                  <a:pt x="1033" y="2213"/>
                  <a:pt x="1033" y="2213"/>
                </a:cubicBezTo>
                <a:lnTo>
                  <a:pt x="1034" y="2245"/>
                </a:lnTo>
                <a:cubicBezTo>
                  <a:pt x="1043" y="2387"/>
                  <a:pt x="1047" y="2531"/>
                  <a:pt x="1047" y="2678"/>
                </a:cubicBezTo>
                <a:cubicBezTo>
                  <a:pt x="1050" y="2705"/>
                  <a:pt x="1050" y="2731"/>
                  <a:pt x="1050" y="2758"/>
                </a:cubicBezTo>
                <a:cubicBezTo>
                  <a:pt x="1050" y="2776"/>
                  <a:pt x="1050" y="2794"/>
                  <a:pt x="1049" y="2811"/>
                </a:cubicBezTo>
                <a:lnTo>
                  <a:pt x="1048" y="2811"/>
                </a:lnTo>
                <a:lnTo>
                  <a:pt x="1048" y="2813"/>
                </a:lnTo>
                <a:lnTo>
                  <a:pt x="1018" y="2806"/>
                </a:lnTo>
                <a:cubicBezTo>
                  <a:pt x="960" y="2803"/>
                  <a:pt x="904" y="2789"/>
                  <a:pt x="848" y="2763"/>
                </a:cubicBezTo>
                <a:cubicBezTo>
                  <a:pt x="839" y="2765"/>
                  <a:pt x="829" y="2761"/>
                  <a:pt x="820" y="2756"/>
                </a:cubicBezTo>
                <a:lnTo>
                  <a:pt x="820" y="2751"/>
                </a:lnTo>
                <a:cubicBezTo>
                  <a:pt x="500" y="2611"/>
                  <a:pt x="215" y="2209"/>
                  <a:pt x="0" y="1633"/>
                </a:cubicBezTo>
                <a:lnTo>
                  <a:pt x="0" y="663"/>
                </a:lnTo>
                <a:cubicBezTo>
                  <a:pt x="173" y="1403"/>
                  <a:pt x="459" y="1943"/>
                  <a:pt x="796" y="2135"/>
                </a:cubicBezTo>
                <a:cubicBezTo>
                  <a:pt x="729" y="1232"/>
                  <a:pt x="517" y="463"/>
                  <a:pt x="224" y="0"/>
                </a:cubicBezTo>
                <a:close/>
              </a:path>
            </a:pathLst>
          </a:custGeom>
          <a:solidFill>
            <a:srgbClr val="000000"/>
          </a:solidFill>
          <a:ln w="12700">
            <a:miter lim="400000"/>
          </a:ln>
        </p:spPr>
        <p:txBody>
          <a:bodyPr lIns="45719" rIns="45719"/>
          <a:lstStyle/>
          <a:p>
            <a:pPr>
              <a:defRPr>
                <a:solidFill>
                  <a:srgbClr val="FFFFFF"/>
                </a:solidFill>
              </a:defRPr>
            </a:pPr>
          </a:p>
        </p:txBody>
      </p:sp>
      <p:sp>
        <p:nvSpPr>
          <p:cNvPr id="25" name="Title Text"/>
          <p:cNvSpPr txBox="1"/>
          <p:nvPr>
            <p:ph type="title"/>
          </p:nvPr>
        </p:nvSpPr>
        <p:spPr>
          <a:xfrm>
            <a:off x="457200" y="4960137"/>
            <a:ext cx="7772400" cy="1463041"/>
          </a:xfrm>
          <a:prstGeom prst="rect">
            <a:avLst/>
          </a:prstGeom>
        </p:spPr>
        <p:txBody>
          <a:bodyPr/>
          <a:lstStyle>
            <a:lvl1pPr algn="r">
              <a:defRPr spc="200">
                <a:solidFill>
                  <a:srgbClr val="FFFFFF"/>
                </a:solidFill>
              </a:defRPr>
            </a:lvl1pPr>
          </a:lstStyle>
          <a:p>
            <a:pPr/>
            <a:r>
              <a:t>Title Text</a:t>
            </a:r>
          </a:p>
        </p:txBody>
      </p:sp>
      <p:sp>
        <p:nvSpPr>
          <p:cNvPr id="26" name="Body Level One…"/>
          <p:cNvSpPr txBox="1"/>
          <p:nvPr>
            <p:ph type="body" sz="quarter" idx="1"/>
          </p:nvPr>
        </p:nvSpPr>
        <p:spPr>
          <a:xfrm>
            <a:off x="8610600" y="4960137"/>
            <a:ext cx="3200400" cy="1463041"/>
          </a:xfrm>
          <a:prstGeom prst="rect">
            <a:avLst/>
          </a:prstGeom>
        </p:spPr>
        <p:txBody>
          <a:bodyPr anchor="ctr"/>
          <a:lstStyle>
            <a:lvl1pPr marL="0" indent="0">
              <a:lnSpc>
                <a:spcPct val="100000"/>
              </a:lnSpc>
              <a:spcBef>
                <a:spcPts val="200"/>
              </a:spcBef>
              <a:buClrTx/>
              <a:buSzTx/>
              <a:buFontTx/>
              <a:buNone/>
              <a:defRPr sz="1800">
                <a:solidFill>
                  <a:srgbClr val="FFFFFF"/>
                </a:solidFill>
              </a:defRPr>
            </a:lvl1pPr>
            <a:lvl2pPr marL="0" indent="457200">
              <a:lnSpc>
                <a:spcPct val="100000"/>
              </a:lnSpc>
              <a:spcBef>
                <a:spcPts val="200"/>
              </a:spcBef>
              <a:buClrTx/>
              <a:buSzTx/>
              <a:buFontTx/>
              <a:buNone/>
              <a:defRPr sz="1800">
                <a:solidFill>
                  <a:srgbClr val="FFFFFF"/>
                </a:solidFill>
              </a:defRPr>
            </a:lvl2pPr>
            <a:lvl3pPr marL="0" indent="914400">
              <a:lnSpc>
                <a:spcPct val="100000"/>
              </a:lnSpc>
              <a:spcBef>
                <a:spcPts val="200"/>
              </a:spcBef>
              <a:buClrTx/>
              <a:buSzTx/>
              <a:buFontTx/>
              <a:buNone/>
              <a:defRPr sz="1800">
                <a:solidFill>
                  <a:srgbClr val="FFFFFF"/>
                </a:solidFill>
              </a:defRPr>
            </a:lvl3pPr>
            <a:lvl4pPr marL="0" indent="1371600">
              <a:lnSpc>
                <a:spcPct val="100000"/>
              </a:lnSpc>
              <a:spcBef>
                <a:spcPts val="200"/>
              </a:spcBef>
              <a:buClrTx/>
              <a:buSzTx/>
              <a:buFontTx/>
              <a:buNone/>
              <a:defRPr sz="1800">
                <a:solidFill>
                  <a:srgbClr val="FFFFFF"/>
                </a:solidFill>
              </a:defRPr>
            </a:lvl4pPr>
            <a:lvl5pPr marL="0" indent="1828800">
              <a:lnSpc>
                <a:spcPct val="100000"/>
              </a:lnSpc>
              <a:spcBef>
                <a:spcPts val="200"/>
              </a:spcBef>
              <a:buClrTx/>
              <a:buSzTx/>
              <a:buFontTx/>
              <a:buNone/>
              <a:defRPr sz="1800">
                <a:solidFill>
                  <a:srgbClr val="FFFFFF"/>
                </a:solidFill>
              </a:defRPr>
            </a:lvl5pPr>
          </a:lstStyle>
          <a:p>
            <a:pPr/>
            <a:r>
              <a:t>Body Level One</a:t>
            </a:r>
          </a:p>
          <a:p>
            <a:pPr lvl="1"/>
            <a:r>
              <a:t>Body Level Two</a:t>
            </a:r>
          </a:p>
          <a:p>
            <a:pPr lvl="2"/>
            <a:r>
              <a:t>Body Level Three</a:t>
            </a:r>
          </a:p>
          <a:p>
            <a:pPr lvl="3"/>
            <a:r>
              <a:t>Body Level Four</a:t>
            </a:r>
          </a:p>
          <a:p>
            <a:pPr lvl="4"/>
            <a:r>
              <a:t>Body Level Five</a:t>
            </a:r>
          </a:p>
        </p:txBody>
      </p:sp>
      <p:sp>
        <p:nvSpPr>
          <p:cNvPr id="27" name="Straight Connector 7"/>
          <p:cNvSpPr/>
          <p:nvPr/>
        </p:nvSpPr>
        <p:spPr>
          <a:xfrm flipV="1">
            <a:off x="8386843" y="5264105"/>
            <a:ext cx="1" cy="914401"/>
          </a:xfrm>
          <a:prstGeom prst="line">
            <a:avLst/>
          </a:prstGeom>
          <a:ln w="19050">
            <a:solidFill>
              <a:srgbClr val="1482AC"/>
            </a:solidFill>
          </a:ln>
        </p:spPr>
        <p:txBody>
          <a:bodyPr lIns="45719" rIns="45719"/>
          <a:lstStyle/>
          <a:p>
            <a:pPr/>
          </a:p>
        </p:txBody>
      </p:sp>
      <p:sp>
        <p:nvSpPr>
          <p:cNvPr id="28" name="Slide Numb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35" name="Straight Connector 6"/>
          <p:cNvSpPr/>
          <p:nvPr/>
        </p:nvSpPr>
        <p:spPr>
          <a:xfrm flipV="1">
            <a:off x="762000" y="826323"/>
            <a:ext cx="1" cy="914401"/>
          </a:xfrm>
          <a:prstGeom prst="line">
            <a:avLst/>
          </a:prstGeom>
          <a:ln w="19050">
            <a:solidFill>
              <a:schemeClr val="accent1"/>
            </a:solidFill>
          </a:ln>
        </p:spPr>
        <p:txBody>
          <a:bodyPr lIns="45719" rIns="45719"/>
          <a:lstStyle/>
          <a:p>
            <a:pPr/>
          </a:p>
        </p:txBody>
      </p:sp>
      <p:sp>
        <p:nvSpPr>
          <p:cNvPr id="36" name="Title Text"/>
          <p:cNvSpPr txBox="1"/>
          <p:nvPr>
            <p:ph type="title"/>
          </p:nvPr>
        </p:nvSpPr>
        <p:spPr>
          <a:xfrm>
            <a:off x="1024127" y="585216"/>
            <a:ext cx="9720073" cy="1499617"/>
          </a:xfrm>
          <a:prstGeom prst="rect">
            <a:avLst/>
          </a:prstGeom>
        </p:spPr>
        <p:txBody>
          <a:bodyPr/>
          <a:lstStyle/>
          <a:p>
            <a:pPr/>
            <a:r>
              <a:t>Title Text</a:t>
            </a:r>
          </a:p>
        </p:txBody>
      </p:sp>
      <p:sp>
        <p:nvSpPr>
          <p:cNvPr id="37" name="Body Level One…"/>
          <p:cNvSpPr txBox="1"/>
          <p:nvPr>
            <p:ph type="body" idx="1"/>
          </p:nvPr>
        </p:nvSpPr>
        <p:spPr>
          <a:xfrm>
            <a:off x="1024127" y="2286000"/>
            <a:ext cx="9720075" cy="402336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3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spTree>
      <p:nvGrpSpPr>
        <p:cNvPr id="1" name=""/>
        <p:cNvGrpSpPr/>
        <p:nvPr/>
      </p:nvGrpSpPr>
      <p:grpSpPr>
        <a:xfrm>
          <a:off x="0" y="0"/>
          <a:ext cx="0" cy="0"/>
          <a:chOff x="0" y="0"/>
          <a:chExt cx="0" cy="0"/>
        </a:xfrm>
      </p:grpSpPr>
      <p:sp>
        <p:nvSpPr>
          <p:cNvPr id="45" name="Rectangle 8"/>
          <p:cNvSpPr/>
          <p:nvPr/>
        </p:nvSpPr>
        <p:spPr>
          <a:xfrm>
            <a:off x="0" y="-1"/>
            <a:ext cx="12192000" cy="4572003"/>
          </a:xfrm>
          <a:prstGeom prst="rect">
            <a:avLst/>
          </a:prstGeom>
          <a:solidFill>
            <a:srgbClr val="1D9AA1"/>
          </a:solidFill>
          <a:ln w="12700">
            <a:miter lim="400000"/>
          </a:ln>
        </p:spPr>
        <p:txBody>
          <a:bodyPr lIns="45719" rIns="45719"/>
          <a:lstStyle/>
          <a:p>
            <a:pPr/>
          </a:p>
        </p:txBody>
      </p:sp>
      <p:sp>
        <p:nvSpPr>
          <p:cNvPr id="46" name="Oval 5"/>
          <p:cNvSpPr/>
          <p:nvPr/>
        </p:nvSpPr>
        <p:spPr>
          <a:xfrm>
            <a:off x="-2" y="-1"/>
            <a:ext cx="12192001" cy="457200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0731"/>
                </a:moveTo>
                <a:lnTo>
                  <a:pt x="21600" y="21600"/>
                </a:lnTo>
                <a:lnTo>
                  <a:pt x="21285" y="21600"/>
                </a:lnTo>
                <a:cubicBezTo>
                  <a:pt x="21410" y="21367"/>
                  <a:pt x="21517" y="21071"/>
                  <a:pt x="21600" y="20731"/>
                </a:cubicBezTo>
                <a:close/>
                <a:moveTo>
                  <a:pt x="21600" y="19093"/>
                </a:moveTo>
                <a:lnTo>
                  <a:pt x="21600" y="19722"/>
                </a:lnTo>
                <a:cubicBezTo>
                  <a:pt x="21270" y="20053"/>
                  <a:pt x="21007" y="20738"/>
                  <a:pt x="20882" y="21600"/>
                </a:cubicBezTo>
                <a:lnTo>
                  <a:pt x="20639" y="21600"/>
                </a:lnTo>
                <a:cubicBezTo>
                  <a:pt x="20782" y="20410"/>
                  <a:pt x="21143" y="19471"/>
                  <a:pt x="21600" y="19093"/>
                </a:cubicBezTo>
                <a:close/>
                <a:moveTo>
                  <a:pt x="19076" y="18895"/>
                </a:moveTo>
                <a:lnTo>
                  <a:pt x="19106" y="18903"/>
                </a:lnTo>
                <a:cubicBezTo>
                  <a:pt x="19163" y="18905"/>
                  <a:pt x="19220" y="18919"/>
                  <a:pt x="19275" y="18945"/>
                </a:cubicBezTo>
                <a:cubicBezTo>
                  <a:pt x="19285" y="18943"/>
                  <a:pt x="19294" y="18948"/>
                  <a:pt x="19304" y="18953"/>
                </a:cubicBezTo>
                <a:lnTo>
                  <a:pt x="19304" y="18958"/>
                </a:lnTo>
                <a:cubicBezTo>
                  <a:pt x="19857" y="19202"/>
                  <a:pt x="20305" y="20237"/>
                  <a:pt x="20471" y="21600"/>
                </a:cubicBezTo>
                <a:lnTo>
                  <a:pt x="20227" y="21600"/>
                </a:lnTo>
                <a:cubicBezTo>
                  <a:pt x="20079" y="20586"/>
                  <a:pt x="19742" y="19817"/>
                  <a:pt x="19328" y="19579"/>
                </a:cubicBezTo>
                <a:cubicBezTo>
                  <a:pt x="19389" y="20408"/>
                  <a:pt x="19570" y="21125"/>
                  <a:pt x="19823" y="21600"/>
                </a:cubicBezTo>
                <a:lnTo>
                  <a:pt x="19479" y="21600"/>
                </a:lnTo>
                <a:cubicBezTo>
                  <a:pt x="19273" y="21036"/>
                  <a:pt x="19134" y="20308"/>
                  <a:pt x="19091" y="19500"/>
                </a:cubicBezTo>
                <a:cubicBezTo>
                  <a:pt x="19091" y="19500"/>
                  <a:pt x="19091" y="19500"/>
                  <a:pt x="19090" y="19500"/>
                </a:cubicBezTo>
                <a:lnTo>
                  <a:pt x="19089" y="19468"/>
                </a:lnTo>
                <a:cubicBezTo>
                  <a:pt x="19080" y="19325"/>
                  <a:pt x="19076" y="19179"/>
                  <a:pt x="19076" y="19031"/>
                </a:cubicBezTo>
                <a:cubicBezTo>
                  <a:pt x="19074" y="19005"/>
                  <a:pt x="19074" y="18978"/>
                  <a:pt x="19074" y="18951"/>
                </a:cubicBezTo>
                <a:lnTo>
                  <a:pt x="19075" y="18897"/>
                </a:lnTo>
                <a:lnTo>
                  <a:pt x="19076" y="18897"/>
                </a:lnTo>
                <a:close/>
                <a:moveTo>
                  <a:pt x="19035" y="18895"/>
                </a:moveTo>
                <a:lnTo>
                  <a:pt x="19035" y="18897"/>
                </a:lnTo>
                <a:lnTo>
                  <a:pt x="19036" y="18897"/>
                </a:lnTo>
                <a:lnTo>
                  <a:pt x="19037" y="18951"/>
                </a:lnTo>
                <a:cubicBezTo>
                  <a:pt x="19037" y="18978"/>
                  <a:pt x="19037" y="19005"/>
                  <a:pt x="19035" y="19031"/>
                </a:cubicBezTo>
                <a:cubicBezTo>
                  <a:pt x="19035" y="19179"/>
                  <a:pt x="19031" y="19325"/>
                  <a:pt x="19022" y="19468"/>
                </a:cubicBezTo>
                <a:lnTo>
                  <a:pt x="19021" y="19500"/>
                </a:lnTo>
                <a:cubicBezTo>
                  <a:pt x="19020" y="19500"/>
                  <a:pt x="19020" y="19500"/>
                  <a:pt x="19020" y="19500"/>
                </a:cubicBezTo>
                <a:cubicBezTo>
                  <a:pt x="18977" y="20308"/>
                  <a:pt x="18837" y="21036"/>
                  <a:pt x="18632" y="21600"/>
                </a:cubicBezTo>
                <a:lnTo>
                  <a:pt x="18288" y="21600"/>
                </a:lnTo>
                <a:cubicBezTo>
                  <a:pt x="18541" y="21125"/>
                  <a:pt x="18722" y="20408"/>
                  <a:pt x="18783" y="19579"/>
                </a:cubicBezTo>
                <a:cubicBezTo>
                  <a:pt x="18369" y="19817"/>
                  <a:pt x="18031" y="20586"/>
                  <a:pt x="17884" y="21600"/>
                </a:cubicBezTo>
                <a:lnTo>
                  <a:pt x="17640" y="21600"/>
                </a:lnTo>
                <a:cubicBezTo>
                  <a:pt x="17805" y="20237"/>
                  <a:pt x="18254" y="19202"/>
                  <a:pt x="18807" y="18958"/>
                </a:cubicBezTo>
                <a:lnTo>
                  <a:pt x="18807" y="18953"/>
                </a:lnTo>
                <a:cubicBezTo>
                  <a:pt x="18817" y="18948"/>
                  <a:pt x="18826" y="18943"/>
                  <a:pt x="18836" y="18945"/>
                </a:cubicBezTo>
                <a:cubicBezTo>
                  <a:pt x="18891" y="18919"/>
                  <a:pt x="18948" y="18905"/>
                  <a:pt x="19005" y="18903"/>
                </a:cubicBezTo>
                <a:close/>
                <a:moveTo>
                  <a:pt x="16078" y="18895"/>
                </a:moveTo>
                <a:lnTo>
                  <a:pt x="16108" y="18903"/>
                </a:lnTo>
                <a:cubicBezTo>
                  <a:pt x="16165" y="18905"/>
                  <a:pt x="16222" y="18919"/>
                  <a:pt x="16277" y="18945"/>
                </a:cubicBezTo>
                <a:cubicBezTo>
                  <a:pt x="16287" y="18943"/>
                  <a:pt x="16296" y="18948"/>
                  <a:pt x="16306" y="18953"/>
                </a:cubicBezTo>
                <a:lnTo>
                  <a:pt x="16306" y="18958"/>
                </a:lnTo>
                <a:cubicBezTo>
                  <a:pt x="16859" y="19202"/>
                  <a:pt x="17308" y="20237"/>
                  <a:pt x="17473" y="21600"/>
                </a:cubicBezTo>
                <a:lnTo>
                  <a:pt x="17229" y="21600"/>
                </a:lnTo>
                <a:cubicBezTo>
                  <a:pt x="17082" y="20586"/>
                  <a:pt x="16744" y="19817"/>
                  <a:pt x="16330" y="19579"/>
                </a:cubicBezTo>
                <a:cubicBezTo>
                  <a:pt x="16391" y="20408"/>
                  <a:pt x="16572" y="21125"/>
                  <a:pt x="16825" y="21600"/>
                </a:cubicBezTo>
                <a:lnTo>
                  <a:pt x="16481" y="21600"/>
                </a:lnTo>
                <a:cubicBezTo>
                  <a:pt x="16276" y="21036"/>
                  <a:pt x="16136" y="20308"/>
                  <a:pt x="16093" y="19500"/>
                </a:cubicBezTo>
                <a:cubicBezTo>
                  <a:pt x="16093" y="19500"/>
                  <a:pt x="16093" y="19500"/>
                  <a:pt x="16092" y="19500"/>
                </a:cubicBezTo>
                <a:lnTo>
                  <a:pt x="16091" y="19468"/>
                </a:lnTo>
                <a:cubicBezTo>
                  <a:pt x="16082" y="19325"/>
                  <a:pt x="16078" y="19179"/>
                  <a:pt x="16078" y="19031"/>
                </a:cubicBezTo>
                <a:cubicBezTo>
                  <a:pt x="16076" y="19005"/>
                  <a:pt x="16076" y="18978"/>
                  <a:pt x="16076" y="18951"/>
                </a:cubicBezTo>
                <a:lnTo>
                  <a:pt x="16077" y="18897"/>
                </a:lnTo>
                <a:lnTo>
                  <a:pt x="16078" y="18897"/>
                </a:lnTo>
                <a:close/>
                <a:moveTo>
                  <a:pt x="16037" y="18895"/>
                </a:moveTo>
                <a:lnTo>
                  <a:pt x="16037" y="18897"/>
                </a:lnTo>
                <a:lnTo>
                  <a:pt x="16038" y="18897"/>
                </a:lnTo>
                <a:lnTo>
                  <a:pt x="16039" y="18951"/>
                </a:lnTo>
                <a:cubicBezTo>
                  <a:pt x="16039" y="18978"/>
                  <a:pt x="16039" y="19005"/>
                  <a:pt x="16037" y="19031"/>
                </a:cubicBezTo>
                <a:cubicBezTo>
                  <a:pt x="16037" y="19179"/>
                  <a:pt x="16033" y="19325"/>
                  <a:pt x="16024" y="19468"/>
                </a:cubicBezTo>
                <a:lnTo>
                  <a:pt x="16023" y="19500"/>
                </a:lnTo>
                <a:cubicBezTo>
                  <a:pt x="16022" y="19500"/>
                  <a:pt x="16022" y="19500"/>
                  <a:pt x="16022" y="19500"/>
                </a:cubicBezTo>
                <a:cubicBezTo>
                  <a:pt x="15979" y="20308"/>
                  <a:pt x="15839" y="21036"/>
                  <a:pt x="15634" y="21600"/>
                </a:cubicBezTo>
                <a:lnTo>
                  <a:pt x="15290" y="21600"/>
                </a:lnTo>
                <a:cubicBezTo>
                  <a:pt x="15543" y="21125"/>
                  <a:pt x="15724" y="20408"/>
                  <a:pt x="15785" y="19579"/>
                </a:cubicBezTo>
                <a:cubicBezTo>
                  <a:pt x="15371" y="19817"/>
                  <a:pt x="15034" y="20586"/>
                  <a:pt x="14886" y="21600"/>
                </a:cubicBezTo>
                <a:lnTo>
                  <a:pt x="14642" y="21600"/>
                </a:lnTo>
                <a:cubicBezTo>
                  <a:pt x="14808" y="20237"/>
                  <a:pt x="15256" y="19202"/>
                  <a:pt x="15809" y="18958"/>
                </a:cubicBezTo>
                <a:lnTo>
                  <a:pt x="15809" y="18953"/>
                </a:lnTo>
                <a:cubicBezTo>
                  <a:pt x="15819" y="18948"/>
                  <a:pt x="15828" y="18943"/>
                  <a:pt x="15838" y="18945"/>
                </a:cubicBezTo>
                <a:cubicBezTo>
                  <a:pt x="15893" y="18919"/>
                  <a:pt x="15950" y="18905"/>
                  <a:pt x="16007" y="18903"/>
                </a:cubicBezTo>
                <a:close/>
                <a:moveTo>
                  <a:pt x="13080" y="18895"/>
                </a:moveTo>
                <a:lnTo>
                  <a:pt x="13110" y="18903"/>
                </a:lnTo>
                <a:cubicBezTo>
                  <a:pt x="13167" y="18905"/>
                  <a:pt x="13224" y="18919"/>
                  <a:pt x="13279" y="18945"/>
                </a:cubicBezTo>
                <a:cubicBezTo>
                  <a:pt x="13289" y="18943"/>
                  <a:pt x="13298" y="18948"/>
                  <a:pt x="13308" y="18953"/>
                </a:cubicBezTo>
                <a:lnTo>
                  <a:pt x="13308" y="18958"/>
                </a:lnTo>
                <a:cubicBezTo>
                  <a:pt x="13861" y="19202"/>
                  <a:pt x="14310" y="20237"/>
                  <a:pt x="14475" y="21600"/>
                </a:cubicBezTo>
                <a:lnTo>
                  <a:pt x="14231" y="21600"/>
                </a:lnTo>
                <a:cubicBezTo>
                  <a:pt x="14084" y="20586"/>
                  <a:pt x="13746" y="19817"/>
                  <a:pt x="13332" y="19579"/>
                </a:cubicBezTo>
                <a:cubicBezTo>
                  <a:pt x="13393" y="20408"/>
                  <a:pt x="13574" y="21125"/>
                  <a:pt x="13828" y="21600"/>
                </a:cubicBezTo>
                <a:lnTo>
                  <a:pt x="13483" y="21600"/>
                </a:lnTo>
                <a:cubicBezTo>
                  <a:pt x="13278" y="21036"/>
                  <a:pt x="13138" y="20308"/>
                  <a:pt x="13095" y="19500"/>
                </a:cubicBezTo>
                <a:cubicBezTo>
                  <a:pt x="13095" y="19500"/>
                  <a:pt x="13095" y="19500"/>
                  <a:pt x="13094" y="19500"/>
                </a:cubicBezTo>
                <a:lnTo>
                  <a:pt x="13093" y="19468"/>
                </a:lnTo>
                <a:cubicBezTo>
                  <a:pt x="13084" y="19325"/>
                  <a:pt x="13080" y="19179"/>
                  <a:pt x="13080" y="19031"/>
                </a:cubicBezTo>
                <a:cubicBezTo>
                  <a:pt x="13078" y="19005"/>
                  <a:pt x="13078" y="18978"/>
                  <a:pt x="13078" y="18951"/>
                </a:cubicBezTo>
                <a:lnTo>
                  <a:pt x="13079" y="18897"/>
                </a:lnTo>
                <a:lnTo>
                  <a:pt x="13080" y="18897"/>
                </a:lnTo>
                <a:close/>
                <a:moveTo>
                  <a:pt x="13039" y="18895"/>
                </a:moveTo>
                <a:lnTo>
                  <a:pt x="13040" y="18897"/>
                </a:lnTo>
                <a:lnTo>
                  <a:pt x="13040" y="18897"/>
                </a:lnTo>
                <a:lnTo>
                  <a:pt x="13041" y="18951"/>
                </a:lnTo>
                <a:cubicBezTo>
                  <a:pt x="13041" y="18978"/>
                  <a:pt x="13041" y="19005"/>
                  <a:pt x="13039" y="19031"/>
                </a:cubicBezTo>
                <a:cubicBezTo>
                  <a:pt x="13039" y="19179"/>
                  <a:pt x="13035" y="19325"/>
                  <a:pt x="13026" y="19468"/>
                </a:cubicBezTo>
                <a:lnTo>
                  <a:pt x="13025" y="19500"/>
                </a:lnTo>
                <a:cubicBezTo>
                  <a:pt x="13025" y="19500"/>
                  <a:pt x="13024" y="19500"/>
                  <a:pt x="13024" y="19500"/>
                </a:cubicBezTo>
                <a:cubicBezTo>
                  <a:pt x="12981" y="20308"/>
                  <a:pt x="12842" y="21036"/>
                  <a:pt x="12636" y="21600"/>
                </a:cubicBezTo>
                <a:lnTo>
                  <a:pt x="12292" y="21600"/>
                </a:lnTo>
                <a:cubicBezTo>
                  <a:pt x="12545" y="21125"/>
                  <a:pt x="12726" y="20408"/>
                  <a:pt x="12787" y="19579"/>
                </a:cubicBezTo>
                <a:cubicBezTo>
                  <a:pt x="12373" y="19817"/>
                  <a:pt x="12036" y="20586"/>
                  <a:pt x="11888" y="21600"/>
                </a:cubicBezTo>
                <a:lnTo>
                  <a:pt x="11644" y="21600"/>
                </a:lnTo>
                <a:cubicBezTo>
                  <a:pt x="11810" y="20237"/>
                  <a:pt x="12258" y="19202"/>
                  <a:pt x="12811" y="18958"/>
                </a:cubicBezTo>
                <a:lnTo>
                  <a:pt x="12811" y="18953"/>
                </a:lnTo>
                <a:cubicBezTo>
                  <a:pt x="12821" y="18948"/>
                  <a:pt x="12830" y="18943"/>
                  <a:pt x="12840" y="18945"/>
                </a:cubicBezTo>
                <a:cubicBezTo>
                  <a:pt x="12895" y="18919"/>
                  <a:pt x="12952" y="18905"/>
                  <a:pt x="13009" y="18903"/>
                </a:cubicBezTo>
                <a:close/>
                <a:moveTo>
                  <a:pt x="10082" y="18895"/>
                </a:moveTo>
                <a:lnTo>
                  <a:pt x="10112" y="18903"/>
                </a:lnTo>
                <a:cubicBezTo>
                  <a:pt x="10170" y="18905"/>
                  <a:pt x="10226" y="18919"/>
                  <a:pt x="10281" y="18945"/>
                </a:cubicBezTo>
                <a:cubicBezTo>
                  <a:pt x="10291" y="18943"/>
                  <a:pt x="10301" y="18948"/>
                  <a:pt x="10310" y="18953"/>
                </a:cubicBezTo>
                <a:lnTo>
                  <a:pt x="10310" y="18958"/>
                </a:lnTo>
                <a:cubicBezTo>
                  <a:pt x="10863" y="19202"/>
                  <a:pt x="11312" y="20237"/>
                  <a:pt x="11477" y="21600"/>
                </a:cubicBezTo>
                <a:lnTo>
                  <a:pt x="11233" y="21600"/>
                </a:lnTo>
                <a:cubicBezTo>
                  <a:pt x="11086" y="20586"/>
                  <a:pt x="10748" y="19817"/>
                  <a:pt x="10334" y="19579"/>
                </a:cubicBezTo>
                <a:cubicBezTo>
                  <a:pt x="10395" y="20408"/>
                  <a:pt x="10576" y="21125"/>
                  <a:pt x="10830" y="21600"/>
                </a:cubicBezTo>
                <a:lnTo>
                  <a:pt x="10485" y="21600"/>
                </a:lnTo>
                <a:cubicBezTo>
                  <a:pt x="10280" y="21036"/>
                  <a:pt x="10141" y="20308"/>
                  <a:pt x="10097" y="19500"/>
                </a:cubicBezTo>
                <a:cubicBezTo>
                  <a:pt x="10097" y="19500"/>
                  <a:pt x="10097" y="19500"/>
                  <a:pt x="10097" y="19500"/>
                </a:cubicBezTo>
                <a:lnTo>
                  <a:pt x="10096" y="19468"/>
                </a:lnTo>
                <a:cubicBezTo>
                  <a:pt x="10087" y="19325"/>
                  <a:pt x="10082" y="19179"/>
                  <a:pt x="10082" y="19031"/>
                </a:cubicBezTo>
                <a:cubicBezTo>
                  <a:pt x="10080" y="19005"/>
                  <a:pt x="10080" y="18978"/>
                  <a:pt x="10080" y="18951"/>
                </a:cubicBezTo>
                <a:lnTo>
                  <a:pt x="10081" y="18897"/>
                </a:lnTo>
                <a:lnTo>
                  <a:pt x="10082" y="18897"/>
                </a:lnTo>
                <a:close/>
                <a:moveTo>
                  <a:pt x="10042" y="18895"/>
                </a:moveTo>
                <a:lnTo>
                  <a:pt x="10042" y="18897"/>
                </a:lnTo>
                <a:lnTo>
                  <a:pt x="10042" y="18897"/>
                </a:lnTo>
                <a:lnTo>
                  <a:pt x="10044" y="18951"/>
                </a:lnTo>
                <a:cubicBezTo>
                  <a:pt x="10044" y="18978"/>
                  <a:pt x="10043" y="19005"/>
                  <a:pt x="10041" y="19031"/>
                </a:cubicBezTo>
                <a:cubicBezTo>
                  <a:pt x="10041" y="19179"/>
                  <a:pt x="10037" y="19325"/>
                  <a:pt x="10028" y="19468"/>
                </a:cubicBezTo>
                <a:lnTo>
                  <a:pt x="10027" y="19500"/>
                </a:lnTo>
                <a:cubicBezTo>
                  <a:pt x="10027" y="19500"/>
                  <a:pt x="10026" y="19500"/>
                  <a:pt x="10026" y="19500"/>
                </a:cubicBezTo>
                <a:cubicBezTo>
                  <a:pt x="9983" y="20308"/>
                  <a:pt x="9844" y="21036"/>
                  <a:pt x="9638" y="21600"/>
                </a:cubicBezTo>
                <a:lnTo>
                  <a:pt x="9294" y="21600"/>
                </a:lnTo>
                <a:cubicBezTo>
                  <a:pt x="9547" y="21125"/>
                  <a:pt x="9728" y="20408"/>
                  <a:pt x="9790" y="19579"/>
                </a:cubicBezTo>
                <a:cubicBezTo>
                  <a:pt x="9375" y="19817"/>
                  <a:pt x="9038" y="20586"/>
                  <a:pt x="8890" y="21600"/>
                </a:cubicBezTo>
                <a:lnTo>
                  <a:pt x="8646" y="21600"/>
                </a:lnTo>
                <a:cubicBezTo>
                  <a:pt x="8812" y="20237"/>
                  <a:pt x="9260" y="19202"/>
                  <a:pt x="9813" y="18958"/>
                </a:cubicBezTo>
                <a:lnTo>
                  <a:pt x="9813" y="18953"/>
                </a:lnTo>
                <a:cubicBezTo>
                  <a:pt x="9823" y="18948"/>
                  <a:pt x="9832" y="18943"/>
                  <a:pt x="9842" y="18945"/>
                </a:cubicBezTo>
                <a:cubicBezTo>
                  <a:pt x="9897" y="18919"/>
                  <a:pt x="9954" y="18905"/>
                  <a:pt x="10011" y="18903"/>
                </a:cubicBezTo>
                <a:close/>
                <a:moveTo>
                  <a:pt x="7084" y="18895"/>
                </a:moveTo>
                <a:lnTo>
                  <a:pt x="7114" y="18903"/>
                </a:lnTo>
                <a:cubicBezTo>
                  <a:pt x="7172" y="18905"/>
                  <a:pt x="7228" y="18919"/>
                  <a:pt x="7283" y="18945"/>
                </a:cubicBezTo>
                <a:cubicBezTo>
                  <a:pt x="7293" y="18943"/>
                  <a:pt x="7303" y="18948"/>
                  <a:pt x="7312" y="18953"/>
                </a:cubicBezTo>
                <a:lnTo>
                  <a:pt x="7312" y="18958"/>
                </a:lnTo>
                <a:cubicBezTo>
                  <a:pt x="7865" y="19202"/>
                  <a:pt x="8314" y="20237"/>
                  <a:pt x="8479" y="21600"/>
                </a:cubicBezTo>
                <a:lnTo>
                  <a:pt x="8236" y="21600"/>
                </a:lnTo>
                <a:cubicBezTo>
                  <a:pt x="8088" y="20586"/>
                  <a:pt x="7751" y="19817"/>
                  <a:pt x="7336" y="19579"/>
                </a:cubicBezTo>
                <a:cubicBezTo>
                  <a:pt x="7397" y="20408"/>
                  <a:pt x="7578" y="21125"/>
                  <a:pt x="7832" y="21600"/>
                </a:cubicBezTo>
                <a:lnTo>
                  <a:pt x="7488" y="21600"/>
                </a:lnTo>
                <a:cubicBezTo>
                  <a:pt x="7282" y="21036"/>
                  <a:pt x="7143" y="20308"/>
                  <a:pt x="7099" y="19500"/>
                </a:cubicBezTo>
                <a:cubicBezTo>
                  <a:pt x="7099" y="19500"/>
                  <a:pt x="7099" y="19500"/>
                  <a:pt x="7099" y="19500"/>
                </a:cubicBezTo>
                <a:lnTo>
                  <a:pt x="7098" y="19468"/>
                </a:lnTo>
                <a:cubicBezTo>
                  <a:pt x="7089" y="19325"/>
                  <a:pt x="7084" y="19179"/>
                  <a:pt x="7084" y="19031"/>
                </a:cubicBezTo>
                <a:cubicBezTo>
                  <a:pt x="7082" y="19005"/>
                  <a:pt x="7082" y="18978"/>
                  <a:pt x="7082" y="18951"/>
                </a:cubicBezTo>
                <a:lnTo>
                  <a:pt x="7083" y="18897"/>
                </a:lnTo>
                <a:lnTo>
                  <a:pt x="7084" y="18897"/>
                </a:lnTo>
                <a:close/>
                <a:moveTo>
                  <a:pt x="7044" y="18895"/>
                </a:moveTo>
                <a:lnTo>
                  <a:pt x="7044" y="18897"/>
                </a:lnTo>
                <a:lnTo>
                  <a:pt x="7045" y="18897"/>
                </a:lnTo>
                <a:lnTo>
                  <a:pt x="7046" y="18951"/>
                </a:lnTo>
                <a:cubicBezTo>
                  <a:pt x="7046" y="18978"/>
                  <a:pt x="7046" y="19005"/>
                  <a:pt x="7043" y="19031"/>
                </a:cubicBezTo>
                <a:cubicBezTo>
                  <a:pt x="7043" y="19179"/>
                  <a:pt x="7039" y="19325"/>
                  <a:pt x="7030" y="19468"/>
                </a:cubicBezTo>
                <a:lnTo>
                  <a:pt x="7029" y="19500"/>
                </a:lnTo>
                <a:cubicBezTo>
                  <a:pt x="7029" y="19500"/>
                  <a:pt x="7028" y="19500"/>
                  <a:pt x="7028" y="19500"/>
                </a:cubicBezTo>
                <a:cubicBezTo>
                  <a:pt x="6985" y="20308"/>
                  <a:pt x="6846" y="21036"/>
                  <a:pt x="6640" y="21600"/>
                </a:cubicBezTo>
                <a:lnTo>
                  <a:pt x="6296" y="21600"/>
                </a:lnTo>
                <a:cubicBezTo>
                  <a:pt x="6549" y="21125"/>
                  <a:pt x="6731" y="20408"/>
                  <a:pt x="6792" y="19579"/>
                </a:cubicBezTo>
                <a:cubicBezTo>
                  <a:pt x="6377" y="19817"/>
                  <a:pt x="6040" y="20586"/>
                  <a:pt x="5892" y="21600"/>
                </a:cubicBezTo>
                <a:lnTo>
                  <a:pt x="5648" y="21600"/>
                </a:lnTo>
                <a:cubicBezTo>
                  <a:pt x="5814" y="20237"/>
                  <a:pt x="6262" y="19202"/>
                  <a:pt x="6815" y="18958"/>
                </a:cubicBezTo>
                <a:lnTo>
                  <a:pt x="6816" y="18953"/>
                </a:lnTo>
                <a:cubicBezTo>
                  <a:pt x="6825" y="18948"/>
                  <a:pt x="6834" y="18943"/>
                  <a:pt x="6844" y="18945"/>
                </a:cubicBezTo>
                <a:cubicBezTo>
                  <a:pt x="6900" y="18919"/>
                  <a:pt x="6956" y="18905"/>
                  <a:pt x="7013" y="18903"/>
                </a:cubicBezTo>
                <a:close/>
                <a:moveTo>
                  <a:pt x="4086" y="18895"/>
                </a:moveTo>
                <a:lnTo>
                  <a:pt x="4116" y="18903"/>
                </a:lnTo>
                <a:cubicBezTo>
                  <a:pt x="4174" y="18905"/>
                  <a:pt x="4230" y="18919"/>
                  <a:pt x="4285" y="18945"/>
                </a:cubicBezTo>
                <a:cubicBezTo>
                  <a:pt x="4295" y="18943"/>
                  <a:pt x="4305" y="18948"/>
                  <a:pt x="4314" y="18953"/>
                </a:cubicBezTo>
                <a:lnTo>
                  <a:pt x="4314" y="18958"/>
                </a:lnTo>
                <a:cubicBezTo>
                  <a:pt x="4867" y="19202"/>
                  <a:pt x="5316" y="20237"/>
                  <a:pt x="5481" y="21600"/>
                </a:cubicBezTo>
                <a:lnTo>
                  <a:pt x="5238" y="21600"/>
                </a:lnTo>
                <a:cubicBezTo>
                  <a:pt x="5090" y="20586"/>
                  <a:pt x="4753" y="19817"/>
                  <a:pt x="4338" y="19579"/>
                </a:cubicBezTo>
                <a:cubicBezTo>
                  <a:pt x="4399" y="20408"/>
                  <a:pt x="4580" y="21125"/>
                  <a:pt x="4834" y="21600"/>
                </a:cubicBezTo>
                <a:lnTo>
                  <a:pt x="4490" y="21600"/>
                </a:lnTo>
                <a:cubicBezTo>
                  <a:pt x="4284" y="21036"/>
                  <a:pt x="4145" y="20308"/>
                  <a:pt x="4102" y="19500"/>
                </a:cubicBezTo>
                <a:cubicBezTo>
                  <a:pt x="4101" y="19500"/>
                  <a:pt x="4101" y="19500"/>
                  <a:pt x="4101" y="19500"/>
                </a:cubicBezTo>
                <a:lnTo>
                  <a:pt x="4100" y="19468"/>
                </a:lnTo>
                <a:cubicBezTo>
                  <a:pt x="4091" y="19325"/>
                  <a:pt x="4086" y="19179"/>
                  <a:pt x="4087" y="19031"/>
                </a:cubicBezTo>
                <a:cubicBezTo>
                  <a:pt x="4084" y="19005"/>
                  <a:pt x="4084" y="18978"/>
                  <a:pt x="4084" y="18951"/>
                </a:cubicBezTo>
                <a:lnTo>
                  <a:pt x="4085" y="18897"/>
                </a:lnTo>
                <a:lnTo>
                  <a:pt x="4086" y="18897"/>
                </a:lnTo>
                <a:close/>
                <a:moveTo>
                  <a:pt x="4046" y="18895"/>
                </a:moveTo>
                <a:lnTo>
                  <a:pt x="4046" y="18897"/>
                </a:lnTo>
                <a:lnTo>
                  <a:pt x="4047" y="18897"/>
                </a:lnTo>
                <a:lnTo>
                  <a:pt x="4048" y="18951"/>
                </a:lnTo>
                <a:cubicBezTo>
                  <a:pt x="4048" y="18978"/>
                  <a:pt x="4048" y="19005"/>
                  <a:pt x="4045" y="19031"/>
                </a:cubicBezTo>
                <a:cubicBezTo>
                  <a:pt x="4045" y="19179"/>
                  <a:pt x="4041" y="19325"/>
                  <a:pt x="4032" y="19468"/>
                </a:cubicBezTo>
                <a:lnTo>
                  <a:pt x="4031" y="19500"/>
                </a:lnTo>
                <a:cubicBezTo>
                  <a:pt x="4031" y="19500"/>
                  <a:pt x="4031" y="19500"/>
                  <a:pt x="4030" y="19500"/>
                </a:cubicBezTo>
                <a:cubicBezTo>
                  <a:pt x="3987" y="20308"/>
                  <a:pt x="3848" y="21036"/>
                  <a:pt x="3642" y="21600"/>
                </a:cubicBezTo>
                <a:lnTo>
                  <a:pt x="3298" y="21600"/>
                </a:lnTo>
                <a:cubicBezTo>
                  <a:pt x="3552" y="21125"/>
                  <a:pt x="3733" y="20408"/>
                  <a:pt x="3794" y="19579"/>
                </a:cubicBezTo>
                <a:cubicBezTo>
                  <a:pt x="3379" y="19817"/>
                  <a:pt x="3042" y="20586"/>
                  <a:pt x="2894" y="21600"/>
                </a:cubicBezTo>
                <a:lnTo>
                  <a:pt x="2650" y="21600"/>
                </a:lnTo>
                <a:cubicBezTo>
                  <a:pt x="2816" y="20237"/>
                  <a:pt x="3265" y="19202"/>
                  <a:pt x="3817" y="18958"/>
                </a:cubicBezTo>
                <a:lnTo>
                  <a:pt x="3818" y="18953"/>
                </a:lnTo>
                <a:cubicBezTo>
                  <a:pt x="3827" y="18948"/>
                  <a:pt x="3836" y="18943"/>
                  <a:pt x="3846" y="18945"/>
                </a:cubicBezTo>
                <a:cubicBezTo>
                  <a:pt x="3902" y="18919"/>
                  <a:pt x="3958" y="18905"/>
                  <a:pt x="4015" y="18903"/>
                </a:cubicBezTo>
                <a:close/>
                <a:moveTo>
                  <a:pt x="1088" y="18895"/>
                </a:moveTo>
                <a:lnTo>
                  <a:pt x="1118" y="18903"/>
                </a:lnTo>
                <a:cubicBezTo>
                  <a:pt x="1176" y="18905"/>
                  <a:pt x="1232" y="18919"/>
                  <a:pt x="1288" y="18945"/>
                </a:cubicBezTo>
                <a:cubicBezTo>
                  <a:pt x="1297" y="18943"/>
                  <a:pt x="1307" y="18948"/>
                  <a:pt x="1316" y="18953"/>
                </a:cubicBezTo>
                <a:lnTo>
                  <a:pt x="1316" y="18958"/>
                </a:lnTo>
                <a:cubicBezTo>
                  <a:pt x="1869" y="19202"/>
                  <a:pt x="2318" y="20237"/>
                  <a:pt x="2483" y="21600"/>
                </a:cubicBezTo>
                <a:lnTo>
                  <a:pt x="2240" y="21600"/>
                </a:lnTo>
                <a:cubicBezTo>
                  <a:pt x="2092" y="20586"/>
                  <a:pt x="1755" y="19817"/>
                  <a:pt x="1340" y="19579"/>
                </a:cubicBezTo>
                <a:cubicBezTo>
                  <a:pt x="1401" y="20408"/>
                  <a:pt x="1582" y="21125"/>
                  <a:pt x="1836" y="21600"/>
                </a:cubicBezTo>
                <a:lnTo>
                  <a:pt x="1492" y="21600"/>
                </a:lnTo>
                <a:cubicBezTo>
                  <a:pt x="1286" y="21036"/>
                  <a:pt x="1147" y="20308"/>
                  <a:pt x="1104" y="19500"/>
                </a:cubicBezTo>
                <a:cubicBezTo>
                  <a:pt x="1103" y="19500"/>
                  <a:pt x="1103" y="19500"/>
                  <a:pt x="1103" y="19500"/>
                </a:cubicBezTo>
                <a:lnTo>
                  <a:pt x="1102" y="19468"/>
                </a:lnTo>
                <a:cubicBezTo>
                  <a:pt x="1093" y="19325"/>
                  <a:pt x="1089" y="19179"/>
                  <a:pt x="1089" y="19031"/>
                </a:cubicBezTo>
                <a:cubicBezTo>
                  <a:pt x="1086" y="19005"/>
                  <a:pt x="1086" y="18978"/>
                  <a:pt x="1086" y="18951"/>
                </a:cubicBezTo>
                <a:lnTo>
                  <a:pt x="1087" y="18897"/>
                </a:lnTo>
                <a:lnTo>
                  <a:pt x="1088" y="18897"/>
                </a:lnTo>
                <a:close/>
                <a:moveTo>
                  <a:pt x="1048" y="18895"/>
                </a:moveTo>
                <a:lnTo>
                  <a:pt x="1048" y="18897"/>
                </a:lnTo>
                <a:lnTo>
                  <a:pt x="1049" y="18897"/>
                </a:lnTo>
                <a:lnTo>
                  <a:pt x="1050" y="18951"/>
                </a:lnTo>
                <a:cubicBezTo>
                  <a:pt x="1050" y="18978"/>
                  <a:pt x="1050" y="19005"/>
                  <a:pt x="1047" y="19031"/>
                </a:cubicBezTo>
                <a:cubicBezTo>
                  <a:pt x="1047" y="19179"/>
                  <a:pt x="1043" y="19325"/>
                  <a:pt x="1034" y="19468"/>
                </a:cubicBezTo>
                <a:lnTo>
                  <a:pt x="1033" y="19500"/>
                </a:lnTo>
                <a:cubicBezTo>
                  <a:pt x="1033" y="19500"/>
                  <a:pt x="1033" y="19500"/>
                  <a:pt x="1032" y="19500"/>
                </a:cubicBezTo>
                <a:cubicBezTo>
                  <a:pt x="989" y="20310"/>
                  <a:pt x="849" y="21039"/>
                  <a:pt x="642" y="21600"/>
                </a:cubicBezTo>
                <a:lnTo>
                  <a:pt x="301" y="21600"/>
                </a:lnTo>
                <a:cubicBezTo>
                  <a:pt x="554" y="21125"/>
                  <a:pt x="735" y="20407"/>
                  <a:pt x="796" y="19579"/>
                </a:cubicBezTo>
                <a:cubicBezTo>
                  <a:pt x="459" y="19772"/>
                  <a:pt x="173" y="20317"/>
                  <a:pt x="0" y="21062"/>
                </a:cubicBezTo>
                <a:lnTo>
                  <a:pt x="0" y="20085"/>
                </a:lnTo>
                <a:cubicBezTo>
                  <a:pt x="215" y="19504"/>
                  <a:pt x="500" y="19099"/>
                  <a:pt x="820" y="18958"/>
                </a:cubicBezTo>
                <a:lnTo>
                  <a:pt x="820" y="18953"/>
                </a:lnTo>
                <a:cubicBezTo>
                  <a:pt x="829" y="18948"/>
                  <a:pt x="839" y="18943"/>
                  <a:pt x="848" y="18945"/>
                </a:cubicBezTo>
                <a:cubicBezTo>
                  <a:pt x="904" y="18919"/>
                  <a:pt x="960" y="18905"/>
                  <a:pt x="1018" y="18903"/>
                </a:cubicBezTo>
                <a:close/>
                <a:moveTo>
                  <a:pt x="20290" y="15614"/>
                </a:moveTo>
                <a:cubicBezTo>
                  <a:pt x="19803" y="15891"/>
                  <a:pt x="19422" y="16898"/>
                  <a:pt x="19328" y="18168"/>
                </a:cubicBezTo>
                <a:cubicBezTo>
                  <a:pt x="19815" y="17890"/>
                  <a:pt x="20196" y="16884"/>
                  <a:pt x="20290" y="15614"/>
                </a:cubicBezTo>
                <a:close/>
                <a:moveTo>
                  <a:pt x="17821" y="15614"/>
                </a:moveTo>
                <a:cubicBezTo>
                  <a:pt x="17915" y="16884"/>
                  <a:pt x="18296" y="17890"/>
                  <a:pt x="18783" y="18168"/>
                </a:cubicBezTo>
                <a:cubicBezTo>
                  <a:pt x="18689" y="16898"/>
                  <a:pt x="18308" y="15891"/>
                  <a:pt x="17821" y="15614"/>
                </a:cubicBezTo>
                <a:close/>
                <a:moveTo>
                  <a:pt x="17292" y="15614"/>
                </a:moveTo>
                <a:cubicBezTo>
                  <a:pt x="16805" y="15891"/>
                  <a:pt x="16424" y="16898"/>
                  <a:pt x="16330" y="18168"/>
                </a:cubicBezTo>
                <a:cubicBezTo>
                  <a:pt x="16817" y="17890"/>
                  <a:pt x="17198" y="16884"/>
                  <a:pt x="17292" y="15614"/>
                </a:cubicBezTo>
                <a:close/>
                <a:moveTo>
                  <a:pt x="14823" y="15614"/>
                </a:moveTo>
                <a:cubicBezTo>
                  <a:pt x="14917" y="16884"/>
                  <a:pt x="15298" y="17890"/>
                  <a:pt x="15785" y="18168"/>
                </a:cubicBezTo>
                <a:cubicBezTo>
                  <a:pt x="15691" y="16898"/>
                  <a:pt x="15310" y="15891"/>
                  <a:pt x="14823" y="15614"/>
                </a:cubicBezTo>
                <a:close/>
                <a:moveTo>
                  <a:pt x="14294" y="15614"/>
                </a:moveTo>
                <a:cubicBezTo>
                  <a:pt x="13807" y="15891"/>
                  <a:pt x="13426" y="16898"/>
                  <a:pt x="13332" y="18168"/>
                </a:cubicBezTo>
                <a:cubicBezTo>
                  <a:pt x="13819" y="17890"/>
                  <a:pt x="14200" y="16884"/>
                  <a:pt x="14294" y="15614"/>
                </a:cubicBezTo>
                <a:close/>
                <a:moveTo>
                  <a:pt x="11825" y="15614"/>
                </a:moveTo>
                <a:cubicBezTo>
                  <a:pt x="11919" y="16884"/>
                  <a:pt x="12300" y="17890"/>
                  <a:pt x="12787" y="18168"/>
                </a:cubicBezTo>
                <a:cubicBezTo>
                  <a:pt x="12693" y="16898"/>
                  <a:pt x="12312" y="15891"/>
                  <a:pt x="11825" y="15614"/>
                </a:cubicBezTo>
                <a:close/>
                <a:moveTo>
                  <a:pt x="11296" y="15614"/>
                </a:moveTo>
                <a:cubicBezTo>
                  <a:pt x="10809" y="15891"/>
                  <a:pt x="10428" y="16898"/>
                  <a:pt x="10334" y="18168"/>
                </a:cubicBezTo>
                <a:cubicBezTo>
                  <a:pt x="10821" y="17890"/>
                  <a:pt x="11202" y="16884"/>
                  <a:pt x="11296" y="15614"/>
                </a:cubicBezTo>
                <a:close/>
                <a:moveTo>
                  <a:pt x="8827" y="15614"/>
                </a:moveTo>
                <a:cubicBezTo>
                  <a:pt x="8921" y="16884"/>
                  <a:pt x="9302" y="17890"/>
                  <a:pt x="9790" y="18168"/>
                </a:cubicBezTo>
                <a:cubicBezTo>
                  <a:pt x="9695" y="16898"/>
                  <a:pt x="9315" y="15891"/>
                  <a:pt x="8827" y="15614"/>
                </a:cubicBezTo>
                <a:close/>
                <a:moveTo>
                  <a:pt x="8299" y="15614"/>
                </a:moveTo>
                <a:cubicBezTo>
                  <a:pt x="7811" y="15891"/>
                  <a:pt x="7430" y="16898"/>
                  <a:pt x="7336" y="18168"/>
                </a:cubicBezTo>
                <a:cubicBezTo>
                  <a:pt x="7824" y="17890"/>
                  <a:pt x="8204" y="16884"/>
                  <a:pt x="8299" y="15614"/>
                </a:cubicBezTo>
                <a:close/>
                <a:moveTo>
                  <a:pt x="5829" y="15614"/>
                </a:moveTo>
                <a:cubicBezTo>
                  <a:pt x="5923" y="16884"/>
                  <a:pt x="6304" y="17890"/>
                  <a:pt x="6792" y="18168"/>
                </a:cubicBezTo>
                <a:cubicBezTo>
                  <a:pt x="6697" y="16898"/>
                  <a:pt x="6317" y="15891"/>
                  <a:pt x="5829" y="15614"/>
                </a:cubicBezTo>
                <a:close/>
                <a:moveTo>
                  <a:pt x="5301" y="15614"/>
                </a:moveTo>
                <a:cubicBezTo>
                  <a:pt x="4813" y="15891"/>
                  <a:pt x="4432" y="16898"/>
                  <a:pt x="4338" y="18168"/>
                </a:cubicBezTo>
                <a:cubicBezTo>
                  <a:pt x="4826" y="17890"/>
                  <a:pt x="5206" y="16884"/>
                  <a:pt x="5301" y="15614"/>
                </a:cubicBezTo>
                <a:close/>
                <a:moveTo>
                  <a:pt x="2831" y="15614"/>
                </a:moveTo>
                <a:cubicBezTo>
                  <a:pt x="2926" y="16884"/>
                  <a:pt x="3306" y="17890"/>
                  <a:pt x="3794" y="18168"/>
                </a:cubicBezTo>
                <a:cubicBezTo>
                  <a:pt x="3699" y="16898"/>
                  <a:pt x="3319" y="15891"/>
                  <a:pt x="2831" y="15614"/>
                </a:cubicBezTo>
                <a:close/>
                <a:moveTo>
                  <a:pt x="2303" y="15614"/>
                </a:moveTo>
                <a:cubicBezTo>
                  <a:pt x="1815" y="15891"/>
                  <a:pt x="1435" y="16898"/>
                  <a:pt x="1340" y="18168"/>
                </a:cubicBezTo>
                <a:cubicBezTo>
                  <a:pt x="1828" y="17890"/>
                  <a:pt x="2208" y="16884"/>
                  <a:pt x="2303" y="15614"/>
                </a:cubicBezTo>
                <a:close/>
                <a:moveTo>
                  <a:pt x="0" y="15122"/>
                </a:moveTo>
                <a:cubicBezTo>
                  <a:pt x="543" y="15550"/>
                  <a:pt x="952" y="16762"/>
                  <a:pt x="1032" y="18246"/>
                </a:cubicBezTo>
                <a:cubicBezTo>
                  <a:pt x="1033" y="18246"/>
                  <a:pt x="1033" y="18246"/>
                  <a:pt x="1033" y="18246"/>
                </a:cubicBezTo>
                <a:lnTo>
                  <a:pt x="1034" y="18278"/>
                </a:lnTo>
                <a:cubicBezTo>
                  <a:pt x="1043" y="18419"/>
                  <a:pt x="1047" y="18564"/>
                  <a:pt x="1047" y="18711"/>
                </a:cubicBezTo>
                <a:cubicBezTo>
                  <a:pt x="1050" y="18737"/>
                  <a:pt x="1050" y="18764"/>
                  <a:pt x="1050" y="18791"/>
                </a:cubicBezTo>
                <a:cubicBezTo>
                  <a:pt x="1050" y="18809"/>
                  <a:pt x="1050" y="18827"/>
                  <a:pt x="1049" y="18844"/>
                </a:cubicBezTo>
                <a:lnTo>
                  <a:pt x="1048" y="18844"/>
                </a:lnTo>
                <a:lnTo>
                  <a:pt x="1048" y="18846"/>
                </a:lnTo>
                <a:lnTo>
                  <a:pt x="1018" y="18839"/>
                </a:lnTo>
                <a:cubicBezTo>
                  <a:pt x="960" y="18836"/>
                  <a:pt x="904" y="18822"/>
                  <a:pt x="848" y="18796"/>
                </a:cubicBezTo>
                <a:cubicBezTo>
                  <a:pt x="839" y="18798"/>
                  <a:pt x="829" y="18794"/>
                  <a:pt x="820" y="18789"/>
                </a:cubicBezTo>
                <a:lnTo>
                  <a:pt x="820" y="18784"/>
                </a:lnTo>
                <a:cubicBezTo>
                  <a:pt x="500" y="18644"/>
                  <a:pt x="215" y="18242"/>
                  <a:pt x="0" y="17666"/>
                </a:cubicBezTo>
                <a:lnTo>
                  <a:pt x="0" y="16696"/>
                </a:lnTo>
                <a:cubicBezTo>
                  <a:pt x="173" y="17436"/>
                  <a:pt x="459" y="17976"/>
                  <a:pt x="796" y="18168"/>
                </a:cubicBezTo>
                <a:cubicBezTo>
                  <a:pt x="713" y="17047"/>
                  <a:pt x="406" y="16131"/>
                  <a:pt x="0" y="15743"/>
                </a:cubicBezTo>
                <a:close/>
                <a:moveTo>
                  <a:pt x="20567" y="14935"/>
                </a:moveTo>
                <a:lnTo>
                  <a:pt x="20597" y="14942"/>
                </a:lnTo>
                <a:cubicBezTo>
                  <a:pt x="20654" y="14945"/>
                  <a:pt x="20711" y="14959"/>
                  <a:pt x="20766" y="14985"/>
                </a:cubicBezTo>
                <a:cubicBezTo>
                  <a:pt x="20776" y="14983"/>
                  <a:pt x="20785" y="14987"/>
                  <a:pt x="20795" y="14992"/>
                </a:cubicBezTo>
                <a:lnTo>
                  <a:pt x="20795" y="14998"/>
                </a:lnTo>
                <a:cubicBezTo>
                  <a:pt x="21108" y="15135"/>
                  <a:pt x="21387" y="15523"/>
                  <a:pt x="21600" y="16080"/>
                </a:cubicBezTo>
                <a:lnTo>
                  <a:pt x="21600" y="17025"/>
                </a:lnTo>
                <a:cubicBezTo>
                  <a:pt x="21426" y="16316"/>
                  <a:pt x="21146" y="15800"/>
                  <a:pt x="20819" y="15614"/>
                </a:cubicBezTo>
                <a:cubicBezTo>
                  <a:pt x="20901" y="16721"/>
                  <a:pt x="21201" y="17629"/>
                  <a:pt x="21600" y="18026"/>
                </a:cubicBezTo>
                <a:lnTo>
                  <a:pt x="21600" y="18650"/>
                </a:lnTo>
                <a:cubicBezTo>
                  <a:pt x="21064" y="18210"/>
                  <a:pt x="20661" y="17006"/>
                  <a:pt x="20582" y="15535"/>
                </a:cubicBezTo>
                <a:cubicBezTo>
                  <a:pt x="20582" y="15535"/>
                  <a:pt x="20582" y="15535"/>
                  <a:pt x="20581" y="15535"/>
                </a:cubicBezTo>
                <a:lnTo>
                  <a:pt x="20580" y="15504"/>
                </a:lnTo>
                <a:cubicBezTo>
                  <a:pt x="20571" y="15362"/>
                  <a:pt x="20567" y="15217"/>
                  <a:pt x="20567" y="15070"/>
                </a:cubicBezTo>
                <a:cubicBezTo>
                  <a:pt x="20565" y="15044"/>
                  <a:pt x="20565" y="15017"/>
                  <a:pt x="20565" y="14991"/>
                </a:cubicBezTo>
                <a:lnTo>
                  <a:pt x="20566" y="14937"/>
                </a:lnTo>
                <a:lnTo>
                  <a:pt x="20567" y="14937"/>
                </a:lnTo>
                <a:close/>
                <a:moveTo>
                  <a:pt x="20542" y="14935"/>
                </a:moveTo>
                <a:lnTo>
                  <a:pt x="20542" y="14937"/>
                </a:lnTo>
                <a:lnTo>
                  <a:pt x="20543" y="14937"/>
                </a:lnTo>
                <a:lnTo>
                  <a:pt x="20544" y="14991"/>
                </a:lnTo>
                <a:cubicBezTo>
                  <a:pt x="20544" y="15017"/>
                  <a:pt x="20544" y="15044"/>
                  <a:pt x="20542" y="15070"/>
                </a:cubicBezTo>
                <a:cubicBezTo>
                  <a:pt x="20542" y="15217"/>
                  <a:pt x="20537" y="15362"/>
                  <a:pt x="20528" y="15504"/>
                </a:cubicBezTo>
                <a:lnTo>
                  <a:pt x="20528" y="15535"/>
                </a:lnTo>
                <a:cubicBezTo>
                  <a:pt x="20527" y="15535"/>
                  <a:pt x="20527" y="15535"/>
                  <a:pt x="20527" y="15535"/>
                </a:cubicBezTo>
                <a:cubicBezTo>
                  <a:pt x="20438" y="17189"/>
                  <a:pt x="19940" y="18505"/>
                  <a:pt x="19304" y="18784"/>
                </a:cubicBezTo>
                <a:lnTo>
                  <a:pt x="19304" y="18789"/>
                </a:lnTo>
                <a:cubicBezTo>
                  <a:pt x="19294" y="18794"/>
                  <a:pt x="19285" y="18798"/>
                  <a:pt x="19275" y="18796"/>
                </a:cubicBezTo>
                <a:cubicBezTo>
                  <a:pt x="19220" y="18822"/>
                  <a:pt x="19163" y="18836"/>
                  <a:pt x="19106" y="18839"/>
                </a:cubicBezTo>
                <a:lnTo>
                  <a:pt x="19076" y="18846"/>
                </a:lnTo>
                <a:lnTo>
                  <a:pt x="19076" y="18844"/>
                </a:lnTo>
                <a:lnTo>
                  <a:pt x="19075" y="18844"/>
                </a:lnTo>
                <a:cubicBezTo>
                  <a:pt x="19074" y="18827"/>
                  <a:pt x="19074" y="18809"/>
                  <a:pt x="19074" y="18791"/>
                </a:cubicBezTo>
                <a:cubicBezTo>
                  <a:pt x="19074" y="18764"/>
                  <a:pt x="19074" y="18737"/>
                  <a:pt x="19076" y="18711"/>
                </a:cubicBezTo>
                <a:cubicBezTo>
                  <a:pt x="19076" y="18564"/>
                  <a:pt x="19080" y="18419"/>
                  <a:pt x="19089" y="18278"/>
                </a:cubicBezTo>
                <a:lnTo>
                  <a:pt x="19090" y="18246"/>
                </a:lnTo>
                <a:cubicBezTo>
                  <a:pt x="19091" y="18246"/>
                  <a:pt x="19091" y="18246"/>
                  <a:pt x="19091" y="18246"/>
                </a:cubicBezTo>
                <a:cubicBezTo>
                  <a:pt x="19180" y="16592"/>
                  <a:pt x="19678" y="15276"/>
                  <a:pt x="20314" y="14998"/>
                </a:cubicBezTo>
                <a:lnTo>
                  <a:pt x="20314" y="14992"/>
                </a:lnTo>
                <a:cubicBezTo>
                  <a:pt x="20323" y="14987"/>
                  <a:pt x="20333" y="14983"/>
                  <a:pt x="20343" y="14985"/>
                </a:cubicBezTo>
                <a:cubicBezTo>
                  <a:pt x="20398" y="14959"/>
                  <a:pt x="20455" y="14945"/>
                  <a:pt x="20512" y="14942"/>
                </a:cubicBezTo>
                <a:close/>
                <a:moveTo>
                  <a:pt x="17569" y="14935"/>
                </a:moveTo>
                <a:lnTo>
                  <a:pt x="17599" y="14942"/>
                </a:lnTo>
                <a:cubicBezTo>
                  <a:pt x="17656" y="14945"/>
                  <a:pt x="17713" y="14959"/>
                  <a:pt x="17768" y="14985"/>
                </a:cubicBezTo>
                <a:cubicBezTo>
                  <a:pt x="17778" y="14983"/>
                  <a:pt x="17787" y="14987"/>
                  <a:pt x="17797" y="14992"/>
                </a:cubicBezTo>
                <a:lnTo>
                  <a:pt x="17797" y="14998"/>
                </a:lnTo>
                <a:cubicBezTo>
                  <a:pt x="18433" y="15276"/>
                  <a:pt x="18931" y="16592"/>
                  <a:pt x="19020" y="18246"/>
                </a:cubicBezTo>
                <a:cubicBezTo>
                  <a:pt x="19020" y="18246"/>
                  <a:pt x="19020" y="18246"/>
                  <a:pt x="19021" y="18246"/>
                </a:cubicBezTo>
                <a:lnTo>
                  <a:pt x="19022" y="18278"/>
                </a:lnTo>
                <a:cubicBezTo>
                  <a:pt x="19031" y="18419"/>
                  <a:pt x="19035" y="18564"/>
                  <a:pt x="19035" y="18711"/>
                </a:cubicBezTo>
                <a:cubicBezTo>
                  <a:pt x="19037" y="18737"/>
                  <a:pt x="19037" y="18764"/>
                  <a:pt x="19037" y="18791"/>
                </a:cubicBezTo>
                <a:cubicBezTo>
                  <a:pt x="19037" y="18809"/>
                  <a:pt x="19037" y="18827"/>
                  <a:pt x="19036" y="18844"/>
                </a:cubicBezTo>
                <a:lnTo>
                  <a:pt x="19035" y="18844"/>
                </a:lnTo>
                <a:lnTo>
                  <a:pt x="19035" y="18846"/>
                </a:lnTo>
                <a:lnTo>
                  <a:pt x="19005" y="18839"/>
                </a:lnTo>
                <a:cubicBezTo>
                  <a:pt x="18948" y="18836"/>
                  <a:pt x="18891" y="18822"/>
                  <a:pt x="18836" y="18796"/>
                </a:cubicBezTo>
                <a:cubicBezTo>
                  <a:pt x="18826" y="18798"/>
                  <a:pt x="18817" y="18794"/>
                  <a:pt x="18807" y="18789"/>
                </a:cubicBezTo>
                <a:lnTo>
                  <a:pt x="18807" y="18784"/>
                </a:lnTo>
                <a:cubicBezTo>
                  <a:pt x="18171" y="18505"/>
                  <a:pt x="17673" y="17189"/>
                  <a:pt x="17584" y="15535"/>
                </a:cubicBezTo>
                <a:cubicBezTo>
                  <a:pt x="17584" y="15535"/>
                  <a:pt x="17584" y="15535"/>
                  <a:pt x="17583" y="15535"/>
                </a:cubicBezTo>
                <a:lnTo>
                  <a:pt x="17582" y="15504"/>
                </a:lnTo>
                <a:cubicBezTo>
                  <a:pt x="17573" y="15362"/>
                  <a:pt x="17569" y="15217"/>
                  <a:pt x="17569" y="15070"/>
                </a:cubicBezTo>
                <a:cubicBezTo>
                  <a:pt x="17567" y="15044"/>
                  <a:pt x="17567" y="15017"/>
                  <a:pt x="17567" y="14991"/>
                </a:cubicBezTo>
                <a:lnTo>
                  <a:pt x="17568" y="14937"/>
                </a:lnTo>
                <a:lnTo>
                  <a:pt x="17569" y="14937"/>
                </a:lnTo>
                <a:close/>
                <a:moveTo>
                  <a:pt x="17544" y="14935"/>
                </a:moveTo>
                <a:lnTo>
                  <a:pt x="17544" y="14937"/>
                </a:lnTo>
                <a:lnTo>
                  <a:pt x="17545" y="14937"/>
                </a:lnTo>
                <a:lnTo>
                  <a:pt x="17546" y="14991"/>
                </a:lnTo>
                <a:cubicBezTo>
                  <a:pt x="17546" y="15017"/>
                  <a:pt x="17546" y="15044"/>
                  <a:pt x="17544" y="15070"/>
                </a:cubicBezTo>
                <a:cubicBezTo>
                  <a:pt x="17544" y="15217"/>
                  <a:pt x="17540" y="15362"/>
                  <a:pt x="17531" y="15504"/>
                </a:cubicBezTo>
                <a:lnTo>
                  <a:pt x="17530" y="15535"/>
                </a:lnTo>
                <a:cubicBezTo>
                  <a:pt x="17529" y="15535"/>
                  <a:pt x="17529" y="15535"/>
                  <a:pt x="17529" y="15535"/>
                </a:cubicBezTo>
                <a:cubicBezTo>
                  <a:pt x="17440" y="17189"/>
                  <a:pt x="16942" y="18505"/>
                  <a:pt x="16306" y="18784"/>
                </a:cubicBezTo>
                <a:lnTo>
                  <a:pt x="16306" y="18789"/>
                </a:lnTo>
                <a:cubicBezTo>
                  <a:pt x="16296" y="18794"/>
                  <a:pt x="16287" y="18798"/>
                  <a:pt x="16277" y="18796"/>
                </a:cubicBezTo>
                <a:cubicBezTo>
                  <a:pt x="16222" y="18822"/>
                  <a:pt x="16165" y="18836"/>
                  <a:pt x="16108" y="18839"/>
                </a:cubicBezTo>
                <a:lnTo>
                  <a:pt x="16078" y="18846"/>
                </a:lnTo>
                <a:lnTo>
                  <a:pt x="16078" y="18844"/>
                </a:lnTo>
                <a:lnTo>
                  <a:pt x="16077" y="18844"/>
                </a:lnTo>
                <a:cubicBezTo>
                  <a:pt x="16076" y="18827"/>
                  <a:pt x="16076" y="18809"/>
                  <a:pt x="16076" y="18791"/>
                </a:cubicBezTo>
                <a:cubicBezTo>
                  <a:pt x="16076" y="18764"/>
                  <a:pt x="16076" y="18737"/>
                  <a:pt x="16078" y="18711"/>
                </a:cubicBezTo>
                <a:cubicBezTo>
                  <a:pt x="16078" y="18564"/>
                  <a:pt x="16082" y="18419"/>
                  <a:pt x="16091" y="18278"/>
                </a:cubicBezTo>
                <a:lnTo>
                  <a:pt x="16092" y="18246"/>
                </a:lnTo>
                <a:cubicBezTo>
                  <a:pt x="16093" y="18246"/>
                  <a:pt x="16093" y="18246"/>
                  <a:pt x="16093" y="18246"/>
                </a:cubicBezTo>
                <a:cubicBezTo>
                  <a:pt x="16182" y="16592"/>
                  <a:pt x="16680" y="15276"/>
                  <a:pt x="17316" y="14998"/>
                </a:cubicBezTo>
                <a:lnTo>
                  <a:pt x="17316" y="14992"/>
                </a:lnTo>
                <a:cubicBezTo>
                  <a:pt x="17326" y="14987"/>
                  <a:pt x="17335" y="14983"/>
                  <a:pt x="17345" y="14985"/>
                </a:cubicBezTo>
                <a:cubicBezTo>
                  <a:pt x="17400" y="14959"/>
                  <a:pt x="17457" y="14945"/>
                  <a:pt x="17514" y="14942"/>
                </a:cubicBezTo>
                <a:close/>
                <a:moveTo>
                  <a:pt x="14571" y="14935"/>
                </a:moveTo>
                <a:lnTo>
                  <a:pt x="14601" y="14942"/>
                </a:lnTo>
                <a:cubicBezTo>
                  <a:pt x="14658" y="14945"/>
                  <a:pt x="14715" y="14959"/>
                  <a:pt x="14770" y="14985"/>
                </a:cubicBezTo>
                <a:cubicBezTo>
                  <a:pt x="14780" y="14983"/>
                  <a:pt x="14790" y="14987"/>
                  <a:pt x="14799" y="14992"/>
                </a:cubicBezTo>
                <a:lnTo>
                  <a:pt x="14799" y="14998"/>
                </a:lnTo>
                <a:cubicBezTo>
                  <a:pt x="15435" y="15276"/>
                  <a:pt x="15933" y="16592"/>
                  <a:pt x="16022" y="18246"/>
                </a:cubicBezTo>
                <a:cubicBezTo>
                  <a:pt x="16022" y="18246"/>
                  <a:pt x="16022" y="18246"/>
                  <a:pt x="16023" y="18246"/>
                </a:cubicBezTo>
                <a:lnTo>
                  <a:pt x="16024" y="18278"/>
                </a:lnTo>
                <a:cubicBezTo>
                  <a:pt x="16033" y="18419"/>
                  <a:pt x="16037" y="18564"/>
                  <a:pt x="16037" y="18711"/>
                </a:cubicBezTo>
                <a:cubicBezTo>
                  <a:pt x="16039" y="18737"/>
                  <a:pt x="16039" y="18764"/>
                  <a:pt x="16039" y="18791"/>
                </a:cubicBezTo>
                <a:cubicBezTo>
                  <a:pt x="16039" y="18809"/>
                  <a:pt x="16039" y="18827"/>
                  <a:pt x="16038" y="18844"/>
                </a:cubicBezTo>
                <a:lnTo>
                  <a:pt x="16037" y="18844"/>
                </a:lnTo>
                <a:lnTo>
                  <a:pt x="16037" y="18846"/>
                </a:lnTo>
                <a:lnTo>
                  <a:pt x="16007" y="18839"/>
                </a:lnTo>
                <a:cubicBezTo>
                  <a:pt x="15950" y="18836"/>
                  <a:pt x="15893" y="18822"/>
                  <a:pt x="15838" y="18796"/>
                </a:cubicBezTo>
                <a:cubicBezTo>
                  <a:pt x="15828" y="18798"/>
                  <a:pt x="15819" y="18794"/>
                  <a:pt x="15809" y="18789"/>
                </a:cubicBezTo>
                <a:lnTo>
                  <a:pt x="15809" y="18784"/>
                </a:lnTo>
                <a:cubicBezTo>
                  <a:pt x="15173" y="18505"/>
                  <a:pt x="14675" y="17189"/>
                  <a:pt x="14586" y="15535"/>
                </a:cubicBezTo>
                <a:cubicBezTo>
                  <a:pt x="14586" y="15535"/>
                  <a:pt x="14586" y="15535"/>
                  <a:pt x="14585" y="15535"/>
                </a:cubicBezTo>
                <a:lnTo>
                  <a:pt x="14584" y="15504"/>
                </a:lnTo>
                <a:cubicBezTo>
                  <a:pt x="14576" y="15362"/>
                  <a:pt x="14571" y="15217"/>
                  <a:pt x="14571" y="15070"/>
                </a:cubicBezTo>
                <a:cubicBezTo>
                  <a:pt x="14569" y="15044"/>
                  <a:pt x="14569" y="15017"/>
                  <a:pt x="14569" y="14991"/>
                </a:cubicBezTo>
                <a:lnTo>
                  <a:pt x="14570" y="14937"/>
                </a:lnTo>
                <a:lnTo>
                  <a:pt x="14571" y="14937"/>
                </a:lnTo>
                <a:close/>
                <a:moveTo>
                  <a:pt x="14546" y="14935"/>
                </a:moveTo>
                <a:lnTo>
                  <a:pt x="14546" y="14937"/>
                </a:lnTo>
                <a:lnTo>
                  <a:pt x="14547" y="14937"/>
                </a:lnTo>
                <a:lnTo>
                  <a:pt x="14548" y="14991"/>
                </a:lnTo>
                <a:cubicBezTo>
                  <a:pt x="14548" y="15017"/>
                  <a:pt x="14548" y="15044"/>
                  <a:pt x="14546" y="15070"/>
                </a:cubicBezTo>
                <a:cubicBezTo>
                  <a:pt x="14546" y="15217"/>
                  <a:pt x="14542" y="15362"/>
                  <a:pt x="14533" y="15504"/>
                </a:cubicBezTo>
                <a:lnTo>
                  <a:pt x="14532" y="15535"/>
                </a:lnTo>
                <a:cubicBezTo>
                  <a:pt x="14531" y="15535"/>
                  <a:pt x="14531" y="15535"/>
                  <a:pt x="14531" y="15535"/>
                </a:cubicBezTo>
                <a:cubicBezTo>
                  <a:pt x="14442" y="17189"/>
                  <a:pt x="13944" y="18505"/>
                  <a:pt x="13308" y="18784"/>
                </a:cubicBezTo>
                <a:lnTo>
                  <a:pt x="13308" y="18789"/>
                </a:lnTo>
                <a:cubicBezTo>
                  <a:pt x="13298" y="18794"/>
                  <a:pt x="13289" y="18798"/>
                  <a:pt x="13279" y="18796"/>
                </a:cubicBezTo>
                <a:cubicBezTo>
                  <a:pt x="13224" y="18822"/>
                  <a:pt x="13167" y="18836"/>
                  <a:pt x="13110" y="18839"/>
                </a:cubicBezTo>
                <a:lnTo>
                  <a:pt x="13080" y="18846"/>
                </a:lnTo>
                <a:lnTo>
                  <a:pt x="13080" y="18844"/>
                </a:lnTo>
                <a:lnTo>
                  <a:pt x="13079" y="18844"/>
                </a:lnTo>
                <a:cubicBezTo>
                  <a:pt x="13078" y="18827"/>
                  <a:pt x="13078" y="18809"/>
                  <a:pt x="13078" y="18791"/>
                </a:cubicBezTo>
                <a:cubicBezTo>
                  <a:pt x="13078" y="18764"/>
                  <a:pt x="13078" y="18737"/>
                  <a:pt x="13080" y="18711"/>
                </a:cubicBezTo>
                <a:cubicBezTo>
                  <a:pt x="13080" y="18564"/>
                  <a:pt x="13084" y="18419"/>
                  <a:pt x="13093" y="18278"/>
                </a:cubicBezTo>
                <a:lnTo>
                  <a:pt x="13094" y="18246"/>
                </a:lnTo>
                <a:cubicBezTo>
                  <a:pt x="13095" y="18246"/>
                  <a:pt x="13095" y="18246"/>
                  <a:pt x="13095" y="18246"/>
                </a:cubicBezTo>
                <a:cubicBezTo>
                  <a:pt x="13184" y="16592"/>
                  <a:pt x="13682" y="15276"/>
                  <a:pt x="14318" y="14998"/>
                </a:cubicBezTo>
                <a:lnTo>
                  <a:pt x="14318" y="14992"/>
                </a:lnTo>
                <a:cubicBezTo>
                  <a:pt x="14328" y="14987"/>
                  <a:pt x="14337" y="14983"/>
                  <a:pt x="14347" y="14985"/>
                </a:cubicBezTo>
                <a:cubicBezTo>
                  <a:pt x="14402" y="14959"/>
                  <a:pt x="14459" y="14945"/>
                  <a:pt x="14516" y="14942"/>
                </a:cubicBezTo>
                <a:close/>
                <a:moveTo>
                  <a:pt x="11573" y="14935"/>
                </a:moveTo>
                <a:lnTo>
                  <a:pt x="11603" y="14942"/>
                </a:lnTo>
                <a:cubicBezTo>
                  <a:pt x="11661" y="14945"/>
                  <a:pt x="11717" y="14959"/>
                  <a:pt x="11772" y="14985"/>
                </a:cubicBezTo>
                <a:cubicBezTo>
                  <a:pt x="11782" y="14983"/>
                  <a:pt x="11792" y="14987"/>
                  <a:pt x="11801" y="14992"/>
                </a:cubicBezTo>
                <a:lnTo>
                  <a:pt x="11801" y="14998"/>
                </a:lnTo>
                <a:cubicBezTo>
                  <a:pt x="12437" y="15276"/>
                  <a:pt x="12935" y="16592"/>
                  <a:pt x="13024" y="18246"/>
                </a:cubicBezTo>
                <a:cubicBezTo>
                  <a:pt x="13024" y="18246"/>
                  <a:pt x="13025" y="18246"/>
                  <a:pt x="13025" y="18246"/>
                </a:cubicBezTo>
                <a:lnTo>
                  <a:pt x="13026" y="18278"/>
                </a:lnTo>
                <a:cubicBezTo>
                  <a:pt x="13035" y="18419"/>
                  <a:pt x="13039" y="18564"/>
                  <a:pt x="13039" y="18711"/>
                </a:cubicBezTo>
                <a:cubicBezTo>
                  <a:pt x="13041" y="18737"/>
                  <a:pt x="13041" y="18764"/>
                  <a:pt x="13041" y="18791"/>
                </a:cubicBezTo>
                <a:cubicBezTo>
                  <a:pt x="13041" y="18809"/>
                  <a:pt x="13041" y="18827"/>
                  <a:pt x="13040" y="18844"/>
                </a:cubicBezTo>
                <a:lnTo>
                  <a:pt x="13040" y="18844"/>
                </a:lnTo>
                <a:lnTo>
                  <a:pt x="13039" y="18846"/>
                </a:lnTo>
                <a:lnTo>
                  <a:pt x="13009" y="18839"/>
                </a:lnTo>
                <a:cubicBezTo>
                  <a:pt x="12952" y="18836"/>
                  <a:pt x="12895" y="18822"/>
                  <a:pt x="12840" y="18796"/>
                </a:cubicBezTo>
                <a:cubicBezTo>
                  <a:pt x="12830" y="18798"/>
                  <a:pt x="12821" y="18794"/>
                  <a:pt x="12811" y="18789"/>
                </a:cubicBezTo>
                <a:lnTo>
                  <a:pt x="12811" y="18784"/>
                </a:lnTo>
                <a:cubicBezTo>
                  <a:pt x="12175" y="18505"/>
                  <a:pt x="11677" y="17189"/>
                  <a:pt x="11588" y="15535"/>
                </a:cubicBezTo>
                <a:cubicBezTo>
                  <a:pt x="11588" y="15535"/>
                  <a:pt x="11588" y="15535"/>
                  <a:pt x="11588" y="15535"/>
                </a:cubicBezTo>
                <a:lnTo>
                  <a:pt x="11587" y="15504"/>
                </a:lnTo>
                <a:cubicBezTo>
                  <a:pt x="11578" y="15362"/>
                  <a:pt x="11573" y="15217"/>
                  <a:pt x="11573" y="15070"/>
                </a:cubicBezTo>
                <a:cubicBezTo>
                  <a:pt x="11571" y="15044"/>
                  <a:pt x="11571" y="15017"/>
                  <a:pt x="11571" y="14991"/>
                </a:cubicBezTo>
                <a:lnTo>
                  <a:pt x="11572" y="14937"/>
                </a:lnTo>
                <a:lnTo>
                  <a:pt x="11573" y="14937"/>
                </a:lnTo>
                <a:close/>
                <a:moveTo>
                  <a:pt x="11548" y="14935"/>
                </a:moveTo>
                <a:lnTo>
                  <a:pt x="11549" y="14937"/>
                </a:lnTo>
                <a:lnTo>
                  <a:pt x="11549" y="14937"/>
                </a:lnTo>
                <a:lnTo>
                  <a:pt x="11550" y="14991"/>
                </a:lnTo>
                <a:cubicBezTo>
                  <a:pt x="11550" y="15017"/>
                  <a:pt x="11550" y="15044"/>
                  <a:pt x="11548" y="15070"/>
                </a:cubicBezTo>
                <a:cubicBezTo>
                  <a:pt x="11548" y="15217"/>
                  <a:pt x="11544" y="15362"/>
                  <a:pt x="11535" y="15504"/>
                </a:cubicBezTo>
                <a:lnTo>
                  <a:pt x="11534" y="15535"/>
                </a:lnTo>
                <a:cubicBezTo>
                  <a:pt x="11534" y="15535"/>
                  <a:pt x="11533" y="15535"/>
                  <a:pt x="11533" y="15535"/>
                </a:cubicBezTo>
                <a:cubicBezTo>
                  <a:pt x="11444" y="17189"/>
                  <a:pt x="10946" y="18505"/>
                  <a:pt x="10310" y="18784"/>
                </a:cubicBezTo>
                <a:lnTo>
                  <a:pt x="10310" y="18789"/>
                </a:lnTo>
                <a:cubicBezTo>
                  <a:pt x="10301" y="18794"/>
                  <a:pt x="10291" y="18798"/>
                  <a:pt x="10281" y="18796"/>
                </a:cubicBezTo>
                <a:cubicBezTo>
                  <a:pt x="10226" y="18822"/>
                  <a:pt x="10170" y="18836"/>
                  <a:pt x="10112" y="18839"/>
                </a:cubicBezTo>
                <a:lnTo>
                  <a:pt x="10082" y="18846"/>
                </a:lnTo>
                <a:lnTo>
                  <a:pt x="10082" y="18844"/>
                </a:lnTo>
                <a:lnTo>
                  <a:pt x="10081" y="18844"/>
                </a:lnTo>
                <a:cubicBezTo>
                  <a:pt x="10080" y="18827"/>
                  <a:pt x="10080" y="18809"/>
                  <a:pt x="10080" y="18791"/>
                </a:cubicBezTo>
                <a:cubicBezTo>
                  <a:pt x="10080" y="18764"/>
                  <a:pt x="10080" y="18737"/>
                  <a:pt x="10082" y="18711"/>
                </a:cubicBezTo>
                <a:cubicBezTo>
                  <a:pt x="10082" y="18564"/>
                  <a:pt x="10087" y="18419"/>
                  <a:pt x="10096" y="18278"/>
                </a:cubicBezTo>
                <a:lnTo>
                  <a:pt x="10096" y="18246"/>
                </a:lnTo>
                <a:cubicBezTo>
                  <a:pt x="10097" y="18246"/>
                  <a:pt x="10097" y="18246"/>
                  <a:pt x="10097" y="18246"/>
                </a:cubicBezTo>
                <a:cubicBezTo>
                  <a:pt x="10186" y="16592"/>
                  <a:pt x="10684" y="15276"/>
                  <a:pt x="11320" y="14998"/>
                </a:cubicBezTo>
                <a:lnTo>
                  <a:pt x="11320" y="14992"/>
                </a:lnTo>
                <a:cubicBezTo>
                  <a:pt x="11330" y="14987"/>
                  <a:pt x="11339" y="14983"/>
                  <a:pt x="11349" y="14985"/>
                </a:cubicBezTo>
                <a:cubicBezTo>
                  <a:pt x="11404" y="14959"/>
                  <a:pt x="11461" y="14945"/>
                  <a:pt x="11518" y="14942"/>
                </a:cubicBezTo>
                <a:close/>
                <a:moveTo>
                  <a:pt x="8575" y="14935"/>
                </a:moveTo>
                <a:lnTo>
                  <a:pt x="8605" y="14942"/>
                </a:lnTo>
                <a:cubicBezTo>
                  <a:pt x="8663" y="14945"/>
                  <a:pt x="8719" y="14959"/>
                  <a:pt x="8774" y="14985"/>
                </a:cubicBezTo>
                <a:cubicBezTo>
                  <a:pt x="8784" y="14983"/>
                  <a:pt x="8794" y="14987"/>
                  <a:pt x="8803" y="14992"/>
                </a:cubicBezTo>
                <a:lnTo>
                  <a:pt x="8803" y="14998"/>
                </a:lnTo>
                <a:cubicBezTo>
                  <a:pt x="9439" y="15276"/>
                  <a:pt x="9937" y="16592"/>
                  <a:pt x="10026" y="18246"/>
                </a:cubicBezTo>
                <a:cubicBezTo>
                  <a:pt x="10026" y="18246"/>
                  <a:pt x="10027" y="18246"/>
                  <a:pt x="10027" y="18246"/>
                </a:cubicBezTo>
                <a:lnTo>
                  <a:pt x="10028" y="18278"/>
                </a:lnTo>
                <a:cubicBezTo>
                  <a:pt x="10037" y="18419"/>
                  <a:pt x="10041" y="18564"/>
                  <a:pt x="10041" y="18711"/>
                </a:cubicBezTo>
                <a:cubicBezTo>
                  <a:pt x="10043" y="18737"/>
                  <a:pt x="10044" y="18764"/>
                  <a:pt x="10044" y="18791"/>
                </a:cubicBezTo>
                <a:cubicBezTo>
                  <a:pt x="10044" y="18809"/>
                  <a:pt x="10043" y="18827"/>
                  <a:pt x="10042" y="18844"/>
                </a:cubicBezTo>
                <a:lnTo>
                  <a:pt x="10042" y="18844"/>
                </a:lnTo>
                <a:lnTo>
                  <a:pt x="10042" y="18846"/>
                </a:lnTo>
                <a:lnTo>
                  <a:pt x="10011" y="18839"/>
                </a:lnTo>
                <a:cubicBezTo>
                  <a:pt x="9954" y="18836"/>
                  <a:pt x="9897" y="18822"/>
                  <a:pt x="9842" y="18796"/>
                </a:cubicBezTo>
                <a:cubicBezTo>
                  <a:pt x="9832" y="18798"/>
                  <a:pt x="9823" y="18794"/>
                  <a:pt x="9813" y="18789"/>
                </a:cubicBezTo>
                <a:lnTo>
                  <a:pt x="9813" y="18784"/>
                </a:lnTo>
                <a:cubicBezTo>
                  <a:pt x="9177" y="18505"/>
                  <a:pt x="8680" y="17189"/>
                  <a:pt x="8591" y="15535"/>
                </a:cubicBezTo>
                <a:cubicBezTo>
                  <a:pt x="8590" y="15535"/>
                  <a:pt x="8590" y="15535"/>
                  <a:pt x="8590" y="15535"/>
                </a:cubicBezTo>
                <a:lnTo>
                  <a:pt x="8589" y="15504"/>
                </a:lnTo>
                <a:cubicBezTo>
                  <a:pt x="8580" y="15362"/>
                  <a:pt x="8575" y="15217"/>
                  <a:pt x="8575" y="15070"/>
                </a:cubicBezTo>
                <a:cubicBezTo>
                  <a:pt x="8573" y="15044"/>
                  <a:pt x="8573" y="15017"/>
                  <a:pt x="8573" y="14991"/>
                </a:cubicBezTo>
                <a:lnTo>
                  <a:pt x="8574" y="14937"/>
                </a:lnTo>
                <a:lnTo>
                  <a:pt x="8575" y="14937"/>
                </a:lnTo>
                <a:close/>
                <a:moveTo>
                  <a:pt x="8551" y="14935"/>
                </a:moveTo>
                <a:lnTo>
                  <a:pt x="8551" y="14937"/>
                </a:lnTo>
                <a:lnTo>
                  <a:pt x="8551" y="14937"/>
                </a:lnTo>
                <a:lnTo>
                  <a:pt x="8553" y="14991"/>
                </a:lnTo>
                <a:cubicBezTo>
                  <a:pt x="8553" y="15017"/>
                  <a:pt x="8552" y="15044"/>
                  <a:pt x="8550" y="15070"/>
                </a:cubicBezTo>
                <a:cubicBezTo>
                  <a:pt x="8550" y="15217"/>
                  <a:pt x="8546" y="15362"/>
                  <a:pt x="8537" y="15504"/>
                </a:cubicBezTo>
                <a:lnTo>
                  <a:pt x="8536" y="15535"/>
                </a:lnTo>
                <a:cubicBezTo>
                  <a:pt x="8536" y="15535"/>
                  <a:pt x="8535" y="15535"/>
                  <a:pt x="8535" y="15535"/>
                </a:cubicBezTo>
                <a:cubicBezTo>
                  <a:pt x="8446" y="17189"/>
                  <a:pt x="7948" y="18505"/>
                  <a:pt x="7312" y="18784"/>
                </a:cubicBezTo>
                <a:lnTo>
                  <a:pt x="7312" y="18789"/>
                </a:lnTo>
                <a:cubicBezTo>
                  <a:pt x="7303" y="18794"/>
                  <a:pt x="7293" y="18798"/>
                  <a:pt x="7283" y="18796"/>
                </a:cubicBezTo>
                <a:cubicBezTo>
                  <a:pt x="7228" y="18822"/>
                  <a:pt x="7172" y="18836"/>
                  <a:pt x="7114" y="18839"/>
                </a:cubicBezTo>
                <a:lnTo>
                  <a:pt x="7084" y="18846"/>
                </a:lnTo>
                <a:lnTo>
                  <a:pt x="7084" y="18844"/>
                </a:lnTo>
                <a:lnTo>
                  <a:pt x="7083" y="18844"/>
                </a:lnTo>
                <a:cubicBezTo>
                  <a:pt x="7082" y="18827"/>
                  <a:pt x="7082" y="18809"/>
                  <a:pt x="7082" y="18791"/>
                </a:cubicBezTo>
                <a:cubicBezTo>
                  <a:pt x="7082" y="18764"/>
                  <a:pt x="7082" y="18737"/>
                  <a:pt x="7084" y="18711"/>
                </a:cubicBezTo>
                <a:cubicBezTo>
                  <a:pt x="7084" y="18564"/>
                  <a:pt x="7089" y="18419"/>
                  <a:pt x="7098" y="18278"/>
                </a:cubicBezTo>
                <a:lnTo>
                  <a:pt x="7099" y="18246"/>
                </a:lnTo>
                <a:cubicBezTo>
                  <a:pt x="7099" y="18246"/>
                  <a:pt x="7099" y="18246"/>
                  <a:pt x="7099" y="18246"/>
                </a:cubicBezTo>
                <a:cubicBezTo>
                  <a:pt x="7189" y="16592"/>
                  <a:pt x="7686" y="15276"/>
                  <a:pt x="8322" y="14998"/>
                </a:cubicBezTo>
                <a:lnTo>
                  <a:pt x="8322" y="14992"/>
                </a:lnTo>
                <a:cubicBezTo>
                  <a:pt x="8332" y="14987"/>
                  <a:pt x="8341" y="14983"/>
                  <a:pt x="8351" y="14985"/>
                </a:cubicBezTo>
                <a:cubicBezTo>
                  <a:pt x="8406" y="14959"/>
                  <a:pt x="8463" y="14945"/>
                  <a:pt x="8520" y="14942"/>
                </a:cubicBezTo>
                <a:close/>
                <a:moveTo>
                  <a:pt x="5577" y="14935"/>
                </a:moveTo>
                <a:lnTo>
                  <a:pt x="5607" y="14942"/>
                </a:lnTo>
                <a:cubicBezTo>
                  <a:pt x="5665" y="14945"/>
                  <a:pt x="5721" y="14959"/>
                  <a:pt x="5776" y="14985"/>
                </a:cubicBezTo>
                <a:cubicBezTo>
                  <a:pt x="5786" y="14983"/>
                  <a:pt x="5796" y="14987"/>
                  <a:pt x="5805" y="14992"/>
                </a:cubicBezTo>
                <a:lnTo>
                  <a:pt x="5805" y="14998"/>
                </a:lnTo>
                <a:cubicBezTo>
                  <a:pt x="6441" y="15276"/>
                  <a:pt x="6939" y="16592"/>
                  <a:pt x="7028" y="18246"/>
                </a:cubicBezTo>
                <a:cubicBezTo>
                  <a:pt x="7028" y="18246"/>
                  <a:pt x="7029" y="18246"/>
                  <a:pt x="7029" y="18246"/>
                </a:cubicBezTo>
                <a:lnTo>
                  <a:pt x="7030" y="18278"/>
                </a:lnTo>
                <a:cubicBezTo>
                  <a:pt x="7039" y="18419"/>
                  <a:pt x="7043" y="18564"/>
                  <a:pt x="7043" y="18711"/>
                </a:cubicBezTo>
                <a:cubicBezTo>
                  <a:pt x="7046" y="18737"/>
                  <a:pt x="7046" y="18764"/>
                  <a:pt x="7046" y="18791"/>
                </a:cubicBezTo>
                <a:cubicBezTo>
                  <a:pt x="7046" y="18809"/>
                  <a:pt x="7046" y="18827"/>
                  <a:pt x="7045" y="18844"/>
                </a:cubicBezTo>
                <a:lnTo>
                  <a:pt x="7044" y="18844"/>
                </a:lnTo>
                <a:lnTo>
                  <a:pt x="7044" y="18846"/>
                </a:lnTo>
                <a:lnTo>
                  <a:pt x="7013" y="18839"/>
                </a:lnTo>
                <a:cubicBezTo>
                  <a:pt x="6956" y="18836"/>
                  <a:pt x="6899" y="18822"/>
                  <a:pt x="6844" y="18796"/>
                </a:cubicBezTo>
                <a:cubicBezTo>
                  <a:pt x="6834" y="18798"/>
                  <a:pt x="6825" y="18794"/>
                  <a:pt x="6816" y="18789"/>
                </a:cubicBezTo>
                <a:lnTo>
                  <a:pt x="6815" y="18784"/>
                </a:lnTo>
                <a:cubicBezTo>
                  <a:pt x="6180" y="18505"/>
                  <a:pt x="5682" y="17189"/>
                  <a:pt x="5593" y="15535"/>
                </a:cubicBezTo>
                <a:cubicBezTo>
                  <a:pt x="5592" y="15535"/>
                  <a:pt x="5592" y="15535"/>
                  <a:pt x="5592" y="15535"/>
                </a:cubicBezTo>
                <a:lnTo>
                  <a:pt x="5591" y="15504"/>
                </a:lnTo>
                <a:cubicBezTo>
                  <a:pt x="5582" y="15362"/>
                  <a:pt x="5577" y="15217"/>
                  <a:pt x="5578" y="15070"/>
                </a:cubicBezTo>
                <a:cubicBezTo>
                  <a:pt x="5575" y="15044"/>
                  <a:pt x="5575" y="15017"/>
                  <a:pt x="5575" y="14991"/>
                </a:cubicBezTo>
                <a:lnTo>
                  <a:pt x="5576" y="14937"/>
                </a:lnTo>
                <a:lnTo>
                  <a:pt x="5577" y="14937"/>
                </a:lnTo>
                <a:close/>
                <a:moveTo>
                  <a:pt x="5553" y="14935"/>
                </a:moveTo>
                <a:lnTo>
                  <a:pt x="5553" y="14937"/>
                </a:lnTo>
                <a:lnTo>
                  <a:pt x="5554" y="14937"/>
                </a:lnTo>
                <a:lnTo>
                  <a:pt x="5555" y="14991"/>
                </a:lnTo>
                <a:cubicBezTo>
                  <a:pt x="5555" y="15017"/>
                  <a:pt x="5555" y="15044"/>
                  <a:pt x="5552" y="15070"/>
                </a:cubicBezTo>
                <a:cubicBezTo>
                  <a:pt x="5552" y="15217"/>
                  <a:pt x="5548" y="15362"/>
                  <a:pt x="5539" y="15504"/>
                </a:cubicBezTo>
                <a:lnTo>
                  <a:pt x="5538" y="15535"/>
                </a:lnTo>
                <a:cubicBezTo>
                  <a:pt x="5538" y="15535"/>
                  <a:pt x="5537" y="15535"/>
                  <a:pt x="5537" y="15535"/>
                </a:cubicBezTo>
                <a:cubicBezTo>
                  <a:pt x="5448" y="17189"/>
                  <a:pt x="4950" y="18505"/>
                  <a:pt x="4314" y="18784"/>
                </a:cubicBezTo>
                <a:lnTo>
                  <a:pt x="4314" y="18789"/>
                </a:lnTo>
                <a:cubicBezTo>
                  <a:pt x="4305" y="18794"/>
                  <a:pt x="4295" y="18798"/>
                  <a:pt x="4285" y="18796"/>
                </a:cubicBezTo>
                <a:cubicBezTo>
                  <a:pt x="4230" y="18822"/>
                  <a:pt x="4174" y="18836"/>
                  <a:pt x="4116" y="18839"/>
                </a:cubicBezTo>
                <a:lnTo>
                  <a:pt x="4086" y="18846"/>
                </a:lnTo>
                <a:lnTo>
                  <a:pt x="4086" y="18844"/>
                </a:lnTo>
                <a:lnTo>
                  <a:pt x="4085" y="18844"/>
                </a:lnTo>
                <a:cubicBezTo>
                  <a:pt x="4084" y="18827"/>
                  <a:pt x="4084" y="18809"/>
                  <a:pt x="4084" y="18791"/>
                </a:cubicBezTo>
                <a:cubicBezTo>
                  <a:pt x="4084" y="18764"/>
                  <a:pt x="4084" y="18737"/>
                  <a:pt x="4087" y="18711"/>
                </a:cubicBezTo>
                <a:cubicBezTo>
                  <a:pt x="4086" y="18564"/>
                  <a:pt x="4091" y="18419"/>
                  <a:pt x="4100" y="18278"/>
                </a:cubicBezTo>
                <a:lnTo>
                  <a:pt x="4101" y="18246"/>
                </a:lnTo>
                <a:cubicBezTo>
                  <a:pt x="4101" y="18246"/>
                  <a:pt x="4101" y="18246"/>
                  <a:pt x="4102" y="18246"/>
                </a:cubicBezTo>
                <a:cubicBezTo>
                  <a:pt x="4191" y="16592"/>
                  <a:pt x="4689" y="15276"/>
                  <a:pt x="5324" y="14998"/>
                </a:cubicBezTo>
                <a:lnTo>
                  <a:pt x="5325" y="14992"/>
                </a:lnTo>
                <a:cubicBezTo>
                  <a:pt x="5334" y="14987"/>
                  <a:pt x="5343" y="14983"/>
                  <a:pt x="5353" y="14985"/>
                </a:cubicBezTo>
                <a:cubicBezTo>
                  <a:pt x="5408" y="14959"/>
                  <a:pt x="5465" y="14945"/>
                  <a:pt x="5522" y="14942"/>
                </a:cubicBezTo>
                <a:close/>
                <a:moveTo>
                  <a:pt x="2579" y="14935"/>
                </a:moveTo>
                <a:lnTo>
                  <a:pt x="2609" y="14942"/>
                </a:lnTo>
                <a:cubicBezTo>
                  <a:pt x="2667" y="14945"/>
                  <a:pt x="2723" y="14959"/>
                  <a:pt x="2779" y="14985"/>
                </a:cubicBezTo>
                <a:cubicBezTo>
                  <a:pt x="2788" y="14983"/>
                  <a:pt x="2798" y="14987"/>
                  <a:pt x="2807" y="14992"/>
                </a:cubicBezTo>
                <a:lnTo>
                  <a:pt x="2807" y="14998"/>
                </a:lnTo>
                <a:cubicBezTo>
                  <a:pt x="3443" y="15276"/>
                  <a:pt x="3941" y="16592"/>
                  <a:pt x="4030" y="18246"/>
                </a:cubicBezTo>
                <a:cubicBezTo>
                  <a:pt x="4031" y="18246"/>
                  <a:pt x="4031" y="18246"/>
                  <a:pt x="4031" y="18246"/>
                </a:cubicBezTo>
                <a:lnTo>
                  <a:pt x="4032" y="18278"/>
                </a:lnTo>
                <a:cubicBezTo>
                  <a:pt x="4041" y="18419"/>
                  <a:pt x="4045" y="18564"/>
                  <a:pt x="4045" y="18711"/>
                </a:cubicBezTo>
                <a:cubicBezTo>
                  <a:pt x="4048" y="18737"/>
                  <a:pt x="4048" y="18764"/>
                  <a:pt x="4048" y="18791"/>
                </a:cubicBezTo>
                <a:cubicBezTo>
                  <a:pt x="4048" y="18809"/>
                  <a:pt x="4048" y="18827"/>
                  <a:pt x="4047" y="18844"/>
                </a:cubicBezTo>
                <a:lnTo>
                  <a:pt x="4046" y="18844"/>
                </a:lnTo>
                <a:lnTo>
                  <a:pt x="4046" y="18846"/>
                </a:lnTo>
                <a:lnTo>
                  <a:pt x="4015" y="18839"/>
                </a:lnTo>
                <a:cubicBezTo>
                  <a:pt x="3958" y="18836"/>
                  <a:pt x="3902" y="18822"/>
                  <a:pt x="3846" y="18796"/>
                </a:cubicBezTo>
                <a:cubicBezTo>
                  <a:pt x="3836" y="18798"/>
                  <a:pt x="3827" y="18794"/>
                  <a:pt x="3818" y="18789"/>
                </a:cubicBezTo>
                <a:lnTo>
                  <a:pt x="3817" y="18784"/>
                </a:lnTo>
                <a:cubicBezTo>
                  <a:pt x="3182" y="18505"/>
                  <a:pt x="2684" y="17189"/>
                  <a:pt x="2595" y="15535"/>
                </a:cubicBezTo>
                <a:cubicBezTo>
                  <a:pt x="2594" y="15535"/>
                  <a:pt x="2594" y="15535"/>
                  <a:pt x="2594" y="15535"/>
                </a:cubicBezTo>
                <a:lnTo>
                  <a:pt x="2593" y="15504"/>
                </a:lnTo>
                <a:cubicBezTo>
                  <a:pt x="2584" y="15362"/>
                  <a:pt x="2580" y="15217"/>
                  <a:pt x="2580" y="15070"/>
                </a:cubicBezTo>
                <a:cubicBezTo>
                  <a:pt x="2577" y="15044"/>
                  <a:pt x="2577" y="15017"/>
                  <a:pt x="2577" y="14991"/>
                </a:cubicBezTo>
                <a:lnTo>
                  <a:pt x="2578" y="14937"/>
                </a:lnTo>
                <a:lnTo>
                  <a:pt x="2579" y="14937"/>
                </a:lnTo>
                <a:close/>
                <a:moveTo>
                  <a:pt x="2555" y="14935"/>
                </a:moveTo>
                <a:lnTo>
                  <a:pt x="2555" y="14937"/>
                </a:lnTo>
                <a:lnTo>
                  <a:pt x="2556" y="14937"/>
                </a:lnTo>
                <a:lnTo>
                  <a:pt x="2557" y="14991"/>
                </a:lnTo>
                <a:cubicBezTo>
                  <a:pt x="2557" y="15017"/>
                  <a:pt x="2557" y="15044"/>
                  <a:pt x="2554" y="15070"/>
                </a:cubicBezTo>
                <a:cubicBezTo>
                  <a:pt x="2554" y="15217"/>
                  <a:pt x="2550" y="15362"/>
                  <a:pt x="2541" y="15504"/>
                </a:cubicBezTo>
                <a:lnTo>
                  <a:pt x="2540" y="15535"/>
                </a:lnTo>
                <a:cubicBezTo>
                  <a:pt x="2540" y="15535"/>
                  <a:pt x="2540" y="15535"/>
                  <a:pt x="2539" y="15535"/>
                </a:cubicBezTo>
                <a:cubicBezTo>
                  <a:pt x="2450" y="17189"/>
                  <a:pt x="1952" y="18505"/>
                  <a:pt x="1316" y="18784"/>
                </a:cubicBezTo>
                <a:lnTo>
                  <a:pt x="1316" y="18789"/>
                </a:lnTo>
                <a:cubicBezTo>
                  <a:pt x="1307" y="18794"/>
                  <a:pt x="1297" y="18798"/>
                  <a:pt x="1288" y="18796"/>
                </a:cubicBezTo>
                <a:cubicBezTo>
                  <a:pt x="1232" y="18822"/>
                  <a:pt x="1176" y="18836"/>
                  <a:pt x="1118" y="18839"/>
                </a:cubicBezTo>
                <a:lnTo>
                  <a:pt x="1088" y="18846"/>
                </a:lnTo>
                <a:lnTo>
                  <a:pt x="1088" y="18844"/>
                </a:lnTo>
                <a:lnTo>
                  <a:pt x="1087" y="18844"/>
                </a:lnTo>
                <a:cubicBezTo>
                  <a:pt x="1086" y="18827"/>
                  <a:pt x="1086" y="18809"/>
                  <a:pt x="1086" y="18791"/>
                </a:cubicBezTo>
                <a:cubicBezTo>
                  <a:pt x="1086" y="18764"/>
                  <a:pt x="1086" y="18737"/>
                  <a:pt x="1089" y="18711"/>
                </a:cubicBezTo>
                <a:cubicBezTo>
                  <a:pt x="1089" y="18564"/>
                  <a:pt x="1093" y="18419"/>
                  <a:pt x="1102" y="18278"/>
                </a:cubicBezTo>
                <a:lnTo>
                  <a:pt x="1103" y="18246"/>
                </a:lnTo>
                <a:cubicBezTo>
                  <a:pt x="1103" y="18246"/>
                  <a:pt x="1103" y="18246"/>
                  <a:pt x="1104" y="18246"/>
                </a:cubicBezTo>
                <a:cubicBezTo>
                  <a:pt x="1193" y="16592"/>
                  <a:pt x="1691" y="15276"/>
                  <a:pt x="2326" y="14998"/>
                </a:cubicBezTo>
                <a:lnTo>
                  <a:pt x="2327" y="14992"/>
                </a:lnTo>
                <a:cubicBezTo>
                  <a:pt x="2336" y="14987"/>
                  <a:pt x="2345" y="14983"/>
                  <a:pt x="2355" y="14985"/>
                </a:cubicBezTo>
                <a:cubicBezTo>
                  <a:pt x="2411" y="14959"/>
                  <a:pt x="2467" y="14945"/>
                  <a:pt x="2524" y="14942"/>
                </a:cubicBezTo>
                <a:close/>
                <a:moveTo>
                  <a:pt x="19328" y="11563"/>
                </a:moveTo>
                <a:cubicBezTo>
                  <a:pt x="19422" y="12843"/>
                  <a:pt x="19803" y="13857"/>
                  <a:pt x="20290" y="14137"/>
                </a:cubicBezTo>
                <a:cubicBezTo>
                  <a:pt x="20196" y="12857"/>
                  <a:pt x="19815" y="11842"/>
                  <a:pt x="19328" y="11563"/>
                </a:cubicBezTo>
                <a:close/>
                <a:moveTo>
                  <a:pt x="18783" y="11563"/>
                </a:moveTo>
                <a:cubicBezTo>
                  <a:pt x="18296" y="11842"/>
                  <a:pt x="17915" y="12857"/>
                  <a:pt x="17821" y="14137"/>
                </a:cubicBezTo>
                <a:cubicBezTo>
                  <a:pt x="18308" y="13857"/>
                  <a:pt x="18689" y="12843"/>
                  <a:pt x="18783" y="11563"/>
                </a:cubicBezTo>
                <a:close/>
                <a:moveTo>
                  <a:pt x="16330" y="11563"/>
                </a:moveTo>
                <a:cubicBezTo>
                  <a:pt x="16424" y="12843"/>
                  <a:pt x="16805" y="13857"/>
                  <a:pt x="17292" y="14137"/>
                </a:cubicBezTo>
                <a:cubicBezTo>
                  <a:pt x="17198" y="12857"/>
                  <a:pt x="16817" y="11842"/>
                  <a:pt x="16330" y="11563"/>
                </a:cubicBezTo>
                <a:close/>
                <a:moveTo>
                  <a:pt x="15785" y="11563"/>
                </a:moveTo>
                <a:cubicBezTo>
                  <a:pt x="15298" y="11842"/>
                  <a:pt x="14917" y="12857"/>
                  <a:pt x="14823" y="14137"/>
                </a:cubicBezTo>
                <a:cubicBezTo>
                  <a:pt x="15310" y="13857"/>
                  <a:pt x="15691" y="12843"/>
                  <a:pt x="15785" y="11563"/>
                </a:cubicBezTo>
                <a:close/>
                <a:moveTo>
                  <a:pt x="13332" y="11563"/>
                </a:moveTo>
                <a:cubicBezTo>
                  <a:pt x="13426" y="12843"/>
                  <a:pt x="13807" y="13857"/>
                  <a:pt x="14294" y="14137"/>
                </a:cubicBezTo>
                <a:cubicBezTo>
                  <a:pt x="14200" y="12857"/>
                  <a:pt x="13819" y="11842"/>
                  <a:pt x="13332" y="11563"/>
                </a:cubicBezTo>
                <a:close/>
                <a:moveTo>
                  <a:pt x="12787" y="11563"/>
                </a:moveTo>
                <a:cubicBezTo>
                  <a:pt x="12300" y="11842"/>
                  <a:pt x="11919" y="12857"/>
                  <a:pt x="11825" y="14137"/>
                </a:cubicBezTo>
                <a:cubicBezTo>
                  <a:pt x="12312" y="13857"/>
                  <a:pt x="12693" y="12843"/>
                  <a:pt x="12787" y="11563"/>
                </a:cubicBezTo>
                <a:close/>
                <a:moveTo>
                  <a:pt x="10334" y="11563"/>
                </a:moveTo>
                <a:cubicBezTo>
                  <a:pt x="10428" y="12843"/>
                  <a:pt x="10809" y="13857"/>
                  <a:pt x="11296" y="14137"/>
                </a:cubicBezTo>
                <a:cubicBezTo>
                  <a:pt x="11202" y="12857"/>
                  <a:pt x="10821" y="11842"/>
                  <a:pt x="10334" y="11563"/>
                </a:cubicBezTo>
                <a:close/>
                <a:moveTo>
                  <a:pt x="9790" y="11563"/>
                </a:moveTo>
                <a:cubicBezTo>
                  <a:pt x="9302" y="11842"/>
                  <a:pt x="8921" y="12857"/>
                  <a:pt x="8827" y="14137"/>
                </a:cubicBezTo>
                <a:cubicBezTo>
                  <a:pt x="9315" y="13857"/>
                  <a:pt x="9695" y="12843"/>
                  <a:pt x="9790" y="11563"/>
                </a:cubicBezTo>
                <a:close/>
                <a:moveTo>
                  <a:pt x="7336" y="11563"/>
                </a:moveTo>
                <a:cubicBezTo>
                  <a:pt x="7430" y="12843"/>
                  <a:pt x="7811" y="13857"/>
                  <a:pt x="8299" y="14137"/>
                </a:cubicBezTo>
                <a:cubicBezTo>
                  <a:pt x="8204" y="12857"/>
                  <a:pt x="7824" y="11842"/>
                  <a:pt x="7336" y="11563"/>
                </a:cubicBezTo>
                <a:close/>
                <a:moveTo>
                  <a:pt x="6792" y="11563"/>
                </a:moveTo>
                <a:cubicBezTo>
                  <a:pt x="6304" y="11842"/>
                  <a:pt x="5923" y="12857"/>
                  <a:pt x="5829" y="14137"/>
                </a:cubicBezTo>
                <a:cubicBezTo>
                  <a:pt x="6317" y="13857"/>
                  <a:pt x="6697" y="12843"/>
                  <a:pt x="6792" y="11563"/>
                </a:cubicBezTo>
                <a:close/>
                <a:moveTo>
                  <a:pt x="4338" y="11563"/>
                </a:moveTo>
                <a:cubicBezTo>
                  <a:pt x="4432" y="12843"/>
                  <a:pt x="4813" y="13857"/>
                  <a:pt x="5301" y="14137"/>
                </a:cubicBezTo>
                <a:cubicBezTo>
                  <a:pt x="5206" y="12857"/>
                  <a:pt x="4826" y="11842"/>
                  <a:pt x="4338" y="11563"/>
                </a:cubicBezTo>
                <a:close/>
                <a:moveTo>
                  <a:pt x="3794" y="11563"/>
                </a:moveTo>
                <a:cubicBezTo>
                  <a:pt x="3306" y="11842"/>
                  <a:pt x="2926" y="12857"/>
                  <a:pt x="2831" y="14137"/>
                </a:cubicBezTo>
                <a:cubicBezTo>
                  <a:pt x="3319" y="13857"/>
                  <a:pt x="3699" y="12843"/>
                  <a:pt x="3794" y="11563"/>
                </a:cubicBezTo>
                <a:close/>
                <a:moveTo>
                  <a:pt x="1340" y="11563"/>
                </a:moveTo>
                <a:cubicBezTo>
                  <a:pt x="1435" y="12843"/>
                  <a:pt x="1815" y="13857"/>
                  <a:pt x="2303" y="14137"/>
                </a:cubicBezTo>
                <a:cubicBezTo>
                  <a:pt x="2208" y="12857"/>
                  <a:pt x="1828" y="11842"/>
                  <a:pt x="1340" y="11563"/>
                </a:cubicBezTo>
                <a:close/>
                <a:moveTo>
                  <a:pt x="21600" y="11077"/>
                </a:moveTo>
                <a:lnTo>
                  <a:pt x="21600" y="11705"/>
                </a:lnTo>
                <a:cubicBezTo>
                  <a:pt x="21201" y="12106"/>
                  <a:pt x="20901" y="13020"/>
                  <a:pt x="20819" y="14137"/>
                </a:cubicBezTo>
                <a:cubicBezTo>
                  <a:pt x="21146" y="13949"/>
                  <a:pt x="21426" y="13428"/>
                  <a:pt x="21600" y="12714"/>
                </a:cubicBezTo>
                <a:lnTo>
                  <a:pt x="21600" y="13666"/>
                </a:lnTo>
                <a:cubicBezTo>
                  <a:pt x="21387" y="14229"/>
                  <a:pt x="21108" y="14620"/>
                  <a:pt x="20795" y="14758"/>
                </a:cubicBezTo>
                <a:lnTo>
                  <a:pt x="20795" y="14763"/>
                </a:lnTo>
                <a:cubicBezTo>
                  <a:pt x="20785" y="14768"/>
                  <a:pt x="20776" y="14772"/>
                  <a:pt x="20766" y="14770"/>
                </a:cubicBezTo>
                <a:cubicBezTo>
                  <a:pt x="20711" y="14797"/>
                  <a:pt x="20654" y="14811"/>
                  <a:pt x="20597" y="14813"/>
                </a:cubicBezTo>
                <a:lnTo>
                  <a:pt x="20567" y="14821"/>
                </a:lnTo>
                <a:lnTo>
                  <a:pt x="20567" y="14819"/>
                </a:lnTo>
                <a:lnTo>
                  <a:pt x="20566" y="14819"/>
                </a:lnTo>
                <a:cubicBezTo>
                  <a:pt x="20565" y="14801"/>
                  <a:pt x="20565" y="14783"/>
                  <a:pt x="20565" y="14765"/>
                </a:cubicBezTo>
                <a:cubicBezTo>
                  <a:pt x="20565" y="14738"/>
                  <a:pt x="20565" y="14711"/>
                  <a:pt x="20567" y="14685"/>
                </a:cubicBezTo>
                <a:cubicBezTo>
                  <a:pt x="20567" y="14536"/>
                  <a:pt x="20571" y="14391"/>
                  <a:pt x="20580" y="14248"/>
                </a:cubicBezTo>
                <a:lnTo>
                  <a:pt x="20581" y="14216"/>
                </a:lnTo>
                <a:cubicBezTo>
                  <a:pt x="20582" y="14216"/>
                  <a:pt x="20582" y="14216"/>
                  <a:pt x="20582" y="14216"/>
                </a:cubicBezTo>
                <a:cubicBezTo>
                  <a:pt x="20661" y="12733"/>
                  <a:pt x="21064" y="11520"/>
                  <a:pt x="21600" y="11077"/>
                </a:cubicBezTo>
                <a:close/>
                <a:moveTo>
                  <a:pt x="19076" y="10878"/>
                </a:moveTo>
                <a:lnTo>
                  <a:pt x="19106" y="10886"/>
                </a:lnTo>
                <a:cubicBezTo>
                  <a:pt x="19163" y="10889"/>
                  <a:pt x="19220" y="10903"/>
                  <a:pt x="19275" y="10929"/>
                </a:cubicBezTo>
                <a:cubicBezTo>
                  <a:pt x="19285" y="10927"/>
                  <a:pt x="19294" y="10931"/>
                  <a:pt x="19304" y="10936"/>
                </a:cubicBezTo>
                <a:lnTo>
                  <a:pt x="19304" y="10942"/>
                </a:lnTo>
                <a:cubicBezTo>
                  <a:pt x="19940" y="11222"/>
                  <a:pt x="20438" y="12549"/>
                  <a:pt x="20527" y="14216"/>
                </a:cubicBezTo>
                <a:cubicBezTo>
                  <a:pt x="20527" y="14216"/>
                  <a:pt x="20527" y="14216"/>
                  <a:pt x="20528" y="14216"/>
                </a:cubicBezTo>
                <a:lnTo>
                  <a:pt x="20529" y="14248"/>
                </a:lnTo>
                <a:cubicBezTo>
                  <a:pt x="20537" y="14391"/>
                  <a:pt x="20542" y="14536"/>
                  <a:pt x="20542" y="14685"/>
                </a:cubicBezTo>
                <a:cubicBezTo>
                  <a:pt x="20544" y="14711"/>
                  <a:pt x="20544" y="14738"/>
                  <a:pt x="20544" y="14765"/>
                </a:cubicBezTo>
                <a:cubicBezTo>
                  <a:pt x="20544" y="14783"/>
                  <a:pt x="20544" y="14801"/>
                  <a:pt x="20543" y="14819"/>
                </a:cubicBezTo>
                <a:lnTo>
                  <a:pt x="20542" y="14819"/>
                </a:lnTo>
                <a:lnTo>
                  <a:pt x="20542" y="14821"/>
                </a:lnTo>
                <a:lnTo>
                  <a:pt x="20512" y="14813"/>
                </a:lnTo>
                <a:cubicBezTo>
                  <a:pt x="20454" y="14811"/>
                  <a:pt x="20398" y="14797"/>
                  <a:pt x="20343" y="14770"/>
                </a:cubicBezTo>
                <a:cubicBezTo>
                  <a:pt x="20333" y="14772"/>
                  <a:pt x="20323" y="14768"/>
                  <a:pt x="20314" y="14763"/>
                </a:cubicBezTo>
                <a:lnTo>
                  <a:pt x="20314" y="14758"/>
                </a:lnTo>
                <a:cubicBezTo>
                  <a:pt x="19678" y="14477"/>
                  <a:pt x="19180" y="13151"/>
                  <a:pt x="19091" y="11484"/>
                </a:cubicBezTo>
                <a:cubicBezTo>
                  <a:pt x="19091" y="11483"/>
                  <a:pt x="19091" y="11483"/>
                  <a:pt x="19090" y="11483"/>
                </a:cubicBezTo>
                <a:lnTo>
                  <a:pt x="19089" y="11452"/>
                </a:lnTo>
                <a:cubicBezTo>
                  <a:pt x="19080" y="11309"/>
                  <a:pt x="19076" y="11163"/>
                  <a:pt x="19076" y="11015"/>
                </a:cubicBezTo>
                <a:cubicBezTo>
                  <a:pt x="19074" y="10988"/>
                  <a:pt x="19074" y="10961"/>
                  <a:pt x="19074" y="10935"/>
                </a:cubicBezTo>
                <a:lnTo>
                  <a:pt x="19075" y="10881"/>
                </a:lnTo>
                <a:lnTo>
                  <a:pt x="19076" y="10881"/>
                </a:lnTo>
                <a:close/>
                <a:moveTo>
                  <a:pt x="19035" y="10878"/>
                </a:moveTo>
                <a:lnTo>
                  <a:pt x="19035" y="10881"/>
                </a:lnTo>
                <a:lnTo>
                  <a:pt x="19036" y="10881"/>
                </a:lnTo>
                <a:lnTo>
                  <a:pt x="19037" y="10935"/>
                </a:lnTo>
                <a:cubicBezTo>
                  <a:pt x="19037" y="10961"/>
                  <a:pt x="19037" y="10988"/>
                  <a:pt x="19035" y="11015"/>
                </a:cubicBezTo>
                <a:cubicBezTo>
                  <a:pt x="19035" y="11163"/>
                  <a:pt x="19031" y="11309"/>
                  <a:pt x="19022" y="11452"/>
                </a:cubicBezTo>
                <a:lnTo>
                  <a:pt x="19021" y="11483"/>
                </a:lnTo>
                <a:cubicBezTo>
                  <a:pt x="19020" y="11483"/>
                  <a:pt x="19020" y="11483"/>
                  <a:pt x="19020" y="11484"/>
                </a:cubicBezTo>
                <a:cubicBezTo>
                  <a:pt x="18931" y="13151"/>
                  <a:pt x="18433" y="14477"/>
                  <a:pt x="17797" y="14758"/>
                </a:cubicBezTo>
                <a:lnTo>
                  <a:pt x="17797" y="14763"/>
                </a:lnTo>
                <a:cubicBezTo>
                  <a:pt x="17787" y="14768"/>
                  <a:pt x="17778" y="14772"/>
                  <a:pt x="17768" y="14770"/>
                </a:cubicBezTo>
                <a:cubicBezTo>
                  <a:pt x="17713" y="14797"/>
                  <a:pt x="17656" y="14811"/>
                  <a:pt x="17599" y="14813"/>
                </a:cubicBezTo>
                <a:lnTo>
                  <a:pt x="17569" y="14821"/>
                </a:lnTo>
                <a:lnTo>
                  <a:pt x="17569" y="14819"/>
                </a:lnTo>
                <a:lnTo>
                  <a:pt x="17568" y="14819"/>
                </a:lnTo>
                <a:cubicBezTo>
                  <a:pt x="17567" y="14801"/>
                  <a:pt x="17567" y="14783"/>
                  <a:pt x="17567" y="14765"/>
                </a:cubicBezTo>
                <a:cubicBezTo>
                  <a:pt x="17567" y="14738"/>
                  <a:pt x="17567" y="14711"/>
                  <a:pt x="17569" y="14685"/>
                </a:cubicBezTo>
                <a:cubicBezTo>
                  <a:pt x="17569" y="14536"/>
                  <a:pt x="17573" y="14391"/>
                  <a:pt x="17582" y="14248"/>
                </a:cubicBezTo>
                <a:lnTo>
                  <a:pt x="17583" y="14216"/>
                </a:lnTo>
                <a:cubicBezTo>
                  <a:pt x="17584" y="14216"/>
                  <a:pt x="17584" y="14216"/>
                  <a:pt x="17584" y="14216"/>
                </a:cubicBezTo>
                <a:cubicBezTo>
                  <a:pt x="17673" y="12549"/>
                  <a:pt x="18171" y="11222"/>
                  <a:pt x="18807" y="10942"/>
                </a:cubicBezTo>
                <a:lnTo>
                  <a:pt x="18807" y="10936"/>
                </a:lnTo>
                <a:cubicBezTo>
                  <a:pt x="18817" y="10931"/>
                  <a:pt x="18826" y="10927"/>
                  <a:pt x="18836" y="10929"/>
                </a:cubicBezTo>
                <a:cubicBezTo>
                  <a:pt x="18891" y="10903"/>
                  <a:pt x="18948" y="10889"/>
                  <a:pt x="19005" y="10886"/>
                </a:cubicBezTo>
                <a:close/>
                <a:moveTo>
                  <a:pt x="16078" y="10878"/>
                </a:moveTo>
                <a:lnTo>
                  <a:pt x="16108" y="10886"/>
                </a:lnTo>
                <a:cubicBezTo>
                  <a:pt x="16165" y="10889"/>
                  <a:pt x="16222" y="10903"/>
                  <a:pt x="16277" y="10929"/>
                </a:cubicBezTo>
                <a:cubicBezTo>
                  <a:pt x="16287" y="10927"/>
                  <a:pt x="16296" y="10931"/>
                  <a:pt x="16306" y="10936"/>
                </a:cubicBezTo>
                <a:lnTo>
                  <a:pt x="16306" y="10942"/>
                </a:lnTo>
                <a:cubicBezTo>
                  <a:pt x="16942" y="11222"/>
                  <a:pt x="17440" y="12549"/>
                  <a:pt x="17529" y="14216"/>
                </a:cubicBezTo>
                <a:cubicBezTo>
                  <a:pt x="17529" y="14216"/>
                  <a:pt x="17529" y="14216"/>
                  <a:pt x="17530" y="14216"/>
                </a:cubicBezTo>
                <a:lnTo>
                  <a:pt x="17531" y="14248"/>
                </a:lnTo>
                <a:cubicBezTo>
                  <a:pt x="17540" y="14391"/>
                  <a:pt x="17544" y="14536"/>
                  <a:pt x="17544" y="14685"/>
                </a:cubicBezTo>
                <a:cubicBezTo>
                  <a:pt x="17546" y="14711"/>
                  <a:pt x="17546" y="14738"/>
                  <a:pt x="17546" y="14765"/>
                </a:cubicBezTo>
                <a:cubicBezTo>
                  <a:pt x="17546" y="14783"/>
                  <a:pt x="17546" y="14801"/>
                  <a:pt x="17545" y="14819"/>
                </a:cubicBezTo>
                <a:lnTo>
                  <a:pt x="17544" y="14819"/>
                </a:lnTo>
                <a:lnTo>
                  <a:pt x="17544" y="14821"/>
                </a:lnTo>
                <a:lnTo>
                  <a:pt x="17514" y="14813"/>
                </a:lnTo>
                <a:cubicBezTo>
                  <a:pt x="17457" y="14811"/>
                  <a:pt x="17400" y="14797"/>
                  <a:pt x="17345" y="14770"/>
                </a:cubicBezTo>
                <a:cubicBezTo>
                  <a:pt x="17335" y="14772"/>
                  <a:pt x="17326" y="14768"/>
                  <a:pt x="17316" y="14763"/>
                </a:cubicBezTo>
                <a:lnTo>
                  <a:pt x="17316" y="14758"/>
                </a:lnTo>
                <a:cubicBezTo>
                  <a:pt x="16680" y="14477"/>
                  <a:pt x="16182" y="13151"/>
                  <a:pt x="16093" y="11484"/>
                </a:cubicBezTo>
                <a:cubicBezTo>
                  <a:pt x="16093" y="11483"/>
                  <a:pt x="16093" y="11483"/>
                  <a:pt x="16092" y="11483"/>
                </a:cubicBezTo>
                <a:lnTo>
                  <a:pt x="16091" y="11452"/>
                </a:lnTo>
                <a:cubicBezTo>
                  <a:pt x="16082" y="11309"/>
                  <a:pt x="16078" y="11163"/>
                  <a:pt x="16078" y="11015"/>
                </a:cubicBezTo>
                <a:cubicBezTo>
                  <a:pt x="16076" y="10988"/>
                  <a:pt x="16076" y="10961"/>
                  <a:pt x="16076" y="10935"/>
                </a:cubicBezTo>
                <a:lnTo>
                  <a:pt x="16077" y="10881"/>
                </a:lnTo>
                <a:lnTo>
                  <a:pt x="16078" y="10881"/>
                </a:lnTo>
                <a:close/>
                <a:moveTo>
                  <a:pt x="16037" y="10878"/>
                </a:moveTo>
                <a:lnTo>
                  <a:pt x="16037" y="10881"/>
                </a:lnTo>
                <a:lnTo>
                  <a:pt x="16038" y="10881"/>
                </a:lnTo>
                <a:lnTo>
                  <a:pt x="16039" y="10935"/>
                </a:lnTo>
                <a:cubicBezTo>
                  <a:pt x="16039" y="10961"/>
                  <a:pt x="16039" y="10988"/>
                  <a:pt x="16037" y="11015"/>
                </a:cubicBezTo>
                <a:cubicBezTo>
                  <a:pt x="16037" y="11163"/>
                  <a:pt x="16033" y="11309"/>
                  <a:pt x="16024" y="11452"/>
                </a:cubicBezTo>
                <a:lnTo>
                  <a:pt x="16023" y="11483"/>
                </a:lnTo>
                <a:cubicBezTo>
                  <a:pt x="16022" y="11483"/>
                  <a:pt x="16022" y="11483"/>
                  <a:pt x="16022" y="11484"/>
                </a:cubicBezTo>
                <a:cubicBezTo>
                  <a:pt x="15933" y="13151"/>
                  <a:pt x="15435" y="14477"/>
                  <a:pt x="14799" y="14758"/>
                </a:cubicBezTo>
                <a:lnTo>
                  <a:pt x="14799" y="14763"/>
                </a:lnTo>
                <a:cubicBezTo>
                  <a:pt x="14789" y="14768"/>
                  <a:pt x="14780" y="14772"/>
                  <a:pt x="14770" y="14770"/>
                </a:cubicBezTo>
                <a:cubicBezTo>
                  <a:pt x="14715" y="14797"/>
                  <a:pt x="14658" y="14811"/>
                  <a:pt x="14601" y="14813"/>
                </a:cubicBezTo>
                <a:lnTo>
                  <a:pt x="14571" y="14821"/>
                </a:lnTo>
                <a:lnTo>
                  <a:pt x="14571" y="14819"/>
                </a:lnTo>
                <a:lnTo>
                  <a:pt x="14570" y="14819"/>
                </a:lnTo>
                <a:cubicBezTo>
                  <a:pt x="14569" y="14801"/>
                  <a:pt x="14569" y="14783"/>
                  <a:pt x="14569" y="14765"/>
                </a:cubicBezTo>
                <a:cubicBezTo>
                  <a:pt x="14569" y="14738"/>
                  <a:pt x="14569" y="14711"/>
                  <a:pt x="14571" y="14685"/>
                </a:cubicBezTo>
                <a:cubicBezTo>
                  <a:pt x="14571" y="14536"/>
                  <a:pt x="14575" y="14391"/>
                  <a:pt x="14584" y="14248"/>
                </a:cubicBezTo>
                <a:lnTo>
                  <a:pt x="14585" y="14216"/>
                </a:lnTo>
                <a:cubicBezTo>
                  <a:pt x="14586" y="14216"/>
                  <a:pt x="14586" y="14216"/>
                  <a:pt x="14586" y="14216"/>
                </a:cubicBezTo>
                <a:cubicBezTo>
                  <a:pt x="14675" y="12549"/>
                  <a:pt x="15173" y="11222"/>
                  <a:pt x="15809" y="10942"/>
                </a:cubicBezTo>
                <a:lnTo>
                  <a:pt x="15809" y="10936"/>
                </a:lnTo>
                <a:cubicBezTo>
                  <a:pt x="15819" y="10931"/>
                  <a:pt x="15828" y="10927"/>
                  <a:pt x="15838" y="10929"/>
                </a:cubicBezTo>
                <a:cubicBezTo>
                  <a:pt x="15893" y="10903"/>
                  <a:pt x="15950" y="10889"/>
                  <a:pt x="16007" y="10886"/>
                </a:cubicBezTo>
                <a:close/>
                <a:moveTo>
                  <a:pt x="13080" y="10878"/>
                </a:moveTo>
                <a:lnTo>
                  <a:pt x="13110" y="10886"/>
                </a:lnTo>
                <a:cubicBezTo>
                  <a:pt x="13167" y="10889"/>
                  <a:pt x="13224" y="10903"/>
                  <a:pt x="13279" y="10929"/>
                </a:cubicBezTo>
                <a:cubicBezTo>
                  <a:pt x="13289" y="10927"/>
                  <a:pt x="13298" y="10931"/>
                  <a:pt x="13308" y="10936"/>
                </a:cubicBezTo>
                <a:lnTo>
                  <a:pt x="13308" y="10942"/>
                </a:lnTo>
                <a:cubicBezTo>
                  <a:pt x="13944" y="11222"/>
                  <a:pt x="14442" y="12549"/>
                  <a:pt x="14531" y="14216"/>
                </a:cubicBezTo>
                <a:cubicBezTo>
                  <a:pt x="14531" y="14216"/>
                  <a:pt x="14531" y="14216"/>
                  <a:pt x="14532" y="14216"/>
                </a:cubicBezTo>
                <a:lnTo>
                  <a:pt x="14533" y="14248"/>
                </a:lnTo>
                <a:cubicBezTo>
                  <a:pt x="14542" y="14391"/>
                  <a:pt x="14546" y="14536"/>
                  <a:pt x="14546" y="14685"/>
                </a:cubicBezTo>
                <a:cubicBezTo>
                  <a:pt x="14548" y="14711"/>
                  <a:pt x="14548" y="14738"/>
                  <a:pt x="14548" y="14765"/>
                </a:cubicBezTo>
                <a:cubicBezTo>
                  <a:pt x="14548" y="14783"/>
                  <a:pt x="14548" y="14801"/>
                  <a:pt x="14547" y="14819"/>
                </a:cubicBezTo>
                <a:lnTo>
                  <a:pt x="14546" y="14819"/>
                </a:lnTo>
                <a:lnTo>
                  <a:pt x="14546" y="14821"/>
                </a:lnTo>
                <a:lnTo>
                  <a:pt x="14516" y="14813"/>
                </a:lnTo>
                <a:cubicBezTo>
                  <a:pt x="14459" y="14811"/>
                  <a:pt x="14402" y="14797"/>
                  <a:pt x="14347" y="14770"/>
                </a:cubicBezTo>
                <a:cubicBezTo>
                  <a:pt x="14337" y="14772"/>
                  <a:pt x="14328" y="14768"/>
                  <a:pt x="14318" y="14763"/>
                </a:cubicBezTo>
                <a:lnTo>
                  <a:pt x="14318" y="14758"/>
                </a:lnTo>
                <a:cubicBezTo>
                  <a:pt x="13682" y="14477"/>
                  <a:pt x="13184" y="13151"/>
                  <a:pt x="13095" y="11484"/>
                </a:cubicBezTo>
                <a:cubicBezTo>
                  <a:pt x="13095" y="11483"/>
                  <a:pt x="13095" y="11483"/>
                  <a:pt x="13094" y="11483"/>
                </a:cubicBezTo>
                <a:lnTo>
                  <a:pt x="13093" y="11452"/>
                </a:lnTo>
                <a:cubicBezTo>
                  <a:pt x="13084" y="11309"/>
                  <a:pt x="13080" y="11163"/>
                  <a:pt x="13080" y="11015"/>
                </a:cubicBezTo>
                <a:cubicBezTo>
                  <a:pt x="13078" y="10988"/>
                  <a:pt x="13078" y="10961"/>
                  <a:pt x="13078" y="10935"/>
                </a:cubicBezTo>
                <a:lnTo>
                  <a:pt x="13079" y="10881"/>
                </a:lnTo>
                <a:lnTo>
                  <a:pt x="13080" y="10881"/>
                </a:lnTo>
                <a:close/>
                <a:moveTo>
                  <a:pt x="13039" y="10878"/>
                </a:moveTo>
                <a:lnTo>
                  <a:pt x="13040" y="10881"/>
                </a:lnTo>
                <a:lnTo>
                  <a:pt x="13040" y="10881"/>
                </a:lnTo>
                <a:lnTo>
                  <a:pt x="13041" y="10935"/>
                </a:lnTo>
                <a:cubicBezTo>
                  <a:pt x="13041" y="10961"/>
                  <a:pt x="13041" y="10988"/>
                  <a:pt x="13039" y="11015"/>
                </a:cubicBezTo>
                <a:cubicBezTo>
                  <a:pt x="13039" y="11163"/>
                  <a:pt x="13035" y="11309"/>
                  <a:pt x="13026" y="11452"/>
                </a:cubicBezTo>
                <a:lnTo>
                  <a:pt x="13025" y="11483"/>
                </a:lnTo>
                <a:cubicBezTo>
                  <a:pt x="13025" y="11483"/>
                  <a:pt x="13024" y="11483"/>
                  <a:pt x="13024" y="11484"/>
                </a:cubicBezTo>
                <a:cubicBezTo>
                  <a:pt x="12935" y="13151"/>
                  <a:pt x="12437" y="14477"/>
                  <a:pt x="11801" y="14758"/>
                </a:cubicBezTo>
                <a:lnTo>
                  <a:pt x="11801" y="14763"/>
                </a:lnTo>
                <a:cubicBezTo>
                  <a:pt x="11792" y="14768"/>
                  <a:pt x="11782" y="14772"/>
                  <a:pt x="11772" y="14770"/>
                </a:cubicBezTo>
                <a:cubicBezTo>
                  <a:pt x="11717" y="14797"/>
                  <a:pt x="11661" y="14811"/>
                  <a:pt x="11603" y="14813"/>
                </a:cubicBezTo>
                <a:lnTo>
                  <a:pt x="11573" y="14821"/>
                </a:lnTo>
                <a:lnTo>
                  <a:pt x="11573" y="14819"/>
                </a:lnTo>
                <a:lnTo>
                  <a:pt x="11572" y="14819"/>
                </a:lnTo>
                <a:cubicBezTo>
                  <a:pt x="11571" y="14801"/>
                  <a:pt x="11571" y="14783"/>
                  <a:pt x="11571" y="14765"/>
                </a:cubicBezTo>
                <a:cubicBezTo>
                  <a:pt x="11571" y="14738"/>
                  <a:pt x="11571" y="14711"/>
                  <a:pt x="11573" y="14685"/>
                </a:cubicBezTo>
                <a:cubicBezTo>
                  <a:pt x="11573" y="14536"/>
                  <a:pt x="11578" y="14391"/>
                  <a:pt x="11587" y="14248"/>
                </a:cubicBezTo>
                <a:lnTo>
                  <a:pt x="11588" y="14216"/>
                </a:lnTo>
                <a:cubicBezTo>
                  <a:pt x="11588" y="14216"/>
                  <a:pt x="11588" y="14216"/>
                  <a:pt x="11588" y="14216"/>
                </a:cubicBezTo>
                <a:cubicBezTo>
                  <a:pt x="11677" y="12549"/>
                  <a:pt x="12175" y="11222"/>
                  <a:pt x="12811" y="10942"/>
                </a:cubicBezTo>
                <a:lnTo>
                  <a:pt x="12811" y="10936"/>
                </a:lnTo>
                <a:cubicBezTo>
                  <a:pt x="12821" y="10931"/>
                  <a:pt x="12830" y="10927"/>
                  <a:pt x="12840" y="10929"/>
                </a:cubicBezTo>
                <a:cubicBezTo>
                  <a:pt x="12895" y="10903"/>
                  <a:pt x="12952" y="10889"/>
                  <a:pt x="13009" y="10886"/>
                </a:cubicBezTo>
                <a:close/>
                <a:moveTo>
                  <a:pt x="10082" y="10878"/>
                </a:moveTo>
                <a:lnTo>
                  <a:pt x="10112" y="10886"/>
                </a:lnTo>
                <a:cubicBezTo>
                  <a:pt x="10170" y="10889"/>
                  <a:pt x="10226" y="10903"/>
                  <a:pt x="10281" y="10929"/>
                </a:cubicBezTo>
                <a:cubicBezTo>
                  <a:pt x="10291" y="10927"/>
                  <a:pt x="10301" y="10931"/>
                  <a:pt x="10310" y="10936"/>
                </a:cubicBezTo>
                <a:lnTo>
                  <a:pt x="10310" y="10942"/>
                </a:lnTo>
                <a:cubicBezTo>
                  <a:pt x="10946" y="11222"/>
                  <a:pt x="11444" y="12549"/>
                  <a:pt x="11533" y="14216"/>
                </a:cubicBezTo>
                <a:cubicBezTo>
                  <a:pt x="11533" y="14216"/>
                  <a:pt x="11534" y="14216"/>
                  <a:pt x="11534" y="14216"/>
                </a:cubicBezTo>
                <a:lnTo>
                  <a:pt x="11535" y="14248"/>
                </a:lnTo>
                <a:cubicBezTo>
                  <a:pt x="11544" y="14391"/>
                  <a:pt x="11548" y="14536"/>
                  <a:pt x="11548" y="14685"/>
                </a:cubicBezTo>
                <a:cubicBezTo>
                  <a:pt x="11550" y="14711"/>
                  <a:pt x="11550" y="14738"/>
                  <a:pt x="11550" y="14765"/>
                </a:cubicBezTo>
                <a:cubicBezTo>
                  <a:pt x="11550" y="14783"/>
                  <a:pt x="11550" y="14801"/>
                  <a:pt x="11549" y="14819"/>
                </a:cubicBezTo>
                <a:lnTo>
                  <a:pt x="11549" y="14819"/>
                </a:lnTo>
                <a:lnTo>
                  <a:pt x="11548" y="14821"/>
                </a:lnTo>
                <a:lnTo>
                  <a:pt x="11518" y="14813"/>
                </a:lnTo>
                <a:cubicBezTo>
                  <a:pt x="11461" y="14811"/>
                  <a:pt x="11404" y="14797"/>
                  <a:pt x="11349" y="14770"/>
                </a:cubicBezTo>
                <a:cubicBezTo>
                  <a:pt x="11339" y="14772"/>
                  <a:pt x="11330" y="14768"/>
                  <a:pt x="11320" y="14763"/>
                </a:cubicBezTo>
                <a:lnTo>
                  <a:pt x="11320" y="14758"/>
                </a:lnTo>
                <a:cubicBezTo>
                  <a:pt x="10684" y="14477"/>
                  <a:pt x="10186" y="13151"/>
                  <a:pt x="10097" y="11484"/>
                </a:cubicBezTo>
                <a:cubicBezTo>
                  <a:pt x="10097" y="11483"/>
                  <a:pt x="10097" y="11483"/>
                  <a:pt x="10097" y="11483"/>
                </a:cubicBezTo>
                <a:lnTo>
                  <a:pt x="10096" y="11452"/>
                </a:lnTo>
                <a:cubicBezTo>
                  <a:pt x="10087" y="11309"/>
                  <a:pt x="10082" y="11163"/>
                  <a:pt x="10082" y="11015"/>
                </a:cubicBezTo>
                <a:cubicBezTo>
                  <a:pt x="10080" y="10988"/>
                  <a:pt x="10080" y="10961"/>
                  <a:pt x="10080" y="10935"/>
                </a:cubicBezTo>
                <a:lnTo>
                  <a:pt x="10081" y="10881"/>
                </a:lnTo>
                <a:lnTo>
                  <a:pt x="10082" y="10881"/>
                </a:lnTo>
                <a:close/>
                <a:moveTo>
                  <a:pt x="10042" y="10878"/>
                </a:moveTo>
                <a:lnTo>
                  <a:pt x="10042" y="10881"/>
                </a:lnTo>
                <a:lnTo>
                  <a:pt x="10042" y="10881"/>
                </a:lnTo>
                <a:lnTo>
                  <a:pt x="10044" y="10935"/>
                </a:lnTo>
                <a:cubicBezTo>
                  <a:pt x="10044" y="10961"/>
                  <a:pt x="10043" y="10988"/>
                  <a:pt x="10041" y="11015"/>
                </a:cubicBezTo>
                <a:cubicBezTo>
                  <a:pt x="10041" y="11163"/>
                  <a:pt x="10037" y="11309"/>
                  <a:pt x="10028" y="11452"/>
                </a:cubicBezTo>
                <a:lnTo>
                  <a:pt x="10027" y="11483"/>
                </a:lnTo>
                <a:cubicBezTo>
                  <a:pt x="10027" y="11483"/>
                  <a:pt x="10026" y="11483"/>
                  <a:pt x="10026" y="11484"/>
                </a:cubicBezTo>
                <a:cubicBezTo>
                  <a:pt x="9937" y="13151"/>
                  <a:pt x="9439" y="14477"/>
                  <a:pt x="8803" y="14758"/>
                </a:cubicBezTo>
                <a:lnTo>
                  <a:pt x="8803" y="14763"/>
                </a:lnTo>
                <a:cubicBezTo>
                  <a:pt x="8794" y="14768"/>
                  <a:pt x="8784" y="14772"/>
                  <a:pt x="8774" y="14770"/>
                </a:cubicBezTo>
                <a:cubicBezTo>
                  <a:pt x="8719" y="14797"/>
                  <a:pt x="8663" y="14811"/>
                  <a:pt x="8605" y="14813"/>
                </a:cubicBezTo>
                <a:lnTo>
                  <a:pt x="8575" y="14821"/>
                </a:lnTo>
                <a:lnTo>
                  <a:pt x="8575" y="14819"/>
                </a:lnTo>
                <a:lnTo>
                  <a:pt x="8574" y="14819"/>
                </a:lnTo>
                <a:cubicBezTo>
                  <a:pt x="8573" y="14801"/>
                  <a:pt x="8573" y="14783"/>
                  <a:pt x="8573" y="14765"/>
                </a:cubicBezTo>
                <a:cubicBezTo>
                  <a:pt x="8573" y="14738"/>
                  <a:pt x="8573" y="14711"/>
                  <a:pt x="8575" y="14685"/>
                </a:cubicBezTo>
                <a:cubicBezTo>
                  <a:pt x="8575" y="14536"/>
                  <a:pt x="8580" y="14391"/>
                  <a:pt x="8589" y="14248"/>
                </a:cubicBezTo>
                <a:lnTo>
                  <a:pt x="8590" y="14216"/>
                </a:lnTo>
                <a:cubicBezTo>
                  <a:pt x="8590" y="14216"/>
                  <a:pt x="8590" y="14216"/>
                  <a:pt x="8591" y="14216"/>
                </a:cubicBezTo>
                <a:cubicBezTo>
                  <a:pt x="8680" y="12549"/>
                  <a:pt x="9177" y="11222"/>
                  <a:pt x="9813" y="10942"/>
                </a:cubicBezTo>
                <a:lnTo>
                  <a:pt x="9813" y="10936"/>
                </a:lnTo>
                <a:cubicBezTo>
                  <a:pt x="9823" y="10931"/>
                  <a:pt x="9832" y="10927"/>
                  <a:pt x="9842" y="10929"/>
                </a:cubicBezTo>
                <a:cubicBezTo>
                  <a:pt x="9897" y="10903"/>
                  <a:pt x="9954" y="10889"/>
                  <a:pt x="10011" y="10886"/>
                </a:cubicBezTo>
                <a:close/>
                <a:moveTo>
                  <a:pt x="7084" y="10878"/>
                </a:moveTo>
                <a:lnTo>
                  <a:pt x="7114" y="10886"/>
                </a:lnTo>
                <a:cubicBezTo>
                  <a:pt x="7172" y="10889"/>
                  <a:pt x="7228" y="10903"/>
                  <a:pt x="7283" y="10929"/>
                </a:cubicBezTo>
                <a:cubicBezTo>
                  <a:pt x="7293" y="10927"/>
                  <a:pt x="7303" y="10931"/>
                  <a:pt x="7312" y="10936"/>
                </a:cubicBezTo>
                <a:lnTo>
                  <a:pt x="7312" y="10942"/>
                </a:lnTo>
                <a:cubicBezTo>
                  <a:pt x="7948" y="11222"/>
                  <a:pt x="8446" y="12549"/>
                  <a:pt x="8535" y="14216"/>
                </a:cubicBezTo>
                <a:cubicBezTo>
                  <a:pt x="8535" y="14216"/>
                  <a:pt x="8536" y="14216"/>
                  <a:pt x="8536" y="14216"/>
                </a:cubicBezTo>
                <a:lnTo>
                  <a:pt x="8537" y="14248"/>
                </a:lnTo>
                <a:cubicBezTo>
                  <a:pt x="8546" y="14391"/>
                  <a:pt x="8550" y="14536"/>
                  <a:pt x="8550" y="14685"/>
                </a:cubicBezTo>
                <a:cubicBezTo>
                  <a:pt x="8552" y="14711"/>
                  <a:pt x="8553" y="14738"/>
                  <a:pt x="8553" y="14765"/>
                </a:cubicBezTo>
                <a:cubicBezTo>
                  <a:pt x="8553" y="14783"/>
                  <a:pt x="8552" y="14801"/>
                  <a:pt x="8551" y="14819"/>
                </a:cubicBezTo>
                <a:lnTo>
                  <a:pt x="8551" y="14819"/>
                </a:lnTo>
                <a:lnTo>
                  <a:pt x="8551" y="14821"/>
                </a:lnTo>
                <a:lnTo>
                  <a:pt x="8520" y="14813"/>
                </a:lnTo>
                <a:cubicBezTo>
                  <a:pt x="8463" y="14811"/>
                  <a:pt x="8406" y="14797"/>
                  <a:pt x="8351" y="14770"/>
                </a:cubicBezTo>
                <a:cubicBezTo>
                  <a:pt x="8341" y="14772"/>
                  <a:pt x="8332" y="14768"/>
                  <a:pt x="8322" y="14763"/>
                </a:cubicBezTo>
                <a:lnTo>
                  <a:pt x="8322" y="14758"/>
                </a:lnTo>
                <a:cubicBezTo>
                  <a:pt x="7686" y="14477"/>
                  <a:pt x="7189" y="13151"/>
                  <a:pt x="7099" y="11484"/>
                </a:cubicBezTo>
                <a:cubicBezTo>
                  <a:pt x="7099" y="11483"/>
                  <a:pt x="7099" y="11483"/>
                  <a:pt x="7099" y="11483"/>
                </a:cubicBezTo>
                <a:lnTo>
                  <a:pt x="7098" y="11452"/>
                </a:lnTo>
                <a:cubicBezTo>
                  <a:pt x="7089" y="11309"/>
                  <a:pt x="7084" y="11163"/>
                  <a:pt x="7084" y="11015"/>
                </a:cubicBezTo>
                <a:cubicBezTo>
                  <a:pt x="7082" y="10988"/>
                  <a:pt x="7082" y="10961"/>
                  <a:pt x="7082" y="10935"/>
                </a:cubicBezTo>
                <a:lnTo>
                  <a:pt x="7083" y="10881"/>
                </a:lnTo>
                <a:lnTo>
                  <a:pt x="7084" y="10881"/>
                </a:lnTo>
                <a:close/>
                <a:moveTo>
                  <a:pt x="7044" y="10878"/>
                </a:moveTo>
                <a:lnTo>
                  <a:pt x="7044" y="10881"/>
                </a:lnTo>
                <a:lnTo>
                  <a:pt x="7045" y="10881"/>
                </a:lnTo>
                <a:lnTo>
                  <a:pt x="7046" y="10935"/>
                </a:lnTo>
                <a:cubicBezTo>
                  <a:pt x="7046" y="10961"/>
                  <a:pt x="7046" y="10988"/>
                  <a:pt x="7043" y="11015"/>
                </a:cubicBezTo>
                <a:cubicBezTo>
                  <a:pt x="7043" y="11163"/>
                  <a:pt x="7039" y="11309"/>
                  <a:pt x="7030" y="11452"/>
                </a:cubicBezTo>
                <a:lnTo>
                  <a:pt x="7029" y="11483"/>
                </a:lnTo>
                <a:cubicBezTo>
                  <a:pt x="7029" y="11483"/>
                  <a:pt x="7028" y="11483"/>
                  <a:pt x="7028" y="11484"/>
                </a:cubicBezTo>
                <a:cubicBezTo>
                  <a:pt x="6939" y="13151"/>
                  <a:pt x="6441" y="14477"/>
                  <a:pt x="5805" y="14758"/>
                </a:cubicBezTo>
                <a:lnTo>
                  <a:pt x="5805" y="14763"/>
                </a:lnTo>
                <a:cubicBezTo>
                  <a:pt x="5796" y="14768"/>
                  <a:pt x="5786" y="14772"/>
                  <a:pt x="5776" y="14770"/>
                </a:cubicBezTo>
                <a:cubicBezTo>
                  <a:pt x="5721" y="14797"/>
                  <a:pt x="5665" y="14811"/>
                  <a:pt x="5607" y="14813"/>
                </a:cubicBezTo>
                <a:lnTo>
                  <a:pt x="5577" y="14821"/>
                </a:lnTo>
                <a:lnTo>
                  <a:pt x="5577" y="14819"/>
                </a:lnTo>
                <a:lnTo>
                  <a:pt x="5576" y="14819"/>
                </a:lnTo>
                <a:cubicBezTo>
                  <a:pt x="5575" y="14801"/>
                  <a:pt x="5575" y="14783"/>
                  <a:pt x="5575" y="14765"/>
                </a:cubicBezTo>
                <a:cubicBezTo>
                  <a:pt x="5575" y="14738"/>
                  <a:pt x="5575" y="14711"/>
                  <a:pt x="5578" y="14685"/>
                </a:cubicBezTo>
                <a:cubicBezTo>
                  <a:pt x="5577" y="14536"/>
                  <a:pt x="5582" y="14391"/>
                  <a:pt x="5591" y="14248"/>
                </a:cubicBezTo>
                <a:lnTo>
                  <a:pt x="5592" y="14216"/>
                </a:lnTo>
                <a:cubicBezTo>
                  <a:pt x="5592" y="14216"/>
                  <a:pt x="5592" y="14216"/>
                  <a:pt x="5593" y="14216"/>
                </a:cubicBezTo>
                <a:cubicBezTo>
                  <a:pt x="5682" y="12549"/>
                  <a:pt x="6180" y="11222"/>
                  <a:pt x="6815" y="10942"/>
                </a:cubicBezTo>
                <a:lnTo>
                  <a:pt x="6816" y="10936"/>
                </a:lnTo>
                <a:cubicBezTo>
                  <a:pt x="6825" y="10931"/>
                  <a:pt x="6834" y="10927"/>
                  <a:pt x="6844" y="10929"/>
                </a:cubicBezTo>
                <a:cubicBezTo>
                  <a:pt x="6900" y="10903"/>
                  <a:pt x="6956" y="10889"/>
                  <a:pt x="7013" y="10886"/>
                </a:cubicBezTo>
                <a:close/>
                <a:moveTo>
                  <a:pt x="4086" y="10878"/>
                </a:moveTo>
                <a:lnTo>
                  <a:pt x="4116" y="10886"/>
                </a:lnTo>
                <a:cubicBezTo>
                  <a:pt x="4174" y="10889"/>
                  <a:pt x="4230" y="10903"/>
                  <a:pt x="4285" y="10929"/>
                </a:cubicBezTo>
                <a:cubicBezTo>
                  <a:pt x="4295" y="10927"/>
                  <a:pt x="4305" y="10931"/>
                  <a:pt x="4314" y="10936"/>
                </a:cubicBezTo>
                <a:lnTo>
                  <a:pt x="4314" y="10942"/>
                </a:lnTo>
                <a:cubicBezTo>
                  <a:pt x="4950" y="11222"/>
                  <a:pt x="5448" y="12549"/>
                  <a:pt x="5537" y="14216"/>
                </a:cubicBezTo>
                <a:cubicBezTo>
                  <a:pt x="5537" y="14216"/>
                  <a:pt x="5538" y="14216"/>
                  <a:pt x="5538" y="14216"/>
                </a:cubicBezTo>
                <a:lnTo>
                  <a:pt x="5539" y="14248"/>
                </a:lnTo>
                <a:cubicBezTo>
                  <a:pt x="5548" y="14391"/>
                  <a:pt x="5552" y="14536"/>
                  <a:pt x="5552" y="14685"/>
                </a:cubicBezTo>
                <a:cubicBezTo>
                  <a:pt x="5555" y="14711"/>
                  <a:pt x="5555" y="14738"/>
                  <a:pt x="5555" y="14765"/>
                </a:cubicBezTo>
                <a:cubicBezTo>
                  <a:pt x="5555" y="14783"/>
                  <a:pt x="5555" y="14801"/>
                  <a:pt x="5554" y="14819"/>
                </a:cubicBezTo>
                <a:lnTo>
                  <a:pt x="5553" y="14819"/>
                </a:lnTo>
                <a:lnTo>
                  <a:pt x="5553" y="14821"/>
                </a:lnTo>
                <a:lnTo>
                  <a:pt x="5522" y="14813"/>
                </a:lnTo>
                <a:cubicBezTo>
                  <a:pt x="5465" y="14811"/>
                  <a:pt x="5408" y="14797"/>
                  <a:pt x="5353" y="14770"/>
                </a:cubicBezTo>
                <a:cubicBezTo>
                  <a:pt x="5343" y="14772"/>
                  <a:pt x="5334" y="14768"/>
                  <a:pt x="5325" y="14763"/>
                </a:cubicBezTo>
                <a:lnTo>
                  <a:pt x="5324" y="14758"/>
                </a:lnTo>
                <a:cubicBezTo>
                  <a:pt x="4689" y="14477"/>
                  <a:pt x="4191" y="13151"/>
                  <a:pt x="4102" y="11484"/>
                </a:cubicBezTo>
                <a:cubicBezTo>
                  <a:pt x="4101" y="11483"/>
                  <a:pt x="4101" y="11483"/>
                  <a:pt x="4101" y="11483"/>
                </a:cubicBezTo>
                <a:lnTo>
                  <a:pt x="4100" y="11452"/>
                </a:lnTo>
                <a:cubicBezTo>
                  <a:pt x="4091" y="11309"/>
                  <a:pt x="4086" y="11163"/>
                  <a:pt x="4087" y="11015"/>
                </a:cubicBezTo>
                <a:cubicBezTo>
                  <a:pt x="4084" y="10988"/>
                  <a:pt x="4084" y="10961"/>
                  <a:pt x="4084" y="10935"/>
                </a:cubicBezTo>
                <a:lnTo>
                  <a:pt x="4085" y="10881"/>
                </a:lnTo>
                <a:lnTo>
                  <a:pt x="4086" y="10881"/>
                </a:lnTo>
                <a:close/>
                <a:moveTo>
                  <a:pt x="4046" y="10878"/>
                </a:moveTo>
                <a:lnTo>
                  <a:pt x="4046" y="10881"/>
                </a:lnTo>
                <a:lnTo>
                  <a:pt x="4047" y="10881"/>
                </a:lnTo>
                <a:lnTo>
                  <a:pt x="4048" y="10935"/>
                </a:lnTo>
                <a:cubicBezTo>
                  <a:pt x="4048" y="10961"/>
                  <a:pt x="4048" y="10988"/>
                  <a:pt x="4045" y="11015"/>
                </a:cubicBezTo>
                <a:cubicBezTo>
                  <a:pt x="4045" y="11163"/>
                  <a:pt x="4041" y="11309"/>
                  <a:pt x="4032" y="11452"/>
                </a:cubicBezTo>
                <a:lnTo>
                  <a:pt x="4031" y="11483"/>
                </a:lnTo>
                <a:cubicBezTo>
                  <a:pt x="4031" y="11483"/>
                  <a:pt x="4031" y="11483"/>
                  <a:pt x="4030" y="11484"/>
                </a:cubicBezTo>
                <a:cubicBezTo>
                  <a:pt x="3941" y="13151"/>
                  <a:pt x="3443" y="14477"/>
                  <a:pt x="2807" y="14758"/>
                </a:cubicBezTo>
                <a:lnTo>
                  <a:pt x="2807" y="14763"/>
                </a:lnTo>
                <a:cubicBezTo>
                  <a:pt x="2798" y="14768"/>
                  <a:pt x="2788" y="14772"/>
                  <a:pt x="2779" y="14770"/>
                </a:cubicBezTo>
                <a:cubicBezTo>
                  <a:pt x="2723" y="14797"/>
                  <a:pt x="2667" y="14811"/>
                  <a:pt x="2609" y="14813"/>
                </a:cubicBezTo>
                <a:lnTo>
                  <a:pt x="2579" y="14821"/>
                </a:lnTo>
                <a:lnTo>
                  <a:pt x="2579" y="14819"/>
                </a:lnTo>
                <a:lnTo>
                  <a:pt x="2578" y="14819"/>
                </a:lnTo>
                <a:cubicBezTo>
                  <a:pt x="2577" y="14801"/>
                  <a:pt x="2577" y="14783"/>
                  <a:pt x="2577" y="14765"/>
                </a:cubicBezTo>
                <a:cubicBezTo>
                  <a:pt x="2577" y="14738"/>
                  <a:pt x="2577" y="14711"/>
                  <a:pt x="2580" y="14685"/>
                </a:cubicBezTo>
                <a:cubicBezTo>
                  <a:pt x="2580" y="14536"/>
                  <a:pt x="2584" y="14391"/>
                  <a:pt x="2593" y="14248"/>
                </a:cubicBezTo>
                <a:lnTo>
                  <a:pt x="2594" y="14216"/>
                </a:lnTo>
                <a:cubicBezTo>
                  <a:pt x="2594" y="14216"/>
                  <a:pt x="2594" y="14216"/>
                  <a:pt x="2595" y="14216"/>
                </a:cubicBezTo>
                <a:cubicBezTo>
                  <a:pt x="2684" y="12549"/>
                  <a:pt x="3182" y="11222"/>
                  <a:pt x="3817" y="10942"/>
                </a:cubicBezTo>
                <a:lnTo>
                  <a:pt x="3818" y="10936"/>
                </a:lnTo>
                <a:cubicBezTo>
                  <a:pt x="3827" y="10931"/>
                  <a:pt x="3836" y="10927"/>
                  <a:pt x="3846" y="10929"/>
                </a:cubicBezTo>
                <a:cubicBezTo>
                  <a:pt x="3902" y="10903"/>
                  <a:pt x="3958" y="10889"/>
                  <a:pt x="4015" y="10886"/>
                </a:cubicBezTo>
                <a:close/>
                <a:moveTo>
                  <a:pt x="1088" y="10878"/>
                </a:moveTo>
                <a:lnTo>
                  <a:pt x="1118" y="10886"/>
                </a:lnTo>
                <a:cubicBezTo>
                  <a:pt x="1176" y="10889"/>
                  <a:pt x="1232" y="10903"/>
                  <a:pt x="1288" y="10929"/>
                </a:cubicBezTo>
                <a:cubicBezTo>
                  <a:pt x="1297" y="10927"/>
                  <a:pt x="1307" y="10931"/>
                  <a:pt x="1316" y="10936"/>
                </a:cubicBezTo>
                <a:lnTo>
                  <a:pt x="1316" y="10942"/>
                </a:lnTo>
                <a:cubicBezTo>
                  <a:pt x="1952" y="11222"/>
                  <a:pt x="2450" y="12549"/>
                  <a:pt x="2539" y="14216"/>
                </a:cubicBezTo>
                <a:cubicBezTo>
                  <a:pt x="2540" y="14216"/>
                  <a:pt x="2540" y="14216"/>
                  <a:pt x="2540" y="14216"/>
                </a:cubicBezTo>
                <a:lnTo>
                  <a:pt x="2541" y="14248"/>
                </a:lnTo>
                <a:cubicBezTo>
                  <a:pt x="2550" y="14391"/>
                  <a:pt x="2554" y="14536"/>
                  <a:pt x="2554" y="14685"/>
                </a:cubicBezTo>
                <a:cubicBezTo>
                  <a:pt x="2557" y="14711"/>
                  <a:pt x="2557" y="14738"/>
                  <a:pt x="2557" y="14765"/>
                </a:cubicBezTo>
                <a:cubicBezTo>
                  <a:pt x="2557" y="14783"/>
                  <a:pt x="2557" y="14801"/>
                  <a:pt x="2556" y="14819"/>
                </a:cubicBezTo>
                <a:lnTo>
                  <a:pt x="2555" y="14819"/>
                </a:lnTo>
                <a:lnTo>
                  <a:pt x="2555" y="14821"/>
                </a:lnTo>
                <a:lnTo>
                  <a:pt x="2524" y="14813"/>
                </a:lnTo>
                <a:cubicBezTo>
                  <a:pt x="2467" y="14811"/>
                  <a:pt x="2411" y="14797"/>
                  <a:pt x="2355" y="14770"/>
                </a:cubicBezTo>
                <a:cubicBezTo>
                  <a:pt x="2345" y="14772"/>
                  <a:pt x="2336" y="14768"/>
                  <a:pt x="2327" y="14763"/>
                </a:cubicBezTo>
                <a:lnTo>
                  <a:pt x="2326" y="14758"/>
                </a:lnTo>
                <a:cubicBezTo>
                  <a:pt x="1691" y="14477"/>
                  <a:pt x="1193" y="13151"/>
                  <a:pt x="1104" y="11484"/>
                </a:cubicBezTo>
                <a:cubicBezTo>
                  <a:pt x="1103" y="11483"/>
                  <a:pt x="1103" y="11483"/>
                  <a:pt x="1103" y="11483"/>
                </a:cubicBezTo>
                <a:lnTo>
                  <a:pt x="1102" y="11452"/>
                </a:lnTo>
                <a:cubicBezTo>
                  <a:pt x="1093" y="11309"/>
                  <a:pt x="1089" y="11163"/>
                  <a:pt x="1089" y="11015"/>
                </a:cubicBezTo>
                <a:cubicBezTo>
                  <a:pt x="1086" y="10988"/>
                  <a:pt x="1086" y="10961"/>
                  <a:pt x="1086" y="10935"/>
                </a:cubicBezTo>
                <a:lnTo>
                  <a:pt x="1087" y="10881"/>
                </a:lnTo>
                <a:lnTo>
                  <a:pt x="1088" y="10881"/>
                </a:lnTo>
                <a:close/>
                <a:moveTo>
                  <a:pt x="1048" y="10878"/>
                </a:moveTo>
                <a:lnTo>
                  <a:pt x="1048" y="10881"/>
                </a:lnTo>
                <a:lnTo>
                  <a:pt x="1049" y="10881"/>
                </a:lnTo>
                <a:lnTo>
                  <a:pt x="1050" y="10935"/>
                </a:lnTo>
                <a:cubicBezTo>
                  <a:pt x="1050" y="10961"/>
                  <a:pt x="1050" y="10988"/>
                  <a:pt x="1047" y="11015"/>
                </a:cubicBezTo>
                <a:cubicBezTo>
                  <a:pt x="1047" y="11163"/>
                  <a:pt x="1043" y="11309"/>
                  <a:pt x="1034" y="11452"/>
                </a:cubicBezTo>
                <a:lnTo>
                  <a:pt x="1033" y="11483"/>
                </a:lnTo>
                <a:cubicBezTo>
                  <a:pt x="1033" y="11483"/>
                  <a:pt x="1033" y="11483"/>
                  <a:pt x="1032" y="11484"/>
                </a:cubicBezTo>
                <a:cubicBezTo>
                  <a:pt x="952" y="12979"/>
                  <a:pt x="543" y="14201"/>
                  <a:pt x="0" y="14632"/>
                </a:cubicBezTo>
                <a:lnTo>
                  <a:pt x="0" y="14007"/>
                </a:lnTo>
                <a:cubicBezTo>
                  <a:pt x="406" y="13615"/>
                  <a:pt x="713" y="12692"/>
                  <a:pt x="796" y="11563"/>
                </a:cubicBezTo>
                <a:cubicBezTo>
                  <a:pt x="459" y="11756"/>
                  <a:pt x="173" y="12300"/>
                  <a:pt x="0" y="13046"/>
                </a:cubicBezTo>
                <a:lnTo>
                  <a:pt x="0" y="12069"/>
                </a:lnTo>
                <a:cubicBezTo>
                  <a:pt x="215" y="11488"/>
                  <a:pt x="500" y="11083"/>
                  <a:pt x="820" y="10942"/>
                </a:cubicBezTo>
                <a:lnTo>
                  <a:pt x="820" y="10936"/>
                </a:lnTo>
                <a:cubicBezTo>
                  <a:pt x="829" y="10931"/>
                  <a:pt x="839" y="10927"/>
                  <a:pt x="848" y="10929"/>
                </a:cubicBezTo>
                <a:cubicBezTo>
                  <a:pt x="904" y="10903"/>
                  <a:pt x="960" y="10889"/>
                  <a:pt x="1018" y="10886"/>
                </a:cubicBezTo>
                <a:close/>
                <a:moveTo>
                  <a:pt x="20290" y="7597"/>
                </a:moveTo>
                <a:cubicBezTo>
                  <a:pt x="19803" y="7874"/>
                  <a:pt x="19422" y="8881"/>
                  <a:pt x="19328" y="10151"/>
                </a:cubicBezTo>
                <a:cubicBezTo>
                  <a:pt x="19815" y="9874"/>
                  <a:pt x="20196" y="8867"/>
                  <a:pt x="20290" y="7597"/>
                </a:cubicBezTo>
                <a:close/>
                <a:moveTo>
                  <a:pt x="17821" y="7597"/>
                </a:moveTo>
                <a:cubicBezTo>
                  <a:pt x="17915" y="8867"/>
                  <a:pt x="18296" y="9874"/>
                  <a:pt x="18783" y="10151"/>
                </a:cubicBezTo>
                <a:cubicBezTo>
                  <a:pt x="18689" y="8881"/>
                  <a:pt x="18308" y="7874"/>
                  <a:pt x="17821" y="7597"/>
                </a:cubicBezTo>
                <a:close/>
                <a:moveTo>
                  <a:pt x="17292" y="7597"/>
                </a:moveTo>
                <a:cubicBezTo>
                  <a:pt x="16805" y="7874"/>
                  <a:pt x="16424" y="8881"/>
                  <a:pt x="16330" y="10151"/>
                </a:cubicBezTo>
                <a:cubicBezTo>
                  <a:pt x="16817" y="9874"/>
                  <a:pt x="17198" y="8867"/>
                  <a:pt x="17292" y="7597"/>
                </a:cubicBezTo>
                <a:close/>
                <a:moveTo>
                  <a:pt x="14823" y="7597"/>
                </a:moveTo>
                <a:cubicBezTo>
                  <a:pt x="14917" y="8867"/>
                  <a:pt x="15298" y="9874"/>
                  <a:pt x="15785" y="10151"/>
                </a:cubicBezTo>
                <a:cubicBezTo>
                  <a:pt x="15691" y="8881"/>
                  <a:pt x="15310" y="7874"/>
                  <a:pt x="14823" y="7597"/>
                </a:cubicBezTo>
                <a:close/>
                <a:moveTo>
                  <a:pt x="14294" y="7597"/>
                </a:moveTo>
                <a:cubicBezTo>
                  <a:pt x="13807" y="7874"/>
                  <a:pt x="13426" y="8881"/>
                  <a:pt x="13332" y="10151"/>
                </a:cubicBezTo>
                <a:cubicBezTo>
                  <a:pt x="13819" y="9874"/>
                  <a:pt x="14200" y="8867"/>
                  <a:pt x="14294" y="7597"/>
                </a:cubicBezTo>
                <a:close/>
                <a:moveTo>
                  <a:pt x="11825" y="7597"/>
                </a:moveTo>
                <a:cubicBezTo>
                  <a:pt x="11919" y="8867"/>
                  <a:pt x="12300" y="9874"/>
                  <a:pt x="12787" y="10151"/>
                </a:cubicBezTo>
                <a:cubicBezTo>
                  <a:pt x="12693" y="8881"/>
                  <a:pt x="12312" y="7874"/>
                  <a:pt x="11825" y="7597"/>
                </a:cubicBezTo>
                <a:close/>
                <a:moveTo>
                  <a:pt x="11296" y="7597"/>
                </a:moveTo>
                <a:cubicBezTo>
                  <a:pt x="10809" y="7874"/>
                  <a:pt x="10428" y="8881"/>
                  <a:pt x="10334" y="10151"/>
                </a:cubicBezTo>
                <a:cubicBezTo>
                  <a:pt x="10821" y="9874"/>
                  <a:pt x="11202" y="8867"/>
                  <a:pt x="11296" y="7597"/>
                </a:cubicBezTo>
                <a:close/>
                <a:moveTo>
                  <a:pt x="8827" y="7597"/>
                </a:moveTo>
                <a:cubicBezTo>
                  <a:pt x="8921" y="8867"/>
                  <a:pt x="9302" y="9874"/>
                  <a:pt x="9790" y="10151"/>
                </a:cubicBezTo>
                <a:cubicBezTo>
                  <a:pt x="9695" y="8881"/>
                  <a:pt x="9315" y="7874"/>
                  <a:pt x="8827" y="7597"/>
                </a:cubicBezTo>
                <a:close/>
                <a:moveTo>
                  <a:pt x="8299" y="7597"/>
                </a:moveTo>
                <a:cubicBezTo>
                  <a:pt x="7811" y="7874"/>
                  <a:pt x="7430" y="8881"/>
                  <a:pt x="7336" y="10151"/>
                </a:cubicBezTo>
                <a:cubicBezTo>
                  <a:pt x="7824" y="9874"/>
                  <a:pt x="8204" y="8867"/>
                  <a:pt x="8299" y="7597"/>
                </a:cubicBezTo>
                <a:close/>
                <a:moveTo>
                  <a:pt x="5829" y="7597"/>
                </a:moveTo>
                <a:cubicBezTo>
                  <a:pt x="5923" y="8867"/>
                  <a:pt x="6304" y="9874"/>
                  <a:pt x="6792" y="10151"/>
                </a:cubicBezTo>
                <a:cubicBezTo>
                  <a:pt x="6697" y="8881"/>
                  <a:pt x="6317" y="7874"/>
                  <a:pt x="5829" y="7597"/>
                </a:cubicBezTo>
                <a:close/>
                <a:moveTo>
                  <a:pt x="5301" y="7597"/>
                </a:moveTo>
                <a:cubicBezTo>
                  <a:pt x="4813" y="7874"/>
                  <a:pt x="4432" y="8881"/>
                  <a:pt x="4338" y="10151"/>
                </a:cubicBezTo>
                <a:cubicBezTo>
                  <a:pt x="4826" y="9874"/>
                  <a:pt x="5206" y="8867"/>
                  <a:pt x="5301" y="7597"/>
                </a:cubicBezTo>
                <a:close/>
                <a:moveTo>
                  <a:pt x="2831" y="7597"/>
                </a:moveTo>
                <a:cubicBezTo>
                  <a:pt x="2926" y="8867"/>
                  <a:pt x="3306" y="9874"/>
                  <a:pt x="3794" y="10151"/>
                </a:cubicBezTo>
                <a:cubicBezTo>
                  <a:pt x="3699" y="8881"/>
                  <a:pt x="3319" y="7874"/>
                  <a:pt x="2831" y="7597"/>
                </a:cubicBezTo>
                <a:close/>
                <a:moveTo>
                  <a:pt x="2303" y="7597"/>
                </a:moveTo>
                <a:cubicBezTo>
                  <a:pt x="1815" y="7874"/>
                  <a:pt x="1435" y="8881"/>
                  <a:pt x="1340" y="10151"/>
                </a:cubicBezTo>
                <a:cubicBezTo>
                  <a:pt x="1828" y="9874"/>
                  <a:pt x="2208" y="8867"/>
                  <a:pt x="2303" y="7597"/>
                </a:cubicBezTo>
                <a:close/>
                <a:moveTo>
                  <a:pt x="0" y="7106"/>
                </a:moveTo>
                <a:cubicBezTo>
                  <a:pt x="543" y="7533"/>
                  <a:pt x="952" y="8745"/>
                  <a:pt x="1032" y="10230"/>
                </a:cubicBezTo>
                <a:cubicBezTo>
                  <a:pt x="1033" y="10230"/>
                  <a:pt x="1033" y="10230"/>
                  <a:pt x="1033" y="10230"/>
                </a:cubicBezTo>
                <a:lnTo>
                  <a:pt x="1034" y="10261"/>
                </a:lnTo>
                <a:cubicBezTo>
                  <a:pt x="1043" y="10403"/>
                  <a:pt x="1047" y="10548"/>
                  <a:pt x="1047" y="10695"/>
                </a:cubicBezTo>
                <a:cubicBezTo>
                  <a:pt x="1050" y="10721"/>
                  <a:pt x="1050" y="10748"/>
                  <a:pt x="1050" y="10774"/>
                </a:cubicBezTo>
                <a:cubicBezTo>
                  <a:pt x="1050" y="10792"/>
                  <a:pt x="1050" y="10810"/>
                  <a:pt x="1049" y="10828"/>
                </a:cubicBezTo>
                <a:lnTo>
                  <a:pt x="1048" y="10828"/>
                </a:lnTo>
                <a:lnTo>
                  <a:pt x="1048" y="10830"/>
                </a:lnTo>
                <a:lnTo>
                  <a:pt x="1018" y="10822"/>
                </a:lnTo>
                <a:cubicBezTo>
                  <a:pt x="960" y="10820"/>
                  <a:pt x="904" y="10806"/>
                  <a:pt x="848" y="10780"/>
                </a:cubicBezTo>
                <a:cubicBezTo>
                  <a:pt x="839" y="10782"/>
                  <a:pt x="829" y="10777"/>
                  <a:pt x="820" y="10773"/>
                </a:cubicBezTo>
                <a:lnTo>
                  <a:pt x="820" y="10767"/>
                </a:lnTo>
                <a:cubicBezTo>
                  <a:pt x="500" y="10627"/>
                  <a:pt x="215" y="10225"/>
                  <a:pt x="0" y="9649"/>
                </a:cubicBezTo>
                <a:lnTo>
                  <a:pt x="0" y="8680"/>
                </a:lnTo>
                <a:cubicBezTo>
                  <a:pt x="173" y="9419"/>
                  <a:pt x="459" y="9959"/>
                  <a:pt x="796" y="10151"/>
                </a:cubicBezTo>
                <a:cubicBezTo>
                  <a:pt x="713" y="9030"/>
                  <a:pt x="406" y="8114"/>
                  <a:pt x="0" y="7726"/>
                </a:cubicBezTo>
                <a:close/>
                <a:moveTo>
                  <a:pt x="20567" y="6918"/>
                </a:moveTo>
                <a:lnTo>
                  <a:pt x="20597" y="6926"/>
                </a:lnTo>
                <a:cubicBezTo>
                  <a:pt x="20654" y="6928"/>
                  <a:pt x="20711" y="6942"/>
                  <a:pt x="20766" y="6968"/>
                </a:cubicBezTo>
                <a:cubicBezTo>
                  <a:pt x="20776" y="6967"/>
                  <a:pt x="20785" y="6971"/>
                  <a:pt x="20795" y="6976"/>
                </a:cubicBezTo>
                <a:lnTo>
                  <a:pt x="20795" y="6981"/>
                </a:lnTo>
                <a:cubicBezTo>
                  <a:pt x="21108" y="7118"/>
                  <a:pt x="21387" y="7506"/>
                  <a:pt x="21600" y="8064"/>
                </a:cubicBezTo>
                <a:lnTo>
                  <a:pt x="21600" y="9009"/>
                </a:lnTo>
                <a:cubicBezTo>
                  <a:pt x="21426" y="8300"/>
                  <a:pt x="21146" y="7784"/>
                  <a:pt x="20819" y="7597"/>
                </a:cubicBezTo>
                <a:cubicBezTo>
                  <a:pt x="20901" y="8705"/>
                  <a:pt x="21201" y="9612"/>
                  <a:pt x="21600" y="10009"/>
                </a:cubicBezTo>
                <a:lnTo>
                  <a:pt x="21600" y="10633"/>
                </a:lnTo>
                <a:cubicBezTo>
                  <a:pt x="21064" y="10194"/>
                  <a:pt x="20661" y="8990"/>
                  <a:pt x="20582" y="7519"/>
                </a:cubicBezTo>
                <a:cubicBezTo>
                  <a:pt x="20582" y="7519"/>
                  <a:pt x="20582" y="7519"/>
                  <a:pt x="20581" y="7519"/>
                </a:cubicBezTo>
                <a:lnTo>
                  <a:pt x="20580" y="7487"/>
                </a:lnTo>
                <a:cubicBezTo>
                  <a:pt x="20571" y="7345"/>
                  <a:pt x="20567" y="7201"/>
                  <a:pt x="20567" y="7054"/>
                </a:cubicBezTo>
                <a:cubicBezTo>
                  <a:pt x="20565" y="7027"/>
                  <a:pt x="20565" y="7001"/>
                  <a:pt x="20565" y="6974"/>
                </a:cubicBezTo>
                <a:lnTo>
                  <a:pt x="20566" y="6921"/>
                </a:lnTo>
                <a:lnTo>
                  <a:pt x="20567" y="6921"/>
                </a:lnTo>
                <a:close/>
                <a:moveTo>
                  <a:pt x="20542" y="6918"/>
                </a:moveTo>
                <a:lnTo>
                  <a:pt x="20542" y="6921"/>
                </a:lnTo>
                <a:lnTo>
                  <a:pt x="20543" y="6921"/>
                </a:lnTo>
                <a:lnTo>
                  <a:pt x="20544" y="6974"/>
                </a:lnTo>
                <a:cubicBezTo>
                  <a:pt x="20544" y="7001"/>
                  <a:pt x="20544" y="7027"/>
                  <a:pt x="20542" y="7054"/>
                </a:cubicBezTo>
                <a:cubicBezTo>
                  <a:pt x="20542" y="7201"/>
                  <a:pt x="20537" y="7345"/>
                  <a:pt x="20528" y="7487"/>
                </a:cubicBezTo>
                <a:lnTo>
                  <a:pt x="20528" y="7519"/>
                </a:lnTo>
                <a:cubicBezTo>
                  <a:pt x="20527" y="7519"/>
                  <a:pt x="20527" y="7519"/>
                  <a:pt x="20527" y="7519"/>
                </a:cubicBezTo>
                <a:cubicBezTo>
                  <a:pt x="20438" y="9173"/>
                  <a:pt x="19940" y="10489"/>
                  <a:pt x="19304" y="10767"/>
                </a:cubicBezTo>
                <a:lnTo>
                  <a:pt x="19304" y="10773"/>
                </a:lnTo>
                <a:cubicBezTo>
                  <a:pt x="19294" y="10777"/>
                  <a:pt x="19285" y="10782"/>
                  <a:pt x="19275" y="10780"/>
                </a:cubicBezTo>
                <a:cubicBezTo>
                  <a:pt x="19220" y="10806"/>
                  <a:pt x="19163" y="10820"/>
                  <a:pt x="19106" y="10822"/>
                </a:cubicBezTo>
                <a:lnTo>
                  <a:pt x="19076" y="10830"/>
                </a:lnTo>
                <a:lnTo>
                  <a:pt x="19076" y="10828"/>
                </a:lnTo>
                <a:lnTo>
                  <a:pt x="19075" y="10828"/>
                </a:lnTo>
                <a:cubicBezTo>
                  <a:pt x="19074" y="10810"/>
                  <a:pt x="19074" y="10792"/>
                  <a:pt x="19074" y="10774"/>
                </a:cubicBezTo>
                <a:cubicBezTo>
                  <a:pt x="19074" y="10748"/>
                  <a:pt x="19074" y="10721"/>
                  <a:pt x="19076" y="10695"/>
                </a:cubicBezTo>
                <a:cubicBezTo>
                  <a:pt x="19076" y="10548"/>
                  <a:pt x="19080" y="10403"/>
                  <a:pt x="19089" y="10261"/>
                </a:cubicBezTo>
                <a:lnTo>
                  <a:pt x="19090" y="10230"/>
                </a:lnTo>
                <a:cubicBezTo>
                  <a:pt x="19091" y="10230"/>
                  <a:pt x="19091" y="10230"/>
                  <a:pt x="19091" y="10230"/>
                </a:cubicBezTo>
                <a:cubicBezTo>
                  <a:pt x="19180" y="8576"/>
                  <a:pt x="19678" y="7260"/>
                  <a:pt x="20314" y="6981"/>
                </a:cubicBezTo>
                <a:lnTo>
                  <a:pt x="20314" y="6976"/>
                </a:lnTo>
                <a:cubicBezTo>
                  <a:pt x="20323" y="6971"/>
                  <a:pt x="20333" y="6967"/>
                  <a:pt x="20343" y="6968"/>
                </a:cubicBezTo>
                <a:cubicBezTo>
                  <a:pt x="20398" y="6942"/>
                  <a:pt x="20455" y="6928"/>
                  <a:pt x="20512" y="6926"/>
                </a:cubicBezTo>
                <a:close/>
                <a:moveTo>
                  <a:pt x="17569" y="6918"/>
                </a:moveTo>
                <a:lnTo>
                  <a:pt x="17599" y="6926"/>
                </a:lnTo>
                <a:cubicBezTo>
                  <a:pt x="17656" y="6928"/>
                  <a:pt x="17713" y="6942"/>
                  <a:pt x="17768" y="6968"/>
                </a:cubicBezTo>
                <a:cubicBezTo>
                  <a:pt x="17778" y="6967"/>
                  <a:pt x="17787" y="6971"/>
                  <a:pt x="17797" y="6976"/>
                </a:cubicBezTo>
                <a:lnTo>
                  <a:pt x="17797" y="6981"/>
                </a:lnTo>
                <a:cubicBezTo>
                  <a:pt x="18433" y="7260"/>
                  <a:pt x="18931" y="8576"/>
                  <a:pt x="19020" y="10230"/>
                </a:cubicBezTo>
                <a:cubicBezTo>
                  <a:pt x="19020" y="10230"/>
                  <a:pt x="19020" y="10230"/>
                  <a:pt x="19021" y="10230"/>
                </a:cubicBezTo>
                <a:lnTo>
                  <a:pt x="19022" y="10261"/>
                </a:lnTo>
                <a:cubicBezTo>
                  <a:pt x="19031" y="10403"/>
                  <a:pt x="19035" y="10548"/>
                  <a:pt x="19035" y="10695"/>
                </a:cubicBezTo>
                <a:cubicBezTo>
                  <a:pt x="19037" y="10721"/>
                  <a:pt x="19037" y="10748"/>
                  <a:pt x="19037" y="10774"/>
                </a:cubicBezTo>
                <a:cubicBezTo>
                  <a:pt x="19037" y="10792"/>
                  <a:pt x="19037" y="10810"/>
                  <a:pt x="19036" y="10828"/>
                </a:cubicBezTo>
                <a:lnTo>
                  <a:pt x="19035" y="10828"/>
                </a:lnTo>
                <a:lnTo>
                  <a:pt x="19035" y="10830"/>
                </a:lnTo>
                <a:lnTo>
                  <a:pt x="19005" y="10822"/>
                </a:lnTo>
                <a:cubicBezTo>
                  <a:pt x="18948" y="10820"/>
                  <a:pt x="18891" y="10806"/>
                  <a:pt x="18836" y="10780"/>
                </a:cubicBezTo>
                <a:cubicBezTo>
                  <a:pt x="18826" y="10782"/>
                  <a:pt x="18817" y="10777"/>
                  <a:pt x="18807" y="10773"/>
                </a:cubicBezTo>
                <a:lnTo>
                  <a:pt x="18807" y="10767"/>
                </a:lnTo>
                <a:cubicBezTo>
                  <a:pt x="18171" y="10489"/>
                  <a:pt x="17673" y="9173"/>
                  <a:pt x="17584" y="7519"/>
                </a:cubicBezTo>
                <a:cubicBezTo>
                  <a:pt x="17584" y="7519"/>
                  <a:pt x="17584" y="7519"/>
                  <a:pt x="17583" y="7519"/>
                </a:cubicBezTo>
                <a:lnTo>
                  <a:pt x="17582" y="7487"/>
                </a:lnTo>
                <a:cubicBezTo>
                  <a:pt x="17573" y="7345"/>
                  <a:pt x="17569" y="7201"/>
                  <a:pt x="17569" y="7054"/>
                </a:cubicBezTo>
                <a:cubicBezTo>
                  <a:pt x="17567" y="7027"/>
                  <a:pt x="17567" y="7001"/>
                  <a:pt x="17567" y="6974"/>
                </a:cubicBezTo>
                <a:lnTo>
                  <a:pt x="17568" y="6921"/>
                </a:lnTo>
                <a:lnTo>
                  <a:pt x="17569" y="6921"/>
                </a:lnTo>
                <a:close/>
                <a:moveTo>
                  <a:pt x="17544" y="6918"/>
                </a:moveTo>
                <a:lnTo>
                  <a:pt x="17544" y="6921"/>
                </a:lnTo>
                <a:lnTo>
                  <a:pt x="17545" y="6921"/>
                </a:lnTo>
                <a:lnTo>
                  <a:pt x="17546" y="6974"/>
                </a:lnTo>
                <a:cubicBezTo>
                  <a:pt x="17546" y="7001"/>
                  <a:pt x="17546" y="7027"/>
                  <a:pt x="17544" y="7054"/>
                </a:cubicBezTo>
                <a:cubicBezTo>
                  <a:pt x="17544" y="7201"/>
                  <a:pt x="17540" y="7345"/>
                  <a:pt x="17531" y="7487"/>
                </a:cubicBezTo>
                <a:lnTo>
                  <a:pt x="17530" y="7519"/>
                </a:lnTo>
                <a:cubicBezTo>
                  <a:pt x="17529" y="7519"/>
                  <a:pt x="17529" y="7519"/>
                  <a:pt x="17529" y="7519"/>
                </a:cubicBezTo>
                <a:cubicBezTo>
                  <a:pt x="17440" y="9173"/>
                  <a:pt x="16942" y="10489"/>
                  <a:pt x="16306" y="10767"/>
                </a:cubicBezTo>
                <a:lnTo>
                  <a:pt x="16306" y="10773"/>
                </a:lnTo>
                <a:cubicBezTo>
                  <a:pt x="16296" y="10777"/>
                  <a:pt x="16287" y="10782"/>
                  <a:pt x="16277" y="10780"/>
                </a:cubicBezTo>
                <a:cubicBezTo>
                  <a:pt x="16222" y="10806"/>
                  <a:pt x="16165" y="10820"/>
                  <a:pt x="16108" y="10822"/>
                </a:cubicBezTo>
                <a:lnTo>
                  <a:pt x="16078" y="10830"/>
                </a:lnTo>
                <a:lnTo>
                  <a:pt x="16078" y="10828"/>
                </a:lnTo>
                <a:lnTo>
                  <a:pt x="16077" y="10828"/>
                </a:lnTo>
                <a:cubicBezTo>
                  <a:pt x="16076" y="10810"/>
                  <a:pt x="16076" y="10792"/>
                  <a:pt x="16076" y="10774"/>
                </a:cubicBezTo>
                <a:cubicBezTo>
                  <a:pt x="16076" y="10748"/>
                  <a:pt x="16076" y="10721"/>
                  <a:pt x="16078" y="10695"/>
                </a:cubicBezTo>
                <a:cubicBezTo>
                  <a:pt x="16078" y="10548"/>
                  <a:pt x="16082" y="10403"/>
                  <a:pt x="16091" y="10261"/>
                </a:cubicBezTo>
                <a:lnTo>
                  <a:pt x="16092" y="10230"/>
                </a:lnTo>
                <a:cubicBezTo>
                  <a:pt x="16093" y="10230"/>
                  <a:pt x="16093" y="10230"/>
                  <a:pt x="16093" y="10230"/>
                </a:cubicBezTo>
                <a:cubicBezTo>
                  <a:pt x="16182" y="8576"/>
                  <a:pt x="16680" y="7260"/>
                  <a:pt x="17316" y="6981"/>
                </a:cubicBezTo>
                <a:lnTo>
                  <a:pt x="17316" y="6976"/>
                </a:lnTo>
                <a:cubicBezTo>
                  <a:pt x="17326" y="6971"/>
                  <a:pt x="17335" y="6967"/>
                  <a:pt x="17345" y="6968"/>
                </a:cubicBezTo>
                <a:cubicBezTo>
                  <a:pt x="17400" y="6942"/>
                  <a:pt x="17457" y="6928"/>
                  <a:pt x="17514" y="6926"/>
                </a:cubicBezTo>
                <a:close/>
                <a:moveTo>
                  <a:pt x="14571" y="6918"/>
                </a:moveTo>
                <a:lnTo>
                  <a:pt x="14601" y="6926"/>
                </a:lnTo>
                <a:cubicBezTo>
                  <a:pt x="14658" y="6928"/>
                  <a:pt x="14715" y="6942"/>
                  <a:pt x="14770" y="6968"/>
                </a:cubicBezTo>
                <a:cubicBezTo>
                  <a:pt x="14780" y="6967"/>
                  <a:pt x="14790" y="6971"/>
                  <a:pt x="14799" y="6976"/>
                </a:cubicBezTo>
                <a:lnTo>
                  <a:pt x="14799" y="6981"/>
                </a:lnTo>
                <a:cubicBezTo>
                  <a:pt x="15435" y="7260"/>
                  <a:pt x="15933" y="8576"/>
                  <a:pt x="16022" y="10230"/>
                </a:cubicBezTo>
                <a:cubicBezTo>
                  <a:pt x="16022" y="10230"/>
                  <a:pt x="16022" y="10230"/>
                  <a:pt x="16023" y="10230"/>
                </a:cubicBezTo>
                <a:lnTo>
                  <a:pt x="16024" y="10261"/>
                </a:lnTo>
                <a:cubicBezTo>
                  <a:pt x="16033" y="10403"/>
                  <a:pt x="16037" y="10548"/>
                  <a:pt x="16037" y="10695"/>
                </a:cubicBezTo>
                <a:cubicBezTo>
                  <a:pt x="16039" y="10721"/>
                  <a:pt x="16039" y="10748"/>
                  <a:pt x="16039" y="10774"/>
                </a:cubicBezTo>
                <a:cubicBezTo>
                  <a:pt x="16039" y="10792"/>
                  <a:pt x="16039" y="10810"/>
                  <a:pt x="16038" y="10828"/>
                </a:cubicBezTo>
                <a:lnTo>
                  <a:pt x="16037" y="10828"/>
                </a:lnTo>
                <a:lnTo>
                  <a:pt x="16037" y="10830"/>
                </a:lnTo>
                <a:lnTo>
                  <a:pt x="16007" y="10822"/>
                </a:lnTo>
                <a:cubicBezTo>
                  <a:pt x="15950" y="10820"/>
                  <a:pt x="15893" y="10806"/>
                  <a:pt x="15838" y="10780"/>
                </a:cubicBezTo>
                <a:cubicBezTo>
                  <a:pt x="15828" y="10782"/>
                  <a:pt x="15819" y="10777"/>
                  <a:pt x="15809" y="10773"/>
                </a:cubicBezTo>
                <a:lnTo>
                  <a:pt x="15809" y="10767"/>
                </a:lnTo>
                <a:cubicBezTo>
                  <a:pt x="15173" y="10489"/>
                  <a:pt x="14675" y="9173"/>
                  <a:pt x="14586" y="7519"/>
                </a:cubicBezTo>
                <a:cubicBezTo>
                  <a:pt x="14586" y="7519"/>
                  <a:pt x="14586" y="7519"/>
                  <a:pt x="14585" y="7519"/>
                </a:cubicBezTo>
                <a:lnTo>
                  <a:pt x="14584" y="7487"/>
                </a:lnTo>
                <a:cubicBezTo>
                  <a:pt x="14576" y="7345"/>
                  <a:pt x="14571" y="7201"/>
                  <a:pt x="14571" y="7054"/>
                </a:cubicBezTo>
                <a:cubicBezTo>
                  <a:pt x="14569" y="7027"/>
                  <a:pt x="14569" y="7001"/>
                  <a:pt x="14569" y="6974"/>
                </a:cubicBezTo>
                <a:lnTo>
                  <a:pt x="14570" y="6921"/>
                </a:lnTo>
                <a:lnTo>
                  <a:pt x="14571" y="6921"/>
                </a:lnTo>
                <a:close/>
                <a:moveTo>
                  <a:pt x="14546" y="6918"/>
                </a:moveTo>
                <a:lnTo>
                  <a:pt x="14546" y="6921"/>
                </a:lnTo>
                <a:lnTo>
                  <a:pt x="14547" y="6921"/>
                </a:lnTo>
                <a:lnTo>
                  <a:pt x="14548" y="6974"/>
                </a:lnTo>
                <a:cubicBezTo>
                  <a:pt x="14548" y="7001"/>
                  <a:pt x="14548" y="7027"/>
                  <a:pt x="14546" y="7054"/>
                </a:cubicBezTo>
                <a:cubicBezTo>
                  <a:pt x="14546" y="7201"/>
                  <a:pt x="14542" y="7345"/>
                  <a:pt x="14533" y="7487"/>
                </a:cubicBezTo>
                <a:lnTo>
                  <a:pt x="14532" y="7519"/>
                </a:lnTo>
                <a:cubicBezTo>
                  <a:pt x="14531" y="7519"/>
                  <a:pt x="14531" y="7519"/>
                  <a:pt x="14531" y="7519"/>
                </a:cubicBezTo>
                <a:cubicBezTo>
                  <a:pt x="14442" y="9173"/>
                  <a:pt x="13944" y="10489"/>
                  <a:pt x="13308" y="10767"/>
                </a:cubicBezTo>
                <a:lnTo>
                  <a:pt x="13308" y="10773"/>
                </a:lnTo>
                <a:cubicBezTo>
                  <a:pt x="13298" y="10777"/>
                  <a:pt x="13289" y="10782"/>
                  <a:pt x="13279" y="10780"/>
                </a:cubicBezTo>
                <a:cubicBezTo>
                  <a:pt x="13224" y="10806"/>
                  <a:pt x="13167" y="10820"/>
                  <a:pt x="13110" y="10822"/>
                </a:cubicBezTo>
                <a:lnTo>
                  <a:pt x="13080" y="10830"/>
                </a:lnTo>
                <a:lnTo>
                  <a:pt x="13080" y="10828"/>
                </a:lnTo>
                <a:lnTo>
                  <a:pt x="13079" y="10828"/>
                </a:lnTo>
                <a:cubicBezTo>
                  <a:pt x="13078" y="10810"/>
                  <a:pt x="13078" y="10792"/>
                  <a:pt x="13078" y="10774"/>
                </a:cubicBezTo>
                <a:cubicBezTo>
                  <a:pt x="13078" y="10748"/>
                  <a:pt x="13078" y="10721"/>
                  <a:pt x="13080" y="10695"/>
                </a:cubicBezTo>
                <a:cubicBezTo>
                  <a:pt x="13080" y="10548"/>
                  <a:pt x="13084" y="10403"/>
                  <a:pt x="13093" y="10261"/>
                </a:cubicBezTo>
                <a:lnTo>
                  <a:pt x="13094" y="10230"/>
                </a:lnTo>
                <a:cubicBezTo>
                  <a:pt x="13095" y="10230"/>
                  <a:pt x="13095" y="10230"/>
                  <a:pt x="13095" y="10230"/>
                </a:cubicBezTo>
                <a:cubicBezTo>
                  <a:pt x="13184" y="8576"/>
                  <a:pt x="13682" y="7260"/>
                  <a:pt x="14318" y="6981"/>
                </a:cubicBezTo>
                <a:lnTo>
                  <a:pt x="14318" y="6976"/>
                </a:lnTo>
                <a:cubicBezTo>
                  <a:pt x="14328" y="6971"/>
                  <a:pt x="14337" y="6967"/>
                  <a:pt x="14347" y="6968"/>
                </a:cubicBezTo>
                <a:cubicBezTo>
                  <a:pt x="14402" y="6942"/>
                  <a:pt x="14459" y="6928"/>
                  <a:pt x="14516" y="6926"/>
                </a:cubicBezTo>
                <a:close/>
                <a:moveTo>
                  <a:pt x="11573" y="6918"/>
                </a:moveTo>
                <a:lnTo>
                  <a:pt x="11603" y="6926"/>
                </a:lnTo>
                <a:cubicBezTo>
                  <a:pt x="11661" y="6928"/>
                  <a:pt x="11717" y="6942"/>
                  <a:pt x="11772" y="6968"/>
                </a:cubicBezTo>
                <a:cubicBezTo>
                  <a:pt x="11782" y="6967"/>
                  <a:pt x="11792" y="6971"/>
                  <a:pt x="11801" y="6976"/>
                </a:cubicBezTo>
                <a:lnTo>
                  <a:pt x="11801" y="6981"/>
                </a:lnTo>
                <a:cubicBezTo>
                  <a:pt x="12437" y="7260"/>
                  <a:pt x="12935" y="8576"/>
                  <a:pt x="13024" y="10230"/>
                </a:cubicBezTo>
                <a:cubicBezTo>
                  <a:pt x="13024" y="10230"/>
                  <a:pt x="13025" y="10230"/>
                  <a:pt x="13025" y="10230"/>
                </a:cubicBezTo>
                <a:lnTo>
                  <a:pt x="13026" y="10261"/>
                </a:lnTo>
                <a:cubicBezTo>
                  <a:pt x="13035" y="10403"/>
                  <a:pt x="13039" y="10548"/>
                  <a:pt x="13039" y="10695"/>
                </a:cubicBezTo>
                <a:cubicBezTo>
                  <a:pt x="13041" y="10721"/>
                  <a:pt x="13041" y="10748"/>
                  <a:pt x="13041" y="10774"/>
                </a:cubicBezTo>
                <a:cubicBezTo>
                  <a:pt x="13041" y="10792"/>
                  <a:pt x="13041" y="10810"/>
                  <a:pt x="13040" y="10828"/>
                </a:cubicBezTo>
                <a:lnTo>
                  <a:pt x="13040" y="10828"/>
                </a:lnTo>
                <a:lnTo>
                  <a:pt x="13039" y="10830"/>
                </a:lnTo>
                <a:lnTo>
                  <a:pt x="13009" y="10822"/>
                </a:lnTo>
                <a:cubicBezTo>
                  <a:pt x="12952" y="10820"/>
                  <a:pt x="12895" y="10806"/>
                  <a:pt x="12840" y="10780"/>
                </a:cubicBezTo>
                <a:cubicBezTo>
                  <a:pt x="12830" y="10782"/>
                  <a:pt x="12821" y="10777"/>
                  <a:pt x="12811" y="10773"/>
                </a:cubicBezTo>
                <a:lnTo>
                  <a:pt x="12811" y="10767"/>
                </a:lnTo>
                <a:cubicBezTo>
                  <a:pt x="12175" y="10489"/>
                  <a:pt x="11677" y="9173"/>
                  <a:pt x="11588" y="7519"/>
                </a:cubicBezTo>
                <a:cubicBezTo>
                  <a:pt x="11588" y="7519"/>
                  <a:pt x="11588" y="7519"/>
                  <a:pt x="11588" y="7519"/>
                </a:cubicBezTo>
                <a:lnTo>
                  <a:pt x="11587" y="7487"/>
                </a:lnTo>
                <a:cubicBezTo>
                  <a:pt x="11578" y="7345"/>
                  <a:pt x="11573" y="7201"/>
                  <a:pt x="11573" y="7054"/>
                </a:cubicBezTo>
                <a:cubicBezTo>
                  <a:pt x="11571" y="7027"/>
                  <a:pt x="11571" y="7001"/>
                  <a:pt x="11571" y="6974"/>
                </a:cubicBezTo>
                <a:lnTo>
                  <a:pt x="11572" y="6921"/>
                </a:lnTo>
                <a:lnTo>
                  <a:pt x="11573" y="6921"/>
                </a:lnTo>
                <a:close/>
                <a:moveTo>
                  <a:pt x="11548" y="6918"/>
                </a:moveTo>
                <a:lnTo>
                  <a:pt x="11549" y="6921"/>
                </a:lnTo>
                <a:lnTo>
                  <a:pt x="11549" y="6921"/>
                </a:lnTo>
                <a:lnTo>
                  <a:pt x="11550" y="6974"/>
                </a:lnTo>
                <a:cubicBezTo>
                  <a:pt x="11550" y="7001"/>
                  <a:pt x="11550" y="7027"/>
                  <a:pt x="11548" y="7054"/>
                </a:cubicBezTo>
                <a:cubicBezTo>
                  <a:pt x="11548" y="7201"/>
                  <a:pt x="11544" y="7345"/>
                  <a:pt x="11535" y="7487"/>
                </a:cubicBezTo>
                <a:lnTo>
                  <a:pt x="11534" y="7519"/>
                </a:lnTo>
                <a:cubicBezTo>
                  <a:pt x="11534" y="7519"/>
                  <a:pt x="11533" y="7519"/>
                  <a:pt x="11533" y="7519"/>
                </a:cubicBezTo>
                <a:cubicBezTo>
                  <a:pt x="11444" y="9173"/>
                  <a:pt x="10946" y="10489"/>
                  <a:pt x="10310" y="10767"/>
                </a:cubicBezTo>
                <a:lnTo>
                  <a:pt x="10310" y="10773"/>
                </a:lnTo>
                <a:cubicBezTo>
                  <a:pt x="10301" y="10777"/>
                  <a:pt x="10291" y="10782"/>
                  <a:pt x="10281" y="10780"/>
                </a:cubicBezTo>
                <a:cubicBezTo>
                  <a:pt x="10226" y="10806"/>
                  <a:pt x="10170" y="10820"/>
                  <a:pt x="10112" y="10822"/>
                </a:cubicBezTo>
                <a:lnTo>
                  <a:pt x="10082" y="10830"/>
                </a:lnTo>
                <a:lnTo>
                  <a:pt x="10082" y="10828"/>
                </a:lnTo>
                <a:lnTo>
                  <a:pt x="10081" y="10828"/>
                </a:lnTo>
                <a:cubicBezTo>
                  <a:pt x="10080" y="10810"/>
                  <a:pt x="10080" y="10792"/>
                  <a:pt x="10080" y="10774"/>
                </a:cubicBezTo>
                <a:cubicBezTo>
                  <a:pt x="10080" y="10748"/>
                  <a:pt x="10080" y="10721"/>
                  <a:pt x="10082" y="10695"/>
                </a:cubicBezTo>
                <a:cubicBezTo>
                  <a:pt x="10082" y="10548"/>
                  <a:pt x="10087" y="10403"/>
                  <a:pt x="10096" y="10261"/>
                </a:cubicBezTo>
                <a:lnTo>
                  <a:pt x="10096" y="10230"/>
                </a:lnTo>
                <a:cubicBezTo>
                  <a:pt x="10097" y="10230"/>
                  <a:pt x="10097" y="10230"/>
                  <a:pt x="10097" y="10230"/>
                </a:cubicBezTo>
                <a:cubicBezTo>
                  <a:pt x="10186" y="8576"/>
                  <a:pt x="10684" y="7260"/>
                  <a:pt x="11320" y="6981"/>
                </a:cubicBezTo>
                <a:lnTo>
                  <a:pt x="11320" y="6976"/>
                </a:lnTo>
                <a:cubicBezTo>
                  <a:pt x="11330" y="6971"/>
                  <a:pt x="11339" y="6967"/>
                  <a:pt x="11349" y="6968"/>
                </a:cubicBezTo>
                <a:cubicBezTo>
                  <a:pt x="11404" y="6942"/>
                  <a:pt x="11461" y="6928"/>
                  <a:pt x="11518" y="6926"/>
                </a:cubicBezTo>
                <a:close/>
                <a:moveTo>
                  <a:pt x="8575" y="6918"/>
                </a:moveTo>
                <a:lnTo>
                  <a:pt x="8605" y="6926"/>
                </a:lnTo>
                <a:cubicBezTo>
                  <a:pt x="8663" y="6928"/>
                  <a:pt x="8719" y="6942"/>
                  <a:pt x="8774" y="6968"/>
                </a:cubicBezTo>
                <a:cubicBezTo>
                  <a:pt x="8784" y="6967"/>
                  <a:pt x="8794" y="6971"/>
                  <a:pt x="8803" y="6976"/>
                </a:cubicBezTo>
                <a:lnTo>
                  <a:pt x="8803" y="6981"/>
                </a:lnTo>
                <a:cubicBezTo>
                  <a:pt x="9439" y="7260"/>
                  <a:pt x="9937" y="8576"/>
                  <a:pt x="10026" y="10230"/>
                </a:cubicBezTo>
                <a:cubicBezTo>
                  <a:pt x="10026" y="10230"/>
                  <a:pt x="10027" y="10230"/>
                  <a:pt x="10027" y="10230"/>
                </a:cubicBezTo>
                <a:lnTo>
                  <a:pt x="10028" y="10261"/>
                </a:lnTo>
                <a:cubicBezTo>
                  <a:pt x="10037" y="10403"/>
                  <a:pt x="10041" y="10548"/>
                  <a:pt x="10041" y="10695"/>
                </a:cubicBezTo>
                <a:cubicBezTo>
                  <a:pt x="10043" y="10721"/>
                  <a:pt x="10044" y="10748"/>
                  <a:pt x="10044" y="10774"/>
                </a:cubicBezTo>
                <a:cubicBezTo>
                  <a:pt x="10044" y="10792"/>
                  <a:pt x="10043" y="10810"/>
                  <a:pt x="10042" y="10828"/>
                </a:cubicBezTo>
                <a:lnTo>
                  <a:pt x="10042" y="10828"/>
                </a:lnTo>
                <a:lnTo>
                  <a:pt x="10042" y="10830"/>
                </a:lnTo>
                <a:lnTo>
                  <a:pt x="10011" y="10822"/>
                </a:lnTo>
                <a:cubicBezTo>
                  <a:pt x="9954" y="10820"/>
                  <a:pt x="9897" y="10806"/>
                  <a:pt x="9842" y="10780"/>
                </a:cubicBezTo>
                <a:cubicBezTo>
                  <a:pt x="9832" y="10782"/>
                  <a:pt x="9823" y="10777"/>
                  <a:pt x="9813" y="10773"/>
                </a:cubicBezTo>
                <a:lnTo>
                  <a:pt x="9813" y="10767"/>
                </a:lnTo>
                <a:cubicBezTo>
                  <a:pt x="9177" y="10489"/>
                  <a:pt x="8680" y="9173"/>
                  <a:pt x="8591" y="7519"/>
                </a:cubicBezTo>
                <a:cubicBezTo>
                  <a:pt x="8590" y="7519"/>
                  <a:pt x="8590" y="7519"/>
                  <a:pt x="8590" y="7519"/>
                </a:cubicBezTo>
                <a:lnTo>
                  <a:pt x="8589" y="7487"/>
                </a:lnTo>
                <a:cubicBezTo>
                  <a:pt x="8580" y="7345"/>
                  <a:pt x="8575" y="7201"/>
                  <a:pt x="8575" y="7054"/>
                </a:cubicBezTo>
                <a:cubicBezTo>
                  <a:pt x="8573" y="7027"/>
                  <a:pt x="8573" y="7001"/>
                  <a:pt x="8573" y="6974"/>
                </a:cubicBezTo>
                <a:lnTo>
                  <a:pt x="8574" y="6921"/>
                </a:lnTo>
                <a:lnTo>
                  <a:pt x="8575" y="6921"/>
                </a:lnTo>
                <a:close/>
                <a:moveTo>
                  <a:pt x="8551" y="6918"/>
                </a:moveTo>
                <a:lnTo>
                  <a:pt x="8551" y="6921"/>
                </a:lnTo>
                <a:lnTo>
                  <a:pt x="8551" y="6921"/>
                </a:lnTo>
                <a:lnTo>
                  <a:pt x="8553" y="6974"/>
                </a:lnTo>
                <a:cubicBezTo>
                  <a:pt x="8553" y="7001"/>
                  <a:pt x="8552" y="7027"/>
                  <a:pt x="8550" y="7054"/>
                </a:cubicBezTo>
                <a:cubicBezTo>
                  <a:pt x="8550" y="7201"/>
                  <a:pt x="8546" y="7345"/>
                  <a:pt x="8537" y="7487"/>
                </a:cubicBezTo>
                <a:lnTo>
                  <a:pt x="8536" y="7519"/>
                </a:lnTo>
                <a:cubicBezTo>
                  <a:pt x="8536" y="7519"/>
                  <a:pt x="8535" y="7519"/>
                  <a:pt x="8535" y="7519"/>
                </a:cubicBezTo>
                <a:cubicBezTo>
                  <a:pt x="8446" y="9173"/>
                  <a:pt x="7948" y="10489"/>
                  <a:pt x="7312" y="10767"/>
                </a:cubicBezTo>
                <a:lnTo>
                  <a:pt x="7312" y="10773"/>
                </a:lnTo>
                <a:cubicBezTo>
                  <a:pt x="7303" y="10777"/>
                  <a:pt x="7293" y="10782"/>
                  <a:pt x="7283" y="10780"/>
                </a:cubicBezTo>
                <a:cubicBezTo>
                  <a:pt x="7228" y="10806"/>
                  <a:pt x="7172" y="10820"/>
                  <a:pt x="7114" y="10822"/>
                </a:cubicBezTo>
                <a:lnTo>
                  <a:pt x="7084" y="10830"/>
                </a:lnTo>
                <a:lnTo>
                  <a:pt x="7084" y="10828"/>
                </a:lnTo>
                <a:lnTo>
                  <a:pt x="7083" y="10828"/>
                </a:lnTo>
                <a:cubicBezTo>
                  <a:pt x="7082" y="10810"/>
                  <a:pt x="7082" y="10792"/>
                  <a:pt x="7082" y="10774"/>
                </a:cubicBezTo>
                <a:cubicBezTo>
                  <a:pt x="7082" y="10748"/>
                  <a:pt x="7082" y="10721"/>
                  <a:pt x="7084" y="10695"/>
                </a:cubicBezTo>
                <a:cubicBezTo>
                  <a:pt x="7084" y="10548"/>
                  <a:pt x="7089" y="10403"/>
                  <a:pt x="7098" y="10261"/>
                </a:cubicBezTo>
                <a:lnTo>
                  <a:pt x="7099" y="10230"/>
                </a:lnTo>
                <a:cubicBezTo>
                  <a:pt x="7099" y="10230"/>
                  <a:pt x="7099" y="10230"/>
                  <a:pt x="7099" y="10230"/>
                </a:cubicBezTo>
                <a:cubicBezTo>
                  <a:pt x="7189" y="8576"/>
                  <a:pt x="7686" y="7260"/>
                  <a:pt x="8322" y="6981"/>
                </a:cubicBezTo>
                <a:lnTo>
                  <a:pt x="8322" y="6976"/>
                </a:lnTo>
                <a:cubicBezTo>
                  <a:pt x="8332" y="6971"/>
                  <a:pt x="8341" y="6967"/>
                  <a:pt x="8351" y="6968"/>
                </a:cubicBezTo>
                <a:cubicBezTo>
                  <a:pt x="8406" y="6942"/>
                  <a:pt x="8463" y="6928"/>
                  <a:pt x="8520" y="6926"/>
                </a:cubicBezTo>
                <a:close/>
                <a:moveTo>
                  <a:pt x="5577" y="6918"/>
                </a:moveTo>
                <a:lnTo>
                  <a:pt x="5607" y="6926"/>
                </a:lnTo>
                <a:cubicBezTo>
                  <a:pt x="5665" y="6928"/>
                  <a:pt x="5721" y="6942"/>
                  <a:pt x="5776" y="6968"/>
                </a:cubicBezTo>
                <a:cubicBezTo>
                  <a:pt x="5786" y="6967"/>
                  <a:pt x="5796" y="6971"/>
                  <a:pt x="5805" y="6976"/>
                </a:cubicBezTo>
                <a:lnTo>
                  <a:pt x="5805" y="6981"/>
                </a:lnTo>
                <a:cubicBezTo>
                  <a:pt x="6441" y="7260"/>
                  <a:pt x="6939" y="8576"/>
                  <a:pt x="7028" y="10230"/>
                </a:cubicBezTo>
                <a:cubicBezTo>
                  <a:pt x="7028" y="10230"/>
                  <a:pt x="7029" y="10230"/>
                  <a:pt x="7029" y="10230"/>
                </a:cubicBezTo>
                <a:lnTo>
                  <a:pt x="7030" y="10261"/>
                </a:lnTo>
                <a:cubicBezTo>
                  <a:pt x="7039" y="10403"/>
                  <a:pt x="7043" y="10548"/>
                  <a:pt x="7043" y="10695"/>
                </a:cubicBezTo>
                <a:cubicBezTo>
                  <a:pt x="7046" y="10721"/>
                  <a:pt x="7046" y="10748"/>
                  <a:pt x="7046" y="10774"/>
                </a:cubicBezTo>
                <a:cubicBezTo>
                  <a:pt x="7046" y="10792"/>
                  <a:pt x="7046" y="10810"/>
                  <a:pt x="7045" y="10828"/>
                </a:cubicBezTo>
                <a:lnTo>
                  <a:pt x="7044" y="10828"/>
                </a:lnTo>
                <a:lnTo>
                  <a:pt x="7044" y="10830"/>
                </a:lnTo>
                <a:lnTo>
                  <a:pt x="7013" y="10822"/>
                </a:lnTo>
                <a:cubicBezTo>
                  <a:pt x="6956" y="10820"/>
                  <a:pt x="6899" y="10806"/>
                  <a:pt x="6844" y="10780"/>
                </a:cubicBezTo>
                <a:cubicBezTo>
                  <a:pt x="6834" y="10782"/>
                  <a:pt x="6825" y="10777"/>
                  <a:pt x="6816" y="10773"/>
                </a:cubicBezTo>
                <a:lnTo>
                  <a:pt x="6815" y="10767"/>
                </a:lnTo>
                <a:cubicBezTo>
                  <a:pt x="6180" y="10489"/>
                  <a:pt x="5682" y="9173"/>
                  <a:pt x="5593" y="7519"/>
                </a:cubicBezTo>
                <a:cubicBezTo>
                  <a:pt x="5592" y="7519"/>
                  <a:pt x="5592" y="7519"/>
                  <a:pt x="5592" y="7519"/>
                </a:cubicBezTo>
                <a:lnTo>
                  <a:pt x="5591" y="7487"/>
                </a:lnTo>
                <a:cubicBezTo>
                  <a:pt x="5582" y="7345"/>
                  <a:pt x="5577" y="7201"/>
                  <a:pt x="5578" y="7054"/>
                </a:cubicBezTo>
                <a:cubicBezTo>
                  <a:pt x="5575" y="7027"/>
                  <a:pt x="5575" y="7001"/>
                  <a:pt x="5575" y="6974"/>
                </a:cubicBezTo>
                <a:lnTo>
                  <a:pt x="5576" y="6921"/>
                </a:lnTo>
                <a:lnTo>
                  <a:pt x="5577" y="6921"/>
                </a:lnTo>
                <a:close/>
                <a:moveTo>
                  <a:pt x="5553" y="6918"/>
                </a:moveTo>
                <a:lnTo>
                  <a:pt x="5553" y="6921"/>
                </a:lnTo>
                <a:lnTo>
                  <a:pt x="5554" y="6921"/>
                </a:lnTo>
                <a:lnTo>
                  <a:pt x="5555" y="6974"/>
                </a:lnTo>
                <a:cubicBezTo>
                  <a:pt x="5555" y="7001"/>
                  <a:pt x="5555" y="7027"/>
                  <a:pt x="5552" y="7054"/>
                </a:cubicBezTo>
                <a:cubicBezTo>
                  <a:pt x="5552" y="7201"/>
                  <a:pt x="5548" y="7345"/>
                  <a:pt x="5539" y="7487"/>
                </a:cubicBezTo>
                <a:lnTo>
                  <a:pt x="5538" y="7519"/>
                </a:lnTo>
                <a:cubicBezTo>
                  <a:pt x="5538" y="7519"/>
                  <a:pt x="5537" y="7519"/>
                  <a:pt x="5537" y="7519"/>
                </a:cubicBezTo>
                <a:cubicBezTo>
                  <a:pt x="5448" y="9173"/>
                  <a:pt x="4950" y="10489"/>
                  <a:pt x="4314" y="10767"/>
                </a:cubicBezTo>
                <a:lnTo>
                  <a:pt x="4314" y="10773"/>
                </a:lnTo>
                <a:cubicBezTo>
                  <a:pt x="4305" y="10777"/>
                  <a:pt x="4295" y="10782"/>
                  <a:pt x="4285" y="10780"/>
                </a:cubicBezTo>
                <a:cubicBezTo>
                  <a:pt x="4230" y="10806"/>
                  <a:pt x="4174" y="10820"/>
                  <a:pt x="4116" y="10822"/>
                </a:cubicBezTo>
                <a:lnTo>
                  <a:pt x="4086" y="10830"/>
                </a:lnTo>
                <a:lnTo>
                  <a:pt x="4086" y="10828"/>
                </a:lnTo>
                <a:lnTo>
                  <a:pt x="4085" y="10828"/>
                </a:lnTo>
                <a:cubicBezTo>
                  <a:pt x="4084" y="10810"/>
                  <a:pt x="4084" y="10792"/>
                  <a:pt x="4084" y="10774"/>
                </a:cubicBezTo>
                <a:cubicBezTo>
                  <a:pt x="4084" y="10748"/>
                  <a:pt x="4084" y="10721"/>
                  <a:pt x="4087" y="10695"/>
                </a:cubicBezTo>
                <a:cubicBezTo>
                  <a:pt x="4086" y="10548"/>
                  <a:pt x="4091" y="10403"/>
                  <a:pt x="4100" y="10261"/>
                </a:cubicBezTo>
                <a:lnTo>
                  <a:pt x="4101" y="10230"/>
                </a:lnTo>
                <a:cubicBezTo>
                  <a:pt x="4101" y="10230"/>
                  <a:pt x="4101" y="10230"/>
                  <a:pt x="4102" y="10230"/>
                </a:cubicBezTo>
                <a:cubicBezTo>
                  <a:pt x="4191" y="8576"/>
                  <a:pt x="4689" y="7260"/>
                  <a:pt x="5324" y="6981"/>
                </a:cubicBezTo>
                <a:lnTo>
                  <a:pt x="5325" y="6976"/>
                </a:lnTo>
                <a:cubicBezTo>
                  <a:pt x="5334" y="6971"/>
                  <a:pt x="5343" y="6967"/>
                  <a:pt x="5353" y="6968"/>
                </a:cubicBezTo>
                <a:cubicBezTo>
                  <a:pt x="5408" y="6942"/>
                  <a:pt x="5465" y="6928"/>
                  <a:pt x="5522" y="6926"/>
                </a:cubicBezTo>
                <a:close/>
                <a:moveTo>
                  <a:pt x="2579" y="6918"/>
                </a:moveTo>
                <a:lnTo>
                  <a:pt x="2609" y="6926"/>
                </a:lnTo>
                <a:cubicBezTo>
                  <a:pt x="2667" y="6928"/>
                  <a:pt x="2723" y="6942"/>
                  <a:pt x="2779" y="6968"/>
                </a:cubicBezTo>
                <a:cubicBezTo>
                  <a:pt x="2788" y="6967"/>
                  <a:pt x="2798" y="6971"/>
                  <a:pt x="2807" y="6976"/>
                </a:cubicBezTo>
                <a:lnTo>
                  <a:pt x="2807" y="6981"/>
                </a:lnTo>
                <a:cubicBezTo>
                  <a:pt x="3443" y="7260"/>
                  <a:pt x="3941" y="8576"/>
                  <a:pt x="4030" y="10230"/>
                </a:cubicBezTo>
                <a:cubicBezTo>
                  <a:pt x="4031" y="10230"/>
                  <a:pt x="4031" y="10230"/>
                  <a:pt x="4031" y="10230"/>
                </a:cubicBezTo>
                <a:lnTo>
                  <a:pt x="4032" y="10261"/>
                </a:lnTo>
                <a:cubicBezTo>
                  <a:pt x="4041" y="10403"/>
                  <a:pt x="4045" y="10548"/>
                  <a:pt x="4045" y="10695"/>
                </a:cubicBezTo>
                <a:cubicBezTo>
                  <a:pt x="4048" y="10721"/>
                  <a:pt x="4048" y="10748"/>
                  <a:pt x="4048" y="10774"/>
                </a:cubicBezTo>
                <a:cubicBezTo>
                  <a:pt x="4048" y="10792"/>
                  <a:pt x="4048" y="10810"/>
                  <a:pt x="4047" y="10828"/>
                </a:cubicBezTo>
                <a:lnTo>
                  <a:pt x="4046" y="10828"/>
                </a:lnTo>
                <a:lnTo>
                  <a:pt x="4046" y="10830"/>
                </a:lnTo>
                <a:lnTo>
                  <a:pt x="4015" y="10822"/>
                </a:lnTo>
                <a:cubicBezTo>
                  <a:pt x="3958" y="10820"/>
                  <a:pt x="3902" y="10806"/>
                  <a:pt x="3846" y="10780"/>
                </a:cubicBezTo>
                <a:cubicBezTo>
                  <a:pt x="3836" y="10782"/>
                  <a:pt x="3827" y="10777"/>
                  <a:pt x="3818" y="10773"/>
                </a:cubicBezTo>
                <a:lnTo>
                  <a:pt x="3817" y="10767"/>
                </a:lnTo>
                <a:cubicBezTo>
                  <a:pt x="3182" y="10489"/>
                  <a:pt x="2684" y="9173"/>
                  <a:pt x="2595" y="7519"/>
                </a:cubicBezTo>
                <a:cubicBezTo>
                  <a:pt x="2594" y="7519"/>
                  <a:pt x="2594" y="7519"/>
                  <a:pt x="2594" y="7519"/>
                </a:cubicBezTo>
                <a:lnTo>
                  <a:pt x="2593" y="7487"/>
                </a:lnTo>
                <a:cubicBezTo>
                  <a:pt x="2584" y="7345"/>
                  <a:pt x="2580" y="7201"/>
                  <a:pt x="2580" y="7054"/>
                </a:cubicBezTo>
                <a:cubicBezTo>
                  <a:pt x="2577" y="7027"/>
                  <a:pt x="2577" y="7001"/>
                  <a:pt x="2577" y="6974"/>
                </a:cubicBezTo>
                <a:lnTo>
                  <a:pt x="2578" y="6921"/>
                </a:lnTo>
                <a:lnTo>
                  <a:pt x="2579" y="6921"/>
                </a:lnTo>
                <a:close/>
                <a:moveTo>
                  <a:pt x="2555" y="6918"/>
                </a:moveTo>
                <a:lnTo>
                  <a:pt x="2555" y="6921"/>
                </a:lnTo>
                <a:lnTo>
                  <a:pt x="2556" y="6921"/>
                </a:lnTo>
                <a:lnTo>
                  <a:pt x="2557" y="6974"/>
                </a:lnTo>
                <a:cubicBezTo>
                  <a:pt x="2557" y="7001"/>
                  <a:pt x="2557" y="7027"/>
                  <a:pt x="2554" y="7054"/>
                </a:cubicBezTo>
                <a:cubicBezTo>
                  <a:pt x="2554" y="7201"/>
                  <a:pt x="2550" y="7345"/>
                  <a:pt x="2541" y="7487"/>
                </a:cubicBezTo>
                <a:lnTo>
                  <a:pt x="2540" y="7519"/>
                </a:lnTo>
                <a:cubicBezTo>
                  <a:pt x="2540" y="7519"/>
                  <a:pt x="2540" y="7519"/>
                  <a:pt x="2539" y="7519"/>
                </a:cubicBezTo>
                <a:cubicBezTo>
                  <a:pt x="2450" y="9173"/>
                  <a:pt x="1952" y="10489"/>
                  <a:pt x="1316" y="10767"/>
                </a:cubicBezTo>
                <a:lnTo>
                  <a:pt x="1316" y="10773"/>
                </a:lnTo>
                <a:cubicBezTo>
                  <a:pt x="1307" y="10777"/>
                  <a:pt x="1297" y="10782"/>
                  <a:pt x="1288" y="10780"/>
                </a:cubicBezTo>
                <a:cubicBezTo>
                  <a:pt x="1232" y="10806"/>
                  <a:pt x="1176" y="10820"/>
                  <a:pt x="1118" y="10822"/>
                </a:cubicBezTo>
                <a:lnTo>
                  <a:pt x="1088" y="10830"/>
                </a:lnTo>
                <a:lnTo>
                  <a:pt x="1088" y="10828"/>
                </a:lnTo>
                <a:lnTo>
                  <a:pt x="1087" y="10828"/>
                </a:lnTo>
                <a:cubicBezTo>
                  <a:pt x="1086" y="10810"/>
                  <a:pt x="1086" y="10792"/>
                  <a:pt x="1086" y="10774"/>
                </a:cubicBezTo>
                <a:cubicBezTo>
                  <a:pt x="1086" y="10748"/>
                  <a:pt x="1086" y="10721"/>
                  <a:pt x="1089" y="10695"/>
                </a:cubicBezTo>
                <a:cubicBezTo>
                  <a:pt x="1089" y="10548"/>
                  <a:pt x="1093" y="10403"/>
                  <a:pt x="1102" y="10261"/>
                </a:cubicBezTo>
                <a:lnTo>
                  <a:pt x="1103" y="10230"/>
                </a:lnTo>
                <a:cubicBezTo>
                  <a:pt x="1103" y="10230"/>
                  <a:pt x="1103" y="10230"/>
                  <a:pt x="1104" y="10230"/>
                </a:cubicBezTo>
                <a:cubicBezTo>
                  <a:pt x="1193" y="8576"/>
                  <a:pt x="1691" y="7260"/>
                  <a:pt x="2326" y="6981"/>
                </a:cubicBezTo>
                <a:lnTo>
                  <a:pt x="2327" y="6976"/>
                </a:lnTo>
                <a:cubicBezTo>
                  <a:pt x="2336" y="6971"/>
                  <a:pt x="2345" y="6967"/>
                  <a:pt x="2355" y="6968"/>
                </a:cubicBezTo>
                <a:cubicBezTo>
                  <a:pt x="2411" y="6942"/>
                  <a:pt x="2467" y="6928"/>
                  <a:pt x="2524" y="6926"/>
                </a:cubicBezTo>
                <a:close/>
                <a:moveTo>
                  <a:pt x="19328" y="3546"/>
                </a:moveTo>
                <a:cubicBezTo>
                  <a:pt x="19422" y="4826"/>
                  <a:pt x="19803" y="5841"/>
                  <a:pt x="20290" y="6120"/>
                </a:cubicBezTo>
                <a:cubicBezTo>
                  <a:pt x="20196" y="4840"/>
                  <a:pt x="19815" y="3826"/>
                  <a:pt x="19328" y="3546"/>
                </a:cubicBezTo>
                <a:close/>
                <a:moveTo>
                  <a:pt x="18783" y="3546"/>
                </a:moveTo>
                <a:cubicBezTo>
                  <a:pt x="18296" y="3826"/>
                  <a:pt x="17915" y="4840"/>
                  <a:pt x="17821" y="6120"/>
                </a:cubicBezTo>
                <a:cubicBezTo>
                  <a:pt x="18308" y="5841"/>
                  <a:pt x="18689" y="4826"/>
                  <a:pt x="18783" y="3546"/>
                </a:cubicBezTo>
                <a:close/>
                <a:moveTo>
                  <a:pt x="16330" y="3546"/>
                </a:moveTo>
                <a:cubicBezTo>
                  <a:pt x="16424" y="4826"/>
                  <a:pt x="16805" y="5841"/>
                  <a:pt x="17292" y="6120"/>
                </a:cubicBezTo>
                <a:cubicBezTo>
                  <a:pt x="17198" y="4840"/>
                  <a:pt x="16817" y="3826"/>
                  <a:pt x="16330" y="3546"/>
                </a:cubicBezTo>
                <a:close/>
                <a:moveTo>
                  <a:pt x="15785" y="3546"/>
                </a:moveTo>
                <a:cubicBezTo>
                  <a:pt x="15298" y="3826"/>
                  <a:pt x="14917" y="4840"/>
                  <a:pt x="14823" y="6120"/>
                </a:cubicBezTo>
                <a:cubicBezTo>
                  <a:pt x="15310" y="5841"/>
                  <a:pt x="15691" y="4826"/>
                  <a:pt x="15785" y="3546"/>
                </a:cubicBezTo>
                <a:close/>
                <a:moveTo>
                  <a:pt x="13332" y="3546"/>
                </a:moveTo>
                <a:cubicBezTo>
                  <a:pt x="13426" y="4826"/>
                  <a:pt x="13807" y="5841"/>
                  <a:pt x="14294" y="6120"/>
                </a:cubicBezTo>
                <a:cubicBezTo>
                  <a:pt x="14200" y="4840"/>
                  <a:pt x="13819" y="3826"/>
                  <a:pt x="13332" y="3546"/>
                </a:cubicBezTo>
                <a:close/>
                <a:moveTo>
                  <a:pt x="12787" y="3546"/>
                </a:moveTo>
                <a:cubicBezTo>
                  <a:pt x="12300" y="3826"/>
                  <a:pt x="11919" y="4840"/>
                  <a:pt x="11825" y="6120"/>
                </a:cubicBezTo>
                <a:cubicBezTo>
                  <a:pt x="12312" y="5841"/>
                  <a:pt x="12693" y="4826"/>
                  <a:pt x="12787" y="3546"/>
                </a:cubicBezTo>
                <a:close/>
                <a:moveTo>
                  <a:pt x="10334" y="3546"/>
                </a:moveTo>
                <a:cubicBezTo>
                  <a:pt x="10428" y="4826"/>
                  <a:pt x="10809" y="5841"/>
                  <a:pt x="11296" y="6120"/>
                </a:cubicBezTo>
                <a:cubicBezTo>
                  <a:pt x="11202" y="4840"/>
                  <a:pt x="10821" y="3826"/>
                  <a:pt x="10334" y="3546"/>
                </a:cubicBezTo>
                <a:close/>
                <a:moveTo>
                  <a:pt x="9790" y="3546"/>
                </a:moveTo>
                <a:cubicBezTo>
                  <a:pt x="9302" y="3826"/>
                  <a:pt x="8921" y="4840"/>
                  <a:pt x="8827" y="6120"/>
                </a:cubicBezTo>
                <a:cubicBezTo>
                  <a:pt x="9315" y="5841"/>
                  <a:pt x="9695" y="4826"/>
                  <a:pt x="9790" y="3546"/>
                </a:cubicBezTo>
                <a:close/>
                <a:moveTo>
                  <a:pt x="7336" y="3546"/>
                </a:moveTo>
                <a:cubicBezTo>
                  <a:pt x="7430" y="4826"/>
                  <a:pt x="7811" y="5841"/>
                  <a:pt x="8299" y="6120"/>
                </a:cubicBezTo>
                <a:cubicBezTo>
                  <a:pt x="8204" y="4840"/>
                  <a:pt x="7824" y="3826"/>
                  <a:pt x="7336" y="3546"/>
                </a:cubicBezTo>
                <a:close/>
                <a:moveTo>
                  <a:pt x="6792" y="3546"/>
                </a:moveTo>
                <a:cubicBezTo>
                  <a:pt x="6304" y="3826"/>
                  <a:pt x="5923" y="4840"/>
                  <a:pt x="5829" y="6120"/>
                </a:cubicBezTo>
                <a:cubicBezTo>
                  <a:pt x="6317" y="5841"/>
                  <a:pt x="6697" y="4826"/>
                  <a:pt x="6792" y="3546"/>
                </a:cubicBezTo>
                <a:close/>
                <a:moveTo>
                  <a:pt x="4338" y="3546"/>
                </a:moveTo>
                <a:cubicBezTo>
                  <a:pt x="4432" y="4826"/>
                  <a:pt x="4813" y="5841"/>
                  <a:pt x="5301" y="6120"/>
                </a:cubicBezTo>
                <a:cubicBezTo>
                  <a:pt x="5206" y="4840"/>
                  <a:pt x="4826" y="3826"/>
                  <a:pt x="4338" y="3546"/>
                </a:cubicBezTo>
                <a:close/>
                <a:moveTo>
                  <a:pt x="3794" y="3546"/>
                </a:moveTo>
                <a:cubicBezTo>
                  <a:pt x="3306" y="3826"/>
                  <a:pt x="2926" y="4840"/>
                  <a:pt x="2831" y="6120"/>
                </a:cubicBezTo>
                <a:cubicBezTo>
                  <a:pt x="3319" y="5841"/>
                  <a:pt x="3699" y="4826"/>
                  <a:pt x="3794" y="3546"/>
                </a:cubicBezTo>
                <a:close/>
                <a:moveTo>
                  <a:pt x="1340" y="3546"/>
                </a:moveTo>
                <a:cubicBezTo>
                  <a:pt x="1435" y="4826"/>
                  <a:pt x="1815" y="5841"/>
                  <a:pt x="2303" y="6120"/>
                </a:cubicBezTo>
                <a:cubicBezTo>
                  <a:pt x="2208" y="4840"/>
                  <a:pt x="1828" y="3826"/>
                  <a:pt x="1340" y="3546"/>
                </a:cubicBezTo>
                <a:close/>
                <a:moveTo>
                  <a:pt x="21600" y="3060"/>
                </a:moveTo>
                <a:lnTo>
                  <a:pt x="21600" y="3689"/>
                </a:lnTo>
                <a:cubicBezTo>
                  <a:pt x="21201" y="4089"/>
                  <a:pt x="20901" y="5004"/>
                  <a:pt x="20819" y="6120"/>
                </a:cubicBezTo>
                <a:cubicBezTo>
                  <a:pt x="21146" y="5932"/>
                  <a:pt x="21426" y="5412"/>
                  <a:pt x="21600" y="4698"/>
                </a:cubicBezTo>
                <a:lnTo>
                  <a:pt x="21600" y="5650"/>
                </a:lnTo>
                <a:cubicBezTo>
                  <a:pt x="21387" y="6212"/>
                  <a:pt x="21108" y="6603"/>
                  <a:pt x="20795" y="6741"/>
                </a:cubicBezTo>
                <a:lnTo>
                  <a:pt x="20795" y="6747"/>
                </a:lnTo>
                <a:cubicBezTo>
                  <a:pt x="20785" y="6751"/>
                  <a:pt x="20776" y="6756"/>
                  <a:pt x="20766" y="6754"/>
                </a:cubicBezTo>
                <a:cubicBezTo>
                  <a:pt x="20711" y="6780"/>
                  <a:pt x="20654" y="6794"/>
                  <a:pt x="20597" y="6797"/>
                </a:cubicBezTo>
                <a:lnTo>
                  <a:pt x="20567" y="6804"/>
                </a:lnTo>
                <a:lnTo>
                  <a:pt x="20567" y="6802"/>
                </a:lnTo>
                <a:lnTo>
                  <a:pt x="20566" y="6802"/>
                </a:lnTo>
                <a:cubicBezTo>
                  <a:pt x="20565" y="6784"/>
                  <a:pt x="20565" y="6766"/>
                  <a:pt x="20565" y="6748"/>
                </a:cubicBezTo>
                <a:cubicBezTo>
                  <a:pt x="20565" y="6721"/>
                  <a:pt x="20565" y="6695"/>
                  <a:pt x="20567" y="6668"/>
                </a:cubicBezTo>
                <a:cubicBezTo>
                  <a:pt x="20567" y="6520"/>
                  <a:pt x="20571" y="6374"/>
                  <a:pt x="20580" y="6231"/>
                </a:cubicBezTo>
                <a:lnTo>
                  <a:pt x="20581" y="6200"/>
                </a:lnTo>
                <a:cubicBezTo>
                  <a:pt x="20582" y="6200"/>
                  <a:pt x="20582" y="6200"/>
                  <a:pt x="20582" y="6199"/>
                </a:cubicBezTo>
                <a:cubicBezTo>
                  <a:pt x="20661" y="4717"/>
                  <a:pt x="21064" y="3503"/>
                  <a:pt x="21600" y="3060"/>
                </a:cubicBezTo>
                <a:close/>
                <a:moveTo>
                  <a:pt x="19076" y="2862"/>
                </a:moveTo>
                <a:lnTo>
                  <a:pt x="19106" y="2870"/>
                </a:lnTo>
                <a:cubicBezTo>
                  <a:pt x="19163" y="2872"/>
                  <a:pt x="19220" y="2886"/>
                  <a:pt x="19275" y="2912"/>
                </a:cubicBezTo>
                <a:cubicBezTo>
                  <a:pt x="19285" y="2910"/>
                  <a:pt x="19294" y="2915"/>
                  <a:pt x="19304" y="2920"/>
                </a:cubicBezTo>
                <a:lnTo>
                  <a:pt x="19304" y="2925"/>
                </a:lnTo>
                <a:cubicBezTo>
                  <a:pt x="19940" y="3206"/>
                  <a:pt x="20438" y="4532"/>
                  <a:pt x="20527" y="6199"/>
                </a:cubicBezTo>
                <a:cubicBezTo>
                  <a:pt x="20527" y="6200"/>
                  <a:pt x="20527" y="6200"/>
                  <a:pt x="20528" y="6200"/>
                </a:cubicBezTo>
                <a:lnTo>
                  <a:pt x="20529" y="6231"/>
                </a:lnTo>
                <a:cubicBezTo>
                  <a:pt x="20537" y="6374"/>
                  <a:pt x="20542" y="6520"/>
                  <a:pt x="20542" y="6668"/>
                </a:cubicBezTo>
                <a:cubicBezTo>
                  <a:pt x="20544" y="6695"/>
                  <a:pt x="20544" y="6721"/>
                  <a:pt x="20544" y="6748"/>
                </a:cubicBezTo>
                <a:cubicBezTo>
                  <a:pt x="20544" y="6766"/>
                  <a:pt x="20544" y="6784"/>
                  <a:pt x="20543" y="6802"/>
                </a:cubicBezTo>
                <a:lnTo>
                  <a:pt x="20542" y="6802"/>
                </a:lnTo>
                <a:lnTo>
                  <a:pt x="20542" y="6804"/>
                </a:lnTo>
                <a:lnTo>
                  <a:pt x="20512" y="6797"/>
                </a:lnTo>
                <a:cubicBezTo>
                  <a:pt x="20454" y="6794"/>
                  <a:pt x="20398" y="6780"/>
                  <a:pt x="20343" y="6754"/>
                </a:cubicBezTo>
                <a:cubicBezTo>
                  <a:pt x="20333" y="6756"/>
                  <a:pt x="20323" y="6751"/>
                  <a:pt x="20314" y="6747"/>
                </a:cubicBezTo>
                <a:lnTo>
                  <a:pt x="20314" y="6741"/>
                </a:lnTo>
                <a:cubicBezTo>
                  <a:pt x="19678" y="6461"/>
                  <a:pt x="19180" y="5134"/>
                  <a:pt x="19091" y="3467"/>
                </a:cubicBezTo>
                <a:cubicBezTo>
                  <a:pt x="19091" y="3467"/>
                  <a:pt x="19091" y="3467"/>
                  <a:pt x="19090" y="3467"/>
                </a:cubicBezTo>
                <a:lnTo>
                  <a:pt x="19089" y="3435"/>
                </a:lnTo>
                <a:cubicBezTo>
                  <a:pt x="19080" y="3292"/>
                  <a:pt x="19076" y="3146"/>
                  <a:pt x="19076" y="2998"/>
                </a:cubicBezTo>
                <a:cubicBezTo>
                  <a:pt x="19074" y="2972"/>
                  <a:pt x="19074" y="2945"/>
                  <a:pt x="19074" y="2918"/>
                </a:cubicBezTo>
                <a:lnTo>
                  <a:pt x="19075" y="2864"/>
                </a:lnTo>
                <a:lnTo>
                  <a:pt x="19076" y="2864"/>
                </a:lnTo>
                <a:close/>
                <a:moveTo>
                  <a:pt x="19035" y="2862"/>
                </a:moveTo>
                <a:lnTo>
                  <a:pt x="19035" y="2864"/>
                </a:lnTo>
                <a:lnTo>
                  <a:pt x="19036" y="2864"/>
                </a:lnTo>
                <a:lnTo>
                  <a:pt x="19037" y="2918"/>
                </a:lnTo>
                <a:cubicBezTo>
                  <a:pt x="19037" y="2945"/>
                  <a:pt x="19037" y="2972"/>
                  <a:pt x="19035" y="2998"/>
                </a:cubicBezTo>
                <a:cubicBezTo>
                  <a:pt x="19035" y="3146"/>
                  <a:pt x="19031" y="3292"/>
                  <a:pt x="19022" y="3435"/>
                </a:cubicBezTo>
                <a:lnTo>
                  <a:pt x="19021" y="3467"/>
                </a:lnTo>
                <a:cubicBezTo>
                  <a:pt x="19020" y="3467"/>
                  <a:pt x="19020" y="3467"/>
                  <a:pt x="19020" y="3467"/>
                </a:cubicBezTo>
                <a:cubicBezTo>
                  <a:pt x="18931" y="5134"/>
                  <a:pt x="18433" y="6461"/>
                  <a:pt x="17797" y="6741"/>
                </a:cubicBezTo>
                <a:lnTo>
                  <a:pt x="17797" y="6747"/>
                </a:lnTo>
                <a:cubicBezTo>
                  <a:pt x="17787" y="6751"/>
                  <a:pt x="17778" y="6756"/>
                  <a:pt x="17768" y="6754"/>
                </a:cubicBezTo>
                <a:cubicBezTo>
                  <a:pt x="17713" y="6780"/>
                  <a:pt x="17656" y="6794"/>
                  <a:pt x="17599" y="6797"/>
                </a:cubicBezTo>
                <a:lnTo>
                  <a:pt x="17569" y="6804"/>
                </a:lnTo>
                <a:lnTo>
                  <a:pt x="17569" y="6802"/>
                </a:lnTo>
                <a:lnTo>
                  <a:pt x="17568" y="6802"/>
                </a:lnTo>
                <a:cubicBezTo>
                  <a:pt x="17567" y="6784"/>
                  <a:pt x="17567" y="6766"/>
                  <a:pt x="17567" y="6748"/>
                </a:cubicBezTo>
                <a:cubicBezTo>
                  <a:pt x="17567" y="6721"/>
                  <a:pt x="17567" y="6695"/>
                  <a:pt x="17569" y="6668"/>
                </a:cubicBezTo>
                <a:cubicBezTo>
                  <a:pt x="17569" y="6520"/>
                  <a:pt x="17573" y="6374"/>
                  <a:pt x="17582" y="6231"/>
                </a:cubicBezTo>
                <a:lnTo>
                  <a:pt x="17583" y="6200"/>
                </a:lnTo>
                <a:cubicBezTo>
                  <a:pt x="17584" y="6200"/>
                  <a:pt x="17584" y="6200"/>
                  <a:pt x="17584" y="6199"/>
                </a:cubicBezTo>
                <a:cubicBezTo>
                  <a:pt x="17673" y="4532"/>
                  <a:pt x="18171" y="3206"/>
                  <a:pt x="18807" y="2925"/>
                </a:cubicBezTo>
                <a:lnTo>
                  <a:pt x="18807" y="2920"/>
                </a:lnTo>
                <a:cubicBezTo>
                  <a:pt x="18817" y="2915"/>
                  <a:pt x="18826" y="2910"/>
                  <a:pt x="18836" y="2912"/>
                </a:cubicBezTo>
                <a:cubicBezTo>
                  <a:pt x="18891" y="2886"/>
                  <a:pt x="18948" y="2872"/>
                  <a:pt x="19005" y="2870"/>
                </a:cubicBezTo>
                <a:close/>
                <a:moveTo>
                  <a:pt x="16078" y="2862"/>
                </a:moveTo>
                <a:lnTo>
                  <a:pt x="16108" y="2870"/>
                </a:lnTo>
                <a:cubicBezTo>
                  <a:pt x="16165" y="2872"/>
                  <a:pt x="16222" y="2886"/>
                  <a:pt x="16277" y="2912"/>
                </a:cubicBezTo>
                <a:cubicBezTo>
                  <a:pt x="16287" y="2910"/>
                  <a:pt x="16296" y="2915"/>
                  <a:pt x="16306" y="2920"/>
                </a:cubicBezTo>
                <a:lnTo>
                  <a:pt x="16306" y="2925"/>
                </a:lnTo>
                <a:cubicBezTo>
                  <a:pt x="16942" y="3206"/>
                  <a:pt x="17440" y="4532"/>
                  <a:pt x="17529" y="6199"/>
                </a:cubicBezTo>
                <a:cubicBezTo>
                  <a:pt x="17529" y="6200"/>
                  <a:pt x="17529" y="6200"/>
                  <a:pt x="17530" y="6200"/>
                </a:cubicBezTo>
                <a:lnTo>
                  <a:pt x="17531" y="6231"/>
                </a:lnTo>
                <a:cubicBezTo>
                  <a:pt x="17540" y="6374"/>
                  <a:pt x="17544" y="6520"/>
                  <a:pt x="17544" y="6668"/>
                </a:cubicBezTo>
                <a:cubicBezTo>
                  <a:pt x="17546" y="6695"/>
                  <a:pt x="17546" y="6721"/>
                  <a:pt x="17546" y="6748"/>
                </a:cubicBezTo>
                <a:cubicBezTo>
                  <a:pt x="17546" y="6766"/>
                  <a:pt x="17546" y="6784"/>
                  <a:pt x="17545" y="6802"/>
                </a:cubicBezTo>
                <a:lnTo>
                  <a:pt x="17544" y="6802"/>
                </a:lnTo>
                <a:lnTo>
                  <a:pt x="17544" y="6804"/>
                </a:lnTo>
                <a:lnTo>
                  <a:pt x="17514" y="6797"/>
                </a:lnTo>
                <a:cubicBezTo>
                  <a:pt x="17457" y="6794"/>
                  <a:pt x="17400" y="6780"/>
                  <a:pt x="17345" y="6754"/>
                </a:cubicBezTo>
                <a:cubicBezTo>
                  <a:pt x="17335" y="6756"/>
                  <a:pt x="17326" y="6751"/>
                  <a:pt x="17316" y="6747"/>
                </a:cubicBezTo>
                <a:lnTo>
                  <a:pt x="17316" y="6741"/>
                </a:lnTo>
                <a:cubicBezTo>
                  <a:pt x="16680" y="6461"/>
                  <a:pt x="16182" y="5134"/>
                  <a:pt x="16093" y="3467"/>
                </a:cubicBezTo>
                <a:cubicBezTo>
                  <a:pt x="16093" y="3467"/>
                  <a:pt x="16093" y="3467"/>
                  <a:pt x="16092" y="3467"/>
                </a:cubicBezTo>
                <a:lnTo>
                  <a:pt x="16091" y="3435"/>
                </a:lnTo>
                <a:cubicBezTo>
                  <a:pt x="16082" y="3292"/>
                  <a:pt x="16078" y="3146"/>
                  <a:pt x="16078" y="2998"/>
                </a:cubicBezTo>
                <a:cubicBezTo>
                  <a:pt x="16076" y="2972"/>
                  <a:pt x="16076" y="2945"/>
                  <a:pt x="16076" y="2918"/>
                </a:cubicBezTo>
                <a:lnTo>
                  <a:pt x="16077" y="2864"/>
                </a:lnTo>
                <a:lnTo>
                  <a:pt x="16078" y="2864"/>
                </a:lnTo>
                <a:close/>
                <a:moveTo>
                  <a:pt x="16037" y="2862"/>
                </a:moveTo>
                <a:lnTo>
                  <a:pt x="16037" y="2864"/>
                </a:lnTo>
                <a:lnTo>
                  <a:pt x="16038" y="2864"/>
                </a:lnTo>
                <a:lnTo>
                  <a:pt x="16039" y="2918"/>
                </a:lnTo>
                <a:cubicBezTo>
                  <a:pt x="16039" y="2945"/>
                  <a:pt x="16039" y="2972"/>
                  <a:pt x="16037" y="2998"/>
                </a:cubicBezTo>
                <a:cubicBezTo>
                  <a:pt x="16037" y="3146"/>
                  <a:pt x="16033" y="3292"/>
                  <a:pt x="16024" y="3435"/>
                </a:cubicBezTo>
                <a:lnTo>
                  <a:pt x="16023" y="3467"/>
                </a:lnTo>
                <a:cubicBezTo>
                  <a:pt x="16022" y="3467"/>
                  <a:pt x="16022" y="3467"/>
                  <a:pt x="16022" y="3467"/>
                </a:cubicBezTo>
                <a:cubicBezTo>
                  <a:pt x="15933" y="5134"/>
                  <a:pt x="15435" y="6461"/>
                  <a:pt x="14799" y="6741"/>
                </a:cubicBezTo>
                <a:lnTo>
                  <a:pt x="14799" y="6747"/>
                </a:lnTo>
                <a:cubicBezTo>
                  <a:pt x="14789" y="6751"/>
                  <a:pt x="14780" y="6756"/>
                  <a:pt x="14770" y="6754"/>
                </a:cubicBezTo>
                <a:cubicBezTo>
                  <a:pt x="14715" y="6780"/>
                  <a:pt x="14658" y="6794"/>
                  <a:pt x="14601" y="6797"/>
                </a:cubicBezTo>
                <a:lnTo>
                  <a:pt x="14571" y="6804"/>
                </a:lnTo>
                <a:lnTo>
                  <a:pt x="14571" y="6802"/>
                </a:lnTo>
                <a:lnTo>
                  <a:pt x="14570" y="6802"/>
                </a:lnTo>
                <a:cubicBezTo>
                  <a:pt x="14569" y="6784"/>
                  <a:pt x="14569" y="6766"/>
                  <a:pt x="14569" y="6748"/>
                </a:cubicBezTo>
                <a:cubicBezTo>
                  <a:pt x="14569" y="6721"/>
                  <a:pt x="14569" y="6695"/>
                  <a:pt x="14571" y="6668"/>
                </a:cubicBezTo>
                <a:cubicBezTo>
                  <a:pt x="14571" y="6520"/>
                  <a:pt x="14575" y="6374"/>
                  <a:pt x="14584" y="6231"/>
                </a:cubicBezTo>
                <a:lnTo>
                  <a:pt x="14585" y="6200"/>
                </a:lnTo>
                <a:cubicBezTo>
                  <a:pt x="14586" y="6200"/>
                  <a:pt x="14586" y="6200"/>
                  <a:pt x="14586" y="6199"/>
                </a:cubicBezTo>
                <a:cubicBezTo>
                  <a:pt x="14675" y="4532"/>
                  <a:pt x="15173" y="3206"/>
                  <a:pt x="15809" y="2925"/>
                </a:cubicBezTo>
                <a:lnTo>
                  <a:pt x="15809" y="2920"/>
                </a:lnTo>
                <a:cubicBezTo>
                  <a:pt x="15819" y="2915"/>
                  <a:pt x="15828" y="2910"/>
                  <a:pt x="15838" y="2912"/>
                </a:cubicBezTo>
                <a:cubicBezTo>
                  <a:pt x="15893" y="2886"/>
                  <a:pt x="15950" y="2872"/>
                  <a:pt x="16007" y="2870"/>
                </a:cubicBezTo>
                <a:close/>
                <a:moveTo>
                  <a:pt x="13080" y="2862"/>
                </a:moveTo>
                <a:lnTo>
                  <a:pt x="13110" y="2870"/>
                </a:lnTo>
                <a:cubicBezTo>
                  <a:pt x="13167" y="2872"/>
                  <a:pt x="13224" y="2886"/>
                  <a:pt x="13279" y="2912"/>
                </a:cubicBezTo>
                <a:cubicBezTo>
                  <a:pt x="13289" y="2910"/>
                  <a:pt x="13298" y="2915"/>
                  <a:pt x="13308" y="2920"/>
                </a:cubicBezTo>
                <a:lnTo>
                  <a:pt x="13308" y="2925"/>
                </a:lnTo>
                <a:cubicBezTo>
                  <a:pt x="13944" y="3206"/>
                  <a:pt x="14442" y="4532"/>
                  <a:pt x="14531" y="6199"/>
                </a:cubicBezTo>
                <a:cubicBezTo>
                  <a:pt x="14531" y="6200"/>
                  <a:pt x="14531" y="6200"/>
                  <a:pt x="14532" y="6200"/>
                </a:cubicBezTo>
                <a:lnTo>
                  <a:pt x="14533" y="6231"/>
                </a:lnTo>
                <a:cubicBezTo>
                  <a:pt x="14542" y="6374"/>
                  <a:pt x="14546" y="6520"/>
                  <a:pt x="14546" y="6668"/>
                </a:cubicBezTo>
                <a:cubicBezTo>
                  <a:pt x="14548" y="6695"/>
                  <a:pt x="14548" y="6721"/>
                  <a:pt x="14548" y="6748"/>
                </a:cubicBezTo>
                <a:cubicBezTo>
                  <a:pt x="14548" y="6766"/>
                  <a:pt x="14548" y="6784"/>
                  <a:pt x="14547" y="6802"/>
                </a:cubicBezTo>
                <a:lnTo>
                  <a:pt x="14546" y="6802"/>
                </a:lnTo>
                <a:lnTo>
                  <a:pt x="14546" y="6804"/>
                </a:lnTo>
                <a:lnTo>
                  <a:pt x="14516" y="6797"/>
                </a:lnTo>
                <a:cubicBezTo>
                  <a:pt x="14459" y="6794"/>
                  <a:pt x="14402" y="6780"/>
                  <a:pt x="14347" y="6754"/>
                </a:cubicBezTo>
                <a:cubicBezTo>
                  <a:pt x="14337" y="6756"/>
                  <a:pt x="14328" y="6751"/>
                  <a:pt x="14318" y="6747"/>
                </a:cubicBezTo>
                <a:lnTo>
                  <a:pt x="14318" y="6741"/>
                </a:lnTo>
                <a:cubicBezTo>
                  <a:pt x="13682" y="6461"/>
                  <a:pt x="13184" y="5134"/>
                  <a:pt x="13095" y="3467"/>
                </a:cubicBezTo>
                <a:cubicBezTo>
                  <a:pt x="13095" y="3467"/>
                  <a:pt x="13095" y="3467"/>
                  <a:pt x="13094" y="3467"/>
                </a:cubicBezTo>
                <a:lnTo>
                  <a:pt x="13093" y="3435"/>
                </a:lnTo>
                <a:cubicBezTo>
                  <a:pt x="13084" y="3292"/>
                  <a:pt x="13080" y="3146"/>
                  <a:pt x="13080" y="2998"/>
                </a:cubicBezTo>
                <a:cubicBezTo>
                  <a:pt x="13078" y="2972"/>
                  <a:pt x="13078" y="2945"/>
                  <a:pt x="13078" y="2918"/>
                </a:cubicBezTo>
                <a:lnTo>
                  <a:pt x="13079" y="2864"/>
                </a:lnTo>
                <a:lnTo>
                  <a:pt x="13080" y="2864"/>
                </a:lnTo>
                <a:close/>
                <a:moveTo>
                  <a:pt x="10082" y="2862"/>
                </a:moveTo>
                <a:lnTo>
                  <a:pt x="10112" y="2870"/>
                </a:lnTo>
                <a:cubicBezTo>
                  <a:pt x="10170" y="2872"/>
                  <a:pt x="10226" y="2886"/>
                  <a:pt x="10281" y="2912"/>
                </a:cubicBezTo>
                <a:cubicBezTo>
                  <a:pt x="10291" y="2910"/>
                  <a:pt x="10301" y="2915"/>
                  <a:pt x="10310" y="2920"/>
                </a:cubicBezTo>
                <a:lnTo>
                  <a:pt x="10310" y="2925"/>
                </a:lnTo>
                <a:cubicBezTo>
                  <a:pt x="10946" y="3206"/>
                  <a:pt x="11444" y="4532"/>
                  <a:pt x="11533" y="6199"/>
                </a:cubicBezTo>
                <a:cubicBezTo>
                  <a:pt x="11533" y="6200"/>
                  <a:pt x="11534" y="6200"/>
                  <a:pt x="11534" y="6200"/>
                </a:cubicBezTo>
                <a:lnTo>
                  <a:pt x="11535" y="6231"/>
                </a:lnTo>
                <a:cubicBezTo>
                  <a:pt x="11544" y="6374"/>
                  <a:pt x="11548" y="6520"/>
                  <a:pt x="11548" y="6668"/>
                </a:cubicBezTo>
                <a:cubicBezTo>
                  <a:pt x="11550" y="6695"/>
                  <a:pt x="11550" y="6721"/>
                  <a:pt x="11550" y="6748"/>
                </a:cubicBezTo>
                <a:cubicBezTo>
                  <a:pt x="11550" y="6766"/>
                  <a:pt x="11550" y="6784"/>
                  <a:pt x="11549" y="6802"/>
                </a:cubicBezTo>
                <a:lnTo>
                  <a:pt x="11549" y="6802"/>
                </a:lnTo>
                <a:lnTo>
                  <a:pt x="11548" y="6804"/>
                </a:lnTo>
                <a:lnTo>
                  <a:pt x="11518" y="6797"/>
                </a:lnTo>
                <a:cubicBezTo>
                  <a:pt x="11461" y="6794"/>
                  <a:pt x="11404" y="6780"/>
                  <a:pt x="11349" y="6754"/>
                </a:cubicBezTo>
                <a:cubicBezTo>
                  <a:pt x="11339" y="6756"/>
                  <a:pt x="11330" y="6751"/>
                  <a:pt x="11320" y="6747"/>
                </a:cubicBezTo>
                <a:lnTo>
                  <a:pt x="11320" y="6741"/>
                </a:lnTo>
                <a:cubicBezTo>
                  <a:pt x="10684" y="6461"/>
                  <a:pt x="10186" y="5134"/>
                  <a:pt x="10097" y="3467"/>
                </a:cubicBezTo>
                <a:cubicBezTo>
                  <a:pt x="10097" y="3467"/>
                  <a:pt x="10097" y="3467"/>
                  <a:pt x="10097" y="3467"/>
                </a:cubicBezTo>
                <a:lnTo>
                  <a:pt x="10096" y="3435"/>
                </a:lnTo>
                <a:cubicBezTo>
                  <a:pt x="10087" y="3292"/>
                  <a:pt x="10082" y="3146"/>
                  <a:pt x="10082" y="2998"/>
                </a:cubicBezTo>
                <a:cubicBezTo>
                  <a:pt x="10080" y="2972"/>
                  <a:pt x="10080" y="2945"/>
                  <a:pt x="10080" y="2918"/>
                </a:cubicBezTo>
                <a:lnTo>
                  <a:pt x="10081" y="2864"/>
                </a:lnTo>
                <a:lnTo>
                  <a:pt x="10082" y="2864"/>
                </a:lnTo>
                <a:close/>
                <a:moveTo>
                  <a:pt x="10042" y="2862"/>
                </a:moveTo>
                <a:lnTo>
                  <a:pt x="10042" y="2864"/>
                </a:lnTo>
                <a:lnTo>
                  <a:pt x="10042" y="2864"/>
                </a:lnTo>
                <a:lnTo>
                  <a:pt x="10044" y="2918"/>
                </a:lnTo>
                <a:cubicBezTo>
                  <a:pt x="10044" y="2945"/>
                  <a:pt x="10043" y="2972"/>
                  <a:pt x="10041" y="2998"/>
                </a:cubicBezTo>
                <a:cubicBezTo>
                  <a:pt x="10041" y="3146"/>
                  <a:pt x="10037" y="3292"/>
                  <a:pt x="10028" y="3435"/>
                </a:cubicBezTo>
                <a:lnTo>
                  <a:pt x="10027" y="3467"/>
                </a:lnTo>
                <a:cubicBezTo>
                  <a:pt x="10027" y="3467"/>
                  <a:pt x="10026" y="3467"/>
                  <a:pt x="10026" y="3467"/>
                </a:cubicBezTo>
                <a:cubicBezTo>
                  <a:pt x="9937" y="5134"/>
                  <a:pt x="9439" y="6461"/>
                  <a:pt x="8803" y="6741"/>
                </a:cubicBezTo>
                <a:lnTo>
                  <a:pt x="8803" y="6747"/>
                </a:lnTo>
                <a:cubicBezTo>
                  <a:pt x="8794" y="6751"/>
                  <a:pt x="8784" y="6756"/>
                  <a:pt x="8774" y="6754"/>
                </a:cubicBezTo>
                <a:cubicBezTo>
                  <a:pt x="8719" y="6780"/>
                  <a:pt x="8663" y="6794"/>
                  <a:pt x="8605" y="6797"/>
                </a:cubicBezTo>
                <a:lnTo>
                  <a:pt x="8575" y="6804"/>
                </a:lnTo>
                <a:lnTo>
                  <a:pt x="8575" y="6802"/>
                </a:lnTo>
                <a:lnTo>
                  <a:pt x="8574" y="6802"/>
                </a:lnTo>
                <a:cubicBezTo>
                  <a:pt x="8573" y="6784"/>
                  <a:pt x="8573" y="6766"/>
                  <a:pt x="8573" y="6748"/>
                </a:cubicBezTo>
                <a:cubicBezTo>
                  <a:pt x="8573" y="6721"/>
                  <a:pt x="8573" y="6695"/>
                  <a:pt x="8575" y="6668"/>
                </a:cubicBezTo>
                <a:cubicBezTo>
                  <a:pt x="8575" y="6520"/>
                  <a:pt x="8580" y="6374"/>
                  <a:pt x="8589" y="6231"/>
                </a:cubicBezTo>
                <a:lnTo>
                  <a:pt x="8590" y="6200"/>
                </a:lnTo>
                <a:cubicBezTo>
                  <a:pt x="8590" y="6200"/>
                  <a:pt x="8590" y="6200"/>
                  <a:pt x="8591" y="6199"/>
                </a:cubicBezTo>
                <a:cubicBezTo>
                  <a:pt x="8680" y="4532"/>
                  <a:pt x="9177" y="3206"/>
                  <a:pt x="9813" y="2925"/>
                </a:cubicBezTo>
                <a:lnTo>
                  <a:pt x="9813" y="2920"/>
                </a:lnTo>
                <a:cubicBezTo>
                  <a:pt x="9823" y="2915"/>
                  <a:pt x="9832" y="2910"/>
                  <a:pt x="9842" y="2912"/>
                </a:cubicBezTo>
                <a:cubicBezTo>
                  <a:pt x="9897" y="2886"/>
                  <a:pt x="9954" y="2872"/>
                  <a:pt x="10011" y="2870"/>
                </a:cubicBezTo>
                <a:close/>
                <a:moveTo>
                  <a:pt x="7084" y="2862"/>
                </a:moveTo>
                <a:lnTo>
                  <a:pt x="7114" y="2870"/>
                </a:lnTo>
                <a:cubicBezTo>
                  <a:pt x="7172" y="2872"/>
                  <a:pt x="7228" y="2886"/>
                  <a:pt x="7283" y="2912"/>
                </a:cubicBezTo>
                <a:cubicBezTo>
                  <a:pt x="7293" y="2910"/>
                  <a:pt x="7303" y="2915"/>
                  <a:pt x="7312" y="2920"/>
                </a:cubicBezTo>
                <a:lnTo>
                  <a:pt x="7312" y="2925"/>
                </a:lnTo>
                <a:cubicBezTo>
                  <a:pt x="7948" y="3206"/>
                  <a:pt x="8446" y="4532"/>
                  <a:pt x="8535" y="6199"/>
                </a:cubicBezTo>
                <a:cubicBezTo>
                  <a:pt x="8535" y="6200"/>
                  <a:pt x="8536" y="6200"/>
                  <a:pt x="8536" y="6200"/>
                </a:cubicBezTo>
                <a:lnTo>
                  <a:pt x="8537" y="6231"/>
                </a:lnTo>
                <a:cubicBezTo>
                  <a:pt x="8546" y="6374"/>
                  <a:pt x="8550" y="6520"/>
                  <a:pt x="8550" y="6668"/>
                </a:cubicBezTo>
                <a:cubicBezTo>
                  <a:pt x="8552" y="6695"/>
                  <a:pt x="8553" y="6721"/>
                  <a:pt x="8553" y="6748"/>
                </a:cubicBezTo>
                <a:cubicBezTo>
                  <a:pt x="8553" y="6766"/>
                  <a:pt x="8552" y="6784"/>
                  <a:pt x="8551" y="6802"/>
                </a:cubicBezTo>
                <a:lnTo>
                  <a:pt x="8551" y="6802"/>
                </a:lnTo>
                <a:lnTo>
                  <a:pt x="8551" y="6804"/>
                </a:lnTo>
                <a:lnTo>
                  <a:pt x="8520" y="6797"/>
                </a:lnTo>
                <a:cubicBezTo>
                  <a:pt x="8463" y="6794"/>
                  <a:pt x="8406" y="6780"/>
                  <a:pt x="8351" y="6754"/>
                </a:cubicBezTo>
                <a:cubicBezTo>
                  <a:pt x="8341" y="6756"/>
                  <a:pt x="8332" y="6751"/>
                  <a:pt x="8322" y="6747"/>
                </a:cubicBezTo>
                <a:lnTo>
                  <a:pt x="8322" y="6741"/>
                </a:lnTo>
                <a:cubicBezTo>
                  <a:pt x="7686" y="6461"/>
                  <a:pt x="7189" y="5134"/>
                  <a:pt x="7099" y="3467"/>
                </a:cubicBezTo>
                <a:cubicBezTo>
                  <a:pt x="7099" y="3467"/>
                  <a:pt x="7099" y="3467"/>
                  <a:pt x="7099" y="3467"/>
                </a:cubicBezTo>
                <a:lnTo>
                  <a:pt x="7098" y="3435"/>
                </a:lnTo>
                <a:cubicBezTo>
                  <a:pt x="7089" y="3292"/>
                  <a:pt x="7084" y="3146"/>
                  <a:pt x="7084" y="2998"/>
                </a:cubicBezTo>
                <a:cubicBezTo>
                  <a:pt x="7082" y="2972"/>
                  <a:pt x="7082" y="2945"/>
                  <a:pt x="7082" y="2918"/>
                </a:cubicBezTo>
                <a:lnTo>
                  <a:pt x="7083" y="2864"/>
                </a:lnTo>
                <a:lnTo>
                  <a:pt x="7084" y="2864"/>
                </a:lnTo>
                <a:close/>
                <a:moveTo>
                  <a:pt x="7044" y="2862"/>
                </a:moveTo>
                <a:lnTo>
                  <a:pt x="7044" y="2864"/>
                </a:lnTo>
                <a:lnTo>
                  <a:pt x="7045" y="2864"/>
                </a:lnTo>
                <a:lnTo>
                  <a:pt x="7046" y="2918"/>
                </a:lnTo>
                <a:cubicBezTo>
                  <a:pt x="7046" y="2945"/>
                  <a:pt x="7046" y="2972"/>
                  <a:pt x="7043" y="2998"/>
                </a:cubicBezTo>
                <a:cubicBezTo>
                  <a:pt x="7043" y="3146"/>
                  <a:pt x="7039" y="3292"/>
                  <a:pt x="7030" y="3435"/>
                </a:cubicBezTo>
                <a:lnTo>
                  <a:pt x="7029" y="3467"/>
                </a:lnTo>
                <a:cubicBezTo>
                  <a:pt x="7029" y="3467"/>
                  <a:pt x="7028" y="3467"/>
                  <a:pt x="7028" y="3467"/>
                </a:cubicBezTo>
                <a:cubicBezTo>
                  <a:pt x="6939" y="5134"/>
                  <a:pt x="6441" y="6461"/>
                  <a:pt x="5805" y="6741"/>
                </a:cubicBezTo>
                <a:lnTo>
                  <a:pt x="5805" y="6747"/>
                </a:lnTo>
                <a:cubicBezTo>
                  <a:pt x="5796" y="6751"/>
                  <a:pt x="5786" y="6756"/>
                  <a:pt x="5776" y="6754"/>
                </a:cubicBezTo>
                <a:cubicBezTo>
                  <a:pt x="5721" y="6780"/>
                  <a:pt x="5665" y="6794"/>
                  <a:pt x="5607" y="6797"/>
                </a:cubicBezTo>
                <a:lnTo>
                  <a:pt x="5577" y="6804"/>
                </a:lnTo>
                <a:lnTo>
                  <a:pt x="5577" y="6802"/>
                </a:lnTo>
                <a:lnTo>
                  <a:pt x="5576" y="6802"/>
                </a:lnTo>
                <a:cubicBezTo>
                  <a:pt x="5575" y="6784"/>
                  <a:pt x="5575" y="6766"/>
                  <a:pt x="5575" y="6748"/>
                </a:cubicBezTo>
                <a:cubicBezTo>
                  <a:pt x="5575" y="6721"/>
                  <a:pt x="5575" y="6695"/>
                  <a:pt x="5578" y="6668"/>
                </a:cubicBezTo>
                <a:cubicBezTo>
                  <a:pt x="5577" y="6520"/>
                  <a:pt x="5582" y="6374"/>
                  <a:pt x="5591" y="6231"/>
                </a:cubicBezTo>
                <a:lnTo>
                  <a:pt x="5592" y="6200"/>
                </a:lnTo>
                <a:cubicBezTo>
                  <a:pt x="5592" y="6200"/>
                  <a:pt x="5592" y="6200"/>
                  <a:pt x="5593" y="6199"/>
                </a:cubicBezTo>
                <a:cubicBezTo>
                  <a:pt x="5682" y="4532"/>
                  <a:pt x="6180" y="3206"/>
                  <a:pt x="6815" y="2925"/>
                </a:cubicBezTo>
                <a:lnTo>
                  <a:pt x="6816" y="2920"/>
                </a:lnTo>
                <a:cubicBezTo>
                  <a:pt x="6825" y="2915"/>
                  <a:pt x="6834" y="2910"/>
                  <a:pt x="6844" y="2912"/>
                </a:cubicBezTo>
                <a:cubicBezTo>
                  <a:pt x="6900" y="2886"/>
                  <a:pt x="6956" y="2872"/>
                  <a:pt x="7013" y="2870"/>
                </a:cubicBezTo>
                <a:close/>
                <a:moveTo>
                  <a:pt x="4086" y="2862"/>
                </a:moveTo>
                <a:lnTo>
                  <a:pt x="4116" y="2870"/>
                </a:lnTo>
                <a:cubicBezTo>
                  <a:pt x="4174" y="2872"/>
                  <a:pt x="4230" y="2886"/>
                  <a:pt x="4285" y="2912"/>
                </a:cubicBezTo>
                <a:cubicBezTo>
                  <a:pt x="4295" y="2910"/>
                  <a:pt x="4305" y="2915"/>
                  <a:pt x="4314" y="2920"/>
                </a:cubicBezTo>
                <a:lnTo>
                  <a:pt x="4314" y="2925"/>
                </a:lnTo>
                <a:cubicBezTo>
                  <a:pt x="4950" y="3206"/>
                  <a:pt x="5448" y="4532"/>
                  <a:pt x="5537" y="6199"/>
                </a:cubicBezTo>
                <a:cubicBezTo>
                  <a:pt x="5537" y="6200"/>
                  <a:pt x="5538" y="6200"/>
                  <a:pt x="5538" y="6200"/>
                </a:cubicBezTo>
                <a:lnTo>
                  <a:pt x="5539" y="6231"/>
                </a:lnTo>
                <a:cubicBezTo>
                  <a:pt x="5548" y="6374"/>
                  <a:pt x="5552" y="6520"/>
                  <a:pt x="5552" y="6668"/>
                </a:cubicBezTo>
                <a:cubicBezTo>
                  <a:pt x="5555" y="6695"/>
                  <a:pt x="5555" y="6721"/>
                  <a:pt x="5555" y="6748"/>
                </a:cubicBezTo>
                <a:cubicBezTo>
                  <a:pt x="5555" y="6766"/>
                  <a:pt x="5555" y="6784"/>
                  <a:pt x="5554" y="6802"/>
                </a:cubicBezTo>
                <a:lnTo>
                  <a:pt x="5553" y="6802"/>
                </a:lnTo>
                <a:lnTo>
                  <a:pt x="5553" y="6804"/>
                </a:lnTo>
                <a:lnTo>
                  <a:pt x="5522" y="6797"/>
                </a:lnTo>
                <a:cubicBezTo>
                  <a:pt x="5465" y="6794"/>
                  <a:pt x="5408" y="6780"/>
                  <a:pt x="5353" y="6754"/>
                </a:cubicBezTo>
                <a:cubicBezTo>
                  <a:pt x="5343" y="6756"/>
                  <a:pt x="5334" y="6751"/>
                  <a:pt x="5325" y="6747"/>
                </a:cubicBezTo>
                <a:lnTo>
                  <a:pt x="5324" y="6741"/>
                </a:lnTo>
                <a:cubicBezTo>
                  <a:pt x="4689" y="6461"/>
                  <a:pt x="4191" y="5134"/>
                  <a:pt x="4102" y="3467"/>
                </a:cubicBezTo>
                <a:cubicBezTo>
                  <a:pt x="4101" y="3467"/>
                  <a:pt x="4101" y="3467"/>
                  <a:pt x="4101" y="3467"/>
                </a:cubicBezTo>
                <a:lnTo>
                  <a:pt x="4100" y="3435"/>
                </a:lnTo>
                <a:cubicBezTo>
                  <a:pt x="4091" y="3292"/>
                  <a:pt x="4086" y="3146"/>
                  <a:pt x="4087" y="2998"/>
                </a:cubicBezTo>
                <a:cubicBezTo>
                  <a:pt x="4084" y="2972"/>
                  <a:pt x="4084" y="2945"/>
                  <a:pt x="4084" y="2918"/>
                </a:cubicBezTo>
                <a:lnTo>
                  <a:pt x="4085" y="2864"/>
                </a:lnTo>
                <a:lnTo>
                  <a:pt x="4086" y="2864"/>
                </a:lnTo>
                <a:close/>
                <a:moveTo>
                  <a:pt x="4046" y="2862"/>
                </a:moveTo>
                <a:lnTo>
                  <a:pt x="4046" y="2864"/>
                </a:lnTo>
                <a:lnTo>
                  <a:pt x="4047" y="2864"/>
                </a:lnTo>
                <a:lnTo>
                  <a:pt x="4048" y="2918"/>
                </a:lnTo>
                <a:cubicBezTo>
                  <a:pt x="4048" y="2945"/>
                  <a:pt x="4048" y="2972"/>
                  <a:pt x="4045" y="2998"/>
                </a:cubicBezTo>
                <a:cubicBezTo>
                  <a:pt x="4045" y="3146"/>
                  <a:pt x="4041" y="3292"/>
                  <a:pt x="4032" y="3435"/>
                </a:cubicBezTo>
                <a:lnTo>
                  <a:pt x="4031" y="3467"/>
                </a:lnTo>
                <a:cubicBezTo>
                  <a:pt x="4031" y="3467"/>
                  <a:pt x="4031" y="3467"/>
                  <a:pt x="4030" y="3467"/>
                </a:cubicBezTo>
                <a:cubicBezTo>
                  <a:pt x="3941" y="5134"/>
                  <a:pt x="3443" y="6461"/>
                  <a:pt x="2807" y="6741"/>
                </a:cubicBezTo>
                <a:lnTo>
                  <a:pt x="2807" y="6747"/>
                </a:lnTo>
                <a:cubicBezTo>
                  <a:pt x="2798" y="6751"/>
                  <a:pt x="2788" y="6756"/>
                  <a:pt x="2779" y="6754"/>
                </a:cubicBezTo>
                <a:cubicBezTo>
                  <a:pt x="2723" y="6780"/>
                  <a:pt x="2667" y="6794"/>
                  <a:pt x="2609" y="6797"/>
                </a:cubicBezTo>
                <a:lnTo>
                  <a:pt x="2579" y="6804"/>
                </a:lnTo>
                <a:lnTo>
                  <a:pt x="2579" y="6802"/>
                </a:lnTo>
                <a:lnTo>
                  <a:pt x="2578" y="6802"/>
                </a:lnTo>
                <a:cubicBezTo>
                  <a:pt x="2577" y="6784"/>
                  <a:pt x="2577" y="6766"/>
                  <a:pt x="2577" y="6748"/>
                </a:cubicBezTo>
                <a:cubicBezTo>
                  <a:pt x="2577" y="6721"/>
                  <a:pt x="2577" y="6695"/>
                  <a:pt x="2580" y="6668"/>
                </a:cubicBezTo>
                <a:cubicBezTo>
                  <a:pt x="2580" y="6520"/>
                  <a:pt x="2584" y="6374"/>
                  <a:pt x="2593" y="6231"/>
                </a:cubicBezTo>
                <a:lnTo>
                  <a:pt x="2594" y="6200"/>
                </a:lnTo>
                <a:cubicBezTo>
                  <a:pt x="2594" y="6200"/>
                  <a:pt x="2594" y="6200"/>
                  <a:pt x="2595" y="6199"/>
                </a:cubicBezTo>
                <a:cubicBezTo>
                  <a:pt x="2684" y="4532"/>
                  <a:pt x="3182" y="3206"/>
                  <a:pt x="3817" y="2925"/>
                </a:cubicBezTo>
                <a:lnTo>
                  <a:pt x="3818" y="2920"/>
                </a:lnTo>
                <a:cubicBezTo>
                  <a:pt x="3827" y="2915"/>
                  <a:pt x="3836" y="2910"/>
                  <a:pt x="3846" y="2912"/>
                </a:cubicBezTo>
                <a:cubicBezTo>
                  <a:pt x="3902" y="2886"/>
                  <a:pt x="3958" y="2872"/>
                  <a:pt x="4015" y="2870"/>
                </a:cubicBezTo>
                <a:close/>
                <a:moveTo>
                  <a:pt x="1088" y="2862"/>
                </a:moveTo>
                <a:lnTo>
                  <a:pt x="1118" y="2870"/>
                </a:lnTo>
                <a:cubicBezTo>
                  <a:pt x="1176" y="2872"/>
                  <a:pt x="1232" y="2886"/>
                  <a:pt x="1288" y="2912"/>
                </a:cubicBezTo>
                <a:cubicBezTo>
                  <a:pt x="1297" y="2910"/>
                  <a:pt x="1307" y="2915"/>
                  <a:pt x="1316" y="2920"/>
                </a:cubicBezTo>
                <a:lnTo>
                  <a:pt x="1316" y="2925"/>
                </a:lnTo>
                <a:cubicBezTo>
                  <a:pt x="1952" y="3206"/>
                  <a:pt x="2450" y="4532"/>
                  <a:pt x="2539" y="6199"/>
                </a:cubicBezTo>
                <a:cubicBezTo>
                  <a:pt x="2540" y="6200"/>
                  <a:pt x="2540" y="6200"/>
                  <a:pt x="2540" y="6200"/>
                </a:cubicBezTo>
                <a:lnTo>
                  <a:pt x="2541" y="6231"/>
                </a:lnTo>
                <a:cubicBezTo>
                  <a:pt x="2550" y="6374"/>
                  <a:pt x="2554" y="6520"/>
                  <a:pt x="2554" y="6668"/>
                </a:cubicBezTo>
                <a:cubicBezTo>
                  <a:pt x="2557" y="6695"/>
                  <a:pt x="2557" y="6721"/>
                  <a:pt x="2557" y="6748"/>
                </a:cubicBezTo>
                <a:cubicBezTo>
                  <a:pt x="2557" y="6766"/>
                  <a:pt x="2557" y="6784"/>
                  <a:pt x="2556" y="6802"/>
                </a:cubicBezTo>
                <a:lnTo>
                  <a:pt x="2555" y="6802"/>
                </a:lnTo>
                <a:lnTo>
                  <a:pt x="2555" y="6804"/>
                </a:lnTo>
                <a:lnTo>
                  <a:pt x="2524" y="6797"/>
                </a:lnTo>
                <a:cubicBezTo>
                  <a:pt x="2467" y="6794"/>
                  <a:pt x="2411" y="6780"/>
                  <a:pt x="2355" y="6754"/>
                </a:cubicBezTo>
                <a:cubicBezTo>
                  <a:pt x="2345" y="6756"/>
                  <a:pt x="2336" y="6751"/>
                  <a:pt x="2327" y="6747"/>
                </a:cubicBezTo>
                <a:lnTo>
                  <a:pt x="2326" y="6741"/>
                </a:lnTo>
                <a:cubicBezTo>
                  <a:pt x="1691" y="6461"/>
                  <a:pt x="1193" y="5134"/>
                  <a:pt x="1104" y="3467"/>
                </a:cubicBezTo>
                <a:cubicBezTo>
                  <a:pt x="1103" y="3467"/>
                  <a:pt x="1103" y="3467"/>
                  <a:pt x="1103" y="3467"/>
                </a:cubicBezTo>
                <a:lnTo>
                  <a:pt x="1102" y="3435"/>
                </a:lnTo>
                <a:cubicBezTo>
                  <a:pt x="1093" y="3292"/>
                  <a:pt x="1089" y="3146"/>
                  <a:pt x="1089" y="2998"/>
                </a:cubicBezTo>
                <a:cubicBezTo>
                  <a:pt x="1086" y="2972"/>
                  <a:pt x="1086" y="2945"/>
                  <a:pt x="1086" y="2918"/>
                </a:cubicBezTo>
                <a:lnTo>
                  <a:pt x="1087" y="2864"/>
                </a:lnTo>
                <a:lnTo>
                  <a:pt x="1088" y="2864"/>
                </a:lnTo>
                <a:close/>
                <a:moveTo>
                  <a:pt x="13039" y="2862"/>
                </a:moveTo>
                <a:lnTo>
                  <a:pt x="13040" y="2864"/>
                </a:lnTo>
                <a:lnTo>
                  <a:pt x="13040" y="2864"/>
                </a:lnTo>
                <a:lnTo>
                  <a:pt x="13041" y="2918"/>
                </a:lnTo>
                <a:cubicBezTo>
                  <a:pt x="13041" y="2945"/>
                  <a:pt x="13041" y="2972"/>
                  <a:pt x="13039" y="2998"/>
                </a:cubicBezTo>
                <a:cubicBezTo>
                  <a:pt x="13039" y="3146"/>
                  <a:pt x="13035" y="3292"/>
                  <a:pt x="13026" y="3435"/>
                </a:cubicBezTo>
                <a:lnTo>
                  <a:pt x="13025" y="3467"/>
                </a:lnTo>
                <a:cubicBezTo>
                  <a:pt x="13025" y="3467"/>
                  <a:pt x="13024" y="3467"/>
                  <a:pt x="13024" y="3467"/>
                </a:cubicBezTo>
                <a:cubicBezTo>
                  <a:pt x="12935" y="5134"/>
                  <a:pt x="12437" y="6461"/>
                  <a:pt x="11801" y="6741"/>
                </a:cubicBezTo>
                <a:lnTo>
                  <a:pt x="11801" y="6747"/>
                </a:lnTo>
                <a:cubicBezTo>
                  <a:pt x="11792" y="6751"/>
                  <a:pt x="11782" y="6756"/>
                  <a:pt x="11772" y="6754"/>
                </a:cubicBezTo>
                <a:cubicBezTo>
                  <a:pt x="11717" y="6780"/>
                  <a:pt x="11661" y="6794"/>
                  <a:pt x="11603" y="6797"/>
                </a:cubicBezTo>
                <a:lnTo>
                  <a:pt x="11573" y="6804"/>
                </a:lnTo>
                <a:lnTo>
                  <a:pt x="11573" y="6802"/>
                </a:lnTo>
                <a:lnTo>
                  <a:pt x="11572" y="6802"/>
                </a:lnTo>
                <a:cubicBezTo>
                  <a:pt x="11571" y="6784"/>
                  <a:pt x="11571" y="6766"/>
                  <a:pt x="11571" y="6748"/>
                </a:cubicBezTo>
                <a:cubicBezTo>
                  <a:pt x="11571" y="6721"/>
                  <a:pt x="11571" y="6695"/>
                  <a:pt x="11573" y="6668"/>
                </a:cubicBezTo>
                <a:cubicBezTo>
                  <a:pt x="11573" y="6520"/>
                  <a:pt x="11578" y="6374"/>
                  <a:pt x="11587" y="6231"/>
                </a:cubicBezTo>
                <a:lnTo>
                  <a:pt x="11588" y="6200"/>
                </a:lnTo>
                <a:cubicBezTo>
                  <a:pt x="11588" y="6200"/>
                  <a:pt x="11588" y="6200"/>
                  <a:pt x="11588" y="6199"/>
                </a:cubicBezTo>
                <a:cubicBezTo>
                  <a:pt x="11677" y="4532"/>
                  <a:pt x="12175" y="3206"/>
                  <a:pt x="12811" y="2925"/>
                </a:cubicBezTo>
                <a:lnTo>
                  <a:pt x="12811" y="2920"/>
                </a:lnTo>
                <a:cubicBezTo>
                  <a:pt x="12821" y="2915"/>
                  <a:pt x="12830" y="2910"/>
                  <a:pt x="12840" y="2912"/>
                </a:cubicBezTo>
                <a:cubicBezTo>
                  <a:pt x="12895" y="2886"/>
                  <a:pt x="12952" y="2872"/>
                  <a:pt x="13009" y="2870"/>
                </a:cubicBezTo>
                <a:close/>
                <a:moveTo>
                  <a:pt x="1048" y="2862"/>
                </a:moveTo>
                <a:lnTo>
                  <a:pt x="1048" y="2864"/>
                </a:lnTo>
                <a:lnTo>
                  <a:pt x="1049" y="2864"/>
                </a:lnTo>
                <a:lnTo>
                  <a:pt x="1050" y="2918"/>
                </a:lnTo>
                <a:cubicBezTo>
                  <a:pt x="1050" y="2945"/>
                  <a:pt x="1050" y="2972"/>
                  <a:pt x="1047" y="2998"/>
                </a:cubicBezTo>
                <a:cubicBezTo>
                  <a:pt x="1047" y="3146"/>
                  <a:pt x="1043" y="3292"/>
                  <a:pt x="1034" y="3435"/>
                </a:cubicBezTo>
                <a:lnTo>
                  <a:pt x="1033" y="3467"/>
                </a:lnTo>
                <a:cubicBezTo>
                  <a:pt x="1033" y="3467"/>
                  <a:pt x="1033" y="3467"/>
                  <a:pt x="1032" y="3467"/>
                </a:cubicBezTo>
                <a:cubicBezTo>
                  <a:pt x="952" y="4963"/>
                  <a:pt x="543" y="6185"/>
                  <a:pt x="0" y="6615"/>
                </a:cubicBezTo>
                <a:lnTo>
                  <a:pt x="0" y="5990"/>
                </a:lnTo>
                <a:cubicBezTo>
                  <a:pt x="406" y="5599"/>
                  <a:pt x="713" y="4676"/>
                  <a:pt x="796" y="3546"/>
                </a:cubicBezTo>
                <a:cubicBezTo>
                  <a:pt x="459" y="3739"/>
                  <a:pt x="173" y="4284"/>
                  <a:pt x="0" y="5029"/>
                </a:cubicBezTo>
                <a:lnTo>
                  <a:pt x="0" y="4052"/>
                </a:lnTo>
                <a:cubicBezTo>
                  <a:pt x="215" y="3471"/>
                  <a:pt x="500" y="3066"/>
                  <a:pt x="820" y="2925"/>
                </a:cubicBezTo>
                <a:lnTo>
                  <a:pt x="820" y="2920"/>
                </a:lnTo>
                <a:cubicBezTo>
                  <a:pt x="829" y="2915"/>
                  <a:pt x="839" y="2910"/>
                  <a:pt x="848" y="2912"/>
                </a:cubicBezTo>
                <a:cubicBezTo>
                  <a:pt x="904" y="2886"/>
                  <a:pt x="960" y="2872"/>
                  <a:pt x="1018" y="2870"/>
                </a:cubicBezTo>
                <a:close/>
                <a:moveTo>
                  <a:pt x="21205" y="0"/>
                </a:moveTo>
                <a:lnTo>
                  <a:pt x="21579" y="0"/>
                </a:lnTo>
                <a:cubicBezTo>
                  <a:pt x="21587" y="13"/>
                  <a:pt x="21593" y="30"/>
                  <a:pt x="21600" y="47"/>
                </a:cubicBezTo>
                <a:lnTo>
                  <a:pt x="21600" y="992"/>
                </a:lnTo>
                <a:cubicBezTo>
                  <a:pt x="21500" y="586"/>
                  <a:pt x="21366" y="243"/>
                  <a:pt x="21205" y="0"/>
                </a:cubicBezTo>
                <a:close/>
                <a:moveTo>
                  <a:pt x="20623" y="0"/>
                </a:moveTo>
                <a:lnTo>
                  <a:pt x="20862" y="0"/>
                </a:lnTo>
                <a:cubicBezTo>
                  <a:pt x="20980" y="915"/>
                  <a:pt x="21253" y="1647"/>
                  <a:pt x="21600" y="1993"/>
                </a:cubicBezTo>
                <a:lnTo>
                  <a:pt x="21600" y="2617"/>
                </a:lnTo>
                <a:cubicBezTo>
                  <a:pt x="21126" y="2228"/>
                  <a:pt x="20756" y="1241"/>
                  <a:pt x="20623" y="0"/>
                </a:cubicBezTo>
                <a:close/>
                <a:moveTo>
                  <a:pt x="19530" y="0"/>
                </a:moveTo>
                <a:lnTo>
                  <a:pt x="19899" y="0"/>
                </a:lnTo>
                <a:cubicBezTo>
                  <a:pt x="19606" y="463"/>
                  <a:pt x="19395" y="1232"/>
                  <a:pt x="19328" y="2135"/>
                </a:cubicBezTo>
                <a:cubicBezTo>
                  <a:pt x="19760" y="1889"/>
                  <a:pt x="20108" y="1069"/>
                  <a:pt x="20246" y="0"/>
                </a:cubicBezTo>
                <a:lnTo>
                  <a:pt x="20484" y="0"/>
                </a:lnTo>
                <a:cubicBezTo>
                  <a:pt x="20334" y="1417"/>
                  <a:pt x="19874" y="2501"/>
                  <a:pt x="19304" y="2751"/>
                </a:cubicBezTo>
                <a:lnTo>
                  <a:pt x="19304" y="2756"/>
                </a:lnTo>
                <a:cubicBezTo>
                  <a:pt x="19294" y="2761"/>
                  <a:pt x="19285" y="2765"/>
                  <a:pt x="19275" y="2763"/>
                </a:cubicBezTo>
                <a:cubicBezTo>
                  <a:pt x="19220" y="2789"/>
                  <a:pt x="19163" y="2803"/>
                  <a:pt x="19106" y="2806"/>
                </a:cubicBezTo>
                <a:lnTo>
                  <a:pt x="19076" y="2813"/>
                </a:lnTo>
                <a:lnTo>
                  <a:pt x="19076" y="2811"/>
                </a:lnTo>
                <a:lnTo>
                  <a:pt x="19075" y="2811"/>
                </a:lnTo>
                <a:cubicBezTo>
                  <a:pt x="19074" y="2794"/>
                  <a:pt x="19074" y="2776"/>
                  <a:pt x="19074" y="2758"/>
                </a:cubicBezTo>
                <a:cubicBezTo>
                  <a:pt x="19074" y="2731"/>
                  <a:pt x="19074" y="2705"/>
                  <a:pt x="19076" y="2678"/>
                </a:cubicBezTo>
                <a:cubicBezTo>
                  <a:pt x="19076" y="2531"/>
                  <a:pt x="19080" y="2387"/>
                  <a:pt x="19089" y="2245"/>
                </a:cubicBezTo>
                <a:lnTo>
                  <a:pt x="19090" y="2213"/>
                </a:lnTo>
                <a:cubicBezTo>
                  <a:pt x="19091" y="2213"/>
                  <a:pt x="19091" y="2213"/>
                  <a:pt x="19091" y="2213"/>
                </a:cubicBezTo>
                <a:cubicBezTo>
                  <a:pt x="19138" y="1348"/>
                  <a:pt x="19296" y="575"/>
                  <a:pt x="19530" y="0"/>
                </a:cubicBezTo>
                <a:close/>
                <a:moveTo>
                  <a:pt x="17627" y="0"/>
                </a:moveTo>
                <a:lnTo>
                  <a:pt x="17865" y="0"/>
                </a:lnTo>
                <a:cubicBezTo>
                  <a:pt x="18003" y="1069"/>
                  <a:pt x="18351" y="1889"/>
                  <a:pt x="18783" y="2135"/>
                </a:cubicBezTo>
                <a:cubicBezTo>
                  <a:pt x="18716" y="1232"/>
                  <a:pt x="18505" y="463"/>
                  <a:pt x="18211" y="0"/>
                </a:cubicBezTo>
                <a:lnTo>
                  <a:pt x="18581" y="0"/>
                </a:lnTo>
                <a:cubicBezTo>
                  <a:pt x="18815" y="575"/>
                  <a:pt x="18973" y="1348"/>
                  <a:pt x="19020" y="2213"/>
                </a:cubicBezTo>
                <a:cubicBezTo>
                  <a:pt x="19020" y="2213"/>
                  <a:pt x="19020" y="2213"/>
                  <a:pt x="19021" y="2213"/>
                </a:cubicBezTo>
                <a:lnTo>
                  <a:pt x="19022" y="2245"/>
                </a:lnTo>
                <a:cubicBezTo>
                  <a:pt x="19031" y="2387"/>
                  <a:pt x="19035" y="2531"/>
                  <a:pt x="19035" y="2678"/>
                </a:cubicBezTo>
                <a:cubicBezTo>
                  <a:pt x="19037" y="2705"/>
                  <a:pt x="19037" y="2731"/>
                  <a:pt x="19037" y="2758"/>
                </a:cubicBezTo>
                <a:cubicBezTo>
                  <a:pt x="19037" y="2776"/>
                  <a:pt x="19037" y="2794"/>
                  <a:pt x="19036" y="2811"/>
                </a:cubicBezTo>
                <a:lnTo>
                  <a:pt x="19035" y="2811"/>
                </a:lnTo>
                <a:lnTo>
                  <a:pt x="19035" y="2813"/>
                </a:lnTo>
                <a:lnTo>
                  <a:pt x="19005" y="2806"/>
                </a:lnTo>
                <a:cubicBezTo>
                  <a:pt x="18948" y="2803"/>
                  <a:pt x="18891" y="2789"/>
                  <a:pt x="18836" y="2763"/>
                </a:cubicBezTo>
                <a:cubicBezTo>
                  <a:pt x="18826" y="2765"/>
                  <a:pt x="18817" y="2761"/>
                  <a:pt x="18807" y="2756"/>
                </a:cubicBezTo>
                <a:lnTo>
                  <a:pt x="18807" y="2751"/>
                </a:lnTo>
                <a:cubicBezTo>
                  <a:pt x="18237" y="2501"/>
                  <a:pt x="17777" y="1417"/>
                  <a:pt x="17627" y="0"/>
                </a:cubicBezTo>
                <a:close/>
                <a:moveTo>
                  <a:pt x="16532" y="0"/>
                </a:moveTo>
                <a:lnTo>
                  <a:pt x="16901" y="0"/>
                </a:lnTo>
                <a:cubicBezTo>
                  <a:pt x="16608" y="463"/>
                  <a:pt x="16397" y="1232"/>
                  <a:pt x="16330" y="2135"/>
                </a:cubicBezTo>
                <a:cubicBezTo>
                  <a:pt x="16762" y="1889"/>
                  <a:pt x="17110" y="1069"/>
                  <a:pt x="17248" y="0"/>
                </a:cubicBezTo>
                <a:lnTo>
                  <a:pt x="17486" y="0"/>
                </a:lnTo>
                <a:cubicBezTo>
                  <a:pt x="17336" y="1417"/>
                  <a:pt x="16876" y="2501"/>
                  <a:pt x="16306" y="2751"/>
                </a:cubicBezTo>
                <a:lnTo>
                  <a:pt x="16306" y="2756"/>
                </a:lnTo>
                <a:cubicBezTo>
                  <a:pt x="16296" y="2761"/>
                  <a:pt x="16287" y="2765"/>
                  <a:pt x="16277" y="2763"/>
                </a:cubicBezTo>
                <a:cubicBezTo>
                  <a:pt x="16222" y="2789"/>
                  <a:pt x="16165" y="2803"/>
                  <a:pt x="16108" y="2806"/>
                </a:cubicBezTo>
                <a:lnTo>
                  <a:pt x="16078" y="2813"/>
                </a:lnTo>
                <a:lnTo>
                  <a:pt x="16078" y="2811"/>
                </a:lnTo>
                <a:lnTo>
                  <a:pt x="16077" y="2811"/>
                </a:lnTo>
                <a:cubicBezTo>
                  <a:pt x="16076" y="2794"/>
                  <a:pt x="16076" y="2776"/>
                  <a:pt x="16076" y="2758"/>
                </a:cubicBezTo>
                <a:cubicBezTo>
                  <a:pt x="16076" y="2731"/>
                  <a:pt x="16076" y="2705"/>
                  <a:pt x="16078" y="2678"/>
                </a:cubicBezTo>
                <a:cubicBezTo>
                  <a:pt x="16078" y="2531"/>
                  <a:pt x="16082" y="2387"/>
                  <a:pt x="16091" y="2245"/>
                </a:cubicBezTo>
                <a:lnTo>
                  <a:pt x="16092" y="2213"/>
                </a:lnTo>
                <a:cubicBezTo>
                  <a:pt x="16093" y="2213"/>
                  <a:pt x="16093" y="2213"/>
                  <a:pt x="16093" y="2213"/>
                </a:cubicBezTo>
                <a:cubicBezTo>
                  <a:pt x="16140" y="1348"/>
                  <a:pt x="16298" y="575"/>
                  <a:pt x="16532" y="0"/>
                </a:cubicBezTo>
                <a:close/>
                <a:moveTo>
                  <a:pt x="14629" y="0"/>
                </a:moveTo>
                <a:lnTo>
                  <a:pt x="14867" y="0"/>
                </a:lnTo>
                <a:cubicBezTo>
                  <a:pt x="15005" y="1069"/>
                  <a:pt x="15353" y="1889"/>
                  <a:pt x="15785" y="2135"/>
                </a:cubicBezTo>
                <a:cubicBezTo>
                  <a:pt x="15718" y="1232"/>
                  <a:pt x="15507" y="463"/>
                  <a:pt x="15214" y="0"/>
                </a:cubicBezTo>
                <a:lnTo>
                  <a:pt x="15583" y="0"/>
                </a:lnTo>
                <a:cubicBezTo>
                  <a:pt x="15817" y="575"/>
                  <a:pt x="15975" y="1348"/>
                  <a:pt x="16022" y="2213"/>
                </a:cubicBezTo>
                <a:cubicBezTo>
                  <a:pt x="16022" y="2213"/>
                  <a:pt x="16022" y="2213"/>
                  <a:pt x="16023" y="2213"/>
                </a:cubicBezTo>
                <a:lnTo>
                  <a:pt x="16024" y="2245"/>
                </a:lnTo>
                <a:cubicBezTo>
                  <a:pt x="16033" y="2387"/>
                  <a:pt x="16037" y="2531"/>
                  <a:pt x="16037" y="2678"/>
                </a:cubicBezTo>
                <a:cubicBezTo>
                  <a:pt x="16039" y="2705"/>
                  <a:pt x="16039" y="2731"/>
                  <a:pt x="16039" y="2758"/>
                </a:cubicBezTo>
                <a:cubicBezTo>
                  <a:pt x="16039" y="2776"/>
                  <a:pt x="16039" y="2794"/>
                  <a:pt x="16038" y="2811"/>
                </a:cubicBezTo>
                <a:lnTo>
                  <a:pt x="16037" y="2811"/>
                </a:lnTo>
                <a:lnTo>
                  <a:pt x="16037" y="2813"/>
                </a:lnTo>
                <a:lnTo>
                  <a:pt x="16007" y="2806"/>
                </a:lnTo>
                <a:cubicBezTo>
                  <a:pt x="15950" y="2803"/>
                  <a:pt x="15893" y="2789"/>
                  <a:pt x="15838" y="2763"/>
                </a:cubicBezTo>
                <a:cubicBezTo>
                  <a:pt x="15828" y="2765"/>
                  <a:pt x="15819" y="2761"/>
                  <a:pt x="15809" y="2756"/>
                </a:cubicBezTo>
                <a:lnTo>
                  <a:pt x="15809" y="2751"/>
                </a:lnTo>
                <a:cubicBezTo>
                  <a:pt x="15239" y="2501"/>
                  <a:pt x="14779" y="1417"/>
                  <a:pt x="14629" y="0"/>
                </a:cubicBezTo>
                <a:close/>
                <a:moveTo>
                  <a:pt x="13534" y="0"/>
                </a:moveTo>
                <a:lnTo>
                  <a:pt x="13904" y="0"/>
                </a:lnTo>
                <a:cubicBezTo>
                  <a:pt x="13610" y="463"/>
                  <a:pt x="13399" y="1232"/>
                  <a:pt x="13332" y="2135"/>
                </a:cubicBezTo>
                <a:cubicBezTo>
                  <a:pt x="13764" y="1889"/>
                  <a:pt x="14112" y="1069"/>
                  <a:pt x="14250" y="0"/>
                </a:cubicBezTo>
                <a:lnTo>
                  <a:pt x="14488" y="0"/>
                </a:lnTo>
                <a:cubicBezTo>
                  <a:pt x="14338" y="1417"/>
                  <a:pt x="13878" y="2501"/>
                  <a:pt x="13308" y="2751"/>
                </a:cubicBezTo>
                <a:lnTo>
                  <a:pt x="13308" y="2756"/>
                </a:lnTo>
                <a:cubicBezTo>
                  <a:pt x="13298" y="2761"/>
                  <a:pt x="13289" y="2765"/>
                  <a:pt x="13279" y="2763"/>
                </a:cubicBezTo>
                <a:cubicBezTo>
                  <a:pt x="13224" y="2789"/>
                  <a:pt x="13167" y="2803"/>
                  <a:pt x="13110" y="2806"/>
                </a:cubicBezTo>
                <a:lnTo>
                  <a:pt x="13080" y="2813"/>
                </a:lnTo>
                <a:lnTo>
                  <a:pt x="13080" y="2811"/>
                </a:lnTo>
                <a:lnTo>
                  <a:pt x="13079" y="2811"/>
                </a:lnTo>
                <a:cubicBezTo>
                  <a:pt x="13078" y="2794"/>
                  <a:pt x="13078" y="2776"/>
                  <a:pt x="13078" y="2758"/>
                </a:cubicBezTo>
                <a:cubicBezTo>
                  <a:pt x="13078" y="2731"/>
                  <a:pt x="13078" y="2705"/>
                  <a:pt x="13080" y="2678"/>
                </a:cubicBezTo>
                <a:cubicBezTo>
                  <a:pt x="13080" y="2531"/>
                  <a:pt x="13084" y="2387"/>
                  <a:pt x="13093" y="2245"/>
                </a:cubicBezTo>
                <a:lnTo>
                  <a:pt x="13094" y="2213"/>
                </a:lnTo>
                <a:cubicBezTo>
                  <a:pt x="13095" y="2213"/>
                  <a:pt x="13095" y="2213"/>
                  <a:pt x="13095" y="2213"/>
                </a:cubicBezTo>
                <a:cubicBezTo>
                  <a:pt x="13142" y="1348"/>
                  <a:pt x="13300" y="575"/>
                  <a:pt x="13534" y="0"/>
                </a:cubicBezTo>
                <a:close/>
                <a:moveTo>
                  <a:pt x="11631" y="0"/>
                </a:moveTo>
                <a:lnTo>
                  <a:pt x="11869" y="0"/>
                </a:lnTo>
                <a:cubicBezTo>
                  <a:pt x="12007" y="1069"/>
                  <a:pt x="12355" y="1889"/>
                  <a:pt x="12787" y="2135"/>
                </a:cubicBezTo>
                <a:cubicBezTo>
                  <a:pt x="12720" y="1232"/>
                  <a:pt x="12509" y="463"/>
                  <a:pt x="12216" y="0"/>
                </a:cubicBezTo>
                <a:lnTo>
                  <a:pt x="12585" y="0"/>
                </a:lnTo>
                <a:cubicBezTo>
                  <a:pt x="12819" y="575"/>
                  <a:pt x="12977" y="1348"/>
                  <a:pt x="13024" y="2213"/>
                </a:cubicBezTo>
                <a:cubicBezTo>
                  <a:pt x="13024" y="2213"/>
                  <a:pt x="13025" y="2213"/>
                  <a:pt x="13025" y="2213"/>
                </a:cubicBezTo>
                <a:lnTo>
                  <a:pt x="13026" y="2245"/>
                </a:lnTo>
                <a:cubicBezTo>
                  <a:pt x="13035" y="2387"/>
                  <a:pt x="13039" y="2531"/>
                  <a:pt x="13039" y="2678"/>
                </a:cubicBezTo>
                <a:cubicBezTo>
                  <a:pt x="13041" y="2705"/>
                  <a:pt x="13041" y="2731"/>
                  <a:pt x="13041" y="2758"/>
                </a:cubicBezTo>
                <a:cubicBezTo>
                  <a:pt x="13041" y="2776"/>
                  <a:pt x="13041" y="2794"/>
                  <a:pt x="13040" y="2811"/>
                </a:cubicBezTo>
                <a:lnTo>
                  <a:pt x="13040" y="2811"/>
                </a:lnTo>
                <a:lnTo>
                  <a:pt x="13039" y="2813"/>
                </a:lnTo>
                <a:lnTo>
                  <a:pt x="13009" y="2806"/>
                </a:lnTo>
                <a:cubicBezTo>
                  <a:pt x="12952" y="2803"/>
                  <a:pt x="12895" y="2789"/>
                  <a:pt x="12840" y="2763"/>
                </a:cubicBezTo>
                <a:cubicBezTo>
                  <a:pt x="12830" y="2765"/>
                  <a:pt x="12821" y="2761"/>
                  <a:pt x="12811" y="2756"/>
                </a:cubicBezTo>
                <a:lnTo>
                  <a:pt x="12811" y="2751"/>
                </a:lnTo>
                <a:cubicBezTo>
                  <a:pt x="12241" y="2501"/>
                  <a:pt x="11782" y="1417"/>
                  <a:pt x="11631" y="0"/>
                </a:cubicBezTo>
                <a:close/>
                <a:moveTo>
                  <a:pt x="10536" y="0"/>
                </a:moveTo>
                <a:lnTo>
                  <a:pt x="10906" y="0"/>
                </a:lnTo>
                <a:cubicBezTo>
                  <a:pt x="10612" y="463"/>
                  <a:pt x="10401" y="1232"/>
                  <a:pt x="10334" y="2135"/>
                </a:cubicBezTo>
                <a:cubicBezTo>
                  <a:pt x="10766" y="1889"/>
                  <a:pt x="11115" y="1069"/>
                  <a:pt x="11253" y="0"/>
                </a:cubicBezTo>
                <a:lnTo>
                  <a:pt x="11490" y="0"/>
                </a:lnTo>
                <a:cubicBezTo>
                  <a:pt x="11340" y="1417"/>
                  <a:pt x="10880" y="2501"/>
                  <a:pt x="10310" y="2751"/>
                </a:cubicBezTo>
                <a:lnTo>
                  <a:pt x="10310" y="2756"/>
                </a:lnTo>
                <a:cubicBezTo>
                  <a:pt x="10301" y="2761"/>
                  <a:pt x="10291" y="2765"/>
                  <a:pt x="10281" y="2763"/>
                </a:cubicBezTo>
                <a:cubicBezTo>
                  <a:pt x="10226" y="2789"/>
                  <a:pt x="10170" y="2803"/>
                  <a:pt x="10112" y="2806"/>
                </a:cubicBezTo>
                <a:lnTo>
                  <a:pt x="10082" y="2813"/>
                </a:lnTo>
                <a:lnTo>
                  <a:pt x="10082" y="2811"/>
                </a:lnTo>
                <a:lnTo>
                  <a:pt x="10081" y="2811"/>
                </a:lnTo>
                <a:cubicBezTo>
                  <a:pt x="10080" y="2794"/>
                  <a:pt x="10080" y="2776"/>
                  <a:pt x="10080" y="2758"/>
                </a:cubicBezTo>
                <a:cubicBezTo>
                  <a:pt x="10080" y="2731"/>
                  <a:pt x="10080" y="2705"/>
                  <a:pt x="10082" y="2678"/>
                </a:cubicBezTo>
                <a:cubicBezTo>
                  <a:pt x="10082" y="2531"/>
                  <a:pt x="10087" y="2387"/>
                  <a:pt x="10096" y="2245"/>
                </a:cubicBezTo>
                <a:lnTo>
                  <a:pt x="10096" y="2213"/>
                </a:lnTo>
                <a:cubicBezTo>
                  <a:pt x="10097" y="2213"/>
                  <a:pt x="10097" y="2213"/>
                  <a:pt x="10097" y="2213"/>
                </a:cubicBezTo>
                <a:cubicBezTo>
                  <a:pt x="10144" y="1348"/>
                  <a:pt x="10302" y="575"/>
                  <a:pt x="10536" y="0"/>
                </a:cubicBezTo>
                <a:close/>
                <a:moveTo>
                  <a:pt x="8633" y="0"/>
                </a:moveTo>
                <a:lnTo>
                  <a:pt x="8871" y="0"/>
                </a:lnTo>
                <a:cubicBezTo>
                  <a:pt x="9009" y="1069"/>
                  <a:pt x="9357" y="1889"/>
                  <a:pt x="9790" y="2135"/>
                </a:cubicBezTo>
                <a:cubicBezTo>
                  <a:pt x="9722" y="1232"/>
                  <a:pt x="9511" y="463"/>
                  <a:pt x="9218" y="0"/>
                </a:cubicBezTo>
                <a:lnTo>
                  <a:pt x="9588" y="0"/>
                </a:lnTo>
                <a:cubicBezTo>
                  <a:pt x="9821" y="575"/>
                  <a:pt x="9979" y="1348"/>
                  <a:pt x="10026" y="2213"/>
                </a:cubicBezTo>
                <a:cubicBezTo>
                  <a:pt x="10026" y="2213"/>
                  <a:pt x="10027" y="2213"/>
                  <a:pt x="10027" y="2213"/>
                </a:cubicBezTo>
                <a:lnTo>
                  <a:pt x="10028" y="2245"/>
                </a:lnTo>
                <a:cubicBezTo>
                  <a:pt x="10037" y="2387"/>
                  <a:pt x="10041" y="2531"/>
                  <a:pt x="10041" y="2678"/>
                </a:cubicBezTo>
                <a:cubicBezTo>
                  <a:pt x="10043" y="2705"/>
                  <a:pt x="10044" y="2731"/>
                  <a:pt x="10044" y="2758"/>
                </a:cubicBezTo>
                <a:cubicBezTo>
                  <a:pt x="10044" y="2776"/>
                  <a:pt x="10043" y="2794"/>
                  <a:pt x="10042" y="2811"/>
                </a:cubicBezTo>
                <a:lnTo>
                  <a:pt x="10042" y="2811"/>
                </a:lnTo>
                <a:lnTo>
                  <a:pt x="10042" y="2813"/>
                </a:lnTo>
                <a:lnTo>
                  <a:pt x="10011" y="2806"/>
                </a:lnTo>
                <a:cubicBezTo>
                  <a:pt x="9954" y="2803"/>
                  <a:pt x="9897" y="2789"/>
                  <a:pt x="9842" y="2763"/>
                </a:cubicBezTo>
                <a:cubicBezTo>
                  <a:pt x="9832" y="2765"/>
                  <a:pt x="9823" y="2761"/>
                  <a:pt x="9813" y="2756"/>
                </a:cubicBezTo>
                <a:lnTo>
                  <a:pt x="9813" y="2751"/>
                </a:lnTo>
                <a:cubicBezTo>
                  <a:pt x="9243" y="2501"/>
                  <a:pt x="8784" y="1417"/>
                  <a:pt x="8633" y="0"/>
                </a:cubicBezTo>
                <a:close/>
                <a:moveTo>
                  <a:pt x="7538" y="0"/>
                </a:moveTo>
                <a:lnTo>
                  <a:pt x="7908" y="0"/>
                </a:lnTo>
                <a:cubicBezTo>
                  <a:pt x="7615" y="463"/>
                  <a:pt x="7403" y="1232"/>
                  <a:pt x="7336" y="2135"/>
                </a:cubicBezTo>
                <a:cubicBezTo>
                  <a:pt x="7768" y="1889"/>
                  <a:pt x="8117" y="1069"/>
                  <a:pt x="8255" y="0"/>
                </a:cubicBezTo>
                <a:lnTo>
                  <a:pt x="8492" y="0"/>
                </a:lnTo>
                <a:cubicBezTo>
                  <a:pt x="8342" y="1417"/>
                  <a:pt x="7883" y="2501"/>
                  <a:pt x="7312" y="2751"/>
                </a:cubicBezTo>
                <a:lnTo>
                  <a:pt x="7312" y="2756"/>
                </a:lnTo>
                <a:cubicBezTo>
                  <a:pt x="7303" y="2761"/>
                  <a:pt x="7293" y="2765"/>
                  <a:pt x="7283" y="2763"/>
                </a:cubicBezTo>
                <a:cubicBezTo>
                  <a:pt x="7228" y="2789"/>
                  <a:pt x="7172" y="2803"/>
                  <a:pt x="7114" y="2806"/>
                </a:cubicBezTo>
                <a:lnTo>
                  <a:pt x="7084" y="2813"/>
                </a:lnTo>
                <a:lnTo>
                  <a:pt x="7084" y="2811"/>
                </a:lnTo>
                <a:lnTo>
                  <a:pt x="7083" y="2811"/>
                </a:lnTo>
                <a:cubicBezTo>
                  <a:pt x="7082" y="2794"/>
                  <a:pt x="7082" y="2776"/>
                  <a:pt x="7082" y="2758"/>
                </a:cubicBezTo>
                <a:cubicBezTo>
                  <a:pt x="7082" y="2731"/>
                  <a:pt x="7082" y="2705"/>
                  <a:pt x="7084" y="2678"/>
                </a:cubicBezTo>
                <a:cubicBezTo>
                  <a:pt x="7084" y="2531"/>
                  <a:pt x="7089" y="2387"/>
                  <a:pt x="7098" y="2245"/>
                </a:cubicBezTo>
                <a:lnTo>
                  <a:pt x="7099" y="2213"/>
                </a:lnTo>
                <a:cubicBezTo>
                  <a:pt x="7099" y="2213"/>
                  <a:pt x="7099" y="2213"/>
                  <a:pt x="7099" y="2213"/>
                </a:cubicBezTo>
                <a:cubicBezTo>
                  <a:pt x="7146" y="1348"/>
                  <a:pt x="7305" y="575"/>
                  <a:pt x="7538" y="0"/>
                </a:cubicBezTo>
                <a:close/>
                <a:moveTo>
                  <a:pt x="5636" y="0"/>
                </a:moveTo>
                <a:lnTo>
                  <a:pt x="5873" y="0"/>
                </a:lnTo>
                <a:cubicBezTo>
                  <a:pt x="6011" y="1069"/>
                  <a:pt x="6359" y="1889"/>
                  <a:pt x="6792" y="2135"/>
                </a:cubicBezTo>
                <a:cubicBezTo>
                  <a:pt x="6725" y="1232"/>
                  <a:pt x="6513" y="463"/>
                  <a:pt x="6220" y="0"/>
                </a:cubicBezTo>
                <a:lnTo>
                  <a:pt x="6590" y="0"/>
                </a:lnTo>
                <a:cubicBezTo>
                  <a:pt x="6823" y="575"/>
                  <a:pt x="6982" y="1348"/>
                  <a:pt x="7028" y="2213"/>
                </a:cubicBezTo>
                <a:cubicBezTo>
                  <a:pt x="7028" y="2213"/>
                  <a:pt x="7029" y="2213"/>
                  <a:pt x="7029" y="2213"/>
                </a:cubicBezTo>
                <a:lnTo>
                  <a:pt x="7030" y="2245"/>
                </a:lnTo>
                <a:cubicBezTo>
                  <a:pt x="7039" y="2387"/>
                  <a:pt x="7043" y="2531"/>
                  <a:pt x="7043" y="2678"/>
                </a:cubicBezTo>
                <a:cubicBezTo>
                  <a:pt x="7046" y="2705"/>
                  <a:pt x="7046" y="2731"/>
                  <a:pt x="7046" y="2758"/>
                </a:cubicBezTo>
                <a:cubicBezTo>
                  <a:pt x="7046" y="2776"/>
                  <a:pt x="7046" y="2794"/>
                  <a:pt x="7045" y="2811"/>
                </a:cubicBezTo>
                <a:lnTo>
                  <a:pt x="7044" y="2811"/>
                </a:lnTo>
                <a:lnTo>
                  <a:pt x="7044" y="2813"/>
                </a:lnTo>
                <a:lnTo>
                  <a:pt x="7013" y="2806"/>
                </a:lnTo>
                <a:cubicBezTo>
                  <a:pt x="6956" y="2803"/>
                  <a:pt x="6899" y="2789"/>
                  <a:pt x="6844" y="2763"/>
                </a:cubicBezTo>
                <a:cubicBezTo>
                  <a:pt x="6834" y="2765"/>
                  <a:pt x="6825" y="2761"/>
                  <a:pt x="6816" y="2756"/>
                </a:cubicBezTo>
                <a:lnTo>
                  <a:pt x="6815" y="2751"/>
                </a:lnTo>
                <a:cubicBezTo>
                  <a:pt x="6245" y="2501"/>
                  <a:pt x="5786" y="1417"/>
                  <a:pt x="5636" y="0"/>
                </a:cubicBezTo>
                <a:close/>
                <a:moveTo>
                  <a:pt x="4540" y="0"/>
                </a:moveTo>
                <a:lnTo>
                  <a:pt x="4910" y="0"/>
                </a:lnTo>
                <a:cubicBezTo>
                  <a:pt x="4617" y="463"/>
                  <a:pt x="4405" y="1232"/>
                  <a:pt x="4338" y="2135"/>
                </a:cubicBezTo>
                <a:cubicBezTo>
                  <a:pt x="4770" y="1889"/>
                  <a:pt x="5119" y="1069"/>
                  <a:pt x="5257" y="0"/>
                </a:cubicBezTo>
                <a:lnTo>
                  <a:pt x="5494" y="0"/>
                </a:lnTo>
                <a:cubicBezTo>
                  <a:pt x="5344" y="1417"/>
                  <a:pt x="4885" y="2501"/>
                  <a:pt x="4314" y="2751"/>
                </a:cubicBezTo>
                <a:lnTo>
                  <a:pt x="4314" y="2756"/>
                </a:lnTo>
                <a:cubicBezTo>
                  <a:pt x="4305" y="2761"/>
                  <a:pt x="4295" y="2765"/>
                  <a:pt x="4285" y="2763"/>
                </a:cubicBezTo>
                <a:cubicBezTo>
                  <a:pt x="4230" y="2789"/>
                  <a:pt x="4174" y="2803"/>
                  <a:pt x="4116" y="2806"/>
                </a:cubicBezTo>
                <a:lnTo>
                  <a:pt x="4086" y="2813"/>
                </a:lnTo>
                <a:lnTo>
                  <a:pt x="4086" y="2811"/>
                </a:lnTo>
                <a:lnTo>
                  <a:pt x="4085" y="2811"/>
                </a:lnTo>
                <a:cubicBezTo>
                  <a:pt x="4084" y="2794"/>
                  <a:pt x="4084" y="2776"/>
                  <a:pt x="4084" y="2758"/>
                </a:cubicBezTo>
                <a:cubicBezTo>
                  <a:pt x="4084" y="2731"/>
                  <a:pt x="4084" y="2705"/>
                  <a:pt x="4087" y="2678"/>
                </a:cubicBezTo>
                <a:cubicBezTo>
                  <a:pt x="4086" y="2531"/>
                  <a:pt x="4091" y="2387"/>
                  <a:pt x="4100" y="2245"/>
                </a:cubicBezTo>
                <a:lnTo>
                  <a:pt x="4101" y="2213"/>
                </a:lnTo>
                <a:cubicBezTo>
                  <a:pt x="4101" y="2213"/>
                  <a:pt x="4101" y="2213"/>
                  <a:pt x="4102" y="2213"/>
                </a:cubicBezTo>
                <a:cubicBezTo>
                  <a:pt x="4148" y="1348"/>
                  <a:pt x="4307" y="575"/>
                  <a:pt x="4540" y="0"/>
                </a:cubicBezTo>
                <a:close/>
                <a:moveTo>
                  <a:pt x="2638" y="0"/>
                </a:moveTo>
                <a:lnTo>
                  <a:pt x="2875" y="0"/>
                </a:lnTo>
                <a:cubicBezTo>
                  <a:pt x="3013" y="1069"/>
                  <a:pt x="3361" y="1889"/>
                  <a:pt x="3794" y="2135"/>
                </a:cubicBezTo>
                <a:cubicBezTo>
                  <a:pt x="3727" y="1232"/>
                  <a:pt x="3515" y="463"/>
                  <a:pt x="3222" y="0"/>
                </a:cubicBezTo>
                <a:lnTo>
                  <a:pt x="3592" y="0"/>
                </a:lnTo>
                <a:cubicBezTo>
                  <a:pt x="3825" y="575"/>
                  <a:pt x="3984" y="1348"/>
                  <a:pt x="4030" y="2213"/>
                </a:cubicBezTo>
                <a:cubicBezTo>
                  <a:pt x="4031" y="2213"/>
                  <a:pt x="4031" y="2213"/>
                  <a:pt x="4031" y="2213"/>
                </a:cubicBezTo>
                <a:lnTo>
                  <a:pt x="4032" y="2245"/>
                </a:lnTo>
                <a:cubicBezTo>
                  <a:pt x="4041" y="2387"/>
                  <a:pt x="4045" y="2531"/>
                  <a:pt x="4045" y="2678"/>
                </a:cubicBezTo>
                <a:cubicBezTo>
                  <a:pt x="4048" y="2705"/>
                  <a:pt x="4048" y="2731"/>
                  <a:pt x="4048" y="2758"/>
                </a:cubicBezTo>
                <a:cubicBezTo>
                  <a:pt x="4048" y="2776"/>
                  <a:pt x="4048" y="2794"/>
                  <a:pt x="4047" y="2811"/>
                </a:cubicBezTo>
                <a:lnTo>
                  <a:pt x="4046" y="2811"/>
                </a:lnTo>
                <a:lnTo>
                  <a:pt x="4046" y="2813"/>
                </a:lnTo>
                <a:lnTo>
                  <a:pt x="4015" y="2806"/>
                </a:lnTo>
                <a:cubicBezTo>
                  <a:pt x="3958" y="2803"/>
                  <a:pt x="3902" y="2789"/>
                  <a:pt x="3846" y="2763"/>
                </a:cubicBezTo>
                <a:cubicBezTo>
                  <a:pt x="3836" y="2765"/>
                  <a:pt x="3827" y="2761"/>
                  <a:pt x="3818" y="2756"/>
                </a:cubicBezTo>
                <a:lnTo>
                  <a:pt x="3817" y="2751"/>
                </a:lnTo>
                <a:cubicBezTo>
                  <a:pt x="3247" y="2501"/>
                  <a:pt x="2788" y="1417"/>
                  <a:pt x="2638" y="0"/>
                </a:cubicBezTo>
                <a:close/>
                <a:moveTo>
                  <a:pt x="1542" y="0"/>
                </a:moveTo>
                <a:lnTo>
                  <a:pt x="1912" y="0"/>
                </a:lnTo>
                <a:cubicBezTo>
                  <a:pt x="1619" y="463"/>
                  <a:pt x="1407" y="1232"/>
                  <a:pt x="1340" y="2135"/>
                </a:cubicBezTo>
                <a:cubicBezTo>
                  <a:pt x="1773" y="1889"/>
                  <a:pt x="2121" y="1069"/>
                  <a:pt x="2259" y="0"/>
                </a:cubicBezTo>
                <a:lnTo>
                  <a:pt x="2496" y="0"/>
                </a:lnTo>
                <a:cubicBezTo>
                  <a:pt x="2346" y="1417"/>
                  <a:pt x="1887" y="2501"/>
                  <a:pt x="1316" y="2751"/>
                </a:cubicBezTo>
                <a:lnTo>
                  <a:pt x="1316" y="2756"/>
                </a:lnTo>
                <a:cubicBezTo>
                  <a:pt x="1307" y="2761"/>
                  <a:pt x="1297" y="2765"/>
                  <a:pt x="1288" y="2763"/>
                </a:cubicBezTo>
                <a:cubicBezTo>
                  <a:pt x="1232" y="2789"/>
                  <a:pt x="1176" y="2803"/>
                  <a:pt x="1118" y="2806"/>
                </a:cubicBezTo>
                <a:lnTo>
                  <a:pt x="1088" y="2813"/>
                </a:lnTo>
                <a:lnTo>
                  <a:pt x="1088" y="2811"/>
                </a:lnTo>
                <a:lnTo>
                  <a:pt x="1087" y="2811"/>
                </a:lnTo>
                <a:cubicBezTo>
                  <a:pt x="1086" y="2794"/>
                  <a:pt x="1086" y="2776"/>
                  <a:pt x="1086" y="2758"/>
                </a:cubicBezTo>
                <a:cubicBezTo>
                  <a:pt x="1086" y="2731"/>
                  <a:pt x="1086" y="2705"/>
                  <a:pt x="1089" y="2678"/>
                </a:cubicBezTo>
                <a:cubicBezTo>
                  <a:pt x="1089" y="2531"/>
                  <a:pt x="1093" y="2387"/>
                  <a:pt x="1102" y="2245"/>
                </a:cubicBezTo>
                <a:lnTo>
                  <a:pt x="1103" y="2213"/>
                </a:lnTo>
                <a:cubicBezTo>
                  <a:pt x="1103" y="2213"/>
                  <a:pt x="1103" y="2213"/>
                  <a:pt x="1104" y="2213"/>
                </a:cubicBezTo>
                <a:cubicBezTo>
                  <a:pt x="1150" y="1348"/>
                  <a:pt x="1309" y="575"/>
                  <a:pt x="1542" y="0"/>
                </a:cubicBezTo>
                <a:close/>
                <a:moveTo>
                  <a:pt x="224" y="0"/>
                </a:moveTo>
                <a:lnTo>
                  <a:pt x="592" y="0"/>
                </a:lnTo>
                <a:cubicBezTo>
                  <a:pt x="827" y="573"/>
                  <a:pt x="986" y="1347"/>
                  <a:pt x="1032" y="2213"/>
                </a:cubicBezTo>
                <a:cubicBezTo>
                  <a:pt x="1033" y="2213"/>
                  <a:pt x="1033" y="2213"/>
                  <a:pt x="1033" y="2213"/>
                </a:cubicBezTo>
                <a:lnTo>
                  <a:pt x="1034" y="2245"/>
                </a:lnTo>
                <a:cubicBezTo>
                  <a:pt x="1043" y="2387"/>
                  <a:pt x="1047" y="2531"/>
                  <a:pt x="1047" y="2678"/>
                </a:cubicBezTo>
                <a:cubicBezTo>
                  <a:pt x="1050" y="2705"/>
                  <a:pt x="1050" y="2731"/>
                  <a:pt x="1050" y="2758"/>
                </a:cubicBezTo>
                <a:cubicBezTo>
                  <a:pt x="1050" y="2776"/>
                  <a:pt x="1050" y="2794"/>
                  <a:pt x="1049" y="2811"/>
                </a:cubicBezTo>
                <a:lnTo>
                  <a:pt x="1048" y="2811"/>
                </a:lnTo>
                <a:lnTo>
                  <a:pt x="1048" y="2813"/>
                </a:lnTo>
                <a:lnTo>
                  <a:pt x="1018" y="2806"/>
                </a:lnTo>
                <a:cubicBezTo>
                  <a:pt x="960" y="2803"/>
                  <a:pt x="904" y="2789"/>
                  <a:pt x="848" y="2763"/>
                </a:cubicBezTo>
                <a:cubicBezTo>
                  <a:pt x="839" y="2765"/>
                  <a:pt x="829" y="2761"/>
                  <a:pt x="820" y="2756"/>
                </a:cubicBezTo>
                <a:lnTo>
                  <a:pt x="820" y="2751"/>
                </a:lnTo>
                <a:cubicBezTo>
                  <a:pt x="500" y="2611"/>
                  <a:pt x="215" y="2209"/>
                  <a:pt x="0" y="1633"/>
                </a:cubicBezTo>
                <a:lnTo>
                  <a:pt x="0" y="663"/>
                </a:lnTo>
                <a:cubicBezTo>
                  <a:pt x="173" y="1403"/>
                  <a:pt x="459" y="1943"/>
                  <a:pt x="796" y="2135"/>
                </a:cubicBezTo>
                <a:cubicBezTo>
                  <a:pt x="729" y="1232"/>
                  <a:pt x="517" y="463"/>
                  <a:pt x="224" y="0"/>
                </a:cubicBezTo>
                <a:close/>
              </a:path>
            </a:pathLst>
          </a:custGeom>
          <a:solidFill>
            <a:srgbClr val="FFFFFF"/>
          </a:solidFill>
          <a:ln w="12700">
            <a:miter lim="400000"/>
          </a:ln>
        </p:spPr>
        <p:txBody>
          <a:bodyPr lIns="45719" rIns="45719"/>
          <a:lstStyle/>
          <a:p>
            <a:pPr/>
          </a:p>
        </p:txBody>
      </p:sp>
      <p:sp>
        <p:nvSpPr>
          <p:cNvPr id="47" name="Title Text"/>
          <p:cNvSpPr txBox="1"/>
          <p:nvPr>
            <p:ph type="title"/>
          </p:nvPr>
        </p:nvSpPr>
        <p:spPr>
          <a:xfrm>
            <a:off x="457200" y="4960137"/>
            <a:ext cx="7772400" cy="1463041"/>
          </a:xfrm>
          <a:prstGeom prst="rect">
            <a:avLst/>
          </a:prstGeom>
        </p:spPr>
        <p:txBody>
          <a:bodyPr/>
          <a:lstStyle>
            <a:lvl1pPr algn="r">
              <a:defRPr spc="200"/>
            </a:lvl1pPr>
          </a:lstStyle>
          <a:p>
            <a:pPr/>
            <a:r>
              <a:t>Title Text</a:t>
            </a:r>
          </a:p>
        </p:txBody>
      </p:sp>
      <p:sp>
        <p:nvSpPr>
          <p:cNvPr id="48" name="Body Level One…"/>
          <p:cNvSpPr txBox="1"/>
          <p:nvPr>
            <p:ph type="body" sz="quarter" idx="1"/>
          </p:nvPr>
        </p:nvSpPr>
        <p:spPr>
          <a:xfrm>
            <a:off x="8610600" y="4960137"/>
            <a:ext cx="3200400" cy="1463041"/>
          </a:xfrm>
          <a:prstGeom prst="rect">
            <a:avLst/>
          </a:prstGeom>
        </p:spPr>
        <p:txBody>
          <a:bodyPr anchor="ctr"/>
          <a:lstStyle>
            <a:lvl1pPr marL="0" indent="0">
              <a:lnSpc>
                <a:spcPct val="100000"/>
              </a:lnSpc>
              <a:spcBef>
                <a:spcPts val="200"/>
              </a:spcBef>
              <a:buClrTx/>
              <a:buSzTx/>
              <a:buFontTx/>
              <a:buNone/>
              <a:defRPr sz="1800">
                <a:solidFill>
                  <a:srgbClr val="0D0D0D"/>
                </a:solidFill>
              </a:defRPr>
            </a:lvl1pPr>
            <a:lvl2pPr marL="0" indent="457200">
              <a:lnSpc>
                <a:spcPct val="100000"/>
              </a:lnSpc>
              <a:spcBef>
                <a:spcPts val="200"/>
              </a:spcBef>
              <a:buClrTx/>
              <a:buSzTx/>
              <a:buFontTx/>
              <a:buNone/>
              <a:defRPr sz="1800">
                <a:solidFill>
                  <a:srgbClr val="0D0D0D"/>
                </a:solidFill>
              </a:defRPr>
            </a:lvl2pPr>
            <a:lvl3pPr marL="0" indent="914400">
              <a:lnSpc>
                <a:spcPct val="100000"/>
              </a:lnSpc>
              <a:spcBef>
                <a:spcPts val="200"/>
              </a:spcBef>
              <a:buClrTx/>
              <a:buSzTx/>
              <a:buFontTx/>
              <a:buNone/>
              <a:defRPr sz="1800">
                <a:solidFill>
                  <a:srgbClr val="0D0D0D"/>
                </a:solidFill>
              </a:defRPr>
            </a:lvl3pPr>
            <a:lvl4pPr marL="0" indent="1371600">
              <a:lnSpc>
                <a:spcPct val="100000"/>
              </a:lnSpc>
              <a:spcBef>
                <a:spcPts val="200"/>
              </a:spcBef>
              <a:buClrTx/>
              <a:buSzTx/>
              <a:buFontTx/>
              <a:buNone/>
              <a:defRPr sz="1800">
                <a:solidFill>
                  <a:srgbClr val="0D0D0D"/>
                </a:solidFill>
              </a:defRPr>
            </a:lvl4pPr>
            <a:lvl5pPr marL="0" indent="1828800">
              <a:lnSpc>
                <a:spcPct val="100000"/>
              </a:lnSpc>
              <a:spcBef>
                <a:spcPts val="200"/>
              </a:spcBef>
              <a:buClrTx/>
              <a:buSzTx/>
              <a:buFontTx/>
              <a:buNone/>
              <a:defRPr sz="1800">
                <a:solidFill>
                  <a:srgbClr val="0D0D0D"/>
                </a:solidFill>
              </a:defRPr>
            </a:lvl5pPr>
          </a:lstStyle>
          <a:p>
            <a:pPr/>
            <a:r>
              <a:t>Body Level One</a:t>
            </a:r>
          </a:p>
          <a:p>
            <a:pPr lvl="1"/>
            <a:r>
              <a:t>Body Level Two</a:t>
            </a:r>
          </a:p>
          <a:p>
            <a:pPr lvl="2"/>
            <a:r>
              <a:t>Body Level Three</a:t>
            </a:r>
          </a:p>
          <a:p>
            <a:pPr lvl="3"/>
            <a:r>
              <a:t>Body Level Four</a:t>
            </a:r>
          </a:p>
          <a:p>
            <a:pPr lvl="4"/>
            <a:r>
              <a:t>Body Level Five</a:t>
            </a:r>
          </a:p>
        </p:txBody>
      </p:sp>
      <p:sp>
        <p:nvSpPr>
          <p:cNvPr id="49" name="Straight Connector 7"/>
          <p:cNvSpPr/>
          <p:nvPr/>
        </p:nvSpPr>
        <p:spPr>
          <a:xfrm flipV="1">
            <a:off x="8386843" y="5264105"/>
            <a:ext cx="1" cy="914401"/>
          </a:xfrm>
          <a:prstGeom prst="line">
            <a:avLst/>
          </a:prstGeom>
          <a:ln w="19050">
            <a:solidFill>
              <a:srgbClr val="1482AC"/>
            </a:solidFill>
          </a:ln>
        </p:spPr>
        <p:txBody>
          <a:bodyPr lIns="45719" rIns="45719"/>
          <a:lstStyle/>
          <a:p>
            <a:pPr/>
          </a:p>
        </p:txBody>
      </p:sp>
      <p:sp>
        <p:nvSpPr>
          <p:cNvPr id="5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57" name="Straight Connector 6"/>
          <p:cNvSpPr/>
          <p:nvPr/>
        </p:nvSpPr>
        <p:spPr>
          <a:xfrm flipV="1">
            <a:off x="762000" y="826323"/>
            <a:ext cx="1" cy="914401"/>
          </a:xfrm>
          <a:prstGeom prst="line">
            <a:avLst/>
          </a:prstGeom>
          <a:ln w="19050">
            <a:solidFill>
              <a:schemeClr val="accent1"/>
            </a:solidFill>
          </a:ln>
        </p:spPr>
        <p:txBody>
          <a:bodyPr lIns="45719" rIns="45719"/>
          <a:lstStyle/>
          <a:p>
            <a:pPr/>
          </a:p>
        </p:txBody>
      </p:sp>
      <p:sp>
        <p:nvSpPr>
          <p:cNvPr id="58" name="Title Text"/>
          <p:cNvSpPr txBox="1"/>
          <p:nvPr>
            <p:ph type="title"/>
          </p:nvPr>
        </p:nvSpPr>
        <p:spPr>
          <a:xfrm>
            <a:off x="1024127" y="585216"/>
            <a:ext cx="9720073" cy="1499617"/>
          </a:xfrm>
          <a:prstGeom prst="rect">
            <a:avLst/>
          </a:prstGeom>
        </p:spPr>
        <p:txBody>
          <a:bodyPr/>
          <a:lstStyle/>
          <a:p>
            <a:pPr/>
            <a:r>
              <a:t>Title Text</a:t>
            </a:r>
          </a:p>
        </p:txBody>
      </p:sp>
      <p:sp>
        <p:nvSpPr>
          <p:cNvPr id="59" name="Body Level One…"/>
          <p:cNvSpPr txBox="1"/>
          <p:nvPr>
            <p:ph type="body" sz="half" idx="1"/>
          </p:nvPr>
        </p:nvSpPr>
        <p:spPr>
          <a:xfrm>
            <a:off x="1024127" y="2286000"/>
            <a:ext cx="4754880" cy="402336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6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67" name="Straight Connector 6"/>
          <p:cNvSpPr/>
          <p:nvPr/>
        </p:nvSpPr>
        <p:spPr>
          <a:xfrm flipV="1">
            <a:off x="762000" y="826323"/>
            <a:ext cx="1" cy="914401"/>
          </a:xfrm>
          <a:prstGeom prst="line">
            <a:avLst/>
          </a:prstGeom>
          <a:ln w="19050">
            <a:solidFill>
              <a:schemeClr val="accent1"/>
            </a:solidFill>
          </a:ln>
        </p:spPr>
        <p:txBody>
          <a:bodyPr lIns="45719" rIns="45719"/>
          <a:lstStyle/>
          <a:p>
            <a:pPr/>
          </a:p>
        </p:txBody>
      </p:sp>
      <p:sp>
        <p:nvSpPr>
          <p:cNvPr id="68" name="Title Text"/>
          <p:cNvSpPr txBox="1"/>
          <p:nvPr>
            <p:ph type="title"/>
          </p:nvPr>
        </p:nvSpPr>
        <p:spPr>
          <a:xfrm>
            <a:off x="1024127" y="585216"/>
            <a:ext cx="9720073" cy="1499617"/>
          </a:xfrm>
          <a:prstGeom prst="rect">
            <a:avLst/>
          </a:prstGeom>
        </p:spPr>
        <p:txBody>
          <a:bodyPr/>
          <a:lstStyle/>
          <a:p>
            <a:pPr/>
            <a:r>
              <a:t>Title Text</a:t>
            </a:r>
          </a:p>
        </p:txBody>
      </p:sp>
      <p:sp>
        <p:nvSpPr>
          <p:cNvPr id="69" name="Body Level One…"/>
          <p:cNvSpPr txBox="1"/>
          <p:nvPr>
            <p:ph type="body" sz="quarter" idx="1"/>
          </p:nvPr>
        </p:nvSpPr>
        <p:spPr>
          <a:xfrm>
            <a:off x="1024127" y="2179635"/>
            <a:ext cx="4754881" cy="822961"/>
          </a:xfrm>
          <a:prstGeom prst="rect">
            <a:avLst/>
          </a:prstGeom>
        </p:spPr>
        <p:txBody>
          <a:bodyPr anchor="ctr"/>
          <a:lstStyle>
            <a:lvl1pPr marL="0" indent="0">
              <a:spcBef>
                <a:spcPts val="0"/>
              </a:spcBef>
              <a:buClrTx/>
              <a:buSzTx/>
              <a:buFontTx/>
              <a:buNone/>
              <a:defRPr sz="2300">
                <a:solidFill>
                  <a:schemeClr val="accent1"/>
                </a:solidFill>
              </a:defRPr>
            </a:lvl1pPr>
            <a:lvl2pPr marL="0" indent="457200">
              <a:spcBef>
                <a:spcPts val="0"/>
              </a:spcBef>
              <a:buClrTx/>
              <a:buSzTx/>
              <a:buFontTx/>
              <a:buNone/>
              <a:defRPr sz="2300">
                <a:solidFill>
                  <a:schemeClr val="accent1"/>
                </a:solidFill>
              </a:defRPr>
            </a:lvl2pPr>
            <a:lvl3pPr marL="0" indent="914400">
              <a:spcBef>
                <a:spcPts val="0"/>
              </a:spcBef>
              <a:buClrTx/>
              <a:buSzTx/>
              <a:buFontTx/>
              <a:buNone/>
              <a:defRPr sz="2300">
                <a:solidFill>
                  <a:schemeClr val="accent1"/>
                </a:solidFill>
              </a:defRPr>
            </a:lvl3pPr>
            <a:lvl4pPr marL="0" indent="1371600">
              <a:spcBef>
                <a:spcPts val="0"/>
              </a:spcBef>
              <a:buClrTx/>
              <a:buSzTx/>
              <a:buFontTx/>
              <a:buNone/>
              <a:defRPr sz="2300">
                <a:solidFill>
                  <a:schemeClr val="accent1"/>
                </a:solidFill>
              </a:defRPr>
            </a:lvl4pPr>
            <a:lvl5pPr marL="0" indent="1828800">
              <a:spcBef>
                <a:spcPts val="0"/>
              </a:spcBef>
              <a:buClrTx/>
              <a:buSzTx/>
              <a:buFontTx/>
              <a:buNone/>
              <a:defRPr sz="2300">
                <a:solidFill>
                  <a:schemeClr val="accent1"/>
                </a:solidFill>
              </a:defRPr>
            </a:lvl5pPr>
          </a:lstStyle>
          <a:p>
            <a:pPr/>
            <a:r>
              <a:t>Body Level One</a:t>
            </a:r>
          </a:p>
          <a:p>
            <a:pPr lvl="1"/>
            <a:r>
              <a:t>Body Level Two</a:t>
            </a:r>
          </a:p>
          <a:p>
            <a:pPr lvl="2"/>
            <a:r>
              <a:t>Body Level Three</a:t>
            </a:r>
          </a:p>
          <a:p>
            <a:pPr lvl="3"/>
            <a:r>
              <a:t>Body Level Four</a:t>
            </a:r>
          </a:p>
          <a:p>
            <a:pPr lvl="4"/>
            <a:r>
              <a:t>Body Level Five</a:t>
            </a:r>
          </a:p>
        </p:txBody>
      </p:sp>
      <p:sp>
        <p:nvSpPr>
          <p:cNvPr id="70" name="Text Placeholder 4"/>
          <p:cNvSpPr/>
          <p:nvPr>
            <p:ph type="body" sz="quarter" idx="21"/>
          </p:nvPr>
        </p:nvSpPr>
        <p:spPr>
          <a:xfrm>
            <a:off x="5990887" y="2179635"/>
            <a:ext cx="4754881" cy="822961"/>
          </a:xfrm>
          <a:prstGeom prst="rect">
            <a:avLst/>
          </a:prstGeom>
        </p:spPr>
        <p:txBody>
          <a:bodyPr anchor="ctr"/>
          <a:lstStyle/>
          <a:p>
            <a:pPr marL="0" indent="0">
              <a:spcBef>
                <a:spcPts val="1800"/>
              </a:spcBef>
              <a:buClrTx/>
              <a:buSzTx/>
              <a:buFontTx/>
              <a:buNone/>
              <a:defRPr sz="2300">
                <a:solidFill>
                  <a:schemeClr val="accent1"/>
                </a:solidFill>
              </a:defRPr>
            </a:pPr>
          </a:p>
        </p:txBody>
      </p:sp>
      <p:sp>
        <p:nvSpPr>
          <p:cNvPr id="7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78" name="Straight Connector 6"/>
          <p:cNvSpPr/>
          <p:nvPr/>
        </p:nvSpPr>
        <p:spPr>
          <a:xfrm flipV="1">
            <a:off x="762000" y="826323"/>
            <a:ext cx="1" cy="914401"/>
          </a:xfrm>
          <a:prstGeom prst="line">
            <a:avLst/>
          </a:prstGeom>
          <a:ln w="19050">
            <a:solidFill>
              <a:schemeClr val="accent1"/>
            </a:solidFill>
          </a:ln>
        </p:spPr>
        <p:txBody>
          <a:bodyPr lIns="45719" rIns="45719"/>
          <a:lstStyle/>
          <a:p>
            <a:pPr/>
          </a:p>
        </p:txBody>
      </p:sp>
      <p:sp>
        <p:nvSpPr>
          <p:cNvPr id="79" name="Title Text"/>
          <p:cNvSpPr txBox="1"/>
          <p:nvPr>
            <p:ph type="title"/>
          </p:nvPr>
        </p:nvSpPr>
        <p:spPr>
          <a:xfrm>
            <a:off x="1024127" y="585216"/>
            <a:ext cx="9720073" cy="1499617"/>
          </a:xfrm>
          <a:prstGeom prst="rect">
            <a:avLst/>
          </a:prstGeom>
        </p:spPr>
        <p:txBody>
          <a:bodyPr/>
          <a:lstStyle/>
          <a:p>
            <a:pPr/>
            <a:r>
              <a:t>Title Text</a:t>
            </a:r>
          </a:p>
        </p:txBody>
      </p:sp>
      <p:sp>
        <p:nvSpPr>
          <p:cNvPr id="8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8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94" name="Straight Connector 6"/>
          <p:cNvSpPr/>
          <p:nvPr/>
        </p:nvSpPr>
        <p:spPr>
          <a:xfrm flipV="1">
            <a:off x="762000" y="826323"/>
            <a:ext cx="1" cy="914401"/>
          </a:xfrm>
          <a:prstGeom prst="line">
            <a:avLst/>
          </a:prstGeom>
          <a:ln w="19050">
            <a:solidFill>
              <a:schemeClr val="accent1"/>
            </a:solidFill>
          </a:ln>
        </p:spPr>
        <p:txBody>
          <a:bodyPr lIns="45719" rIns="45719"/>
          <a:lstStyle/>
          <a:p>
            <a:pPr/>
          </a:p>
        </p:txBody>
      </p:sp>
      <p:sp>
        <p:nvSpPr>
          <p:cNvPr id="95" name="Title Text"/>
          <p:cNvSpPr txBox="1"/>
          <p:nvPr>
            <p:ph type="title"/>
          </p:nvPr>
        </p:nvSpPr>
        <p:spPr>
          <a:xfrm>
            <a:off x="1024127" y="471509"/>
            <a:ext cx="4389122" cy="1737361"/>
          </a:xfrm>
          <a:prstGeom prst="rect">
            <a:avLst/>
          </a:prstGeom>
        </p:spPr>
        <p:txBody>
          <a:bodyPr/>
          <a:lstStyle>
            <a:lvl1pPr>
              <a:defRPr sz="4000"/>
            </a:lvl1pPr>
          </a:lstStyle>
          <a:p>
            <a:pPr/>
            <a:r>
              <a:t>Title Text</a:t>
            </a:r>
          </a:p>
        </p:txBody>
      </p:sp>
      <p:sp>
        <p:nvSpPr>
          <p:cNvPr id="96" name="Body Level One…"/>
          <p:cNvSpPr txBox="1"/>
          <p:nvPr>
            <p:ph type="body" sz="half" idx="1"/>
          </p:nvPr>
        </p:nvSpPr>
        <p:spPr>
          <a:xfrm>
            <a:off x="5715000" y="822960"/>
            <a:ext cx="5678424" cy="5184648"/>
          </a:xfrm>
          <a:prstGeom prst="rect">
            <a:avLst/>
          </a:prstGeom>
        </p:spPr>
        <p:txBody>
          <a:bodyPr/>
          <a:lstStyle>
            <a:lvl1pPr>
              <a:defRPr sz="2400"/>
            </a:lvl1pPr>
            <a:lvl2pPr marL="292608" indent="-164592">
              <a:defRPr sz="2400"/>
            </a:lvl2pPr>
            <a:lvl3pPr marL="516636" indent="-205740">
              <a:defRPr sz="2400"/>
            </a:lvl3pPr>
            <a:lvl4pPr marL="662939" indent="-205739">
              <a:defRPr sz="2400"/>
            </a:lvl4pPr>
            <a:lvl5pPr marL="845819" indent="-205739">
              <a:defRPr sz="2400"/>
            </a:lvl5pPr>
          </a:lstStyle>
          <a:p>
            <a:pPr/>
            <a:r>
              <a:t>Body Level One</a:t>
            </a:r>
          </a:p>
          <a:p>
            <a:pPr lvl="1"/>
            <a:r>
              <a:t>Body Level Two</a:t>
            </a:r>
          </a:p>
          <a:p>
            <a:pPr lvl="2"/>
            <a:r>
              <a:t>Body Level Three</a:t>
            </a:r>
          </a:p>
          <a:p>
            <a:pPr lvl="3"/>
            <a:r>
              <a:t>Body Level Four</a:t>
            </a:r>
          </a:p>
          <a:p>
            <a:pPr lvl="4"/>
            <a:r>
              <a:t>Body Level Five</a:t>
            </a:r>
          </a:p>
        </p:txBody>
      </p:sp>
      <p:sp>
        <p:nvSpPr>
          <p:cNvPr id="97" name="Text Placeholder 3"/>
          <p:cNvSpPr/>
          <p:nvPr>
            <p:ph type="body" sz="quarter" idx="21"/>
          </p:nvPr>
        </p:nvSpPr>
        <p:spPr>
          <a:xfrm>
            <a:off x="1024127" y="2257506"/>
            <a:ext cx="4389122" cy="3762294"/>
          </a:xfrm>
          <a:prstGeom prst="rect">
            <a:avLst/>
          </a:prstGeom>
        </p:spPr>
        <p:txBody>
          <a:bodyPr/>
          <a:lstStyle/>
          <a:p>
            <a:pPr marL="0" indent="0">
              <a:lnSpc>
                <a:spcPct val="108000"/>
              </a:lnSpc>
              <a:spcBef>
                <a:spcPts val="600"/>
              </a:spcBef>
              <a:buClrTx/>
              <a:buSzTx/>
              <a:buFontTx/>
              <a:buNone/>
              <a:defRPr sz="1600"/>
            </a:pPr>
          </a:p>
        </p:txBody>
      </p:sp>
      <p:sp>
        <p:nvSpPr>
          <p:cNvPr id="9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609600" y="92074"/>
            <a:ext cx="10972800" cy="1508126"/>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Title Text</a:t>
            </a:r>
          </a:p>
        </p:txBody>
      </p:sp>
      <p:sp>
        <p:nvSpPr>
          <p:cNvPr id="3" name="Body Level One…"/>
          <p:cNvSpPr txBox="1"/>
          <p:nvPr>
            <p:ph type="body" idx="1"/>
          </p:nvPr>
        </p:nvSpPr>
        <p:spPr>
          <a:xfrm>
            <a:off x="609600" y="1600200"/>
            <a:ext cx="10972800" cy="525780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10837333" y="6485944"/>
            <a:ext cx="245403" cy="243841"/>
          </a:xfrm>
          <a:prstGeom prst="rect">
            <a:avLst/>
          </a:prstGeom>
          <a:ln w="12700">
            <a:miter lim="400000"/>
          </a:ln>
        </p:spPr>
        <p:txBody>
          <a:bodyPr wrap="none" lIns="45719" rIns="45719" anchor="ctr">
            <a:spAutoFit/>
          </a:bodyPr>
          <a:lstStyle>
            <a:lvl1pPr>
              <a:defRPr sz="1000">
                <a:solidFill>
                  <a:srgbClr val="0D0D0D"/>
                </a:solidFill>
                <a:latin typeface="+mn-lt"/>
                <a:ea typeface="+mn-ea"/>
                <a:cs typeface="+mn-cs"/>
                <a:sym typeface="Helvetica"/>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transition xmlns:p14="http://schemas.microsoft.com/office/powerpoint/2010/main" spd="med" advClick="1"/>
  <p:txStyles>
    <p:titleStyle>
      <a:lvl1pPr marL="0" marR="0" indent="0" algn="l" defTabSz="914400" rtl="0" latinLnBrk="0">
        <a:lnSpc>
          <a:spcPct val="80000"/>
        </a:lnSpc>
        <a:spcBef>
          <a:spcPts val="0"/>
        </a:spcBef>
        <a:spcAft>
          <a:spcPts val="0"/>
        </a:spcAft>
        <a:buClrTx/>
        <a:buSzTx/>
        <a:buFontTx/>
        <a:buNone/>
        <a:tabLst/>
        <a:defRPr b="0" baseline="0" cap="all" i="0" spc="100" strike="noStrike" sz="5000" u="none">
          <a:solidFill>
            <a:srgbClr val="0D0D0D"/>
          </a:solidFill>
          <a:uFillTx/>
          <a:latin typeface="+mn-lt"/>
          <a:ea typeface="+mn-ea"/>
          <a:cs typeface="+mn-cs"/>
          <a:sym typeface="Helvetica"/>
        </a:defRPr>
      </a:lvl1pPr>
      <a:lvl2pPr marL="0" marR="0" indent="0" algn="l" defTabSz="914400" rtl="0" latinLnBrk="0">
        <a:lnSpc>
          <a:spcPct val="80000"/>
        </a:lnSpc>
        <a:spcBef>
          <a:spcPts val="0"/>
        </a:spcBef>
        <a:spcAft>
          <a:spcPts val="0"/>
        </a:spcAft>
        <a:buClrTx/>
        <a:buSzTx/>
        <a:buFontTx/>
        <a:buNone/>
        <a:tabLst/>
        <a:defRPr b="0" baseline="0" cap="all" i="0" spc="100" strike="noStrike" sz="5000" u="none">
          <a:solidFill>
            <a:srgbClr val="0D0D0D"/>
          </a:solidFill>
          <a:uFillTx/>
          <a:latin typeface="+mn-lt"/>
          <a:ea typeface="+mn-ea"/>
          <a:cs typeface="+mn-cs"/>
          <a:sym typeface="Helvetica"/>
        </a:defRPr>
      </a:lvl2pPr>
      <a:lvl3pPr marL="0" marR="0" indent="0" algn="l" defTabSz="914400" rtl="0" latinLnBrk="0">
        <a:lnSpc>
          <a:spcPct val="80000"/>
        </a:lnSpc>
        <a:spcBef>
          <a:spcPts val="0"/>
        </a:spcBef>
        <a:spcAft>
          <a:spcPts val="0"/>
        </a:spcAft>
        <a:buClrTx/>
        <a:buSzTx/>
        <a:buFontTx/>
        <a:buNone/>
        <a:tabLst/>
        <a:defRPr b="0" baseline="0" cap="all" i="0" spc="100" strike="noStrike" sz="5000" u="none">
          <a:solidFill>
            <a:srgbClr val="0D0D0D"/>
          </a:solidFill>
          <a:uFillTx/>
          <a:latin typeface="+mn-lt"/>
          <a:ea typeface="+mn-ea"/>
          <a:cs typeface="+mn-cs"/>
          <a:sym typeface="Helvetica"/>
        </a:defRPr>
      </a:lvl3pPr>
      <a:lvl4pPr marL="0" marR="0" indent="0" algn="l" defTabSz="914400" rtl="0" latinLnBrk="0">
        <a:lnSpc>
          <a:spcPct val="80000"/>
        </a:lnSpc>
        <a:spcBef>
          <a:spcPts val="0"/>
        </a:spcBef>
        <a:spcAft>
          <a:spcPts val="0"/>
        </a:spcAft>
        <a:buClrTx/>
        <a:buSzTx/>
        <a:buFontTx/>
        <a:buNone/>
        <a:tabLst/>
        <a:defRPr b="0" baseline="0" cap="all" i="0" spc="100" strike="noStrike" sz="5000" u="none">
          <a:solidFill>
            <a:srgbClr val="0D0D0D"/>
          </a:solidFill>
          <a:uFillTx/>
          <a:latin typeface="+mn-lt"/>
          <a:ea typeface="+mn-ea"/>
          <a:cs typeface="+mn-cs"/>
          <a:sym typeface="Helvetica"/>
        </a:defRPr>
      </a:lvl4pPr>
      <a:lvl5pPr marL="0" marR="0" indent="0" algn="l" defTabSz="914400" rtl="0" latinLnBrk="0">
        <a:lnSpc>
          <a:spcPct val="80000"/>
        </a:lnSpc>
        <a:spcBef>
          <a:spcPts val="0"/>
        </a:spcBef>
        <a:spcAft>
          <a:spcPts val="0"/>
        </a:spcAft>
        <a:buClrTx/>
        <a:buSzTx/>
        <a:buFontTx/>
        <a:buNone/>
        <a:tabLst/>
        <a:defRPr b="0" baseline="0" cap="all" i="0" spc="100" strike="noStrike" sz="5000" u="none">
          <a:solidFill>
            <a:srgbClr val="0D0D0D"/>
          </a:solidFill>
          <a:uFillTx/>
          <a:latin typeface="+mn-lt"/>
          <a:ea typeface="+mn-ea"/>
          <a:cs typeface="+mn-cs"/>
          <a:sym typeface="Helvetica"/>
        </a:defRPr>
      </a:lvl5pPr>
      <a:lvl6pPr marL="0" marR="0" indent="0" algn="l" defTabSz="914400" rtl="0" latinLnBrk="0">
        <a:lnSpc>
          <a:spcPct val="80000"/>
        </a:lnSpc>
        <a:spcBef>
          <a:spcPts val="0"/>
        </a:spcBef>
        <a:spcAft>
          <a:spcPts val="0"/>
        </a:spcAft>
        <a:buClrTx/>
        <a:buSzTx/>
        <a:buFontTx/>
        <a:buNone/>
        <a:tabLst/>
        <a:defRPr b="0" baseline="0" cap="all" i="0" spc="100" strike="noStrike" sz="5000" u="none">
          <a:solidFill>
            <a:srgbClr val="0D0D0D"/>
          </a:solidFill>
          <a:uFillTx/>
          <a:latin typeface="+mn-lt"/>
          <a:ea typeface="+mn-ea"/>
          <a:cs typeface="+mn-cs"/>
          <a:sym typeface="Helvetica"/>
        </a:defRPr>
      </a:lvl6pPr>
      <a:lvl7pPr marL="0" marR="0" indent="0" algn="l" defTabSz="914400" rtl="0" latinLnBrk="0">
        <a:lnSpc>
          <a:spcPct val="80000"/>
        </a:lnSpc>
        <a:spcBef>
          <a:spcPts val="0"/>
        </a:spcBef>
        <a:spcAft>
          <a:spcPts val="0"/>
        </a:spcAft>
        <a:buClrTx/>
        <a:buSzTx/>
        <a:buFontTx/>
        <a:buNone/>
        <a:tabLst/>
        <a:defRPr b="0" baseline="0" cap="all" i="0" spc="100" strike="noStrike" sz="5000" u="none">
          <a:solidFill>
            <a:srgbClr val="0D0D0D"/>
          </a:solidFill>
          <a:uFillTx/>
          <a:latin typeface="+mn-lt"/>
          <a:ea typeface="+mn-ea"/>
          <a:cs typeface="+mn-cs"/>
          <a:sym typeface="Helvetica"/>
        </a:defRPr>
      </a:lvl7pPr>
      <a:lvl8pPr marL="0" marR="0" indent="0" algn="l" defTabSz="914400" rtl="0" latinLnBrk="0">
        <a:lnSpc>
          <a:spcPct val="80000"/>
        </a:lnSpc>
        <a:spcBef>
          <a:spcPts val="0"/>
        </a:spcBef>
        <a:spcAft>
          <a:spcPts val="0"/>
        </a:spcAft>
        <a:buClrTx/>
        <a:buSzTx/>
        <a:buFontTx/>
        <a:buNone/>
        <a:tabLst/>
        <a:defRPr b="0" baseline="0" cap="all" i="0" spc="100" strike="noStrike" sz="5000" u="none">
          <a:solidFill>
            <a:srgbClr val="0D0D0D"/>
          </a:solidFill>
          <a:uFillTx/>
          <a:latin typeface="+mn-lt"/>
          <a:ea typeface="+mn-ea"/>
          <a:cs typeface="+mn-cs"/>
          <a:sym typeface="Helvetica"/>
        </a:defRPr>
      </a:lvl8pPr>
      <a:lvl9pPr marL="0" marR="0" indent="0" algn="l" defTabSz="914400" rtl="0" latinLnBrk="0">
        <a:lnSpc>
          <a:spcPct val="80000"/>
        </a:lnSpc>
        <a:spcBef>
          <a:spcPts val="0"/>
        </a:spcBef>
        <a:spcAft>
          <a:spcPts val="0"/>
        </a:spcAft>
        <a:buClrTx/>
        <a:buSzTx/>
        <a:buFontTx/>
        <a:buNone/>
        <a:tabLst/>
        <a:defRPr b="0" baseline="0" cap="all" i="0" spc="100" strike="noStrike" sz="5000" u="none">
          <a:solidFill>
            <a:srgbClr val="0D0D0D"/>
          </a:solidFill>
          <a:uFillTx/>
          <a:latin typeface="+mn-lt"/>
          <a:ea typeface="+mn-ea"/>
          <a:cs typeface="+mn-cs"/>
          <a:sym typeface="Helvetica"/>
        </a:defRPr>
      </a:lvl9pPr>
    </p:titleStyle>
    <p:bodyStyle>
      <a:lvl1pPr marL="91439" marR="0" indent="-91439" algn="l" defTabSz="914400" rtl="0" latinLnBrk="0">
        <a:lnSpc>
          <a:spcPct val="90000"/>
        </a:lnSpc>
        <a:spcBef>
          <a:spcPts val="1200"/>
        </a:spcBef>
        <a:spcAft>
          <a:spcPts val="0"/>
        </a:spcAft>
        <a:buClr>
          <a:schemeClr val="accent1"/>
        </a:buClr>
        <a:buSzPct val="100000"/>
        <a:buFont typeface="Tw Cen MT"/>
        <a:buChar char=" "/>
        <a:tabLst/>
        <a:defRPr b="0" baseline="0" cap="none" i="0" spc="0" strike="noStrike" sz="2200" u="none">
          <a:solidFill>
            <a:srgbClr val="000000"/>
          </a:solidFill>
          <a:uFillTx/>
          <a:latin typeface="Tw Cen MT"/>
          <a:ea typeface="Tw Cen MT"/>
          <a:cs typeface="Tw Cen MT"/>
          <a:sym typeface="Tw Cen MT"/>
        </a:defRPr>
      </a:lvl1pPr>
      <a:lvl2pPr marL="295655" marR="0" indent="-167639" algn="l" defTabSz="914400" rtl="0" latinLnBrk="0">
        <a:lnSpc>
          <a:spcPct val="90000"/>
        </a:lnSpc>
        <a:spcBef>
          <a:spcPts val="1200"/>
        </a:spcBef>
        <a:spcAft>
          <a:spcPts val="0"/>
        </a:spcAft>
        <a:buClr>
          <a:schemeClr val="accent1"/>
        </a:buClr>
        <a:buSzPct val="100000"/>
        <a:buFont typeface="Tw Cen MT"/>
        <a:buChar char="•"/>
        <a:tabLst/>
        <a:defRPr b="0" baseline="0" cap="none" i="0" spc="0" strike="noStrike" sz="2200" u="none">
          <a:solidFill>
            <a:srgbClr val="000000"/>
          </a:solidFill>
          <a:uFillTx/>
          <a:latin typeface="Tw Cen MT"/>
          <a:ea typeface="Tw Cen MT"/>
          <a:cs typeface="Tw Cen MT"/>
          <a:sym typeface="Tw Cen MT"/>
        </a:defRPr>
      </a:lvl2pPr>
      <a:lvl3pPr marL="526433" marR="0" indent="-215537" algn="l" defTabSz="914400" rtl="0" latinLnBrk="0">
        <a:lnSpc>
          <a:spcPct val="90000"/>
        </a:lnSpc>
        <a:spcBef>
          <a:spcPts val="1200"/>
        </a:spcBef>
        <a:spcAft>
          <a:spcPts val="0"/>
        </a:spcAft>
        <a:buClr>
          <a:schemeClr val="accent1"/>
        </a:buClr>
        <a:buSzPct val="100000"/>
        <a:buFont typeface="Tw Cen MT"/>
        <a:buChar char="•"/>
        <a:tabLst/>
        <a:defRPr b="0" baseline="0" cap="none" i="0" spc="0" strike="noStrike" sz="2200" u="none">
          <a:solidFill>
            <a:srgbClr val="000000"/>
          </a:solidFill>
          <a:uFillTx/>
          <a:latin typeface="Tw Cen MT"/>
          <a:ea typeface="Tw Cen MT"/>
          <a:cs typeface="Tw Cen MT"/>
          <a:sym typeface="Tw Cen MT"/>
        </a:defRPr>
      </a:lvl3pPr>
      <a:lvl4pPr marL="672737" marR="0" indent="-215537" algn="l" defTabSz="914400" rtl="0" latinLnBrk="0">
        <a:lnSpc>
          <a:spcPct val="90000"/>
        </a:lnSpc>
        <a:spcBef>
          <a:spcPts val="1200"/>
        </a:spcBef>
        <a:spcAft>
          <a:spcPts val="0"/>
        </a:spcAft>
        <a:buClr>
          <a:schemeClr val="accent1"/>
        </a:buClr>
        <a:buSzPct val="100000"/>
        <a:buFont typeface="Tw Cen MT"/>
        <a:buChar char="•"/>
        <a:tabLst/>
        <a:defRPr b="0" baseline="0" cap="none" i="0" spc="0" strike="noStrike" sz="2200" u="none">
          <a:solidFill>
            <a:srgbClr val="000000"/>
          </a:solidFill>
          <a:uFillTx/>
          <a:latin typeface="Tw Cen MT"/>
          <a:ea typeface="Tw Cen MT"/>
          <a:cs typeface="Tw Cen MT"/>
          <a:sym typeface="Tw Cen MT"/>
        </a:defRPr>
      </a:lvl4pPr>
      <a:lvl5pPr marL="855617" marR="0" indent="-215537" algn="l" defTabSz="914400" rtl="0" latinLnBrk="0">
        <a:lnSpc>
          <a:spcPct val="90000"/>
        </a:lnSpc>
        <a:spcBef>
          <a:spcPts val="1200"/>
        </a:spcBef>
        <a:spcAft>
          <a:spcPts val="0"/>
        </a:spcAft>
        <a:buClr>
          <a:schemeClr val="accent1"/>
        </a:buClr>
        <a:buSzPct val="100000"/>
        <a:buFont typeface="Tw Cen MT"/>
        <a:buChar char="•"/>
        <a:tabLst/>
        <a:defRPr b="0" baseline="0" cap="none" i="0" spc="0" strike="noStrike" sz="2200" u="none">
          <a:solidFill>
            <a:srgbClr val="000000"/>
          </a:solidFill>
          <a:uFillTx/>
          <a:latin typeface="Tw Cen MT"/>
          <a:ea typeface="Tw Cen MT"/>
          <a:cs typeface="Tw Cen MT"/>
          <a:sym typeface="Tw Cen MT"/>
        </a:defRPr>
      </a:lvl5pPr>
      <a:lvl6pPr marL="992777" marR="0" indent="-215537" algn="l" defTabSz="914400" rtl="0" latinLnBrk="0">
        <a:lnSpc>
          <a:spcPct val="90000"/>
        </a:lnSpc>
        <a:spcBef>
          <a:spcPts val="1200"/>
        </a:spcBef>
        <a:spcAft>
          <a:spcPts val="0"/>
        </a:spcAft>
        <a:buClr>
          <a:schemeClr val="accent1"/>
        </a:buClr>
        <a:buSzPct val="100000"/>
        <a:buFont typeface="Tw Cen MT"/>
        <a:buChar char="•"/>
        <a:tabLst/>
        <a:defRPr b="0" baseline="0" cap="none" i="0" spc="0" strike="noStrike" sz="2200" u="none">
          <a:solidFill>
            <a:srgbClr val="000000"/>
          </a:solidFill>
          <a:uFillTx/>
          <a:latin typeface="Tw Cen MT"/>
          <a:ea typeface="Tw Cen MT"/>
          <a:cs typeface="Tw Cen MT"/>
          <a:sym typeface="Tw Cen MT"/>
        </a:defRPr>
      </a:lvl6pPr>
      <a:lvl7pPr marL="1139081" marR="0" indent="-215537" algn="l" defTabSz="914400" rtl="0" latinLnBrk="0">
        <a:lnSpc>
          <a:spcPct val="90000"/>
        </a:lnSpc>
        <a:spcBef>
          <a:spcPts val="1200"/>
        </a:spcBef>
        <a:spcAft>
          <a:spcPts val="0"/>
        </a:spcAft>
        <a:buClr>
          <a:schemeClr val="accent1"/>
        </a:buClr>
        <a:buSzPct val="100000"/>
        <a:buFont typeface="Tw Cen MT"/>
        <a:buChar char="•"/>
        <a:tabLst/>
        <a:defRPr b="0" baseline="0" cap="none" i="0" spc="0" strike="noStrike" sz="2200" u="none">
          <a:solidFill>
            <a:srgbClr val="000000"/>
          </a:solidFill>
          <a:uFillTx/>
          <a:latin typeface="Tw Cen MT"/>
          <a:ea typeface="Tw Cen MT"/>
          <a:cs typeface="Tw Cen MT"/>
          <a:sym typeface="Tw Cen MT"/>
        </a:defRPr>
      </a:lvl7pPr>
      <a:lvl8pPr marL="1294529" marR="0" indent="-215537" algn="l" defTabSz="914400" rtl="0" latinLnBrk="0">
        <a:lnSpc>
          <a:spcPct val="90000"/>
        </a:lnSpc>
        <a:spcBef>
          <a:spcPts val="1200"/>
        </a:spcBef>
        <a:spcAft>
          <a:spcPts val="0"/>
        </a:spcAft>
        <a:buClr>
          <a:schemeClr val="accent1"/>
        </a:buClr>
        <a:buSzPct val="100000"/>
        <a:buFont typeface="Tw Cen MT"/>
        <a:buChar char="•"/>
        <a:tabLst/>
        <a:defRPr b="0" baseline="0" cap="none" i="0" spc="0" strike="noStrike" sz="2200" u="none">
          <a:solidFill>
            <a:srgbClr val="000000"/>
          </a:solidFill>
          <a:uFillTx/>
          <a:latin typeface="Tw Cen MT"/>
          <a:ea typeface="Tw Cen MT"/>
          <a:cs typeface="Tw Cen MT"/>
          <a:sym typeface="Tw Cen MT"/>
        </a:defRPr>
      </a:lvl8pPr>
      <a:lvl9pPr marL="1440833" marR="0" indent="-215537" algn="l" defTabSz="914400" rtl="0" latinLnBrk="0">
        <a:lnSpc>
          <a:spcPct val="90000"/>
        </a:lnSpc>
        <a:spcBef>
          <a:spcPts val="1200"/>
        </a:spcBef>
        <a:spcAft>
          <a:spcPts val="0"/>
        </a:spcAft>
        <a:buClr>
          <a:schemeClr val="accent1"/>
        </a:buClr>
        <a:buSzPct val="100000"/>
        <a:buFont typeface="Tw Cen MT"/>
        <a:buChar char="•"/>
        <a:tabLst/>
        <a:defRPr b="0" baseline="0" cap="none" i="0" spc="0" strike="noStrike" sz="2200" u="none">
          <a:solidFill>
            <a:srgbClr val="000000"/>
          </a:solidFill>
          <a:uFillTx/>
          <a:latin typeface="Tw Cen MT"/>
          <a:ea typeface="Tw Cen MT"/>
          <a:cs typeface="Tw Cen MT"/>
          <a:sym typeface="Tw Cen MT"/>
        </a:defRPr>
      </a:lvl9pPr>
    </p:bodyStyle>
    <p:otherStyle>
      <a:lvl1pPr marL="0" marR="0" indent="0" algn="l"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Helvetica"/>
        </a:defRPr>
      </a:lvl1pPr>
      <a:lvl2pPr marL="0" marR="0" indent="457200" algn="l"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Helvetica"/>
        </a:defRPr>
      </a:lvl2pPr>
      <a:lvl3pPr marL="0" marR="0" indent="914400" algn="l"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Helvetica"/>
        </a:defRPr>
      </a:lvl3pPr>
      <a:lvl4pPr marL="0" marR="0" indent="1371600" algn="l"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Helvetica"/>
        </a:defRPr>
      </a:lvl4pPr>
      <a:lvl5pPr marL="0" marR="0" indent="1828800" algn="l"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Helvetica"/>
        </a:defRPr>
      </a:lvl5pPr>
      <a:lvl6pPr marL="0" marR="0" indent="2286000" algn="l"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Helvetica"/>
        </a:defRPr>
      </a:lvl6pPr>
      <a:lvl7pPr marL="0" marR="0" indent="2743200" algn="l"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Helvetica"/>
        </a:defRPr>
      </a:lvl7pPr>
      <a:lvl8pPr marL="0" marR="0" indent="3200400" algn="l"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Helvetica"/>
        </a:defRPr>
      </a:lvl8pPr>
      <a:lvl9pPr marL="0" marR="0" indent="3657600" algn="l"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Helvetica"/>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8" name="Rectangle 17"/>
          <p:cNvSpPr/>
          <p:nvPr/>
        </p:nvSpPr>
        <p:spPr>
          <a:xfrm>
            <a:off x="0" y="0"/>
            <a:ext cx="12192000" cy="6858000"/>
          </a:xfrm>
          <a:prstGeom prst="rect">
            <a:avLst/>
          </a:prstGeom>
          <a:solidFill>
            <a:srgbClr val="000000"/>
          </a:solidFill>
          <a:ln w="12700">
            <a:miter lim="400000"/>
          </a:ln>
        </p:spPr>
        <p:txBody>
          <a:bodyPr lIns="45719" rIns="45719" anchor="ctr"/>
          <a:lstStyle/>
          <a:p>
            <a:pPr algn="ctr">
              <a:defRPr>
                <a:solidFill>
                  <a:srgbClr val="FFFFFF"/>
                </a:solidFill>
              </a:defRPr>
            </a:pPr>
          </a:p>
        </p:txBody>
      </p:sp>
      <p:pic>
        <p:nvPicPr>
          <p:cNvPr id="119" name="Picture 3" descr="Picture 3"/>
          <p:cNvPicPr>
            <a:picLocks noChangeAspect="1"/>
          </p:cNvPicPr>
          <p:nvPr/>
        </p:nvPicPr>
        <p:blipFill>
          <a:blip r:embed="rId2">
            <a:alphaModFix amt="45000"/>
            <a:extLst/>
          </a:blip>
          <a:srcRect l="0" t="0" r="24" b="0"/>
          <a:stretch>
            <a:fillRect/>
          </a:stretch>
        </p:blipFill>
        <p:spPr>
          <a:xfrm>
            <a:off x="20" y="-2"/>
            <a:ext cx="12188933" cy="6858001"/>
          </a:xfrm>
          <a:prstGeom prst="rect">
            <a:avLst/>
          </a:prstGeom>
          <a:ln w="12700">
            <a:miter lim="400000"/>
          </a:ln>
        </p:spPr>
      </p:pic>
      <p:sp>
        <p:nvSpPr>
          <p:cNvPr id="120" name="Title 1"/>
          <p:cNvSpPr txBox="1"/>
          <p:nvPr>
            <p:ph type="title"/>
          </p:nvPr>
        </p:nvSpPr>
        <p:spPr>
          <a:xfrm>
            <a:off x="628110" y="2286000"/>
            <a:ext cx="7501970" cy="2130664"/>
          </a:xfrm>
          <a:prstGeom prst="rect">
            <a:avLst/>
          </a:prstGeom>
        </p:spPr>
        <p:txBody>
          <a:bodyPr/>
          <a:lstStyle>
            <a:lvl1pPr algn="l" defTabSz="722376">
              <a:defRPr spc="158" sz="5214"/>
            </a:lvl1pPr>
          </a:lstStyle>
          <a:p>
            <a:pPr/>
            <a:r>
              <a:t>Post Cholecystectomy Syndrome (PCS) </a:t>
            </a:r>
          </a:p>
        </p:txBody>
      </p:sp>
      <p:sp>
        <p:nvSpPr>
          <p:cNvPr id="121" name="Subtitle 5"/>
          <p:cNvSpPr txBox="1"/>
          <p:nvPr>
            <p:ph type="body" sz="half" idx="1"/>
          </p:nvPr>
        </p:nvSpPr>
        <p:spPr>
          <a:xfrm>
            <a:off x="8451608" y="643466"/>
            <a:ext cx="3096927" cy="5571068"/>
          </a:xfrm>
          <a:prstGeom prst="rect">
            <a:avLst/>
          </a:prstGeom>
        </p:spPr>
        <p:txBody>
          <a:bodyPr/>
          <a:lstStyle/>
          <a:p>
            <a:pPr>
              <a:defRPr sz="2000"/>
            </a:pPr>
            <a:r>
              <a:t>Presented by:</a:t>
            </a:r>
          </a:p>
          <a:p>
            <a:pPr>
              <a:defRPr sz="2000"/>
            </a:pPr>
            <a:r>
              <a:t>Ahmad Al-Dabbas, Marah Al-Nemer, Jumana Khriesat &amp; Noor Nawafleh.</a:t>
            </a:r>
          </a:p>
          <a:p>
            <a:pPr>
              <a:defRPr sz="2000"/>
            </a:pPr>
            <a:r>
              <a:t>Supervised by:</a:t>
            </a:r>
          </a:p>
          <a:p>
            <a:pPr>
              <a:defRPr sz="2000"/>
            </a:pPr>
            <a:r>
              <a:t>Dr. Emad Abo-rajooh</a:t>
            </a:r>
          </a:p>
        </p:txBody>
      </p:sp>
      <p:sp>
        <p:nvSpPr>
          <p:cNvPr id="122" name="Straight Connector 19"/>
          <p:cNvSpPr/>
          <p:nvPr/>
        </p:nvSpPr>
        <p:spPr>
          <a:xfrm>
            <a:off x="8139604" y="1828800"/>
            <a:ext cx="1" cy="3200400"/>
          </a:xfrm>
          <a:prstGeom prst="line">
            <a:avLst/>
          </a:prstGeom>
          <a:ln w="19050">
            <a:solidFill>
              <a:srgbClr val="FFFFFF"/>
            </a:solidFill>
          </a:ln>
        </p:spPr>
        <p:txBody>
          <a:bodyPr lIns="45719" rIns="45719"/>
          <a:lstStyle/>
          <a:p>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ID="10" grpId="1" fill="hold">
                                  <p:stCondLst>
                                    <p:cond delay="0"/>
                                  </p:stCondLst>
                                  <p:iterate type="el" backwards="0">
                                    <p:tmAbs val="0"/>
                                  </p:iterate>
                                  <p:childTnLst>
                                    <p:set>
                                      <p:cBhvr>
                                        <p:cTn id="6" fill="hold"/>
                                        <p:tgtEl>
                                          <p:spTgt spid="120"/>
                                        </p:tgtEl>
                                        <p:attrNameLst>
                                          <p:attrName>style.visibility</p:attrName>
                                        </p:attrNameLst>
                                      </p:cBhvr>
                                      <p:to>
                                        <p:strVal val="visible"/>
                                      </p:to>
                                    </p:set>
                                    <p:animEffect filter="fade" transition="in">
                                      <p:cBhvr>
                                        <p:cTn id="7" dur="500"/>
                                        <p:tgtEl>
                                          <p:spTgt spid="120"/>
                                        </p:tgtEl>
                                      </p:cBhvr>
                                    </p:animEffect>
                                  </p:childTnLst>
                                </p:cTn>
                              </p:par>
                            </p:childTnLst>
                          </p:cTn>
                        </p:par>
                      </p:childTnLst>
                    </p:cTn>
                  </p:par>
                  <p:par>
                    <p:cTn id="8" fill="hold">
                      <p:stCondLst>
                        <p:cond delay="indefinite"/>
                      </p:stCondLst>
                      <p:childTnLst>
                        <p:par>
                          <p:cTn id="9" fill="hold">
                            <p:stCondLst>
                              <p:cond delay="0"/>
                            </p:stCondLst>
                            <p:childTnLst>
                              <p:par>
                                <p:cTn id="10" presetClass="entr" nodeType="clickEffect" presetSubtype="4" presetID="2" grpId="2" fill="hold">
                                  <p:stCondLst>
                                    <p:cond delay="0"/>
                                  </p:stCondLst>
                                  <p:iterate type="el" backwards="0">
                                    <p:tmAbs val="0"/>
                                  </p:iterate>
                                  <p:childTnLst>
                                    <p:set>
                                      <p:cBhvr>
                                        <p:cTn id="11" fill="hold"/>
                                        <p:tgtEl>
                                          <p:spTgt spid="121">
                                            <p:bg/>
                                          </p:spTgt>
                                        </p:tgtEl>
                                        <p:attrNameLst>
                                          <p:attrName>style.visibility</p:attrName>
                                        </p:attrNameLst>
                                      </p:cBhvr>
                                      <p:to>
                                        <p:strVal val="visible"/>
                                      </p:to>
                                    </p:set>
                                    <p:anim calcmode="lin" valueType="num">
                                      <p:cBhvr>
                                        <p:cTn id="12" dur="500" fill="hold"/>
                                        <p:tgtEl>
                                          <p:spTgt spid="121">
                                            <p:bg/>
                                          </p:spTgt>
                                        </p:tgtEl>
                                        <p:attrNameLst>
                                          <p:attrName>ppt_x</p:attrName>
                                        </p:attrNameLst>
                                      </p:cBhvr>
                                      <p:tavLst>
                                        <p:tav tm="0">
                                          <p:val>
                                            <p:strVal val="#ppt_x"/>
                                          </p:val>
                                        </p:tav>
                                        <p:tav tm="100000">
                                          <p:val>
                                            <p:strVal val="#ppt_x"/>
                                          </p:val>
                                        </p:tav>
                                      </p:tavLst>
                                    </p:anim>
                                    <p:anim calcmode="lin" valueType="num">
                                      <p:cBhvr>
                                        <p:cTn id="13" dur="500" fill="hold"/>
                                        <p:tgtEl>
                                          <p:spTgt spid="121">
                                            <p:bg/>
                                          </p:spTgt>
                                        </p:tgtEl>
                                        <p:attrNameLst>
                                          <p:attrName>ppt_y</p:attrName>
                                        </p:attrNameLst>
                                      </p:cBhvr>
                                      <p:tavLst>
                                        <p:tav tm="0">
                                          <p:val>
                                            <p:strVal val="1+#ppt_h/2"/>
                                          </p:val>
                                        </p:tav>
                                        <p:tav tm="100000">
                                          <p:val>
                                            <p:strVal val="#ppt_y"/>
                                          </p:val>
                                        </p:tav>
                                      </p:tavLst>
                                    </p:anim>
                                  </p:childTnLst>
                                </p:cTn>
                              </p:par>
                              <p:par>
                                <p:cTn id="14" presetClass="entr" nodeType="withEffect" presetSubtype="4" presetID="2" grpId="2" fill="hold">
                                  <p:stCondLst>
                                    <p:cond delay="0"/>
                                  </p:stCondLst>
                                  <p:iterate type="el" backwards="0">
                                    <p:tmAbs val="0"/>
                                  </p:iterate>
                                  <p:childTnLst>
                                    <p:set>
                                      <p:cBhvr>
                                        <p:cTn id="15" fill="hold"/>
                                        <p:tgtEl>
                                          <p:spTgt spid="121">
                                            <p:txEl>
                                              <p:pRg st="0" end="0"/>
                                            </p:txEl>
                                          </p:spTgt>
                                        </p:tgtEl>
                                        <p:attrNameLst>
                                          <p:attrName>style.visibility</p:attrName>
                                        </p:attrNameLst>
                                      </p:cBhvr>
                                      <p:to>
                                        <p:strVal val="visible"/>
                                      </p:to>
                                    </p:set>
                                    <p:anim calcmode="lin" valueType="num">
                                      <p:cBhvr>
                                        <p:cTn id="16" dur="500" fill="hold"/>
                                        <p:tgtEl>
                                          <p:spTgt spid="121">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12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Class="entr" nodeType="clickEffect" presetSubtype="4" presetID="2" grpId="2" fill="hold">
                                  <p:stCondLst>
                                    <p:cond delay="0"/>
                                  </p:stCondLst>
                                  <p:iterate type="el" backwards="0">
                                    <p:tmAbs val="0"/>
                                  </p:iterate>
                                  <p:childTnLst>
                                    <p:set>
                                      <p:cBhvr>
                                        <p:cTn id="21" fill="hold"/>
                                        <p:tgtEl>
                                          <p:spTgt spid="121">
                                            <p:txEl>
                                              <p:pRg st="1" end="1"/>
                                            </p:txEl>
                                          </p:spTgt>
                                        </p:tgtEl>
                                        <p:attrNameLst>
                                          <p:attrName>style.visibility</p:attrName>
                                        </p:attrNameLst>
                                      </p:cBhvr>
                                      <p:to>
                                        <p:strVal val="visible"/>
                                      </p:to>
                                    </p:set>
                                    <p:anim calcmode="lin" valueType="num">
                                      <p:cBhvr>
                                        <p:cTn id="22" dur="500" fill="hold"/>
                                        <p:tgtEl>
                                          <p:spTgt spid="121">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12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Class="entr" nodeType="clickEffect" presetSubtype="4" presetID="2" grpId="2" fill="hold">
                                  <p:stCondLst>
                                    <p:cond delay="0"/>
                                  </p:stCondLst>
                                  <p:iterate type="el" backwards="0">
                                    <p:tmAbs val="0"/>
                                  </p:iterate>
                                  <p:childTnLst>
                                    <p:set>
                                      <p:cBhvr>
                                        <p:cTn id="27" fill="hold"/>
                                        <p:tgtEl>
                                          <p:spTgt spid="121">
                                            <p:txEl>
                                              <p:pRg st="2" end="2"/>
                                            </p:txEl>
                                          </p:spTgt>
                                        </p:tgtEl>
                                        <p:attrNameLst>
                                          <p:attrName>style.visibility</p:attrName>
                                        </p:attrNameLst>
                                      </p:cBhvr>
                                      <p:to>
                                        <p:strVal val="visible"/>
                                      </p:to>
                                    </p:set>
                                    <p:anim calcmode="lin" valueType="num">
                                      <p:cBhvr>
                                        <p:cTn id="28" dur="500" fill="hold"/>
                                        <p:tgtEl>
                                          <p:spTgt spid="121">
                                            <p:txEl>
                                              <p:pRg st="2" end="2"/>
                                            </p:txEl>
                                          </p:spTgt>
                                        </p:tgtEl>
                                        <p:attrNameLst>
                                          <p:attrName>ppt_x</p:attrName>
                                        </p:attrNameLst>
                                      </p:cBhvr>
                                      <p:tavLst>
                                        <p:tav tm="0">
                                          <p:val>
                                            <p:strVal val="#ppt_x"/>
                                          </p:val>
                                        </p:tav>
                                        <p:tav tm="100000">
                                          <p:val>
                                            <p:strVal val="#ppt_x"/>
                                          </p:val>
                                        </p:tav>
                                      </p:tavLst>
                                    </p:anim>
                                    <p:anim calcmode="lin" valueType="num">
                                      <p:cBhvr>
                                        <p:cTn id="29" dur="500" fill="hold"/>
                                        <p:tgtEl>
                                          <p:spTgt spid="12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Class="entr" nodeType="clickEffect" presetSubtype="4" presetID="2" grpId="2" fill="hold">
                                  <p:stCondLst>
                                    <p:cond delay="0"/>
                                  </p:stCondLst>
                                  <p:iterate type="el" backwards="0">
                                    <p:tmAbs val="0"/>
                                  </p:iterate>
                                  <p:childTnLst>
                                    <p:set>
                                      <p:cBhvr>
                                        <p:cTn id="33" fill="hold"/>
                                        <p:tgtEl>
                                          <p:spTgt spid="121">
                                            <p:txEl>
                                              <p:pRg st="3" end="3"/>
                                            </p:txEl>
                                          </p:spTgt>
                                        </p:tgtEl>
                                        <p:attrNameLst>
                                          <p:attrName>style.visibility</p:attrName>
                                        </p:attrNameLst>
                                      </p:cBhvr>
                                      <p:to>
                                        <p:strVal val="visible"/>
                                      </p:to>
                                    </p:set>
                                    <p:anim calcmode="lin" valueType="num">
                                      <p:cBhvr>
                                        <p:cTn id="34" dur="500" fill="hold"/>
                                        <p:tgtEl>
                                          <p:spTgt spid="121">
                                            <p:txEl>
                                              <p:pRg st="3" end="3"/>
                                            </p:txEl>
                                          </p:spTgt>
                                        </p:tgtEl>
                                        <p:attrNameLst>
                                          <p:attrName>ppt_x</p:attrName>
                                        </p:attrNameLst>
                                      </p:cBhvr>
                                      <p:tavLst>
                                        <p:tav tm="0">
                                          <p:val>
                                            <p:strVal val="#ppt_x"/>
                                          </p:val>
                                        </p:tav>
                                        <p:tav tm="100000">
                                          <p:val>
                                            <p:strVal val="#ppt_x"/>
                                          </p:val>
                                        </p:tav>
                                      </p:tavLst>
                                    </p:anim>
                                    <p:anim calcmode="lin" valueType="num">
                                      <p:cBhvr>
                                        <p:cTn id="35" dur="500" fill="hold"/>
                                        <p:tgtEl>
                                          <p:spTgt spid="12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20" grpId="1"/>
      <p:bldP build="p" bldLvl="1" animBg="1" rev="0" advAuto="0" spid="121" grpId="2"/>
    </p:bldLst>
  </p:timing>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9" name="Title 1"/>
          <p:cNvSpPr txBox="1"/>
          <p:nvPr>
            <p:ph type="title"/>
          </p:nvPr>
        </p:nvSpPr>
        <p:spPr>
          <a:xfrm>
            <a:off x="1024128" y="386145"/>
            <a:ext cx="9720072" cy="1499617"/>
          </a:xfrm>
          <a:prstGeom prst="rect">
            <a:avLst/>
          </a:prstGeom>
        </p:spPr>
        <p:txBody>
          <a:bodyPr/>
          <a:lstStyle/>
          <a:p>
            <a:pPr defTabSz="859536">
              <a:defRPr spc="94" sz="5076"/>
            </a:pPr>
            <a:r>
              <a:t>Radiographic </a:t>
            </a:r>
            <a:r>
              <a:t>investigations</a:t>
            </a:r>
          </a:p>
        </p:txBody>
      </p:sp>
      <p:sp>
        <p:nvSpPr>
          <p:cNvPr id="150" name="Content Placeholder 2"/>
          <p:cNvSpPr txBox="1"/>
          <p:nvPr>
            <p:ph type="body" idx="1"/>
          </p:nvPr>
        </p:nvSpPr>
        <p:spPr>
          <a:xfrm>
            <a:off x="1024128" y="1885761"/>
            <a:ext cx="10440212" cy="3931158"/>
          </a:xfrm>
          <a:prstGeom prst="rect">
            <a:avLst/>
          </a:prstGeom>
        </p:spPr>
        <p:txBody>
          <a:bodyPr/>
          <a:lstStyle/>
          <a:p>
            <a:pPr marL="742950" indent="-742950">
              <a:buFontTx/>
              <a:buAutoNum type="arabicPeriod" startAt="1"/>
              <a:defRPr sz="3600"/>
            </a:pPr>
            <a:r>
              <a:t>US for retained stones, CBD dilatation (more than 8 mm) and fluid collection (bile leak) </a:t>
            </a:r>
          </a:p>
          <a:p>
            <a:pPr marL="742950" indent="-742950">
              <a:buFontTx/>
              <a:buAutoNum type="arabicPeriod" startAt="1"/>
              <a:defRPr sz="3600"/>
            </a:pPr>
            <a:r>
              <a:t>CT to confirm the results of US</a:t>
            </a:r>
          </a:p>
          <a:p>
            <a:pPr marL="742950" indent="-742950">
              <a:buFontTx/>
              <a:buAutoNum type="arabicPeriod" startAt="1"/>
              <a:defRPr sz="3600"/>
            </a:pPr>
            <a:r>
              <a:t>HIDA for sphincter of oddi dysfunction </a:t>
            </a:r>
          </a:p>
          <a:p>
            <a:pPr marL="742950" indent="-742950">
              <a:buFontTx/>
              <a:buAutoNum type="arabicPeriod" startAt="1"/>
              <a:defRPr sz="3600"/>
            </a:pPr>
            <a:r>
              <a:t>MRCP and ERCP for tapering (stricture) of lower CBD (filling defect of bile to duodenum) and biliary tree injury</a:t>
            </a:r>
          </a:p>
        </p:txBody>
      </p:sp>
      <p:sp>
        <p:nvSpPr>
          <p:cNvPr id="151" name="*Endoscopy may be benefit to looking for the cause"/>
          <p:cNvSpPr txBox="1"/>
          <p:nvPr/>
        </p:nvSpPr>
        <p:spPr>
          <a:xfrm>
            <a:off x="375150" y="5847544"/>
            <a:ext cx="9758919" cy="5867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marL="91439" indent="-91439" defTabSz="914400">
              <a:lnSpc>
                <a:spcPct val="90000"/>
              </a:lnSpc>
              <a:spcBef>
                <a:spcPts val="1200"/>
              </a:spcBef>
              <a:buClr>
                <a:schemeClr val="accent1"/>
              </a:buClr>
              <a:buSzPct val="100000"/>
              <a:buFont typeface="Tw Cen MT"/>
              <a:buChar char=" "/>
              <a:defRPr sz="3600"/>
            </a:lvl1pPr>
          </a:lstStyle>
          <a:p>
            <a:pPr/>
            <a:r>
              <a:t>*Endoscopy may be benefit to looking for the cause </a:t>
            </a:r>
          </a:p>
        </p:txBody>
      </p:sp>
    </p:spTree>
  </p:cSld>
  <p:clrMapOvr>
    <a:masterClrMapping/>
  </p:clrMapOvr>
  <mc:AlternateContent xmlns:mc="http://schemas.openxmlformats.org/markup-compatibility/2006">
    <mc:Choice xmlns:p14="http://schemas.microsoft.com/office/powerpoint/2010/main" Requires="p14">
      <p:transition spd="med" advClick="1" p14:dur="10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3" name="Title 1"/>
          <p:cNvSpPr txBox="1"/>
          <p:nvPr>
            <p:ph type="title"/>
          </p:nvPr>
        </p:nvSpPr>
        <p:spPr>
          <a:xfrm>
            <a:off x="1047161" y="413734"/>
            <a:ext cx="6620573" cy="1739580"/>
          </a:xfrm>
          <a:prstGeom prst="rect">
            <a:avLst/>
          </a:prstGeom>
        </p:spPr>
        <p:txBody>
          <a:bodyPr/>
          <a:lstStyle>
            <a:lvl1pPr defTabSz="768095">
              <a:defRPr spc="84" sz="5040"/>
            </a:lvl1pPr>
          </a:lstStyle>
          <a:p>
            <a:pPr/>
            <a:r>
              <a:t>Treatment of the symptoms of PCS</a:t>
            </a:r>
          </a:p>
        </p:txBody>
      </p:sp>
      <p:sp>
        <p:nvSpPr>
          <p:cNvPr id="154" name="Content Placeholder 2"/>
          <p:cNvSpPr txBox="1"/>
          <p:nvPr>
            <p:ph type="body" idx="1"/>
          </p:nvPr>
        </p:nvSpPr>
        <p:spPr>
          <a:xfrm>
            <a:off x="439158" y="2286000"/>
            <a:ext cx="11752842" cy="4572000"/>
          </a:xfrm>
          <a:prstGeom prst="rect">
            <a:avLst/>
          </a:prstGeom>
        </p:spPr>
        <p:txBody>
          <a:bodyPr/>
          <a:lstStyle/>
          <a:p>
            <a:pPr marL="75895" indent="-75895" defTabSz="758951">
              <a:spcBef>
                <a:spcPts val="900"/>
              </a:spcBef>
              <a:defRPr sz="4482"/>
            </a:pPr>
            <a:r>
              <a:t>Medications : </a:t>
            </a:r>
          </a:p>
          <a:p>
            <a:pPr marL="75895" indent="-75895" defTabSz="758951">
              <a:spcBef>
                <a:spcPts val="900"/>
              </a:spcBef>
              <a:defRPr sz="2988"/>
            </a:pPr>
            <a:r>
              <a:t>1)</a:t>
            </a:r>
            <a:r>
              <a:rPr sz="2656"/>
              <a:t>Bulking agents (medications are used to increase fecal mass and stimulate peristalsis)</a:t>
            </a:r>
            <a:endParaRPr sz="2656"/>
          </a:p>
          <a:p>
            <a:pPr marL="67462" indent="-67462" defTabSz="758951">
              <a:spcBef>
                <a:spcPts val="900"/>
              </a:spcBef>
              <a:defRPr sz="2988"/>
            </a:pPr>
            <a:r>
              <a:rPr sz="2656"/>
              <a:t>2)Antispasmodics </a:t>
            </a:r>
            <a:endParaRPr sz="2656"/>
          </a:p>
          <a:p>
            <a:pPr marL="67462" indent="-67462" defTabSz="758951">
              <a:spcBef>
                <a:spcPts val="900"/>
              </a:spcBef>
              <a:defRPr sz="2988"/>
            </a:pPr>
            <a:r>
              <a:rPr sz="2656"/>
              <a:t>3)</a:t>
            </a:r>
            <a:r>
              <a:t>Cholestyramine (binds with the bile acids and removes them from the body by stopping the enterohepatic circulation) </a:t>
            </a:r>
          </a:p>
          <a:p>
            <a:pPr marL="75895" indent="-75895" defTabSz="758951">
              <a:spcBef>
                <a:spcPts val="900"/>
              </a:spcBef>
              <a:defRPr sz="2988"/>
            </a:pPr>
            <a:r>
              <a:t>*All are used </a:t>
            </a:r>
            <a:r>
              <a:rPr sz="2656"/>
              <a:t>to speed up the elimination of bile and reduce irritation of bowel caused by it so reduce</a:t>
            </a:r>
            <a:r>
              <a:t> bile-induced diarrhea, bile gastritis and biliary alkaline reflux </a:t>
            </a:r>
          </a:p>
        </p:txBody>
      </p:sp>
    </p:spTree>
  </p:cSld>
  <p:clrMapOvr>
    <a:masterClrMapping/>
  </p:clrMapOvr>
  <mc:AlternateContent xmlns:mc="http://schemas.openxmlformats.org/markup-compatibility/2006">
    <mc:Choice xmlns:p14="http://schemas.microsoft.com/office/powerpoint/2010/main" Requires="p14">
      <p:transition spd="med" advClick="1" p14:dur="10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6" name="Title 1"/>
          <p:cNvSpPr txBox="1"/>
          <p:nvPr>
            <p:ph type="title"/>
          </p:nvPr>
        </p:nvSpPr>
        <p:spPr>
          <a:xfrm>
            <a:off x="1024128" y="585216"/>
            <a:ext cx="10143744" cy="1564981"/>
          </a:xfrm>
          <a:prstGeom prst="rect">
            <a:avLst/>
          </a:prstGeom>
        </p:spPr>
        <p:txBody>
          <a:bodyPr/>
          <a:lstStyle>
            <a:lvl1pPr defTabSz="786384">
              <a:defRPr spc="85" sz="4300"/>
            </a:lvl1pPr>
          </a:lstStyle>
          <a:p>
            <a:pPr/>
            <a:r>
              <a:t>treatment of some determined causes that exclude PCS </a:t>
            </a:r>
          </a:p>
        </p:txBody>
      </p:sp>
      <p:sp>
        <p:nvSpPr>
          <p:cNvPr id="157" name="Content Placeholder 2"/>
          <p:cNvSpPr txBox="1"/>
          <p:nvPr>
            <p:ph type="body" idx="1"/>
          </p:nvPr>
        </p:nvSpPr>
        <p:spPr>
          <a:xfrm>
            <a:off x="752475" y="2286000"/>
            <a:ext cx="11167872" cy="4572000"/>
          </a:xfrm>
          <a:prstGeom prst="rect">
            <a:avLst/>
          </a:prstGeom>
        </p:spPr>
        <p:txBody>
          <a:bodyPr/>
          <a:lstStyle/>
          <a:p>
            <a:pPr>
              <a:defRPr sz="3600"/>
            </a:pPr>
            <a:r>
              <a:t>S</a:t>
            </a:r>
            <a:r>
              <a:rPr sz="3200"/>
              <a:t>edatives for patients with irritable bowel syndrome (IBS).</a:t>
            </a:r>
            <a:endParaRPr sz="3200"/>
          </a:p>
          <a:p>
            <a:pPr>
              <a:defRPr sz="3200"/>
            </a:pPr>
          </a:p>
          <a:p>
            <a:pPr>
              <a:defRPr sz="3200"/>
            </a:pPr>
          </a:p>
          <a:p>
            <a:pPr>
              <a:defRPr sz="3200"/>
            </a:pPr>
          </a:p>
          <a:p>
            <a:pPr>
              <a:defRPr sz="3200"/>
            </a:pPr>
            <a:r>
              <a:t>Transduodenal sphincteroplasty of the sphincter of Oddi (wide open stoma between CBD and duodenum) is benefit in sphincter of oddi dysfunction </a:t>
            </a:r>
          </a:p>
        </p:txBody>
      </p:sp>
      <p:sp>
        <p:nvSpPr>
          <p:cNvPr id="158" name="For patients with GERD, peptic ulcer and gastritis: antacids, histamine-2 blockers (as histamine stimulates HCL secretion), or proton-pump inhibitors (inhibit HCL secretion) can be used"/>
          <p:cNvSpPr txBox="1"/>
          <p:nvPr/>
        </p:nvSpPr>
        <p:spPr>
          <a:xfrm>
            <a:off x="771525" y="3047383"/>
            <a:ext cx="11162793" cy="130048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marL="91439" indent="-91439" defTabSz="914400">
              <a:lnSpc>
                <a:spcPct val="90000"/>
              </a:lnSpc>
              <a:spcBef>
                <a:spcPts val="1200"/>
              </a:spcBef>
              <a:buClr>
                <a:schemeClr val="accent1"/>
              </a:buClr>
              <a:buSzPct val="100000"/>
              <a:buFont typeface="Tw Cen MT"/>
              <a:buChar char=" "/>
              <a:defRPr sz="3200"/>
            </a:lvl1pPr>
          </a:lstStyle>
          <a:p>
            <a:pPr/>
            <a:r>
              <a:t>For patients with GERD, peptic ulcer and gastritis: antacids, histamine-2 blockers (as histamine stimulates HCL secretion), or proton-pump inhibitors (inhibit HCL secretion) can be used </a:t>
            </a:r>
          </a:p>
        </p:txBody>
      </p:sp>
    </p:spTree>
  </p:cSld>
  <p:clrMapOvr>
    <a:masterClrMapping/>
  </p:clrMapOvr>
  <mc:AlternateContent xmlns:mc="http://schemas.openxmlformats.org/markup-compatibility/2006">
    <mc:Choice xmlns:p14="http://schemas.microsoft.com/office/powerpoint/2010/main" Requires="p14">
      <p:transition spd="med" advClick="1" p14:dur="10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0" name="Content Placeholder 2"/>
          <p:cNvSpPr txBox="1"/>
          <p:nvPr>
            <p:ph type="body" idx="1"/>
          </p:nvPr>
        </p:nvSpPr>
        <p:spPr>
          <a:xfrm>
            <a:off x="752475" y="2542860"/>
            <a:ext cx="11167872" cy="3379885"/>
          </a:xfrm>
          <a:prstGeom prst="rect">
            <a:avLst/>
          </a:prstGeom>
        </p:spPr>
        <p:txBody>
          <a:bodyPr/>
          <a:lstStyle/>
          <a:p>
            <a:pPr>
              <a:defRPr sz="3600"/>
            </a:pPr>
            <a:r>
              <a:t>In cases of remnant cystic duct or Mirizzi syndrome, requires stone extraction by ERCP. However, surgical excision of the remnant cystic duct may be necessary in some cases</a:t>
            </a:r>
          </a:p>
          <a:p>
            <a:pPr>
              <a:defRPr sz="3600"/>
            </a:pPr>
          </a:p>
          <a:p>
            <a:pPr>
              <a:defRPr sz="3600"/>
            </a:pPr>
            <a:r>
              <a:t>Biliary tree injury requires hepatobiliary surgery</a:t>
            </a:r>
          </a:p>
        </p:txBody>
      </p:sp>
      <p:sp>
        <p:nvSpPr>
          <p:cNvPr id="161" name="Title 1"/>
          <p:cNvSpPr txBox="1"/>
          <p:nvPr>
            <p:ph type="title"/>
          </p:nvPr>
        </p:nvSpPr>
        <p:spPr>
          <a:xfrm>
            <a:off x="1024128" y="501033"/>
            <a:ext cx="10143744" cy="1564982"/>
          </a:xfrm>
          <a:prstGeom prst="rect">
            <a:avLst/>
          </a:prstGeom>
        </p:spPr>
        <p:txBody>
          <a:bodyPr/>
          <a:lstStyle>
            <a:lvl1pPr defTabSz="786384">
              <a:defRPr spc="85" sz="4300"/>
            </a:lvl1pPr>
          </a:lstStyle>
          <a:p>
            <a:pPr/>
            <a:r>
              <a:t>treatment of some determined causes that exclude PCS </a:t>
            </a:r>
          </a:p>
        </p:txBody>
      </p:sp>
    </p:spTree>
  </p:cSld>
  <p:clrMapOvr>
    <a:masterClrMapping/>
  </p:clrMapOvr>
  <mc:AlternateContent xmlns:mc="http://schemas.openxmlformats.org/markup-compatibility/2006">
    <mc:Choice xmlns:p14="http://schemas.microsoft.com/office/powerpoint/2010/main" Requires="p14">
      <p:transition spd="med" advClick="1" p14:dur="10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4" name="Title 6"/>
          <p:cNvSpPr txBox="1"/>
          <p:nvPr>
            <p:ph type="title"/>
          </p:nvPr>
        </p:nvSpPr>
        <p:spPr>
          <a:xfrm>
            <a:off x="1024128" y="585216"/>
            <a:ext cx="9720072" cy="1499617"/>
          </a:xfrm>
          <a:prstGeom prst="rect">
            <a:avLst/>
          </a:prstGeom>
        </p:spPr>
        <p:txBody>
          <a:bodyPr/>
          <a:lstStyle>
            <a:lvl1pPr>
              <a:defRPr sz="6000"/>
            </a:lvl1pPr>
          </a:lstStyle>
          <a:p>
            <a:pPr/>
            <a:r>
              <a:t>definition</a:t>
            </a:r>
          </a:p>
        </p:txBody>
      </p:sp>
      <p:sp>
        <p:nvSpPr>
          <p:cNvPr id="125" name="Content Placeholder 8"/>
          <p:cNvSpPr txBox="1"/>
          <p:nvPr>
            <p:ph type="body" idx="1"/>
          </p:nvPr>
        </p:nvSpPr>
        <p:spPr>
          <a:xfrm>
            <a:off x="512064" y="2084832"/>
            <a:ext cx="11167872" cy="4572001"/>
          </a:xfrm>
          <a:prstGeom prst="rect">
            <a:avLst/>
          </a:prstGeom>
        </p:spPr>
        <p:txBody>
          <a:bodyPr/>
          <a:lstStyle>
            <a:lvl1pPr>
              <a:buFont typeface="Arial"/>
              <a:buChar char="•"/>
              <a:defRPr sz="3600"/>
            </a:lvl1pPr>
          </a:lstStyle>
          <a:p>
            <a:pPr/>
            <a:r>
              <a:t>Post-cholecystectomy syndrome (PCS) is the term used to describe the persistence of biliary colic or right upper quadrant abdominal pain with a variety of gastrointestinal symptoms, which represent either a continuation of symptoms caused by gallbladder pathology before cholecyctectomy or development of new symptoms that usually correlate with the gallbladder, in which the cause of these symptoms is unknown so we say syndrome</a:t>
            </a:r>
          </a:p>
        </p:txBody>
      </p:sp>
    </p:spTree>
  </p:cSld>
  <p:clrMapOvr>
    <a:masterClrMapping/>
  </p:clrMapOvr>
  <mc:AlternateContent xmlns:mc="http://schemas.openxmlformats.org/markup-compatibility/2006">
    <mc:Choice xmlns:p14="http://schemas.microsoft.com/office/powerpoint/2010/main" Requires="p14">
      <p:transition spd="med" advClick="1" p14:dur="10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7" name="Title 1"/>
          <p:cNvSpPr txBox="1"/>
          <p:nvPr>
            <p:ph type="title"/>
          </p:nvPr>
        </p:nvSpPr>
        <p:spPr>
          <a:xfrm>
            <a:off x="1024128" y="585216"/>
            <a:ext cx="9720072" cy="1499617"/>
          </a:xfrm>
          <a:prstGeom prst="rect">
            <a:avLst/>
          </a:prstGeom>
        </p:spPr>
        <p:txBody>
          <a:bodyPr/>
          <a:lstStyle>
            <a:lvl1pPr>
              <a:defRPr sz="6000"/>
            </a:lvl1pPr>
          </a:lstStyle>
          <a:p>
            <a:pPr/>
            <a:r>
              <a:t>DEFINITION</a:t>
            </a:r>
          </a:p>
        </p:txBody>
      </p:sp>
      <p:sp>
        <p:nvSpPr>
          <p:cNvPr id="128" name="Content Placeholder 2"/>
          <p:cNvSpPr txBox="1"/>
          <p:nvPr>
            <p:ph type="body" idx="1"/>
          </p:nvPr>
        </p:nvSpPr>
        <p:spPr>
          <a:xfrm>
            <a:off x="1024126" y="1766454"/>
            <a:ext cx="9720075" cy="4023361"/>
          </a:xfrm>
          <a:prstGeom prst="rect">
            <a:avLst/>
          </a:prstGeom>
        </p:spPr>
        <p:txBody>
          <a:bodyPr/>
          <a:lstStyle/>
          <a:p>
            <a:pPr>
              <a:buFont typeface="Arial"/>
              <a:buChar char="•"/>
              <a:defRPr sz="3600"/>
            </a:pPr>
            <a:r>
              <a:t>The symptoms include fatty food intolerance, nausea, vomiting, heartburn, flatulence, indigestion, diarrhea, jaundice, and intermittent episodes of abdominal pain</a:t>
            </a:r>
          </a:p>
          <a:p>
            <a:pPr>
              <a:buFont typeface="Arial"/>
              <a:buChar char="•"/>
              <a:defRPr sz="3600"/>
            </a:pPr>
            <a:r>
              <a:t>Post-cholecystectomy syndrome can present early, typically in the post-operative period, but can also manifest months to years after surgery.</a:t>
            </a:r>
          </a:p>
        </p:txBody>
      </p:sp>
    </p:spTree>
  </p:cSld>
  <p:clrMapOvr>
    <a:masterClrMapping/>
  </p:clrMapOvr>
  <mc:AlternateContent xmlns:mc="http://schemas.openxmlformats.org/markup-compatibility/2006">
    <mc:Choice xmlns:p14="http://schemas.microsoft.com/office/powerpoint/2010/main" Requires="p14">
      <p:transition spd="med" advClick="1" p14:dur="10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0" name="Title 1"/>
          <p:cNvSpPr txBox="1"/>
          <p:nvPr>
            <p:ph type="title"/>
          </p:nvPr>
        </p:nvSpPr>
        <p:spPr>
          <a:xfrm>
            <a:off x="978188" y="363612"/>
            <a:ext cx="9720073" cy="1499617"/>
          </a:xfrm>
          <a:prstGeom prst="rect">
            <a:avLst/>
          </a:prstGeom>
        </p:spPr>
        <p:txBody>
          <a:bodyPr/>
          <a:lstStyle>
            <a:lvl1pPr>
              <a:defRPr sz="6000"/>
            </a:lvl1pPr>
          </a:lstStyle>
          <a:p>
            <a:pPr/>
            <a:r>
              <a:t>Etiology</a:t>
            </a:r>
          </a:p>
        </p:txBody>
      </p:sp>
      <p:sp>
        <p:nvSpPr>
          <p:cNvPr id="131" name="Content Placeholder 2"/>
          <p:cNvSpPr txBox="1"/>
          <p:nvPr>
            <p:ph type="body" idx="1"/>
          </p:nvPr>
        </p:nvSpPr>
        <p:spPr>
          <a:xfrm>
            <a:off x="771524" y="1740723"/>
            <a:ext cx="11167873" cy="4572001"/>
          </a:xfrm>
          <a:prstGeom prst="rect">
            <a:avLst/>
          </a:prstGeom>
        </p:spPr>
        <p:txBody>
          <a:bodyPr/>
          <a:lstStyle/>
          <a:p>
            <a:pPr marL="78638" indent="-78638" defTabSz="786384">
              <a:lnSpc>
                <a:spcPct val="81000"/>
              </a:lnSpc>
              <a:spcBef>
                <a:spcPts val="1000"/>
              </a:spcBef>
              <a:defRPr sz="2838"/>
            </a:pPr>
            <a:r>
              <a:t>The cause of symptoms in PCS is being unknown.</a:t>
            </a:r>
          </a:p>
          <a:p>
            <a:pPr marL="78638" indent="-78638" defTabSz="786384">
              <a:lnSpc>
                <a:spcPct val="81000"/>
              </a:lnSpc>
              <a:spcBef>
                <a:spcPts val="1000"/>
              </a:spcBef>
              <a:defRPr sz="2838"/>
            </a:pPr>
          </a:p>
          <a:p>
            <a:pPr marL="78638" indent="-78638" defTabSz="786384">
              <a:lnSpc>
                <a:spcPct val="81000"/>
              </a:lnSpc>
              <a:spcBef>
                <a:spcPts val="1000"/>
              </a:spcBef>
              <a:defRPr sz="2838"/>
            </a:pPr>
            <a:r>
              <a:t>Post-cholecystectomy syndrome excludes if we found a cause of symptoms and the possible causes of these symptoms may be : </a:t>
            </a:r>
            <a:endParaRPr sz="1720"/>
          </a:p>
          <a:p>
            <a:pPr marL="393192" indent="-393192" defTabSz="786384">
              <a:lnSpc>
                <a:spcPct val="81000"/>
              </a:lnSpc>
              <a:spcBef>
                <a:spcPts val="1000"/>
              </a:spcBef>
              <a:buFontTx/>
              <a:buAutoNum type="arabicPeriod" startAt="1"/>
              <a:defRPr sz="2838"/>
            </a:pPr>
            <a:r>
              <a:t>Extra-biliary disorders like reflux esophagitis (GERD) (acidic reflux), peptic ulcer disease, gastritis, IBS, pancreatitis, pancreatic tumor, hepatitis, mesenteric ischemia, or diverticulitis.</a:t>
            </a:r>
            <a:endParaRPr sz="1720"/>
          </a:p>
          <a:p>
            <a:pPr marL="393192" indent="-393192" defTabSz="786384">
              <a:lnSpc>
                <a:spcPct val="81000"/>
              </a:lnSpc>
              <a:spcBef>
                <a:spcPts val="1000"/>
              </a:spcBef>
              <a:buFontTx/>
              <a:buAutoNum type="arabicPeriod" startAt="1"/>
              <a:defRPr sz="2838"/>
            </a:pPr>
            <a:r>
              <a:t>Biliary disorders include retained calculi (stones), bile leak, tapering (stricture) of lower CBD (filling defect of bile to duodenum), biliary tree injury, Mirizzi syndrome and cystic duct remnant (if the cystic duct is not ligated as close to the CBD as possible (its length more than 1cm) and being with or without stones), and the sphincter of Oddi dysfunction</a:t>
            </a:r>
          </a:p>
        </p:txBody>
      </p:sp>
    </p:spTree>
  </p:cSld>
  <p:clrMapOvr>
    <a:masterClrMapping/>
  </p:clrMapOvr>
  <mc:AlternateContent xmlns:mc="http://schemas.openxmlformats.org/markup-compatibility/2006">
    <mc:Choice xmlns:p14="http://schemas.microsoft.com/office/powerpoint/2010/main" Requires="p14">
      <p:transition spd="med" advClick="1" p14:dur="10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3" name="Title 1"/>
          <p:cNvSpPr txBox="1"/>
          <p:nvPr>
            <p:ph type="title"/>
          </p:nvPr>
        </p:nvSpPr>
        <p:spPr>
          <a:xfrm>
            <a:off x="1024128" y="585216"/>
            <a:ext cx="9720072" cy="1499617"/>
          </a:xfrm>
          <a:prstGeom prst="rect">
            <a:avLst/>
          </a:prstGeom>
        </p:spPr>
        <p:txBody>
          <a:bodyPr/>
          <a:lstStyle>
            <a:lvl1pPr>
              <a:defRPr sz="6000"/>
            </a:lvl1pPr>
          </a:lstStyle>
          <a:p>
            <a:pPr/>
            <a:r>
              <a:t>etiology</a:t>
            </a:r>
          </a:p>
        </p:txBody>
      </p:sp>
      <p:sp>
        <p:nvSpPr>
          <p:cNvPr id="134" name="Content Placeholder 2"/>
          <p:cNvSpPr txBox="1"/>
          <p:nvPr>
            <p:ph type="body" idx="1"/>
          </p:nvPr>
        </p:nvSpPr>
        <p:spPr>
          <a:xfrm>
            <a:off x="1024128" y="2286000"/>
            <a:ext cx="11167872" cy="4572000"/>
          </a:xfrm>
          <a:prstGeom prst="rect">
            <a:avLst/>
          </a:prstGeom>
        </p:spPr>
        <p:txBody>
          <a:bodyPr/>
          <a:lstStyle>
            <a:lvl1pPr marL="457200" indent="-457200">
              <a:buFontTx/>
              <a:buAutoNum type="arabicPeriod" startAt="3"/>
              <a:defRPr sz="3600"/>
            </a:lvl1pPr>
          </a:lstStyle>
          <a:p>
            <a:pPr/>
            <a:r>
              <a:t>Extra-intestinal disorders like psychiatric and neurologic disorders, intercostal neuritis, wound neuroma (more common in open surgery), coronary artery disease, and unexplained pain syndromes can also cause symptoms consistent with post-cholecystectomy syndrome.</a:t>
            </a:r>
          </a:p>
        </p:txBody>
      </p:sp>
    </p:spTree>
  </p:cSld>
  <p:clrMapOvr>
    <a:masterClrMapping/>
  </p:clrMapOvr>
  <mc:AlternateContent xmlns:mc="http://schemas.openxmlformats.org/markup-compatibility/2006">
    <mc:Choice xmlns:p14="http://schemas.microsoft.com/office/powerpoint/2010/main" Requires="p14">
      <p:transition spd="med" advClick="1" p14:dur="10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6" name="Title 1"/>
          <p:cNvSpPr txBox="1"/>
          <p:nvPr>
            <p:ph type="title"/>
          </p:nvPr>
        </p:nvSpPr>
        <p:spPr>
          <a:xfrm>
            <a:off x="1024128" y="585216"/>
            <a:ext cx="9720072" cy="1499617"/>
          </a:xfrm>
          <a:prstGeom prst="rect">
            <a:avLst/>
          </a:prstGeom>
        </p:spPr>
        <p:txBody>
          <a:bodyPr/>
          <a:lstStyle>
            <a:lvl1pPr>
              <a:defRPr sz="6000"/>
            </a:lvl1pPr>
          </a:lstStyle>
          <a:p>
            <a:pPr/>
            <a:r>
              <a:t>Risk factors</a:t>
            </a:r>
          </a:p>
        </p:txBody>
      </p:sp>
      <p:sp>
        <p:nvSpPr>
          <p:cNvPr id="137" name="Content Placeholder 2"/>
          <p:cNvSpPr txBox="1"/>
          <p:nvPr>
            <p:ph type="body" idx="1"/>
          </p:nvPr>
        </p:nvSpPr>
        <p:spPr>
          <a:xfrm>
            <a:off x="1024128" y="2286000"/>
            <a:ext cx="11167872" cy="4572000"/>
          </a:xfrm>
          <a:prstGeom prst="rect">
            <a:avLst/>
          </a:prstGeom>
        </p:spPr>
        <p:txBody>
          <a:bodyPr/>
          <a:lstStyle/>
          <a:p>
            <a:pPr marL="457200" indent="-457200">
              <a:buFontTx/>
              <a:buAutoNum type="arabicPeriod" startAt="1"/>
              <a:defRPr sz="3600"/>
            </a:pPr>
            <a:r>
              <a:t>3</a:t>
            </a:r>
            <a:r>
              <a:rPr baseline="30000"/>
              <a:t>rd</a:t>
            </a:r>
            <a:r>
              <a:t> decade (43%), 4</a:t>
            </a:r>
            <a:r>
              <a:rPr baseline="30000"/>
              <a:t>th</a:t>
            </a:r>
            <a:r>
              <a:t> to 7</a:t>
            </a:r>
            <a:r>
              <a:rPr baseline="30000"/>
              <a:t>th</a:t>
            </a:r>
            <a:r>
              <a:t> decades (21-31%)</a:t>
            </a:r>
          </a:p>
          <a:p>
            <a:pPr marL="457200" indent="-457200">
              <a:buFontTx/>
              <a:buAutoNum type="arabicPeriod" startAt="1"/>
              <a:defRPr sz="3600"/>
            </a:pPr>
            <a:r>
              <a:t>Female gender</a:t>
            </a:r>
            <a:r>
              <a:t> (female:male ratio = 1.8 : 1) </a:t>
            </a:r>
          </a:p>
          <a:p>
            <a:pPr marL="457200" indent="-457200">
              <a:buFontTx/>
              <a:buAutoNum type="arabicPeriod" startAt="1"/>
              <a:defRPr sz="3600"/>
            </a:pPr>
            <a:r>
              <a:t>Long period </a:t>
            </a:r>
            <a:r>
              <a:t>of preoprative symptoms </a:t>
            </a:r>
          </a:p>
          <a:p>
            <a:pPr marL="457200" indent="-457200">
              <a:buFontTx/>
              <a:buAutoNum type="arabicPeriod" startAt="1"/>
              <a:defRPr sz="3600"/>
            </a:pPr>
            <a:r>
              <a:t>Urgent surgery</a:t>
            </a:r>
          </a:p>
        </p:txBody>
      </p:sp>
      <p:sp>
        <p:nvSpPr>
          <p:cNvPr id="138" name="*Total incidence percentage of PCS is 4% to 35%"/>
          <p:cNvSpPr txBox="1"/>
          <p:nvPr/>
        </p:nvSpPr>
        <p:spPr>
          <a:xfrm>
            <a:off x="1024128" y="5359322"/>
            <a:ext cx="9433655" cy="5867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marL="91439" indent="-91439" defTabSz="914400">
              <a:lnSpc>
                <a:spcPct val="90000"/>
              </a:lnSpc>
              <a:spcBef>
                <a:spcPts val="1200"/>
              </a:spcBef>
              <a:buClr>
                <a:schemeClr val="accent1"/>
              </a:buClr>
              <a:buSzPct val="100000"/>
              <a:buFont typeface="Tw Cen MT"/>
              <a:buChar char=" "/>
              <a:defRPr sz="3600"/>
            </a:lvl1pPr>
          </a:lstStyle>
          <a:p>
            <a:pPr/>
            <a:r>
              <a:t>*Total incidence percentage of PCS is 4% to 35% </a:t>
            </a:r>
          </a:p>
        </p:txBody>
      </p:sp>
    </p:spTree>
  </p:cSld>
  <p:clrMapOvr>
    <a:masterClrMapping/>
  </p:clrMapOvr>
  <mc:AlternateContent xmlns:mc="http://schemas.openxmlformats.org/markup-compatibility/2006">
    <mc:Choice xmlns:p14="http://schemas.microsoft.com/office/powerpoint/2010/main" Requires="p14">
      <p:transition spd="med" advClick="1" p14:dur="10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0" name="Title 1"/>
          <p:cNvSpPr txBox="1"/>
          <p:nvPr>
            <p:ph type="title"/>
          </p:nvPr>
        </p:nvSpPr>
        <p:spPr>
          <a:xfrm>
            <a:off x="1024128" y="585216"/>
            <a:ext cx="9720072" cy="1499617"/>
          </a:xfrm>
          <a:prstGeom prst="rect">
            <a:avLst/>
          </a:prstGeom>
        </p:spPr>
        <p:txBody>
          <a:bodyPr/>
          <a:lstStyle>
            <a:lvl1pPr>
              <a:defRPr sz="6000"/>
            </a:lvl1pPr>
          </a:lstStyle>
          <a:p>
            <a:pPr/>
            <a:r>
              <a:t>Pathophysiology</a:t>
            </a:r>
          </a:p>
        </p:txBody>
      </p:sp>
      <p:sp>
        <p:nvSpPr>
          <p:cNvPr id="141" name="Content Placeholder 3"/>
          <p:cNvSpPr txBox="1"/>
          <p:nvPr>
            <p:ph type="body" idx="1"/>
          </p:nvPr>
        </p:nvSpPr>
        <p:spPr>
          <a:xfrm>
            <a:off x="762000" y="1740723"/>
            <a:ext cx="11167872" cy="4572001"/>
          </a:xfrm>
          <a:prstGeom prst="rect">
            <a:avLst/>
          </a:prstGeom>
        </p:spPr>
        <p:txBody>
          <a:bodyPr/>
          <a:lstStyle/>
          <a:p>
            <a:pPr marL="88696" indent="-88696" defTabSz="886968">
              <a:spcBef>
                <a:spcPts val="1100"/>
              </a:spcBef>
              <a:defRPr sz="3492"/>
            </a:pPr>
            <a:r>
              <a:t>The pathophysiology may be related to alterations in bile flow due to the removal of the reservoir function of the gallbladder.</a:t>
            </a:r>
          </a:p>
          <a:p>
            <a:pPr marL="88696" indent="-88696" defTabSz="886968">
              <a:spcBef>
                <a:spcPts val="1100"/>
              </a:spcBef>
              <a:defRPr sz="3492"/>
            </a:pPr>
            <a:r>
              <a:t>Bile is thought to be the main trigger in patients with mild gastroduodenal symptoms or diarrhea (bile-induced diarrhea)</a:t>
            </a:r>
          </a:p>
          <a:p>
            <a:pPr marL="88696" indent="-88696" defTabSz="886968">
              <a:spcBef>
                <a:spcPts val="1100"/>
              </a:spcBef>
              <a:defRPr sz="3492"/>
            </a:pPr>
            <a:r>
              <a:t>It is thought that bile may come back to stomach causing bile gastritis and may reach to esophagus causing biliary alkaline reflux </a:t>
            </a:r>
          </a:p>
          <a:p>
            <a:pPr marL="88696" indent="-88696" defTabSz="886968">
              <a:spcBef>
                <a:spcPts val="1100"/>
              </a:spcBef>
              <a:defRPr sz="3492"/>
            </a:pPr>
            <a:r>
              <a:t>The pathophysiology is not yet fully understood.</a:t>
            </a:r>
          </a:p>
        </p:txBody>
      </p:sp>
    </p:spTree>
  </p:cSld>
  <p:clrMapOvr>
    <a:masterClrMapping/>
  </p:clrMapOvr>
  <mc:AlternateContent xmlns:mc="http://schemas.openxmlformats.org/markup-compatibility/2006">
    <mc:Choice xmlns:p14="http://schemas.microsoft.com/office/powerpoint/2010/main" Requires="p14">
      <p:transition spd="med" advClick="1" p14:dur="10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3" name="Title 1"/>
          <p:cNvSpPr txBox="1"/>
          <p:nvPr>
            <p:ph type="title"/>
          </p:nvPr>
        </p:nvSpPr>
        <p:spPr>
          <a:xfrm>
            <a:off x="1024128" y="585216"/>
            <a:ext cx="9720072" cy="1499617"/>
          </a:xfrm>
          <a:prstGeom prst="rect">
            <a:avLst/>
          </a:prstGeom>
        </p:spPr>
        <p:txBody>
          <a:bodyPr/>
          <a:lstStyle/>
          <a:p>
            <a:pPr defTabSz="731520">
              <a:defRPr spc="80" sz="4320"/>
            </a:pPr>
            <a:r>
              <a:t>History, </a:t>
            </a:r>
            <a:r>
              <a:t>physical examination and investigations</a:t>
            </a:r>
          </a:p>
        </p:txBody>
      </p:sp>
      <p:sp>
        <p:nvSpPr>
          <p:cNvPr id="144" name="Content Placeholder 3"/>
          <p:cNvSpPr txBox="1"/>
          <p:nvPr>
            <p:ph type="body" idx="1"/>
          </p:nvPr>
        </p:nvSpPr>
        <p:spPr>
          <a:xfrm>
            <a:off x="1024128" y="2286000"/>
            <a:ext cx="11167872" cy="4572000"/>
          </a:xfrm>
          <a:prstGeom prst="rect">
            <a:avLst/>
          </a:prstGeom>
        </p:spPr>
        <p:txBody>
          <a:bodyPr/>
          <a:lstStyle/>
          <a:p>
            <a:pPr>
              <a:buFont typeface="Arial"/>
              <a:buChar char="•"/>
              <a:defRPr sz="3600"/>
            </a:pPr>
            <a:r>
              <a:t>The history should focus on the presence of colic pain, fever, jaundice, diarrhea, and vomiting.</a:t>
            </a:r>
          </a:p>
          <a:p>
            <a:pPr>
              <a:buFont typeface="Arial"/>
              <a:buChar char="•"/>
              <a:defRPr sz="3600"/>
            </a:pPr>
          </a:p>
          <a:p>
            <a:pPr>
              <a:buFont typeface="Arial"/>
              <a:buChar char="•"/>
              <a:defRPr sz="3600"/>
            </a:pPr>
            <a:r>
              <a:t>The physical </a:t>
            </a:r>
            <a:r>
              <a:t>examination and investigations</a:t>
            </a:r>
            <a:r>
              <a:t> vary based on the clinical presentation with an attempt to identify a specific etiology for the symptoms (so exclude PCS) and to exclude serious post cholecystectomy complications.</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6" name="Title 1"/>
          <p:cNvSpPr txBox="1"/>
          <p:nvPr>
            <p:ph type="title"/>
          </p:nvPr>
        </p:nvSpPr>
        <p:spPr>
          <a:xfrm>
            <a:off x="1024128" y="585216"/>
            <a:ext cx="9720072" cy="1499617"/>
          </a:xfrm>
          <a:prstGeom prst="rect">
            <a:avLst/>
          </a:prstGeom>
        </p:spPr>
        <p:txBody>
          <a:bodyPr/>
          <a:lstStyle>
            <a:lvl1pPr defTabSz="777240">
              <a:defRPr spc="85" sz="5100"/>
            </a:lvl1pPr>
          </a:lstStyle>
          <a:p>
            <a:pPr/>
            <a:r>
              <a:t>LABORATORY INVESTIGATIONS</a:t>
            </a:r>
          </a:p>
        </p:txBody>
      </p:sp>
      <p:sp>
        <p:nvSpPr>
          <p:cNvPr id="147" name="Content Placeholder 3"/>
          <p:cNvSpPr txBox="1"/>
          <p:nvPr>
            <p:ph type="body" idx="1"/>
          </p:nvPr>
        </p:nvSpPr>
        <p:spPr>
          <a:xfrm>
            <a:off x="1024128" y="2286000"/>
            <a:ext cx="11167872" cy="4572000"/>
          </a:xfrm>
          <a:prstGeom prst="rect">
            <a:avLst/>
          </a:prstGeom>
        </p:spPr>
        <p:txBody>
          <a:bodyPr/>
          <a:lstStyle/>
          <a:p>
            <a:pPr marL="457200" indent="-457200">
              <a:buFontTx/>
              <a:buAutoNum type="arabicPeriod" startAt="1"/>
              <a:defRPr sz="3600"/>
            </a:pPr>
            <a:r>
              <a:t>Complete blood count (CBC) to eliminate infectious etiologies.</a:t>
            </a:r>
          </a:p>
          <a:p>
            <a:pPr marL="457200" indent="-457200">
              <a:buFontTx/>
              <a:buAutoNum type="arabicPeriod" startAt="1"/>
              <a:defRPr sz="3600"/>
            </a:pPr>
            <a:r>
              <a:t>Complete metabolic panel (CMP): amylase, lipase, and prothrombin time (PT) to evaluate for possible hepatobiliary or pancreatic diseases.</a:t>
            </a:r>
          </a:p>
          <a:p>
            <a:pPr marL="457200" indent="-457200">
              <a:buFontTx/>
              <a:buAutoNum type="arabicPeriod" startAt="1"/>
              <a:defRPr sz="3600"/>
            </a:pPr>
            <a:r>
              <a:t>Liver Function Test (LFT) : total and direct bilirubin for liver disease</a:t>
            </a:r>
          </a:p>
          <a:p>
            <a:pPr marL="457200" indent="-457200">
              <a:buFontTx/>
              <a:buAutoNum type="arabicPeriod" startAt="1"/>
              <a:defRPr sz="3600"/>
            </a:pPr>
            <a:r>
              <a:t>ECG and cardiac enzymes to exclude inferior MI</a:t>
            </a:r>
          </a:p>
        </p:txBody>
      </p:sp>
    </p:spTree>
  </p:cSld>
  <p:clrMapOvr>
    <a:masterClrMapping/>
  </p:clrMapOvr>
  <mc:AlternateContent xmlns:mc="http://schemas.openxmlformats.org/markup-compatibility/2006">
    <mc:Choice xmlns:p14="http://schemas.microsoft.com/office/powerpoint/2010/main" Requires="p14">
      <p:transition spd="med" advClick="1" p14:dur="1000">
        <p:fade/>
      </p:transition>
    </mc:Choice>
    <mc:Fallback>
      <p:transition spd="med">
        <p:fade/>
      </p:transition>
    </mc:Fallback>
  </mc:AlternateContent>
</p:sld>
</file>

<file path=ppt/theme/theme1.xml><?xml version="1.0" encoding="utf-8"?>
<a:theme xmlns:a="http://schemas.openxmlformats.org/drawingml/2006/main" xmlns:r="http://schemas.openxmlformats.org/officeDocument/2006/relationships" name="Integral">
  <a:themeElements>
    <a:clrScheme name="Integral">
      <a:dk1>
        <a:srgbClr val="000000"/>
      </a:dk1>
      <a:lt1>
        <a:srgbClr val="000000"/>
      </a:lt1>
      <a:dk2>
        <a:srgbClr val="A7A7A7"/>
      </a:dk2>
      <a:lt2>
        <a:srgbClr val="535353"/>
      </a:lt2>
      <a:accent1>
        <a:srgbClr val="1CADE4"/>
      </a:accent1>
      <a:accent2>
        <a:srgbClr val="2683C6"/>
      </a:accent2>
      <a:accent3>
        <a:srgbClr val="27CED7"/>
      </a:accent3>
      <a:accent4>
        <a:srgbClr val="42BA97"/>
      </a:accent4>
      <a:accent5>
        <a:srgbClr val="3E8853"/>
      </a:accent5>
      <a:accent6>
        <a:srgbClr val="62A39F"/>
      </a:accent6>
      <a:hlink>
        <a:srgbClr val="0000FF"/>
      </a:hlink>
      <a:folHlink>
        <a:srgbClr val="FF00FF"/>
      </a:folHlink>
    </a:clrScheme>
    <a:fontScheme name="Integral">
      <a:majorFont>
        <a:latin typeface="Calibri"/>
        <a:ea typeface="Calibri"/>
        <a:cs typeface="Calibri"/>
      </a:majorFont>
      <a:minorFont>
        <a:latin typeface="Helvetica"/>
        <a:ea typeface="Helvetica"/>
        <a:cs typeface="Helvetica"/>
      </a:minorFont>
    </a:fontScheme>
    <a:fmtScheme name="Integra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50800" dist="12700" dir="5400000">
              <a:srgbClr val="000000">
                <a:alpha val="50000"/>
              </a:srgbClr>
            </a:outerShdw>
          </a:effectLst>
        </a:effectStyle>
        <a:effectStyle>
          <a:effectLst>
            <a:outerShdw sx="100000" sy="100000" kx="0" ky="0" algn="b" rotWithShape="0" blurRad="50800" dist="12700" dir="5400000">
              <a:srgbClr val="000000">
                <a:alpha val="50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5875" cap="flat">
          <a:solidFill>
            <a:schemeClr val="accent1"/>
          </a:solidFill>
          <a:prstDash val="solid"/>
          <a:round/>
        </a:ln>
        <a:effectLst>
          <a:outerShdw sx="100000" sy="100000" kx="0" ky="0" algn="b" rotWithShape="0" blurRad="50800" dist="12700" dir="5400000">
            <a:srgbClr val="000000">
              <a:alpha val="50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Tw Cen MT"/>
            <a:ea typeface="Tw Cen MT"/>
            <a:cs typeface="Tw Cen MT"/>
            <a:sym typeface="Tw Cen M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5875"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Tw Cen MT"/>
            <a:ea typeface="Tw Cen MT"/>
            <a:cs typeface="Tw Cen MT"/>
            <a:sym typeface="Tw Cen M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Integral">
  <a:themeElements>
    <a:clrScheme name="Integral">
      <a:dk1>
        <a:srgbClr val="000000"/>
      </a:dk1>
      <a:lt1>
        <a:srgbClr val="FFFFFF"/>
      </a:lt1>
      <a:dk2>
        <a:srgbClr val="A7A7A7"/>
      </a:dk2>
      <a:lt2>
        <a:srgbClr val="535353"/>
      </a:lt2>
      <a:accent1>
        <a:srgbClr val="1CADE4"/>
      </a:accent1>
      <a:accent2>
        <a:srgbClr val="2683C6"/>
      </a:accent2>
      <a:accent3>
        <a:srgbClr val="27CED7"/>
      </a:accent3>
      <a:accent4>
        <a:srgbClr val="42BA97"/>
      </a:accent4>
      <a:accent5>
        <a:srgbClr val="3E8853"/>
      </a:accent5>
      <a:accent6>
        <a:srgbClr val="62A39F"/>
      </a:accent6>
      <a:hlink>
        <a:srgbClr val="0000FF"/>
      </a:hlink>
      <a:folHlink>
        <a:srgbClr val="FF00FF"/>
      </a:folHlink>
    </a:clrScheme>
    <a:fontScheme name="Integral">
      <a:majorFont>
        <a:latin typeface="Calibri"/>
        <a:ea typeface="Calibri"/>
        <a:cs typeface="Calibri"/>
      </a:majorFont>
      <a:minorFont>
        <a:latin typeface="Helvetica"/>
        <a:ea typeface="Helvetica"/>
        <a:cs typeface="Helvetica"/>
      </a:minorFont>
    </a:fontScheme>
    <a:fmtScheme name="Integra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50800" dist="12700" dir="5400000">
              <a:srgbClr val="000000">
                <a:alpha val="50000"/>
              </a:srgbClr>
            </a:outerShdw>
          </a:effectLst>
        </a:effectStyle>
        <a:effectStyle>
          <a:effectLst>
            <a:outerShdw sx="100000" sy="100000" kx="0" ky="0" algn="b" rotWithShape="0" blurRad="50800" dist="12700" dir="5400000">
              <a:srgbClr val="000000">
                <a:alpha val="50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5875" cap="flat">
          <a:solidFill>
            <a:schemeClr val="accent1"/>
          </a:solidFill>
          <a:prstDash val="solid"/>
          <a:round/>
        </a:ln>
        <a:effectLst>
          <a:outerShdw sx="100000" sy="100000" kx="0" ky="0" algn="b" rotWithShape="0" blurRad="50800" dist="12700" dir="5400000">
            <a:srgbClr val="000000">
              <a:alpha val="50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Tw Cen MT"/>
            <a:ea typeface="Tw Cen MT"/>
            <a:cs typeface="Tw Cen MT"/>
            <a:sym typeface="Tw Cen M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5875"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Tw Cen MT"/>
            <a:ea typeface="Tw Cen MT"/>
            <a:cs typeface="Tw Cen MT"/>
            <a:sym typeface="Tw Cen M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