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68F1E-0975-4BAA-9C8A-B2B33E9273F3}" type="doc">
      <dgm:prSet loTypeId="urn:microsoft.com/office/officeart/2005/8/layout/hierarchy1" loCatId="hierarchy" qsTypeId="urn:microsoft.com/office/officeart/2005/8/quickstyle/3d2" qsCatId="3D" csTypeId="urn:microsoft.com/office/officeart/2005/8/colors/accent1_2" csCatId="accent1" phldr="1"/>
      <dgm:spPr/>
      <dgm:t>
        <a:bodyPr/>
        <a:lstStyle/>
        <a:p>
          <a:pPr rtl="1"/>
          <a:endParaRPr lang="ar-EG"/>
        </a:p>
      </dgm:t>
    </dgm:pt>
    <dgm:pt modelId="{3412E107-F71C-4E13-8AF1-CF74CB57D31A}">
      <dgm:prSet phldrT="[Text]" custT="1"/>
      <dgm:spPr/>
      <dgm:t>
        <a:bodyPr/>
        <a:lstStyle/>
        <a:p>
          <a:pPr rtl="0"/>
          <a:r>
            <a:rPr lang="en-US" sz="2800" b="1" dirty="0" smtClean="0">
              <a:effectLst>
                <a:outerShdw blurRad="38100" dist="38100" dir="2700000" algn="tl">
                  <a:srgbClr val="000000">
                    <a:alpha val="43137"/>
                  </a:srgbClr>
                </a:outerShdw>
              </a:effectLst>
              <a:latin typeface="Garamond" pitchFamily="18" charset="0"/>
            </a:rPr>
            <a:t>Reservoirs</a:t>
          </a:r>
          <a:endParaRPr lang="ar-EG" sz="2800" b="1" dirty="0">
            <a:effectLst>
              <a:outerShdw blurRad="38100" dist="38100" dir="2700000" algn="tl">
                <a:srgbClr val="000000">
                  <a:alpha val="43137"/>
                </a:srgbClr>
              </a:outerShdw>
            </a:effectLst>
            <a:latin typeface="Garamond" pitchFamily="18" charset="0"/>
          </a:endParaRPr>
        </a:p>
      </dgm:t>
    </dgm:pt>
    <dgm:pt modelId="{676EC2A6-94B2-4ED1-B89C-880C5EA2498F}" type="parTrans" cxnId="{87F6D5CB-5EBE-4AB5-A44A-7125C307350C}">
      <dgm:prSet/>
      <dgm:spPr/>
      <dgm:t>
        <a:bodyPr/>
        <a:lstStyle/>
        <a:p>
          <a:pPr rtl="0"/>
          <a:endParaRPr lang="ar-EG"/>
        </a:p>
      </dgm:t>
    </dgm:pt>
    <dgm:pt modelId="{1121D61A-790F-4F64-A24A-6D7C8DAEA083}" type="sibTrans" cxnId="{87F6D5CB-5EBE-4AB5-A44A-7125C307350C}">
      <dgm:prSet/>
      <dgm:spPr/>
      <dgm:t>
        <a:bodyPr/>
        <a:lstStyle/>
        <a:p>
          <a:pPr rtl="0"/>
          <a:endParaRPr lang="ar-EG"/>
        </a:p>
      </dgm:t>
    </dgm:pt>
    <dgm:pt modelId="{D2AB998C-D72E-40C1-909E-7139624A4499}">
      <dgm:prSet phldrT="[Text]" custT="1"/>
      <dgm:spPr/>
      <dgm:t>
        <a:bodyPr/>
        <a:lstStyle/>
        <a:p>
          <a:pPr rtl="0"/>
          <a:r>
            <a:rPr lang="en-US" sz="2800" b="1" dirty="0" smtClean="0">
              <a:effectLst>
                <a:outerShdw blurRad="38100" dist="38100" dir="2700000" algn="tl">
                  <a:srgbClr val="000000">
                    <a:alpha val="43137"/>
                  </a:srgbClr>
                </a:outerShdw>
              </a:effectLst>
              <a:latin typeface="Garamond" pitchFamily="18" charset="0"/>
            </a:rPr>
            <a:t>Inanimate ( </a:t>
          </a:r>
          <a:r>
            <a:rPr lang="en-MY" sz="2800" b="1" dirty="0" smtClean="0">
              <a:latin typeface="Garamond" pitchFamily="18" charset="0"/>
            </a:rPr>
            <a:t>non-living things.)</a:t>
          </a:r>
          <a:endParaRPr lang="ar-EG" sz="2800" b="1" dirty="0">
            <a:effectLst>
              <a:outerShdw blurRad="38100" dist="38100" dir="2700000" algn="tl">
                <a:srgbClr val="000000">
                  <a:alpha val="43137"/>
                </a:srgbClr>
              </a:outerShdw>
            </a:effectLst>
            <a:latin typeface="Garamond" pitchFamily="18" charset="0"/>
          </a:endParaRPr>
        </a:p>
      </dgm:t>
    </dgm:pt>
    <dgm:pt modelId="{055EACDD-599E-4071-BA36-A7B1237D5282}" type="parTrans" cxnId="{23241C90-1D5A-4C62-83C5-0A308BD21B3E}">
      <dgm:prSet/>
      <dgm:spPr/>
      <dgm:t>
        <a:bodyPr/>
        <a:lstStyle/>
        <a:p>
          <a:pPr rtl="0"/>
          <a:endParaRPr lang="ar-EG"/>
        </a:p>
      </dgm:t>
    </dgm:pt>
    <dgm:pt modelId="{E689BABF-25EA-421E-AE45-CDE83B52C177}" type="sibTrans" cxnId="{23241C90-1D5A-4C62-83C5-0A308BD21B3E}">
      <dgm:prSet/>
      <dgm:spPr/>
      <dgm:t>
        <a:bodyPr/>
        <a:lstStyle/>
        <a:p>
          <a:pPr rtl="0"/>
          <a:endParaRPr lang="ar-EG"/>
        </a:p>
      </dgm:t>
    </dgm:pt>
    <dgm:pt modelId="{893A296F-D624-4B08-90FB-1FD6D470C628}">
      <dgm:prSet phldrT="[Text]" custT="1"/>
      <dgm:spPr/>
      <dgm:t>
        <a:bodyPr/>
        <a:lstStyle/>
        <a:p>
          <a:pPr rtl="0"/>
          <a:r>
            <a:rPr lang="en-US" sz="2800" b="1" dirty="0" smtClean="0">
              <a:effectLst>
                <a:outerShdw blurRad="38100" dist="38100" dir="2700000" algn="tl">
                  <a:srgbClr val="000000">
                    <a:alpha val="43137"/>
                  </a:srgbClr>
                </a:outerShdw>
              </a:effectLst>
              <a:latin typeface="Garamond" pitchFamily="18" charset="0"/>
            </a:rPr>
            <a:t>Animal</a:t>
          </a:r>
          <a:endParaRPr lang="ar-EG" sz="2800" b="1" dirty="0">
            <a:effectLst>
              <a:outerShdw blurRad="38100" dist="38100" dir="2700000" algn="tl">
                <a:srgbClr val="000000">
                  <a:alpha val="43137"/>
                </a:srgbClr>
              </a:outerShdw>
            </a:effectLst>
            <a:latin typeface="Garamond" pitchFamily="18" charset="0"/>
          </a:endParaRPr>
        </a:p>
      </dgm:t>
    </dgm:pt>
    <dgm:pt modelId="{AEDE2AFF-3E61-4CD6-B318-31237C0F17EC}" type="parTrans" cxnId="{5C7D437B-1E16-4B53-B2A6-424A600F5390}">
      <dgm:prSet/>
      <dgm:spPr/>
      <dgm:t>
        <a:bodyPr/>
        <a:lstStyle/>
        <a:p>
          <a:pPr rtl="0"/>
          <a:endParaRPr lang="ar-EG"/>
        </a:p>
      </dgm:t>
    </dgm:pt>
    <dgm:pt modelId="{CA6987D8-761D-4CEB-AA73-C616CA6FAFB1}" type="sibTrans" cxnId="{5C7D437B-1E16-4B53-B2A6-424A600F5390}">
      <dgm:prSet/>
      <dgm:spPr/>
      <dgm:t>
        <a:bodyPr/>
        <a:lstStyle/>
        <a:p>
          <a:pPr rtl="0"/>
          <a:endParaRPr lang="ar-EG"/>
        </a:p>
      </dgm:t>
    </dgm:pt>
    <dgm:pt modelId="{E80C0B43-06A5-43E0-8A41-330C5BC3C4BA}">
      <dgm:prSet custT="1"/>
      <dgm:spPr/>
      <dgm:t>
        <a:bodyPr/>
        <a:lstStyle/>
        <a:p>
          <a:pPr rtl="1"/>
          <a:r>
            <a:rPr lang="en-US" sz="2800" b="1" dirty="0" smtClean="0">
              <a:effectLst>
                <a:outerShdw blurRad="38100" dist="38100" dir="2700000" algn="tl">
                  <a:srgbClr val="000000">
                    <a:alpha val="43137"/>
                  </a:srgbClr>
                </a:outerShdw>
              </a:effectLst>
              <a:latin typeface="Garamond" pitchFamily="18" charset="0"/>
            </a:rPr>
            <a:t>Human</a:t>
          </a:r>
          <a:endParaRPr lang="ar-EG" sz="2800" b="1" dirty="0">
            <a:effectLst>
              <a:outerShdw blurRad="38100" dist="38100" dir="2700000" algn="tl">
                <a:srgbClr val="000000">
                  <a:alpha val="43137"/>
                </a:srgbClr>
              </a:outerShdw>
            </a:effectLst>
            <a:latin typeface="Garamond" pitchFamily="18" charset="0"/>
          </a:endParaRPr>
        </a:p>
      </dgm:t>
    </dgm:pt>
    <dgm:pt modelId="{002634F6-43D9-45B9-ACF9-37F95D925E87}" type="parTrans" cxnId="{4024E728-F70F-4AA4-92F8-ACEF59FD195C}">
      <dgm:prSet/>
      <dgm:spPr/>
      <dgm:t>
        <a:bodyPr/>
        <a:lstStyle/>
        <a:p>
          <a:pPr rtl="1"/>
          <a:endParaRPr lang="ar-EG"/>
        </a:p>
      </dgm:t>
    </dgm:pt>
    <dgm:pt modelId="{F2187BEF-DFDF-480E-B236-B5351ECFD333}" type="sibTrans" cxnId="{4024E728-F70F-4AA4-92F8-ACEF59FD195C}">
      <dgm:prSet/>
      <dgm:spPr/>
      <dgm:t>
        <a:bodyPr/>
        <a:lstStyle/>
        <a:p>
          <a:pPr rtl="1"/>
          <a:endParaRPr lang="ar-EG"/>
        </a:p>
      </dgm:t>
    </dgm:pt>
    <dgm:pt modelId="{C227B51A-ED4E-4D73-BA3B-7BB9F2B4BB6D}" type="pres">
      <dgm:prSet presAssocID="{16968F1E-0975-4BAA-9C8A-B2B33E9273F3}" presName="hierChild1" presStyleCnt="0">
        <dgm:presLayoutVars>
          <dgm:chPref val="1"/>
          <dgm:dir val="rev"/>
          <dgm:animOne val="branch"/>
          <dgm:animLvl val="lvl"/>
          <dgm:resizeHandles/>
        </dgm:presLayoutVars>
      </dgm:prSet>
      <dgm:spPr/>
      <dgm:t>
        <a:bodyPr/>
        <a:lstStyle/>
        <a:p>
          <a:pPr rtl="1"/>
          <a:endParaRPr lang="ar-EG"/>
        </a:p>
      </dgm:t>
    </dgm:pt>
    <dgm:pt modelId="{26BAA7B4-A5E0-4163-849F-7C317E0DF2AF}" type="pres">
      <dgm:prSet presAssocID="{3412E107-F71C-4E13-8AF1-CF74CB57D31A}" presName="hierRoot1" presStyleCnt="0"/>
      <dgm:spPr/>
    </dgm:pt>
    <dgm:pt modelId="{AC358BC1-E94B-4D63-9B97-7DB72D4F2256}" type="pres">
      <dgm:prSet presAssocID="{3412E107-F71C-4E13-8AF1-CF74CB57D31A}" presName="composite" presStyleCnt="0"/>
      <dgm:spPr/>
    </dgm:pt>
    <dgm:pt modelId="{C3304DDF-852A-4503-B5AB-02234E0F7B34}" type="pres">
      <dgm:prSet presAssocID="{3412E107-F71C-4E13-8AF1-CF74CB57D31A}" presName="background" presStyleLbl="node0" presStyleIdx="0" presStyleCnt="1"/>
      <dgm:spPr>
        <a:blipFill rotWithShape="0">
          <a:blip xmlns:r="http://schemas.openxmlformats.org/officeDocument/2006/relationships" r:embed="rId1"/>
          <a:tile tx="0" ty="0" sx="100000" sy="100000" flip="none" algn="tl"/>
        </a:blipFill>
      </dgm:spPr>
      <dgm:t>
        <a:bodyPr/>
        <a:lstStyle/>
        <a:p>
          <a:endParaRPr lang="en-MY"/>
        </a:p>
      </dgm:t>
    </dgm:pt>
    <dgm:pt modelId="{823CA37B-F907-481D-8DE5-89F217742971}" type="pres">
      <dgm:prSet presAssocID="{3412E107-F71C-4E13-8AF1-CF74CB57D31A}" presName="text" presStyleLbl="fgAcc0" presStyleIdx="0" presStyleCnt="1" custScaleX="224001" custScaleY="102257" custLinFactNeighborX="579" custLinFactNeighborY="-38079">
        <dgm:presLayoutVars>
          <dgm:chPref val="3"/>
        </dgm:presLayoutVars>
      </dgm:prSet>
      <dgm:spPr/>
      <dgm:t>
        <a:bodyPr/>
        <a:lstStyle/>
        <a:p>
          <a:pPr rtl="1"/>
          <a:endParaRPr lang="ar-EG"/>
        </a:p>
      </dgm:t>
    </dgm:pt>
    <dgm:pt modelId="{A5C46BD5-97D6-4087-9C0A-BAA56C2D69AC}" type="pres">
      <dgm:prSet presAssocID="{3412E107-F71C-4E13-8AF1-CF74CB57D31A}" presName="hierChild2" presStyleCnt="0"/>
      <dgm:spPr/>
    </dgm:pt>
    <dgm:pt modelId="{173CCCF5-DD2E-46CC-9B75-0214DE6922E8}" type="pres">
      <dgm:prSet presAssocID="{055EACDD-599E-4071-BA36-A7B1237D5282}" presName="Name10" presStyleLbl="parChTrans1D2" presStyleIdx="0" presStyleCnt="3"/>
      <dgm:spPr/>
      <dgm:t>
        <a:bodyPr/>
        <a:lstStyle/>
        <a:p>
          <a:pPr rtl="1"/>
          <a:endParaRPr lang="ar-EG"/>
        </a:p>
      </dgm:t>
    </dgm:pt>
    <dgm:pt modelId="{8D5CFE66-C9D6-4744-8CEE-CE59C090082E}" type="pres">
      <dgm:prSet presAssocID="{D2AB998C-D72E-40C1-909E-7139624A4499}" presName="hierRoot2" presStyleCnt="0"/>
      <dgm:spPr/>
    </dgm:pt>
    <dgm:pt modelId="{E5CF883C-260A-493F-94EF-BB6A047F2ACA}" type="pres">
      <dgm:prSet presAssocID="{D2AB998C-D72E-40C1-909E-7139624A4499}" presName="composite2" presStyleCnt="0"/>
      <dgm:spPr/>
    </dgm:pt>
    <dgm:pt modelId="{A457AEA9-5FA7-4FFE-BB4F-FE871C2E6459}" type="pres">
      <dgm:prSet presAssocID="{D2AB998C-D72E-40C1-909E-7139624A4499}" presName="background2" presStyleLbl="node2" presStyleIdx="0" presStyleCnt="3"/>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dgm:spPr>
      <dgm:t>
        <a:bodyPr/>
        <a:lstStyle/>
        <a:p>
          <a:endParaRPr lang="en-MY"/>
        </a:p>
      </dgm:t>
    </dgm:pt>
    <dgm:pt modelId="{40899558-621F-4B0D-B585-C49CBA4EA7F0}" type="pres">
      <dgm:prSet presAssocID="{D2AB998C-D72E-40C1-909E-7139624A4499}" presName="text2" presStyleLbl="fgAcc2" presStyleIdx="0" presStyleCnt="3" custLinFactNeighborX="95" custLinFactNeighborY="2930">
        <dgm:presLayoutVars>
          <dgm:chPref val="3"/>
        </dgm:presLayoutVars>
      </dgm:prSet>
      <dgm:spPr/>
      <dgm:t>
        <a:bodyPr/>
        <a:lstStyle/>
        <a:p>
          <a:pPr rtl="1"/>
          <a:endParaRPr lang="ar-EG"/>
        </a:p>
      </dgm:t>
    </dgm:pt>
    <dgm:pt modelId="{3A31C994-0176-4122-B40D-CF740FB44D0D}" type="pres">
      <dgm:prSet presAssocID="{D2AB998C-D72E-40C1-909E-7139624A4499}" presName="hierChild3" presStyleCnt="0"/>
      <dgm:spPr/>
    </dgm:pt>
    <dgm:pt modelId="{51AE8495-33EA-4E26-A917-2805C721A71E}" type="pres">
      <dgm:prSet presAssocID="{AEDE2AFF-3E61-4CD6-B318-31237C0F17EC}" presName="Name10" presStyleLbl="parChTrans1D2" presStyleIdx="1" presStyleCnt="3"/>
      <dgm:spPr/>
      <dgm:t>
        <a:bodyPr/>
        <a:lstStyle/>
        <a:p>
          <a:pPr rtl="1"/>
          <a:endParaRPr lang="ar-EG"/>
        </a:p>
      </dgm:t>
    </dgm:pt>
    <dgm:pt modelId="{DD436B68-B262-4C5D-AEF3-1EDB727AA96C}" type="pres">
      <dgm:prSet presAssocID="{893A296F-D624-4B08-90FB-1FD6D470C628}" presName="hierRoot2" presStyleCnt="0"/>
      <dgm:spPr/>
    </dgm:pt>
    <dgm:pt modelId="{E51D04D8-A59D-4729-9A61-13DA7DBE05AC}" type="pres">
      <dgm:prSet presAssocID="{893A296F-D624-4B08-90FB-1FD6D470C628}" presName="composite2" presStyleCnt="0"/>
      <dgm:spPr/>
    </dgm:pt>
    <dgm:pt modelId="{9973AA08-5C60-46F4-B800-A76A77885749}" type="pres">
      <dgm:prSet presAssocID="{893A296F-D624-4B08-90FB-1FD6D470C628}" presName="background2" presStyleLbl="node2" presStyleIdx="1" presStyleCnt="3"/>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dgm:spPr>
      <dgm:t>
        <a:bodyPr/>
        <a:lstStyle/>
        <a:p>
          <a:endParaRPr lang="en-MY"/>
        </a:p>
      </dgm:t>
    </dgm:pt>
    <dgm:pt modelId="{33B867B6-0DCF-47F1-AB1D-D4B7280A8FC7}" type="pres">
      <dgm:prSet presAssocID="{893A296F-D624-4B08-90FB-1FD6D470C628}" presName="text2" presStyleLbl="fgAcc2" presStyleIdx="1" presStyleCnt="3" custLinFactNeighborX="-899" custLinFactNeighborY="2930">
        <dgm:presLayoutVars>
          <dgm:chPref val="3"/>
        </dgm:presLayoutVars>
      </dgm:prSet>
      <dgm:spPr/>
      <dgm:t>
        <a:bodyPr/>
        <a:lstStyle/>
        <a:p>
          <a:pPr rtl="1"/>
          <a:endParaRPr lang="ar-EG"/>
        </a:p>
      </dgm:t>
    </dgm:pt>
    <dgm:pt modelId="{A191FBEE-4325-4AEE-A29B-F504F0054E22}" type="pres">
      <dgm:prSet presAssocID="{893A296F-D624-4B08-90FB-1FD6D470C628}" presName="hierChild3" presStyleCnt="0"/>
      <dgm:spPr/>
    </dgm:pt>
    <dgm:pt modelId="{0DAF0BCC-BCAC-418E-B302-2F79E6661074}" type="pres">
      <dgm:prSet presAssocID="{002634F6-43D9-45B9-ACF9-37F95D925E87}" presName="Name10" presStyleLbl="parChTrans1D2" presStyleIdx="2" presStyleCnt="3"/>
      <dgm:spPr/>
      <dgm:t>
        <a:bodyPr/>
        <a:lstStyle/>
        <a:p>
          <a:pPr rtl="1"/>
          <a:endParaRPr lang="ar-EG"/>
        </a:p>
      </dgm:t>
    </dgm:pt>
    <dgm:pt modelId="{1E118886-8B1B-4836-8C1B-1BD261017CF4}" type="pres">
      <dgm:prSet presAssocID="{E80C0B43-06A5-43E0-8A41-330C5BC3C4BA}" presName="hierRoot2" presStyleCnt="0"/>
      <dgm:spPr/>
    </dgm:pt>
    <dgm:pt modelId="{9BB15DBA-0976-473F-A69E-FFCBBA11901E}" type="pres">
      <dgm:prSet presAssocID="{E80C0B43-06A5-43E0-8A41-330C5BC3C4BA}" presName="composite2" presStyleCnt="0"/>
      <dgm:spPr/>
    </dgm:pt>
    <dgm:pt modelId="{C20AA51E-017F-4778-8586-D7AE0C7E3BC8}" type="pres">
      <dgm:prSet presAssocID="{E80C0B43-06A5-43E0-8A41-330C5BC3C4BA}" presName="background2" presStyleLbl="node2" presStyleIdx="2" presStyleCnt="3"/>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dgm:spPr>
      <dgm:t>
        <a:bodyPr/>
        <a:lstStyle/>
        <a:p>
          <a:endParaRPr lang="en-MY"/>
        </a:p>
      </dgm:t>
    </dgm:pt>
    <dgm:pt modelId="{5192BB4F-31E9-4A22-922E-1C4C6863CEEF}" type="pres">
      <dgm:prSet presAssocID="{E80C0B43-06A5-43E0-8A41-330C5BC3C4BA}" presName="text2" presStyleLbl="fgAcc2" presStyleIdx="2" presStyleCnt="3" custScaleX="90083" custScaleY="103614" custLinFactNeighborX="-38919" custLinFactNeighborY="2459">
        <dgm:presLayoutVars>
          <dgm:chPref val="3"/>
        </dgm:presLayoutVars>
      </dgm:prSet>
      <dgm:spPr/>
      <dgm:t>
        <a:bodyPr/>
        <a:lstStyle/>
        <a:p>
          <a:pPr rtl="1"/>
          <a:endParaRPr lang="ar-EG"/>
        </a:p>
      </dgm:t>
    </dgm:pt>
    <dgm:pt modelId="{6145DC24-E44F-4B1C-B534-B762E8FA8E20}" type="pres">
      <dgm:prSet presAssocID="{E80C0B43-06A5-43E0-8A41-330C5BC3C4BA}" presName="hierChild3" presStyleCnt="0"/>
      <dgm:spPr/>
    </dgm:pt>
  </dgm:ptLst>
  <dgm:cxnLst>
    <dgm:cxn modelId="{25FA3C69-B154-4078-93B5-1BC14E307877}" type="presOf" srcId="{16968F1E-0975-4BAA-9C8A-B2B33E9273F3}" destId="{C227B51A-ED4E-4D73-BA3B-7BB9F2B4BB6D}" srcOrd="0" destOrd="0" presId="urn:microsoft.com/office/officeart/2005/8/layout/hierarchy1"/>
    <dgm:cxn modelId="{4E0B2130-83A6-40A8-B60F-7D38925D8781}" type="presOf" srcId="{055EACDD-599E-4071-BA36-A7B1237D5282}" destId="{173CCCF5-DD2E-46CC-9B75-0214DE6922E8}" srcOrd="0" destOrd="0" presId="urn:microsoft.com/office/officeart/2005/8/layout/hierarchy1"/>
    <dgm:cxn modelId="{82C4CD45-AD29-4C1D-8ECF-1B08FB7CBF72}" type="presOf" srcId="{AEDE2AFF-3E61-4CD6-B318-31237C0F17EC}" destId="{51AE8495-33EA-4E26-A917-2805C721A71E}" srcOrd="0" destOrd="0" presId="urn:microsoft.com/office/officeart/2005/8/layout/hierarchy1"/>
    <dgm:cxn modelId="{5C7D437B-1E16-4B53-B2A6-424A600F5390}" srcId="{3412E107-F71C-4E13-8AF1-CF74CB57D31A}" destId="{893A296F-D624-4B08-90FB-1FD6D470C628}" srcOrd="1" destOrd="0" parTransId="{AEDE2AFF-3E61-4CD6-B318-31237C0F17EC}" sibTransId="{CA6987D8-761D-4CEB-AA73-C616CA6FAFB1}"/>
    <dgm:cxn modelId="{D0B537A3-B016-456C-8A68-429589D53EEA}" type="presOf" srcId="{893A296F-D624-4B08-90FB-1FD6D470C628}" destId="{33B867B6-0DCF-47F1-AB1D-D4B7280A8FC7}" srcOrd="0" destOrd="0" presId="urn:microsoft.com/office/officeart/2005/8/layout/hierarchy1"/>
    <dgm:cxn modelId="{5E6CCE42-23F8-4057-8DF2-54E96CBFD5B2}" type="presOf" srcId="{002634F6-43D9-45B9-ACF9-37F95D925E87}" destId="{0DAF0BCC-BCAC-418E-B302-2F79E6661074}" srcOrd="0" destOrd="0" presId="urn:microsoft.com/office/officeart/2005/8/layout/hierarchy1"/>
    <dgm:cxn modelId="{87F6D5CB-5EBE-4AB5-A44A-7125C307350C}" srcId="{16968F1E-0975-4BAA-9C8A-B2B33E9273F3}" destId="{3412E107-F71C-4E13-8AF1-CF74CB57D31A}" srcOrd="0" destOrd="0" parTransId="{676EC2A6-94B2-4ED1-B89C-880C5EA2498F}" sibTransId="{1121D61A-790F-4F64-A24A-6D7C8DAEA083}"/>
    <dgm:cxn modelId="{4024E728-F70F-4AA4-92F8-ACEF59FD195C}" srcId="{3412E107-F71C-4E13-8AF1-CF74CB57D31A}" destId="{E80C0B43-06A5-43E0-8A41-330C5BC3C4BA}" srcOrd="2" destOrd="0" parTransId="{002634F6-43D9-45B9-ACF9-37F95D925E87}" sibTransId="{F2187BEF-DFDF-480E-B236-B5351ECFD333}"/>
    <dgm:cxn modelId="{0FEB3C40-E6B9-4B33-A952-F764F89BF7D4}" type="presOf" srcId="{E80C0B43-06A5-43E0-8A41-330C5BC3C4BA}" destId="{5192BB4F-31E9-4A22-922E-1C4C6863CEEF}" srcOrd="0" destOrd="0" presId="urn:microsoft.com/office/officeart/2005/8/layout/hierarchy1"/>
    <dgm:cxn modelId="{F0FE4153-9CBE-4CE3-8569-631CF1C9DEB4}" type="presOf" srcId="{3412E107-F71C-4E13-8AF1-CF74CB57D31A}" destId="{823CA37B-F907-481D-8DE5-89F217742971}" srcOrd="0" destOrd="0" presId="urn:microsoft.com/office/officeart/2005/8/layout/hierarchy1"/>
    <dgm:cxn modelId="{23241C90-1D5A-4C62-83C5-0A308BD21B3E}" srcId="{3412E107-F71C-4E13-8AF1-CF74CB57D31A}" destId="{D2AB998C-D72E-40C1-909E-7139624A4499}" srcOrd="0" destOrd="0" parTransId="{055EACDD-599E-4071-BA36-A7B1237D5282}" sibTransId="{E689BABF-25EA-421E-AE45-CDE83B52C177}"/>
    <dgm:cxn modelId="{864208AF-DF40-49BA-A648-B7CE7E702267}" type="presOf" srcId="{D2AB998C-D72E-40C1-909E-7139624A4499}" destId="{40899558-621F-4B0D-B585-C49CBA4EA7F0}" srcOrd="0" destOrd="0" presId="urn:microsoft.com/office/officeart/2005/8/layout/hierarchy1"/>
    <dgm:cxn modelId="{A07D9096-37AC-47D4-B271-CCC7F16FC7BA}" type="presParOf" srcId="{C227B51A-ED4E-4D73-BA3B-7BB9F2B4BB6D}" destId="{26BAA7B4-A5E0-4163-849F-7C317E0DF2AF}" srcOrd="0" destOrd="0" presId="urn:microsoft.com/office/officeart/2005/8/layout/hierarchy1"/>
    <dgm:cxn modelId="{9662B3AA-C1D3-4A44-A940-B57ED8F8EF37}" type="presParOf" srcId="{26BAA7B4-A5E0-4163-849F-7C317E0DF2AF}" destId="{AC358BC1-E94B-4D63-9B97-7DB72D4F2256}" srcOrd="0" destOrd="0" presId="urn:microsoft.com/office/officeart/2005/8/layout/hierarchy1"/>
    <dgm:cxn modelId="{9E74D49F-3236-4F30-A6BF-41EA55D9CE04}" type="presParOf" srcId="{AC358BC1-E94B-4D63-9B97-7DB72D4F2256}" destId="{C3304DDF-852A-4503-B5AB-02234E0F7B34}" srcOrd="0" destOrd="0" presId="urn:microsoft.com/office/officeart/2005/8/layout/hierarchy1"/>
    <dgm:cxn modelId="{1EC0B392-14E6-440D-BF47-9BFD1BAE7D6C}" type="presParOf" srcId="{AC358BC1-E94B-4D63-9B97-7DB72D4F2256}" destId="{823CA37B-F907-481D-8DE5-89F217742971}" srcOrd="1" destOrd="0" presId="urn:microsoft.com/office/officeart/2005/8/layout/hierarchy1"/>
    <dgm:cxn modelId="{C2F46FF9-B739-4154-B3E5-BA61002640E5}" type="presParOf" srcId="{26BAA7B4-A5E0-4163-849F-7C317E0DF2AF}" destId="{A5C46BD5-97D6-4087-9C0A-BAA56C2D69AC}" srcOrd="1" destOrd="0" presId="urn:microsoft.com/office/officeart/2005/8/layout/hierarchy1"/>
    <dgm:cxn modelId="{B48015F1-345C-41FC-B45B-5C7CC62D4060}" type="presParOf" srcId="{A5C46BD5-97D6-4087-9C0A-BAA56C2D69AC}" destId="{173CCCF5-DD2E-46CC-9B75-0214DE6922E8}" srcOrd="0" destOrd="0" presId="urn:microsoft.com/office/officeart/2005/8/layout/hierarchy1"/>
    <dgm:cxn modelId="{A5F02C30-7C51-4024-9B19-356AD923E347}" type="presParOf" srcId="{A5C46BD5-97D6-4087-9C0A-BAA56C2D69AC}" destId="{8D5CFE66-C9D6-4744-8CEE-CE59C090082E}" srcOrd="1" destOrd="0" presId="urn:microsoft.com/office/officeart/2005/8/layout/hierarchy1"/>
    <dgm:cxn modelId="{DC0F45DC-4A77-42F0-8DA2-0C877940B192}" type="presParOf" srcId="{8D5CFE66-C9D6-4744-8CEE-CE59C090082E}" destId="{E5CF883C-260A-493F-94EF-BB6A047F2ACA}" srcOrd="0" destOrd="0" presId="urn:microsoft.com/office/officeart/2005/8/layout/hierarchy1"/>
    <dgm:cxn modelId="{545B7B0C-F132-44DC-A4B1-EE3B63710AAA}" type="presParOf" srcId="{E5CF883C-260A-493F-94EF-BB6A047F2ACA}" destId="{A457AEA9-5FA7-4FFE-BB4F-FE871C2E6459}" srcOrd="0" destOrd="0" presId="urn:microsoft.com/office/officeart/2005/8/layout/hierarchy1"/>
    <dgm:cxn modelId="{E20FF8F5-1A30-4503-BC55-D6DF116C2183}" type="presParOf" srcId="{E5CF883C-260A-493F-94EF-BB6A047F2ACA}" destId="{40899558-621F-4B0D-B585-C49CBA4EA7F0}" srcOrd="1" destOrd="0" presId="urn:microsoft.com/office/officeart/2005/8/layout/hierarchy1"/>
    <dgm:cxn modelId="{CA0BC548-12A1-4EEB-AACA-F833BF0CBE78}" type="presParOf" srcId="{8D5CFE66-C9D6-4744-8CEE-CE59C090082E}" destId="{3A31C994-0176-4122-B40D-CF740FB44D0D}" srcOrd="1" destOrd="0" presId="urn:microsoft.com/office/officeart/2005/8/layout/hierarchy1"/>
    <dgm:cxn modelId="{47A23504-26E5-47F7-9096-C0970CE169C5}" type="presParOf" srcId="{A5C46BD5-97D6-4087-9C0A-BAA56C2D69AC}" destId="{51AE8495-33EA-4E26-A917-2805C721A71E}" srcOrd="2" destOrd="0" presId="urn:microsoft.com/office/officeart/2005/8/layout/hierarchy1"/>
    <dgm:cxn modelId="{1D85C607-F541-4ECB-82C9-32C9EC19DE52}" type="presParOf" srcId="{A5C46BD5-97D6-4087-9C0A-BAA56C2D69AC}" destId="{DD436B68-B262-4C5D-AEF3-1EDB727AA96C}" srcOrd="3" destOrd="0" presId="urn:microsoft.com/office/officeart/2005/8/layout/hierarchy1"/>
    <dgm:cxn modelId="{F1D57196-81F4-440E-BAC3-4FACD4D28634}" type="presParOf" srcId="{DD436B68-B262-4C5D-AEF3-1EDB727AA96C}" destId="{E51D04D8-A59D-4729-9A61-13DA7DBE05AC}" srcOrd="0" destOrd="0" presId="urn:microsoft.com/office/officeart/2005/8/layout/hierarchy1"/>
    <dgm:cxn modelId="{08BE1379-0D18-4F3E-AAAA-14E09EEFF6F8}" type="presParOf" srcId="{E51D04D8-A59D-4729-9A61-13DA7DBE05AC}" destId="{9973AA08-5C60-46F4-B800-A76A77885749}" srcOrd="0" destOrd="0" presId="urn:microsoft.com/office/officeart/2005/8/layout/hierarchy1"/>
    <dgm:cxn modelId="{929134C2-A050-4359-8054-1B78C67CB2CD}" type="presParOf" srcId="{E51D04D8-A59D-4729-9A61-13DA7DBE05AC}" destId="{33B867B6-0DCF-47F1-AB1D-D4B7280A8FC7}" srcOrd="1" destOrd="0" presId="urn:microsoft.com/office/officeart/2005/8/layout/hierarchy1"/>
    <dgm:cxn modelId="{ADE81B84-6A4D-4432-BD16-1557B36148CB}" type="presParOf" srcId="{DD436B68-B262-4C5D-AEF3-1EDB727AA96C}" destId="{A191FBEE-4325-4AEE-A29B-F504F0054E22}" srcOrd="1" destOrd="0" presId="urn:microsoft.com/office/officeart/2005/8/layout/hierarchy1"/>
    <dgm:cxn modelId="{657852E9-1ACA-404E-B31D-D07662297DA7}" type="presParOf" srcId="{A5C46BD5-97D6-4087-9C0A-BAA56C2D69AC}" destId="{0DAF0BCC-BCAC-418E-B302-2F79E6661074}" srcOrd="4" destOrd="0" presId="urn:microsoft.com/office/officeart/2005/8/layout/hierarchy1"/>
    <dgm:cxn modelId="{1CF347C4-592B-4C43-A549-BA3E26C014D9}" type="presParOf" srcId="{A5C46BD5-97D6-4087-9C0A-BAA56C2D69AC}" destId="{1E118886-8B1B-4836-8C1B-1BD261017CF4}" srcOrd="5" destOrd="0" presId="urn:microsoft.com/office/officeart/2005/8/layout/hierarchy1"/>
    <dgm:cxn modelId="{3D04C4A8-A679-4BD1-8375-6C06947D2842}" type="presParOf" srcId="{1E118886-8B1B-4836-8C1B-1BD261017CF4}" destId="{9BB15DBA-0976-473F-A69E-FFCBBA11901E}" srcOrd="0" destOrd="0" presId="urn:microsoft.com/office/officeart/2005/8/layout/hierarchy1"/>
    <dgm:cxn modelId="{8D7192E6-361A-43D1-B2BA-12CD93957C2C}" type="presParOf" srcId="{9BB15DBA-0976-473F-A69E-FFCBBA11901E}" destId="{C20AA51E-017F-4778-8586-D7AE0C7E3BC8}" srcOrd="0" destOrd="0" presId="urn:microsoft.com/office/officeart/2005/8/layout/hierarchy1"/>
    <dgm:cxn modelId="{F0A2FF75-67F6-460D-8C6A-FFD66E250DFC}" type="presParOf" srcId="{9BB15DBA-0976-473F-A69E-FFCBBA11901E}" destId="{5192BB4F-31E9-4A22-922E-1C4C6863CEEF}" srcOrd="1" destOrd="0" presId="urn:microsoft.com/office/officeart/2005/8/layout/hierarchy1"/>
    <dgm:cxn modelId="{E2F5E526-EE67-4366-A1BE-C6F5A95F92A9}" type="presParOf" srcId="{1E118886-8B1B-4836-8C1B-1BD261017CF4}" destId="{6145DC24-E44F-4B1C-B534-B762E8FA8E20}"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68F1E-0975-4BAA-9C8A-B2B33E9273F3}" type="doc">
      <dgm:prSet loTypeId="urn:microsoft.com/office/officeart/2005/8/layout/hierarchy1" loCatId="hierarchy" qsTypeId="urn:microsoft.com/office/officeart/2005/8/quickstyle/3d2" qsCatId="3D" csTypeId="urn:microsoft.com/office/officeart/2005/8/colors/accent1_2" csCatId="accent1" phldr="1"/>
      <dgm:spPr/>
      <dgm:t>
        <a:bodyPr/>
        <a:lstStyle/>
        <a:p>
          <a:pPr rtl="1"/>
          <a:endParaRPr lang="ar-EG"/>
        </a:p>
      </dgm:t>
    </dgm:pt>
    <dgm:pt modelId="{3412E107-F71C-4E13-8AF1-CF74CB57D31A}">
      <dgm:prSet phldrT="[Text]" custT="1"/>
      <dgm:spPr/>
      <dgm:t>
        <a:bodyPr/>
        <a:lstStyle/>
        <a:p>
          <a:pPr rtl="0"/>
          <a:r>
            <a:rPr lang="en-US" sz="2800" b="1" dirty="0" smtClean="0">
              <a:effectLst>
                <a:outerShdw blurRad="38100" dist="38100" dir="2700000" algn="tl">
                  <a:srgbClr val="000000">
                    <a:alpha val="43137"/>
                  </a:srgbClr>
                </a:outerShdw>
              </a:effectLst>
              <a:latin typeface="Garamond" pitchFamily="18" charset="0"/>
            </a:rPr>
            <a:t>Reservoirs</a:t>
          </a:r>
          <a:endParaRPr lang="ar-EG" sz="2800" b="1" dirty="0">
            <a:effectLst>
              <a:outerShdw blurRad="38100" dist="38100" dir="2700000" algn="tl">
                <a:srgbClr val="000000">
                  <a:alpha val="43137"/>
                </a:srgbClr>
              </a:outerShdw>
            </a:effectLst>
            <a:latin typeface="Garamond" pitchFamily="18" charset="0"/>
          </a:endParaRPr>
        </a:p>
      </dgm:t>
    </dgm:pt>
    <dgm:pt modelId="{676EC2A6-94B2-4ED1-B89C-880C5EA2498F}" type="parTrans" cxnId="{87F6D5CB-5EBE-4AB5-A44A-7125C307350C}">
      <dgm:prSet/>
      <dgm:spPr/>
      <dgm:t>
        <a:bodyPr/>
        <a:lstStyle/>
        <a:p>
          <a:pPr rtl="0"/>
          <a:endParaRPr lang="ar-EG"/>
        </a:p>
      </dgm:t>
    </dgm:pt>
    <dgm:pt modelId="{1121D61A-790F-4F64-A24A-6D7C8DAEA083}" type="sibTrans" cxnId="{87F6D5CB-5EBE-4AB5-A44A-7125C307350C}">
      <dgm:prSet/>
      <dgm:spPr/>
      <dgm:t>
        <a:bodyPr/>
        <a:lstStyle/>
        <a:p>
          <a:pPr rtl="0"/>
          <a:endParaRPr lang="ar-EG"/>
        </a:p>
      </dgm:t>
    </dgm:pt>
    <dgm:pt modelId="{D2AB998C-D72E-40C1-909E-7139624A4499}">
      <dgm:prSet phldrT="[Text]" custT="1"/>
      <dgm:spPr/>
      <dgm:t>
        <a:bodyPr/>
        <a:lstStyle/>
        <a:p>
          <a:pPr rtl="0"/>
          <a:r>
            <a:rPr lang="en-US" sz="2800" b="1" dirty="0" smtClean="0">
              <a:latin typeface="Garamond" pitchFamily="18" charset="0"/>
            </a:rPr>
            <a:t>Inanimate</a:t>
          </a:r>
          <a:endParaRPr lang="ar-EG" sz="2800" b="1" dirty="0">
            <a:latin typeface="Garamond" pitchFamily="18" charset="0"/>
          </a:endParaRPr>
        </a:p>
      </dgm:t>
    </dgm:pt>
    <dgm:pt modelId="{055EACDD-599E-4071-BA36-A7B1237D5282}" type="parTrans" cxnId="{23241C90-1D5A-4C62-83C5-0A308BD21B3E}">
      <dgm:prSet/>
      <dgm:spPr/>
      <dgm:t>
        <a:bodyPr/>
        <a:lstStyle/>
        <a:p>
          <a:pPr rtl="0"/>
          <a:endParaRPr lang="ar-EG"/>
        </a:p>
      </dgm:t>
    </dgm:pt>
    <dgm:pt modelId="{E689BABF-25EA-421E-AE45-CDE83B52C177}" type="sibTrans" cxnId="{23241C90-1D5A-4C62-83C5-0A308BD21B3E}">
      <dgm:prSet/>
      <dgm:spPr/>
      <dgm:t>
        <a:bodyPr/>
        <a:lstStyle/>
        <a:p>
          <a:pPr rtl="0"/>
          <a:endParaRPr lang="ar-EG"/>
        </a:p>
      </dgm:t>
    </dgm:pt>
    <dgm:pt modelId="{893A296F-D624-4B08-90FB-1FD6D470C628}">
      <dgm:prSet phldrT="[Text]" custT="1"/>
      <dgm:spPr/>
      <dgm:t>
        <a:bodyPr/>
        <a:lstStyle/>
        <a:p>
          <a:pPr rtl="0"/>
          <a:r>
            <a:rPr lang="en-US" sz="2800" b="1" dirty="0" smtClean="0">
              <a:latin typeface="Garamond" pitchFamily="18" charset="0"/>
            </a:rPr>
            <a:t>Animal</a:t>
          </a:r>
          <a:endParaRPr lang="ar-EG" sz="2800" b="1" dirty="0">
            <a:latin typeface="Garamond" pitchFamily="18" charset="0"/>
          </a:endParaRPr>
        </a:p>
      </dgm:t>
    </dgm:pt>
    <dgm:pt modelId="{AEDE2AFF-3E61-4CD6-B318-31237C0F17EC}" type="parTrans" cxnId="{5C7D437B-1E16-4B53-B2A6-424A600F5390}">
      <dgm:prSet/>
      <dgm:spPr/>
      <dgm:t>
        <a:bodyPr/>
        <a:lstStyle/>
        <a:p>
          <a:pPr rtl="0"/>
          <a:endParaRPr lang="ar-EG"/>
        </a:p>
      </dgm:t>
    </dgm:pt>
    <dgm:pt modelId="{CA6987D8-761D-4CEB-AA73-C616CA6FAFB1}" type="sibTrans" cxnId="{5C7D437B-1E16-4B53-B2A6-424A600F5390}">
      <dgm:prSet/>
      <dgm:spPr/>
      <dgm:t>
        <a:bodyPr/>
        <a:lstStyle/>
        <a:p>
          <a:pPr rtl="0"/>
          <a:endParaRPr lang="ar-EG"/>
        </a:p>
      </dgm:t>
    </dgm:pt>
    <dgm:pt modelId="{E80C0B43-06A5-43E0-8A41-330C5BC3C4BA}">
      <dgm:prSet custT="1"/>
      <dgm:spPr/>
      <dgm:t>
        <a:bodyPr/>
        <a:lstStyle/>
        <a:p>
          <a:pPr rtl="1"/>
          <a:r>
            <a:rPr lang="en-US" sz="4000" b="1" dirty="0" smtClean="0">
              <a:solidFill>
                <a:srgbClr val="C00000"/>
              </a:solidFill>
              <a:effectLst>
                <a:outerShdw blurRad="38100" dist="38100" dir="2700000" algn="tl">
                  <a:srgbClr val="000000">
                    <a:alpha val="43137"/>
                  </a:srgbClr>
                </a:outerShdw>
              </a:effectLst>
              <a:latin typeface="Garamond" pitchFamily="18" charset="0"/>
            </a:rPr>
            <a:t>Human</a:t>
          </a:r>
          <a:endParaRPr lang="ar-EG" sz="4000" b="1" dirty="0">
            <a:solidFill>
              <a:srgbClr val="C00000"/>
            </a:solidFill>
            <a:effectLst>
              <a:outerShdw blurRad="38100" dist="38100" dir="2700000" algn="tl">
                <a:srgbClr val="000000">
                  <a:alpha val="43137"/>
                </a:srgbClr>
              </a:outerShdw>
            </a:effectLst>
            <a:latin typeface="Garamond" pitchFamily="18" charset="0"/>
          </a:endParaRPr>
        </a:p>
      </dgm:t>
    </dgm:pt>
    <dgm:pt modelId="{002634F6-43D9-45B9-ACF9-37F95D925E87}" type="parTrans" cxnId="{4024E728-F70F-4AA4-92F8-ACEF59FD195C}">
      <dgm:prSet/>
      <dgm:spPr/>
      <dgm:t>
        <a:bodyPr/>
        <a:lstStyle/>
        <a:p>
          <a:pPr rtl="1"/>
          <a:endParaRPr lang="ar-EG"/>
        </a:p>
      </dgm:t>
    </dgm:pt>
    <dgm:pt modelId="{F2187BEF-DFDF-480E-B236-B5351ECFD333}" type="sibTrans" cxnId="{4024E728-F70F-4AA4-92F8-ACEF59FD195C}">
      <dgm:prSet/>
      <dgm:spPr/>
      <dgm:t>
        <a:bodyPr/>
        <a:lstStyle/>
        <a:p>
          <a:pPr rtl="1"/>
          <a:endParaRPr lang="ar-EG"/>
        </a:p>
      </dgm:t>
    </dgm:pt>
    <dgm:pt modelId="{E3FB7F84-7244-4033-85C6-3FEBB40A3DEF}">
      <dgm:prSet custT="1"/>
      <dgm:spPr/>
      <dgm:t>
        <a:bodyPr/>
        <a:lstStyle/>
        <a:p>
          <a:pPr rtl="1"/>
          <a:r>
            <a:rPr lang="en-US" sz="3200" b="1" dirty="0" smtClean="0">
              <a:solidFill>
                <a:srgbClr val="FF0000"/>
              </a:solidFill>
              <a:effectLst/>
              <a:latin typeface="Garamond" pitchFamily="18" charset="0"/>
            </a:rPr>
            <a:t>Carriers</a:t>
          </a:r>
          <a:endParaRPr lang="ar-EG" sz="3200" b="1" dirty="0">
            <a:solidFill>
              <a:srgbClr val="FF0000"/>
            </a:solidFill>
            <a:effectLst/>
            <a:latin typeface="Garamond" pitchFamily="18" charset="0"/>
          </a:endParaRPr>
        </a:p>
      </dgm:t>
    </dgm:pt>
    <dgm:pt modelId="{620A0BA4-0B3D-4D4A-81EF-A810CAD64FE7}" type="parTrans" cxnId="{B28D6FA5-AE72-4B18-BA40-794533C2C309}">
      <dgm:prSet/>
      <dgm:spPr>
        <a:ln>
          <a:solidFill>
            <a:srgbClr val="FF0000"/>
          </a:solidFill>
        </a:ln>
      </dgm:spPr>
      <dgm:t>
        <a:bodyPr/>
        <a:lstStyle/>
        <a:p>
          <a:pPr rtl="1"/>
          <a:endParaRPr lang="ar-EG"/>
        </a:p>
      </dgm:t>
    </dgm:pt>
    <dgm:pt modelId="{E214AF95-BE32-4296-B7E2-B7771B5A93C6}" type="sibTrans" cxnId="{B28D6FA5-AE72-4B18-BA40-794533C2C309}">
      <dgm:prSet/>
      <dgm:spPr/>
      <dgm:t>
        <a:bodyPr/>
        <a:lstStyle/>
        <a:p>
          <a:pPr rtl="1"/>
          <a:endParaRPr lang="ar-EG"/>
        </a:p>
      </dgm:t>
    </dgm:pt>
    <dgm:pt modelId="{8DA2D4E2-475C-4C03-A0C0-594294D06077}">
      <dgm:prSet custT="1"/>
      <dgm:spPr/>
      <dgm:t>
        <a:bodyPr/>
        <a:lstStyle/>
        <a:p>
          <a:pPr rtl="1"/>
          <a:r>
            <a:rPr lang="en-US" sz="3600" b="1" dirty="0" smtClean="0">
              <a:solidFill>
                <a:srgbClr val="FF0000"/>
              </a:solidFill>
              <a:effectLst/>
              <a:latin typeface="Garamond" pitchFamily="18" charset="0"/>
            </a:rPr>
            <a:t>Cases</a:t>
          </a:r>
          <a:endParaRPr lang="ar-EG" sz="3600" b="1" dirty="0">
            <a:solidFill>
              <a:srgbClr val="FF0000"/>
            </a:solidFill>
            <a:effectLst/>
            <a:latin typeface="Garamond" pitchFamily="18" charset="0"/>
          </a:endParaRPr>
        </a:p>
      </dgm:t>
    </dgm:pt>
    <dgm:pt modelId="{88B0C487-29D0-43D7-A0E1-CDF1EEE4BF0B}" type="parTrans" cxnId="{02D2D82E-85C2-4975-AD09-2F9E35875F16}">
      <dgm:prSet/>
      <dgm:spPr>
        <a:ln>
          <a:solidFill>
            <a:srgbClr val="FF0000"/>
          </a:solidFill>
        </a:ln>
      </dgm:spPr>
      <dgm:t>
        <a:bodyPr/>
        <a:lstStyle/>
        <a:p>
          <a:pPr rtl="1"/>
          <a:endParaRPr lang="ar-EG"/>
        </a:p>
      </dgm:t>
    </dgm:pt>
    <dgm:pt modelId="{AEC74F71-CE96-4C1E-BA36-8610BC9EE8ED}" type="sibTrans" cxnId="{02D2D82E-85C2-4975-AD09-2F9E35875F16}">
      <dgm:prSet/>
      <dgm:spPr/>
      <dgm:t>
        <a:bodyPr/>
        <a:lstStyle/>
        <a:p>
          <a:pPr rtl="1"/>
          <a:endParaRPr lang="ar-EG"/>
        </a:p>
      </dgm:t>
    </dgm:pt>
    <dgm:pt modelId="{C227B51A-ED4E-4D73-BA3B-7BB9F2B4BB6D}" type="pres">
      <dgm:prSet presAssocID="{16968F1E-0975-4BAA-9C8A-B2B33E9273F3}" presName="hierChild1" presStyleCnt="0">
        <dgm:presLayoutVars>
          <dgm:chPref val="1"/>
          <dgm:dir val="rev"/>
          <dgm:animOne val="branch"/>
          <dgm:animLvl val="lvl"/>
          <dgm:resizeHandles/>
        </dgm:presLayoutVars>
      </dgm:prSet>
      <dgm:spPr/>
      <dgm:t>
        <a:bodyPr/>
        <a:lstStyle/>
        <a:p>
          <a:pPr rtl="1"/>
          <a:endParaRPr lang="ar-EG"/>
        </a:p>
      </dgm:t>
    </dgm:pt>
    <dgm:pt modelId="{26BAA7B4-A5E0-4163-849F-7C317E0DF2AF}" type="pres">
      <dgm:prSet presAssocID="{3412E107-F71C-4E13-8AF1-CF74CB57D31A}" presName="hierRoot1" presStyleCnt="0"/>
      <dgm:spPr/>
    </dgm:pt>
    <dgm:pt modelId="{AC358BC1-E94B-4D63-9B97-7DB72D4F2256}" type="pres">
      <dgm:prSet presAssocID="{3412E107-F71C-4E13-8AF1-CF74CB57D31A}" presName="composite" presStyleCnt="0"/>
      <dgm:spPr/>
    </dgm:pt>
    <dgm:pt modelId="{C3304DDF-852A-4503-B5AB-02234E0F7B34}" type="pres">
      <dgm:prSet presAssocID="{3412E107-F71C-4E13-8AF1-CF74CB57D31A}" presName="background" presStyleLbl="node0" presStyleIdx="0" presStyleCnt="1"/>
      <dgm:spPr>
        <a:blipFill rotWithShape="0">
          <a:blip xmlns:r="http://schemas.openxmlformats.org/officeDocument/2006/relationships" r:embed="rId1"/>
          <a:tile tx="0" ty="0" sx="100000" sy="100000" flip="none" algn="tl"/>
        </a:blipFill>
      </dgm:spPr>
      <dgm:t>
        <a:bodyPr/>
        <a:lstStyle/>
        <a:p>
          <a:endParaRPr lang="en-MY"/>
        </a:p>
      </dgm:t>
    </dgm:pt>
    <dgm:pt modelId="{823CA37B-F907-481D-8DE5-89F217742971}" type="pres">
      <dgm:prSet presAssocID="{3412E107-F71C-4E13-8AF1-CF74CB57D31A}" presName="text" presStyleLbl="fgAcc0" presStyleIdx="0" presStyleCnt="1" custScaleX="143652" custScaleY="44033" custLinFactNeighborX="-30634">
        <dgm:presLayoutVars>
          <dgm:chPref val="3"/>
        </dgm:presLayoutVars>
      </dgm:prSet>
      <dgm:spPr/>
      <dgm:t>
        <a:bodyPr/>
        <a:lstStyle/>
        <a:p>
          <a:pPr rtl="1"/>
          <a:endParaRPr lang="ar-EG"/>
        </a:p>
      </dgm:t>
    </dgm:pt>
    <dgm:pt modelId="{A5C46BD5-97D6-4087-9C0A-BAA56C2D69AC}" type="pres">
      <dgm:prSet presAssocID="{3412E107-F71C-4E13-8AF1-CF74CB57D31A}" presName="hierChild2" presStyleCnt="0"/>
      <dgm:spPr/>
    </dgm:pt>
    <dgm:pt modelId="{173CCCF5-DD2E-46CC-9B75-0214DE6922E8}" type="pres">
      <dgm:prSet presAssocID="{055EACDD-599E-4071-BA36-A7B1237D5282}" presName="Name10" presStyleLbl="parChTrans1D2" presStyleIdx="0" presStyleCnt="3"/>
      <dgm:spPr/>
      <dgm:t>
        <a:bodyPr/>
        <a:lstStyle/>
        <a:p>
          <a:pPr rtl="1"/>
          <a:endParaRPr lang="ar-EG"/>
        </a:p>
      </dgm:t>
    </dgm:pt>
    <dgm:pt modelId="{8D5CFE66-C9D6-4744-8CEE-CE59C090082E}" type="pres">
      <dgm:prSet presAssocID="{D2AB998C-D72E-40C1-909E-7139624A4499}" presName="hierRoot2" presStyleCnt="0"/>
      <dgm:spPr/>
    </dgm:pt>
    <dgm:pt modelId="{E5CF883C-260A-493F-94EF-BB6A047F2ACA}" type="pres">
      <dgm:prSet presAssocID="{D2AB998C-D72E-40C1-909E-7139624A4499}" presName="composite2" presStyleCnt="0"/>
      <dgm:spPr/>
    </dgm:pt>
    <dgm:pt modelId="{A457AEA9-5FA7-4FFE-BB4F-FE871C2E6459}" type="pres">
      <dgm:prSet presAssocID="{D2AB998C-D72E-40C1-909E-7139624A4499}" presName="background2" presStyleLbl="node2" presStyleIdx="0" presStyleCnt="3"/>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dgm:spPr>
      <dgm:t>
        <a:bodyPr/>
        <a:lstStyle/>
        <a:p>
          <a:endParaRPr lang="en-MY"/>
        </a:p>
      </dgm:t>
    </dgm:pt>
    <dgm:pt modelId="{40899558-621F-4B0D-B585-C49CBA4EA7F0}" type="pres">
      <dgm:prSet presAssocID="{D2AB998C-D72E-40C1-909E-7139624A4499}" presName="text2" presStyleLbl="fgAcc2" presStyleIdx="0" presStyleCnt="3" custScaleX="104158" custScaleY="67590" custLinFactNeighborX="-7610" custLinFactNeighborY="2930">
        <dgm:presLayoutVars>
          <dgm:chPref val="3"/>
        </dgm:presLayoutVars>
      </dgm:prSet>
      <dgm:spPr/>
      <dgm:t>
        <a:bodyPr/>
        <a:lstStyle/>
        <a:p>
          <a:pPr rtl="1"/>
          <a:endParaRPr lang="ar-EG"/>
        </a:p>
      </dgm:t>
    </dgm:pt>
    <dgm:pt modelId="{3A31C994-0176-4122-B40D-CF740FB44D0D}" type="pres">
      <dgm:prSet presAssocID="{D2AB998C-D72E-40C1-909E-7139624A4499}" presName="hierChild3" presStyleCnt="0"/>
      <dgm:spPr/>
    </dgm:pt>
    <dgm:pt modelId="{51AE8495-33EA-4E26-A917-2805C721A71E}" type="pres">
      <dgm:prSet presAssocID="{AEDE2AFF-3E61-4CD6-B318-31237C0F17EC}" presName="Name10" presStyleLbl="parChTrans1D2" presStyleIdx="1" presStyleCnt="3"/>
      <dgm:spPr/>
      <dgm:t>
        <a:bodyPr/>
        <a:lstStyle/>
        <a:p>
          <a:pPr rtl="1"/>
          <a:endParaRPr lang="ar-EG"/>
        </a:p>
      </dgm:t>
    </dgm:pt>
    <dgm:pt modelId="{DD436B68-B262-4C5D-AEF3-1EDB727AA96C}" type="pres">
      <dgm:prSet presAssocID="{893A296F-D624-4B08-90FB-1FD6D470C628}" presName="hierRoot2" presStyleCnt="0"/>
      <dgm:spPr/>
    </dgm:pt>
    <dgm:pt modelId="{E51D04D8-A59D-4729-9A61-13DA7DBE05AC}" type="pres">
      <dgm:prSet presAssocID="{893A296F-D624-4B08-90FB-1FD6D470C628}" presName="composite2" presStyleCnt="0"/>
      <dgm:spPr/>
    </dgm:pt>
    <dgm:pt modelId="{9973AA08-5C60-46F4-B800-A76A77885749}" type="pres">
      <dgm:prSet presAssocID="{893A296F-D624-4B08-90FB-1FD6D470C628}" presName="background2" presStyleLbl="node2" presStyleIdx="1" presStyleCnt="3"/>
      <dgm:spPr/>
    </dgm:pt>
    <dgm:pt modelId="{33B867B6-0DCF-47F1-AB1D-D4B7280A8FC7}" type="pres">
      <dgm:prSet presAssocID="{893A296F-D624-4B08-90FB-1FD6D470C628}" presName="text2" presStyleLbl="fgAcc2" presStyleIdx="1" presStyleCnt="3" custLinFactNeighborX="-16380" custLinFactNeighborY="2930">
        <dgm:presLayoutVars>
          <dgm:chPref val="3"/>
        </dgm:presLayoutVars>
      </dgm:prSet>
      <dgm:spPr/>
      <dgm:t>
        <a:bodyPr/>
        <a:lstStyle/>
        <a:p>
          <a:pPr rtl="1"/>
          <a:endParaRPr lang="ar-EG"/>
        </a:p>
      </dgm:t>
    </dgm:pt>
    <dgm:pt modelId="{A191FBEE-4325-4AEE-A29B-F504F0054E22}" type="pres">
      <dgm:prSet presAssocID="{893A296F-D624-4B08-90FB-1FD6D470C628}" presName="hierChild3" presStyleCnt="0"/>
      <dgm:spPr/>
    </dgm:pt>
    <dgm:pt modelId="{0DAF0BCC-BCAC-418E-B302-2F79E6661074}" type="pres">
      <dgm:prSet presAssocID="{002634F6-43D9-45B9-ACF9-37F95D925E87}" presName="Name10" presStyleLbl="parChTrans1D2" presStyleIdx="2" presStyleCnt="3"/>
      <dgm:spPr/>
      <dgm:t>
        <a:bodyPr/>
        <a:lstStyle/>
        <a:p>
          <a:pPr rtl="1"/>
          <a:endParaRPr lang="ar-EG"/>
        </a:p>
      </dgm:t>
    </dgm:pt>
    <dgm:pt modelId="{1E118886-8B1B-4836-8C1B-1BD261017CF4}" type="pres">
      <dgm:prSet presAssocID="{E80C0B43-06A5-43E0-8A41-330C5BC3C4BA}" presName="hierRoot2" presStyleCnt="0"/>
      <dgm:spPr/>
    </dgm:pt>
    <dgm:pt modelId="{9BB15DBA-0976-473F-A69E-FFCBBA11901E}" type="pres">
      <dgm:prSet presAssocID="{E80C0B43-06A5-43E0-8A41-330C5BC3C4BA}" presName="composite2" presStyleCnt="0"/>
      <dgm:spPr/>
    </dgm:pt>
    <dgm:pt modelId="{C20AA51E-017F-4778-8586-D7AE0C7E3BC8}" type="pres">
      <dgm:prSet presAssocID="{E80C0B43-06A5-43E0-8A41-330C5BC3C4BA}" presName="background2" presStyleLbl="node2" presStyleIdx="2" presStyleCnt="3"/>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dgm:spPr>
      <dgm:t>
        <a:bodyPr/>
        <a:lstStyle/>
        <a:p>
          <a:endParaRPr lang="en-MY"/>
        </a:p>
      </dgm:t>
    </dgm:pt>
    <dgm:pt modelId="{5192BB4F-31E9-4A22-922E-1C4C6863CEEF}" type="pres">
      <dgm:prSet presAssocID="{E80C0B43-06A5-43E0-8A41-330C5BC3C4BA}" presName="text2" presStyleLbl="fgAcc2" presStyleIdx="2" presStyleCnt="3" custScaleX="148784" custScaleY="103614" custLinFactNeighborX="-38919" custLinFactNeighborY="2459">
        <dgm:presLayoutVars>
          <dgm:chPref val="3"/>
        </dgm:presLayoutVars>
      </dgm:prSet>
      <dgm:spPr/>
      <dgm:t>
        <a:bodyPr/>
        <a:lstStyle/>
        <a:p>
          <a:pPr rtl="1"/>
          <a:endParaRPr lang="ar-EG"/>
        </a:p>
      </dgm:t>
    </dgm:pt>
    <dgm:pt modelId="{6145DC24-E44F-4B1C-B534-B762E8FA8E20}" type="pres">
      <dgm:prSet presAssocID="{E80C0B43-06A5-43E0-8A41-330C5BC3C4BA}" presName="hierChild3" presStyleCnt="0"/>
      <dgm:spPr/>
    </dgm:pt>
    <dgm:pt modelId="{07D003F4-8BDA-4DC5-AEC3-25802AF922CD}" type="pres">
      <dgm:prSet presAssocID="{620A0BA4-0B3D-4D4A-81EF-A810CAD64FE7}" presName="Name17" presStyleLbl="parChTrans1D3" presStyleIdx="0" presStyleCnt="2"/>
      <dgm:spPr/>
      <dgm:t>
        <a:bodyPr/>
        <a:lstStyle/>
        <a:p>
          <a:pPr rtl="1"/>
          <a:endParaRPr lang="ar-EG"/>
        </a:p>
      </dgm:t>
    </dgm:pt>
    <dgm:pt modelId="{54332C5A-CAF2-46BB-9FE9-FB10C1A96E02}" type="pres">
      <dgm:prSet presAssocID="{E3FB7F84-7244-4033-85C6-3FEBB40A3DEF}" presName="hierRoot3" presStyleCnt="0"/>
      <dgm:spPr/>
    </dgm:pt>
    <dgm:pt modelId="{34CAA6E3-71D1-4B64-946C-731AC3AE4DC5}" type="pres">
      <dgm:prSet presAssocID="{E3FB7F84-7244-4033-85C6-3FEBB40A3DEF}" presName="composite3" presStyleCnt="0"/>
      <dgm:spPr/>
    </dgm:pt>
    <dgm:pt modelId="{503293F5-F1E2-4747-B192-A5AE16FD1CE9}" type="pres">
      <dgm:prSet presAssocID="{E3FB7F84-7244-4033-85C6-3FEBB40A3DEF}" presName="background3" presStyleLbl="node3" presStyleIdx="0" presStyleCnt="2"/>
      <dgm:spPr>
        <a:gradFill rotWithShape="0">
          <a:gsLst>
            <a:gs pos="0">
              <a:srgbClr val="FFFFFF"/>
            </a:gs>
            <a:gs pos="7001">
              <a:srgbClr val="E6E6E6"/>
            </a:gs>
            <a:gs pos="32001">
              <a:srgbClr val="7D8496"/>
            </a:gs>
            <a:gs pos="47000">
              <a:srgbClr val="E6E6E6"/>
            </a:gs>
            <a:gs pos="85001">
              <a:srgbClr val="7D8496"/>
            </a:gs>
            <a:gs pos="100000">
              <a:srgbClr val="E6E6E6"/>
            </a:gs>
          </a:gsLst>
          <a:lin ang="16200000" scaled="0"/>
        </a:gradFill>
      </dgm:spPr>
      <dgm:t>
        <a:bodyPr/>
        <a:lstStyle/>
        <a:p>
          <a:endParaRPr lang="en-MY"/>
        </a:p>
      </dgm:t>
    </dgm:pt>
    <dgm:pt modelId="{1E76FBF2-29F7-4B2D-85CA-2FC665783CA7}" type="pres">
      <dgm:prSet presAssocID="{E3FB7F84-7244-4033-85C6-3FEBB40A3DEF}" presName="text3" presStyleLbl="fgAcc3" presStyleIdx="0" presStyleCnt="2" custLinFactNeighborX="63059">
        <dgm:presLayoutVars>
          <dgm:chPref val="3"/>
        </dgm:presLayoutVars>
      </dgm:prSet>
      <dgm:spPr/>
      <dgm:t>
        <a:bodyPr/>
        <a:lstStyle/>
        <a:p>
          <a:pPr rtl="1"/>
          <a:endParaRPr lang="ar-EG"/>
        </a:p>
      </dgm:t>
    </dgm:pt>
    <dgm:pt modelId="{954902D9-C869-4526-83AD-CAF605B1CA80}" type="pres">
      <dgm:prSet presAssocID="{E3FB7F84-7244-4033-85C6-3FEBB40A3DEF}" presName="hierChild4" presStyleCnt="0"/>
      <dgm:spPr/>
    </dgm:pt>
    <dgm:pt modelId="{EE749329-8605-4047-9EE4-66610FFF0DF6}" type="pres">
      <dgm:prSet presAssocID="{88B0C487-29D0-43D7-A0E1-CDF1EEE4BF0B}" presName="Name17" presStyleLbl="parChTrans1D3" presStyleIdx="1" presStyleCnt="2"/>
      <dgm:spPr/>
      <dgm:t>
        <a:bodyPr/>
        <a:lstStyle/>
        <a:p>
          <a:pPr rtl="1"/>
          <a:endParaRPr lang="ar-EG"/>
        </a:p>
      </dgm:t>
    </dgm:pt>
    <dgm:pt modelId="{63BACB32-BC4F-430D-BF8C-D5C653334207}" type="pres">
      <dgm:prSet presAssocID="{8DA2D4E2-475C-4C03-A0C0-594294D06077}" presName="hierRoot3" presStyleCnt="0"/>
      <dgm:spPr/>
    </dgm:pt>
    <dgm:pt modelId="{9639FED7-E482-4C54-A491-37D656FF32B5}" type="pres">
      <dgm:prSet presAssocID="{8DA2D4E2-475C-4C03-A0C0-594294D06077}" presName="composite3" presStyleCnt="0"/>
      <dgm:spPr/>
    </dgm:pt>
    <dgm:pt modelId="{B4162082-A6D7-4E13-A748-FCF9BA9E4187}" type="pres">
      <dgm:prSet presAssocID="{8DA2D4E2-475C-4C03-A0C0-594294D06077}" presName="background3" presStyleLbl="node3" presStyleIdx="1" presStyleCnt="2"/>
      <dgm:spPr>
        <a:gradFill rotWithShape="0">
          <a:gsLst>
            <a:gs pos="0">
              <a:srgbClr val="000082"/>
            </a:gs>
            <a:gs pos="30000">
              <a:srgbClr val="66008F"/>
            </a:gs>
            <a:gs pos="64999">
              <a:srgbClr val="BA0066"/>
            </a:gs>
            <a:gs pos="89999">
              <a:srgbClr val="FF0000"/>
            </a:gs>
            <a:gs pos="100000">
              <a:srgbClr val="FF8200"/>
            </a:gs>
          </a:gsLst>
          <a:lin ang="16200000" scaled="0"/>
        </a:gradFill>
      </dgm:spPr>
      <dgm:t>
        <a:bodyPr/>
        <a:lstStyle/>
        <a:p>
          <a:endParaRPr lang="en-MY"/>
        </a:p>
      </dgm:t>
    </dgm:pt>
    <dgm:pt modelId="{D6A9B5AF-6302-4FDE-A2A5-DC8524274A85}" type="pres">
      <dgm:prSet presAssocID="{8DA2D4E2-475C-4C03-A0C0-594294D06077}" presName="text3" presStyleLbl="fgAcc3" presStyleIdx="1" presStyleCnt="2" custLinFactNeighborX="4205">
        <dgm:presLayoutVars>
          <dgm:chPref val="3"/>
        </dgm:presLayoutVars>
      </dgm:prSet>
      <dgm:spPr/>
      <dgm:t>
        <a:bodyPr/>
        <a:lstStyle/>
        <a:p>
          <a:pPr rtl="1"/>
          <a:endParaRPr lang="ar-EG"/>
        </a:p>
      </dgm:t>
    </dgm:pt>
    <dgm:pt modelId="{EC87D143-69E6-46B5-96A5-67DAFE6FA844}" type="pres">
      <dgm:prSet presAssocID="{8DA2D4E2-475C-4C03-A0C0-594294D06077}" presName="hierChild4" presStyleCnt="0"/>
      <dgm:spPr/>
    </dgm:pt>
  </dgm:ptLst>
  <dgm:cxnLst>
    <dgm:cxn modelId="{16F9C010-1ED0-4EE1-9267-2B827782854F}" type="presOf" srcId="{8DA2D4E2-475C-4C03-A0C0-594294D06077}" destId="{D6A9B5AF-6302-4FDE-A2A5-DC8524274A85}" srcOrd="0" destOrd="0" presId="urn:microsoft.com/office/officeart/2005/8/layout/hierarchy1"/>
    <dgm:cxn modelId="{BAFBA453-ED8C-4517-A100-6713F28A52F0}" type="presOf" srcId="{E3FB7F84-7244-4033-85C6-3FEBB40A3DEF}" destId="{1E76FBF2-29F7-4B2D-85CA-2FC665783CA7}" srcOrd="0" destOrd="0" presId="urn:microsoft.com/office/officeart/2005/8/layout/hierarchy1"/>
    <dgm:cxn modelId="{AA72DAA5-1245-4F45-8C62-5D7BD80D1C36}" type="presOf" srcId="{16968F1E-0975-4BAA-9C8A-B2B33E9273F3}" destId="{C227B51A-ED4E-4D73-BA3B-7BB9F2B4BB6D}" srcOrd="0" destOrd="0" presId="urn:microsoft.com/office/officeart/2005/8/layout/hierarchy1"/>
    <dgm:cxn modelId="{AD75CF1D-592A-46BE-A7F0-49615E7574B1}" type="presOf" srcId="{893A296F-D624-4B08-90FB-1FD6D470C628}" destId="{33B867B6-0DCF-47F1-AB1D-D4B7280A8FC7}" srcOrd="0" destOrd="0" presId="urn:microsoft.com/office/officeart/2005/8/layout/hierarchy1"/>
    <dgm:cxn modelId="{AF57EEA3-A6D3-4FF1-974E-F81236ADAD17}" type="presOf" srcId="{3412E107-F71C-4E13-8AF1-CF74CB57D31A}" destId="{823CA37B-F907-481D-8DE5-89F217742971}" srcOrd="0" destOrd="0" presId="urn:microsoft.com/office/officeart/2005/8/layout/hierarchy1"/>
    <dgm:cxn modelId="{23241C90-1D5A-4C62-83C5-0A308BD21B3E}" srcId="{3412E107-F71C-4E13-8AF1-CF74CB57D31A}" destId="{D2AB998C-D72E-40C1-909E-7139624A4499}" srcOrd="0" destOrd="0" parTransId="{055EACDD-599E-4071-BA36-A7B1237D5282}" sibTransId="{E689BABF-25EA-421E-AE45-CDE83B52C177}"/>
    <dgm:cxn modelId="{7045574B-9504-402D-A1E1-AA1B06ED99D7}" type="presOf" srcId="{88B0C487-29D0-43D7-A0E1-CDF1EEE4BF0B}" destId="{EE749329-8605-4047-9EE4-66610FFF0DF6}" srcOrd="0" destOrd="0" presId="urn:microsoft.com/office/officeart/2005/8/layout/hierarchy1"/>
    <dgm:cxn modelId="{C206EF33-719E-43D0-862F-064B588163F3}" type="presOf" srcId="{E80C0B43-06A5-43E0-8A41-330C5BC3C4BA}" destId="{5192BB4F-31E9-4A22-922E-1C4C6863CEEF}" srcOrd="0" destOrd="0" presId="urn:microsoft.com/office/officeart/2005/8/layout/hierarchy1"/>
    <dgm:cxn modelId="{4024E728-F70F-4AA4-92F8-ACEF59FD195C}" srcId="{3412E107-F71C-4E13-8AF1-CF74CB57D31A}" destId="{E80C0B43-06A5-43E0-8A41-330C5BC3C4BA}" srcOrd="2" destOrd="0" parTransId="{002634F6-43D9-45B9-ACF9-37F95D925E87}" sibTransId="{F2187BEF-DFDF-480E-B236-B5351ECFD333}"/>
    <dgm:cxn modelId="{67C4E1C2-A42C-499C-BADD-D5DC85ADAE6C}" type="presOf" srcId="{620A0BA4-0B3D-4D4A-81EF-A810CAD64FE7}" destId="{07D003F4-8BDA-4DC5-AEC3-25802AF922CD}" srcOrd="0" destOrd="0" presId="urn:microsoft.com/office/officeart/2005/8/layout/hierarchy1"/>
    <dgm:cxn modelId="{87F6D5CB-5EBE-4AB5-A44A-7125C307350C}" srcId="{16968F1E-0975-4BAA-9C8A-B2B33E9273F3}" destId="{3412E107-F71C-4E13-8AF1-CF74CB57D31A}" srcOrd="0" destOrd="0" parTransId="{676EC2A6-94B2-4ED1-B89C-880C5EA2498F}" sibTransId="{1121D61A-790F-4F64-A24A-6D7C8DAEA083}"/>
    <dgm:cxn modelId="{5C7D437B-1E16-4B53-B2A6-424A600F5390}" srcId="{3412E107-F71C-4E13-8AF1-CF74CB57D31A}" destId="{893A296F-D624-4B08-90FB-1FD6D470C628}" srcOrd="1" destOrd="0" parTransId="{AEDE2AFF-3E61-4CD6-B318-31237C0F17EC}" sibTransId="{CA6987D8-761D-4CEB-AA73-C616CA6FAFB1}"/>
    <dgm:cxn modelId="{3E5DDD1A-FCF4-433F-A6C0-149596C00246}" type="presOf" srcId="{055EACDD-599E-4071-BA36-A7B1237D5282}" destId="{173CCCF5-DD2E-46CC-9B75-0214DE6922E8}" srcOrd="0" destOrd="0" presId="urn:microsoft.com/office/officeart/2005/8/layout/hierarchy1"/>
    <dgm:cxn modelId="{574E2BAA-5DB4-4D08-9FD1-83E5042ADDC9}" type="presOf" srcId="{AEDE2AFF-3E61-4CD6-B318-31237C0F17EC}" destId="{51AE8495-33EA-4E26-A917-2805C721A71E}" srcOrd="0" destOrd="0" presId="urn:microsoft.com/office/officeart/2005/8/layout/hierarchy1"/>
    <dgm:cxn modelId="{1DF43772-FCD0-4AA3-BB5F-684887DAF27A}" type="presOf" srcId="{D2AB998C-D72E-40C1-909E-7139624A4499}" destId="{40899558-621F-4B0D-B585-C49CBA4EA7F0}" srcOrd="0" destOrd="0" presId="urn:microsoft.com/office/officeart/2005/8/layout/hierarchy1"/>
    <dgm:cxn modelId="{B28D6FA5-AE72-4B18-BA40-794533C2C309}" srcId="{E80C0B43-06A5-43E0-8A41-330C5BC3C4BA}" destId="{E3FB7F84-7244-4033-85C6-3FEBB40A3DEF}" srcOrd="0" destOrd="0" parTransId="{620A0BA4-0B3D-4D4A-81EF-A810CAD64FE7}" sibTransId="{E214AF95-BE32-4296-B7E2-B7771B5A93C6}"/>
    <dgm:cxn modelId="{02D2D82E-85C2-4975-AD09-2F9E35875F16}" srcId="{E80C0B43-06A5-43E0-8A41-330C5BC3C4BA}" destId="{8DA2D4E2-475C-4C03-A0C0-594294D06077}" srcOrd="1" destOrd="0" parTransId="{88B0C487-29D0-43D7-A0E1-CDF1EEE4BF0B}" sibTransId="{AEC74F71-CE96-4C1E-BA36-8610BC9EE8ED}"/>
    <dgm:cxn modelId="{7A929615-E31E-4352-A81D-80187F1CE2D6}" type="presOf" srcId="{002634F6-43D9-45B9-ACF9-37F95D925E87}" destId="{0DAF0BCC-BCAC-418E-B302-2F79E6661074}" srcOrd="0" destOrd="0" presId="urn:microsoft.com/office/officeart/2005/8/layout/hierarchy1"/>
    <dgm:cxn modelId="{36D008CC-E248-48DF-A27D-71DF265DEED6}" type="presParOf" srcId="{C227B51A-ED4E-4D73-BA3B-7BB9F2B4BB6D}" destId="{26BAA7B4-A5E0-4163-849F-7C317E0DF2AF}" srcOrd="0" destOrd="0" presId="urn:microsoft.com/office/officeart/2005/8/layout/hierarchy1"/>
    <dgm:cxn modelId="{617CD9F2-5CFA-4983-9D84-4492DFE63D76}" type="presParOf" srcId="{26BAA7B4-A5E0-4163-849F-7C317E0DF2AF}" destId="{AC358BC1-E94B-4D63-9B97-7DB72D4F2256}" srcOrd="0" destOrd="0" presId="urn:microsoft.com/office/officeart/2005/8/layout/hierarchy1"/>
    <dgm:cxn modelId="{D9AC2BDD-EC23-43C9-9501-B7AE8876590E}" type="presParOf" srcId="{AC358BC1-E94B-4D63-9B97-7DB72D4F2256}" destId="{C3304DDF-852A-4503-B5AB-02234E0F7B34}" srcOrd="0" destOrd="0" presId="urn:microsoft.com/office/officeart/2005/8/layout/hierarchy1"/>
    <dgm:cxn modelId="{62098D1F-0408-4A3A-B4B3-0278E0E2AF60}" type="presParOf" srcId="{AC358BC1-E94B-4D63-9B97-7DB72D4F2256}" destId="{823CA37B-F907-481D-8DE5-89F217742971}" srcOrd="1" destOrd="0" presId="urn:microsoft.com/office/officeart/2005/8/layout/hierarchy1"/>
    <dgm:cxn modelId="{8D2671F5-4F2D-42DC-88DB-2FD804E5DF82}" type="presParOf" srcId="{26BAA7B4-A5E0-4163-849F-7C317E0DF2AF}" destId="{A5C46BD5-97D6-4087-9C0A-BAA56C2D69AC}" srcOrd="1" destOrd="0" presId="urn:microsoft.com/office/officeart/2005/8/layout/hierarchy1"/>
    <dgm:cxn modelId="{C62742BD-589A-4F7B-A85B-E8780BCD7142}" type="presParOf" srcId="{A5C46BD5-97D6-4087-9C0A-BAA56C2D69AC}" destId="{173CCCF5-DD2E-46CC-9B75-0214DE6922E8}" srcOrd="0" destOrd="0" presId="urn:microsoft.com/office/officeart/2005/8/layout/hierarchy1"/>
    <dgm:cxn modelId="{EC983056-64F0-4364-A6E7-05925B8D7385}" type="presParOf" srcId="{A5C46BD5-97D6-4087-9C0A-BAA56C2D69AC}" destId="{8D5CFE66-C9D6-4744-8CEE-CE59C090082E}" srcOrd="1" destOrd="0" presId="urn:microsoft.com/office/officeart/2005/8/layout/hierarchy1"/>
    <dgm:cxn modelId="{26F32AEC-5AC3-42FB-8BA6-85BABDB90846}" type="presParOf" srcId="{8D5CFE66-C9D6-4744-8CEE-CE59C090082E}" destId="{E5CF883C-260A-493F-94EF-BB6A047F2ACA}" srcOrd="0" destOrd="0" presId="urn:microsoft.com/office/officeart/2005/8/layout/hierarchy1"/>
    <dgm:cxn modelId="{07B39149-13E4-4A9D-9E80-06D49B204083}" type="presParOf" srcId="{E5CF883C-260A-493F-94EF-BB6A047F2ACA}" destId="{A457AEA9-5FA7-4FFE-BB4F-FE871C2E6459}" srcOrd="0" destOrd="0" presId="urn:microsoft.com/office/officeart/2005/8/layout/hierarchy1"/>
    <dgm:cxn modelId="{2EB6E238-CBB4-41B6-9D0B-60DB1924F7E7}" type="presParOf" srcId="{E5CF883C-260A-493F-94EF-BB6A047F2ACA}" destId="{40899558-621F-4B0D-B585-C49CBA4EA7F0}" srcOrd="1" destOrd="0" presId="urn:microsoft.com/office/officeart/2005/8/layout/hierarchy1"/>
    <dgm:cxn modelId="{D83DA9B0-332E-4C54-9455-817DB531D7AB}" type="presParOf" srcId="{8D5CFE66-C9D6-4744-8CEE-CE59C090082E}" destId="{3A31C994-0176-4122-B40D-CF740FB44D0D}" srcOrd="1" destOrd="0" presId="urn:microsoft.com/office/officeart/2005/8/layout/hierarchy1"/>
    <dgm:cxn modelId="{E876E236-52B6-4D90-86B4-3B50718B4DD8}" type="presParOf" srcId="{A5C46BD5-97D6-4087-9C0A-BAA56C2D69AC}" destId="{51AE8495-33EA-4E26-A917-2805C721A71E}" srcOrd="2" destOrd="0" presId="urn:microsoft.com/office/officeart/2005/8/layout/hierarchy1"/>
    <dgm:cxn modelId="{CD07B1DA-0727-4CFB-BE03-AF87F584E546}" type="presParOf" srcId="{A5C46BD5-97D6-4087-9C0A-BAA56C2D69AC}" destId="{DD436B68-B262-4C5D-AEF3-1EDB727AA96C}" srcOrd="3" destOrd="0" presId="urn:microsoft.com/office/officeart/2005/8/layout/hierarchy1"/>
    <dgm:cxn modelId="{B2603F1A-1A7A-4918-85D3-1F43F78E46A8}" type="presParOf" srcId="{DD436B68-B262-4C5D-AEF3-1EDB727AA96C}" destId="{E51D04D8-A59D-4729-9A61-13DA7DBE05AC}" srcOrd="0" destOrd="0" presId="urn:microsoft.com/office/officeart/2005/8/layout/hierarchy1"/>
    <dgm:cxn modelId="{F3A115F0-D286-488E-A2C3-97052C45A4D3}" type="presParOf" srcId="{E51D04D8-A59D-4729-9A61-13DA7DBE05AC}" destId="{9973AA08-5C60-46F4-B800-A76A77885749}" srcOrd="0" destOrd="0" presId="urn:microsoft.com/office/officeart/2005/8/layout/hierarchy1"/>
    <dgm:cxn modelId="{4F7A7F9F-C915-497C-94D1-6943DB35EA99}" type="presParOf" srcId="{E51D04D8-A59D-4729-9A61-13DA7DBE05AC}" destId="{33B867B6-0DCF-47F1-AB1D-D4B7280A8FC7}" srcOrd="1" destOrd="0" presId="urn:microsoft.com/office/officeart/2005/8/layout/hierarchy1"/>
    <dgm:cxn modelId="{761A4B9E-74D0-46B6-9951-E3D96E1A3005}" type="presParOf" srcId="{DD436B68-B262-4C5D-AEF3-1EDB727AA96C}" destId="{A191FBEE-4325-4AEE-A29B-F504F0054E22}" srcOrd="1" destOrd="0" presId="urn:microsoft.com/office/officeart/2005/8/layout/hierarchy1"/>
    <dgm:cxn modelId="{BE81BDCE-9B8A-4DE5-ACBE-256AEE37B852}" type="presParOf" srcId="{A5C46BD5-97D6-4087-9C0A-BAA56C2D69AC}" destId="{0DAF0BCC-BCAC-418E-B302-2F79E6661074}" srcOrd="4" destOrd="0" presId="urn:microsoft.com/office/officeart/2005/8/layout/hierarchy1"/>
    <dgm:cxn modelId="{DF836C4E-A39F-4E29-9173-45D5B166DCBA}" type="presParOf" srcId="{A5C46BD5-97D6-4087-9C0A-BAA56C2D69AC}" destId="{1E118886-8B1B-4836-8C1B-1BD261017CF4}" srcOrd="5" destOrd="0" presId="urn:microsoft.com/office/officeart/2005/8/layout/hierarchy1"/>
    <dgm:cxn modelId="{9A608429-D8D2-4F44-91B6-0090DB363A78}" type="presParOf" srcId="{1E118886-8B1B-4836-8C1B-1BD261017CF4}" destId="{9BB15DBA-0976-473F-A69E-FFCBBA11901E}" srcOrd="0" destOrd="0" presId="urn:microsoft.com/office/officeart/2005/8/layout/hierarchy1"/>
    <dgm:cxn modelId="{BBA7CA47-387C-4292-8520-C6C9BF5D0C31}" type="presParOf" srcId="{9BB15DBA-0976-473F-A69E-FFCBBA11901E}" destId="{C20AA51E-017F-4778-8586-D7AE0C7E3BC8}" srcOrd="0" destOrd="0" presId="urn:microsoft.com/office/officeart/2005/8/layout/hierarchy1"/>
    <dgm:cxn modelId="{4AC2A3FA-7033-404F-9046-150A20AD2CF1}" type="presParOf" srcId="{9BB15DBA-0976-473F-A69E-FFCBBA11901E}" destId="{5192BB4F-31E9-4A22-922E-1C4C6863CEEF}" srcOrd="1" destOrd="0" presId="urn:microsoft.com/office/officeart/2005/8/layout/hierarchy1"/>
    <dgm:cxn modelId="{56A97E92-09C5-4AC7-80F3-5FC717B0EAA7}" type="presParOf" srcId="{1E118886-8B1B-4836-8C1B-1BD261017CF4}" destId="{6145DC24-E44F-4B1C-B534-B762E8FA8E20}" srcOrd="1" destOrd="0" presId="urn:microsoft.com/office/officeart/2005/8/layout/hierarchy1"/>
    <dgm:cxn modelId="{225BB5B4-0259-423D-B21B-E91272038FA7}" type="presParOf" srcId="{6145DC24-E44F-4B1C-B534-B762E8FA8E20}" destId="{07D003F4-8BDA-4DC5-AEC3-25802AF922CD}" srcOrd="0" destOrd="0" presId="urn:microsoft.com/office/officeart/2005/8/layout/hierarchy1"/>
    <dgm:cxn modelId="{79767022-526E-4DAB-8702-6F62D5C0207C}" type="presParOf" srcId="{6145DC24-E44F-4B1C-B534-B762E8FA8E20}" destId="{54332C5A-CAF2-46BB-9FE9-FB10C1A96E02}" srcOrd="1" destOrd="0" presId="urn:microsoft.com/office/officeart/2005/8/layout/hierarchy1"/>
    <dgm:cxn modelId="{47AD08F4-EE8B-4714-9EFE-547D840B696F}" type="presParOf" srcId="{54332C5A-CAF2-46BB-9FE9-FB10C1A96E02}" destId="{34CAA6E3-71D1-4B64-946C-731AC3AE4DC5}" srcOrd="0" destOrd="0" presId="urn:microsoft.com/office/officeart/2005/8/layout/hierarchy1"/>
    <dgm:cxn modelId="{2739D141-935D-4E54-B5E6-2ECC6863113A}" type="presParOf" srcId="{34CAA6E3-71D1-4B64-946C-731AC3AE4DC5}" destId="{503293F5-F1E2-4747-B192-A5AE16FD1CE9}" srcOrd="0" destOrd="0" presId="urn:microsoft.com/office/officeart/2005/8/layout/hierarchy1"/>
    <dgm:cxn modelId="{A513CD39-97F6-4020-B8EA-37BCF18AA812}" type="presParOf" srcId="{34CAA6E3-71D1-4B64-946C-731AC3AE4DC5}" destId="{1E76FBF2-29F7-4B2D-85CA-2FC665783CA7}" srcOrd="1" destOrd="0" presId="urn:microsoft.com/office/officeart/2005/8/layout/hierarchy1"/>
    <dgm:cxn modelId="{3E4B371B-C696-4A1E-ACFB-D180DDF492D7}" type="presParOf" srcId="{54332C5A-CAF2-46BB-9FE9-FB10C1A96E02}" destId="{954902D9-C869-4526-83AD-CAF605B1CA80}" srcOrd="1" destOrd="0" presId="urn:microsoft.com/office/officeart/2005/8/layout/hierarchy1"/>
    <dgm:cxn modelId="{240F48ED-63D6-4556-A462-251D3523C3F0}" type="presParOf" srcId="{6145DC24-E44F-4B1C-B534-B762E8FA8E20}" destId="{EE749329-8605-4047-9EE4-66610FFF0DF6}" srcOrd="2" destOrd="0" presId="urn:microsoft.com/office/officeart/2005/8/layout/hierarchy1"/>
    <dgm:cxn modelId="{B8D85FE6-839E-4A93-9AB9-7ABA6D159BC5}" type="presParOf" srcId="{6145DC24-E44F-4B1C-B534-B762E8FA8E20}" destId="{63BACB32-BC4F-430D-BF8C-D5C653334207}" srcOrd="3" destOrd="0" presId="urn:microsoft.com/office/officeart/2005/8/layout/hierarchy1"/>
    <dgm:cxn modelId="{00C7C1C5-0B68-4539-9FC6-B18335CDF025}" type="presParOf" srcId="{63BACB32-BC4F-430D-BF8C-D5C653334207}" destId="{9639FED7-E482-4C54-A491-37D656FF32B5}" srcOrd="0" destOrd="0" presId="urn:microsoft.com/office/officeart/2005/8/layout/hierarchy1"/>
    <dgm:cxn modelId="{2BA1BF73-3079-41F9-8B3B-9624C9977DF3}" type="presParOf" srcId="{9639FED7-E482-4C54-A491-37D656FF32B5}" destId="{B4162082-A6D7-4E13-A748-FCF9BA9E4187}" srcOrd="0" destOrd="0" presId="urn:microsoft.com/office/officeart/2005/8/layout/hierarchy1"/>
    <dgm:cxn modelId="{3F02729B-0F1E-438D-BB2B-82698CEB168B}" type="presParOf" srcId="{9639FED7-E482-4C54-A491-37D656FF32B5}" destId="{D6A9B5AF-6302-4FDE-A2A5-DC8524274A85}" srcOrd="1" destOrd="0" presId="urn:microsoft.com/office/officeart/2005/8/layout/hierarchy1"/>
    <dgm:cxn modelId="{CA0C215B-02EA-4DCA-A132-9E87ECE6FA12}" type="presParOf" srcId="{63BACB32-BC4F-430D-BF8C-D5C653334207}" destId="{EC87D143-69E6-46B5-96A5-67DAFE6FA84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968F1E-0975-4BAA-9C8A-B2B33E9273F3}" type="doc">
      <dgm:prSet loTypeId="urn:microsoft.com/office/officeart/2005/8/layout/hierarchy1" loCatId="hierarchy" qsTypeId="urn:microsoft.com/office/officeart/2005/8/quickstyle/3d2" qsCatId="3D" csTypeId="urn:microsoft.com/office/officeart/2005/8/colors/accent1_2" csCatId="accent1" phldr="1"/>
      <dgm:spPr/>
      <dgm:t>
        <a:bodyPr/>
        <a:lstStyle/>
        <a:p>
          <a:pPr rtl="1"/>
          <a:endParaRPr lang="ar-EG"/>
        </a:p>
      </dgm:t>
    </dgm:pt>
    <dgm:pt modelId="{3412E107-F71C-4E13-8AF1-CF74CB57D31A}">
      <dgm:prSet phldrT="[Text]" custT="1"/>
      <dgm:spPr/>
      <dgm:t>
        <a:bodyPr/>
        <a:lstStyle/>
        <a:p>
          <a:pPr rtl="0"/>
          <a:r>
            <a:rPr lang="en-US" sz="1200" b="1" dirty="0" smtClean="0">
              <a:effectLst>
                <a:outerShdw blurRad="38100" dist="38100" dir="2700000" algn="tl">
                  <a:srgbClr val="000000">
                    <a:alpha val="43137"/>
                  </a:srgbClr>
                </a:outerShdw>
              </a:effectLst>
              <a:latin typeface="Garamond" pitchFamily="18" charset="0"/>
            </a:rPr>
            <a:t>Reservoirs</a:t>
          </a:r>
          <a:endParaRPr lang="ar-EG" sz="1200" b="1" dirty="0">
            <a:effectLst>
              <a:outerShdw blurRad="38100" dist="38100" dir="2700000" algn="tl">
                <a:srgbClr val="000000">
                  <a:alpha val="43137"/>
                </a:srgbClr>
              </a:outerShdw>
            </a:effectLst>
            <a:latin typeface="Garamond" pitchFamily="18" charset="0"/>
          </a:endParaRPr>
        </a:p>
      </dgm:t>
    </dgm:pt>
    <dgm:pt modelId="{676EC2A6-94B2-4ED1-B89C-880C5EA2498F}" type="parTrans" cxnId="{87F6D5CB-5EBE-4AB5-A44A-7125C307350C}">
      <dgm:prSet/>
      <dgm:spPr/>
      <dgm:t>
        <a:bodyPr/>
        <a:lstStyle/>
        <a:p>
          <a:pPr rtl="0"/>
          <a:endParaRPr lang="ar-EG"/>
        </a:p>
      </dgm:t>
    </dgm:pt>
    <dgm:pt modelId="{1121D61A-790F-4F64-A24A-6D7C8DAEA083}" type="sibTrans" cxnId="{87F6D5CB-5EBE-4AB5-A44A-7125C307350C}">
      <dgm:prSet/>
      <dgm:spPr/>
      <dgm:t>
        <a:bodyPr/>
        <a:lstStyle/>
        <a:p>
          <a:pPr rtl="0"/>
          <a:endParaRPr lang="ar-EG"/>
        </a:p>
      </dgm:t>
    </dgm:pt>
    <dgm:pt modelId="{D2AB998C-D72E-40C1-909E-7139624A4499}">
      <dgm:prSet phldrT="[Text]" custT="1"/>
      <dgm:spPr/>
      <dgm:t>
        <a:bodyPr/>
        <a:lstStyle/>
        <a:p>
          <a:pPr rtl="0"/>
          <a:r>
            <a:rPr lang="en-US" sz="1200" b="1" dirty="0" smtClean="0">
              <a:effectLst>
                <a:outerShdw blurRad="38100" dist="38100" dir="2700000" algn="tl">
                  <a:srgbClr val="000000">
                    <a:alpha val="43137"/>
                  </a:srgbClr>
                </a:outerShdw>
              </a:effectLst>
              <a:latin typeface="Garamond" pitchFamily="18" charset="0"/>
            </a:rPr>
            <a:t>Inanimate ( </a:t>
          </a:r>
          <a:r>
            <a:rPr lang="en-MY" sz="1200" dirty="0" smtClean="0">
              <a:latin typeface="Garamond" pitchFamily="18" charset="0"/>
            </a:rPr>
            <a:t>non-living things.)</a:t>
          </a:r>
          <a:endParaRPr lang="ar-EG" sz="1200" b="1" dirty="0">
            <a:effectLst>
              <a:outerShdw blurRad="38100" dist="38100" dir="2700000" algn="tl">
                <a:srgbClr val="000000">
                  <a:alpha val="43137"/>
                </a:srgbClr>
              </a:outerShdw>
            </a:effectLst>
            <a:latin typeface="Garamond" pitchFamily="18" charset="0"/>
          </a:endParaRPr>
        </a:p>
      </dgm:t>
    </dgm:pt>
    <dgm:pt modelId="{055EACDD-599E-4071-BA36-A7B1237D5282}" type="parTrans" cxnId="{23241C90-1D5A-4C62-83C5-0A308BD21B3E}">
      <dgm:prSet/>
      <dgm:spPr/>
      <dgm:t>
        <a:bodyPr/>
        <a:lstStyle/>
        <a:p>
          <a:pPr rtl="0"/>
          <a:endParaRPr lang="ar-EG"/>
        </a:p>
      </dgm:t>
    </dgm:pt>
    <dgm:pt modelId="{E689BABF-25EA-421E-AE45-CDE83B52C177}" type="sibTrans" cxnId="{23241C90-1D5A-4C62-83C5-0A308BD21B3E}">
      <dgm:prSet/>
      <dgm:spPr/>
      <dgm:t>
        <a:bodyPr/>
        <a:lstStyle/>
        <a:p>
          <a:pPr rtl="0"/>
          <a:endParaRPr lang="ar-EG"/>
        </a:p>
      </dgm:t>
    </dgm:pt>
    <dgm:pt modelId="{893A296F-D624-4B08-90FB-1FD6D470C628}">
      <dgm:prSet phldrT="[Text]" custT="1"/>
      <dgm:spPr/>
      <dgm:t>
        <a:bodyPr/>
        <a:lstStyle/>
        <a:p>
          <a:pPr rtl="0"/>
          <a:r>
            <a:rPr lang="en-US" sz="1600" b="1" dirty="0" smtClean="0">
              <a:solidFill>
                <a:srgbClr val="FF0000"/>
              </a:solidFill>
              <a:effectLst>
                <a:outerShdw blurRad="38100" dist="38100" dir="2700000" algn="tl">
                  <a:srgbClr val="000000">
                    <a:alpha val="43137"/>
                  </a:srgbClr>
                </a:outerShdw>
              </a:effectLst>
              <a:latin typeface="Garamond" pitchFamily="18" charset="0"/>
            </a:rPr>
            <a:t>Animal</a:t>
          </a:r>
          <a:endParaRPr lang="ar-EG" sz="1600" b="1" dirty="0">
            <a:solidFill>
              <a:srgbClr val="FF0000"/>
            </a:solidFill>
            <a:effectLst>
              <a:outerShdw blurRad="38100" dist="38100" dir="2700000" algn="tl">
                <a:srgbClr val="000000">
                  <a:alpha val="43137"/>
                </a:srgbClr>
              </a:outerShdw>
            </a:effectLst>
            <a:latin typeface="Garamond" pitchFamily="18" charset="0"/>
          </a:endParaRPr>
        </a:p>
      </dgm:t>
    </dgm:pt>
    <dgm:pt modelId="{AEDE2AFF-3E61-4CD6-B318-31237C0F17EC}" type="parTrans" cxnId="{5C7D437B-1E16-4B53-B2A6-424A600F5390}">
      <dgm:prSet/>
      <dgm:spPr/>
      <dgm:t>
        <a:bodyPr/>
        <a:lstStyle/>
        <a:p>
          <a:pPr rtl="0"/>
          <a:endParaRPr lang="ar-EG"/>
        </a:p>
      </dgm:t>
    </dgm:pt>
    <dgm:pt modelId="{CA6987D8-761D-4CEB-AA73-C616CA6FAFB1}" type="sibTrans" cxnId="{5C7D437B-1E16-4B53-B2A6-424A600F5390}">
      <dgm:prSet/>
      <dgm:spPr/>
      <dgm:t>
        <a:bodyPr/>
        <a:lstStyle/>
        <a:p>
          <a:pPr rtl="0"/>
          <a:endParaRPr lang="ar-EG"/>
        </a:p>
      </dgm:t>
    </dgm:pt>
    <dgm:pt modelId="{E80C0B43-06A5-43E0-8A41-330C5BC3C4BA}">
      <dgm:prSet custT="1"/>
      <dgm:spPr/>
      <dgm:t>
        <a:bodyPr/>
        <a:lstStyle/>
        <a:p>
          <a:pPr rtl="1"/>
          <a:r>
            <a:rPr lang="en-US" sz="1200" b="1" dirty="0" smtClean="0">
              <a:effectLst>
                <a:outerShdw blurRad="38100" dist="38100" dir="2700000" algn="tl">
                  <a:srgbClr val="000000">
                    <a:alpha val="43137"/>
                  </a:srgbClr>
                </a:outerShdw>
              </a:effectLst>
              <a:latin typeface="Garamond" pitchFamily="18" charset="0"/>
            </a:rPr>
            <a:t>Human</a:t>
          </a:r>
          <a:endParaRPr lang="ar-EG" sz="1200" b="1" dirty="0">
            <a:effectLst>
              <a:outerShdw blurRad="38100" dist="38100" dir="2700000" algn="tl">
                <a:srgbClr val="000000">
                  <a:alpha val="43137"/>
                </a:srgbClr>
              </a:outerShdw>
            </a:effectLst>
            <a:latin typeface="Garamond" pitchFamily="18" charset="0"/>
          </a:endParaRPr>
        </a:p>
      </dgm:t>
    </dgm:pt>
    <dgm:pt modelId="{002634F6-43D9-45B9-ACF9-37F95D925E87}" type="parTrans" cxnId="{4024E728-F70F-4AA4-92F8-ACEF59FD195C}">
      <dgm:prSet/>
      <dgm:spPr/>
      <dgm:t>
        <a:bodyPr/>
        <a:lstStyle/>
        <a:p>
          <a:pPr rtl="1"/>
          <a:endParaRPr lang="ar-EG"/>
        </a:p>
      </dgm:t>
    </dgm:pt>
    <dgm:pt modelId="{F2187BEF-DFDF-480E-B236-B5351ECFD333}" type="sibTrans" cxnId="{4024E728-F70F-4AA4-92F8-ACEF59FD195C}">
      <dgm:prSet/>
      <dgm:spPr/>
      <dgm:t>
        <a:bodyPr/>
        <a:lstStyle/>
        <a:p>
          <a:pPr rtl="1"/>
          <a:endParaRPr lang="ar-EG"/>
        </a:p>
      </dgm:t>
    </dgm:pt>
    <dgm:pt modelId="{C227B51A-ED4E-4D73-BA3B-7BB9F2B4BB6D}" type="pres">
      <dgm:prSet presAssocID="{16968F1E-0975-4BAA-9C8A-B2B33E9273F3}" presName="hierChild1" presStyleCnt="0">
        <dgm:presLayoutVars>
          <dgm:chPref val="1"/>
          <dgm:dir val="rev"/>
          <dgm:animOne val="branch"/>
          <dgm:animLvl val="lvl"/>
          <dgm:resizeHandles/>
        </dgm:presLayoutVars>
      </dgm:prSet>
      <dgm:spPr/>
      <dgm:t>
        <a:bodyPr/>
        <a:lstStyle/>
        <a:p>
          <a:pPr rtl="1"/>
          <a:endParaRPr lang="ar-EG"/>
        </a:p>
      </dgm:t>
    </dgm:pt>
    <dgm:pt modelId="{26BAA7B4-A5E0-4163-849F-7C317E0DF2AF}" type="pres">
      <dgm:prSet presAssocID="{3412E107-F71C-4E13-8AF1-CF74CB57D31A}" presName="hierRoot1" presStyleCnt="0"/>
      <dgm:spPr/>
    </dgm:pt>
    <dgm:pt modelId="{AC358BC1-E94B-4D63-9B97-7DB72D4F2256}" type="pres">
      <dgm:prSet presAssocID="{3412E107-F71C-4E13-8AF1-CF74CB57D31A}" presName="composite" presStyleCnt="0"/>
      <dgm:spPr/>
    </dgm:pt>
    <dgm:pt modelId="{C3304DDF-852A-4503-B5AB-02234E0F7B34}" type="pres">
      <dgm:prSet presAssocID="{3412E107-F71C-4E13-8AF1-CF74CB57D31A}" presName="background" presStyleLbl="node0" presStyleIdx="0" presStyleCnt="1"/>
      <dgm:spPr/>
    </dgm:pt>
    <dgm:pt modelId="{823CA37B-F907-481D-8DE5-89F217742971}" type="pres">
      <dgm:prSet presAssocID="{3412E107-F71C-4E13-8AF1-CF74CB57D31A}" presName="text" presStyleLbl="fgAcc0" presStyleIdx="0" presStyleCnt="1" custScaleX="180772" custScaleY="33896" custLinFactNeighborX="-16036" custLinFactNeighborY="-46994">
        <dgm:presLayoutVars>
          <dgm:chPref val="3"/>
        </dgm:presLayoutVars>
      </dgm:prSet>
      <dgm:spPr/>
      <dgm:t>
        <a:bodyPr/>
        <a:lstStyle/>
        <a:p>
          <a:pPr rtl="1"/>
          <a:endParaRPr lang="ar-EG"/>
        </a:p>
      </dgm:t>
    </dgm:pt>
    <dgm:pt modelId="{A5C46BD5-97D6-4087-9C0A-BAA56C2D69AC}" type="pres">
      <dgm:prSet presAssocID="{3412E107-F71C-4E13-8AF1-CF74CB57D31A}" presName="hierChild2" presStyleCnt="0"/>
      <dgm:spPr/>
    </dgm:pt>
    <dgm:pt modelId="{173CCCF5-DD2E-46CC-9B75-0214DE6922E8}" type="pres">
      <dgm:prSet presAssocID="{055EACDD-599E-4071-BA36-A7B1237D5282}" presName="Name10" presStyleLbl="parChTrans1D2" presStyleIdx="0" presStyleCnt="3"/>
      <dgm:spPr/>
      <dgm:t>
        <a:bodyPr/>
        <a:lstStyle/>
        <a:p>
          <a:pPr rtl="1"/>
          <a:endParaRPr lang="ar-EG"/>
        </a:p>
      </dgm:t>
    </dgm:pt>
    <dgm:pt modelId="{8D5CFE66-C9D6-4744-8CEE-CE59C090082E}" type="pres">
      <dgm:prSet presAssocID="{D2AB998C-D72E-40C1-909E-7139624A4499}" presName="hierRoot2" presStyleCnt="0"/>
      <dgm:spPr/>
    </dgm:pt>
    <dgm:pt modelId="{E5CF883C-260A-493F-94EF-BB6A047F2ACA}" type="pres">
      <dgm:prSet presAssocID="{D2AB998C-D72E-40C1-909E-7139624A4499}" presName="composite2" presStyleCnt="0"/>
      <dgm:spPr/>
    </dgm:pt>
    <dgm:pt modelId="{A457AEA9-5FA7-4FFE-BB4F-FE871C2E6459}" type="pres">
      <dgm:prSet presAssocID="{D2AB998C-D72E-40C1-909E-7139624A4499}" presName="background2" presStyleLbl="node2" presStyleIdx="0" presStyleCnt="3"/>
      <dgm:spPr/>
    </dgm:pt>
    <dgm:pt modelId="{40899558-621F-4B0D-B585-C49CBA4EA7F0}" type="pres">
      <dgm:prSet presAssocID="{D2AB998C-D72E-40C1-909E-7139624A4499}" presName="text2" presStyleLbl="fgAcc2" presStyleIdx="0" presStyleCnt="3" custScaleX="97110" custScaleY="94560" custLinFactNeighborX="95" custLinFactNeighborY="2930">
        <dgm:presLayoutVars>
          <dgm:chPref val="3"/>
        </dgm:presLayoutVars>
      </dgm:prSet>
      <dgm:spPr/>
      <dgm:t>
        <a:bodyPr/>
        <a:lstStyle/>
        <a:p>
          <a:pPr rtl="1"/>
          <a:endParaRPr lang="ar-EG"/>
        </a:p>
      </dgm:t>
    </dgm:pt>
    <dgm:pt modelId="{3A31C994-0176-4122-B40D-CF740FB44D0D}" type="pres">
      <dgm:prSet presAssocID="{D2AB998C-D72E-40C1-909E-7139624A4499}" presName="hierChild3" presStyleCnt="0"/>
      <dgm:spPr/>
    </dgm:pt>
    <dgm:pt modelId="{51AE8495-33EA-4E26-A917-2805C721A71E}" type="pres">
      <dgm:prSet presAssocID="{AEDE2AFF-3E61-4CD6-B318-31237C0F17EC}" presName="Name10" presStyleLbl="parChTrans1D2" presStyleIdx="1" presStyleCnt="3"/>
      <dgm:spPr/>
      <dgm:t>
        <a:bodyPr/>
        <a:lstStyle/>
        <a:p>
          <a:pPr rtl="1"/>
          <a:endParaRPr lang="ar-EG"/>
        </a:p>
      </dgm:t>
    </dgm:pt>
    <dgm:pt modelId="{DD436B68-B262-4C5D-AEF3-1EDB727AA96C}" type="pres">
      <dgm:prSet presAssocID="{893A296F-D624-4B08-90FB-1FD6D470C628}" presName="hierRoot2" presStyleCnt="0"/>
      <dgm:spPr/>
    </dgm:pt>
    <dgm:pt modelId="{E51D04D8-A59D-4729-9A61-13DA7DBE05AC}" type="pres">
      <dgm:prSet presAssocID="{893A296F-D624-4B08-90FB-1FD6D470C628}" presName="composite2" presStyleCnt="0"/>
      <dgm:spPr/>
    </dgm:pt>
    <dgm:pt modelId="{9973AA08-5C60-46F4-B800-A76A77885749}" type="pres">
      <dgm:prSet presAssocID="{893A296F-D624-4B08-90FB-1FD6D470C628}" presName="background2" presStyleLbl="node2" presStyleIdx="1" presStyleCnt="3"/>
      <dgm:spPr/>
    </dgm:pt>
    <dgm:pt modelId="{33B867B6-0DCF-47F1-AB1D-D4B7280A8FC7}" type="pres">
      <dgm:prSet presAssocID="{893A296F-D624-4B08-90FB-1FD6D470C628}" presName="text2" presStyleLbl="fgAcc2" presStyleIdx="1" presStyleCnt="3" custScaleX="88929" custScaleY="58490" custLinFactNeighborX="-899" custLinFactNeighborY="2930">
        <dgm:presLayoutVars>
          <dgm:chPref val="3"/>
        </dgm:presLayoutVars>
      </dgm:prSet>
      <dgm:spPr/>
      <dgm:t>
        <a:bodyPr/>
        <a:lstStyle/>
        <a:p>
          <a:pPr rtl="1"/>
          <a:endParaRPr lang="ar-EG"/>
        </a:p>
      </dgm:t>
    </dgm:pt>
    <dgm:pt modelId="{A191FBEE-4325-4AEE-A29B-F504F0054E22}" type="pres">
      <dgm:prSet presAssocID="{893A296F-D624-4B08-90FB-1FD6D470C628}" presName="hierChild3" presStyleCnt="0"/>
      <dgm:spPr/>
    </dgm:pt>
    <dgm:pt modelId="{0DAF0BCC-BCAC-418E-B302-2F79E6661074}" type="pres">
      <dgm:prSet presAssocID="{002634F6-43D9-45B9-ACF9-37F95D925E87}" presName="Name10" presStyleLbl="parChTrans1D2" presStyleIdx="2" presStyleCnt="3"/>
      <dgm:spPr/>
      <dgm:t>
        <a:bodyPr/>
        <a:lstStyle/>
        <a:p>
          <a:pPr rtl="1"/>
          <a:endParaRPr lang="ar-EG"/>
        </a:p>
      </dgm:t>
    </dgm:pt>
    <dgm:pt modelId="{1E118886-8B1B-4836-8C1B-1BD261017CF4}" type="pres">
      <dgm:prSet presAssocID="{E80C0B43-06A5-43E0-8A41-330C5BC3C4BA}" presName="hierRoot2" presStyleCnt="0"/>
      <dgm:spPr/>
    </dgm:pt>
    <dgm:pt modelId="{9BB15DBA-0976-473F-A69E-FFCBBA11901E}" type="pres">
      <dgm:prSet presAssocID="{E80C0B43-06A5-43E0-8A41-330C5BC3C4BA}" presName="composite2" presStyleCnt="0"/>
      <dgm:spPr/>
    </dgm:pt>
    <dgm:pt modelId="{C20AA51E-017F-4778-8586-D7AE0C7E3BC8}" type="pres">
      <dgm:prSet presAssocID="{E80C0B43-06A5-43E0-8A41-330C5BC3C4BA}" presName="background2" presStyleLbl="node2" presStyleIdx="2" presStyleCnt="3"/>
      <dgm:spPr/>
    </dgm:pt>
    <dgm:pt modelId="{5192BB4F-31E9-4A22-922E-1C4C6863CEEF}" type="pres">
      <dgm:prSet presAssocID="{E80C0B43-06A5-43E0-8A41-330C5BC3C4BA}" presName="text2" presStyleLbl="fgAcc2" presStyleIdx="2" presStyleCnt="3" custScaleX="70790" custScaleY="80589" custLinFactNeighborX="-38919" custLinFactNeighborY="2459">
        <dgm:presLayoutVars>
          <dgm:chPref val="3"/>
        </dgm:presLayoutVars>
      </dgm:prSet>
      <dgm:spPr/>
      <dgm:t>
        <a:bodyPr/>
        <a:lstStyle/>
        <a:p>
          <a:pPr rtl="1"/>
          <a:endParaRPr lang="ar-EG"/>
        </a:p>
      </dgm:t>
    </dgm:pt>
    <dgm:pt modelId="{6145DC24-E44F-4B1C-B534-B762E8FA8E20}" type="pres">
      <dgm:prSet presAssocID="{E80C0B43-06A5-43E0-8A41-330C5BC3C4BA}" presName="hierChild3" presStyleCnt="0"/>
      <dgm:spPr/>
    </dgm:pt>
  </dgm:ptLst>
  <dgm:cxnLst>
    <dgm:cxn modelId="{767CFAB1-D59C-42A1-B56E-4108986B27EF}" type="presOf" srcId="{002634F6-43D9-45B9-ACF9-37F95D925E87}" destId="{0DAF0BCC-BCAC-418E-B302-2F79E6661074}" srcOrd="0" destOrd="0" presId="urn:microsoft.com/office/officeart/2005/8/layout/hierarchy1"/>
    <dgm:cxn modelId="{5C7D437B-1E16-4B53-B2A6-424A600F5390}" srcId="{3412E107-F71C-4E13-8AF1-CF74CB57D31A}" destId="{893A296F-D624-4B08-90FB-1FD6D470C628}" srcOrd="1" destOrd="0" parTransId="{AEDE2AFF-3E61-4CD6-B318-31237C0F17EC}" sibTransId="{CA6987D8-761D-4CEB-AA73-C616CA6FAFB1}"/>
    <dgm:cxn modelId="{C7671A29-E9B9-48D6-A8C0-6B300FDF93D4}" type="presOf" srcId="{3412E107-F71C-4E13-8AF1-CF74CB57D31A}" destId="{823CA37B-F907-481D-8DE5-89F217742971}" srcOrd="0" destOrd="0" presId="urn:microsoft.com/office/officeart/2005/8/layout/hierarchy1"/>
    <dgm:cxn modelId="{BAE2F71B-190C-42E2-9E62-BFD26F67610A}" type="presOf" srcId="{055EACDD-599E-4071-BA36-A7B1237D5282}" destId="{173CCCF5-DD2E-46CC-9B75-0214DE6922E8}" srcOrd="0" destOrd="0" presId="urn:microsoft.com/office/officeart/2005/8/layout/hierarchy1"/>
    <dgm:cxn modelId="{87F6D5CB-5EBE-4AB5-A44A-7125C307350C}" srcId="{16968F1E-0975-4BAA-9C8A-B2B33E9273F3}" destId="{3412E107-F71C-4E13-8AF1-CF74CB57D31A}" srcOrd="0" destOrd="0" parTransId="{676EC2A6-94B2-4ED1-B89C-880C5EA2498F}" sibTransId="{1121D61A-790F-4F64-A24A-6D7C8DAEA083}"/>
    <dgm:cxn modelId="{34014134-A0EC-4984-A997-9061086C0D26}" type="presOf" srcId="{16968F1E-0975-4BAA-9C8A-B2B33E9273F3}" destId="{C227B51A-ED4E-4D73-BA3B-7BB9F2B4BB6D}" srcOrd="0" destOrd="0" presId="urn:microsoft.com/office/officeart/2005/8/layout/hierarchy1"/>
    <dgm:cxn modelId="{4024E728-F70F-4AA4-92F8-ACEF59FD195C}" srcId="{3412E107-F71C-4E13-8AF1-CF74CB57D31A}" destId="{E80C0B43-06A5-43E0-8A41-330C5BC3C4BA}" srcOrd="2" destOrd="0" parTransId="{002634F6-43D9-45B9-ACF9-37F95D925E87}" sibTransId="{F2187BEF-DFDF-480E-B236-B5351ECFD333}"/>
    <dgm:cxn modelId="{52E1893D-4236-4F00-A631-1C9AF5442172}" type="presOf" srcId="{E80C0B43-06A5-43E0-8A41-330C5BC3C4BA}" destId="{5192BB4F-31E9-4A22-922E-1C4C6863CEEF}" srcOrd="0" destOrd="0" presId="urn:microsoft.com/office/officeart/2005/8/layout/hierarchy1"/>
    <dgm:cxn modelId="{1610DD76-62F5-4E9F-8E41-0018E0E28863}" type="presOf" srcId="{AEDE2AFF-3E61-4CD6-B318-31237C0F17EC}" destId="{51AE8495-33EA-4E26-A917-2805C721A71E}" srcOrd="0" destOrd="0" presId="urn:microsoft.com/office/officeart/2005/8/layout/hierarchy1"/>
    <dgm:cxn modelId="{23241C90-1D5A-4C62-83C5-0A308BD21B3E}" srcId="{3412E107-F71C-4E13-8AF1-CF74CB57D31A}" destId="{D2AB998C-D72E-40C1-909E-7139624A4499}" srcOrd="0" destOrd="0" parTransId="{055EACDD-599E-4071-BA36-A7B1237D5282}" sibTransId="{E689BABF-25EA-421E-AE45-CDE83B52C177}"/>
    <dgm:cxn modelId="{1DAFA879-6DA9-46C4-954B-4819EABB4EEE}" type="presOf" srcId="{893A296F-D624-4B08-90FB-1FD6D470C628}" destId="{33B867B6-0DCF-47F1-AB1D-D4B7280A8FC7}" srcOrd="0" destOrd="0" presId="urn:microsoft.com/office/officeart/2005/8/layout/hierarchy1"/>
    <dgm:cxn modelId="{F067FC4B-602F-4328-9C76-278A2430EEA2}" type="presOf" srcId="{D2AB998C-D72E-40C1-909E-7139624A4499}" destId="{40899558-621F-4B0D-B585-C49CBA4EA7F0}" srcOrd="0" destOrd="0" presId="urn:microsoft.com/office/officeart/2005/8/layout/hierarchy1"/>
    <dgm:cxn modelId="{F8497CEA-180F-4E2E-BE71-6F8BF135206D}" type="presParOf" srcId="{C227B51A-ED4E-4D73-BA3B-7BB9F2B4BB6D}" destId="{26BAA7B4-A5E0-4163-849F-7C317E0DF2AF}" srcOrd="0" destOrd="0" presId="urn:microsoft.com/office/officeart/2005/8/layout/hierarchy1"/>
    <dgm:cxn modelId="{4743CF17-6BC2-4FA6-BF60-89BA9642D526}" type="presParOf" srcId="{26BAA7B4-A5E0-4163-849F-7C317E0DF2AF}" destId="{AC358BC1-E94B-4D63-9B97-7DB72D4F2256}" srcOrd="0" destOrd="0" presId="urn:microsoft.com/office/officeart/2005/8/layout/hierarchy1"/>
    <dgm:cxn modelId="{98E4009B-F2C2-4F8A-BF32-D02CB48F525D}" type="presParOf" srcId="{AC358BC1-E94B-4D63-9B97-7DB72D4F2256}" destId="{C3304DDF-852A-4503-B5AB-02234E0F7B34}" srcOrd="0" destOrd="0" presId="urn:microsoft.com/office/officeart/2005/8/layout/hierarchy1"/>
    <dgm:cxn modelId="{99BDF42E-F1A0-484D-9D88-7475EED57699}" type="presParOf" srcId="{AC358BC1-E94B-4D63-9B97-7DB72D4F2256}" destId="{823CA37B-F907-481D-8DE5-89F217742971}" srcOrd="1" destOrd="0" presId="urn:microsoft.com/office/officeart/2005/8/layout/hierarchy1"/>
    <dgm:cxn modelId="{0BB6F074-0F08-4117-B773-E440EAE94633}" type="presParOf" srcId="{26BAA7B4-A5E0-4163-849F-7C317E0DF2AF}" destId="{A5C46BD5-97D6-4087-9C0A-BAA56C2D69AC}" srcOrd="1" destOrd="0" presId="urn:microsoft.com/office/officeart/2005/8/layout/hierarchy1"/>
    <dgm:cxn modelId="{66757B41-8C9C-4606-A4F5-27A0564E99CA}" type="presParOf" srcId="{A5C46BD5-97D6-4087-9C0A-BAA56C2D69AC}" destId="{173CCCF5-DD2E-46CC-9B75-0214DE6922E8}" srcOrd="0" destOrd="0" presId="urn:microsoft.com/office/officeart/2005/8/layout/hierarchy1"/>
    <dgm:cxn modelId="{42AD105E-998B-4564-80BB-5757068F1A5C}" type="presParOf" srcId="{A5C46BD5-97D6-4087-9C0A-BAA56C2D69AC}" destId="{8D5CFE66-C9D6-4744-8CEE-CE59C090082E}" srcOrd="1" destOrd="0" presId="urn:microsoft.com/office/officeart/2005/8/layout/hierarchy1"/>
    <dgm:cxn modelId="{CA514F9D-214C-479A-82F1-E5908DBBE36E}" type="presParOf" srcId="{8D5CFE66-C9D6-4744-8CEE-CE59C090082E}" destId="{E5CF883C-260A-493F-94EF-BB6A047F2ACA}" srcOrd="0" destOrd="0" presId="urn:microsoft.com/office/officeart/2005/8/layout/hierarchy1"/>
    <dgm:cxn modelId="{6101BB97-C8F6-4787-9EA5-2ACDAD32512F}" type="presParOf" srcId="{E5CF883C-260A-493F-94EF-BB6A047F2ACA}" destId="{A457AEA9-5FA7-4FFE-BB4F-FE871C2E6459}" srcOrd="0" destOrd="0" presId="urn:microsoft.com/office/officeart/2005/8/layout/hierarchy1"/>
    <dgm:cxn modelId="{23380DEF-7765-4B59-B798-215939FA1333}" type="presParOf" srcId="{E5CF883C-260A-493F-94EF-BB6A047F2ACA}" destId="{40899558-621F-4B0D-B585-C49CBA4EA7F0}" srcOrd="1" destOrd="0" presId="urn:microsoft.com/office/officeart/2005/8/layout/hierarchy1"/>
    <dgm:cxn modelId="{E7A216AD-F6B4-4C54-8AE9-828045D7AF36}" type="presParOf" srcId="{8D5CFE66-C9D6-4744-8CEE-CE59C090082E}" destId="{3A31C994-0176-4122-B40D-CF740FB44D0D}" srcOrd="1" destOrd="0" presId="urn:microsoft.com/office/officeart/2005/8/layout/hierarchy1"/>
    <dgm:cxn modelId="{B1B5030A-EC78-41E4-A004-9EC289D6DD4A}" type="presParOf" srcId="{A5C46BD5-97D6-4087-9C0A-BAA56C2D69AC}" destId="{51AE8495-33EA-4E26-A917-2805C721A71E}" srcOrd="2" destOrd="0" presId="urn:microsoft.com/office/officeart/2005/8/layout/hierarchy1"/>
    <dgm:cxn modelId="{B95FB0A4-4CAD-4FFD-8A21-B6730B44807A}" type="presParOf" srcId="{A5C46BD5-97D6-4087-9C0A-BAA56C2D69AC}" destId="{DD436B68-B262-4C5D-AEF3-1EDB727AA96C}" srcOrd="3" destOrd="0" presId="urn:microsoft.com/office/officeart/2005/8/layout/hierarchy1"/>
    <dgm:cxn modelId="{2855EBC7-4E8C-442E-AB31-B8E2B5E0CF90}" type="presParOf" srcId="{DD436B68-B262-4C5D-AEF3-1EDB727AA96C}" destId="{E51D04D8-A59D-4729-9A61-13DA7DBE05AC}" srcOrd="0" destOrd="0" presId="urn:microsoft.com/office/officeart/2005/8/layout/hierarchy1"/>
    <dgm:cxn modelId="{6BE32EB7-12D9-4435-8ED6-4F1333A7DE6F}" type="presParOf" srcId="{E51D04D8-A59D-4729-9A61-13DA7DBE05AC}" destId="{9973AA08-5C60-46F4-B800-A76A77885749}" srcOrd="0" destOrd="0" presId="urn:microsoft.com/office/officeart/2005/8/layout/hierarchy1"/>
    <dgm:cxn modelId="{E3F1654A-94DC-4D34-A64A-F2CE9AFCA3A5}" type="presParOf" srcId="{E51D04D8-A59D-4729-9A61-13DA7DBE05AC}" destId="{33B867B6-0DCF-47F1-AB1D-D4B7280A8FC7}" srcOrd="1" destOrd="0" presId="urn:microsoft.com/office/officeart/2005/8/layout/hierarchy1"/>
    <dgm:cxn modelId="{7A15E0BC-4A99-4690-BF07-1303AC707831}" type="presParOf" srcId="{DD436B68-B262-4C5D-AEF3-1EDB727AA96C}" destId="{A191FBEE-4325-4AEE-A29B-F504F0054E22}" srcOrd="1" destOrd="0" presId="urn:microsoft.com/office/officeart/2005/8/layout/hierarchy1"/>
    <dgm:cxn modelId="{52A76A9D-41A2-4C1C-BED4-C693E3E4C589}" type="presParOf" srcId="{A5C46BD5-97D6-4087-9C0A-BAA56C2D69AC}" destId="{0DAF0BCC-BCAC-418E-B302-2F79E6661074}" srcOrd="4" destOrd="0" presId="urn:microsoft.com/office/officeart/2005/8/layout/hierarchy1"/>
    <dgm:cxn modelId="{66ACEE81-EEEA-40C0-AB1C-FF635E3914E3}" type="presParOf" srcId="{A5C46BD5-97D6-4087-9C0A-BAA56C2D69AC}" destId="{1E118886-8B1B-4836-8C1B-1BD261017CF4}" srcOrd="5" destOrd="0" presId="urn:microsoft.com/office/officeart/2005/8/layout/hierarchy1"/>
    <dgm:cxn modelId="{6AF50931-6727-4BC0-B7D8-74DB29E34CD6}" type="presParOf" srcId="{1E118886-8B1B-4836-8C1B-1BD261017CF4}" destId="{9BB15DBA-0976-473F-A69E-FFCBBA11901E}" srcOrd="0" destOrd="0" presId="urn:microsoft.com/office/officeart/2005/8/layout/hierarchy1"/>
    <dgm:cxn modelId="{CE13FCE7-1CF1-4EAF-9970-A5632A72F583}" type="presParOf" srcId="{9BB15DBA-0976-473F-A69E-FFCBBA11901E}" destId="{C20AA51E-017F-4778-8586-D7AE0C7E3BC8}" srcOrd="0" destOrd="0" presId="urn:microsoft.com/office/officeart/2005/8/layout/hierarchy1"/>
    <dgm:cxn modelId="{B75D68CC-5835-47FC-90F1-304984D6F8FE}" type="presParOf" srcId="{9BB15DBA-0976-473F-A69E-FFCBBA11901E}" destId="{5192BB4F-31E9-4A22-922E-1C4C6863CEEF}" srcOrd="1" destOrd="0" presId="urn:microsoft.com/office/officeart/2005/8/layout/hierarchy1"/>
    <dgm:cxn modelId="{502C92CF-1F54-44FC-B383-72C6F8B910CF}" type="presParOf" srcId="{1E118886-8B1B-4836-8C1B-1BD261017CF4}" destId="{6145DC24-E44F-4B1C-B534-B762E8FA8E2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968F1E-0975-4BAA-9C8A-B2B33E9273F3}" type="doc">
      <dgm:prSet loTypeId="urn:microsoft.com/office/officeart/2005/8/layout/hierarchy1" loCatId="hierarchy" qsTypeId="urn:microsoft.com/office/officeart/2005/8/quickstyle/3d2" qsCatId="3D" csTypeId="urn:microsoft.com/office/officeart/2005/8/colors/accent1_2" csCatId="accent1" phldr="1"/>
      <dgm:spPr/>
      <dgm:t>
        <a:bodyPr/>
        <a:lstStyle/>
        <a:p>
          <a:pPr rtl="1"/>
          <a:endParaRPr lang="ar-EG"/>
        </a:p>
      </dgm:t>
    </dgm:pt>
    <dgm:pt modelId="{3412E107-F71C-4E13-8AF1-CF74CB57D31A}">
      <dgm:prSet phldrT="[Text]" custT="1"/>
      <dgm:spPr/>
      <dgm:t>
        <a:bodyPr/>
        <a:lstStyle/>
        <a:p>
          <a:pPr rtl="0"/>
          <a:r>
            <a:rPr lang="en-US" sz="1200" b="1" dirty="0" smtClean="0">
              <a:effectLst>
                <a:outerShdw blurRad="38100" dist="38100" dir="2700000" algn="tl">
                  <a:srgbClr val="000000">
                    <a:alpha val="43137"/>
                  </a:srgbClr>
                </a:outerShdw>
              </a:effectLst>
              <a:latin typeface="Garamond" pitchFamily="18" charset="0"/>
            </a:rPr>
            <a:t>Reservoirs</a:t>
          </a:r>
          <a:endParaRPr lang="ar-EG" sz="1200" b="1" dirty="0">
            <a:effectLst>
              <a:outerShdw blurRad="38100" dist="38100" dir="2700000" algn="tl">
                <a:srgbClr val="000000">
                  <a:alpha val="43137"/>
                </a:srgbClr>
              </a:outerShdw>
            </a:effectLst>
            <a:latin typeface="Garamond" pitchFamily="18" charset="0"/>
          </a:endParaRPr>
        </a:p>
      </dgm:t>
    </dgm:pt>
    <dgm:pt modelId="{676EC2A6-94B2-4ED1-B89C-880C5EA2498F}" type="parTrans" cxnId="{87F6D5CB-5EBE-4AB5-A44A-7125C307350C}">
      <dgm:prSet/>
      <dgm:spPr/>
      <dgm:t>
        <a:bodyPr/>
        <a:lstStyle/>
        <a:p>
          <a:pPr rtl="0"/>
          <a:endParaRPr lang="ar-EG"/>
        </a:p>
      </dgm:t>
    </dgm:pt>
    <dgm:pt modelId="{1121D61A-790F-4F64-A24A-6D7C8DAEA083}" type="sibTrans" cxnId="{87F6D5CB-5EBE-4AB5-A44A-7125C307350C}">
      <dgm:prSet/>
      <dgm:spPr/>
      <dgm:t>
        <a:bodyPr/>
        <a:lstStyle/>
        <a:p>
          <a:pPr rtl="0"/>
          <a:endParaRPr lang="ar-EG"/>
        </a:p>
      </dgm:t>
    </dgm:pt>
    <dgm:pt modelId="{D2AB998C-D72E-40C1-909E-7139624A4499}">
      <dgm:prSet phldrT="[Text]" custT="1"/>
      <dgm:spPr/>
      <dgm:t>
        <a:bodyPr/>
        <a:lstStyle/>
        <a:p>
          <a:pPr rtl="0"/>
          <a:r>
            <a:rPr lang="en-US" sz="1400" b="1" dirty="0" smtClean="0">
              <a:solidFill>
                <a:srgbClr val="FF0000"/>
              </a:solidFill>
              <a:effectLst>
                <a:outerShdw blurRad="38100" dist="38100" dir="2700000" algn="tl">
                  <a:srgbClr val="000000">
                    <a:alpha val="43137"/>
                  </a:srgbClr>
                </a:outerShdw>
              </a:effectLst>
              <a:latin typeface="Garamond" pitchFamily="18" charset="0"/>
            </a:rPr>
            <a:t>Inanimate ( </a:t>
          </a:r>
          <a:r>
            <a:rPr lang="en-MY" sz="1400" dirty="0" smtClean="0">
              <a:solidFill>
                <a:srgbClr val="FF0000"/>
              </a:solidFill>
              <a:latin typeface="Garamond" pitchFamily="18" charset="0"/>
            </a:rPr>
            <a:t>non-living things.)</a:t>
          </a:r>
          <a:endParaRPr lang="ar-EG" sz="1400" b="1" dirty="0">
            <a:solidFill>
              <a:srgbClr val="FF0000"/>
            </a:solidFill>
            <a:effectLst>
              <a:outerShdw blurRad="38100" dist="38100" dir="2700000" algn="tl">
                <a:srgbClr val="000000">
                  <a:alpha val="43137"/>
                </a:srgbClr>
              </a:outerShdw>
            </a:effectLst>
            <a:latin typeface="Garamond" pitchFamily="18" charset="0"/>
          </a:endParaRPr>
        </a:p>
      </dgm:t>
    </dgm:pt>
    <dgm:pt modelId="{055EACDD-599E-4071-BA36-A7B1237D5282}" type="parTrans" cxnId="{23241C90-1D5A-4C62-83C5-0A308BD21B3E}">
      <dgm:prSet/>
      <dgm:spPr/>
      <dgm:t>
        <a:bodyPr/>
        <a:lstStyle/>
        <a:p>
          <a:pPr rtl="0"/>
          <a:endParaRPr lang="ar-EG"/>
        </a:p>
      </dgm:t>
    </dgm:pt>
    <dgm:pt modelId="{E689BABF-25EA-421E-AE45-CDE83B52C177}" type="sibTrans" cxnId="{23241C90-1D5A-4C62-83C5-0A308BD21B3E}">
      <dgm:prSet/>
      <dgm:spPr/>
      <dgm:t>
        <a:bodyPr/>
        <a:lstStyle/>
        <a:p>
          <a:pPr rtl="0"/>
          <a:endParaRPr lang="ar-EG"/>
        </a:p>
      </dgm:t>
    </dgm:pt>
    <dgm:pt modelId="{893A296F-D624-4B08-90FB-1FD6D470C628}">
      <dgm:prSet phldrT="[Text]" custT="1"/>
      <dgm:spPr/>
      <dgm:t>
        <a:bodyPr/>
        <a:lstStyle/>
        <a:p>
          <a:pPr rtl="0"/>
          <a:r>
            <a:rPr lang="en-US" sz="1400" b="1" dirty="0" smtClean="0">
              <a:solidFill>
                <a:schemeClr val="tx1"/>
              </a:solidFill>
              <a:effectLst>
                <a:outerShdw blurRad="38100" dist="38100" dir="2700000" algn="tl">
                  <a:srgbClr val="000000">
                    <a:alpha val="43137"/>
                  </a:srgbClr>
                </a:outerShdw>
              </a:effectLst>
              <a:latin typeface="Garamond" pitchFamily="18" charset="0"/>
            </a:rPr>
            <a:t>Animal</a:t>
          </a:r>
          <a:endParaRPr lang="ar-EG" sz="1400" b="1" dirty="0">
            <a:solidFill>
              <a:schemeClr val="tx1"/>
            </a:solidFill>
            <a:effectLst>
              <a:outerShdw blurRad="38100" dist="38100" dir="2700000" algn="tl">
                <a:srgbClr val="000000">
                  <a:alpha val="43137"/>
                </a:srgbClr>
              </a:outerShdw>
            </a:effectLst>
            <a:latin typeface="Garamond" pitchFamily="18" charset="0"/>
          </a:endParaRPr>
        </a:p>
      </dgm:t>
    </dgm:pt>
    <dgm:pt modelId="{AEDE2AFF-3E61-4CD6-B318-31237C0F17EC}" type="parTrans" cxnId="{5C7D437B-1E16-4B53-B2A6-424A600F5390}">
      <dgm:prSet/>
      <dgm:spPr/>
      <dgm:t>
        <a:bodyPr/>
        <a:lstStyle/>
        <a:p>
          <a:pPr rtl="0"/>
          <a:endParaRPr lang="ar-EG"/>
        </a:p>
      </dgm:t>
    </dgm:pt>
    <dgm:pt modelId="{CA6987D8-761D-4CEB-AA73-C616CA6FAFB1}" type="sibTrans" cxnId="{5C7D437B-1E16-4B53-B2A6-424A600F5390}">
      <dgm:prSet/>
      <dgm:spPr/>
      <dgm:t>
        <a:bodyPr/>
        <a:lstStyle/>
        <a:p>
          <a:pPr rtl="0"/>
          <a:endParaRPr lang="ar-EG"/>
        </a:p>
      </dgm:t>
    </dgm:pt>
    <dgm:pt modelId="{E80C0B43-06A5-43E0-8A41-330C5BC3C4BA}">
      <dgm:prSet custT="1"/>
      <dgm:spPr/>
      <dgm:t>
        <a:bodyPr/>
        <a:lstStyle/>
        <a:p>
          <a:pPr rtl="1"/>
          <a:r>
            <a:rPr lang="en-US" sz="1200" b="1" dirty="0" smtClean="0">
              <a:effectLst>
                <a:outerShdw blurRad="38100" dist="38100" dir="2700000" algn="tl">
                  <a:srgbClr val="000000">
                    <a:alpha val="43137"/>
                  </a:srgbClr>
                </a:outerShdw>
              </a:effectLst>
              <a:latin typeface="Garamond" pitchFamily="18" charset="0"/>
            </a:rPr>
            <a:t>Human</a:t>
          </a:r>
          <a:endParaRPr lang="ar-EG" sz="1200" b="1" dirty="0">
            <a:effectLst>
              <a:outerShdw blurRad="38100" dist="38100" dir="2700000" algn="tl">
                <a:srgbClr val="000000">
                  <a:alpha val="43137"/>
                </a:srgbClr>
              </a:outerShdw>
            </a:effectLst>
            <a:latin typeface="Garamond" pitchFamily="18" charset="0"/>
          </a:endParaRPr>
        </a:p>
      </dgm:t>
    </dgm:pt>
    <dgm:pt modelId="{002634F6-43D9-45B9-ACF9-37F95D925E87}" type="parTrans" cxnId="{4024E728-F70F-4AA4-92F8-ACEF59FD195C}">
      <dgm:prSet/>
      <dgm:spPr/>
      <dgm:t>
        <a:bodyPr/>
        <a:lstStyle/>
        <a:p>
          <a:pPr rtl="1"/>
          <a:endParaRPr lang="ar-EG"/>
        </a:p>
      </dgm:t>
    </dgm:pt>
    <dgm:pt modelId="{F2187BEF-DFDF-480E-B236-B5351ECFD333}" type="sibTrans" cxnId="{4024E728-F70F-4AA4-92F8-ACEF59FD195C}">
      <dgm:prSet/>
      <dgm:spPr/>
      <dgm:t>
        <a:bodyPr/>
        <a:lstStyle/>
        <a:p>
          <a:pPr rtl="1"/>
          <a:endParaRPr lang="ar-EG"/>
        </a:p>
      </dgm:t>
    </dgm:pt>
    <dgm:pt modelId="{C227B51A-ED4E-4D73-BA3B-7BB9F2B4BB6D}" type="pres">
      <dgm:prSet presAssocID="{16968F1E-0975-4BAA-9C8A-B2B33E9273F3}" presName="hierChild1" presStyleCnt="0">
        <dgm:presLayoutVars>
          <dgm:chPref val="1"/>
          <dgm:dir val="rev"/>
          <dgm:animOne val="branch"/>
          <dgm:animLvl val="lvl"/>
          <dgm:resizeHandles/>
        </dgm:presLayoutVars>
      </dgm:prSet>
      <dgm:spPr/>
      <dgm:t>
        <a:bodyPr/>
        <a:lstStyle/>
        <a:p>
          <a:pPr rtl="1"/>
          <a:endParaRPr lang="ar-EG"/>
        </a:p>
      </dgm:t>
    </dgm:pt>
    <dgm:pt modelId="{26BAA7B4-A5E0-4163-849F-7C317E0DF2AF}" type="pres">
      <dgm:prSet presAssocID="{3412E107-F71C-4E13-8AF1-CF74CB57D31A}" presName="hierRoot1" presStyleCnt="0"/>
      <dgm:spPr/>
    </dgm:pt>
    <dgm:pt modelId="{AC358BC1-E94B-4D63-9B97-7DB72D4F2256}" type="pres">
      <dgm:prSet presAssocID="{3412E107-F71C-4E13-8AF1-CF74CB57D31A}" presName="composite" presStyleCnt="0"/>
      <dgm:spPr/>
    </dgm:pt>
    <dgm:pt modelId="{C3304DDF-852A-4503-B5AB-02234E0F7B34}" type="pres">
      <dgm:prSet presAssocID="{3412E107-F71C-4E13-8AF1-CF74CB57D31A}" presName="background" presStyleLbl="node0" presStyleIdx="0" presStyleCnt="1"/>
      <dgm:spPr/>
    </dgm:pt>
    <dgm:pt modelId="{823CA37B-F907-481D-8DE5-89F217742971}" type="pres">
      <dgm:prSet presAssocID="{3412E107-F71C-4E13-8AF1-CF74CB57D31A}" presName="text" presStyleLbl="fgAcc0" presStyleIdx="0" presStyleCnt="1" custScaleX="180772" custScaleY="33896" custLinFactNeighborX="-16036" custLinFactNeighborY="-28710">
        <dgm:presLayoutVars>
          <dgm:chPref val="3"/>
        </dgm:presLayoutVars>
      </dgm:prSet>
      <dgm:spPr/>
      <dgm:t>
        <a:bodyPr/>
        <a:lstStyle/>
        <a:p>
          <a:pPr rtl="1"/>
          <a:endParaRPr lang="ar-EG"/>
        </a:p>
      </dgm:t>
    </dgm:pt>
    <dgm:pt modelId="{A5C46BD5-97D6-4087-9C0A-BAA56C2D69AC}" type="pres">
      <dgm:prSet presAssocID="{3412E107-F71C-4E13-8AF1-CF74CB57D31A}" presName="hierChild2" presStyleCnt="0"/>
      <dgm:spPr/>
    </dgm:pt>
    <dgm:pt modelId="{173CCCF5-DD2E-46CC-9B75-0214DE6922E8}" type="pres">
      <dgm:prSet presAssocID="{055EACDD-599E-4071-BA36-A7B1237D5282}" presName="Name10" presStyleLbl="parChTrans1D2" presStyleIdx="0" presStyleCnt="3"/>
      <dgm:spPr/>
      <dgm:t>
        <a:bodyPr/>
        <a:lstStyle/>
        <a:p>
          <a:pPr rtl="1"/>
          <a:endParaRPr lang="ar-EG"/>
        </a:p>
      </dgm:t>
    </dgm:pt>
    <dgm:pt modelId="{8D5CFE66-C9D6-4744-8CEE-CE59C090082E}" type="pres">
      <dgm:prSet presAssocID="{D2AB998C-D72E-40C1-909E-7139624A4499}" presName="hierRoot2" presStyleCnt="0"/>
      <dgm:spPr/>
    </dgm:pt>
    <dgm:pt modelId="{E5CF883C-260A-493F-94EF-BB6A047F2ACA}" type="pres">
      <dgm:prSet presAssocID="{D2AB998C-D72E-40C1-909E-7139624A4499}" presName="composite2" presStyleCnt="0"/>
      <dgm:spPr/>
    </dgm:pt>
    <dgm:pt modelId="{A457AEA9-5FA7-4FFE-BB4F-FE871C2E6459}" type="pres">
      <dgm:prSet presAssocID="{D2AB998C-D72E-40C1-909E-7139624A4499}" presName="background2" presStyleLbl="node2" presStyleIdx="0" presStyleCnt="3"/>
      <dgm:spPr/>
    </dgm:pt>
    <dgm:pt modelId="{40899558-621F-4B0D-B585-C49CBA4EA7F0}" type="pres">
      <dgm:prSet presAssocID="{D2AB998C-D72E-40C1-909E-7139624A4499}" presName="text2" presStyleLbl="fgAcc2" presStyleIdx="0" presStyleCnt="3" custScaleX="132304" custScaleY="156776" custLinFactNeighborX="95" custLinFactNeighborY="2930">
        <dgm:presLayoutVars>
          <dgm:chPref val="3"/>
        </dgm:presLayoutVars>
      </dgm:prSet>
      <dgm:spPr/>
      <dgm:t>
        <a:bodyPr/>
        <a:lstStyle/>
        <a:p>
          <a:pPr rtl="1"/>
          <a:endParaRPr lang="ar-EG"/>
        </a:p>
      </dgm:t>
    </dgm:pt>
    <dgm:pt modelId="{3A31C994-0176-4122-B40D-CF740FB44D0D}" type="pres">
      <dgm:prSet presAssocID="{D2AB998C-D72E-40C1-909E-7139624A4499}" presName="hierChild3" presStyleCnt="0"/>
      <dgm:spPr/>
    </dgm:pt>
    <dgm:pt modelId="{51AE8495-33EA-4E26-A917-2805C721A71E}" type="pres">
      <dgm:prSet presAssocID="{AEDE2AFF-3E61-4CD6-B318-31237C0F17EC}" presName="Name10" presStyleLbl="parChTrans1D2" presStyleIdx="1" presStyleCnt="3"/>
      <dgm:spPr/>
      <dgm:t>
        <a:bodyPr/>
        <a:lstStyle/>
        <a:p>
          <a:pPr rtl="1"/>
          <a:endParaRPr lang="ar-EG"/>
        </a:p>
      </dgm:t>
    </dgm:pt>
    <dgm:pt modelId="{DD436B68-B262-4C5D-AEF3-1EDB727AA96C}" type="pres">
      <dgm:prSet presAssocID="{893A296F-D624-4B08-90FB-1FD6D470C628}" presName="hierRoot2" presStyleCnt="0"/>
      <dgm:spPr/>
    </dgm:pt>
    <dgm:pt modelId="{E51D04D8-A59D-4729-9A61-13DA7DBE05AC}" type="pres">
      <dgm:prSet presAssocID="{893A296F-D624-4B08-90FB-1FD6D470C628}" presName="composite2" presStyleCnt="0"/>
      <dgm:spPr/>
    </dgm:pt>
    <dgm:pt modelId="{9973AA08-5C60-46F4-B800-A76A77885749}" type="pres">
      <dgm:prSet presAssocID="{893A296F-D624-4B08-90FB-1FD6D470C628}" presName="background2" presStyleLbl="node2" presStyleIdx="1" presStyleCnt="3"/>
      <dgm:spPr/>
    </dgm:pt>
    <dgm:pt modelId="{33B867B6-0DCF-47F1-AB1D-D4B7280A8FC7}" type="pres">
      <dgm:prSet presAssocID="{893A296F-D624-4B08-90FB-1FD6D470C628}" presName="text2" presStyleLbl="fgAcc2" presStyleIdx="1" presStyleCnt="3" custScaleX="88929" custScaleY="58490" custLinFactNeighborX="-899" custLinFactNeighborY="2930">
        <dgm:presLayoutVars>
          <dgm:chPref val="3"/>
        </dgm:presLayoutVars>
      </dgm:prSet>
      <dgm:spPr/>
      <dgm:t>
        <a:bodyPr/>
        <a:lstStyle/>
        <a:p>
          <a:pPr rtl="1"/>
          <a:endParaRPr lang="ar-EG"/>
        </a:p>
      </dgm:t>
    </dgm:pt>
    <dgm:pt modelId="{A191FBEE-4325-4AEE-A29B-F504F0054E22}" type="pres">
      <dgm:prSet presAssocID="{893A296F-D624-4B08-90FB-1FD6D470C628}" presName="hierChild3" presStyleCnt="0"/>
      <dgm:spPr/>
    </dgm:pt>
    <dgm:pt modelId="{0DAF0BCC-BCAC-418E-B302-2F79E6661074}" type="pres">
      <dgm:prSet presAssocID="{002634F6-43D9-45B9-ACF9-37F95D925E87}" presName="Name10" presStyleLbl="parChTrans1D2" presStyleIdx="2" presStyleCnt="3"/>
      <dgm:spPr/>
      <dgm:t>
        <a:bodyPr/>
        <a:lstStyle/>
        <a:p>
          <a:pPr rtl="1"/>
          <a:endParaRPr lang="ar-EG"/>
        </a:p>
      </dgm:t>
    </dgm:pt>
    <dgm:pt modelId="{1E118886-8B1B-4836-8C1B-1BD261017CF4}" type="pres">
      <dgm:prSet presAssocID="{E80C0B43-06A5-43E0-8A41-330C5BC3C4BA}" presName="hierRoot2" presStyleCnt="0"/>
      <dgm:spPr/>
    </dgm:pt>
    <dgm:pt modelId="{9BB15DBA-0976-473F-A69E-FFCBBA11901E}" type="pres">
      <dgm:prSet presAssocID="{E80C0B43-06A5-43E0-8A41-330C5BC3C4BA}" presName="composite2" presStyleCnt="0"/>
      <dgm:spPr/>
    </dgm:pt>
    <dgm:pt modelId="{C20AA51E-017F-4778-8586-D7AE0C7E3BC8}" type="pres">
      <dgm:prSet presAssocID="{E80C0B43-06A5-43E0-8A41-330C5BC3C4BA}" presName="background2" presStyleLbl="node2" presStyleIdx="2" presStyleCnt="3"/>
      <dgm:spPr/>
    </dgm:pt>
    <dgm:pt modelId="{5192BB4F-31E9-4A22-922E-1C4C6863CEEF}" type="pres">
      <dgm:prSet presAssocID="{E80C0B43-06A5-43E0-8A41-330C5BC3C4BA}" presName="text2" presStyleLbl="fgAcc2" presStyleIdx="2" presStyleCnt="3" custScaleX="70790" custScaleY="80589" custLinFactNeighborX="-38919" custLinFactNeighborY="2459">
        <dgm:presLayoutVars>
          <dgm:chPref val="3"/>
        </dgm:presLayoutVars>
      </dgm:prSet>
      <dgm:spPr/>
      <dgm:t>
        <a:bodyPr/>
        <a:lstStyle/>
        <a:p>
          <a:pPr rtl="1"/>
          <a:endParaRPr lang="ar-EG"/>
        </a:p>
      </dgm:t>
    </dgm:pt>
    <dgm:pt modelId="{6145DC24-E44F-4B1C-B534-B762E8FA8E20}" type="pres">
      <dgm:prSet presAssocID="{E80C0B43-06A5-43E0-8A41-330C5BC3C4BA}" presName="hierChild3" presStyleCnt="0"/>
      <dgm:spPr/>
    </dgm:pt>
  </dgm:ptLst>
  <dgm:cxnLst>
    <dgm:cxn modelId="{A052E804-7F68-452C-B41A-45D690FE29B4}" type="presOf" srcId="{AEDE2AFF-3E61-4CD6-B318-31237C0F17EC}" destId="{51AE8495-33EA-4E26-A917-2805C721A71E}" srcOrd="0" destOrd="0" presId="urn:microsoft.com/office/officeart/2005/8/layout/hierarchy1"/>
    <dgm:cxn modelId="{5C7D437B-1E16-4B53-B2A6-424A600F5390}" srcId="{3412E107-F71C-4E13-8AF1-CF74CB57D31A}" destId="{893A296F-D624-4B08-90FB-1FD6D470C628}" srcOrd="1" destOrd="0" parTransId="{AEDE2AFF-3E61-4CD6-B318-31237C0F17EC}" sibTransId="{CA6987D8-761D-4CEB-AA73-C616CA6FAFB1}"/>
    <dgm:cxn modelId="{AC9437DD-6F3B-470C-8425-387B61ABB17E}" type="presOf" srcId="{16968F1E-0975-4BAA-9C8A-B2B33E9273F3}" destId="{C227B51A-ED4E-4D73-BA3B-7BB9F2B4BB6D}" srcOrd="0" destOrd="0" presId="urn:microsoft.com/office/officeart/2005/8/layout/hierarchy1"/>
    <dgm:cxn modelId="{C663E51E-20E9-477B-B368-BFB1838704CE}" type="presOf" srcId="{893A296F-D624-4B08-90FB-1FD6D470C628}" destId="{33B867B6-0DCF-47F1-AB1D-D4B7280A8FC7}" srcOrd="0" destOrd="0" presId="urn:microsoft.com/office/officeart/2005/8/layout/hierarchy1"/>
    <dgm:cxn modelId="{7F5E01BC-1BB8-4357-B76E-D3B808B9E3D1}" type="presOf" srcId="{D2AB998C-D72E-40C1-909E-7139624A4499}" destId="{40899558-621F-4B0D-B585-C49CBA4EA7F0}" srcOrd="0" destOrd="0" presId="urn:microsoft.com/office/officeart/2005/8/layout/hierarchy1"/>
    <dgm:cxn modelId="{87F6D5CB-5EBE-4AB5-A44A-7125C307350C}" srcId="{16968F1E-0975-4BAA-9C8A-B2B33E9273F3}" destId="{3412E107-F71C-4E13-8AF1-CF74CB57D31A}" srcOrd="0" destOrd="0" parTransId="{676EC2A6-94B2-4ED1-B89C-880C5EA2498F}" sibTransId="{1121D61A-790F-4F64-A24A-6D7C8DAEA083}"/>
    <dgm:cxn modelId="{4024E728-F70F-4AA4-92F8-ACEF59FD195C}" srcId="{3412E107-F71C-4E13-8AF1-CF74CB57D31A}" destId="{E80C0B43-06A5-43E0-8A41-330C5BC3C4BA}" srcOrd="2" destOrd="0" parTransId="{002634F6-43D9-45B9-ACF9-37F95D925E87}" sibTransId="{F2187BEF-DFDF-480E-B236-B5351ECFD333}"/>
    <dgm:cxn modelId="{994AF116-5A85-4AF0-9814-70451118D89F}" type="presOf" srcId="{055EACDD-599E-4071-BA36-A7B1237D5282}" destId="{173CCCF5-DD2E-46CC-9B75-0214DE6922E8}" srcOrd="0" destOrd="0" presId="urn:microsoft.com/office/officeart/2005/8/layout/hierarchy1"/>
    <dgm:cxn modelId="{6C20AF57-B37A-44E3-8298-B98E70528DFF}" type="presOf" srcId="{E80C0B43-06A5-43E0-8A41-330C5BC3C4BA}" destId="{5192BB4F-31E9-4A22-922E-1C4C6863CEEF}" srcOrd="0" destOrd="0" presId="urn:microsoft.com/office/officeart/2005/8/layout/hierarchy1"/>
    <dgm:cxn modelId="{2C8CA9A4-EB51-4412-97EC-809666945CBB}" type="presOf" srcId="{002634F6-43D9-45B9-ACF9-37F95D925E87}" destId="{0DAF0BCC-BCAC-418E-B302-2F79E6661074}" srcOrd="0" destOrd="0" presId="urn:microsoft.com/office/officeart/2005/8/layout/hierarchy1"/>
    <dgm:cxn modelId="{544FEEDF-6FA6-4E24-86DE-39922F2809D9}" type="presOf" srcId="{3412E107-F71C-4E13-8AF1-CF74CB57D31A}" destId="{823CA37B-F907-481D-8DE5-89F217742971}" srcOrd="0" destOrd="0" presId="urn:microsoft.com/office/officeart/2005/8/layout/hierarchy1"/>
    <dgm:cxn modelId="{23241C90-1D5A-4C62-83C5-0A308BD21B3E}" srcId="{3412E107-F71C-4E13-8AF1-CF74CB57D31A}" destId="{D2AB998C-D72E-40C1-909E-7139624A4499}" srcOrd="0" destOrd="0" parTransId="{055EACDD-599E-4071-BA36-A7B1237D5282}" sibTransId="{E689BABF-25EA-421E-AE45-CDE83B52C177}"/>
    <dgm:cxn modelId="{17160491-A45B-4750-9819-81E98EFD6C49}" type="presParOf" srcId="{C227B51A-ED4E-4D73-BA3B-7BB9F2B4BB6D}" destId="{26BAA7B4-A5E0-4163-849F-7C317E0DF2AF}" srcOrd="0" destOrd="0" presId="urn:microsoft.com/office/officeart/2005/8/layout/hierarchy1"/>
    <dgm:cxn modelId="{B3A25C15-B069-4797-883B-14591BCA92E6}" type="presParOf" srcId="{26BAA7B4-A5E0-4163-849F-7C317E0DF2AF}" destId="{AC358BC1-E94B-4D63-9B97-7DB72D4F2256}" srcOrd="0" destOrd="0" presId="urn:microsoft.com/office/officeart/2005/8/layout/hierarchy1"/>
    <dgm:cxn modelId="{F199BF13-8DF8-4E27-957F-13E10C6FB9AE}" type="presParOf" srcId="{AC358BC1-E94B-4D63-9B97-7DB72D4F2256}" destId="{C3304DDF-852A-4503-B5AB-02234E0F7B34}" srcOrd="0" destOrd="0" presId="urn:microsoft.com/office/officeart/2005/8/layout/hierarchy1"/>
    <dgm:cxn modelId="{3D878C57-96E3-4555-A057-F79D3FC005D6}" type="presParOf" srcId="{AC358BC1-E94B-4D63-9B97-7DB72D4F2256}" destId="{823CA37B-F907-481D-8DE5-89F217742971}" srcOrd="1" destOrd="0" presId="urn:microsoft.com/office/officeart/2005/8/layout/hierarchy1"/>
    <dgm:cxn modelId="{3CB7883C-6455-4762-BB34-3496909027D0}" type="presParOf" srcId="{26BAA7B4-A5E0-4163-849F-7C317E0DF2AF}" destId="{A5C46BD5-97D6-4087-9C0A-BAA56C2D69AC}" srcOrd="1" destOrd="0" presId="urn:microsoft.com/office/officeart/2005/8/layout/hierarchy1"/>
    <dgm:cxn modelId="{AAE8B87F-4689-40B2-8EC2-197113AB42BD}" type="presParOf" srcId="{A5C46BD5-97D6-4087-9C0A-BAA56C2D69AC}" destId="{173CCCF5-DD2E-46CC-9B75-0214DE6922E8}" srcOrd="0" destOrd="0" presId="urn:microsoft.com/office/officeart/2005/8/layout/hierarchy1"/>
    <dgm:cxn modelId="{DE1C82D5-888F-41C8-AF1D-647010E478BF}" type="presParOf" srcId="{A5C46BD5-97D6-4087-9C0A-BAA56C2D69AC}" destId="{8D5CFE66-C9D6-4744-8CEE-CE59C090082E}" srcOrd="1" destOrd="0" presId="urn:microsoft.com/office/officeart/2005/8/layout/hierarchy1"/>
    <dgm:cxn modelId="{62AD6C71-E168-491C-AB2F-6B39F1227E65}" type="presParOf" srcId="{8D5CFE66-C9D6-4744-8CEE-CE59C090082E}" destId="{E5CF883C-260A-493F-94EF-BB6A047F2ACA}" srcOrd="0" destOrd="0" presId="urn:microsoft.com/office/officeart/2005/8/layout/hierarchy1"/>
    <dgm:cxn modelId="{30DD3F04-EC2E-43D6-B600-15F072D6533B}" type="presParOf" srcId="{E5CF883C-260A-493F-94EF-BB6A047F2ACA}" destId="{A457AEA9-5FA7-4FFE-BB4F-FE871C2E6459}" srcOrd="0" destOrd="0" presId="urn:microsoft.com/office/officeart/2005/8/layout/hierarchy1"/>
    <dgm:cxn modelId="{9194A444-5310-4311-BFDA-7D6CAEE33C14}" type="presParOf" srcId="{E5CF883C-260A-493F-94EF-BB6A047F2ACA}" destId="{40899558-621F-4B0D-B585-C49CBA4EA7F0}" srcOrd="1" destOrd="0" presId="urn:microsoft.com/office/officeart/2005/8/layout/hierarchy1"/>
    <dgm:cxn modelId="{F75F1C47-6B83-4B08-9FAD-23DCEC297ACD}" type="presParOf" srcId="{8D5CFE66-C9D6-4744-8CEE-CE59C090082E}" destId="{3A31C994-0176-4122-B40D-CF740FB44D0D}" srcOrd="1" destOrd="0" presId="urn:microsoft.com/office/officeart/2005/8/layout/hierarchy1"/>
    <dgm:cxn modelId="{F175C0A0-35B8-47CF-8C3C-CC7436ADB29E}" type="presParOf" srcId="{A5C46BD5-97D6-4087-9C0A-BAA56C2D69AC}" destId="{51AE8495-33EA-4E26-A917-2805C721A71E}" srcOrd="2" destOrd="0" presId="urn:microsoft.com/office/officeart/2005/8/layout/hierarchy1"/>
    <dgm:cxn modelId="{380E5E74-7819-4BC6-AD27-15B376BECBA4}" type="presParOf" srcId="{A5C46BD5-97D6-4087-9C0A-BAA56C2D69AC}" destId="{DD436B68-B262-4C5D-AEF3-1EDB727AA96C}" srcOrd="3" destOrd="0" presId="urn:microsoft.com/office/officeart/2005/8/layout/hierarchy1"/>
    <dgm:cxn modelId="{4410A422-BAF4-41D6-B779-3E3295E0EBED}" type="presParOf" srcId="{DD436B68-B262-4C5D-AEF3-1EDB727AA96C}" destId="{E51D04D8-A59D-4729-9A61-13DA7DBE05AC}" srcOrd="0" destOrd="0" presId="urn:microsoft.com/office/officeart/2005/8/layout/hierarchy1"/>
    <dgm:cxn modelId="{359588EA-C429-421E-BF1B-FCCC5A87F03A}" type="presParOf" srcId="{E51D04D8-A59D-4729-9A61-13DA7DBE05AC}" destId="{9973AA08-5C60-46F4-B800-A76A77885749}" srcOrd="0" destOrd="0" presId="urn:microsoft.com/office/officeart/2005/8/layout/hierarchy1"/>
    <dgm:cxn modelId="{310524EA-90B3-4A45-ACEA-57424BB4FFE5}" type="presParOf" srcId="{E51D04D8-A59D-4729-9A61-13DA7DBE05AC}" destId="{33B867B6-0DCF-47F1-AB1D-D4B7280A8FC7}" srcOrd="1" destOrd="0" presId="urn:microsoft.com/office/officeart/2005/8/layout/hierarchy1"/>
    <dgm:cxn modelId="{63E8B97D-7B18-43D1-9E2F-85E8C28833F0}" type="presParOf" srcId="{DD436B68-B262-4C5D-AEF3-1EDB727AA96C}" destId="{A191FBEE-4325-4AEE-A29B-F504F0054E22}" srcOrd="1" destOrd="0" presId="urn:microsoft.com/office/officeart/2005/8/layout/hierarchy1"/>
    <dgm:cxn modelId="{01883529-0B8C-49F2-B62A-F40CAE6DA65F}" type="presParOf" srcId="{A5C46BD5-97D6-4087-9C0A-BAA56C2D69AC}" destId="{0DAF0BCC-BCAC-418E-B302-2F79E6661074}" srcOrd="4" destOrd="0" presId="urn:microsoft.com/office/officeart/2005/8/layout/hierarchy1"/>
    <dgm:cxn modelId="{EA09E128-A6AB-4DD0-A14B-B601DBE68A4C}" type="presParOf" srcId="{A5C46BD5-97D6-4087-9C0A-BAA56C2D69AC}" destId="{1E118886-8B1B-4836-8C1B-1BD261017CF4}" srcOrd="5" destOrd="0" presId="urn:microsoft.com/office/officeart/2005/8/layout/hierarchy1"/>
    <dgm:cxn modelId="{34D646CE-97E8-4BE4-AACA-FB17978FDDFE}" type="presParOf" srcId="{1E118886-8B1B-4836-8C1B-1BD261017CF4}" destId="{9BB15DBA-0976-473F-A69E-FFCBBA11901E}" srcOrd="0" destOrd="0" presId="urn:microsoft.com/office/officeart/2005/8/layout/hierarchy1"/>
    <dgm:cxn modelId="{6E557517-2414-43CA-BDC2-6E2A20E2E91A}" type="presParOf" srcId="{9BB15DBA-0976-473F-A69E-FFCBBA11901E}" destId="{C20AA51E-017F-4778-8586-D7AE0C7E3BC8}" srcOrd="0" destOrd="0" presId="urn:microsoft.com/office/officeart/2005/8/layout/hierarchy1"/>
    <dgm:cxn modelId="{D555C1A1-510D-4816-AC35-EB59133C4142}" type="presParOf" srcId="{9BB15DBA-0976-473F-A69E-FFCBBA11901E}" destId="{5192BB4F-31E9-4A22-922E-1C4C6863CEEF}" srcOrd="1" destOrd="0" presId="urn:microsoft.com/office/officeart/2005/8/layout/hierarchy1"/>
    <dgm:cxn modelId="{1A577349-E3B7-48F8-B86E-DA77B2FC2B11}" type="presParOf" srcId="{1E118886-8B1B-4836-8C1B-1BD261017CF4}" destId="{6145DC24-E44F-4B1C-B534-B762E8FA8E2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5845AE-E40F-4DA5-907F-C44DF7DD37D6}" type="doc">
      <dgm:prSet loTypeId="urn:microsoft.com/office/officeart/2005/8/layout/hierarchy1" loCatId="hierarchy" qsTypeId="urn:microsoft.com/office/officeart/2005/8/quickstyle/3d2" qsCatId="3D" csTypeId="urn:microsoft.com/office/officeart/2005/8/colors/accent1_2" csCatId="accent1" phldr="1"/>
      <dgm:spPr/>
      <dgm:t>
        <a:bodyPr/>
        <a:lstStyle/>
        <a:p>
          <a:pPr rtl="1"/>
          <a:endParaRPr lang="ar-EG"/>
        </a:p>
      </dgm:t>
    </dgm:pt>
    <dgm:pt modelId="{CEEC8DAD-4ABF-4270-A711-E0EC0A9C4E50}">
      <dgm:prSet phldrT="[Text]" custT="1"/>
      <dgm:spPr/>
      <dgm:t>
        <a:bodyPr/>
        <a:lstStyle/>
        <a:p>
          <a:pPr rtl="0"/>
          <a:r>
            <a:rPr lang="en-US" sz="2800" b="1" dirty="0" smtClean="0">
              <a:solidFill>
                <a:schemeClr val="tx1"/>
              </a:solidFill>
              <a:effectLst>
                <a:outerShdw blurRad="38100" dist="38100" dir="2700000" algn="tl">
                  <a:srgbClr val="000000">
                    <a:alpha val="43137"/>
                  </a:srgbClr>
                </a:outerShdw>
              </a:effectLst>
            </a:rPr>
            <a:t>Modes of transmission</a:t>
          </a:r>
          <a:endParaRPr lang="ar-EG" sz="2800" b="1" dirty="0">
            <a:solidFill>
              <a:schemeClr val="tx1"/>
            </a:solidFill>
            <a:effectLst>
              <a:outerShdw blurRad="38100" dist="38100" dir="2700000" algn="tl">
                <a:srgbClr val="000000">
                  <a:alpha val="43137"/>
                </a:srgbClr>
              </a:outerShdw>
            </a:effectLst>
          </a:endParaRPr>
        </a:p>
      </dgm:t>
    </dgm:pt>
    <dgm:pt modelId="{E07C785E-A3A1-41F0-910A-11B2FDB491FA}" type="parTrans" cxnId="{2C73AA6E-C305-4480-861D-E451EA83EC8A}">
      <dgm:prSet/>
      <dgm:spPr/>
      <dgm:t>
        <a:bodyPr/>
        <a:lstStyle/>
        <a:p>
          <a:pPr rtl="1"/>
          <a:endParaRPr lang="ar-EG"/>
        </a:p>
      </dgm:t>
    </dgm:pt>
    <dgm:pt modelId="{20651E0D-067D-4CA1-A4EE-3D57F1B73199}" type="sibTrans" cxnId="{2C73AA6E-C305-4480-861D-E451EA83EC8A}">
      <dgm:prSet/>
      <dgm:spPr/>
      <dgm:t>
        <a:bodyPr/>
        <a:lstStyle/>
        <a:p>
          <a:pPr rtl="1"/>
          <a:endParaRPr lang="ar-EG"/>
        </a:p>
      </dgm:t>
    </dgm:pt>
    <dgm:pt modelId="{D4F4AC0A-E081-40E9-AE5A-2866EE1FAE26}">
      <dgm:prSet phldrT="[Text]"/>
      <dgm:spPr/>
      <dgm:t>
        <a:bodyPr/>
        <a:lstStyle/>
        <a:p>
          <a:pPr rtl="0"/>
          <a:r>
            <a:rPr lang="en-US" b="1" dirty="0" smtClean="0">
              <a:effectLst>
                <a:outerShdw blurRad="38100" dist="38100" dir="2700000" algn="tl">
                  <a:srgbClr val="000000">
                    <a:alpha val="43137"/>
                  </a:srgbClr>
                </a:outerShdw>
              </a:effectLst>
            </a:rPr>
            <a:t>Air-borne transmission</a:t>
          </a:r>
          <a:endParaRPr lang="ar-EG" b="1" dirty="0">
            <a:effectLst>
              <a:outerShdw blurRad="38100" dist="38100" dir="2700000" algn="tl">
                <a:srgbClr val="000000">
                  <a:alpha val="43137"/>
                </a:srgbClr>
              </a:outerShdw>
            </a:effectLst>
          </a:endParaRPr>
        </a:p>
      </dgm:t>
    </dgm:pt>
    <dgm:pt modelId="{20376CA5-147D-4741-A82D-FD2E56F8009D}" type="parTrans" cxnId="{2D4253CE-7E1F-457B-9AF8-967AB971D574}">
      <dgm:prSet/>
      <dgm:spPr/>
      <dgm:t>
        <a:bodyPr/>
        <a:lstStyle/>
        <a:p>
          <a:pPr rtl="1"/>
          <a:endParaRPr lang="ar-EG"/>
        </a:p>
      </dgm:t>
    </dgm:pt>
    <dgm:pt modelId="{8DE6E630-175E-44B3-9F00-75ED1D60080E}" type="sibTrans" cxnId="{2D4253CE-7E1F-457B-9AF8-967AB971D574}">
      <dgm:prSet/>
      <dgm:spPr/>
      <dgm:t>
        <a:bodyPr/>
        <a:lstStyle/>
        <a:p>
          <a:pPr rtl="1"/>
          <a:endParaRPr lang="ar-EG"/>
        </a:p>
      </dgm:t>
    </dgm:pt>
    <dgm:pt modelId="{4B1AF39A-443E-470A-B7C6-1DD431BDBBA4}">
      <dgm:prSet phldrT="[Text]"/>
      <dgm:spPr/>
      <dgm:t>
        <a:bodyPr/>
        <a:lstStyle/>
        <a:p>
          <a:pPr rtl="0"/>
          <a:r>
            <a:rPr lang="en-US" b="1" dirty="0" smtClean="0">
              <a:effectLst>
                <a:outerShdw blurRad="38100" dist="38100" dir="2700000" algn="tl">
                  <a:srgbClr val="000000">
                    <a:alpha val="43137"/>
                  </a:srgbClr>
                </a:outerShdw>
              </a:effectLst>
            </a:rPr>
            <a:t>Contact transmission</a:t>
          </a:r>
        </a:p>
      </dgm:t>
    </dgm:pt>
    <dgm:pt modelId="{043B11EA-B780-4775-80A8-E318D8F88BB5}" type="parTrans" cxnId="{1F838838-DFE7-4EA2-91BF-1F481E93C616}">
      <dgm:prSet/>
      <dgm:spPr/>
      <dgm:t>
        <a:bodyPr/>
        <a:lstStyle/>
        <a:p>
          <a:pPr rtl="1"/>
          <a:endParaRPr lang="ar-EG"/>
        </a:p>
      </dgm:t>
    </dgm:pt>
    <dgm:pt modelId="{59898874-DD22-4DF3-BF2E-8AC32EC91249}" type="sibTrans" cxnId="{1F838838-DFE7-4EA2-91BF-1F481E93C616}">
      <dgm:prSet/>
      <dgm:spPr/>
      <dgm:t>
        <a:bodyPr/>
        <a:lstStyle/>
        <a:p>
          <a:pPr rtl="1"/>
          <a:endParaRPr lang="ar-EG"/>
        </a:p>
      </dgm:t>
    </dgm:pt>
    <dgm:pt modelId="{D208535C-3E5D-4145-B0BC-17FDDF2DE3ED}">
      <dgm:prSet/>
      <dgm:spPr/>
      <dgm:t>
        <a:bodyPr/>
        <a:lstStyle/>
        <a:p>
          <a:pPr rtl="0"/>
          <a:r>
            <a:rPr lang="en-US" b="1" dirty="0" smtClean="0">
              <a:effectLst>
                <a:outerShdw blurRad="38100" dist="38100" dir="2700000" algn="tl">
                  <a:srgbClr val="000000">
                    <a:alpha val="43137"/>
                  </a:srgbClr>
                </a:outerShdw>
              </a:effectLst>
            </a:rPr>
            <a:t>Common vehicle transmission</a:t>
          </a:r>
        </a:p>
      </dgm:t>
    </dgm:pt>
    <dgm:pt modelId="{B85AB361-275E-4691-B9DD-8DFCE4DA1D0C}" type="parTrans" cxnId="{0A344607-E927-43E8-813A-1A6FB488E8AB}">
      <dgm:prSet/>
      <dgm:spPr/>
      <dgm:t>
        <a:bodyPr/>
        <a:lstStyle/>
        <a:p>
          <a:pPr rtl="1"/>
          <a:endParaRPr lang="ar-EG"/>
        </a:p>
      </dgm:t>
    </dgm:pt>
    <dgm:pt modelId="{726AC962-82A8-4608-A1BA-A8145B9E7553}" type="sibTrans" cxnId="{0A344607-E927-43E8-813A-1A6FB488E8AB}">
      <dgm:prSet/>
      <dgm:spPr/>
      <dgm:t>
        <a:bodyPr/>
        <a:lstStyle/>
        <a:p>
          <a:pPr rtl="1"/>
          <a:endParaRPr lang="ar-EG"/>
        </a:p>
      </dgm:t>
    </dgm:pt>
    <dgm:pt modelId="{77BEBC02-DB60-4AD8-830F-16698ED8A2C4}">
      <dgm:prSet/>
      <dgm:spPr/>
      <dgm:t>
        <a:bodyPr/>
        <a:lstStyle/>
        <a:p>
          <a:pPr rtl="0"/>
          <a:r>
            <a:rPr lang="en-US" b="1" dirty="0" smtClean="0">
              <a:effectLst>
                <a:outerShdw blurRad="38100" dist="38100" dir="2700000" algn="tl">
                  <a:srgbClr val="000000">
                    <a:alpha val="43137"/>
                  </a:srgbClr>
                </a:outerShdw>
              </a:effectLst>
            </a:rPr>
            <a:t>Vector transmission</a:t>
          </a:r>
        </a:p>
      </dgm:t>
    </dgm:pt>
    <dgm:pt modelId="{E2AAE185-C0E2-4809-B679-E2A563E16756}" type="parTrans" cxnId="{3AB6C43A-5B8A-4E65-801D-E96ED31D0A3D}">
      <dgm:prSet/>
      <dgm:spPr/>
      <dgm:t>
        <a:bodyPr/>
        <a:lstStyle/>
        <a:p>
          <a:pPr rtl="1"/>
          <a:endParaRPr lang="ar-EG"/>
        </a:p>
      </dgm:t>
    </dgm:pt>
    <dgm:pt modelId="{2D80BD0C-ED74-4ABD-8661-ECB23F71F056}" type="sibTrans" cxnId="{3AB6C43A-5B8A-4E65-801D-E96ED31D0A3D}">
      <dgm:prSet/>
      <dgm:spPr/>
      <dgm:t>
        <a:bodyPr/>
        <a:lstStyle/>
        <a:p>
          <a:pPr rtl="1"/>
          <a:endParaRPr lang="ar-EG"/>
        </a:p>
      </dgm:t>
    </dgm:pt>
    <dgm:pt modelId="{18FCD1BC-F9BD-4938-87AE-A204747F5363}" type="pres">
      <dgm:prSet presAssocID="{A95845AE-E40F-4DA5-907F-C44DF7DD37D6}" presName="hierChild1" presStyleCnt="0">
        <dgm:presLayoutVars>
          <dgm:chPref val="1"/>
          <dgm:dir val="rev"/>
          <dgm:animOne val="branch"/>
          <dgm:animLvl val="lvl"/>
          <dgm:resizeHandles/>
        </dgm:presLayoutVars>
      </dgm:prSet>
      <dgm:spPr/>
      <dgm:t>
        <a:bodyPr/>
        <a:lstStyle/>
        <a:p>
          <a:pPr rtl="1"/>
          <a:endParaRPr lang="ar-EG"/>
        </a:p>
      </dgm:t>
    </dgm:pt>
    <dgm:pt modelId="{191351EE-6AB7-433F-81E0-83733C633566}" type="pres">
      <dgm:prSet presAssocID="{CEEC8DAD-4ABF-4270-A711-E0EC0A9C4E50}" presName="hierRoot1" presStyleCnt="0"/>
      <dgm:spPr/>
    </dgm:pt>
    <dgm:pt modelId="{8E099ED0-848F-4CFF-B130-2BBF1F1383FA}" type="pres">
      <dgm:prSet presAssocID="{CEEC8DAD-4ABF-4270-A711-E0EC0A9C4E50}" presName="composite" presStyleCnt="0"/>
      <dgm:spPr/>
    </dgm:pt>
    <dgm:pt modelId="{C77FD2EC-2647-48F8-8A88-D5CFB988FF03}" type="pres">
      <dgm:prSet presAssocID="{CEEC8DAD-4ABF-4270-A711-E0EC0A9C4E50}" presName="background" presStyleLbl="node0" presStyleIdx="0" presStyleCnt="1"/>
      <dgm:spPr/>
    </dgm:pt>
    <dgm:pt modelId="{27907B34-7410-47B0-9150-033A78507AFB}" type="pres">
      <dgm:prSet presAssocID="{CEEC8DAD-4ABF-4270-A711-E0EC0A9C4E50}" presName="text" presStyleLbl="fgAcc0" presStyleIdx="0" presStyleCnt="1" custScaleX="253528" custLinFactNeighborY="-88187">
        <dgm:presLayoutVars>
          <dgm:chPref val="3"/>
        </dgm:presLayoutVars>
      </dgm:prSet>
      <dgm:spPr/>
      <dgm:t>
        <a:bodyPr/>
        <a:lstStyle/>
        <a:p>
          <a:pPr rtl="1"/>
          <a:endParaRPr lang="ar-EG"/>
        </a:p>
      </dgm:t>
    </dgm:pt>
    <dgm:pt modelId="{C19C568C-F4B4-4DCA-B6AC-9D442EDE6752}" type="pres">
      <dgm:prSet presAssocID="{CEEC8DAD-4ABF-4270-A711-E0EC0A9C4E50}" presName="hierChild2" presStyleCnt="0"/>
      <dgm:spPr/>
    </dgm:pt>
    <dgm:pt modelId="{32595619-3D5C-4E4B-8AA6-BA5B3D7E5912}" type="pres">
      <dgm:prSet presAssocID="{20376CA5-147D-4741-A82D-FD2E56F8009D}" presName="Name10" presStyleLbl="parChTrans1D2" presStyleIdx="0" presStyleCnt="4"/>
      <dgm:spPr/>
      <dgm:t>
        <a:bodyPr/>
        <a:lstStyle/>
        <a:p>
          <a:pPr rtl="1"/>
          <a:endParaRPr lang="ar-EG"/>
        </a:p>
      </dgm:t>
    </dgm:pt>
    <dgm:pt modelId="{83364DB7-C971-4C68-947C-24036225D447}" type="pres">
      <dgm:prSet presAssocID="{D4F4AC0A-E081-40E9-AE5A-2866EE1FAE26}" presName="hierRoot2" presStyleCnt="0"/>
      <dgm:spPr/>
    </dgm:pt>
    <dgm:pt modelId="{E376FF27-8DB7-47FC-9A68-3F66F1214C77}" type="pres">
      <dgm:prSet presAssocID="{D4F4AC0A-E081-40E9-AE5A-2866EE1FAE26}" presName="composite2" presStyleCnt="0"/>
      <dgm:spPr/>
    </dgm:pt>
    <dgm:pt modelId="{7C4D5E6D-8447-4E91-9B26-2F639B7F3890}" type="pres">
      <dgm:prSet presAssocID="{D4F4AC0A-E081-40E9-AE5A-2866EE1FAE26}" presName="background2" presStyleLbl="node2" presStyleIdx="0" presStyleCnt="4"/>
      <dgm:spPr/>
    </dgm:pt>
    <dgm:pt modelId="{B94D12D0-076B-4168-B9A2-A9AD67651099}" type="pres">
      <dgm:prSet presAssocID="{D4F4AC0A-E081-40E9-AE5A-2866EE1FAE26}" presName="text2" presStyleLbl="fgAcc2" presStyleIdx="0" presStyleCnt="4">
        <dgm:presLayoutVars>
          <dgm:chPref val="3"/>
        </dgm:presLayoutVars>
      </dgm:prSet>
      <dgm:spPr/>
      <dgm:t>
        <a:bodyPr/>
        <a:lstStyle/>
        <a:p>
          <a:pPr rtl="1"/>
          <a:endParaRPr lang="ar-EG"/>
        </a:p>
      </dgm:t>
    </dgm:pt>
    <dgm:pt modelId="{3A6D74AB-2913-4076-B87E-4CE69E91FED0}" type="pres">
      <dgm:prSet presAssocID="{D4F4AC0A-E081-40E9-AE5A-2866EE1FAE26}" presName="hierChild3" presStyleCnt="0"/>
      <dgm:spPr/>
    </dgm:pt>
    <dgm:pt modelId="{DDED653F-FE1B-4A22-A348-6C7A102BF2E9}" type="pres">
      <dgm:prSet presAssocID="{B85AB361-275E-4691-B9DD-8DFCE4DA1D0C}" presName="Name10" presStyleLbl="parChTrans1D2" presStyleIdx="1" presStyleCnt="4"/>
      <dgm:spPr/>
      <dgm:t>
        <a:bodyPr/>
        <a:lstStyle/>
        <a:p>
          <a:pPr rtl="1"/>
          <a:endParaRPr lang="ar-EG"/>
        </a:p>
      </dgm:t>
    </dgm:pt>
    <dgm:pt modelId="{A1AC81A7-1453-4828-B181-072FFC78B5D2}" type="pres">
      <dgm:prSet presAssocID="{D208535C-3E5D-4145-B0BC-17FDDF2DE3ED}" presName="hierRoot2" presStyleCnt="0"/>
      <dgm:spPr/>
    </dgm:pt>
    <dgm:pt modelId="{DEC69175-7387-40E5-A896-69FA196CB5A2}" type="pres">
      <dgm:prSet presAssocID="{D208535C-3E5D-4145-B0BC-17FDDF2DE3ED}" presName="composite2" presStyleCnt="0"/>
      <dgm:spPr/>
    </dgm:pt>
    <dgm:pt modelId="{F3C26289-8D8A-4DEB-970F-BCB4359C5756}" type="pres">
      <dgm:prSet presAssocID="{D208535C-3E5D-4145-B0BC-17FDDF2DE3ED}" presName="background2" presStyleLbl="node2" presStyleIdx="1" presStyleCnt="4"/>
      <dgm:spPr/>
    </dgm:pt>
    <dgm:pt modelId="{B87B2C7C-57E2-4289-AAB2-D62DDDD55DC9}" type="pres">
      <dgm:prSet presAssocID="{D208535C-3E5D-4145-B0BC-17FDDF2DE3ED}" presName="text2" presStyleLbl="fgAcc2" presStyleIdx="1" presStyleCnt="4" custLinFactNeighborX="407" custLinFactNeighborY="1277">
        <dgm:presLayoutVars>
          <dgm:chPref val="3"/>
        </dgm:presLayoutVars>
      </dgm:prSet>
      <dgm:spPr/>
      <dgm:t>
        <a:bodyPr/>
        <a:lstStyle/>
        <a:p>
          <a:pPr rtl="1"/>
          <a:endParaRPr lang="ar-EG"/>
        </a:p>
      </dgm:t>
    </dgm:pt>
    <dgm:pt modelId="{471FDCCF-9CD3-4A25-835A-6CC26C7ECE50}" type="pres">
      <dgm:prSet presAssocID="{D208535C-3E5D-4145-B0BC-17FDDF2DE3ED}" presName="hierChild3" presStyleCnt="0"/>
      <dgm:spPr/>
    </dgm:pt>
    <dgm:pt modelId="{87E4AF8E-454C-46A0-AA89-FA83C75773EE}" type="pres">
      <dgm:prSet presAssocID="{E2AAE185-C0E2-4809-B679-E2A563E16756}" presName="Name10" presStyleLbl="parChTrans1D2" presStyleIdx="2" presStyleCnt="4"/>
      <dgm:spPr/>
      <dgm:t>
        <a:bodyPr/>
        <a:lstStyle/>
        <a:p>
          <a:pPr rtl="1"/>
          <a:endParaRPr lang="ar-EG"/>
        </a:p>
      </dgm:t>
    </dgm:pt>
    <dgm:pt modelId="{0143400E-4080-4A68-868A-57CB8ACA5058}" type="pres">
      <dgm:prSet presAssocID="{77BEBC02-DB60-4AD8-830F-16698ED8A2C4}" presName="hierRoot2" presStyleCnt="0"/>
      <dgm:spPr/>
    </dgm:pt>
    <dgm:pt modelId="{E703D285-EE0B-411B-9E9C-1B15599E8590}" type="pres">
      <dgm:prSet presAssocID="{77BEBC02-DB60-4AD8-830F-16698ED8A2C4}" presName="composite2" presStyleCnt="0"/>
      <dgm:spPr/>
    </dgm:pt>
    <dgm:pt modelId="{78405706-ACF0-44EF-A950-C33398D1DC4D}" type="pres">
      <dgm:prSet presAssocID="{77BEBC02-DB60-4AD8-830F-16698ED8A2C4}" presName="background2" presStyleLbl="node2" presStyleIdx="2" presStyleCnt="4"/>
      <dgm:spPr/>
    </dgm:pt>
    <dgm:pt modelId="{F9489243-33C7-4A7E-A5B3-F9463DA56A55}" type="pres">
      <dgm:prSet presAssocID="{77BEBC02-DB60-4AD8-830F-16698ED8A2C4}" presName="text2" presStyleLbl="fgAcc2" presStyleIdx="2" presStyleCnt="4">
        <dgm:presLayoutVars>
          <dgm:chPref val="3"/>
        </dgm:presLayoutVars>
      </dgm:prSet>
      <dgm:spPr/>
      <dgm:t>
        <a:bodyPr/>
        <a:lstStyle/>
        <a:p>
          <a:pPr rtl="1"/>
          <a:endParaRPr lang="ar-EG"/>
        </a:p>
      </dgm:t>
    </dgm:pt>
    <dgm:pt modelId="{4E8F038C-280E-4CAB-AFE9-2DD386D2A6BA}" type="pres">
      <dgm:prSet presAssocID="{77BEBC02-DB60-4AD8-830F-16698ED8A2C4}" presName="hierChild3" presStyleCnt="0"/>
      <dgm:spPr/>
    </dgm:pt>
    <dgm:pt modelId="{40C39DB1-B3ED-4C4D-AB84-33AC2515E947}" type="pres">
      <dgm:prSet presAssocID="{043B11EA-B780-4775-80A8-E318D8F88BB5}" presName="Name10" presStyleLbl="parChTrans1D2" presStyleIdx="3" presStyleCnt="4"/>
      <dgm:spPr/>
      <dgm:t>
        <a:bodyPr/>
        <a:lstStyle/>
        <a:p>
          <a:pPr rtl="1"/>
          <a:endParaRPr lang="ar-EG"/>
        </a:p>
      </dgm:t>
    </dgm:pt>
    <dgm:pt modelId="{8A941BFC-E919-46CD-B0D3-248C199974F9}" type="pres">
      <dgm:prSet presAssocID="{4B1AF39A-443E-470A-B7C6-1DD431BDBBA4}" presName="hierRoot2" presStyleCnt="0"/>
      <dgm:spPr/>
    </dgm:pt>
    <dgm:pt modelId="{230DFBD6-9128-430C-9F04-22A38D8E3DF6}" type="pres">
      <dgm:prSet presAssocID="{4B1AF39A-443E-470A-B7C6-1DD431BDBBA4}" presName="composite2" presStyleCnt="0"/>
      <dgm:spPr/>
    </dgm:pt>
    <dgm:pt modelId="{263084A0-CA44-449F-BDB2-B9CF7E27C557}" type="pres">
      <dgm:prSet presAssocID="{4B1AF39A-443E-470A-B7C6-1DD431BDBBA4}" presName="background2" presStyleLbl="node2" presStyleIdx="3" presStyleCnt="4"/>
      <dgm:spPr>
        <a:gradFill rotWithShape="0">
          <a:gsLst>
            <a:gs pos="0">
              <a:srgbClr val="FFF200"/>
            </a:gs>
            <a:gs pos="45000">
              <a:srgbClr val="FF7A00"/>
            </a:gs>
            <a:gs pos="70000">
              <a:srgbClr val="FF0300"/>
            </a:gs>
            <a:gs pos="100000">
              <a:srgbClr val="4D0808"/>
            </a:gs>
          </a:gsLst>
          <a:lin ang="16200000" scaled="0"/>
        </a:gradFill>
      </dgm:spPr>
      <dgm:t>
        <a:bodyPr/>
        <a:lstStyle/>
        <a:p>
          <a:endParaRPr lang="en-MY"/>
        </a:p>
      </dgm:t>
    </dgm:pt>
    <dgm:pt modelId="{5883A3CC-6F3A-4C01-A034-394710C3BD6A}" type="pres">
      <dgm:prSet presAssocID="{4B1AF39A-443E-470A-B7C6-1DD431BDBBA4}" presName="text2" presStyleLbl="fgAcc2" presStyleIdx="3" presStyleCnt="4">
        <dgm:presLayoutVars>
          <dgm:chPref val="3"/>
        </dgm:presLayoutVars>
      </dgm:prSet>
      <dgm:spPr/>
      <dgm:t>
        <a:bodyPr/>
        <a:lstStyle/>
        <a:p>
          <a:pPr rtl="1"/>
          <a:endParaRPr lang="ar-EG"/>
        </a:p>
      </dgm:t>
    </dgm:pt>
    <dgm:pt modelId="{1FAD0C7F-D47B-4A25-BAE8-19F8D1CC3536}" type="pres">
      <dgm:prSet presAssocID="{4B1AF39A-443E-470A-B7C6-1DD431BDBBA4}" presName="hierChild3" presStyleCnt="0"/>
      <dgm:spPr/>
    </dgm:pt>
  </dgm:ptLst>
  <dgm:cxnLst>
    <dgm:cxn modelId="{1F838838-DFE7-4EA2-91BF-1F481E93C616}" srcId="{CEEC8DAD-4ABF-4270-A711-E0EC0A9C4E50}" destId="{4B1AF39A-443E-470A-B7C6-1DD431BDBBA4}" srcOrd="3" destOrd="0" parTransId="{043B11EA-B780-4775-80A8-E318D8F88BB5}" sibTransId="{59898874-DD22-4DF3-BF2E-8AC32EC91249}"/>
    <dgm:cxn modelId="{CF4B9A6B-D49E-420E-A9A5-64FD933D4F4C}" type="presOf" srcId="{B85AB361-275E-4691-B9DD-8DFCE4DA1D0C}" destId="{DDED653F-FE1B-4A22-A348-6C7A102BF2E9}" srcOrd="0" destOrd="0" presId="urn:microsoft.com/office/officeart/2005/8/layout/hierarchy1"/>
    <dgm:cxn modelId="{4768F323-290E-4571-8C31-0B99B2444AFB}" type="presOf" srcId="{D4F4AC0A-E081-40E9-AE5A-2866EE1FAE26}" destId="{B94D12D0-076B-4168-B9A2-A9AD67651099}" srcOrd="0" destOrd="0" presId="urn:microsoft.com/office/officeart/2005/8/layout/hierarchy1"/>
    <dgm:cxn modelId="{80D2B121-4FB8-4BE4-BFDA-45BB58CAC8CF}" type="presOf" srcId="{20376CA5-147D-4741-A82D-FD2E56F8009D}" destId="{32595619-3D5C-4E4B-8AA6-BA5B3D7E5912}" srcOrd="0" destOrd="0" presId="urn:microsoft.com/office/officeart/2005/8/layout/hierarchy1"/>
    <dgm:cxn modelId="{2C73AA6E-C305-4480-861D-E451EA83EC8A}" srcId="{A95845AE-E40F-4DA5-907F-C44DF7DD37D6}" destId="{CEEC8DAD-4ABF-4270-A711-E0EC0A9C4E50}" srcOrd="0" destOrd="0" parTransId="{E07C785E-A3A1-41F0-910A-11B2FDB491FA}" sibTransId="{20651E0D-067D-4CA1-A4EE-3D57F1B73199}"/>
    <dgm:cxn modelId="{2B4788C9-49DC-49B8-8DB8-86CE6B2F2968}" type="presOf" srcId="{A95845AE-E40F-4DA5-907F-C44DF7DD37D6}" destId="{18FCD1BC-F9BD-4938-87AE-A204747F5363}" srcOrd="0" destOrd="0" presId="urn:microsoft.com/office/officeart/2005/8/layout/hierarchy1"/>
    <dgm:cxn modelId="{13F514F2-E021-401C-9737-0C84A9C42B05}" type="presOf" srcId="{E2AAE185-C0E2-4809-B679-E2A563E16756}" destId="{87E4AF8E-454C-46A0-AA89-FA83C75773EE}" srcOrd="0" destOrd="0" presId="urn:microsoft.com/office/officeart/2005/8/layout/hierarchy1"/>
    <dgm:cxn modelId="{5D9D3034-2866-46E2-9805-C9F409C10F21}" type="presOf" srcId="{4B1AF39A-443E-470A-B7C6-1DD431BDBBA4}" destId="{5883A3CC-6F3A-4C01-A034-394710C3BD6A}" srcOrd="0" destOrd="0" presId="urn:microsoft.com/office/officeart/2005/8/layout/hierarchy1"/>
    <dgm:cxn modelId="{CCDA6B35-CA5B-4FDB-88AC-0A74133C1B9B}" type="presOf" srcId="{CEEC8DAD-4ABF-4270-A711-E0EC0A9C4E50}" destId="{27907B34-7410-47B0-9150-033A78507AFB}" srcOrd="0" destOrd="0" presId="urn:microsoft.com/office/officeart/2005/8/layout/hierarchy1"/>
    <dgm:cxn modelId="{B21CEC43-8C98-4A95-9EF1-B44D1EE6AE24}" type="presOf" srcId="{77BEBC02-DB60-4AD8-830F-16698ED8A2C4}" destId="{F9489243-33C7-4A7E-A5B3-F9463DA56A55}" srcOrd="0" destOrd="0" presId="urn:microsoft.com/office/officeart/2005/8/layout/hierarchy1"/>
    <dgm:cxn modelId="{2B51C6D9-6288-4AAB-9C22-26A1C2B5641A}" type="presOf" srcId="{043B11EA-B780-4775-80A8-E318D8F88BB5}" destId="{40C39DB1-B3ED-4C4D-AB84-33AC2515E947}" srcOrd="0" destOrd="0" presId="urn:microsoft.com/office/officeart/2005/8/layout/hierarchy1"/>
    <dgm:cxn modelId="{3AB6C43A-5B8A-4E65-801D-E96ED31D0A3D}" srcId="{CEEC8DAD-4ABF-4270-A711-E0EC0A9C4E50}" destId="{77BEBC02-DB60-4AD8-830F-16698ED8A2C4}" srcOrd="2" destOrd="0" parTransId="{E2AAE185-C0E2-4809-B679-E2A563E16756}" sibTransId="{2D80BD0C-ED74-4ABD-8661-ECB23F71F056}"/>
    <dgm:cxn modelId="{2D4253CE-7E1F-457B-9AF8-967AB971D574}" srcId="{CEEC8DAD-4ABF-4270-A711-E0EC0A9C4E50}" destId="{D4F4AC0A-E081-40E9-AE5A-2866EE1FAE26}" srcOrd="0" destOrd="0" parTransId="{20376CA5-147D-4741-A82D-FD2E56F8009D}" sibTransId="{8DE6E630-175E-44B3-9F00-75ED1D60080E}"/>
    <dgm:cxn modelId="{1F924F6C-17FD-4BEB-9EC2-AB770CA85BB1}" type="presOf" srcId="{D208535C-3E5D-4145-B0BC-17FDDF2DE3ED}" destId="{B87B2C7C-57E2-4289-AAB2-D62DDDD55DC9}" srcOrd="0" destOrd="0" presId="urn:microsoft.com/office/officeart/2005/8/layout/hierarchy1"/>
    <dgm:cxn modelId="{0A344607-E927-43E8-813A-1A6FB488E8AB}" srcId="{CEEC8DAD-4ABF-4270-A711-E0EC0A9C4E50}" destId="{D208535C-3E5D-4145-B0BC-17FDDF2DE3ED}" srcOrd="1" destOrd="0" parTransId="{B85AB361-275E-4691-B9DD-8DFCE4DA1D0C}" sibTransId="{726AC962-82A8-4608-A1BA-A8145B9E7553}"/>
    <dgm:cxn modelId="{34CBA8B8-6EEA-4A3D-8095-88423BC90990}" type="presParOf" srcId="{18FCD1BC-F9BD-4938-87AE-A204747F5363}" destId="{191351EE-6AB7-433F-81E0-83733C633566}" srcOrd="0" destOrd="0" presId="urn:microsoft.com/office/officeart/2005/8/layout/hierarchy1"/>
    <dgm:cxn modelId="{25886CCB-1BB0-4924-82F8-C5B6A5034936}" type="presParOf" srcId="{191351EE-6AB7-433F-81E0-83733C633566}" destId="{8E099ED0-848F-4CFF-B130-2BBF1F1383FA}" srcOrd="0" destOrd="0" presId="urn:microsoft.com/office/officeart/2005/8/layout/hierarchy1"/>
    <dgm:cxn modelId="{8F131565-5F09-439E-8C4A-778B71A1A4BE}" type="presParOf" srcId="{8E099ED0-848F-4CFF-B130-2BBF1F1383FA}" destId="{C77FD2EC-2647-48F8-8A88-D5CFB988FF03}" srcOrd="0" destOrd="0" presId="urn:microsoft.com/office/officeart/2005/8/layout/hierarchy1"/>
    <dgm:cxn modelId="{31F71D5C-8E63-4013-B819-844A9698BE78}" type="presParOf" srcId="{8E099ED0-848F-4CFF-B130-2BBF1F1383FA}" destId="{27907B34-7410-47B0-9150-033A78507AFB}" srcOrd="1" destOrd="0" presId="urn:microsoft.com/office/officeart/2005/8/layout/hierarchy1"/>
    <dgm:cxn modelId="{CA47756F-EB87-42A5-A6B4-3B9269A424C7}" type="presParOf" srcId="{191351EE-6AB7-433F-81E0-83733C633566}" destId="{C19C568C-F4B4-4DCA-B6AC-9D442EDE6752}" srcOrd="1" destOrd="0" presId="urn:microsoft.com/office/officeart/2005/8/layout/hierarchy1"/>
    <dgm:cxn modelId="{D5865AE5-E6D8-414D-BEFC-5618A14F4E5C}" type="presParOf" srcId="{C19C568C-F4B4-4DCA-B6AC-9D442EDE6752}" destId="{32595619-3D5C-4E4B-8AA6-BA5B3D7E5912}" srcOrd="0" destOrd="0" presId="urn:microsoft.com/office/officeart/2005/8/layout/hierarchy1"/>
    <dgm:cxn modelId="{F4EA4CE3-7BA5-4C0A-9F9D-416F72DC89B7}" type="presParOf" srcId="{C19C568C-F4B4-4DCA-B6AC-9D442EDE6752}" destId="{83364DB7-C971-4C68-947C-24036225D447}" srcOrd="1" destOrd="0" presId="urn:microsoft.com/office/officeart/2005/8/layout/hierarchy1"/>
    <dgm:cxn modelId="{CB9C034B-03F4-4A5F-A03D-04EAF178E230}" type="presParOf" srcId="{83364DB7-C971-4C68-947C-24036225D447}" destId="{E376FF27-8DB7-47FC-9A68-3F66F1214C77}" srcOrd="0" destOrd="0" presId="urn:microsoft.com/office/officeart/2005/8/layout/hierarchy1"/>
    <dgm:cxn modelId="{C6BEB6DB-8BF2-4ED0-9A3A-A7F5476C3710}" type="presParOf" srcId="{E376FF27-8DB7-47FC-9A68-3F66F1214C77}" destId="{7C4D5E6D-8447-4E91-9B26-2F639B7F3890}" srcOrd="0" destOrd="0" presId="urn:microsoft.com/office/officeart/2005/8/layout/hierarchy1"/>
    <dgm:cxn modelId="{4F9E30E2-9EDB-4CF3-9273-D8501E1B7B97}" type="presParOf" srcId="{E376FF27-8DB7-47FC-9A68-3F66F1214C77}" destId="{B94D12D0-076B-4168-B9A2-A9AD67651099}" srcOrd="1" destOrd="0" presId="urn:microsoft.com/office/officeart/2005/8/layout/hierarchy1"/>
    <dgm:cxn modelId="{489059F1-2BE8-405A-B6D9-A35A76EF909F}" type="presParOf" srcId="{83364DB7-C971-4C68-947C-24036225D447}" destId="{3A6D74AB-2913-4076-B87E-4CE69E91FED0}" srcOrd="1" destOrd="0" presId="urn:microsoft.com/office/officeart/2005/8/layout/hierarchy1"/>
    <dgm:cxn modelId="{CED36874-3A54-442C-84A3-4796640097AD}" type="presParOf" srcId="{C19C568C-F4B4-4DCA-B6AC-9D442EDE6752}" destId="{DDED653F-FE1B-4A22-A348-6C7A102BF2E9}" srcOrd="2" destOrd="0" presId="urn:microsoft.com/office/officeart/2005/8/layout/hierarchy1"/>
    <dgm:cxn modelId="{C8A81E4D-A06E-4976-92BC-88A7D728946C}" type="presParOf" srcId="{C19C568C-F4B4-4DCA-B6AC-9D442EDE6752}" destId="{A1AC81A7-1453-4828-B181-072FFC78B5D2}" srcOrd="3" destOrd="0" presId="urn:microsoft.com/office/officeart/2005/8/layout/hierarchy1"/>
    <dgm:cxn modelId="{E6A8D21E-C93E-4836-AF70-6BE76C50768F}" type="presParOf" srcId="{A1AC81A7-1453-4828-B181-072FFC78B5D2}" destId="{DEC69175-7387-40E5-A896-69FA196CB5A2}" srcOrd="0" destOrd="0" presId="urn:microsoft.com/office/officeart/2005/8/layout/hierarchy1"/>
    <dgm:cxn modelId="{D74C79DA-EDAA-463D-8CCC-9570E5BE794F}" type="presParOf" srcId="{DEC69175-7387-40E5-A896-69FA196CB5A2}" destId="{F3C26289-8D8A-4DEB-970F-BCB4359C5756}" srcOrd="0" destOrd="0" presId="urn:microsoft.com/office/officeart/2005/8/layout/hierarchy1"/>
    <dgm:cxn modelId="{A55FBC2A-DE04-43B8-965C-96EFF859F722}" type="presParOf" srcId="{DEC69175-7387-40E5-A896-69FA196CB5A2}" destId="{B87B2C7C-57E2-4289-AAB2-D62DDDD55DC9}" srcOrd="1" destOrd="0" presId="urn:microsoft.com/office/officeart/2005/8/layout/hierarchy1"/>
    <dgm:cxn modelId="{3DBFAD26-5ED7-48F0-AEA9-72F5F47DBAC2}" type="presParOf" srcId="{A1AC81A7-1453-4828-B181-072FFC78B5D2}" destId="{471FDCCF-9CD3-4A25-835A-6CC26C7ECE50}" srcOrd="1" destOrd="0" presId="urn:microsoft.com/office/officeart/2005/8/layout/hierarchy1"/>
    <dgm:cxn modelId="{19E3569F-0ECC-4DA0-8BD7-6EA431AF479D}" type="presParOf" srcId="{C19C568C-F4B4-4DCA-B6AC-9D442EDE6752}" destId="{87E4AF8E-454C-46A0-AA89-FA83C75773EE}" srcOrd="4" destOrd="0" presId="urn:microsoft.com/office/officeart/2005/8/layout/hierarchy1"/>
    <dgm:cxn modelId="{25EFE712-0372-4005-B0EC-92A13AFFA942}" type="presParOf" srcId="{C19C568C-F4B4-4DCA-B6AC-9D442EDE6752}" destId="{0143400E-4080-4A68-868A-57CB8ACA5058}" srcOrd="5" destOrd="0" presId="urn:microsoft.com/office/officeart/2005/8/layout/hierarchy1"/>
    <dgm:cxn modelId="{5949690B-70DF-4908-8761-5966C32B32DB}" type="presParOf" srcId="{0143400E-4080-4A68-868A-57CB8ACA5058}" destId="{E703D285-EE0B-411B-9E9C-1B15599E8590}" srcOrd="0" destOrd="0" presId="urn:microsoft.com/office/officeart/2005/8/layout/hierarchy1"/>
    <dgm:cxn modelId="{15EBA4D8-9E5D-4214-8B87-E3D7E76219A1}" type="presParOf" srcId="{E703D285-EE0B-411B-9E9C-1B15599E8590}" destId="{78405706-ACF0-44EF-A950-C33398D1DC4D}" srcOrd="0" destOrd="0" presId="urn:microsoft.com/office/officeart/2005/8/layout/hierarchy1"/>
    <dgm:cxn modelId="{91BA96C6-5B0A-4C0C-97F2-3D32EB00AA93}" type="presParOf" srcId="{E703D285-EE0B-411B-9E9C-1B15599E8590}" destId="{F9489243-33C7-4A7E-A5B3-F9463DA56A55}" srcOrd="1" destOrd="0" presId="urn:microsoft.com/office/officeart/2005/8/layout/hierarchy1"/>
    <dgm:cxn modelId="{1C00176D-4C9F-4CCF-A5AA-1AE1BD4A363D}" type="presParOf" srcId="{0143400E-4080-4A68-868A-57CB8ACA5058}" destId="{4E8F038C-280E-4CAB-AFE9-2DD386D2A6BA}" srcOrd="1" destOrd="0" presId="urn:microsoft.com/office/officeart/2005/8/layout/hierarchy1"/>
    <dgm:cxn modelId="{1F23E57C-A40B-4709-A43E-031BC84051C2}" type="presParOf" srcId="{C19C568C-F4B4-4DCA-B6AC-9D442EDE6752}" destId="{40C39DB1-B3ED-4C4D-AB84-33AC2515E947}" srcOrd="6" destOrd="0" presId="urn:microsoft.com/office/officeart/2005/8/layout/hierarchy1"/>
    <dgm:cxn modelId="{18719C77-DFC6-4F5F-92D5-DFE6861BE0AE}" type="presParOf" srcId="{C19C568C-F4B4-4DCA-B6AC-9D442EDE6752}" destId="{8A941BFC-E919-46CD-B0D3-248C199974F9}" srcOrd="7" destOrd="0" presId="urn:microsoft.com/office/officeart/2005/8/layout/hierarchy1"/>
    <dgm:cxn modelId="{653F063F-BC55-417F-ACB9-1AE8DBD7FEB3}" type="presParOf" srcId="{8A941BFC-E919-46CD-B0D3-248C199974F9}" destId="{230DFBD6-9128-430C-9F04-22A38D8E3DF6}" srcOrd="0" destOrd="0" presId="urn:microsoft.com/office/officeart/2005/8/layout/hierarchy1"/>
    <dgm:cxn modelId="{2AB82EB2-13A5-4A69-AD36-47DDC46AB5BA}" type="presParOf" srcId="{230DFBD6-9128-430C-9F04-22A38D8E3DF6}" destId="{263084A0-CA44-449F-BDB2-B9CF7E27C557}" srcOrd="0" destOrd="0" presId="urn:microsoft.com/office/officeart/2005/8/layout/hierarchy1"/>
    <dgm:cxn modelId="{AE9DC3D9-E663-42D6-B29C-E04560DFA080}" type="presParOf" srcId="{230DFBD6-9128-430C-9F04-22A38D8E3DF6}" destId="{5883A3CC-6F3A-4C01-A034-394710C3BD6A}" srcOrd="1" destOrd="0" presId="urn:microsoft.com/office/officeart/2005/8/layout/hierarchy1"/>
    <dgm:cxn modelId="{47C966E6-7885-4940-A0C5-CFFBEDBE3498}" type="presParOf" srcId="{8A941BFC-E919-46CD-B0D3-248C199974F9}" destId="{1FAD0C7F-D47B-4A25-BAE8-19F8D1CC353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5845AE-E40F-4DA5-907F-C44DF7DD37D6}" type="doc">
      <dgm:prSet loTypeId="urn:microsoft.com/office/officeart/2005/8/layout/hierarchy1" loCatId="hierarchy" qsTypeId="urn:microsoft.com/office/officeart/2005/8/quickstyle/3d2" qsCatId="3D" csTypeId="urn:microsoft.com/office/officeart/2005/8/colors/accent1_2" csCatId="accent1" phldr="1"/>
      <dgm:spPr/>
      <dgm:t>
        <a:bodyPr/>
        <a:lstStyle/>
        <a:p>
          <a:pPr rtl="1"/>
          <a:endParaRPr lang="ar-EG"/>
        </a:p>
      </dgm:t>
    </dgm:pt>
    <dgm:pt modelId="{CEEC8DAD-4ABF-4270-A711-E0EC0A9C4E50}">
      <dgm:prSet phldrT="[Text]" custT="1"/>
      <dgm:spPr/>
      <dgm:t>
        <a:bodyPr/>
        <a:lstStyle/>
        <a:p>
          <a:pPr rtl="0"/>
          <a:r>
            <a:rPr lang="en-US" sz="2800" b="1" dirty="0" smtClean="0">
              <a:solidFill>
                <a:srgbClr val="FF0000"/>
              </a:solidFill>
              <a:latin typeface="Garamond" pitchFamily="18" charset="0"/>
            </a:rPr>
            <a:t>Modes of transmission</a:t>
          </a:r>
          <a:endParaRPr lang="ar-EG" sz="2800" b="1" dirty="0">
            <a:solidFill>
              <a:srgbClr val="FF0000"/>
            </a:solidFill>
            <a:latin typeface="Garamond" pitchFamily="18" charset="0"/>
          </a:endParaRPr>
        </a:p>
      </dgm:t>
    </dgm:pt>
    <dgm:pt modelId="{E07C785E-A3A1-41F0-910A-11B2FDB491FA}" type="parTrans" cxnId="{2C73AA6E-C305-4480-861D-E451EA83EC8A}">
      <dgm:prSet/>
      <dgm:spPr/>
      <dgm:t>
        <a:bodyPr/>
        <a:lstStyle/>
        <a:p>
          <a:pPr rtl="1"/>
          <a:endParaRPr lang="ar-EG"/>
        </a:p>
      </dgm:t>
    </dgm:pt>
    <dgm:pt modelId="{20651E0D-067D-4CA1-A4EE-3D57F1B73199}" type="sibTrans" cxnId="{2C73AA6E-C305-4480-861D-E451EA83EC8A}">
      <dgm:prSet/>
      <dgm:spPr/>
      <dgm:t>
        <a:bodyPr/>
        <a:lstStyle/>
        <a:p>
          <a:pPr rtl="1"/>
          <a:endParaRPr lang="ar-EG"/>
        </a:p>
      </dgm:t>
    </dgm:pt>
    <dgm:pt modelId="{D4F4AC0A-E081-40E9-AE5A-2866EE1FAE26}">
      <dgm:prSet phldrT="[Text]"/>
      <dgm:spPr/>
      <dgm:t>
        <a:bodyPr/>
        <a:lstStyle/>
        <a:p>
          <a:pPr rtl="0"/>
          <a:r>
            <a:rPr lang="en-US" dirty="0" smtClean="0"/>
            <a:t>Air-borne transmission</a:t>
          </a:r>
          <a:endParaRPr lang="ar-EG" dirty="0"/>
        </a:p>
      </dgm:t>
    </dgm:pt>
    <dgm:pt modelId="{20376CA5-147D-4741-A82D-FD2E56F8009D}" type="parTrans" cxnId="{2D4253CE-7E1F-457B-9AF8-967AB971D574}">
      <dgm:prSet/>
      <dgm:spPr/>
      <dgm:t>
        <a:bodyPr/>
        <a:lstStyle/>
        <a:p>
          <a:pPr rtl="1"/>
          <a:endParaRPr lang="ar-EG"/>
        </a:p>
      </dgm:t>
    </dgm:pt>
    <dgm:pt modelId="{8DE6E630-175E-44B3-9F00-75ED1D60080E}" type="sibTrans" cxnId="{2D4253CE-7E1F-457B-9AF8-967AB971D574}">
      <dgm:prSet/>
      <dgm:spPr/>
      <dgm:t>
        <a:bodyPr/>
        <a:lstStyle/>
        <a:p>
          <a:pPr rtl="1"/>
          <a:endParaRPr lang="ar-EG"/>
        </a:p>
      </dgm:t>
    </dgm:pt>
    <dgm:pt modelId="{4B1AF39A-443E-470A-B7C6-1DD431BDBBA4}">
      <dgm:prSet phldrT="[Text]" custT="1"/>
      <dgm:spPr/>
      <dgm:t>
        <a:bodyPr/>
        <a:lstStyle/>
        <a:p>
          <a:pPr rtl="0"/>
          <a:r>
            <a:rPr lang="en-US" sz="2800" b="1" dirty="0" smtClean="0">
              <a:solidFill>
                <a:schemeClr val="tx1"/>
              </a:solidFill>
              <a:effectLst>
                <a:outerShdw blurRad="38100" dist="38100" dir="2700000" algn="tl">
                  <a:srgbClr val="000000">
                    <a:alpha val="43137"/>
                  </a:srgbClr>
                </a:outerShdw>
              </a:effectLst>
              <a:latin typeface="Garamond" pitchFamily="18" charset="0"/>
            </a:rPr>
            <a:t>Contact transmission</a:t>
          </a:r>
        </a:p>
      </dgm:t>
    </dgm:pt>
    <dgm:pt modelId="{043B11EA-B780-4775-80A8-E318D8F88BB5}" type="parTrans" cxnId="{1F838838-DFE7-4EA2-91BF-1F481E93C616}">
      <dgm:prSet/>
      <dgm:spPr/>
      <dgm:t>
        <a:bodyPr/>
        <a:lstStyle/>
        <a:p>
          <a:pPr rtl="1"/>
          <a:endParaRPr lang="ar-EG"/>
        </a:p>
      </dgm:t>
    </dgm:pt>
    <dgm:pt modelId="{59898874-DD22-4DF3-BF2E-8AC32EC91249}" type="sibTrans" cxnId="{1F838838-DFE7-4EA2-91BF-1F481E93C616}">
      <dgm:prSet/>
      <dgm:spPr/>
      <dgm:t>
        <a:bodyPr/>
        <a:lstStyle/>
        <a:p>
          <a:pPr rtl="1"/>
          <a:endParaRPr lang="ar-EG"/>
        </a:p>
      </dgm:t>
    </dgm:pt>
    <dgm:pt modelId="{2E0DE9CC-C39F-4512-BA01-E1F7864F9456}">
      <dgm:prSet custT="1"/>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pPr rtl="0"/>
          <a:r>
            <a:rPr lang="en-US" sz="2800" b="1" dirty="0" smtClean="0">
              <a:solidFill>
                <a:schemeClr val="tx1"/>
              </a:solidFill>
              <a:effectLst>
                <a:outerShdw blurRad="38100" dist="38100" dir="2700000" algn="tl">
                  <a:srgbClr val="C0C0C0"/>
                </a:outerShdw>
              </a:effectLst>
            </a:rPr>
            <a:t>Direc</a:t>
          </a:r>
          <a:r>
            <a:rPr lang="en-US" sz="2800" b="0" dirty="0" smtClean="0">
              <a:solidFill>
                <a:schemeClr val="tx1"/>
              </a:solidFill>
              <a:effectLst>
                <a:outerShdw blurRad="38100" dist="38100" dir="2700000" algn="tl">
                  <a:srgbClr val="C0C0C0"/>
                </a:outerShdw>
              </a:effectLst>
            </a:rPr>
            <a:t>t </a:t>
          </a:r>
        </a:p>
      </dgm:t>
    </dgm:pt>
    <dgm:pt modelId="{1158997A-A61B-49BA-9570-04F9E5E7A18D}" type="parTrans" cxnId="{58BF8525-2194-4DAC-A7E6-98E1792862CE}">
      <dgm:prSet/>
      <dgm:spPr>
        <a:ln>
          <a:solidFill>
            <a:srgbClr val="FF0000"/>
          </a:solidFill>
        </a:ln>
      </dgm:spPr>
      <dgm:t>
        <a:bodyPr/>
        <a:lstStyle/>
        <a:p>
          <a:pPr rtl="1"/>
          <a:endParaRPr lang="ar-EG"/>
        </a:p>
      </dgm:t>
    </dgm:pt>
    <dgm:pt modelId="{63A9CAFA-FDBA-40CA-899E-74147009128D}" type="sibTrans" cxnId="{58BF8525-2194-4DAC-A7E6-98E1792862CE}">
      <dgm:prSet/>
      <dgm:spPr/>
      <dgm:t>
        <a:bodyPr/>
        <a:lstStyle/>
        <a:p>
          <a:pPr rtl="1"/>
          <a:endParaRPr lang="ar-EG"/>
        </a:p>
      </dgm:t>
    </dgm:pt>
    <dgm:pt modelId="{742DF236-54F1-4AAC-9823-618E767B3446}">
      <dgm:prSet custT="1"/>
      <dgm:spPr/>
      <dgm:t>
        <a:bodyPr/>
        <a:lstStyle/>
        <a:p>
          <a:pPr rtl="0"/>
          <a:r>
            <a:rPr lang="en-US" sz="2400" b="1" dirty="0" smtClean="0">
              <a:solidFill>
                <a:schemeClr val="tx1"/>
              </a:solidFill>
              <a:effectLst>
                <a:outerShdw blurRad="38100" dist="38100" dir="2700000" algn="tl">
                  <a:srgbClr val="C0C0C0"/>
                </a:outerShdw>
              </a:effectLst>
            </a:rPr>
            <a:t>Indirect</a:t>
          </a:r>
          <a:r>
            <a:rPr lang="en-US" sz="1400" b="1" dirty="0" smtClean="0">
              <a:solidFill>
                <a:schemeClr val="tx1"/>
              </a:solidFill>
              <a:effectLst>
                <a:outerShdw blurRad="38100" dist="38100" dir="2700000" algn="tl">
                  <a:srgbClr val="C0C0C0"/>
                </a:outerShdw>
              </a:effectLst>
            </a:rPr>
            <a:t> </a:t>
          </a:r>
        </a:p>
      </dgm:t>
    </dgm:pt>
    <dgm:pt modelId="{7D615066-B03C-4CAC-8D58-5B05EC6EB43E}" type="parTrans" cxnId="{8EC448F4-8E5D-41E3-B39A-E8E8330525E4}">
      <dgm:prSet/>
      <dgm:spPr/>
      <dgm:t>
        <a:bodyPr/>
        <a:lstStyle/>
        <a:p>
          <a:pPr rtl="1"/>
          <a:endParaRPr lang="ar-EG"/>
        </a:p>
      </dgm:t>
    </dgm:pt>
    <dgm:pt modelId="{18788760-138B-4DE9-8DBB-0AFFB2D987F6}" type="sibTrans" cxnId="{8EC448F4-8E5D-41E3-B39A-E8E8330525E4}">
      <dgm:prSet/>
      <dgm:spPr/>
      <dgm:t>
        <a:bodyPr/>
        <a:lstStyle/>
        <a:p>
          <a:pPr rtl="1"/>
          <a:endParaRPr lang="ar-EG"/>
        </a:p>
      </dgm:t>
    </dgm:pt>
    <dgm:pt modelId="{02447024-2149-4BAE-973F-97106B764993}">
      <dgm:prSet custT="1"/>
      <dgm:spPr/>
      <dgm:t>
        <a:bodyPr/>
        <a:lstStyle/>
        <a:p>
          <a:pPr rtl="0"/>
          <a:r>
            <a:rPr lang="en-US" sz="2400" b="1" dirty="0" smtClean="0">
              <a:solidFill>
                <a:schemeClr val="tx1"/>
              </a:solidFill>
              <a:effectLst>
                <a:outerShdw blurRad="38100" dist="38100" dir="2700000" algn="tl">
                  <a:srgbClr val="C0C0C0"/>
                </a:outerShdw>
              </a:effectLst>
            </a:rPr>
            <a:t>Droplet</a:t>
          </a:r>
        </a:p>
      </dgm:t>
    </dgm:pt>
    <dgm:pt modelId="{5D69840D-DED3-4A9F-BECB-3966E0E205BC}" type="parTrans" cxnId="{C17E3DD5-7B47-494B-960C-D3C7315021EF}">
      <dgm:prSet/>
      <dgm:spPr/>
      <dgm:t>
        <a:bodyPr/>
        <a:lstStyle/>
        <a:p>
          <a:pPr rtl="1"/>
          <a:endParaRPr lang="ar-EG"/>
        </a:p>
      </dgm:t>
    </dgm:pt>
    <dgm:pt modelId="{DE1E0193-0928-436D-B5B9-6F028080E1EF}" type="sibTrans" cxnId="{C17E3DD5-7B47-494B-960C-D3C7315021EF}">
      <dgm:prSet/>
      <dgm:spPr/>
      <dgm:t>
        <a:bodyPr/>
        <a:lstStyle/>
        <a:p>
          <a:pPr rtl="1"/>
          <a:endParaRPr lang="ar-EG"/>
        </a:p>
      </dgm:t>
    </dgm:pt>
    <dgm:pt modelId="{C802B838-2027-4FCF-AD67-3B88536F2138}">
      <dgm:prSet custT="1"/>
      <dgm:spPr/>
      <dgm:t>
        <a:bodyPr/>
        <a:lstStyle/>
        <a:p>
          <a:pPr rtl="0"/>
          <a:r>
            <a:rPr lang="en-US" sz="2800" b="1" dirty="0" smtClean="0">
              <a:solidFill>
                <a:schemeClr val="tx1"/>
              </a:solidFill>
              <a:effectLst/>
              <a:latin typeface="Garamond" pitchFamily="18" charset="0"/>
            </a:rPr>
            <a:t>Trans-placental</a:t>
          </a:r>
        </a:p>
      </dgm:t>
    </dgm:pt>
    <dgm:pt modelId="{A92C685E-9AA9-4117-9E3D-B6125600F33C}" type="parTrans" cxnId="{3536D9EF-43E5-4447-833A-5766FB8F8F9A}">
      <dgm:prSet/>
      <dgm:spPr>
        <a:ln>
          <a:solidFill>
            <a:srgbClr val="FF0000"/>
          </a:solidFill>
        </a:ln>
      </dgm:spPr>
      <dgm:t>
        <a:bodyPr/>
        <a:lstStyle/>
        <a:p>
          <a:pPr rtl="1"/>
          <a:endParaRPr lang="ar-EG"/>
        </a:p>
      </dgm:t>
    </dgm:pt>
    <dgm:pt modelId="{E6390C2E-1457-454F-A8CF-7EBF58B02E37}" type="sibTrans" cxnId="{3536D9EF-43E5-4447-833A-5766FB8F8F9A}">
      <dgm:prSet/>
      <dgm:spPr/>
      <dgm:t>
        <a:bodyPr/>
        <a:lstStyle/>
        <a:p>
          <a:pPr rtl="1"/>
          <a:endParaRPr lang="ar-EG"/>
        </a:p>
      </dgm:t>
    </dgm:pt>
    <dgm:pt modelId="{D208535C-3E5D-4145-B0BC-17FDDF2DE3ED}">
      <dgm:prSet/>
      <dgm:spPr/>
      <dgm:t>
        <a:bodyPr/>
        <a:lstStyle/>
        <a:p>
          <a:pPr rtl="0"/>
          <a:r>
            <a:rPr lang="en-US" dirty="0" smtClean="0"/>
            <a:t>Common vehicle transmission</a:t>
          </a:r>
        </a:p>
      </dgm:t>
    </dgm:pt>
    <dgm:pt modelId="{B85AB361-275E-4691-B9DD-8DFCE4DA1D0C}" type="parTrans" cxnId="{0A344607-E927-43E8-813A-1A6FB488E8AB}">
      <dgm:prSet/>
      <dgm:spPr/>
      <dgm:t>
        <a:bodyPr/>
        <a:lstStyle/>
        <a:p>
          <a:pPr rtl="1"/>
          <a:endParaRPr lang="ar-EG"/>
        </a:p>
      </dgm:t>
    </dgm:pt>
    <dgm:pt modelId="{726AC962-82A8-4608-A1BA-A8145B9E7553}" type="sibTrans" cxnId="{0A344607-E927-43E8-813A-1A6FB488E8AB}">
      <dgm:prSet/>
      <dgm:spPr/>
      <dgm:t>
        <a:bodyPr/>
        <a:lstStyle/>
        <a:p>
          <a:pPr rtl="1"/>
          <a:endParaRPr lang="ar-EG"/>
        </a:p>
      </dgm:t>
    </dgm:pt>
    <dgm:pt modelId="{77BEBC02-DB60-4AD8-830F-16698ED8A2C4}">
      <dgm:prSet/>
      <dgm:spPr/>
      <dgm:t>
        <a:bodyPr/>
        <a:lstStyle/>
        <a:p>
          <a:pPr rtl="0"/>
          <a:r>
            <a:rPr lang="en-US" dirty="0" smtClean="0"/>
            <a:t>Vector transmission</a:t>
          </a:r>
        </a:p>
      </dgm:t>
    </dgm:pt>
    <dgm:pt modelId="{E2AAE185-C0E2-4809-B679-E2A563E16756}" type="parTrans" cxnId="{3AB6C43A-5B8A-4E65-801D-E96ED31D0A3D}">
      <dgm:prSet/>
      <dgm:spPr/>
      <dgm:t>
        <a:bodyPr/>
        <a:lstStyle/>
        <a:p>
          <a:pPr rtl="1"/>
          <a:endParaRPr lang="ar-EG"/>
        </a:p>
      </dgm:t>
    </dgm:pt>
    <dgm:pt modelId="{2D80BD0C-ED74-4ABD-8661-ECB23F71F056}" type="sibTrans" cxnId="{3AB6C43A-5B8A-4E65-801D-E96ED31D0A3D}">
      <dgm:prSet/>
      <dgm:spPr/>
      <dgm:t>
        <a:bodyPr/>
        <a:lstStyle/>
        <a:p>
          <a:pPr rtl="1"/>
          <a:endParaRPr lang="ar-EG"/>
        </a:p>
      </dgm:t>
    </dgm:pt>
    <dgm:pt modelId="{18FCD1BC-F9BD-4938-87AE-A204747F5363}" type="pres">
      <dgm:prSet presAssocID="{A95845AE-E40F-4DA5-907F-C44DF7DD37D6}" presName="hierChild1" presStyleCnt="0">
        <dgm:presLayoutVars>
          <dgm:chPref val="1"/>
          <dgm:dir val="rev"/>
          <dgm:animOne val="branch"/>
          <dgm:animLvl val="lvl"/>
          <dgm:resizeHandles/>
        </dgm:presLayoutVars>
      </dgm:prSet>
      <dgm:spPr/>
      <dgm:t>
        <a:bodyPr/>
        <a:lstStyle/>
        <a:p>
          <a:pPr rtl="1"/>
          <a:endParaRPr lang="ar-EG"/>
        </a:p>
      </dgm:t>
    </dgm:pt>
    <dgm:pt modelId="{191351EE-6AB7-433F-81E0-83733C633566}" type="pres">
      <dgm:prSet presAssocID="{CEEC8DAD-4ABF-4270-A711-E0EC0A9C4E50}" presName="hierRoot1" presStyleCnt="0"/>
      <dgm:spPr/>
    </dgm:pt>
    <dgm:pt modelId="{8E099ED0-848F-4CFF-B130-2BBF1F1383FA}" type="pres">
      <dgm:prSet presAssocID="{CEEC8DAD-4ABF-4270-A711-E0EC0A9C4E50}" presName="composite" presStyleCnt="0"/>
      <dgm:spPr/>
    </dgm:pt>
    <dgm:pt modelId="{C77FD2EC-2647-48F8-8A88-D5CFB988FF03}" type="pres">
      <dgm:prSet presAssocID="{CEEC8DAD-4ABF-4270-A711-E0EC0A9C4E50}" presName="background" presStyleLbl="node0" presStyleIdx="0" presStyleCnt="1"/>
      <dgm:spPr/>
    </dgm:pt>
    <dgm:pt modelId="{27907B34-7410-47B0-9150-033A78507AFB}" type="pres">
      <dgm:prSet presAssocID="{CEEC8DAD-4ABF-4270-A711-E0EC0A9C4E50}" presName="text" presStyleLbl="fgAcc0" presStyleIdx="0" presStyleCnt="1" custScaleX="568652" custScaleY="106369" custLinFactY="-11614" custLinFactNeighborX="-88594" custLinFactNeighborY="-100000">
        <dgm:presLayoutVars>
          <dgm:chPref val="3"/>
        </dgm:presLayoutVars>
      </dgm:prSet>
      <dgm:spPr/>
      <dgm:t>
        <a:bodyPr/>
        <a:lstStyle/>
        <a:p>
          <a:pPr rtl="1"/>
          <a:endParaRPr lang="ar-EG"/>
        </a:p>
      </dgm:t>
    </dgm:pt>
    <dgm:pt modelId="{C19C568C-F4B4-4DCA-B6AC-9D442EDE6752}" type="pres">
      <dgm:prSet presAssocID="{CEEC8DAD-4ABF-4270-A711-E0EC0A9C4E50}" presName="hierChild2" presStyleCnt="0"/>
      <dgm:spPr/>
    </dgm:pt>
    <dgm:pt modelId="{32595619-3D5C-4E4B-8AA6-BA5B3D7E5912}" type="pres">
      <dgm:prSet presAssocID="{20376CA5-147D-4741-A82D-FD2E56F8009D}" presName="Name10" presStyleLbl="parChTrans1D2" presStyleIdx="0" presStyleCnt="4"/>
      <dgm:spPr/>
      <dgm:t>
        <a:bodyPr/>
        <a:lstStyle/>
        <a:p>
          <a:pPr rtl="1"/>
          <a:endParaRPr lang="ar-EG"/>
        </a:p>
      </dgm:t>
    </dgm:pt>
    <dgm:pt modelId="{83364DB7-C971-4C68-947C-24036225D447}" type="pres">
      <dgm:prSet presAssocID="{D4F4AC0A-E081-40E9-AE5A-2866EE1FAE26}" presName="hierRoot2" presStyleCnt="0"/>
      <dgm:spPr/>
    </dgm:pt>
    <dgm:pt modelId="{E376FF27-8DB7-47FC-9A68-3F66F1214C77}" type="pres">
      <dgm:prSet presAssocID="{D4F4AC0A-E081-40E9-AE5A-2866EE1FAE26}" presName="composite2" presStyleCnt="0"/>
      <dgm:spPr/>
    </dgm:pt>
    <dgm:pt modelId="{7C4D5E6D-8447-4E91-9B26-2F639B7F3890}" type="pres">
      <dgm:prSet presAssocID="{D4F4AC0A-E081-40E9-AE5A-2866EE1FAE26}" presName="background2" presStyleLbl="node2" presStyleIdx="0" presStyleCnt="4"/>
      <dgm:spPr/>
    </dgm:pt>
    <dgm:pt modelId="{B94D12D0-076B-4168-B9A2-A9AD67651099}" type="pres">
      <dgm:prSet presAssocID="{D4F4AC0A-E081-40E9-AE5A-2866EE1FAE26}" presName="text2" presStyleLbl="fgAcc2" presStyleIdx="0" presStyleCnt="4" custLinFactNeighborX="-212" custLinFactNeighborY="-40556">
        <dgm:presLayoutVars>
          <dgm:chPref val="3"/>
        </dgm:presLayoutVars>
      </dgm:prSet>
      <dgm:spPr/>
      <dgm:t>
        <a:bodyPr/>
        <a:lstStyle/>
        <a:p>
          <a:pPr rtl="1"/>
          <a:endParaRPr lang="ar-EG"/>
        </a:p>
      </dgm:t>
    </dgm:pt>
    <dgm:pt modelId="{3A6D74AB-2913-4076-B87E-4CE69E91FED0}" type="pres">
      <dgm:prSet presAssocID="{D4F4AC0A-E081-40E9-AE5A-2866EE1FAE26}" presName="hierChild3" presStyleCnt="0"/>
      <dgm:spPr/>
    </dgm:pt>
    <dgm:pt modelId="{DDED653F-FE1B-4A22-A348-6C7A102BF2E9}" type="pres">
      <dgm:prSet presAssocID="{B85AB361-275E-4691-B9DD-8DFCE4DA1D0C}" presName="Name10" presStyleLbl="parChTrans1D2" presStyleIdx="1" presStyleCnt="4"/>
      <dgm:spPr/>
      <dgm:t>
        <a:bodyPr/>
        <a:lstStyle/>
        <a:p>
          <a:pPr rtl="1"/>
          <a:endParaRPr lang="ar-EG"/>
        </a:p>
      </dgm:t>
    </dgm:pt>
    <dgm:pt modelId="{A1AC81A7-1453-4828-B181-072FFC78B5D2}" type="pres">
      <dgm:prSet presAssocID="{D208535C-3E5D-4145-B0BC-17FDDF2DE3ED}" presName="hierRoot2" presStyleCnt="0"/>
      <dgm:spPr/>
    </dgm:pt>
    <dgm:pt modelId="{DEC69175-7387-40E5-A896-69FA196CB5A2}" type="pres">
      <dgm:prSet presAssocID="{D208535C-3E5D-4145-B0BC-17FDDF2DE3ED}" presName="composite2" presStyleCnt="0"/>
      <dgm:spPr/>
    </dgm:pt>
    <dgm:pt modelId="{F3C26289-8D8A-4DEB-970F-BCB4359C5756}" type="pres">
      <dgm:prSet presAssocID="{D208535C-3E5D-4145-B0BC-17FDDF2DE3ED}" presName="background2" presStyleLbl="node2" presStyleIdx="1" presStyleCnt="4"/>
      <dgm:spPr/>
    </dgm:pt>
    <dgm:pt modelId="{B87B2C7C-57E2-4289-AAB2-D62DDDD55DC9}" type="pres">
      <dgm:prSet presAssocID="{D208535C-3E5D-4145-B0BC-17FDDF2DE3ED}" presName="text2" presStyleLbl="fgAcc2" presStyleIdx="1" presStyleCnt="4" custLinFactNeighborX="-7927" custLinFactNeighborY="-40556">
        <dgm:presLayoutVars>
          <dgm:chPref val="3"/>
        </dgm:presLayoutVars>
      </dgm:prSet>
      <dgm:spPr/>
      <dgm:t>
        <a:bodyPr/>
        <a:lstStyle/>
        <a:p>
          <a:pPr rtl="1"/>
          <a:endParaRPr lang="ar-EG"/>
        </a:p>
      </dgm:t>
    </dgm:pt>
    <dgm:pt modelId="{471FDCCF-9CD3-4A25-835A-6CC26C7ECE50}" type="pres">
      <dgm:prSet presAssocID="{D208535C-3E5D-4145-B0BC-17FDDF2DE3ED}" presName="hierChild3" presStyleCnt="0"/>
      <dgm:spPr/>
    </dgm:pt>
    <dgm:pt modelId="{87E4AF8E-454C-46A0-AA89-FA83C75773EE}" type="pres">
      <dgm:prSet presAssocID="{E2AAE185-C0E2-4809-B679-E2A563E16756}" presName="Name10" presStyleLbl="parChTrans1D2" presStyleIdx="2" presStyleCnt="4"/>
      <dgm:spPr/>
      <dgm:t>
        <a:bodyPr/>
        <a:lstStyle/>
        <a:p>
          <a:pPr rtl="1"/>
          <a:endParaRPr lang="ar-EG"/>
        </a:p>
      </dgm:t>
    </dgm:pt>
    <dgm:pt modelId="{0143400E-4080-4A68-868A-57CB8ACA5058}" type="pres">
      <dgm:prSet presAssocID="{77BEBC02-DB60-4AD8-830F-16698ED8A2C4}" presName="hierRoot2" presStyleCnt="0"/>
      <dgm:spPr/>
    </dgm:pt>
    <dgm:pt modelId="{E703D285-EE0B-411B-9E9C-1B15599E8590}" type="pres">
      <dgm:prSet presAssocID="{77BEBC02-DB60-4AD8-830F-16698ED8A2C4}" presName="composite2" presStyleCnt="0"/>
      <dgm:spPr/>
    </dgm:pt>
    <dgm:pt modelId="{78405706-ACF0-44EF-A950-C33398D1DC4D}" type="pres">
      <dgm:prSet presAssocID="{77BEBC02-DB60-4AD8-830F-16698ED8A2C4}" presName="background2" presStyleLbl="node2" presStyleIdx="2" presStyleCnt="4"/>
      <dgm:spPr/>
    </dgm:pt>
    <dgm:pt modelId="{F9489243-33C7-4A7E-A5B3-F9463DA56A55}" type="pres">
      <dgm:prSet presAssocID="{77BEBC02-DB60-4AD8-830F-16698ED8A2C4}" presName="text2" presStyleLbl="fgAcc2" presStyleIdx="2" presStyleCnt="4" custLinFactNeighborX="-51080" custLinFactNeighborY="-40556">
        <dgm:presLayoutVars>
          <dgm:chPref val="3"/>
        </dgm:presLayoutVars>
      </dgm:prSet>
      <dgm:spPr/>
      <dgm:t>
        <a:bodyPr/>
        <a:lstStyle/>
        <a:p>
          <a:pPr rtl="1"/>
          <a:endParaRPr lang="ar-EG"/>
        </a:p>
      </dgm:t>
    </dgm:pt>
    <dgm:pt modelId="{4E8F038C-280E-4CAB-AFE9-2DD386D2A6BA}" type="pres">
      <dgm:prSet presAssocID="{77BEBC02-DB60-4AD8-830F-16698ED8A2C4}" presName="hierChild3" presStyleCnt="0"/>
      <dgm:spPr/>
    </dgm:pt>
    <dgm:pt modelId="{40C39DB1-B3ED-4C4D-AB84-33AC2515E947}" type="pres">
      <dgm:prSet presAssocID="{043B11EA-B780-4775-80A8-E318D8F88BB5}" presName="Name10" presStyleLbl="parChTrans1D2" presStyleIdx="3" presStyleCnt="4"/>
      <dgm:spPr/>
      <dgm:t>
        <a:bodyPr/>
        <a:lstStyle/>
        <a:p>
          <a:pPr rtl="1"/>
          <a:endParaRPr lang="ar-EG"/>
        </a:p>
      </dgm:t>
    </dgm:pt>
    <dgm:pt modelId="{8A941BFC-E919-46CD-B0D3-248C199974F9}" type="pres">
      <dgm:prSet presAssocID="{4B1AF39A-443E-470A-B7C6-1DD431BDBBA4}" presName="hierRoot2" presStyleCnt="0"/>
      <dgm:spPr/>
    </dgm:pt>
    <dgm:pt modelId="{230DFBD6-9128-430C-9F04-22A38D8E3DF6}" type="pres">
      <dgm:prSet presAssocID="{4B1AF39A-443E-470A-B7C6-1DD431BDBBA4}" presName="composite2" presStyleCnt="0"/>
      <dgm:spPr/>
    </dgm:pt>
    <dgm:pt modelId="{263084A0-CA44-449F-BDB2-B9CF7E27C557}" type="pres">
      <dgm:prSet presAssocID="{4B1AF39A-443E-470A-B7C6-1DD431BDBBA4}" presName="background2" presStyleLbl="node2" presStyleIdx="3" presStyleCnt="4"/>
      <dgm:spPr>
        <a:gradFill rotWithShape="0">
          <a:gsLst>
            <a:gs pos="0">
              <a:srgbClr val="FFF200"/>
            </a:gs>
            <a:gs pos="45000">
              <a:srgbClr val="FF7A00"/>
            </a:gs>
            <a:gs pos="70000">
              <a:srgbClr val="FF0300"/>
            </a:gs>
            <a:gs pos="100000">
              <a:srgbClr val="4D0808"/>
            </a:gs>
          </a:gsLst>
          <a:lin ang="16200000" scaled="0"/>
        </a:gradFill>
      </dgm:spPr>
      <dgm:t>
        <a:bodyPr/>
        <a:lstStyle/>
        <a:p>
          <a:endParaRPr lang="en-MY"/>
        </a:p>
      </dgm:t>
    </dgm:pt>
    <dgm:pt modelId="{5883A3CC-6F3A-4C01-A034-394710C3BD6A}" type="pres">
      <dgm:prSet presAssocID="{4B1AF39A-443E-470A-B7C6-1DD431BDBBA4}" presName="text2" presStyleLbl="fgAcc2" presStyleIdx="3" presStyleCnt="4" custScaleX="223181" custScaleY="153687" custLinFactX="-17857" custLinFactNeighborX="-100000" custLinFactNeighborY="-40556">
        <dgm:presLayoutVars>
          <dgm:chPref val="3"/>
        </dgm:presLayoutVars>
      </dgm:prSet>
      <dgm:spPr/>
      <dgm:t>
        <a:bodyPr/>
        <a:lstStyle/>
        <a:p>
          <a:pPr rtl="1"/>
          <a:endParaRPr lang="ar-EG"/>
        </a:p>
      </dgm:t>
    </dgm:pt>
    <dgm:pt modelId="{1FAD0C7F-D47B-4A25-BAE8-19F8D1CC3536}" type="pres">
      <dgm:prSet presAssocID="{4B1AF39A-443E-470A-B7C6-1DD431BDBBA4}" presName="hierChild3" presStyleCnt="0"/>
      <dgm:spPr/>
    </dgm:pt>
    <dgm:pt modelId="{281E1857-4CB8-4FEA-B2DA-3155ABDCDB0F}" type="pres">
      <dgm:prSet presAssocID="{1158997A-A61B-49BA-9570-04F9E5E7A18D}" presName="Name17" presStyleLbl="parChTrans1D3" presStyleIdx="0" presStyleCnt="4"/>
      <dgm:spPr/>
      <dgm:t>
        <a:bodyPr/>
        <a:lstStyle/>
        <a:p>
          <a:pPr rtl="1"/>
          <a:endParaRPr lang="ar-EG"/>
        </a:p>
      </dgm:t>
    </dgm:pt>
    <dgm:pt modelId="{1B4172E6-813E-455F-B5FA-C95F1ABD398E}" type="pres">
      <dgm:prSet presAssocID="{2E0DE9CC-C39F-4512-BA01-E1F7864F9456}" presName="hierRoot3" presStyleCnt="0"/>
      <dgm:spPr/>
    </dgm:pt>
    <dgm:pt modelId="{6C04AF81-0A2F-4A70-9F51-CCDFB5AE508D}" type="pres">
      <dgm:prSet presAssocID="{2E0DE9CC-C39F-4512-BA01-E1F7864F9456}" presName="composite3" presStyleCnt="0"/>
      <dgm:spPr/>
    </dgm:pt>
    <dgm:pt modelId="{46BEFA39-F6DB-4F42-B127-333FE8DC43EB}" type="pres">
      <dgm:prSet presAssocID="{2E0DE9CC-C39F-4512-BA01-E1F7864F9456}" presName="background3" presStyleLbl="node3" presStyleIdx="0" presStyleCnt="4"/>
      <dgm:spPr/>
    </dgm:pt>
    <dgm:pt modelId="{61020422-1DBD-466F-8B04-A6E55EF7B7EB}" type="pres">
      <dgm:prSet presAssocID="{2E0DE9CC-C39F-4512-BA01-E1F7864F9456}" presName="text3" presStyleLbl="fgAcc3" presStyleIdx="0" presStyleCnt="4" custScaleX="138966" custLinFactX="100000" custLinFactNeighborX="103221" custLinFactNeighborY="80915">
        <dgm:presLayoutVars>
          <dgm:chPref val="3"/>
        </dgm:presLayoutVars>
      </dgm:prSet>
      <dgm:spPr/>
      <dgm:t>
        <a:bodyPr/>
        <a:lstStyle/>
        <a:p>
          <a:pPr rtl="1"/>
          <a:endParaRPr lang="ar-EG"/>
        </a:p>
      </dgm:t>
    </dgm:pt>
    <dgm:pt modelId="{00C77062-43A4-492D-BC62-B0848F6A6582}" type="pres">
      <dgm:prSet presAssocID="{2E0DE9CC-C39F-4512-BA01-E1F7864F9456}" presName="hierChild4" presStyleCnt="0"/>
      <dgm:spPr/>
    </dgm:pt>
    <dgm:pt modelId="{A701D3C8-6492-4C7C-89F9-DBF834D30C42}" type="pres">
      <dgm:prSet presAssocID="{7D615066-B03C-4CAC-8D58-5B05EC6EB43E}" presName="Name17" presStyleLbl="parChTrans1D3" presStyleIdx="1" presStyleCnt="4"/>
      <dgm:spPr/>
      <dgm:t>
        <a:bodyPr/>
        <a:lstStyle/>
        <a:p>
          <a:pPr rtl="1"/>
          <a:endParaRPr lang="ar-EG"/>
        </a:p>
      </dgm:t>
    </dgm:pt>
    <dgm:pt modelId="{43A86E94-1515-499C-9967-9507848CC965}" type="pres">
      <dgm:prSet presAssocID="{742DF236-54F1-4AAC-9823-618E767B3446}" presName="hierRoot3" presStyleCnt="0"/>
      <dgm:spPr/>
    </dgm:pt>
    <dgm:pt modelId="{AF4F36C9-5DCD-48E8-8747-2DA375B5B9DF}" type="pres">
      <dgm:prSet presAssocID="{742DF236-54F1-4AAC-9823-618E767B3446}" presName="composite3" presStyleCnt="0"/>
      <dgm:spPr/>
    </dgm:pt>
    <dgm:pt modelId="{7C5C8848-07D4-4560-B1EE-3BD981E0642A}" type="pres">
      <dgm:prSet presAssocID="{742DF236-54F1-4AAC-9823-618E767B3446}" presName="background3" presStyleLbl="node3" presStyleIdx="1" presStyleCnt="4"/>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MY"/>
        </a:p>
      </dgm:t>
    </dgm:pt>
    <dgm:pt modelId="{8B767DD7-A573-4A65-9CED-0CCE7B6996F1}" type="pres">
      <dgm:prSet presAssocID="{742DF236-54F1-4AAC-9823-618E767B3446}" presName="text3" presStyleLbl="fgAcc3" presStyleIdx="1" presStyleCnt="4" custScaleX="132880" custLinFactX="22584" custLinFactNeighborX="100000" custLinFactNeighborY="78528">
        <dgm:presLayoutVars>
          <dgm:chPref val="3"/>
        </dgm:presLayoutVars>
      </dgm:prSet>
      <dgm:spPr/>
      <dgm:t>
        <a:bodyPr/>
        <a:lstStyle/>
        <a:p>
          <a:pPr rtl="1"/>
          <a:endParaRPr lang="ar-EG"/>
        </a:p>
      </dgm:t>
    </dgm:pt>
    <dgm:pt modelId="{2080670B-AD3C-43B6-B2C3-9AB917BF4FC6}" type="pres">
      <dgm:prSet presAssocID="{742DF236-54F1-4AAC-9823-618E767B3446}" presName="hierChild4" presStyleCnt="0"/>
      <dgm:spPr/>
    </dgm:pt>
    <dgm:pt modelId="{CEA0F3FB-81D1-4E47-9E51-519FB8F734BF}" type="pres">
      <dgm:prSet presAssocID="{5D69840D-DED3-4A9F-BECB-3966E0E205BC}" presName="Name17" presStyleLbl="parChTrans1D3" presStyleIdx="2" presStyleCnt="4"/>
      <dgm:spPr/>
      <dgm:t>
        <a:bodyPr/>
        <a:lstStyle/>
        <a:p>
          <a:pPr rtl="1"/>
          <a:endParaRPr lang="ar-EG"/>
        </a:p>
      </dgm:t>
    </dgm:pt>
    <dgm:pt modelId="{AA8E9564-BC45-4C30-8AF3-643BA6937DEA}" type="pres">
      <dgm:prSet presAssocID="{02447024-2149-4BAE-973F-97106B764993}" presName="hierRoot3" presStyleCnt="0"/>
      <dgm:spPr/>
    </dgm:pt>
    <dgm:pt modelId="{06A87D8B-E548-4990-AF1D-88CE76BE366A}" type="pres">
      <dgm:prSet presAssocID="{02447024-2149-4BAE-973F-97106B764993}" presName="composite3" presStyleCnt="0"/>
      <dgm:spPr/>
    </dgm:pt>
    <dgm:pt modelId="{FDD092E5-13BD-4EAB-B3C5-B082A4AEC550}" type="pres">
      <dgm:prSet presAssocID="{02447024-2149-4BAE-973F-97106B764993}" presName="background3" presStyleLbl="node3" presStyleIdx="2" presStyleCnt="4"/>
      <dgm:spPr>
        <a:gradFill rotWithShape="0">
          <a:gsLst>
            <a:gs pos="0">
              <a:srgbClr val="FFEFD1"/>
            </a:gs>
            <a:gs pos="64999">
              <a:srgbClr val="F0EBD5"/>
            </a:gs>
            <a:gs pos="100000">
              <a:srgbClr val="D1C39F"/>
            </a:gs>
          </a:gsLst>
          <a:lin ang="16200000" scaled="0"/>
        </a:gradFill>
      </dgm:spPr>
      <dgm:t>
        <a:bodyPr/>
        <a:lstStyle/>
        <a:p>
          <a:endParaRPr lang="en-MY"/>
        </a:p>
      </dgm:t>
    </dgm:pt>
    <dgm:pt modelId="{67467505-5E69-4A62-925D-DB943BD2992B}" type="pres">
      <dgm:prSet presAssocID="{02447024-2149-4BAE-973F-97106B764993}" presName="text3" presStyleLbl="fgAcc3" presStyleIdx="2" presStyleCnt="4" custScaleX="127982" custLinFactNeighborX="49888" custLinFactNeighborY="67646">
        <dgm:presLayoutVars>
          <dgm:chPref val="3"/>
        </dgm:presLayoutVars>
      </dgm:prSet>
      <dgm:spPr/>
      <dgm:t>
        <a:bodyPr/>
        <a:lstStyle/>
        <a:p>
          <a:pPr rtl="1"/>
          <a:endParaRPr lang="ar-EG"/>
        </a:p>
      </dgm:t>
    </dgm:pt>
    <dgm:pt modelId="{A1B43E22-A68E-4275-B4D7-C4F9F0A77B7C}" type="pres">
      <dgm:prSet presAssocID="{02447024-2149-4BAE-973F-97106B764993}" presName="hierChild4" presStyleCnt="0"/>
      <dgm:spPr/>
    </dgm:pt>
    <dgm:pt modelId="{E4626878-17AF-45A1-944F-D99646E779AB}" type="pres">
      <dgm:prSet presAssocID="{A92C685E-9AA9-4117-9E3D-B6125600F33C}" presName="Name17" presStyleLbl="parChTrans1D3" presStyleIdx="3" presStyleCnt="4"/>
      <dgm:spPr/>
      <dgm:t>
        <a:bodyPr/>
        <a:lstStyle/>
        <a:p>
          <a:pPr rtl="1"/>
          <a:endParaRPr lang="ar-EG"/>
        </a:p>
      </dgm:t>
    </dgm:pt>
    <dgm:pt modelId="{F1CE33B2-A75E-4F59-AF32-6AF08BCF98E6}" type="pres">
      <dgm:prSet presAssocID="{C802B838-2027-4FCF-AD67-3B88536F2138}" presName="hierRoot3" presStyleCnt="0"/>
      <dgm:spPr/>
    </dgm:pt>
    <dgm:pt modelId="{5A9D47BA-4800-47EB-B54D-CD1F7050AF52}" type="pres">
      <dgm:prSet presAssocID="{C802B838-2027-4FCF-AD67-3B88536F2138}" presName="composite3" presStyleCnt="0"/>
      <dgm:spPr/>
    </dgm:pt>
    <dgm:pt modelId="{F14590E5-E38C-454B-A17B-382025138184}" type="pres">
      <dgm:prSet presAssocID="{C802B838-2027-4FCF-AD67-3B88536F2138}" presName="background3" presStyleLbl="node3" presStyleIdx="3" presStyleCnt="4"/>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MY"/>
        </a:p>
      </dgm:t>
    </dgm:pt>
    <dgm:pt modelId="{F79B29D8-DC21-44A7-A842-F5C5107452FD}" type="pres">
      <dgm:prSet presAssocID="{C802B838-2027-4FCF-AD67-3B88536F2138}" presName="text3" presStyleLbl="fgAcc3" presStyleIdx="3" presStyleCnt="4" custScaleX="231197" custLinFactNeighborX="508" custLinFactNeighborY="83377">
        <dgm:presLayoutVars>
          <dgm:chPref val="3"/>
        </dgm:presLayoutVars>
      </dgm:prSet>
      <dgm:spPr/>
      <dgm:t>
        <a:bodyPr/>
        <a:lstStyle/>
        <a:p>
          <a:pPr rtl="1"/>
          <a:endParaRPr lang="ar-EG"/>
        </a:p>
      </dgm:t>
    </dgm:pt>
    <dgm:pt modelId="{5E992E20-9133-4DA3-864C-C6B10F482482}" type="pres">
      <dgm:prSet presAssocID="{C802B838-2027-4FCF-AD67-3B88536F2138}" presName="hierChild4" presStyleCnt="0"/>
      <dgm:spPr/>
    </dgm:pt>
  </dgm:ptLst>
  <dgm:cxnLst>
    <dgm:cxn modelId="{66CD26A9-7BCD-4A2A-A8C1-F40898404FC1}" type="presOf" srcId="{A95845AE-E40F-4DA5-907F-C44DF7DD37D6}" destId="{18FCD1BC-F9BD-4938-87AE-A204747F5363}" srcOrd="0" destOrd="0" presId="urn:microsoft.com/office/officeart/2005/8/layout/hierarchy1"/>
    <dgm:cxn modelId="{2D4253CE-7E1F-457B-9AF8-967AB971D574}" srcId="{CEEC8DAD-4ABF-4270-A711-E0EC0A9C4E50}" destId="{D4F4AC0A-E081-40E9-AE5A-2866EE1FAE26}" srcOrd="0" destOrd="0" parTransId="{20376CA5-147D-4741-A82D-FD2E56F8009D}" sibTransId="{8DE6E630-175E-44B3-9F00-75ED1D60080E}"/>
    <dgm:cxn modelId="{4607D29E-0A7E-4BCC-BC38-9DA359AD5066}" type="presOf" srcId="{C802B838-2027-4FCF-AD67-3B88536F2138}" destId="{F79B29D8-DC21-44A7-A842-F5C5107452FD}" srcOrd="0" destOrd="0" presId="urn:microsoft.com/office/officeart/2005/8/layout/hierarchy1"/>
    <dgm:cxn modelId="{8EC448F4-8E5D-41E3-B39A-E8E8330525E4}" srcId="{4B1AF39A-443E-470A-B7C6-1DD431BDBBA4}" destId="{742DF236-54F1-4AAC-9823-618E767B3446}" srcOrd="1" destOrd="0" parTransId="{7D615066-B03C-4CAC-8D58-5B05EC6EB43E}" sibTransId="{18788760-138B-4DE9-8DBB-0AFFB2D987F6}"/>
    <dgm:cxn modelId="{BF64064E-9E67-47B4-8688-8B801944F7A8}" type="presOf" srcId="{A92C685E-9AA9-4117-9E3D-B6125600F33C}" destId="{E4626878-17AF-45A1-944F-D99646E779AB}" srcOrd="0" destOrd="0" presId="urn:microsoft.com/office/officeart/2005/8/layout/hierarchy1"/>
    <dgm:cxn modelId="{9B944824-0E5B-4399-8C5B-E50099BC998B}" type="presOf" srcId="{D4F4AC0A-E081-40E9-AE5A-2866EE1FAE26}" destId="{B94D12D0-076B-4168-B9A2-A9AD67651099}" srcOrd="0" destOrd="0" presId="urn:microsoft.com/office/officeart/2005/8/layout/hierarchy1"/>
    <dgm:cxn modelId="{8191678F-EE80-4A7C-A92D-4A3F545CC199}" type="presOf" srcId="{2E0DE9CC-C39F-4512-BA01-E1F7864F9456}" destId="{61020422-1DBD-466F-8B04-A6E55EF7B7EB}" srcOrd="0" destOrd="0" presId="urn:microsoft.com/office/officeart/2005/8/layout/hierarchy1"/>
    <dgm:cxn modelId="{039917B4-D86E-43B5-9430-48FAC7319F33}" type="presOf" srcId="{D208535C-3E5D-4145-B0BC-17FDDF2DE3ED}" destId="{B87B2C7C-57E2-4289-AAB2-D62DDDD55DC9}" srcOrd="0" destOrd="0" presId="urn:microsoft.com/office/officeart/2005/8/layout/hierarchy1"/>
    <dgm:cxn modelId="{1F838838-DFE7-4EA2-91BF-1F481E93C616}" srcId="{CEEC8DAD-4ABF-4270-A711-E0EC0A9C4E50}" destId="{4B1AF39A-443E-470A-B7C6-1DD431BDBBA4}" srcOrd="3" destOrd="0" parTransId="{043B11EA-B780-4775-80A8-E318D8F88BB5}" sibTransId="{59898874-DD22-4DF3-BF2E-8AC32EC91249}"/>
    <dgm:cxn modelId="{8E7D0AF5-75DA-45BC-BF09-ACA9F7D97F78}" type="presOf" srcId="{1158997A-A61B-49BA-9570-04F9E5E7A18D}" destId="{281E1857-4CB8-4FEA-B2DA-3155ABDCDB0F}" srcOrd="0" destOrd="0" presId="urn:microsoft.com/office/officeart/2005/8/layout/hierarchy1"/>
    <dgm:cxn modelId="{47DC3531-CD6A-48A7-BCD0-37EC63A2D037}" type="presOf" srcId="{20376CA5-147D-4741-A82D-FD2E56F8009D}" destId="{32595619-3D5C-4E4B-8AA6-BA5B3D7E5912}" srcOrd="0" destOrd="0" presId="urn:microsoft.com/office/officeart/2005/8/layout/hierarchy1"/>
    <dgm:cxn modelId="{D1312A7B-08C6-4B52-BA9E-061D2FD84030}" type="presOf" srcId="{CEEC8DAD-4ABF-4270-A711-E0EC0A9C4E50}" destId="{27907B34-7410-47B0-9150-033A78507AFB}" srcOrd="0" destOrd="0" presId="urn:microsoft.com/office/officeart/2005/8/layout/hierarchy1"/>
    <dgm:cxn modelId="{ACED08FE-E6A1-4331-89FD-AA0B056D5A89}" type="presOf" srcId="{742DF236-54F1-4AAC-9823-618E767B3446}" destId="{8B767DD7-A573-4A65-9CED-0CCE7B6996F1}" srcOrd="0" destOrd="0" presId="urn:microsoft.com/office/officeart/2005/8/layout/hierarchy1"/>
    <dgm:cxn modelId="{10E4E43B-D89A-4D08-B70C-832B409E882F}" type="presOf" srcId="{4B1AF39A-443E-470A-B7C6-1DD431BDBBA4}" destId="{5883A3CC-6F3A-4C01-A034-394710C3BD6A}" srcOrd="0" destOrd="0" presId="urn:microsoft.com/office/officeart/2005/8/layout/hierarchy1"/>
    <dgm:cxn modelId="{3536D9EF-43E5-4447-833A-5766FB8F8F9A}" srcId="{4B1AF39A-443E-470A-B7C6-1DD431BDBBA4}" destId="{C802B838-2027-4FCF-AD67-3B88536F2138}" srcOrd="3" destOrd="0" parTransId="{A92C685E-9AA9-4117-9E3D-B6125600F33C}" sibTransId="{E6390C2E-1457-454F-A8CF-7EBF58B02E37}"/>
    <dgm:cxn modelId="{352CB8E2-B0E3-455C-BE01-6BB6692B7130}" type="presOf" srcId="{043B11EA-B780-4775-80A8-E318D8F88BB5}" destId="{40C39DB1-B3ED-4C4D-AB84-33AC2515E947}" srcOrd="0" destOrd="0" presId="urn:microsoft.com/office/officeart/2005/8/layout/hierarchy1"/>
    <dgm:cxn modelId="{9577E38D-147B-4BD3-B330-F91985B317B6}" type="presOf" srcId="{B85AB361-275E-4691-B9DD-8DFCE4DA1D0C}" destId="{DDED653F-FE1B-4A22-A348-6C7A102BF2E9}" srcOrd="0" destOrd="0" presId="urn:microsoft.com/office/officeart/2005/8/layout/hierarchy1"/>
    <dgm:cxn modelId="{C17E3DD5-7B47-494B-960C-D3C7315021EF}" srcId="{4B1AF39A-443E-470A-B7C6-1DD431BDBBA4}" destId="{02447024-2149-4BAE-973F-97106B764993}" srcOrd="2" destOrd="0" parTransId="{5D69840D-DED3-4A9F-BECB-3966E0E205BC}" sibTransId="{DE1E0193-0928-436D-B5B9-6F028080E1EF}"/>
    <dgm:cxn modelId="{58BF8525-2194-4DAC-A7E6-98E1792862CE}" srcId="{4B1AF39A-443E-470A-B7C6-1DD431BDBBA4}" destId="{2E0DE9CC-C39F-4512-BA01-E1F7864F9456}" srcOrd="0" destOrd="0" parTransId="{1158997A-A61B-49BA-9570-04F9E5E7A18D}" sibTransId="{63A9CAFA-FDBA-40CA-899E-74147009128D}"/>
    <dgm:cxn modelId="{D10B6042-D579-4E42-92A4-78FD0238D532}" type="presOf" srcId="{7D615066-B03C-4CAC-8D58-5B05EC6EB43E}" destId="{A701D3C8-6492-4C7C-89F9-DBF834D30C42}" srcOrd="0" destOrd="0" presId="urn:microsoft.com/office/officeart/2005/8/layout/hierarchy1"/>
    <dgm:cxn modelId="{D2B4BB9A-A538-4D16-AC41-AB0156E77B33}" type="presOf" srcId="{E2AAE185-C0E2-4809-B679-E2A563E16756}" destId="{87E4AF8E-454C-46A0-AA89-FA83C75773EE}" srcOrd="0" destOrd="0" presId="urn:microsoft.com/office/officeart/2005/8/layout/hierarchy1"/>
    <dgm:cxn modelId="{5360B2DB-1C1B-48EC-B771-AA88B850FBBB}" type="presOf" srcId="{77BEBC02-DB60-4AD8-830F-16698ED8A2C4}" destId="{F9489243-33C7-4A7E-A5B3-F9463DA56A55}" srcOrd="0" destOrd="0" presId="urn:microsoft.com/office/officeart/2005/8/layout/hierarchy1"/>
    <dgm:cxn modelId="{2C73AA6E-C305-4480-861D-E451EA83EC8A}" srcId="{A95845AE-E40F-4DA5-907F-C44DF7DD37D6}" destId="{CEEC8DAD-4ABF-4270-A711-E0EC0A9C4E50}" srcOrd="0" destOrd="0" parTransId="{E07C785E-A3A1-41F0-910A-11B2FDB491FA}" sibTransId="{20651E0D-067D-4CA1-A4EE-3D57F1B73199}"/>
    <dgm:cxn modelId="{3AB6C43A-5B8A-4E65-801D-E96ED31D0A3D}" srcId="{CEEC8DAD-4ABF-4270-A711-E0EC0A9C4E50}" destId="{77BEBC02-DB60-4AD8-830F-16698ED8A2C4}" srcOrd="2" destOrd="0" parTransId="{E2AAE185-C0E2-4809-B679-E2A563E16756}" sibTransId="{2D80BD0C-ED74-4ABD-8661-ECB23F71F056}"/>
    <dgm:cxn modelId="{FCF1E3D7-D7A7-4745-94B4-57EFDE9CA9AD}" type="presOf" srcId="{5D69840D-DED3-4A9F-BECB-3966E0E205BC}" destId="{CEA0F3FB-81D1-4E47-9E51-519FB8F734BF}" srcOrd="0" destOrd="0" presId="urn:microsoft.com/office/officeart/2005/8/layout/hierarchy1"/>
    <dgm:cxn modelId="{4CB4373F-DC3B-4223-9FD8-FA2842D9AC23}" type="presOf" srcId="{02447024-2149-4BAE-973F-97106B764993}" destId="{67467505-5E69-4A62-925D-DB943BD2992B}" srcOrd="0" destOrd="0" presId="urn:microsoft.com/office/officeart/2005/8/layout/hierarchy1"/>
    <dgm:cxn modelId="{0A344607-E927-43E8-813A-1A6FB488E8AB}" srcId="{CEEC8DAD-4ABF-4270-A711-E0EC0A9C4E50}" destId="{D208535C-3E5D-4145-B0BC-17FDDF2DE3ED}" srcOrd="1" destOrd="0" parTransId="{B85AB361-275E-4691-B9DD-8DFCE4DA1D0C}" sibTransId="{726AC962-82A8-4608-A1BA-A8145B9E7553}"/>
    <dgm:cxn modelId="{527F1C42-8523-4400-85FA-DFEF1CD8D637}" type="presParOf" srcId="{18FCD1BC-F9BD-4938-87AE-A204747F5363}" destId="{191351EE-6AB7-433F-81E0-83733C633566}" srcOrd="0" destOrd="0" presId="urn:microsoft.com/office/officeart/2005/8/layout/hierarchy1"/>
    <dgm:cxn modelId="{564FD50B-D9F1-4A6F-92EA-C7ED39B8933B}" type="presParOf" srcId="{191351EE-6AB7-433F-81E0-83733C633566}" destId="{8E099ED0-848F-4CFF-B130-2BBF1F1383FA}" srcOrd="0" destOrd="0" presId="urn:microsoft.com/office/officeart/2005/8/layout/hierarchy1"/>
    <dgm:cxn modelId="{131E18DF-491F-438D-9340-B7E0163F2464}" type="presParOf" srcId="{8E099ED0-848F-4CFF-B130-2BBF1F1383FA}" destId="{C77FD2EC-2647-48F8-8A88-D5CFB988FF03}" srcOrd="0" destOrd="0" presId="urn:microsoft.com/office/officeart/2005/8/layout/hierarchy1"/>
    <dgm:cxn modelId="{74B3A2E8-543A-4022-849C-A58A7D914334}" type="presParOf" srcId="{8E099ED0-848F-4CFF-B130-2BBF1F1383FA}" destId="{27907B34-7410-47B0-9150-033A78507AFB}" srcOrd="1" destOrd="0" presId="urn:microsoft.com/office/officeart/2005/8/layout/hierarchy1"/>
    <dgm:cxn modelId="{B87C34A9-F53E-4A9B-AB12-AD7EFE69EE47}" type="presParOf" srcId="{191351EE-6AB7-433F-81E0-83733C633566}" destId="{C19C568C-F4B4-4DCA-B6AC-9D442EDE6752}" srcOrd="1" destOrd="0" presId="urn:microsoft.com/office/officeart/2005/8/layout/hierarchy1"/>
    <dgm:cxn modelId="{655096DC-E2EB-4D5B-A2B5-CDB2FEA41B6E}" type="presParOf" srcId="{C19C568C-F4B4-4DCA-B6AC-9D442EDE6752}" destId="{32595619-3D5C-4E4B-8AA6-BA5B3D7E5912}" srcOrd="0" destOrd="0" presId="urn:microsoft.com/office/officeart/2005/8/layout/hierarchy1"/>
    <dgm:cxn modelId="{88203DC8-4D12-4F1C-9A2F-827F6F0C0BCD}" type="presParOf" srcId="{C19C568C-F4B4-4DCA-B6AC-9D442EDE6752}" destId="{83364DB7-C971-4C68-947C-24036225D447}" srcOrd="1" destOrd="0" presId="urn:microsoft.com/office/officeart/2005/8/layout/hierarchy1"/>
    <dgm:cxn modelId="{ADCF294B-38DB-4358-BDA0-88424B4FEAAF}" type="presParOf" srcId="{83364DB7-C971-4C68-947C-24036225D447}" destId="{E376FF27-8DB7-47FC-9A68-3F66F1214C77}" srcOrd="0" destOrd="0" presId="urn:microsoft.com/office/officeart/2005/8/layout/hierarchy1"/>
    <dgm:cxn modelId="{C2A1C847-E313-4ABE-8FFE-B05EB87842E9}" type="presParOf" srcId="{E376FF27-8DB7-47FC-9A68-3F66F1214C77}" destId="{7C4D5E6D-8447-4E91-9B26-2F639B7F3890}" srcOrd="0" destOrd="0" presId="urn:microsoft.com/office/officeart/2005/8/layout/hierarchy1"/>
    <dgm:cxn modelId="{E0D12C59-7A8D-4DA4-8B4B-D9F9EF1F1F8C}" type="presParOf" srcId="{E376FF27-8DB7-47FC-9A68-3F66F1214C77}" destId="{B94D12D0-076B-4168-B9A2-A9AD67651099}" srcOrd="1" destOrd="0" presId="urn:microsoft.com/office/officeart/2005/8/layout/hierarchy1"/>
    <dgm:cxn modelId="{329E5237-17CE-4AC4-B6BF-DAFA3E434F0C}" type="presParOf" srcId="{83364DB7-C971-4C68-947C-24036225D447}" destId="{3A6D74AB-2913-4076-B87E-4CE69E91FED0}" srcOrd="1" destOrd="0" presId="urn:microsoft.com/office/officeart/2005/8/layout/hierarchy1"/>
    <dgm:cxn modelId="{C6152E6D-A19A-4386-BE2E-D5C04FFB6248}" type="presParOf" srcId="{C19C568C-F4B4-4DCA-B6AC-9D442EDE6752}" destId="{DDED653F-FE1B-4A22-A348-6C7A102BF2E9}" srcOrd="2" destOrd="0" presId="urn:microsoft.com/office/officeart/2005/8/layout/hierarchy1"/>
    <dgm:cxn modelId="{07A44871-782F-4452-8A41-DDE89BFAA1CE}" type="presParOf" srcId="{C19C568C-F4B4-4DCA-B6AC-9D442EDE6752}" destId="{A1AC81A7-1453-4828-B181-072FFC78B5D2}" srcOrd="3" destOrd="0" presId="urn:microsoft.com/office/officeart/2005/8/layout/hierarchy1"/>
    <dgm:cxn modelId="{8597D553-D92A-40BB-AFED-E27809F1FEE7}" type="presParOf" srcId="{A1AC81A7-1453-4828-B181-072FFC78B5D2}" destId="{DEC69175-7387-40E5-A896-69FA196CB5A2}" srcOrd="0" destOrd="0" presId="urn:microsoft.com/office/officeart/2005/8/layout/hierarchy1"/>
    <dgm:cxn modelId="{41583580-6D86-4120-A371-6B55D773E6AB}" type="presParOf" srcId="{DEC69175-7387-40E5-A896-69FA196CB5A2}" destId="{F3C26289-8D8A-4DEB-970F-BCB4359C5756}" srcOrd="0" destOrd="0" presId="urn:microsoft.com/office/officeart/2005/8/layout/hierarchy1"/>
    <dgm:cxn modelId="{3DF3CC53-CB80-45F3-91FA-F2086025D0E6}" type="presParOf" srcId="{DEC69175-7387-40E5-A896-69FA196CB5A2}" destId="{B87B2C7C-57E2-4289-AAB2-D62DDDD55DC9}" srcOrd="1" destOrd="0" presId="urn:microsoft.com/office/officeart/2005/8/layout/hierarchy1"/>
    <dgm:cxn modelId="{6D79BED4-2589-4C53-9FB2-B83BC7E989E0}" type="presParOf" srcId="{A1AC81A7-1453-4828-B181-072FFC78B5D2}" destId="{471FDCCF-9CD3-4A25-835A-6CC26C7ECE50}" srcOrd="1" destOrd="0" presId="urn:microsoft.com/office/officeart/2005/8/layout/hierarchy1"/>
    <dgm:cxn modelId="{6FE47FC9-71F5-478E-A36E-D5E2270DDB95}" type="presParOf" srcId="{C19C568C-F4B4-4DCA-B6AC-9D442EDE6752}" destId="{87E4AF8E-454C-46A0-AA89-FA83C75773EE}" srcOrd="4" destOrd="0" presId="urn:microsoft.com/office/officeart/2005/8/layout/hierarchy1"/>
    <dgm:cxn modelId="{7159406D-35F3-49A6-8002-B07255E2A01D}" type="presParOf" srcId="{C19C568C-F4B4-4DCA-B6AC-9D442EDE6752}" destId="{0143400E-4080-4A68-868A-57CB8ACA5058}" srcOrd="5" destOrd="0" presId="urn:microsoft.com/office/officeart/2005/8/layout/hierarchy1"/>
    <dgm:cxn modelId="{CA52CC7E-000F-40C6-8BEF-F80CFA3EF74D}" type="presParOf" srcId="{0143400E-4080-4A68-868A-57CB8ACA5058}" destId="{E703D285-EE0B-411B-9E9C-1B15599E8590}" srcOrd="0" destOrd="0" presId="urn:microsoft.com/office/officeart/2005/8/layout/hierarchy1"/>
    <dgm:cxn modelId="{0A09E0EB-CE03-45CC-8101-BE2C65751C67}" type="presParOf" srcId="{E703D285-EE0B-411B-9E9C-1B15599E8590}" destId="{78405706-ACF0-44EF-A950-C33398D1DC4D}" srcOrd="0" destOrd="0" presId="urn:microsoft.com/office/officeart/2005/8/layout/hierarchy1"/>
    <dgm:cxn modelId="{5C1BFFF3-BE68-4A96-9485-75C4CC9CEA63}" type="presParOf" srcId="{E703D285-EE0B-411B-9E9C-1B15599E8590}" destId="{F9489243-33C7-4A7E-A5B3-F9463DA56A55}" srcOrd="1" destOrd="0" presId="urn:microsoft.com/office/officeart/2005/8/layout/hierarchy1"/>
    <dgm:cxn modelId="{AD760A4E-B5E3-4F48-A1D7-AF2D96204B6F}" type="presParOf" srcId="{0143400E-4080-4A68-868A-57CB8ACA5058}" destId="{4E8F038C-280E-4CAB-AFE9-2DD386D2A6BA}" srcOrd="1" destOrd="0" presId="urn:microsoft.com/office/officeart/2005/8/layout/hierarchy1"/>
    <dgm:cxn modelId="{D54D5F74-7505-4F2C-9BE8-23E870626BAF}" type="presParOf" srcId="{C19C568C-F4B4-4DCA-B6AC-9D442EDE6752}" destId="{40C39DB1-B3ED-4C4D-AB84-33AC2515E947}" srcOrd="6" destOrd="0" presId="urn:microsoft.com/office/officeart/2005/8/layout/hierarchy1"/>
    <dgm:cxn modelId="{8D595B9C-7EC4-45AF-9129-F7CCFA099D07}" type="presParOf" srcId="{C19C568C-F4B4-4DCA-B6AC-9D442EDE6752}" destId="{8A941BFC-E919-46CD-B0D3-248C199974F9}" srcOrd="7" destOrd="0" presId="urn:microsoft.com/office/officeart/2005/8/layout/hierarchy1"/>
    <dgm:cxn modelId="{8520504F-556D-404D-9108-689962CFD321}" type="presParOf" srcId="{8A941BFC-E919-46CD-B0D3-248C199974F9}" destId="{230DFBD6-9128-430C-9F04-22A38D8E3DF6}" srcOrd="0" destOrd="0" presId="urn:microsoft.com/office/officeart/2005/8/layout/hierarchy1"/>
    <dgm:cxn modelId="{BEE9436C-A869-43F0-B23F-73B46A3DBDCC}" type="presParOf" srcId="{230DFBD6-9128-430C-9F04-22A38D8E3DF6}" destId="{263084A0-CA44-449F-BDB2-B9CF7E27C557}" srcOrd="0" destOrd="0" presId="urn:microsoft.com/office/officeart/2005/8/layout/hierarchy1"/>
    <dgm:cxn modelId="{39A2D383-E32E-4759-A51E-005BF280F051}" type="presParOf" srcId="{230DFBD6-9128-430C-9F04-22A38D8E3DF6}" destId="{5883A3CC-6F3A-4C01-A034-394710C3BD6A}" srcOrd="1" destOrd="0" presId="urn:microsoft.com/office/officeart/2005/8/layout/hierarchy1"/>
    <dgm:cxn modelId="{4ECD09A2-E597-4DA2-9E11-2CE96EC77611}" type="presParOf" srcId="{8A941BFC-E919-46CD-B0D3-248C199974F9}" destId="{1FAD0C7F-D47B-4A25-BAE8-19F8D1CC3536}" srcOrd="1" destOrd="0" presId="urn:microsoft.com/office/officeart/2005/8/layout/hierarchy1"/>
    <dgm:cxn modelId="{53D89600-5476-4F73-B7C5-C4C7B7B158DB}" type="presParOf" srcId="{1FAD0C7F-D47B-4A25-BAE8-19F8D1CC3536}" destId="{281E1857-4CB8-4FEA-B2DA-3155ABDCDB0F}" srcOrd="0" destOrd="0" presId="urn:microsoft.com/office/officeart/2005/8/layout/hierarchy1"/>
    <dgm:cxn modelId="{8A0CD35C-5BF4-4CED-A5B5-9BAD284C8EA7}" type="presParOf" srcId="{1FAD0C7F-D47B-4A25-BAE8-19F8D1CC3536}" destId="{1B4172E6-813E-455F-B5FA-C95F1ABD398E}" srcOrd="1" destOrd="0" presId="urn:microsoft.com/office/officeart/2005/8/layout/hierarchy1"/>
    <dgm:cxn modelId="{BB772898-F592-478B-A0C5-404BCD2069CD}" type="presParOf" srcId="{1B4172E6-813E-455F-B5FA-C95F1ABD398E}" destId="{6C04AF81-0A2F-4A70-9F51-CCDFB5AE508D}" srcOrd="0" destOrd="0" presId="urn:microsoft.com/office/officeart/2005/8/layout/hierarchy1"/>
    <dgm:cxn modelId="{9A123A15-BCB2-4975-BFD9-FAA20323247D}" type="presParOf" srcId="{6C04AF81-0A2F-4A70-9F51-CCDFB5AE508D}" destId="{46BEFA39-F6DB-4F42-B127-333FE8DC43EB}" srcOrd="0" destOrd="0" presId="urn:microsoft.com/office/officeart/2005/8/layout/hierarchy1"/>
    <dgm:cxn modelId="{6394E824-6C37-4ABD-9113-762B085A7B72}" type="presParOf" srcId="{6C04AF81-0A2F-4A70-9F51-CCDFB5AE508D}" destId="{61020422-1DBD-466F-8B04-A6E55EF7B7EB}" srcOrd="1" destOrd="0" presId="urn:microsoft.com/office/officeart/2005/8/layout/hierarchy1"/>
    <dgm:cxn modelId="{1AD02F47-2EFF-428E-A71F-6983F90B13DD}" type="presParOf" srcId="{1B4172E6-813E-455F-B5FA-C95F1ABD398E}" destId="{00C77062-43A4-492D-BC62-B0848F6A6582}" srcOrd="1" destOrd="0" presId="urn:microsoft.com/office/officeart/2005/8/layout/hierarchy1"/>
    <dgm:cxn modelId="{AEDDD25D-F473-408C-A4BA-8EC6B978BFB1}" type="presParOf" srcId="{1FAD0C7F-D47B-4A25-BAE8-19F8D1CC3536}" destId="{A701D3C8-6492-4C7C-89F9-DBF834D30C42}" srcOrd="2" destOrd="0" presId="urn:microsoft.com/office/officeart/2005/8/layout/hierarchy1"/>
    <dgm:cxn modelId="{D80A9ECE-2DD3-4DBC-930C-7DEB5A2BD5E1}" type="presParOf" srcId="{1FAD0C7F-D47B-4A25-BAE8-19F8D1CC3536}" destId="{43A86E94-1515-499C-9967-9507848CC965}" srcOrd="3" destOrd="0" presId="urn:microsoft.com/office/officeart/2005/8/layout/hierarchy1"/>
    <dgm:cxn modelId="{AF6944FB-E4F0-4B20-9DF3-AD0F52142A01}" type="presParOf" srcId="{43A86E94-1515-499C-9967-9507848CC965}" destId="{AF4F36C9-5DCD-48E8-8747-2DA375B5B9DF}" srcOrd="0" destOrd="0" presId="urn:microsoft.com/office/officeart/2005/8/layout/hierarchy1"/>
    <dgm:cxn modelId="{E7A05177-A6E6-46CB-8B97-83E2078C4FA3}" type="presParOf" srcId="{AF4F36C9-5DCD-48E8-8747-2DA375B5B9DF}" destId="{7C5C8848-07D4-4560-B1EE-3BD981E0642A}" srcOrd="0" destOrd="0" presId="urn:microsoft.com/office/officeart/2005/8/layout/hierarchy1"/>
    <dgm:cxn modelId="{807F9112-099D-40DF-985D-E374DD42054B}" type="presParOf" srcId="{AF4F36C9-5DCD-48E8-8747-2DA375B5B9DF}" destId="{8B767DD7-A573-4A65-9CED-0CCE7B6996F1}" srcOrd="1" destOrd="0" presId="urn:microsoft.com/office/officeart/2005/8/layout/hierarchy1"/>
    <dgm:cxn modelId="{8841C49C-3063-4CA1-A384-05034138722C}" type="presParOf" srcId="{43A86E94-1515-499C-9967-9507848CC965}" destId="{2080670B-AD3C-43B6-B2C3-9AB917BF4FC6}" srcOrd="1" destOrd="0" presId="urn:microsoft.com/office/officeart/2005/8/layout/hierarchy1"/>
    <dgm:cxn modelId="{73F1716E-9DD4-41D6-A203-5822336EF37F}" type="presParOf" srcId="{1FAD0C7F-D47B-4A25-BAE8-19F8D1CC3536}" destId="{CEA0F3FB-81D1-4E47-9E51-519FB8F734BF}" srcOrd="4" destOrd="0" presId="urn:microsoft.com/office/officeart/2005/8/layout/hierarchy1"/>
    <dgm:cxn modelId="{B24240DF-E7FC-4016-B36B-39DE5417A09C}" type="presParOf" srcId="{1FAD0C7F-D47B-4A25-BAE8-19F8D1CC3536}" destId="{AA8E9564-BC45-4C30-8AF3-643BA6937DEA}" srcOrd="5" destOrd="0" presId="urn:microsoft.com/office/officeart/2005/8/layout/hierarchy1"/>
    <dgm:cxn modelId="{9BF58939-6806-4C14-AE87-E1F37C9EA79D}" type="presParOf" srcId="{AA8E9564-BC45-4C30-8AF3-643BA6937DEA}" destId="{06A87D8B-E548-4990-AF1D-88CE76BE366A}" srcOrd="0" destOrd="0" presId="urn:microsoft.com/office/officeart/2005/8/layout/hierarchy1"/>
    <dgm:cxn modelId="{7C3FCEB5-D32A-489B-A8D3-524796C7EEBA}" type="presParOf" srcId="{06A87D8B-E548-4990-AF1D-88CE76BE366A}" destId="{FDD092E5-13BD-4EAB-B3C5-B082A4AEC550}" srcOrd="0" destOrd="0" presId="urn:microsoft.com/office/officeart/2005/8/layout/hierarchy1"/>
    <dgm:cxn modelId="{8FE09323-9B15-4378-B5C9-F405D2714242}" type="presParOf" srcId="{06A87D8B-E548-4990-AF1D-88CE76BE366A}" destId="{67467505-5E69-4A62-925D-DB943BD2992B}" srcOrd="1" destOrd="0" presId="urn:microsoft.com/office/officeart/2005/8/layout/hierarchy1"/>
    <dgm:cxn modelId="{325E023A-514B-47AB-9170-DB9A142CE1C0}" type="presParOf" srcId="{AA8E9564-BC45-4C30-8AF3-643BA6937DEA}" destId="{A1B43E22-A68E-4275-B4D7-C4F9F0A77B7C}" srcOrd="1" destOrd="0" presId="urn:microsoft.com/office/officeart/2005/8/layout/hierarchy1"/>
    <dgm:cxn modelId="{906AF6E3-0D1A-4F11-969C-A0A4FC52A5E1}" type="presParOf" srcId="{1FAD0C7F-D47B-4A25-BAE8-19F8D1CC3536}" destId="{E4626878-17AF-45A1-944F-D99646E779AB}" srcOrd="6" destOrd="0" presId="urn:microsoft.com/office/officeart/2005/8/layout/hierarchy1"/>
    <dgm:cxn modelId="{F4AD6D56-2D31-4811-A6A4-14FBCDE0AA41}" type="presParOf" srcId="{1FAD0C7F-D47B-4A25-BAE8-19F8D1CC3536}" destId="{F1CE33B2-A75E-4F59-AF32-6AF08BCF98E6}" srcOrd="7" destOrd="0" presId="urn:microsoft.com/office/officeart/2005/8/layout/hierarchy1"/>
    <dgm:cxn modelId="{D8432D98-7A10-4690-A696-A5CEB3C47BEA}" type="presParOf" srcId="{F1CE33B2-A75E-4F59-AF32-6AF08BCF98E6}" destId="{5A9D47BA-4800-47EB-B54D-CD1F7050AF52}" srcOrd="0" destOrd="0" presId="urn:microsoft.com/office/officeart/2005/8/layout/hierarchy1"/>
    <dgm:cxn modelId="{1154F463-A789-4787-9B4E-A1C4B7AB000F}" type="presParOf" srcId="{5A9D47BA-4800-47EB-B54D-CD1F7050AF52}" destId="{F14590E5-E38C-454B-A17B-382025138184}" srcOrd="0" destOrd="0" presId="urn:microsoft.com/office/officeart/2005/8/layout/hierarchy1"/>
    <dgm:cxn modelId="{252B9185-75E1-4A32-93D2-4F1846AF5496}" type="presParOf" srcId="{5A9D47BA-4800-47EB-B54D-CD1F7050AF52}" destId="{F79B29D8-DC21-44A7-A842-F5C5107452FD}" srcOrd="1" destOrd="0" presId="urn:microsoft.com/office/officeart/2005/8/layout/hierarchy1"/>
    <dgm:cxn modelId="{A841720B-B1B1-4931-B30B-4E8DE0254C90}" type="presParOf" srcId="{F1CE33B2-A75E-4F59-AF32-6AF08BCF98E6}" destId="{5E992E20-9133-4DA3-864C-C6B10F4824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F0BCC-BCAC-418E-B302-2F79E6661074}">
      <dsp:nvSpPr>
        <dsp:cNvPr id="0" name=""/>
        <dsp:cNvSpPr/>
      </dsp:nvSpPr>
      <dsp:spPr>
        <a:xfrm>
          <a:off x="692363" y="1253618"/>
          <a:ext cx="2734479" cy="1118725"/>
        </a:xfrm>
        <a:custGeom>
          <a:avLst/>
          <a:gdLst/>
          <a:ahLst/>
          <a:cxnLst/>
          <a:rect l="0" t="0" r="0" b="0"/>
          <a:pathLst>
            <a:path>
              <a:moveTo>
                <a:pt x="2734479" y="0"/>
              </a:moveTo>
              <a:lnTo>
                <a:pt x="2734479" y="929692"/>
              </a:lnTo>
              <a:lnTo>
                <a:pt x="0" y="929692"/>
              </a:lnTo>
              <a:lnTo>
                <a:pt x="0" y="111872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AE8495-33EA-4E26-A917-2805C721A71E}">
      <dsp:nvSpPr>
        <dsp:cNvPr id="0" name=""/>
        <dsp:cNvSpPr/>
      </dsp:nvSpPr>
      <dsp:spPr>
        <a:xfrm>
          <a:off x="3295503" y="1253618"/>
          <a:ext cx="131339" cy="1124828"/>
        </a:xfrm>
        <a:custGeom>
          <a:avLst/>
          <a:gdLst/>
          <a:ahLst/>
          <a:cxnLst/>
          <a:rect l="0" t="0" r="0" b="0"/>
          <a:pathLst>
            <a:path>
              <a:moveTo>
                <a:pt x="131339" y="0"/>
              </a:moveTo>
              <a:lnTo>
                <a:pt x="131339" y="935795"/>
              </a:lnTo>
              <a:lnTo>
                <a:pt x="0" y="935795"/>
              </a:lnTo>
              <a:lnTo>
                <a:pt x="0" y="11248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73CCCF5-DD2E-46CC-9B75-0214DE6922E8}">
      <dsp:nvSpPr>
        <dsp:cNvPr id="0" name=""/>
        <dsp:cNvSpPr/>
      </dsp:nvSpPr>
      <dsp:spPr>
        <a:xfrm>
          <a:off x="3426843" y="1253618"/>
          <a:ext cx="2382937" cy="1124828"/>
        </a:xfrm>
        <a:custGeom>
          <a:avLst/>
          <a:gdLst/>
          <a:ahLst/>
          <a:cxnLst/>
          <a:rect l="0" t="0" r="0" b="0"/>
          <a:pathLst>
            <a:path>
              <a:moveTo>
                <a:pt x="0" y="0"/>
              </a:moveTo>
              <a:lnTo>
                <a:pt x="0" y="935795"/>
              </a:lnTo>
              <a:lnTo>
                <a:pt x="2382937" y="935795"/>
              </a:lnTo>
              <a:lnTo>
                <a:pt x="2382937" y="11248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304DDF-852A-4503-B5AB-02234E0F7B34}">
      <dsp:nvSpPr>
        <dsp:cNvPr id="0" name=""/>
        <dsp:cNvSpPr/>
      </dsp:nvSpPr>
      <dsp:spPr>
        <a:xfrm>
          <a:off x="1141427" y="-71369"/>
          <a:ext cx="4570831" cy="1324988"/>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3CA37B-F907-481D-8DE5-89F217742971}">
      <dsp:nvSpPr>
        <dsp:cNvPr id="0" name=""/>
        <dsp:cNvSpPr/>
      </dsp:nvSpPr>
      <dsp:spPr>
        <a:xfrm>
          <a:off x="1368154" y="144020"/>
          <a:ext cx="4570831" cy="13249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Garamond" pitchFamily="18" charset="0"/>
            </a:rPr>
            <a:t>Reservoirs</a:t>
          </a:r>
          <a:endParaRPr lang="ar-EG" sz="2800" b="1" kern="1200" dirty="0">
            <a:effectLst>
              <a:outerShdw blurRad="38100" dist="38100" dir="2700000" algn="tl">
                <a:srgbClr val="000000">
                  <a:alpha val="43137"/>
                </a:srgbClr>
              </a:outerShdw>
            </a:effectLst>
            <a:latin typeface="Garamond" pitchFamily="18" charset="0"/>
          </a:endParaRPr>
        </a:p>
      </dsp:txBody>
      <dsp:txXfrm>
        <a:off x="1406962" y="182828"/>
        <a:ext cx="4493215" cy="1247372"/>
      </dsp:txXfrm>
    </dsp:sp>
    <dsp:sp modelId="{A457AEA9-5FA7-4FFE-BB4F-FE871C2E6459}">
      <dsp:nvSpPr>
        <dsp:cNvPr id="0" name=""/>
        <dsp:cNvSpPr/>
      </dsp:nvSpPr>
      <dsp:spPr>
        <a:xfrm>
          <a:off x="4789510" y="2378447"/>
          <a:ext cx="2040540" cy="1295743"/>
        </a:xfrm>
        <a:prstGeom prst="roundRect">
          <a:avLst>
            <a:gd name="adj" fmla="val 10000"/>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899558-621F-4B0D-B585-C49CBA4EA7F0}">
      <dsp:nvSpPr>
        <dsp:cNvPr id="0" name=""/>
        <dsp:cNvSpPr/>
      </dsp:nvSpPr>
      <dsp:spPr>
        <a:xfrm>
          <a:off x="5016237" y="2593837"/>
          <a:ext cx="2040540" cy="12957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Garamond" pitchFamily="18" charset="0"/>
            </a:rPr>
            <a:t>Inanimate ( </a:t>
          </a:r>
          <a:r>
            <a:rPr lang="en-MY" sz="2800" b="1" kern="1200" dirty="0" smtClean="0">
              <a:latin typeface="Garamond" pitchFamily="18" charset="0"/>
            </a:rPr>
            <a:t>non-living things.)</a:t>
          </a:r>
          <a:endParaRPr lang="ar-EG" sz="2800" b="1" kern="1200" dirty="0">
            <a:effectLst>
              <a:outerShdw blurRad="38100" dist="38100" dir="2700000" algn="tl">
                <a:srgbClr val="000000">
                  <a:alpha val="43137"/>
                </a:srgbClr>
              </a:outerShdw>
            </a:effectLst>
            <a:latin typeface="Garamond" pitchFamily="18" charset="0"/>
          </a:endParaRPr>
        </a:p>
      </dsp:txBody>
      <dsp:txXfrm>
        <a:off x="5054188" y="2631788"/>
        <a:ext cx="1964638" cy="1219841"/>
      </dsp:txXfrm>
    </dsp:sp>
    <dsp:sp modelId="{9973AA08-5C60-46F4-B800-A76A77885749}">
      <dsp:nvSpPr>
        <dsp:cNvPr id="0" name=""/>
        <dsp:cNvSpPr/>
      </dsp:nvSpPr>
      <dsp:spPr>
        <a:xfrm>
          <a:off x="2275233" y="2378447"/>
          <a:ext cx="2040540" cy="1295743"/>
        </a:xfrm>
        <a:prstGeom prst="roundRect">
          <a:avLst>
            <a:gd name="adj" fmla="val 10000"/>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B867B6-0DCF-47F1-AB1D-D4B7280A8FC7}">
      <dsp:nvSpPr>
        <dsp:cNvPr id="0" name=""/>
        <dsp:cNvSpPr/>
      </dsp:nvSpPr>
      <dsp:spPr>
        <a:xfrm>
          <a:off x="2501960" y="2593837"/>
          <a:ext cx="2040540" cy="12957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Garamond" pitchFamily="18" charset="0"/>
            </a:rPr>
            <a:t>Animal</a:t>
          </a:r>
          <a:endParaRPr lang="ar-EG" sz="2800" b="1" kern="1200" dirty="0">
            <a:effectLst>
              <a:outerShdw blurRad="38100" dist="38100" dir="2700000" algn="tl">
                <a:srgbClr val="000000">
                  <a:alpha val="43137"/>
                </a:srgbClr>
              </a:outerShdw>
            </a:effectLst>
            <a:latin typeface="Garamond" pitchFamily="18" charset="0"/>
          </a:endParaRPr>
        </a:p>
      </dsp:txBody>
      <dsp:txXfrm>
        <a:off x="2539911" y="2631788"/>
        <a:ext cx="1964638" cy="1219841"/>
      </dsp:txXfrm>
    </dsp:sp>
    <dsp:sp modelId="{C20AA51E-017F-4778-8586-D7AE0C7E3BC8}">
      <dsp:nvSpPr>
        <dsp:cNvPr id="0" name=""/>
        <dsp:cNvSpPr/>
      </dsp:nvSpPr>
      <dsp:spPr>
        <a:xfrm>
          <a:off x="-226726" y="2372344"/>
          <a:ext cx="1838180" cy="1342571"/>
        </a:xfrm>
        <a:prstGeom prst="roundRect">
          <a:avLst>
            <a:gd name="adj" fmla="val 10000"/>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92BB4F-31E9-4A22-922E-1C4C6863CEEF}">
      <dsp:nvSpPr>
        <dsp:cNvPr id="0" name=""/>
        <dsp:cNvSpPr/>
      </dsp:nvSpPr>
      <dsp:spPr>
        <a:xfrm>
          <a:off x="0" y="2587734"/>
          <a:ext cx="1838180" cy="134257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Garamond" pitchFamily="18" charset="0"/>
            </a:rPr>
            <a:t>Human</a:t>
          </a:r>
          <a:endParaRPr lang="ar-EG" sz="2800" b="1" kern="1200" dirty="0">
            <a:effectLst>
              <a:outerShdw blurRad="38100" dist="38100" dir="2700000" algn="tl">
                <a:srgbClr val="000000">
                  <a:alpha val="43137"/>
                </a:srgbClr>
              </a:outerShdw>
            </a:effectLst>
            <a:latin typeface="Garamond" pitchFamily="18" charset="0"/>
          </a:endParaRPr>
        </a:p>
      </dsp:txBody>
      <dsp:txXfrm>
        <a:off x="39323" y="2627057"/>
        <a:ext cx="1759534" cy="126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9329-8605-4047-9EE4-66610FFF0DF6}">
      <dsp:nvSpPr>
        <dsp:cNvPr id="0" name=""/>
        <dsp:cNvSpPr/>
      </dsp:nvSpPr>
      <dsp:spPr>
        <a:xfrm>
          <a:off x="985596" y="2122667"/>
          <a:ext cx="306739" cy="469338"/>
        </a:xfrm>
        <a:custGeom>
          <a:avLst/>
          <a:gdLst/>
          <a:ahLst/>
          <a:cxnLst/>
          <a:rect l="0" t="0" r="0" b="0"/>
          <a:pathLst>
            <a:path>
              <a:moveTo>
                <a:pt x="306739" y="0"/>
              </a:moveTo>
              <a:lnTo>
                <a:pt x="306739" y="311358"/>
              </a:lnTo>
              <a:lnTo>
                <a:pt x="0" y="311358"/>
              </a:lnTo>
              <a:lnTo>
                <a:pt x="0" y="469338"/>
              </a:lnTo>
            </a:path>
          </a:pathLst>
        </a:custGeom>
        <a:noFill/>
        <a:ln w="25400"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7D003F4-8BDA-4DC5-AEC3-25802AF922CD}">
      <dsp:nvSpPr>
        <dsp:cNvPr id="0" name=""/>
        <dsp:cNvSpPr/>
      </dsp:nvSpPr>
      <dsp:spPr>
        <a:xfrm>
          <a:off x="1292336" y="2122667"/>
          <a:ext cx="2781208" cy="469338"/>
        </a:xfrm>
        <a:custGeom>
          <a:avLst/>
          <a:gdLst/>
          <a:ahLst/>
          <a:cxnLst/>
          <a:rect l="0" t="0" r="0" b="0"/>
          <a:pathLst>
            <a:path>
              <a:moveTo>
                <a:pt x="0" y="0"/>
              </a:moveTo>
              <a:lnTo>
                <a:pt x="0" y="311358"/>
              </a:lnTo>
              <a:lnTo>
                <a:pt x="2781208" y="311358"/>
              </a:lnTo>
              <a:lnTo>
                <a:pt x="2781208" y="469338"/>
              </a:lnTo>
            </a:path>
          </a:pathLst>
        </a:custGeom>
        <a:noFill/>
        <a:ln w="25400"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AF0BCC-BCAC-418E-B302-2F79E6661074}">
      <dsp:nvSpPr>
        <dsp:cNvPr id="0" name=""/>
        <dsp:cNvSpPr/>
      </dsp:nvSpPr>
      <dsp:spPr>
        <a:xfrm>
          <a:off x="1292336" y="478051"/>
          <a:ext cx="2261033" cy="522595"/>
        </a:xfrm>
        <a:custGeom>
          <a:avLst/>
          <a:gdLst/>
          <a:ahLst/>
          <a:cxnLst/>
          <a:rect l="0" t="0" r="0" b="0"/>
          <a:pathLst>
            <a:path>
              <a:moveTo>
                <a:pt x="2261033" y="0"/>
              </a:moveTo>
              <a:lnTo>
                <a:pt x="2261033" y="364615"/>
              </a:lnTo>
              <a:lnTo>
                <a:pt x="0" y="364615"/>
              </a:lnTo>
              <a:lnTo>
                <a:pt x="0" y="52259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AE8495-33EA-4E26-A917-2805C721A71E}">
      <dsp:nvSpPr>
        <dsp:cNvPr id="0" name=""/>
        <dsp:cNvSpPr/>
      </dsp:nvSpPr>
      <dsp:spPr>
        <a:xfrm>
          <a:off x="3553369" y="478051"/>
          <a:ext cx="623588" cy="527695"/>
        </a:xfrm>
        <a:custGeom>
          <a:avLst/>
          <a:gdLst/>
          <a:ahLst/>
          <a:cxnLst/>
          <a:rect l="0" t="0" r="0" b="0"/>
          <a:pathLst>
            <a:path>
              <a:moveTo>
                <a:pt x="0" y="0"/>
              </a:moveTo>
              <a:lnTo>
                <a:pt x="0" y="369715"/>
              </a:lnTo>
              <a:lnTo>
                <a:pt x="623588" y="369715"/>
              </a:lnTo>
              <a:lnTo>
                <a:pt x="623588" y="52769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73CCCF5-DD2E-46CC-9B75-0214DE6922E8}">
      <dsp:nvSpPr>
        <dsp:cNvPr id="0" name=""/>
        <dsp:cNvSpPr/>
      </dsp:nvSpPr>
      <dsp:spPr>
        <a:xfrm>
          <a:off x="3553369" y="478051"/>
          <a:ext cx="2892892" cy="527695"/>
        </a:xfrm>
        <a:custGeom>
          <a:avLst/>
          <a:gdLst/>
          <a:ahLst/>
          <a:cxnLst/>
          <a:rect l="0" t="0" r="0" b="0"/>
          <a:pathLst>
            <a:path>
              <a:moveTo>
                <a:pt x="0" y="0"/>
              </a:moveTo>
              <a:lnTo>
                <a:pt x="0" y="369715"/>
              </a:lnTo>
              <a:lnTo>
                <a:pt x="2892892" y="369715"/>
              </a:lnTo>
              <a:lnTo>
                <a:pt x="2892892" y="52769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304DDF-852A-4503-B5AB-02234E0F7B34}">
      <dsp:nvSpPr>
        <dsp:cNvPr id="0" name=""/>
        <dsp:cNvSpPr/>
      </dsp:nvSpPr>
      <dsp:spPr>
        <a:xfrm>
          <a:off x="2328498" y="1224"/>
          <a:ext cx="2449741" cy="476826"/>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3CA37B-F907-481D-8DE5-89F217742971}">
      <dsp:nvSpPr>
        <dsp:cNvPr id="0" name=""/>
        <dsp:cNvSpPr/>
      </dsp:nvSpPr>
      <dsp:spPr>
        <a:xfrm>
          <a:off x="2517979" y="181232"/>
          <a:ext cx="2449741" cy="47682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Garamond" pitchFamily="18" charset="0"/>
            </a:rPr>
            <a:t>Reservoirs</a:t>
          </a:r>
          <a:endParaRPr lang="ar-EG" sz="2800" b="1" kern="1200" dirty="0">
            <a:effectLst>
              <a:outerShdw blurRad="38100" dist="38100" dir="2700000" algn="tl">
                <a:srgbClr val="000000">
                  <a:alpha val="43137"/>
                </a:srgbClr>
              </a:outerShdw>
            </a:effectLst>
            <a:latin typeface="Garamond" pitchFamily="18" charset="0"/>
          </a:endParaRPr>
        </a:p>
      </dsp:txBody>
      <dsp:txXfrm>
        <a:off x="2531945" y="195198"/>
        <a:ext cx="2421809" cy="448894"/>
      </dsp:txXfrm>
    </dsp:sp>
    <dsp:sp modelId="{A457AEA9-5FA7-4FFE-BB4F-FE871C2E6459}">
      <dsp:nvSpPr>
        <dsp:cNvPr id="0" name=""/>
        <dsp:cNvSpPr/>
      </dsp:nvSpPr>
      <dsp:spPr>
        <a:xfrm>
          <a:off x="5558142" y="1005747"/>
          <a:ext cx="1776238" cy="731921"/>
        </a:xfrm>
        <a:prstGeom prst="roundRect">
          <a:avLst>
            <a:gd name="adj" fmla="val 10000"/>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899558-621F-4B0D-B585-C49CBA4EA7F0}">
      <dsp:nvSpPr>
        <dsp:cNvPr id="0" name=""/>
        <dsp:cNvSpPr/>
      </dsp:nvSpPr>
      <dsp:spPr>
        <a:xfrm>
          <a:off x="5747624" y="1185754"/>
          <a:ext cx="1776238" cy="73192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Garamond" pitchFamily="18" charset="0"/>
            </a:rPr>
            <a:t>Inanimate</a:t>
          </a:r>
          <a:endParaRPr lang="ar-EG" sz="2800" b="1" kern="1200" dirty="0">
            <a:latin typeface="Garamond" pitchFamily="18" charset="0"/>
          </a:endParaRPr>
        </a:p>
      </dsp:txBody>
      <dsp:txXfrm>
        <a:off x="5769061" y="1207191"/>
        <a:ext cx="1733364" cy="689047"/>
      </dsp:txXfrm>
    </dsp:sp>
    <dsp:sp modelId="{9973AA08-5C60-46F4-B800-A76A77885749}">
      <dsp:nvSpPr>
        <dsp:cNvPr id="0" name=""/>
        <dsp:cNvSpPr/>
      </dsp:nvSpPr>
      <dsp:spPr>
        <a:xfrm>
          <a:off x="3324292" y="1005747"/>
          <a:ext cx="1705330" cy="10828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B867B6-0DCF-47F1-AB1D-D4B7280A8FC7}">
      <dsp:nvSpPr>
        <dsp:cNvPr id="0" name=""/>
        <dsp:cNvSpPr/>
      </dsp:nvSpPr>
      <dsp:spPr>
        <a:xfrm>
          <a:off x="3513773" y="1185754"/>
          <a:ext cx="1705330" cy="10828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Garamond" pitchFamily="18" charset="0"/>
            </a:rPr>
            <a:t>Animal</a:t>
          </a:r>
          <a:endParaRPr lang="ar-EG" sz="2800" b="1" kern="1200" dirty="0">
            <a:latin typeface="Garamond" pitchFamily="18" charset="0"/>
          </a:endParaRPr>
        </a:p>
      </dsp:txBody>
      <dsp:txXfrm>
        <a:off x="3545490" y="1217471"/>
        <a:ext cx="1641896" cy="1019450"/>
      </dsp:txXfrm>
    </dsp:sp>
    <dsp:sp modelId="{C20AA51E-017F-4778-8586-D7AE0C7E3BC8}">
      <dsp:nvSpPr>
        <dsp:cNvPr id="0" name=""/>
        <dsp:cNvSpPr/>
      </dsp:nvSpPr>
      <dsp:spPr>
        <a:xfrm>
          <a:off x="23706" y="1000646"/>
          <a:ext cx="2537259" cy="1122020"/>
        </a:xfrm>
        <a:prstGeom prst="roundRect">
          <a:avLst>
            <a:gd name="adj" fmla="val 10000"/>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92BB4F-31E9-4A22-922E-1C4C6863CEEF}">
      <dsp:nvSpPr>
        <dsp:cNvPr id="0" name=""/>
        <dsp:cNvSpPr/>
      </dsp:nvSpPr>
      <dsp:spPr>
        <a:xfrm>
          <a:off x="213187" y="1180653"/>
          <a:ext cx="2537259" cy="11220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en-US" sz="4000" b="1" kern="1200" dirty="0" smtClean="0">
              <a:solidFill>
                <a:srgbClr val="C00000"/>
              </a:solidFill>
              <a:effectLst>
                <a:outerShdw blurRad="38100" dist="38100" dir="2700000" algn="tl">
                  <a:srgbClr val="000000">
                    <a:alpha val="43137"/>
                  </a:srgbClr>
                </a:outerShdw>
              </a:effectLst>
              <a:latin typeface="Garamond" pitchFamily="18" charset="0"/>
            </a:rPr>
            <a:t>Human</a:t>
          </a:r>
          <a:endParaRPr lang="ar-EG" sz="4000" b="1" kern="1200" dirty="0">
            <a:solidFill>
              <a:srgbClr val="C00000"/>
            </a:solidFill>
            <a:effectLst>
              <a:outerShdw blurRad="38100" dist="38100" dir="2700000" algn="tl">
                <a:srgbClr val="000000">
                  <a:alpha val="43137"/>
                </a:srgbClr>
              </a:outerShdw>
            </a:effectLst>
            <a:latin typeface="Garamond" pitchFamily="18" charset="0"/>
          </a:endParaRPr>
        </a:p>
      </dsp:txBody>
      <dsp:txXfrm>
        <a:off x="246050" y="1213516"/>
        <a:ext cx="2471533" cy="1056294"/>
      </dsp:txXfrm>
    </dsp:sp>
    <dsp:sp modelId="{503293F5-F1E2-4747-B192-A5AE16FD1CE9}">
      <dsp:nvSpPr>
        <dsp:cNvPr id="0" name=""/>
        <dsp:cNvSpPr/>
      </dsp:nvSpPr>
      <dsp:spPr>
        <a:xfrm>
          <a:off x="3220879" y="2592006"/>
          <a:ext cx="1705330" cy="1082884"/>
        </a:xfrm>
        <a:prstGeom prst="roundRect">
          <a:avLst>
            <a:gd name="adj" fmla="val 10000"/>
          </a:avLst>
        </a:prstGeom>
        <a:gradFill rotWithShape="0">
          <a:gsLst>
            <a:gs pos="0">
              <a:srgbClr val="FFFFFF"/>
            </a:gs>
            <a:gs pos="7001">
              <a:srgbClr val="E6E6E6"/>
            </a:gs>
            <a:gs pos="32001">
              <a:srgbClr val="7D8496"/>
            </a:gs>
            <a:gs pos="47000">
              <a:srgbClr val="E6E6E6"/>
            </a:gs>
            <a:gs pos="85001">
              <a:srgbClr val="7D8496"/>
            </a:gs>
            <a:gs pos="100000">
              <a:srgbClr val="E6E6E6"/>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76FBF2-29F7-4B2D-85CA-2FC665783CA7}">
      <dsp:nvSpPr>
        <dsp:cNvPr id="0" name=""/>
        <dsp:cNvSpPr/>
      </dsp:nvSpPr>
      <dsp:spPr>
        <a:xfrm>
          <a:off x="3410360" y="2772013"/>
          <a:ext cx="1705330" cy="10828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b="1" kern="1200" dirty="0" smtClean="0">
              <a:solidFill>
                <a:srgbClr val="FF0000"/>
              </a:solidFill>
              <a:effectLst/>
              <a:latin typeface="Garamond" pitchFamily="18" charset="0"/>
            </a:rPr>
            <a:t>Carriers</a:t>
          </a:r>
          <a:endParaRPr lang="ar-EG" sz="3200" b="1" kern="1200" dirty="0">
            <a:solidFill>
              <a:srgbClr val="FF0000"/>
            </a:solidFill>
            <a:effectLst/>
            <a:latin typeface="Garamond" pitchFamily="18" charset="0"/>
          </a:endParaRPr>
        </a:p>
      </dsp:txBody>
      <dsp:txXfrm>
        <a:off x="3442077" y="2803730"/>
        <a:ext cx="1641896" cy="1019450"/>
      </dsp:txXfrm>
    </dsp:sp>
    <dsp:sp modelId="{B4162082-A6D7-4E13-A748-FCF9BA9E4187}">
      <dsp:nvSpPr>
        <dsp:cNvPr id="0" name=""/>
        <dsp:cNvSpPr/>
      </dsp:nvSpPr>
      <dsp:spPr>
        <a:xfrm>
          <a:off x="132931" y="2592006"/>
          <a:ext cx="1705330" cy="1082884"/>
        </a:xfrm>
        <a:prstGeom prst="roundRect">
          <a:avLst>
            <a:gd name="adj" fmla="val 10000"/>
          </a:avLst>
        </a:prstGeom>
        <a:gradFill rotWithShape="0">
          <a:gsLst>
            <a:gs pos="0">
              <a:srgbClr val="000082"/>
            </a:gs>
            <a:gs pos="30000">
              <a:srgbClr val="66008F"/>
            </a:gs>
            <a:gs pos="64999">
              <a:srgbClr val="BA0066"/>
            </a:gs>
            <a:gs pos="89999">
              <a:srgbClr val="FF0000"/>
            </a:gs>
            <a:gs pos="100000">
              <a:srgbClr val="FF8200"/>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A9B5AF-6302-4FDE-A2A5-DC8524274A85}">
      <dsp:nvSpPr>
        <dsp:cNvPr id="0" name=""/>
        <dsp:cNvSpPr/>
      </dsp:nvSpPr>
      <dsp:spPr>
        <a:xfrm>
          <a:off x="322412" y="2772013"/>
          <a:ext cx="1705330" cy="10828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en-US" sz="3600" b="1" kern="1200" dirty="0" smtClean="0">
              <a:solidFill>
                <a:srgbClr val="FF0000"/>
              </a:solidFill>
              <a:effectLst/>
              <a:latin typeface="Garamond" pitchFamily="18" charset="0"/>
            </a:rPr>
            <a:t>Cases</a:t>
          </a:r>
          <a:endParaRPr lang="ar-EG" sz="3600" b="1" kern="1200" dirty="0">
            <a:solidFill>
              <a:srgbClr val="FF0000"/>
            </a:solidFill>
            <a:effectLst/>
            <a:latin typeface="Garamond" pitchFamily="18" charset="0"/>
          </a:endParaRPr>
        </a:p>
      </dsp:txBody>
      <dsp:txXfrm>
        <a:off x="354129" y="2803730"/>
        <a:ext cx="1641896" cy="1019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F0BCC-BCAC-418E-B302-2F79E6661074}">
      <dsp:nvSpPr>
        <dsp:cNvPr id="0" name=""/>
        <dsp:cNvSpPr/>
      </dsp:nvSpPr>
      <dsp:spPr>
        <a:xfrm>
          <a:off x="220933" y="99790"/>
          <a:ext cx="1004530" cy="529852"/>
        </a:xfrm>
        <a:custGeom>
          <a:avLst/>
          <a:gdLst/>
          <a:ahLst/>
          <a:cxnLst/>
          <a:rect l="0" t="0" r="0" b="0"/>
          <a:pathLst>
            <a:path>
              <a:moveTo>
                <a:pt x="1004530" y="0"/>
              </a:moveTo>
              <a:lnTo>
                <a:pt x="1004530" y="445569"/>
              </a:lnTo>
              <a:lnTo>
                <a:pt x="0" y="445569"/>
              </a:lnTo>
              <a:lnTo>
                <a:pt x="0" y="52985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AE8495-33EA-4E26-A917-2805C721A71E}">
      <dsp:nvSpPr>
        <dsp:cNvPr id="0" name=""/>
        <dsp:cNvSpPr/>
      </dsp:nvSpPr>
      <dsp:spPr>
        <a:xfrm>
          <a:off x="1179744" y="99790"/>
          <a:ext cx="91440" cy="532573"/>
        </a:xfrm>
        <a:custGeom>
          <a:avLst/>
          <a:gdLst/>
          <a:ahLst/>
          <a:cxnLst/>
          <a:rect l="0" t="0" r="0" b="0"/>
          <a:pathLst>
            <a:path>
              <a:moveTo>
                <a:pt x="45720" y="0"/>
              </a:moveTo>
              <a:lnTo>
                <a:pt x="45720" y="448290"/>
              </a:lnTo>
              <a:lnTo>
                <a:pt x="63706" y="448290"/>
              </a:lnTo>
              <a:lnTo>
                <a:pt x="63706" y="53257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73CCCF5-DD2E-46CC-9B75-0214DE6922E8}">
      <dsp:nvSpPr>
        <dsp:cNvPr id="0" name=""/>
        <dsp:cNvSpPr/>
      </dsp:nvSpPr>
      <dsp:spPr>
        <a:xfrm>
          <a:off x="1225464" y="99790"/>
          <a:ext cx="1075495" cy="532573"/>
        </a:xfrm>
        <a:custGeom>
          <a:avLst/>
          <a:gdLst/>
          <a:ahLst/>
          <a:cxnLst/>
          <a:rect l="0" t="0" r="0" b="0"/>
          <a:pathLst>
            <a:path>
              <a:moveTo>
                <a:pt x="0" y="0"/>
              </a:moveTo>
              <a:lnTo>
                <a:pt x="0" y="448290"/>
              </a:lnTo>
              <a:lnTo>
                <a:pt x="1075495" y="448290"/>
              </a:lnTo>
              <a:lnTo>
                <a:pt x="1075495" y="53257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304DDF-852A-4503-B5AB-02234E0F7B34}">
      <dsp:nvSpPr>
        <dsp:cNvPr id="0" name=""/>
        <dsp:cNvSpPr/>
      </dsp:nvSpPr>
      <dsp:spPr>
        <a:xfrm>
          <a:off x="403136" y="-96034"/>
          <a:ext cx="1644657" cy="1958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3CA37B-F907-481D-8DE5-89F217742971}">
      <dsp:nvSpPr>
        <dsp:cNvPr id="0" name=""/>
        <dsp:cNvSpPr/>
      </dsp:nvSpPr>
      <dsp:spPr>
        <a:xfrm>
          <a:off x="504224" y="0"/>
          <a:ext cx="1644657" cy="1958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Garamond" pitchFamily="18" charset="0"/>
            </a:rPr>
            <a:t>Reservoirs</a:t>
          </a:r>
          <a:endParaRPr lang="ar-EG" sz="1200" b="1" kern="1200" dirty="0">
            <a:effectLst>
              <a:outerShdw blurRad="38100" dist="38100" dir="2700000" algn="tl">
                <a:srgbClr val="000000">
                  <a:alpha val="43137"/>
                </a:srgbClr>
              </a:outerShdw>
            </a:effectLst>
            <a:latin typeface="Garamond" pitchFamily="18" charset="0"/>
          </a:endParaRPr>
        </a:p>
      </dsp:txBody>
      <dsp:txXfrm>
        <a:off x="509959" y="5735"/>
        <a:ext cx="1633187" cy="184354"/>
      </dsp:txXfrm>
    </dsp:sp>
    <dsp:sp modelId="{A457AEA9-5FA7-4FFE-BB4F-FE871C2E6459}">
      <dsp:nvSpPr>
        <dsp:cNvPr id="0" name=""/>
        <dsp:cNvSpPr/>
      </dsp:nvSpPr>
      <dsp:spPr>
        <a:xfrm>
          <a:off x="1859208" y="632363"/>
          <a:ext cx="883503" cy="5462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899558-621F-4B0D-B585-C49CBA4EA7F0}">
      <dsp:nvSpPr>
        <dsp:cNvPr id="0" name=""/>
        <dsp:cNvSpPr/>
      </dsp:nvSpPr>
      <dsp:spPr>
        <a:xfrm>
          <a:off x="1960296" y="728397"/>
          <a:ext cx="883503" cy="5462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Garamond" pitchFamily="18" charset="0"/>
            </a:rPr>
            <a:t>Inanimate ( </a:t>
          </a:r>
          <a:r>
            <a:rPr lang="en-MY" sz="1200" kern="1200" dirty="0" smtClean="0">
              <a:latin typeface="Garamond" pitchFamily="18" charset="0"/>
            </a:rPr>
            <a:t>non-living things.)</a:t>
          </a:r>
          <a:endParaRPr lang="ar-EG" sz="1200" b="1" kern="1200" dirty="0">
            <a:effectLst>
              <a:outerShdw blurRad="38100" dist="38100" dir="2700000" algn="tl">
                <a:srgbClr val="000000">
                  <a:alpha val="43137"/>
                </a:srgbClr>
              </a:outerShdw>
            </a:effectLst>
            <a:latin typeface="Garamond" pitchFamily="18" charset="0"/>
          </a:endParaRPr>
        </a:p>
      </dsp:txBody>
      <dsp:txXfrm>
        <a:off x="1976296" y="744397"/>
        <a:ext cx="851503" cy="514292"/>
      </dsp:txXfrm>
    </dsp:sp>
    <dsp:sp modelId="{9973AA08-5C60-46F4-B800-A76A77885749}">
      <dsp:nvSpPr>
        <dsp:cNvPr id="0" name=""/>
        <dsp:cNvSpPr/>
      </dsp:nvSpPr>
      <dsp:spPr>
        <a:xfrm>
          <a:off x="838915" y="632363"/>
          <a:ext cx="809072" cy="33790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B867B6-0DCF-47F1-AB1D-D4B7280A8FC7}">
      <dsp:nvSpPr>
        <dsp:cNvPr id="0" name=""/>
        <dsp:cNvSpPr/>
      </dsp:nvSpPr>
      <dsp:spPr>
        <a:xfrm>
          <a:off x="940003" y="728397"/>
          <a:ext cx="809072" cy="3379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FF0000"/>
              </a:solidFill>
              <a:effectLst>
                <a:outerShdw blurRad="38100" dist="38100" dir="2700000" algn="tl">
                  <a:srgbClr val="000000">
                    <a:alpha val="43137"/>
                  </a:srgbClr>
                </a:outerShdw>
              </a:effectLst>
              <a:latin typeface="Garamond" pitchFamily="18" charset="0"/>
            </a:rPr>
            <a:t>Animal</a:t>
          </a:r>
          <a:endParaRPr lang="ar-EG" sz="1600" b="1" kern="1200" dirty="0">
            <a:solidFill>
              <a:srgbClr val="FF0000"/>
            </a:solidFill>
            <a:effectLst>
              <a:outerShdw blurRad="38100" dist="38100" dir="2700000" algn="tl">
                <a:srgbClr val="000000">
                  <a:alpha val="43137"/>
                </a:srgbClr>
              </a:outerShdw>
            </a:effectLst>
            <a:latin typeface="Garamond" pitchFamily="18" charset="0"/>
          </a:endParaRPr>
        </a:p>
      </dsp:txBody>
      <dsp:txXfrm>
        <a:off x="949900" y="738294"/>
        <a:ext cx="789278" cy="318114"/>
      </dsp:txXfrm>
    </dsp:sp>
    <dsp:sp modelId="{C20AA51E-017F-4778-8586-D7AE0C7E3BC8}">
      <dsp:nvSpPr>
        <dsp:cNvPr id="0" name=""/>
        <dsp:cNvSpPr/>
      </dsp:nvSpPr>
      <dsp:spPr>
        <a:xfrm>
          <a:off x="-101088" y="629642"/>
          <a:ext cx="644044" cy="46557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92BB4F-31E9-4A22-922E-1C4C6863CEEF}">
      <dsp:nvSpPr>
        <dsp:cNvPr id="0" name=""/>
        <dsp:cNvSpPr/>
      </dsp:nvSpPr>
      <dsp:spPr>
        <a:xfrm>
          <a:off x="0" y="725676"/>
          <a:ext cx="644044" cy="4655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Garamond" pitchFamily="18" charset="0"/>
            </a:rPr>
            <a:t>Human</a:t>
          </a:r>
          <a:endParaRPr lang="ar-EG" sz="1200" b="1" kern="1200" dirty="0">
            <a:effectLst>
              <a:outerShdw blurRad="38100" dist="38100" dir="2700000" algn="tl">
                <a:srgbClr val="000000">
                  <a:alpha val="43137"/>
                </a:srgbClr>
              </a:outerShdw>
            </a:effectLst>
            <a:latin typeface="Garamond" pitchFamily="18" charset="0"/>
          </a:endParaRPr>
        </a:p>
      </dsp:txBody>
      <dsp:txXfrm>
        <a:off x="13636" y="739312"/>
        <a:ext cx="616772" cy="4383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F0BCC-BCAC-418E-B302-2F79E6661074}">
      <dsp:nvSpPr>
        <dsp:cNvPr id="0" name=""/>
        <dsp:cNvSpPr/>
      </dsp:nvSpPr>
      <dsp:spPr>
        <a:xfrm>
          <a:off x="198476" y="89646"/>
          <a:ext cx="1046956" cy="386347"/>
        </a:xfrm>
        <a:custGeom>
          <a:avLst/>
          <a:gdLst/>
          <a:ahLst/>
          <a:cxnLst/>
          <a:rect l="0" t="0" r="0" b="0"/>
          <a:pathLst>
            <a:path>
              <a:moveTo>
                <a:pt x="1046956" y="0"/>
              </a:moveTo>
              <a:lnTo>
                <a:pt x="1046956" y="310632"/>
              </a:lnTo>
              <a:lnTo>
                <a:pt x="0" y="310632"/>
              </a:lnTo>
              <a:lnTo>
                <a:pt x="0" y="38634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AE8495-33EA-4E26-A917-2805C721A71E}">
      <dsp:nvSpPr>
        <dsp:cNvPr id="0" name=""/>
        <dsp:cNvSpPr/>
      </dsp:nvSpPr>
      <dsp:spPr>
        <a:xfrm>
          <a:off x="1117767" y="89646"/>
          <a:ext cx="127664" cy="388791"/>
        </a:xfrm>
        <a:custGeom>
          <a:avLst/>
          <a:gdLst/>
          <a:ahLst/>
          <a:cxnLst/>
          <a:rect l="0" t="0" r="0" b="0"/>
          <a:pathLst>
            <a:path>
              <a:moveTo>
                <a:pt x="127664" y="0"/>
              </a:moveTo>
              <a:lnTo>
                <a:pt x="127664" y="313076"/>
              </a:lnTo>
              <a:lnTo>
                <a:pt x="0" y="313076"/>
              </a:lnTo>
              <a:lnTo>
                <a:pt x="0" y="38879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73CCCF5-DD2E-46CC-9B75-0214DE6922E8}">
      <dsp:nvSpPr>
        <dsp:cNvPr id="0" name=""/>
        <dsp:cNvSpPr/>
      </dsp:nvSpPr>
      <dsp:spPr>
        <a:xfrm>
          <a:off x="1245432" y="89646"/>
          <a:ext cx="966172" cy="388791"/>
        </a:xfrm>
        <a:custGeom>
          <a:avLst/>
          <a:gdLst/>
          <a:ahLst/>
          <a:cxnLst/>
          <a:rect l="0" t="0" r="0" b="0"/>
          <a:pathLst>
            <a:path>
              <a:moveTo>
                <a:pt x="0" y="0"/>
              </a:moveTo>
              <a:lnTo>
                <a:pt x="0" y="313076"/>
              </a:lnTo>
              <a:lnTo>
                <a:pt x="966172" y="313076"/>
              </a:lnTo>
              <a:lnTo>
                <a:pt x="966172" y="38879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304DDF-852A-4503-B5AB-02234E0F7B34}">
      <dsp:nvSpPr>
        <dsp:cNvPr id="0" name=""/>
        <dsp:cNvSpPr/>
      </dsp:nvSpPr>
      <dsp:spPr>
        <a:xfrm>
          <a:off x="506692" y="-86272"/>
          <a:ext cx="1477480" cy="1759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3CA37B-F907-481D-8DE5-89F217742971}">
      <dsp:nvSpPr>
        <dsp:cNvPr id="0" name=""/>
        <dsp:cNvSpPr/>
      </dsp:nvSpPr>
      <dsp:spPr>
        <a:xfrm>
          <a:off x="597505" y="0"/>
          <a:ext cx="1477480" cy="1759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Garamond" pitchFamily="18" charset="0"/>
            </a:rPr>
            <a:t>Reservoirs</a:t>
          </a:r>
          <a:endParaRPr lang="ar-EG" sz="1200" b="1" kern="1200" dirty="0">
            <a:effectLst>
              <a:outerShdw blurRad="38100" dist="38100" dir="2700000" algn="tl">
                <a:srgbClr val="000000">
                  <a:alpha val="43137"/>
                </a:srgbClr>
              </a:outerShdw>
            </a:effectLst>
            <a:latin typeface="Garamond" pitchFamily="18" charset="0"/>
          </a:endParaRPr>
        </a:p>
      </dsp:txBody>
      <dsp:txXfrm>
        <a:off x="602657" y="5152"/>
        <a:ext cx="1467176" cy="165615"/>
      </dsp:txXfrm>
    </dsp:sp>
    <dsp:sp modelId="{A457AEA9-5FA7-4FFE-BB4F-FE871C2E6459}">
      <dsp:nvSpPr>
        <dsp:cNvPr id="0" name=""/>
        <dsp:cNvSpPr/>
      </dsp:nvSpPr>
      <dsp:spPr>
        <a:xfrm>
          <a:off x="1670933" y="478438"/>
          <a:ext cx="1081343" cy="8136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899558-621F-4B0D-B585-C49CBA4EA7F0}">
      <dsp:nvSpPr>
        <dsp:cNvPr id="0" name=""/>
        <dsp:cNvSpPr/>
      </dsp:nvSpPr>
      <dsp:spPr>
        <a:xfrm>
          <a:off x="1761746" y="564710"/>
          <a:ext cx="1081343" cy="8136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FF0000"/>
              </a:solidFill>
              <a:effectLst>
                <a:outerShdw blurRad="38100" dist="38100" dir="2700000" algn="tl">
                  <a:srgbClr val="000000">
                    <a:alpha val="43137"/>
                  </a:srgbClr>
                </a:outerShdw>
              </a:effectLst>
              <a:latin typeface="Garamond" pitchFamily="18" charset="0"/>
            </a:rPr>
            <a:t>Inanimate ( </a:t>
          </a:r>
          <a:r>
            <a:rPr lang="en-MY" sz="1400" kern="1200" dirty="0" smtClean="0">
              <a:solidFill>
                <a:srgbClr val="FF0000"/>
              </a:solidFill>
              <a:latin typeface="Garamond" pitchFamily="18" charset="0"/>
            </a:rPr>
            <a:t>non-living things.)</a:t>
          </a:r>
          <a:endParaRPr lang="ar-EG" sz="1400" b="1" kern="1200" dirty="0">
            <a:solidFill>
              <a:srgbClr val="FF0000"/>
            </a:solidFill>
            <a:effectLst>
              <a:outerShdw blurRad="38100" dist="38100" dir="2700000" algn="tl">
                <a:srgbClr val="000000">
                  <a:alpha val="43137"/>
                </a:srgbClr>
              </a:outerShdw>
            </a:effectLst>
            <a:latin typeface="Garamond" pitchFamily="18" charset="0"/>
          </a:endParaRPr>
        </a:p>
      </dsp:txBody>
      <dsp:txXfrm>
        <a:off x="1785577" y="588541"/>
        <a:ext cx="1033681" cy="765999"/>
      </dsp:txXfrm>
    </dsp:sp>
    <dsp:sp modelId="{9973AA08-5C60-46F4-B800-A76A77885749}">
      <dsp:nvSpPr>
        <dsp:cNvPr id="0" name=""/>
        <dsp:cNvSpPr/>
      </dsp:nvSpPr>
      <dsp:spPr>
        <a:xfrm>
          <a:off x="754351" y="478438"/>
          <a:ext cx="726831" cy="3035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B867B6-0DCF-47F1-AB1D-D4B7280A8FC7}">
      <dsp:nvSpPr>
        <dsp:cNvPr id="0" name=""/>
        <dsp:cNvSpPr/>
      </dsp:nvSpPr>
      <dsp:spPr>
        <a:xfrm>
          <a:off x="845164" y="564710"/>
          <a:ext cx="726831" cy="303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latin typeface="Garamond" pitchFamily="18" charset="0"/>
            </a:rPr>
            <a:t>Animal</a:t>
          </a:r>
          <a:endParaRPr lang="ar-EG" sz="1400" b="1" kern="1200" dirty="0">
            <a:solidFill>
              <a:schemeClr val="tx1"/>
            </a:solidFill>
            <a:effectLst>
              <a:outerShdw blurRad="38100" dist="38100" dir="2700000" algn="tl">
                <a:srgbClr val="000000">
                  <a:alpha val="43137"/>
                </a:srgbClr>
              </a:outerShdw>
            </a:effectLst>
            <a:latin typeface="Garamond" pitchFamily="18" charset="0"/>
          </a:endParaRPr>
        </a:p>
      </dsp:txBody>
      <dsp:txXfrm>
        <a:off x="854055" y="573601"/>
        <a:ext cx="709049" cy="285778"/>
      </dsp:txXfrm>
    </dsp:sp>
    <dsp:sp modelId="{C20AA51E-017F-4778-8586-D7AE0C7E3BC8}">
      <dsp:nvSpPr>
        <dsp:cNvPr id="0" name=""/>
        <dsp:cNvSpPr/>
      </dsp:nvSpPr>
      <dsp:spPr>
        <a:xfrm>
          <a:off x="-90813" y="475994"/>
          <a:ext cx="578578" cy="41825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92BB4F-31E9-4A22-922E-1C4C6863CEEF}">
      <dsp:nvSpPr>
        <dsp:cNvPr id="0" name=""/>
        <dsp:cNvSpPr/>
      </dsp:nvSpPr>
      <dsp:spPr>
        <a:xfrm>
          <a:off x="0" y="562266"/>
          <a:ext cx="578578" cy="41825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Garamond" pitchFamily="18" charset="0"/>
            </a:rPr>
            <a:t>Human</a:t>
          </a:r>
          <a:endParaRPr lang="ar-EG" sz="1200" b="1" kern="1200" dirty="0">
            <a:effectLst>
              <a:outerShdw blurRad="38100" dist="38100" dir="2700000" algn="tl">
                <a:srgbClr val="000000">
                  <a:alpha val="43137"/>
                </a:srgbClr>
              </a:outerShdw>
            </a:effectLst>
            <a:latin typeface="Garamond" pitchFamily="18" charset="0"/>
          </a:endParaRPr>
        </a:p>
      </dsp:txBody>
      <dsp:txXfrm>
        <a:off x="12250" y="574516"/>
        <a:ext cx="554078" cy="3937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39DB1-B3ED-4C4D-AB84-33AC2515E947}">
      <dsp:nvSpPr>
        <dsp:cNvPr id="0" name=""/>
        <dsp:cNvSpPr/>
      </dsp:nvSpPr>
      <dsp:spPr>
        <a:xfrm>
          <a:off x="895111" y="1224576"/>
          <a:ext cx="3272909" cy="1518904"/>
        </a:xfrm>
        <a:custGeom>
          <a:avLst/>
          <a:gdLst/>
          <a:ahLst/>
          <a:cxnLst/>
          <a:rect l="0" t="0" r="0" b="0"/>
          <a:pathLst>
            <a:path>
              <a:moveTo>
                <a:pt x="3272909" y="0"/>
              </a:moveTo>
              <a:lnTo>
                <a:pt x="3272909" y="1353523"/>
              </a:lnTo>
              <a:lnTo>
                <a:pt x="0" y="1353523"/>
              </a:lnTo>
              <a:lnTo>
                <a:pt x="0" y="151890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E4AF8E-454C-46A0-AA89-FA83C75773EE}">
      <dsp:nvSpPr>
        <dsp:cNvPr id="0" name=""/>
        <dsp:cNvSpPr/>
      </dsp:nvSpPr>
      <dsp:spPr>
        <a:xfrm>
          <a:off x="3077051" y="1224576"/>
          <a:ext cx="1090969" cy="1518904"/>
        </a:xfrm>
        <a:custGeom>
          <a:avLst/>
          <a:gdLst/>
          <a:ahLst/>
          <a:cxnLst/>
          <a:rect l="0" t="0" r="0" b="0"/>
          <a:pathLst>
            <a:path>
              <a:moveTo>
                <a:pt x="1090969" y="0"/>
              </a:moveTo>
              <a:lnTo>
                <a:pt x="1090969" y="1353523"/>
              </a:lnTo>
              <a:lnTo>
                <a:pt x="0" y="1353523"/>
              </a:lnTo>
              <a:lnTo>
                <a:pt x="0" y="151890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ED653F-FE1B-4A22-A348-6C7A102BF2E9}">
      <dsp:nvSpPr>
        <dsp:cNvPr id="0" name=""/>
        <dsp:cNvSpPr/>
      </dsp:nvSpPr>
      <dsp:spPr>
        <a:xfrm>
          <a:off x="4168020" y="1224576"/>
          <a:ext cx="1098235" cy="1533381"/>
        </a:xfrm>
        <a:custGeom>
          <a:avLst/>
          <a:gdLst/>
          <a:ahLst/>
          <a:cxnLst/>
          <a:rect l="0" t="0" r="0" b="0"/>
          <a:pathLst>
            <a:path>
              <a:moveTo>
                <a:pt x="0" y="0"/>
              </a:moveTo>
              <a:lnTo>
                <a:pt x="0" y="1368000"/>
              </a:lnTo>
              <a:lnTo>
                <a:pt x="1098235" y="1368000"/>
              </a:lnTo>
              <a:lnTo>
                <a:pt x="1098235" y="153338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2595619-3D5C-4E4B-8AA6-BA5B3D7E5912}">
      <dsp:nvSpPr>
        <dsp:cNvPr id="0" name=""/>
        <dsp:cNvSpPr/>
      </dsp:nvSpPr>
      <dsp:spPr>
        <a:xfrm>
          <a:off x="4168020" y="1224576"/>
          <a:ext cx="3272909" cy="1518904"/>
        </a:xfrm>
        <a:custGeom>
          <a:avLst/>
          <a:gdLst/>
          <a:ahLst/>
          <a:cxnLst/>
          <a:rect l="0" t="0" r="0" b="0"/>
          <a:pathLst>
            <a:path>
              <a:moveTo>
                <a:pt x="0" y="0"/>
              </a:moveTo>
              <a:lnTo>
                <a:pt x="0" y="1353523"/>
              </a:lnTo>
              <a:lnTo>
                <a:pt x="3272909" y="1353523"/>
              </a:lnTo>
              <a:lnTo>
                <a:pt x="3272909" y="151890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7FD2EC-2647-48F8-8A88-D5CFB988FF03}">
      <dsp:nvSpPr>
        <dsp:cNvPr id="0" name=""/>
        <dsp:cNvSpPr/>
      </dsp:nvSpPr>
      <dsp:spPr>
        <a:xfrm>
          <a:off x="1905000" y="90959"/>
          <a:ext cx="4526040" cy="1133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907B34-7410-47B0-9150-033A78507AFB}">
      <dsp:nvSpPr>
        <dsp:cNvPr id="0" name=""/>
        <dsp:cNvSpPr/>
      </dsp:nvSpPr>
      <dsp:spPr>
        <a:xfrm>
          <a:off x="2103358" y="279399"/>
          <a:ext cx="4526040" cy="113361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rPr>
            <a:t>Modes of transmission</a:t>
          </a:r>
          <a:endParaRPr lang="ar-EG" sz="2800" b="1" kern="1200" dirty="0">
            <a:solidFill>
              <a:schemeClr val="tx1"/>
            </a:solidFill>
            <a:effectLst>
              <a:outerShdw blurRad="38100" dist="38100" dir="2700000" algn="tl">
                <a:srgbClr val="000000">
                  <a:alpha val="43137"/>
                </a:srgbClr>
              </a:outerShdw>
            </a:effectLst>
          </a:endParaRPr>
        </a:p>
      </dsp:txBody>
      <dsp:txXfrm>
        <a:off x="2136560" y="312601"/>
        <a:ext cx="4459636" cy="1067212"/>
      </dsp:txXfrm>
    </dsp:sp>
    <dsp:sp modelId="{7C4D5E6D-8447-4E91-9B26-2F639B7F3890}">
      <dsp:nvSpPr>
        <dsp:cNvPr id="0" name=""/>
        <dsp:cNvSpPr/>
      </dsp:nvSpPr>
      <dsp:spPr>
        <a:xfrm>
          <a:off x="6548318" y="2743481"/>
          <a:ext cx="1785223" cy="1133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4D12D0-076B-4168-B9A2-A9AD67651099}">
      <dsp:nvSpPr>
        <dsp:cNvPr id="0" name=""/>
        <dsp:cNvSpPr/>
      </dsp:nvSpPr>
      <dsp:spPr>
        <a:xfrm>
          <a:off x="6746676" y="2931921"/>
          <a:ext cx="1785223" cy="113361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Air-borne transmission</a:t>
          </a:r>
          <a:endParaRPr lang="ar-EG" sz="2100" b="1" kern="1200" dirty="0">
            <a:effectLst>
              <a:outerShdw blurRad="38100" dist="38100" dir="2700000" algn="tl">
                <a:srgbClr val="000000">
                  <a:alpha val="43137"/>
                </a:srgbClr>
              </a:outerShdw>
            </a:effectLst>
          </a:endParaRPr>
        </a:p>
      </dsp:txBody>
      <dsp:txXfrm>
        <a:off x="6779878" y="2965123"/>
        <a:ext cx="1718819" cy="1067212"/>
      </dsp:txXfrm>
    </dsp:sp>
    <dsp:sp modelId="{F3C26289-8D8A-4DEB-970F-BCB4359C5756}">
      <dsp:nvSpPr>
        <dsp:cNvPr id="0" name=""/>
        <dsp:cNvSpPr/>
      </dsp:nvSpPr>
      <dsp:spPr>
        <a:xfrm>
          <a:off x="4373644" y="2757957"/>
          <a:ext cx="1785223" cy="1133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7B2C7C-57E2-4289-AAB2-D62DDDD55DC9}">
      <dsp:nvSpPr>
        <dsp:cNvPr id="0" name=""/>
        <dsp:cNvSpPr/>
      </dsp:nvSpPr>
      <dsp:spPr>
        <a:xfrm>
          <a:off x="4572003" y="2946397"/>
          <a:ext cx="1785223" cy="113361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Common vehicle transmission</a:t>
          </a:r>
        </a:p>
      </dsp:txBody>
      <dsp:txXfrm>
        <a:off x="4605205" y="2979599"/>
        <a:ext cx="1718819" cy="1067212"/>
      </dsp:txXfrm>
    </dsp:sp>
    <dsp:sp modelId="{78405706-ACF0-44EF-A950-C33398D1DC4D}">
      <dsp:nvSpPr>
        <dsp:cNvPr id="0" name=""/>
        <dsp:cNvSpPr/>
      </dsp:nvSpPr>
      <dsp:spPr>
        <a:xfrm>
          <a:off x="2184439" y="2743481"/>
          <a:ext cx="1785223" cy="1133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489243-33C7-4A7E-A5B3-F9463DA56A55}">
      <dsp:nvSpPr>
        <dsp:cNvPr id="0" name=""/>
        <dsp:cNvSpPr/>
      </dsp:nvSpPr>
      <dsp:spPr>
        <a:xfrm>
          <a:off x="2382797" y="2931921"/>
          <a:ext cx="1785223" cy="113361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Vector transmission</a:t>
          </a:r>
        </a:p>
      </dsp:txBody>
      <dsp:txXfrm>
        <a:off x="2415999" y="2965123"/>
        <a:ext cx="1718819" cy="1067212"/>
      </dsp:txXfrm>
    </dsp:sp>
    <dsp:sp modelId="{263084A0-CA44-449F-BDB2-B9CF7E27C557}">
      <dsp:nvSpPr>
        <dsp:cNvPr id="0" name=""/>
        <dsp:cNvSpPr/>
      </dsp:nvSpPr>
      <dsp:spPr>
        <a:xfrm>
          <a:off x="2500" y="2743481"/>
          <a:ext cx="1785223" cy="1133616"/>
        </a:xfrm>
        <a:prstGeom prst="roundRect">
          <a:avLst>
            <a:gd name="adj" fmla="val 10000"/>
          </a:avLst>
        </a:prstGeom>
        <a:gradFill rotWithShape="0">
          <a:gsLst>
            <a:gs pos="0">
              <a:srgbClr val="FFF200"/>
            </a:gs>
            <a:gs pos="45000">
              <a:srgbClr val="FF7A00"/>
            </a:gs>
            <a:gs pos="70000">
              <a:srgbClr val="FF0300"/>
            </a:gs>
            <a:gs pos="100000">
              <a:srgbClr val="4D0808"/>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883A3CC-6F3A-4C01-A034-394710C3BD6A}">
      <dsp:nvSpPr>
        <dsp:cNvPr id="0" name=""/>
        <dsp:cNvSpPr/>
      </dsp:nvSpPr>
      <dsp:spPr>
        <a:xfrm>
          <a:off x="200858" y="2931921"/>
          <a:ext cx="1785223" cy="113361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Contact transmission</a:t>
          </a:r>
        </a:p>
      </dsp:txBody>
      <dsp:txXfrm>
        <a:off x="234060" y="2965123"/>
        <a:ext cx="1718819" cy="10672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26878-17AF-45A1-944F-D99646E779AB}">
      <dsp:nvSpPr>
        <dsp:cNvPr id="0" name=""/>
        <dsp:cNvSpPr/>
      </dsp:nvSpPr>
      <dsp:spPr>
        <a:xfrm>
          <a:off x="1251191" y="3069383"/>
          <a:ext cx="1230189" cy="1154144"/>
        </a:xfrm>
        <a:custGeom>
          <a:avLst/>
          <a:gdLst/>
          <a:ahLst/>
          <a:cxnLst/>
          <a:rect l="0" t="0" r="0" b="0"/>
          <a:pathLst>
            <a:path>
              <a:moveTo>
                <a:pt x="1230189" y="0"/>
              </a:moveTo>
              <a:lnTo>
                <a:pt x="1230189" y="1054944"/>
              </a:lnTo>
              <a:lnTo>
                <a:pt x="0" y="1054944"/>
              </a:lnTo>
              <a:lnTo>
                <a:pt x="0" y="1154144"/>
              </a:lnTo>
            </a:path>
          </a:pathLst>
        </a:custGeom>
        <a:noFill/>
        <a:ln w="25400"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EA0F3FB-81D1-4E47-9E51-519FB8F734BF}">
      <dsp:nvSpPr>
        <dsp:cNvPr id="0" name=""/>
        <dsp:cNvSpPr/>
      </dsp:nvSpPr>
      <dsp:spPr>
        <a:xfrm>
          <a:off x="2481381" y="3069383"/>
          <a:ext cx="1459636" cy="1047177"/>
        </a:xfrm>
        <a:custGeom>
          <a:avLst/>
          <a:gdLst/>
          <a:ahLst/>
          <a:cxnLst/>
          <a:rect l="0" t="0" r="0" b="0"/>
          <a:pathLst>
            <a:path>
              <a:moveTo>
                <a:pt x="0" y="0"/>
              </a:moveTo>
              <a:lnTo>
                <a:pt x="0" y="947977"/>
              </a:lnTo>
              <a:lnTo>
                <a:pt x="1459636" y="947977"/>
              </a:lnTo>
              <a:lnTo>
                <a:pt x="1459636" y="104717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01D3C8-6492-4C7C-89F9-DBF834D30C42}">
      <dsp:nvSpPr>
        <dsp:cNvPr id="0" name=""/>
        <dsp:cNvSpPr/>
      </dsp:nvSpPr>
      <dsp:spPr>
        <a:xfrm>
          <a:off x="2481381" y="3069383"/>
          <a:ext cx="3872733" cy="1121172"/>
        </a:xfrm>
        <a:custGeom>
          <a:avLst/>
          <a:gdLst/>
          <a:ahLst/>
          <a:cxnLst/>
          <a:rect l="0" t="0" r="0" b="0"/>
          <a:pathLst>
            <a:path>
              <a:moveTo>
                <a:pt x="0" y="0"/>
              </a:moveTo>
              <a:lnTo>
                <a:pt x="0" y="1021972"/>
              </a:lnTo>
              <a:lnTo>
                <a:pt x="3872733" y="1021972"/>
              </a:lnTo>
              <a:lnTo>
                <a:pt x="3872733" y="112117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81E1857-4CB8-4FEA-B2DA-3155ABDCDB0F}">
      <dsp:nvSpPr>
        <dsp:cNvPr id="0" name=""/>
        <dsp:cNvSpPr/>
      </dsp:nvSpPr>
      <dsp:spPr>
        <a:xfrm>
          <a:off x="2481381" y="3069383"/>
          <a:ext cx="5647195" cy="1137403"/>
        </a:xfrm>
        <a:custGeom>
          <a:avLst/>
          <a:gdLst/>
          <a:ahLst/>
          <a:cxnLst/>
          <a:rect l="0" t="0" r="0" b="0"/>
          <a:pathLst>
            <a:path>
              <a:moveTo>
                <a:pt x="0" y="0"/>
              </a:moveTo>
              <a:lnTo>
                <a:pt x="0" y="1038203"/>
              </a:lnTo>
              <a:lnTo>
                <a:pt x="5647195" y="1038203"/>
              </a:lnTo>
              <a:lnTo>
                <a:pt x="5647195" y="1137403"/>
              </a:lnTo>
            </a:path>
          </a:pathLst>
        </a:custGeom>
        <a:noFill/>
        <a:ln w="25400"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0C39DB1-B3ED-4C4D-AB84-33AC2515E947}">
      <dsp:nvSpPr>
        <dsp:cNvPr id="0" name=""/>
        <dsp:cNvSpPr/>
      </dsp:nvSpPr>
      <dsp:spPr>
        <a:xfrm>
          <a:off x="2481381" y="1229743"/>
          <a:ext cx="2276536" cy="794608"/>
        </a:xfrm>
        <a:custGeom>
          <a:avLst/>
          <a:gdLst/>
          <a:ahLst/>
          <a:cxnLst/>
          <a:rect l="0" t="0" r="0" b="0"/>
          <a:pathLst>
            <a:path>
              <a:moveTo>
                <a:pt x="2276536" y="0"/>
              </a:moveTo>
              <a:lnTo>
                <a:pt x="2276536" y="695407"/>
              </a:lnTo>
              <a:lnTo>
                <a:pt x="0" y="695407"/>
              </a:lnTo>
              <a:lnTo>
                <a:pt x="0" y="79460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E4AF8E-454C-46A0-AA89-FA83C75773EE}">
      <dsp:nvSpPr>
        <dsp:cNvPr id="0" name=""/>
        <dsp:cNvSpPr/>
      </dsp:nvSpPr>
      <dsp:spPr>
        <a:xfrm>
          <a:off x="4757917" y="1229743"/>
          <a:ext cx="406843" cy="794608"/>
        </a:xfrm>
        <a:custGeom>
          <a:avLst/>
          <a:gdLst/>
          <a:ahLst/>
          <a:cxnLst/>
          <a:rect l="0" t="0" r="0" b="0"/>
          <a:pathLst>
            <a:path>
              <a:moveTo>
                <a:pt x="0" y="0"/>
              </a:moveTo>
              <a:lnTo>
                <a:pt x="0" y="695407"/>
              </a:lnTo>
              <a:lnTo>
                <a:pt x="406843" y="695407"/>
              </a:lnTo>
              <a:lnTo>
                <a:pt x="406843" y="79460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ED653F-FE1B-4A22-A348-6C7A102BF2E9}">
      <dsp:nvSpPr>
        <dsp:cNvPr id="0" name=""/>
        <dsp:cNvSpPr/>
      </dsp:nvSpPr>
      <dsp:spPr>
        <a:xfrm>
          <a:off x="4757917" y="1229743"/>
          <a:ext cx="2177723" cy="794608"/>
        </a:xfrm>
        <a:custGeom>
          <a:avLst/>
          <a:gdLst/>
          <a:ahLst/>
          <a:cxnLst/>
          <a:rect l="0" t="0" r="0" b="0"/>
          <a:pathLst>
            <a:path>
              <a:moveTo>
                <a:pt x="0" y="0"/>
              </a:moveTo>
              <a:lnTo>
                <a:pt x="0" y="695407"/>
              </a:lnTo>
              <a:lnTo>
                <a:pt x="2177723" y="695407"/>
              </a:lnTo>
              <a:lnTo>
                <a:pt x="2177723" y="79460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2595619-3D5C-4E4B-8AA6-BA5B3D7E5912}">
      <dsp:nvSpPr>
        <dsp:cNvPr id="0" name=""/>
        <dsp:cNvSpPr/>
      </dsp:nvSpPr>
      <dsp:spPr>
        <a:xfrm>
          <a:off x="4757917" y="1229743"/>
          <a:ext cx="3569124" cy="794608"/>
        </a:xfrm>
        <a:custGeom>
          <a:avLst/>
          <a:gdLst/>
          <a:ahLst/>
          <a:cxnLst/>
          <a:rect l="0" t="0" r="0" b="0"/>
          <a:pathLst>
            <a:path>
              <a:moveTo>
                <a:pt x="0" y="0"/>
              </a:moveTo>
              <a:lnTo>
                <a:pt x="0" y="695407"/>
              </a:lnTo>
              <a:lnTo>
                <a:pt x="3569124" y="695407"/>
              </a:lnTo>
              <a:lnTo>
                <a:pt x="3569124" y="79460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7FD2EC-2647-48F8-8A88-D5CFB988FF03}">
      <dsp:nvSpPr>
        <dsp:cNvPr id="0" name=""/>
        <dsp:cNvSpPr/>
      </dsp:nvSpPr>
      <dsp:spPr>
        <a:xfrm>
          <a:off x="1713281" y="506461"/>
          <a:ext cx="6089272" cy="7232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907B34-7410-47B0-9150-033A78507AFB}">
      <dsp:nvSpPr>
        <dsp:cNvPr id="0" name=""/>
        <dsp:cNvSpPr/>
      </dsp:nvSpPr>
      <dsp:spPr>
        <a:xfrm>
          <a:off x="1832262" y="619493"/>
          <a:ext cx="6089272" cy="7232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FF0000"/>
              </a:solidFill>
              <a:latin typeface="Garamond" pitchFamily="18" charset="0"/>
            </a:rPr>
            <a:t>Modes of transmission</a:t>
          </a:r>
          <a:endParaRPr lang="ar-EG" sz="2800" b="1" kern="1200" dirty="0">
            <a:solidFill>
              <a:srgbClr val="FF0000"/>
            </a:solidFill>
            <a:latin typeface="Garamond" pitchFamily="18" charset="0"/>
          </a:endParaRPr>
        </a:p>
      </dsp:txBody>
      <dsp:txXfrm>
        <a:off x="1853446" y="640677"/>
        <a:ext cx="6046904" cy="680913"/>
      </dsp:txXfrm>
    </dsp:sp>
    <dsp:sp modelId="{7C4D5E6D-8447-4E91-9B26-2F639B7F3890}">
      <dsp:nvSpPr>
        <dsp:cNvPr id="0" name=""/>
        <dsp:cNvSpPr/>
      </dsp:nvSpPr>
      <dsp:spPr>
        <a:xfrm>
          <a:off x="7791629" y="2024351"/>
          <a:ext cx="1070825" cy="6799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4D12D0-076B-4168-B9A2-A9AD67651099}">
      <dsp:nvSpPr>
        <dsp:cNvPr id="0" name=""/>
        <dsp:cNvSpPr/>
      </dsp:nvSpPr>
      <dsp:spPr>
        <a:xfrm>
          <a:off x="7910610" y="2137383"/>
          <a:ext cx="1070825" cy="6799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Air-borne transmission</a:t>
          </a:r>
          <a:endParaRPr lang="ar-EG" sz="1200" kern="1200" dirty="0"/>
        </a:p>
      </dsp:txBody>
      <dsp:txXfrm>
        <a:off x="7930526" y="2157299"/>
        <a:ext cx="1030993" cy="640142"/>
      </dsp:txXfrm>
    </dsp:sp>
    <dsp:sp modelId="{F3C26289-8D8A-4DEB-970F-BCB4359C5756}">
      <dsp:nvSpPr>
        <dsp:cNvPr id="0" name=""/>
        <dsp:cNvSpPr/>
      </dsp:nvSpPr>
      <dsp:spPr>
        <a:xfrm>
          <a:off x="6400228" y="2024351"/>
          <a:ext cx="1070825" cy="6799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7B2C7C-57E2-4289-AAB2-D62DDDD55DC9}">
      <dsp:nvSpPr>
        <dsp:cNvPr id="0" name=""/>
        <dsp:cNvSpPr/>
      </dsp:nvSpPr>
      <dsp:spPr>
        <a:xfrm>
          <a:off x="6519209" y="2137383"/>
          <a:ext cx="1070825" cy="6799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Common vehicle transmission</a:t>
          </a:r>
        </a:p>
      </dsp:txBody>
      <dsp:txXfrm>
        <a:off x="6539125" y="2157299"/>
        <a:ext cx="1030993" cy="640142"/>
      </dsp:txXfrm>
    </dsp:sp>
    <dsp:sp modelId="{78405706-ACF0-44EF-A950-C33398D1DC4D}">
      <dsp:nvSpPr>
        <dsp:cNvPr id="0" name=""/>
        <dsp:cNvSpPr/>
      </dsp:nvSpPr>
      <dsp:spPr>
        <a:xfrm>
          <a:off x="4629348" y="2024351"/>
          <a:ext cx="1070825" cy="6799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489243-33C7-4A7E-A5B3-F9463DA56A55}">
      <dsp:nvSpPr>
        <dsp:cNvPr id="0" name=""/>
        <dsp:cNvSpPr/>
      </dsp:nvSpPr>
      <dsp:spPr>
        <a:xfrm>
          <a:off x="4748328" y="2137383"/>
          <a:ext cx="1070825" cy="6799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Vector transmission</a:t>
          </a:r>
        </a:p>
      </dsp:txBody>
      <dsp:txXfrm>
        <a:off x="4768244" y="2157299"/>
        <a:ext cx="1030993" cy="640142"/>
      </dsp:txXfrm>
    </dsp:sp>
    <dsp:sp modelId="{263084A0-CA44-449F-BDB2-B9CF7E27C557}">
      <dsp:nvSpPr>
        <dsp:cNvPr id="0" name=""/>
        <dsp:cNvSpPr/>
      </dsp:nvSpPr>
      <dsp:spPr>
        <a:xfrm>
          <a:off x="1286441" y="2024351"/>
          <a:ext cx="2389879" cy="1045032"/>
        </a:xfrm>
        <a:prstGeom prst="roundRect">
          <a:avLst>
            <a:gd name="adj" fmla="val 10000"/>
          </a:avLst>
        </a:prstGeom>
        <a:gradFill rotWithShape="0">
          <a:gsLst>
            <a:gs pos="0">
              <a:srgbClr val="FFF200"/>
            </a:gs>
            <a:gs pos="45000">
              <a:srgbClr val="FF7A00"/>
            </a:gs>
            <a:gs pos="70000">
              <a:srgbClr val="FF0300"/>
            </a:gs>
            <a:gs pos="100000">
              <a:srgbClr val="4D0808"/>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883A3CC-6F3A-4C01-A034-394710C3BD6A}">
      <dsp:nvSpPr>
        <dsp:cNvPr id="0" name=""/>
        <dsp:cNvSpPr/>
      </dsp:nvSpPr>
      <dsp:spPr>
        <a:xfrm>
          <a:off x="1405422" y="2137383"/>
          <a:ext cx="2389879" cy="10450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latin typeface="Garamond" pitchFamily="18" charset="0"/>
            </a:rPr>
            <a:t>Contact transmission</a:t>
          </a:r>
        </a:p>
      </dsp:txBody>
      <dsp:txXfrm>
        <a:off x="1436030" y="2167991"/>
        <a:ext cx="2328663" cy="983816"/>
      </dsp:txXfrm>
    </dsp:sp>
    <dsp:sp modelId="{46BEFA39-F6DB-4F42-B127-333FE8DC43EB}">
      <dsp:nvSpPr>
        <dsp:cNvPr id="0" name=""/>
        <dsp:cNvSpPr/>
      </dsp:nvSpPr>
      <dsp:spPr>
        <a:xfrm>
          <a:off x="7384535" y="4206787"/>
          <a:ext cx="1488083" cy="6799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1020422-1DBD-466F-8B04-A6E55EF7B7EB}">
      <dsp:nvSpPr>
        <dsp:cNvPr id="0" name=""/>
        <dsp:cNvSpPr/>
      </dsp:nvSpPr>
      <dsp:spPr>
        <a:xfrm>
          <a:off x="7503516" y="4319818"/>
          <a:ext cx="1488083" cy="679974"/>
        </a:xfrm>
        <a:prstGeom prst="roundRect">
          <a:avLst>
            <a:gd name="adj" fmla="val 1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effectLst>
                <a:outerShdw blurRad="38100" dist="38100" dir="2700000" algn="tl">
                  <a:srgbClr val="C0C0C0"/>
                </a:outerShdw>
              </a:effectLst>
            </a:rPr>
            <a:t>Direc</a:t>
          </a:r>
          <a:r>
            <a:rPr lang="en-US" sz="2800" b="0" kern="1200" dirty="0" smtClean="0">
              <a:solidFill>
                <a:schemeClr val="tx1"/>
              </a:solidFill>
              <a:effectLst>
                <a:outerShdw blurRad="38100" dist="38100" dir="2700000" algn="tl">
                  <a:srgbClr val="C0C0C0"/>
                </a:outerShdw>
              </a:effectLst>
            </a:rPr>
            <a:t>t </a:t>
          </a:r>
        </a:p>
      </dsp:txBody>
      <dsp:txXfrm>
        <a:off x="7523432" y="4339734"/>
        <a:ext cx="1448251" cy="640142"/>
      </dsp:txXfrm>
    </dsp:sp>
    <dsp:sp modelId="{7C5C8848-07D4-4560-B1EE-3BD981E0642A}">
      <dsp:nvSpPr>
        <dsp:cNvPr id="0" name=""/>
        <dsp:cNvSpPr/>
      </dsp:nvSpPr>
      <dsp:spPr>
        <a:xfrm>
          <a:off x="5642658" y="4190556"/>
          <a:ext cx="1422913" cy="679974"/>
        </a:xfrm>
        <a:prstGeom prst="roundRect">
          <a:avLst>
            <a:gd name="adj" fmla="val 1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767DD7-A573-4A65-9CED-0CCE7B6996F1}">
      <dsp:nvSpPr>
        <dsp:cNvPr id="0" name=""/>
        <dsp:cNvSpPr/>
      </dsp:nvSpPr>
      <dsp:spPr>
        <a:xfrm>
          <a:off x="5761639" y="4303587"/>
          <a:ext cx="1422913" cy="6799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effectLst>
                <a:outerShdw blurRad="38100" dist="38100" dir="2700000" algn="tl">
                  <a:srgbClr val="C0C0C0"/>
                </a:outerShdw>
              </a:effectLst>
            </a:rPr>
            <a:t>Indirect</a:t>
          </a:r>
          <a:r>
            <a:rPr lang="en-US" sz="1400" b="1" kern="1200" dirty="0" smtClean="0">
              <a:solidFill>
                <a:schemeClr val="tx1"/>
              </a:solidFill>
              <a:effectLst>
                <a:outerShdw blurRad="38100" dist="38100" dir="2700000" algn="tl">
                  <a:srgbClr val="C0C0C0"/>
                </a:outerShdw>
              </a:effectLst>
            </a:rPr>
            <a:t> </a:t>
          </a:r>
        </a:p>
      </dsp:txBody>
      <dsp:txXfrm>
        <a:off x="5781555" y="4323503"/>
        <a:ext cx="1383081" cy="640142"/>
      </dsp:txXfrm>
    </dsp:sp>
    <dsp:sp modelId="{FDD092E5-13BD-4EAB-B3C5-B082A4AEC550}">
      <dsp:nvSpPr>
        <dsp:cNvPr id="0" name=""/>
        <dsp:cNvSpPr/>
      </dsp:nvSpPr>
      <dsp:spPr>
        <a:xfrm>
          <a:off x="3255785" y="4116561"/>
          <a:ext cx="1370464" cy="679974"/>
        </a:xfrm>
        <a:prstGeom prst="roundRect">
          <a:avLst>
            <a:gd name="adj" fmla="val 10000"/>
          </a:avLst>
        </a:prstGeom>
        <a:gradFill rotWithShape="0">
          <a:gsLst>
            <a:gs pos="0">
              <a:srgbClr val="FFEFD1"/>
            </a:gs>
            <a:gs pos="64999">
              <a:srgbClr val="F0EBD5"/>
            </a:gs>
            <a:gs pos="100000">
              <a:srgbClr val="D1C39F"/>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7467505-5E69-4A62-925D-DB943BD2992B}">
      <dsp:nvSpPr>
        <dsp:cNvPr id="0" name=""/>
        <dsp:cNvSpPr/>
      </dsp:nvSpPr>
      <dsp:spPr>
        <a:xfrm>
          <a:off x="3374766" y="4229593"/>
          <a:ext cx="1370464" cy="6799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effectLst>
                <a:outerShdw blurRad="38100" dist="38100" dir="2700000" algn="tl">
                  <a:srgbClr val="C0C0C0"/>
                </a:outerShdw>
              </a:effectLst>
            </a:rPr>
            <a:t>Droplet</a:t>
          </a:r>
        </a:p>
      </dsp:txBody>
      <dsp:txXfrm>
        <a:off x="3394682" y="4249509"/>
        <a:ext cx="1330632" cy="640142"/>
      </dsp:txXfrm>
    </dsp:sp>
    <dsp:sp modelId="{F14590E5-E38C-454B-A17B-382025138184}">
      <dsp:nvSpPr>
        <dsp:cNvPr id="0" name=""/>
        <dsp:cNvSpPr/>
      </dsp:nvSpPr>
      <dsp:spPr>
        <a:xfrm>
          <a:off x="13333" y="4223528"/>
          <a:ext cx="2475717" cy="679974"/>
        </a:xfrm>
        <a:prstGeom prst="roundRect">
          <a:avLst>
            <a:gd name="adj" fmla="val 1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9B29D8-DC21-44A7-A842-F5C5107452FD}">
      <dsp:nvSpPr>
        <dsp:cNvPr id="0" name=""/>
        <dsp:cNvSpPr/>
      </dsp:nvSpPr>
      <dsp:spPr>
        <a:xfrm>
          <a:off x="132313" y="4336559"/>
          <a:ext cx="2475717" cy="6799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effectLst/>
              <a:latin typeface="Garamond" pitchFamily="18" charset="0"/>
            </a:rPr>
            <a:t>Trans-placental</a:t>
          </a:r>
        </a:p>
      </dsp:txBody>
      <dsp:txXfrm>
        <a:off x="152229" y="4356475"/>
        <a:ext cx="2435885" cy="6401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05841-5F92-4810-8A8B-9C0A58904966}" type="datetimeFigureOut">
              <a:rPr lang="en-MY" smtClean="0"/>
              <a:t>25/10/2020</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C30C9-2080-4D9A-832E-3B3263B0CC36}" type="slidenum">
              <a:rPr lang="en-MY" smtClean="0"/>
              <a:t>‹#›</a:t>
            </a:fld>
            <a:endParaRPr lang="en-MY"/>
          </a:p>
        </p:txBody>
      </p:sp>
    </p:spTree>
    <p:extLst>
      <p:ext uri="{BB962C8B-B14F-4D97-AF65-F5344CB8AC3E}">
        <p14:creationId xmlns:p14="http://schemas.microsoft.com/office/powerpoint/2010/main" val="331778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6EC93D31-F611-4076-B275-45E6D2BB6CB2}" type="slidenum">
              <a:rPr lang="en-MY" smtClean="0"/>
              <a:t>8</a:t>
            </a:fld>
            <a:endParaRPr lang="en-MY"/>
          </a:p>
        </p:txBody>
      </p:sp>
    </p:spTree>
    <p:extLst>
      <p:ext uri="{BB962C8B-B14F-4D97-AF65-F5344CB8AC3E}">
        <p14:creationId xmlns:p14="http://schemas.microsoft.com/office/powerpoint/2010/main" val="80617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ED6FA31F-A526-4BFE-AC55-071AE7B86E85}" type="slidenum">
              <a:rPr lang="en-MY" smtClean="0"/>
              <a:t>27</a:t>
            </a:fld>
            <a:endParaRPr lang="en-MY"/>
          </a:p>
        </p:txBody>
      </p:sp>
    </p:spTree>
    <p:extLst>
      <p:ext uri="{BB962C8B-B14F-4D97-AF65-F5344CB8AC3E}">
        <p14:creationId xmlns:p14="http://schemas.microsoft.com/office/powerpoint/2010/main" val="102043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6EC93D31-F611-4076-B275-45E6D2BB6CB2}" type="slidenum">
              <a:rPr lang="en-MY" smtClean="0"/>
              <a:t>39</a:t>
            </a:fld>
            <a:endParaRPr lang="en-MY"/>
          </a:p>
        </p:txBody>
      </p:sp>
    </p:spTree>
    <p:extLst>
      <p:ext uri="{BB962C8B-B14F-4D97-AF65-F5344CB8AC3E}">
        <p14:creationId xmlns:p14="http://schemas.microsoft.com/office/powerpoint/2010/main" val="90137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CE2C6EF7-253B-4CED-8866-64B41C1476C3}" type="datetimeFigureOut">
              <a:rPr lang="en-MY" smtClean="0"/>
              <a:t>25/10/2020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1C73638-B1AE-42C4-98BA-201C05B125C2}" type="slidenum">
              <a:rPr lang="en-MY" smtClean="0"/>
              <a:t>‹#›</a:t>
            </a:fld>
            <a:endParaRPr lang="en-MY"/>
          </a:p>
        </p:txBody>
      </p:sp>
    </p:spTree>
    <p:extLst>
      <p:ext uri="{BB962C8B-B14F-4D97-AF65-F5344CB8AC3E}">
        <p14:creationId xmlns:p14="http://schemas.microsoft.com/office/powerpoint/2010/main" val="162549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CE2C6EF7-253B-4CED-8866-64B41C1476C3}" type="datetimeFigureOut">
              <a:rPr lang="en-MY" smtClean="0"/>
              <a:t>25/10/2020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1C73638-B1AE-42C4-98BA-201C05B125C2}" type="slidenum">
              <a:rPr lang="en-MY" smtClean="0"/>
              <a:t>‹#›</a:t>
            </a:fld>
            <a:endParaRPr lang="en-MY"/>
          </a:p>
        </p:txBody>
      </p:sp>
    </p:spTree>
    <p:extLst>
      <p:ext uri="{BB962C8B-B14F-4D97-AF65-F5344CB8AC3E}">
        <p14:creationId xmlns:p14="http://schemas.microsoft.com/office/powerpoint/2010/main" val="232040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CE2C6EF7-253B-4CED-8866-64B41C1476C3}" type="datetimeFigureOut">
              <a:rPr lang="en-MY" smtClean="0"/>
              <a:t>25/10/2020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1C73638-B1AE-42C4-98BA-201C05B125C2}" type="slidenum">
              <a:rPr lang="en-MY" smtClean="0"/>
              <a:t>‹#›</a:t>
            </a:fld>
            <a:endParaRPr lang="en-MY"/>
          </a:p>
        </p:txBody>
      </p:sp>
    </p:spTree>
    <p:extLst>
      <p:ext uri="{BB962C8B-B14F-4D97-AF65-F5344CB8AC3E}">
        <p14:creationId xmlns:p14="http://schemas.microsoft.com/office/powerpoint/2010/main" val="292036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CE2C6EF7-253B-4CED-8866-64B41C1476C3}" type="datetimeFigureOut">
              <a:rPr lang="en-MY" smtClean="0"/>
              <a:t>25/10/2020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1C73638-B1AE-42C4-98BA-201C05B125C2}" type="slidenum">
              <a:rPr lang="en-MY" smtClean="0"/>
              <a:t>‹#›</a:t>
            </a:fld>
            <a:endParaRPr lang="en-MY"/>
          </a:p>
        </p:txBody>
      </p:sp>
    </p:spTree>
    <p:extLst>
      <p:ext uri="{BB962C8B-B14F-4D97-AF65-F5344CB8AC3E}">
        <p14:creationId xmlns:p14="http://schemas.microsoft.com/office/powerpoint/2010/main" val="220963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2C6EF7-253B-4CED-8866-64B41C1476C3}" type="datetimeFigureOut">
              <a:rPr lang="en-MY" smtClean="0"/>
              <a:t>25/10/2020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1C73638-B1AE-42C4-98BA-201C05B125C2}" type="slidenum">
              <a:rPr lang="en-MY" smtClean="0"/>
              <a:t>‹#›</a:t>
            </a:fld>
            <a:endParaRPr lang="en-MY"/>
          </a:p>
        </p:txBody>
      </p:sp>
    </p:spTree>
    <p:extLst>
      <p:ext uri="{BB962C8B-B14F-4D97-AF65-F5344CB8AC3E}">
        <p14:creationId xmlns:p14="http://schemas.microsoft.com/office/powerpoint/2010/main" val="353187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CE2C6EF7-253B-4CED-8866-64B41C1476C3}" type="datetimeFigureOut">
              <a:rPr lang="en-MY" smtClean="0"/>
              <a:t>25/10/2020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61C73638-B1AE-42C4-98BA-201C05B125C2}" type="slidenum">
              <a:rPr lang="en-MY" smtClean="0"/>
              <a:t>‹#›</a:t>
            </a:fld>
            <a:endParaRPr lang="en-MY"/>
          </a:p>
        </p:txBody>
      </p:sp>
    </p:spTree>
    <p:extLst>
      <p:ext uri="{BB962C8B-B14F-4D97-AF65-F5344CB8AC3E}">
        <p14:creationId xmlns:p14="http://schemas.microsoft.com/office/powerpoint/2010/main" val="287318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CE2C6EF7-253B-4CED-8866-64B41C1476C3}" type="datetimeFigureOut">
              <a:rPr lang="en-MY" smtClean="0"/>
              <a:t>25/10/2020</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61C73638-B1AE-42C4-98BA-201C05B125C2}" type="slidenum">
              <a:rPr lang="en-MY" smtClean="0"/>
              <a:t>‹#›</a:t>
            </a:fld>
            <a:endParaRPr lang="en-MY"/>
          </a:p>
        </p:txBody>
      </p:sp>
    </p:spTree>
    <p:extLst>
      <p:ext uri="{BB962C8B-B14F-4D97-AF65-F5344CB8AC3E}">
        <p14:creationId xmlns:p14="http://schemas.microsoft.com/office/powerpoint/2010/main" val="425327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CE2C6EF7-253B-4CED-8866-64B41C1476C3}" type="datetimeFigureOut">
              <a:rPr lang="en-MY" smtClean="0"/>
              <a:t>25/10/2020</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61C73638-B1AE-42C4-98BA-201C05B125C2}" type="slidenum">
              <a:rPr lang="en-MY" smtClean="0"/>
              <a:t>‹#›</a:t>
            </a:fld>
            <a:endParaRPr lang="en-MY"/>
          </a:p>
        </p:txBody>
      </p:sp>
    </p:spTree>
    <p:extLst>
      <p:ext uri="{BB962C8B-B14F-4D97-AF65-F5344CB8AC3E}">
        <p14:creationId xmlns:p14="http://schemas.microsoft.com/office/powerpoint/2010/main" val="333769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C6EF7-253B-4CED-8866-64B41C1476C3}" type="datetimeFigureOut">
              <a:rPr lang="en-MY" smtClean="0"/>
              <a:t>25/10/2020</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61C73638-B1AE-42C4-98BA-201C05B125C2}" type="slidenum">
              <a:rPr lang="en-MY" smtClean="0"/>
              <a:t>‹#›</a:t>
            </a:fld>
            <a:endParaRPr lang="en-MY"/>
          </a:p>
        </p:txBody>
      </p:sp>
    </p:spTree>
    <p:extLst>
      <p:ext uri="{BB962C8B-B14F-4D97-AF65-F5344CB8AC3E}">
        <p14:creationId xmlns:p14="http://schemas.microsoft.com/office/powerpoint/2010/main" val="344251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C6EF7-253B-4CED-8866-64B41C1476C3}" type="datetimeFigureOut">
              <a:rPr lang="en-MY" smtClean="0"/>
              <a:t>25/10/2020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61C73638-B1AE-42C4-98BA-201C05B125C2}" type="slidenum">
              <a:rPr lang="en-MY" smtClean="0"/>
              <a:t>‹#›</a:t>
            </a:fld>
            <a:endParaRPr lang="en-MY"/>
          </a:p>
        </p:txBody>
      </p:sp>
    </p:spTree>
    <p:extLst>
      <p:ext uri="{BB962C8B-B14F-4D97-AF65-F5344CB8AC3E}">
        <p14:creationId xmlns:p14="http://schemas.microsoft.com/office/powerpoint/2010/main" val="118571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C6EF7-253B-4CED-8866-64B41C1476C3}" type="datetimeFigureOut">
              <a:rPr lang="en-MY" smtClean="0"/>
              <a:t>25/10/2020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61C73638-B1AE-42C4-98BA-201C05B125C2}" type="slidenum">
              <a:rPr lang="en-MY" smtClean="0"/>
              <a:t>‹#›</a:t>
            </a:fld>
            <a:endParaRPr lang="en-MY"/>
          </a:p>
        </p:txBody>
      </p:sp>
    </p:spTree>
    <p:extLst>
      <p:ext uri="{BB962C8B-B14F-4D97-AF65-F5344CB8AC3E}">
        <p14:creationId xmlns:p14="http://schemas.microsoft.com/office/powerpoint/2010/main" val="341783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C6EF7-253B-4CED-8866-64B41C1476C3}" type="datetimeFigureOut">
              <a:rPr lang="en-MY" smtClean="0"/>
              <a:t>25/10/2020</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73638-B1AE-42C4-98BA-201C05B125C2}" type="slidenum">
              <a:rPr lang="en-MY" smtClean="0"/>
              <a:t>‹#›</a:t>
            </a:fld>
            <a:endParaRPr lang="en-MY"/>
          </a:p>
        </p:txBody>
      </p:sp>
    </p:spTree>
    <p:extLst>
      <p:ext uri="{BB962C8B-B14F-4D97-AF65-F5344CB8AC3E}">
        <p14:creationId xmlns:p14="http://schemas.microsoft.com/office/powerpoint/2010/main" val="323912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99DF348-92D1-4EC1-958B-8518E1FAE7F5}" type="datetime1">
              <a:rPr lang="en-US" altLang="en-US" sz="1400" smtClean="0">
                <a:solidFill>
                  <a:srgbClr val="000000"/>
                </a:solidFill>
                <a:latin typeface="Arial" pitchFamily="34" charset="0"/>
              </a:rPr>
              <a:pPr eaLnBrk="1" hangingPunct="1"/>
              <a:t>10/25/2020</a:t>
            </a:fld>
            <a:endParaRPr lang="en-MY" altLang="en-US" sz="1400" smtClean="0">
              <a:solidFill>
                <a:srgbClr val="000000"/>
              </a:solidFill>
              <a:latin typeface="Arial" pitchFamily="34" charset="0"/>
            </a:endParaRPr>
          </a:p>
        </p:txBody>
      </p:sp>
      <p:sp>
        <p:nvSpPr>
          <p:cNvPr id="9219"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4771FBD-862A-4194-B0AD-F7E920F19017}" type="slidenum">
              <a:rPr lang="ar-SA" altLang="en-US" sz="1400" smtClean="0">
                <a:solidFill>
                  <a:srgbClr val="000000"/>
                </a:solidFill>
                <a:latin typeface="Arial" pitchFamily="34" charset="0"/>
              </a:rPr>
              <a:pPr eaLnBrk="1" hangingPunct="1"/>
              <a:t>1</a:t>
            </a:fld>
            <a:endParaRPr lang="en-MY" altLang="en-US" sz="1400" smtClean="0">
              <a:solidFill>
                <a:srgbClr val="000000"/>
              </a:solidFill>
              <a:latin typeface="Arial" pitchFamily="34" charset="0"/>
            </a:endParaRPr>
          </a:p>
        </p:txBody>
      </p:sp>
      <p:sp>
        <p:nvSpPr>
          <p:cNvPr id="9220" name="WordArt 6"/>
          <p:cNvSpPr>
            <a:spLocks noChangeArrowheads="1" noChangeShapeType="1" noTextEdit="1"/>
          </p:cNvSpPr>
          <p:nvPr/>
        </p:nvSpPr>
        <p:spPr bwMode="auto">
          <a:xfrm>
            <a:off x="1691680" y="333375"/>
            <a:ext cx="7128148" cy="2133600"/>
          </a:xfrm>
          <a:prstGeom prst="rect">
            <a:avLst/>
          </a:prstGeom>
        </p:spPr>
        <p:txBody>
          <a:bodyPr wrap="none" fromWordArt="1">
            <a:prstTxWarp prst="textFadeUp">
              <a:avLst>
                <a:gd name="adj" fmla="val 9991"/>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AE"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aramond" pitchFamily="18" charset="0"/>
                <a:cs typeface="Arial"/>
              </a:rPr>
              <a:t>بِسْمِ اللّهِ الرَّحْمَنِ الرَّحِيمِ </a:t>
            </a:r>
            <a:endParaRPr lang="en-MY"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aramond" pitchFamily="18" charset="0"/>
              <a:cs typeface="Arial"/>
            </a:endParaRPr>
          </a:p>
        </p:txBody>
      </p:sp>
      <p:pic>
        <p:nvPicPr>
          <p:cNvPr id="9221" name="Picture 5" descr="http://i47.servimg.com/u/f47/11/37/34/39/1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078" y="2984123"/>
            <a:ext cx="29527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544" y="2587496"/>
            <a:ext cx="5537413" cy="3231654"/>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aramond" pitchFamily="18" charset="0"/>
              </a:rPr>
              <a:t>Infectious process</a:t>
            </a:r>
          </a:p>
          <a:p>
            <a:pPr algn="ctr"/>
            <a:r>
              <a:rPr lang="en-US" sz="3200" b="1" dirty="0">
                <a:solidFill>
                  <a:srgbClr val="CC0000"/>
                </a:solidFill>
                <a:latin typeface="Garamond" pitchFamily="18" charset="0"/>
              </a:rPr>
              <a:t>(The Cycle Of Infection)</a:t>
            </a:r>
          </a:p>
          <a:p>
            <a:pPr algn="ctr"/>
            <a:r>
              <a:rPr lang="en-US" sz="3200" b="1" dirty="0">
                <a:solidFill>
                  <a:srgbClr val="CC0000"/>
                </a:solidFill>
                <a:latin typeface="Garamond" pitchFamily="18" charset="0"/>
              </a:rPr>
              <a:t> </a:t>
            </a:r>
            <a:r>
              <a:rPr lang="en-US" sz="3200" b="1" dirty="0">
                <a:solidFill>
                  <a:srgbClr val="0070C0"/>
                </a:solidFill>
                <a:latin typeface="Garamond" pitchFamily="18" charset="0"/>
              </a:rPr>
              <a:t>Chain of infection</a:t>
            </a:r>
          </a:p>
          <a:p>
            <a:pPr algn="ctr"/>
            <a:r>
              <a:rPr lang="en-US" sz="3200" b="1" dirty="0">
                <a:solidFill>
                  <a:srgbClr val="0070C0"/>
                </a:solidFill>
                <a:latin typeface="Garamond" pitchFamily="18" charset="0"/>
              </a:rPr>
              <a:t> Chain of </a:t>
            </a:r>
            <a:r>
              <a:rPr lang="en-US" sz="3200" b="1" dirty="0" smtClean="0">
                <a:solidFill>
                  <a:srgbClr val="0070C0"/>
                </a:solidFill>
                <a:latin typeface="Garamond" pitchFamily="18" charset="0"/>
              </a:rPr>
              <a:t>event</a:t>
            </a:r>
            <a:endPar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aramond" pitchFamily="18" charset="0"/>
            </a:endParaRP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aramond" pitchFamily="18" charset="0"/>
              </a:rPr>
              <a:t>Part  II</a:t>
            </a:r>
            <a:endParaRPr lang="en-MY"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6" descr="G:\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63" y="96374"/>
            <a:ext cx="18589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475656" y="5811077"/>
            <a:ext cx="6157198"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nl-NL"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Prof  DR. Waqar Al – Kubaisy</a:t>
            </a:r>
            <a:r>
              <a:rPr lang="nl-NL"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 </a:t>
            </a:r>
            <a:endParaRPr lang="en-MY"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charset="0"/>
            </a:endParaRPr>
          </a:p>
        </p:txBody>
      </p:sp>
    </p:spTree>
    <p:extLst>
      <p:ext uri="{BB962C8B-B14F-4D97-AF65-F5344CB8AC3E}">
        <p14:creationId xmlns:p14="http://schemas.microsoft.com/office/powerpoint/2010/main" val="248596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9036496" cy="5539978"/>
          </a:xfrm>
          <a:prstGeom prst="rect">
            <a:avLst/>
          </a:prstGeom>
        </p:spPr>
        <p:txBody>
          <a:bodyPr wrap="square">
            <a:spAutoFit/>
          </a:bodyPr>
          <a:lstStyle/>
          <a:p>
            <a:r>
              <a:rPr lang="en-MY" sz="3200" b="1" i="1" dirty="0" smtClean="0">
                <a:solidFill>
                  <a:srgbClr val="FF0000"/>
                </a:solidFill>
                <a:latin typeface="Garamond" pitchFamily="18" charset="0"/>
              </a:rPr>
              <a:t>latent </a:t>
            </a:r>
            <a:r>
              <a:rPr lang="en-MY" sz="3200" b="1" i="1" dirty="0">
                <a:solidFill>
                  <a:srgbClr val="FF0000"/>
                </a:solidFill>
                <a:latin typeface="Garamond" pitchFamily="18" charset="0"/>
              </a:rPr>
              <a:t>infection </a:t>
            </a:r>
            <a:endParaRPr lang="en-MY" sz="3200" b="1" i="1" dirty="0" smtClean="0">
              <a:solidFill>
                <a:srgbClr val="FF0000"/>
              </a:solidFill>
              <a:latin typeface="Garamond" pitchFamily="18" charset="0"/>
            </a:endParaRPr>
          </a:p>
          <a:p>
            <a:r>
              <a:rPr lang="en-MY" sz="2800" b="1" dirty="0" smtClean="0">
                <a:solidFill>
                  <a:schemeClr val="tx2"/>
                </a:solidFill>
                <a:latin typeface="Garamond" pitchFamily="18" charset="0"/>
              </a:rPr>
              <a:t>must </a:t>
            </a:r>
            <a:r>
              <a:rPr lang="en-MY" sz="2800" b="1" dirty="0">
                <a:solidFill>
                  <a:schemeClr val="tx2"/>
                </a:solidFill>
                <a:latin typeface="Garamond" pitchFamily="18" charset="0"/>
              </a:rPr>
              <a:t>be distinguished from subclinical infection</a:t>
            </a:r>
            <a:r>
              <a:rPr lang="en-MY" sz="2800" b="1" dirty="0" smtClean="0">
                <a:solidFill>
                  <a:schemeClr val="tx2"/>
                </a:solidFill>
                <a:latin typeface="Garamond" pitchFamily="18" charset="0"/>
              </a:rPr>
              <a:t>.</a:t>
            </a:r>
          </a:p>
          <a:p>
            <a:pPr marL="457200" indent="-457200">
              <a:lnSpc>
                <a:spcPct val="150000"/>
              </a:lnSpc>
              <a:buFont typeface="Wingdings" pitchFamily="2" charset="2"/>
              <a:buChar char="Ø"/>
            </a:pPr>
            <a:r>
              <a:rPr lang="en-MY" sz="2800" dirty="0" smtClean="0">
                <a:latin typeface="Garamond" pitchFamily="18" charset="0"/>
              </a:rPr>
              <a:t> </a:t>
            </a:r>
            <a:r>
              <a:rPr lang="en-MY" sz="2800" dirty="0">
                <a:latin typeface="Garamond" pitchFamily="18" charset="0"/>
              </a:rPr>
              <a:t>In </a:t>
            </a:r>
            <a:r>
              <a:rPr lang="en-MY" sz="2800" b="1" dirty="0">
                <a:latin typeface="Garamond" pitchFamily="18" charset="0"/>
              </a:rPr>
              <a:t>latent</a:t>
            </a:r>
            <a:r>
              <a:rPr lang="en-MY" sz="2800" dirty="0">
                <a:latin typeface="Garamond" pitchFamily="18" charset="0"/>
              </a:rPr>
              <a:t> infection, the </a:t>
            </a:r>
            <a:r>
              <a:rPr lang="en-MY" sz="2800" b="1" dirty="0">
                <a:latin typeface="Garamond" pitchFamily="18" charset="0"/>
              </a:rPr>
              <a:t>host does </a:t>
            </a:r>
            <a:r>
              <a:rPr lang="en-MY" sz="2800" b="1" dirty="0">
                <a:solidFill>
                  <a:srgbClr val="FF0000"/>
                </a:solidFill>
                <a:latin typeface="Garamond" pitchFamily="18" charset="0"/>
              </a:rPr>
              <a:t>not shed </a:t>
            </a:r>
            <a:r>
              <a:rPr lang="en-MY" sz="2800" b="1" dirty="0">
                <a:latin typeface="Garamond" pitchFamily="18" charset="0"/>
              </a:rPr>
              <a:t>the infectious </a:t>
            </a:r>
            <a:r>
              <a:rPr lang="en-MY" sz="2800" dirty="0">
                <a:latin typeface="Garamond" pitchFamily="18" charset="0"/>
              </a:rPr>
              <a:t>agent which lies </a:t>
            </a:r>
            <a:r>
              <a:rPr lang="en-MY" sz="2800" b="1" dirty="0">
                <a:latin typeface="Garamond" pitchFamily="18" charset="0"/>
              </a:rPr>
              <a:t>dormant </a:t>
            </a:r>
            <a:r>
              <a:rPr lang="en-MY" sz="2800" dirty="0">
                <a:latin typeface="Garamond" pitchFamily="18" charset="0"/>
              </a:rPr>
              <a:t>within the host</a:t>
            </a:r>
          </a:p>
          <a:p>
            <a:pPr marL="457200" indent="-457200">
              <a:lnSpc>
                <a:spcPct val="150000"/>
              </a:lnSpc>
              <a:buFont typeface="Wingdings" pitchFamily="2" charset="2"/>
              <a:buChar char="Ø"/>
            </a:pPr>
            <a:r>
              <a:rPr lang="en-MY" sz="2800" b="1" dirty="0">
                <a:solidFill>
                  <a:srgbClr val="0070C0"/>
                </a:solidFill>
                <a:latin typeface="Garamond" pitchFamily="18" charset="0"/>
              </a:rPr>
              <a:t>without symptoms </a:t>
            </a:r>
            <a:r>
              <a:rPr lang="en-MY" sz="2800" dirty="0">
                <a:latin typeface="Garamond" pitchFamily="18" charset="0"/>
              </a:rPr>
              <a:t>(and often </a:t>
            </a:r>
            <a:r>
              <a:rPr lang="en-MY" sz="2800" b="1" dirty="0">
                <a:solidFill>
                  <a:srgbClr val="FF0000"/>
                </a:solidFill>
                <a:latin typeface="Garamond" pitchFamily="18" charset="0"/>
              </a:rPr>
              <a:t>without</a:t>
            </a:r>
            <a:r>
              <a:rPr lang="en-MY" sz="2800" dirty="0">
                <a:latin typeface="Garamond" pitchFamily="18" charset="0"/>
              </a:rPr>
              <a:t> demonstrable </a:t>
            </a:r>
            <a:r>
              <a:rPr lang="en-MY" sz="2800" b="1" dirty="0">
                <a:solidFill>
                  <a:srgbClr val="0070C0"/>
                </a:solidFill>
                <a:latin typeface="Garamond" pitchFamily="18" charset="0"/>
              </a:rPr>
              <a:t>presence i</a:t>
            </a:r>
            <a:r>
              <a:rPr lang="en-MY" sz="2800" b="1" dirty="0" smtClean="0">
                <a:solidFill>
                  <a:srgbClr val="0070C0"/>
                </a:solidFill>
                <a:latin typeface="Garamond" pitchFamily="18" charset="0"/>
              </a:rPr>
              <a:t>n </a:t>
            </a:r>
            <a:r>
              <a:rPr lang="en-MY" sz="2800" b="1" dirty="0">
                <a:solidFill>
                  <a:srgbClr val="0070C0"/>
                </a:solidFill>
                <a:latin typeface="Garamond" pitchFamily="18" charset="0"/>
              </a:rPr>
              <a:t>blood, tissues </a:t>
            </a:r>
            <a:r>
              <a:rPr lang="en-MY" sz="2800" b="1" dirty="0">
                <a:latin typeface="Garamond" pitchFamily="18" charset="0"/>
              </a:rPr>
              <a:t>or </a:t>
            </a:r>
            <a:r>
              <a:rPr lang="en-MY" sz="2800" b="1" dirty="0">
                <a:solidFill>
                  <a:srgbClr val="0070C0"/>
                </a:solidFill>
                <a:latin typeface="Garamond" pitchFamily="18" charset="0"/>
              </a:rPr>
              <a:t>bodily secretions</a:t>
            </a:r>
            <a:r>
              <a:rPr lang="en-MY" sz="2800" b="1" dirty="0">
                <a:latin typeface="Garamond" pitchFamily="18" charset="0"/>
              </a:rPr>
              <a:t> </a:t>
            </a:r>
            <a:r>
              <a:rPr lang="en-MY" sz="2800" dirty="0">
                <a:latin typeface="Garamond" pitchFamily="18" charset="0"/>
              </a:rPr>
              <a:t>of the host). </a:t>
            </a:r>
            <a:r>
              <a:rPr lang="en-MY" sz="2400" b="1" i="1" dirty="0">
                <a:latin typeface="Garamond" pitchFamily="18" charset="0"/>
              </a:rPr>
              <a:t>For example, latent infection occurs in herpes simplex, </a:t>
            </a:r>
            <a:endParaRPr lang="en-MY" sz="2400" b="1" i="1" dirty="0" smtClean="0">
              <a:latin typeface="Garamond" pitchFamily="18" charset="0"/>
            </a:endParaRPr>
          </a:p>
          <a:p>
            <a:pPr marL="457200" indent="-457200">
              <a:lnSpc>
                <a:spcPct val="150000"/>
              </a:lnSpc>
              <a:buFont typeface="Wingdings" pitchFamily="2" charset="2"/>
              <a:buChar char="Ø"/>
            </a:pPr>
            <a:r>
              <a:rPr lang="en-MY" sz="2800" b="1" dirty="0" smtClean="0">
                <a:solidFill>
                  <a:srgbClr val="FF0000"/>
                </a:solidFill>
                <a:latin typeface="Garamond" pitchFamily="18" charset="0"/>
              </a:rPr>
              <a:t>latent </a:t>
            </a:r>
            <a:r>
              <a:rPr lang="en-MY" sz="2800" b="1" dirty="0">
                <a:solidFill>
                  <a:srgbClr val="FF0000"/>
                </a:solidFill>
                <a:latin typeface="Garamond" pitchFamily="18" charset="0"/>
              </a:rPr>
              <a:t>infection </a:t>
            </a:r>
            <a:r>
              <a:rPr lang="en-MY" sz="2800" b="1" dirty="0" smtClean="0">
                <a:solidFill>
                  <a:srgbClr val="FF0000"/>
                </a:solidFill>
                <a:latin typeface="Garamond" pitchFamily="18" charset="0"/>
              </a:rPr>
              <a:t> </a:t>
            </a:r>
            <a:r>
              <a:rPr lang="en-MY" sz="2800" dirty="0" smtClean="0">
                <a:latin typeface="Garamond" pitchFamily="18" charset="0"/>
              </a:rPr>
              <a:t>play </a:t>
            </a:r>
            <a:r>
              <a:rPr lang="en-MY" sz="2800" b="1" dirty="0">
                <a:latin typeface="Garamond" pitchFamily="18" charset="0"/>
              </a:rPr>
              <a:t>great role </a:t>
            </a:r>
            <a:r>
              <a:rPr lang="en-MY" sz="2800" dirty="0" smtClean="0">
                <a:latin typeface="Garamond" pitchFamily="18" charset="0"/>
              </a:rPr>
              <a:t>in </a:t>
            </a:r>
            <a:r>
              <a:rPr lang="en-MY" sz="2800" dirty="0">
                <a:latin typeface="Garamond" pitchFamily="18" charset="0"/>
              </a:rPr>
              <a:t>the </a:t>
            </a:r>
            <a:r>
              <a:rPr lang="en-MY" sz="2800" b="1" dirty="0">
                <a:solidFill>
                  <a:srgbClr val="FF0000"/>
                </a:solidFill>
                <a:latin typeface="Garamond" pitchFamily="18" charset="0"/>
              </a:rPr>
              <a:t>perpetuation</a:t>
            </a:r>
            <a:r>
              <a:rPr lang="en-MY" sz="2800" dirty="0">
                <a:solidFill>
                  <a:srgbClr val="FF0000"/>
                </a:solidFill>
                <a:latin typeface="Garamond" pitchFamily="18" charset="0"/>
              </a:rPr>
              <a:t> </a:t>
            </a:r>
            <a:r>
              <a:rPr lang="en-MY" sz="2800" dirty="0">
                <a:latin typeface="Garamond" pitchFamily="18" charset="0"/>
              </a:rPr>
              <a:t>of </a:t>
            </a:r>
            <a:r>
              <a:rPr lang="en-MY" sz="2800" b="1" dirty="0">
                <a:latin typeface="Garamond" pitchFamily="18" charset="0"/>
              </a:rPr>
              <a:t>certain </a:t>
            </a:r>
            <a:r>
              <a:rPr lang="en-MY" sz="2800" b="1" dirty="0" smtClean="0">
                <a:latin typeface="Garamond" pitchFamily="18" charset="0"/>
              </a:rPr>
              <a:t>infectious</a:t>
            </a:r>
            <a:endParaRPr lang="en-MY" sz="2800" b="1" dirty="0">
              <a:latin typeface="Garamond" pitchFamily="18" charset="0"/>
            </a:endParaRPr>
          </a:p>
        </p:txBody>
      </p:sp>
    </p:spTree>
    <p:extLst>
      <p:ext uri="{BB962C8B-B14F-4D97-AF65-F5344CB8AC3E}">
        <p14:creationId xmlns:p14="http://schemas.microsoft.com/office/powerpoint/2010/main" val="481629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073008" cy="6555641"/>
          </a:xfrm>
          <a:prstGeom prst="rect">
            <a:avLst/>
          </a:prstGeom>
        </p:spPr>
        <p:txBody>
          <a:bodyPr wrap="square">
            <a:spAutoFit/>
          </a:bodyPr>
          <a:lstStyle/>
          <a:p>
            <a:r>
              <a:rPr lang="en-MY" sz="2800" b="1" dirty="0" smtClean="0">
                <a:solidFill>
                  <a:srgbClr val="002060"/>
                </a:solidFill>
                <a:latin typeface="Garamond" pitchFamily="18" charset="0"/>
              </a:rPr>
              <a:t>         In </a:t>
            </a:r>
            <a:r>
              <a:rPr lang="en-MY" sz="2800" b="1" dirty="0">
                <a:solidFill>
                  <a:srgbClr val="002060"/>
                </a:solidFill>
                <a:latin typeface="Garamond" pitchFamily="18" charset="0"/>
              </a:rPr>
              <a:t>epidemiological terminology</a:t>
            </a:r>
            <a:r>
              <a:rPr lang="en-MY" sz="2800" dirty="0">
                <a:latin typeface="Garamond" pitchFamily="18" charset="0"/>
              </a:rPr>
              <a:t>, </a:t>
            </a:r>
            <a:endParaRPr lang="en-MY" sz="2800" dirty="0" smtClean="0">
              <a:latin typeface="Garamond" pitchFamily="18" charset="0"/>
            </a:endParaRPr>
          </a:p>
          <a:p>
            <a:pPr marL="457200" indent="-457200">
              <a:buFont typeface="Wingdings" pitchFamily="2" charset="2"/>
              <a:buChar char="q"/>
            </a:pPr>
            <a:r>
              <a:rPr lang="en-MY" sz="2800" b="1" dirty="0" smtClean="0">
                <a:solidFill>
                  <a:srgbClr val="FF0000"/>
                </a:solidFill>
                <a:latin typeface="Garamond" pitchFamily="18" charset="0"/>
              </a:rPr>
              <a:t>Primary case</a:t>
            </a:r>
            <a:r>
              <a:rPr lang="en-MY" sz="2800" dirty="0">
                <a:latin typeface="Garamond" pitchFamily="18" charset="0"/>
              </a:rPr>
              <a:t> </a:t>
            </a:r>
            <a:endParaRPr lang="en-MY" sz="2800" dirty="0" smtClean="0">
              <a:latin typeface="Garamond" pitchFamily="18" charset="0"/>
            </a:endParaRPr>
          </a:p>
          <a:p>
            <a:r>
              <a:rPr lang="en-MY" sz="2800" dirty="0">
                <a:latin typeface="Garamond" pitchFamily="18" charset="0"/>
              </a:rPr>
              <a:t> </a:t>
            </a:r>
            <a:r>
              <a:rPr lang="en-MY" sz="2800" dirty="0" smtClean="0">
                <a:latin typeface="Garamond" pitchFamily="18" charset="0"/>
              </a:rPr>
              <a:t> is the </a:t>
            </a:r>
            <a:r>
              <a:rPr lang="en-MY" sz="2800" b="1" dirty="0">
                <a:solidFill>
                  <a:srgbClr val="FF0000"/>
                </a:solidFill>
                <a:latin typeface="Garamond" pitchFamily="18" charset="0"/>
              </a:rPr>
              <a:t>first case </a:t>
            </a:r>
            <a:r>
              <a:rPr lang="en-MY" sz="2800" dirty="0">
                <a:latin typeface="Garamond" pitchFamily="18" charset="0"/>
              </a:rPr>
              <a:t>of a </a:t>
            </a:r>
            <a:r>
              <a:rPr lang="en-MY" sz="2800" b="1" dirty="0">
                <a:solidFill>
                  <a:srgbClr val="0070C0"/>
                </a:solidFill>
                <a:latin typeface="Garamond" pitchFamily="18" charset="0"/>
              </a:rPr>
              <a:t>communicable disease introduced </a:t>
            </a:r>
            <a:r>
              <a:rPr lang="en-MY" sz="2800" b="1" dirty="0" smtClean="0">
                <a:solidFill>
                  <a:srgbClr val="0070C0"/>
                </a:solidFill>
                <a:latin typeface="Garamond" pitchFamily="18" charset="0"/>
              </a:rPr>
              <a:t>                                                                into </a:t>
            </a:r>
            <a:r>
              <a:rPr lang="en-MY" sz="2800" b="1" dirty="0">
                <a:solidFill>
                  <a:srgbClr val="0070C0"/>
                </a:solidFill>
                <a:latin typeface="Garamond" pitchFamily="18" charset="0"/>
              </a:rPr>
              <a:t>the population unit </a:t>
            </a:r>
            <a:r>
              <a:rPr lang="en-MY" sz="2800" dirty="0">
                <a:latin typeface="Garamond" pitchFamily="18" charset="0"/>
              </a:rPr>
              <a:t>being studied. </a:t>
            </a:r>
            <a:endParaRPr lang="en-MY" sz="2800" dirty="0" smtClean="0">
              <a:latin typeface="Garamond" pitchFamily="18" charset="0"/>
            </a:endParaRPr>
          </a:p>
          <a:p>
            <a:pPr marL="457200" indent="-457200">
              <a:buFont typeface="Wingdings" pitchFamily="2" charset="2"/>
              <a:buChar char="q"/>
            </a:pPr>
            <a:r>
              <a:rPr lang="en-MY" sz="2800" b="1" dirty="0" smtClean="0">
                <a:solidFill>
                  <a:srgbClr val="FF0000"/>
                </a:solidFill>
                <a:latin typeface="Garamond" pitchFamily="18" charset="0"/>
              </a:rPr>
              <a:t>index</a:t>
            </a:r>
            <a:r>
              <a:rPr lang="en-MY" sz="2800" dirty="0" smtClean="0">
                <a:solidFill>
                  <a:srgbClr val="FF0000"/>
                </a:solidFill>
                <a:latin typeface="Garamond" pitchFamily="18" charset="0"/>
              </a:rPr>
              <a:t> </a:t>
            </a:r>
            <a:r>
              <a:rPr lang="en-MY" sz="2800" b="1" dirty="0" smtClean="0">
                <a:solidFill>
                  <a:srgbClr val="FF0000"/>
                </a:solidFill>
                <a:latin typeface="Garamond" pitchFamily="18" charset="0"/>
              </a:rPr>
              <a:t>case </a:t>
            </a:r>
          </a:p>
          <a:p>
            <a:pPr algn="ctr"/>
            <a:r>
              <a:rPr lang="en-MY" sz="2800" dirty="0" smtClean="0">
                <a:latin typeface="Garamond" pitchFamily="18" charset="0"/>
              </a:rPr>
              <a:t>Is the </a:t>
            </a:r>
            <a:r>
              <a:rPr lang="en-MY" sz="2800" b="1" dirty="0">
                <a:solidFill>
                  <a:srgbClr val="FF0000"/>
                </a:solidFill>
                <a:latin typeface="Garamond" pitchFamily="18" charset="0"/>
              </a:rPr>
              <a:t>first case </a:t>
            </a:r>
            <a:r>
              <a:rPr lang="en-MY" sz="2800" dirty="0">
                <a:latin typeface="Garamond" pitchFamily="18" charset="0"/>
              </a:rPr>
              <a:t>to </a:t>
            </a:r>
            <a:r>
              <a:rPr lang="en-MY" sz="2800" b="1" dirty="0">
                <a:solidFill>
                  <a:srgbClr val="0070C0"/>
                </a:solidFill>
                <a:latin typeface="Garamond" pitchFamily="18" charset="0"/>
              </a:rPr>
              <a:t>come to the attention of the investigator; </a:t>
            </a:r>
            <a:r>
              <a:rPr lang="en-MY" sz="2800" b="1" dirty="0" smtClean="0">
                <a:solidFill>
                  <a:srgbClr val="0070C0"/>
                </a:solidFill>
                <a:latin typeface="Garamond" pitchFamily="18" charset="0"/>
              </a:rPr>
              <a:t>   </a:t>
            </a:r>
            <a:r>
              <a:rPr lang="en-MY" sz="2800" b="1" dirty="0" smtClean="0">
                <a:latin typeface="Garamond" pitchFamily="18" charset="0"/>
              </a:rPr>
              <a:t>it </a:t>
            </a:r>
            <a:r>
              <a:rPr lang="en-MY" sz="2800" b="1" dirty="0">
                <a:latin typeface="Garamond" pitchFamily="18" charset="0"/>
              </a:rPr>
              <a:t>is not always the primary case</a:t>
            </a:r>
            <a:r>
              <a:rPr lang="en-MY" sz="2800" dirty="0">
                <a:latin typeface="Garamond" pitchFamily="18" charset="0"/>
              </a:rPr>
              <a:t>. </a:t>
            </a:r>
            <a:endParaRPr lang="en-MY" sz="2800" dirty="0" smtClean="0">
              <a:latin typeface="Garamond" pitchFamily="18" charset="0"/>
            </a:endParaRPr>
          </a:p>
          <a:p>
            <a:pPr marL="457200" indent="-457200">
              <a:buFont typeface="Wingdings" pitchFamily="2" charset="2"/>
              <a:buChar char="q"/>
            </a:pPr>
            <a:r>
              <a:rPr lang="en-MY" sz="2800" b="1" dirty="0" smtClean="0">
                <a:solidFill>
                  <a:srgbClr val="FF0000"/>
                </a:solidFill>
                <a:latin typeface="Garamond" pitchFamily="18" charset="0"/>
              </a:rPr>
              <a:t>Secondary cases</a:t>
            </a:r>
          </a:p>
          <a:p>
            <a:r>
              <a:rPr lang="en-MY" sz="2800" b="1" dirty="0" smtClean="0">
                <a:latin typeface="Garamond" pitchFamily="18" charset="0"/>
              </a:rPr>
              <a:t>      </a:t>
            </a:r>
            <a:r>
              <a:rPr lang="en-MY" sz="2800" dirty="0" smtClean="0">
                <a:latin typeface="Garamond" pitchFamily="18" charset="0"/>
              </a:rPr>
              <a:t>are </a:t>
            </a:r>
            <a:r>
              <a:rPr lang="en-MY" sz="2800" dirty="0">
                <a:latin typeface="Garamond" pitchFamily="18" charset="0"/>
              </a:rPr>
              <a:t>those </a:t>
            </a:r>
            <a:r>
              <a:rPr lang="en-MY" sz="2800" b="1" dirty="0">
                <a:solidFill>
                  <a:srgbClr val="FF0000"/>
                </a:solidFill>
                <a:latin typeface="Garamond" pitchFamily="18" charset="0"/>
              </a:rPr>
              <a:t>developing </a:t>
            </a:r>
            <a:r>
              <a:rPr lang="en-MY" sz="2800" b="1" dirty="0">
                <a:solidFill>
                  <a:srgbClr val="0070C0"/>
                </a:solidFill>
                <a:latin typeface="Garamond" pitchFamily="18" charset="0"/>
              </a:rPr>
              <a:t>from contact </a:t>
            </a:r>
            <a:r>
              <a:rPr lang="en-MY" sz="2800" b="1" dirty="0">
                <a:latin typeface="Garamond" pitchFamily="18" charset="0"/>
              </a:rPr>
              <a:t>with primary case</a:t>
            </a:r>
            <a:r>
              <a:rPr lang="en-MY" sz="2800" dirty="0">
                <a:solidFill>
                  <a:srgbClr val="0070C0"/>
                </a:solidFill>
                <a:latin typeface="Garamond" pitchFamily="18" charset="0"/>
              </a:rPr>
              <a:t>.</a:t>
            </a:r>
          </a:p>
          <a:p>
            <a:pPr marL="457200" indent="-457200">
              <a:buFont typeface="Wingdings" pitchFamily="2" charset="2"/>
              <a:buChar char="q"/>
            </a:pPr>
            <a:r>
              <a:rPr lang="en-MY" sz="2800" dirty="0">
                <a:solidFill>
                  <a:srgbClr val="FF0000"/>
                </a:solidFill>
                <a:latin typeface="Garamond" pitchFamily="18" charset="0"/>
              </a:rPr>
              <a:t>A </a:t>
            </a:r>
            <a:r>
              <a:rPr lang="en-MY" sz="2800" b="1" dirty="0">
                <a:solidFill>
                  <a:srgbClr val="FF0000"/>
                </a:solidFill>
                <a:latin typeface="Garamond" pitchFamily="18" charset="0"/>
              </a:rPr>
              <a:t>suspect case</a:t>
            </a:r>
            <a:r>
              <a:rPr lang="en-MY" sz="2800" dirty="0">
                <a:solidFill>
                  <a:srgbClr val="FF0000"/>
                </a:solidFill>
                <a:latin typeface="Garamond" pitchFamily="18" charset="0"/>
              </a:rPr>
              <a:t> </a:t>
            </a:r>
            <a:endParaRPr lang="en-MY" sz="2800" dirty="0" smtClean="0">
              <a:solidFill>
                <a:srgbClr val="FF0000"/>
              </a:solidFill>
              <a:latin typeface="Garamond" pitchFamily="18" charset="0"/>
            </a:endParaRPr>
          </a:p>
          <a:p>
            <a:pPr marL="457200" indent="-457200">
              <a:buFont typeface="Wingdings" pitchFamily="2" charset="2"/>
              <a:buChar char="§"/>
            </a:pPr>
            <a:r>
              <a:rPr lang="en-MY" sz="2800" dirty="0" smtClean="0">
                <a:latin typeface="Garamond" pitchFamily="18" charset="0"/>
              </a:rPr>
              <a:t>is </a:t>
            </a:r>
            <a:r>
              <a:rPr lang="en-MY" sz="2800" dirty="0">
                <a:latin typeface="Garamond" pitchFamily="18" charset="0"/>
              </a:rPr>
              <a:t>an </a:t>
            </a:r>
            <a:r>
              <a:rPr lang="en-MY" sz="2800" b="1" dirty="0">
                <a:latin typeface="Garamond" pitchFamily="18" charset="0"/>
              </a:rPr>
              <a:t>individual</a:t>
            </a:r>
            <a:r>
              <a:rPr lang="en-MY" sz="2800" dirty="0">
                <a:latin typeface="Garamond" pitchFamily="18" charset="0"/>
              </a:rPr>
              <a:t> (or a group of individuals) who </a:t>
            </a:r>
            <a:r>
              <a:rPr lang="en-MY" sz="2800" b="1" dirty="0">
                <a:latin typeface="Garamond" pitchFamily="18" charset="0"/>
              </a:rPr>
              <a:t>has</a:t>
            </a:r>
            <a:r>
              <a:rPr lang="en-MY" sz="2800" dirty="0">
                <a:latin typeface="Garamond" pitchFamily="18" charset="0"/>
              </a:rPr>
              <a:t> all </a:t>
            </a:r>
            <a:r>
              <a:rPr lang="en-MY" sz="2800" dirty="0" smtClean="0">
                <a:latin typeface="Garamond" pitchFamily="18" charset="0"/>
              </a:rPr>
              <a:t>of</a:t>
            </a:r>
          </a:p>
          <a:p>
            <a:pPr marL="457200" indent="-457200">
              <a:buFont typeface="Wingdings" pitchFamily="2" charset="2"/>
              <a:buChar char="§"/>
            </a:pPr>
            <a:r>
              <a:rPr lang="en-MY" sz="2800" dirty="0" smtClean="0">
                <a:latin typeface="Garamond" pitchFamily="18" charset="0"/>
              </a:rPr>
              <a:t> </a:t>
            </a:r>
            <a:r>
              <a:rPr lang="en-MY" sz="2800" dirty="0">
                <a:latin typeface="Garamond" pitchFamily="18" charset="0"/>
              </a:rPr>
              <a:t>the </a:t>
            </a:r>
            <a:r>
              <a:rPr lang="en-MY" sz="2800" b="1" dirty="0">
                <a:latin typeface="Garamond" pitchFamily="18" charset="0"/>
              </a:rPr>
              <a:t>signs and symptoms </a:t>
            </a:r>
            <a:r>
              <a:rPr lang="en-MY" sz="2800" dirty="0">
                <a:latin typeface="Garamond" pitchFamily="18" charset="0"/>
              </a:rPr>
              <a:t>of a disease </a:t>
            </a:r>
            <a:r>
              <a:rPr lang="en-MY" sz="2800" dirty="0" smtClean="0">
                <a:latin typeface="Garamond" pitchFamily="18" charset="0"/>
              </a:rPr>
              <a:t>,yet </a:t>
            </a:r>
            <a:r>
              <a:rPr lang="en-MY" sz="2800" dirty="0">
                <a:latin typeface="Garamond" pitchFamily="18" charset="0"/>
              </a:rPr>
              <a:t>has </a:t>
            </a:r>
            <a:endParaRPr lang="en-MY" sz="2800" dirty="0" smtClean="0">
              <a:latin typeface="Garamond" pitchFamily="18" charset="0"/>
            </a:endParaRPr>
          </a:p>
          <a:p>
            <a:pPr marL="457200" indent="-457200">
              <a:buFont typeface="Wingdings" pitchFamily="2" charset="2"/>
              <a:buChar char="§"/>
            </a:pPr>
            <a:r>
              <a:rPr lang="en-MY" sz="2800" b="1" dirty="0" smtClean="0">
                <a:solidFill>
                  <a:schemeClr val="tx2"/>
                </a:solidFill>
                <a:latin typeface="Garamond" pitchFamily="18" charset="0"/>
              </a:rPr>
              <a:t>not </a:t>
            </a:r>
            <a:r>
              <a:rPr lang="en-MY" sz="2800" b="1" dirty="0">
                <a:solidFill>
                  <a:schemeClr val="tx2"/>
                </a:solidFill>
                <a:latin typeface="Garamond" pitchFamily="18" charset="0"/>
              </a:rPr>
              <a:t>been diagnosed</a:t>
            </a:r>
            <a:r>
              <a:rPr lang="en-MY" sz="2800" dirty="0">
                <a:solidFill>
                  <a:schemeClr val="tx2"/>
                </a:solidFill>
                <a:latin typeface="Garamond" pitchFamily="18" charset="0"/>
              </a:rPr>
              <a:t> </a:t>
            </a:r>
            <a:r>
              <a:rPr lang="en-MY" sz="2800" b="1" dirty="0">
                <a:latin typeface="Garamond" pitchFamily="18" charset="0"/>
              </a:rPr>
              <a:t>as having the disease or had the cause of the symptoms connected to the suspected pathogen</a:t>
            </a:r>
          </a:p>
        </p:txBody>
      </p:sp>
    </p:spTree>
    <p:extLst>
      <p:ext uri="{BB962C8B-B14F-4D97-AF65-F5344CB8AC3E}">
        <p14:creationId xmlns:p14="http://schemas.microsoft.com/office/powerpoint/2010/main" val="1629188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5627" y="15046"/>
            <a:ext cx="1375889" cy="923330"/>
          </a:xfrm>
          <a:prstGeom prst="rect">
            <a:avLst/>
          </a:prstGeom>
          <a:ln w="15875">
            <a:solidFill>
              <a:srgbClr val="C00000"/>
            </a:solidFill>
          </a:ln>
        </p:spPr>
        <p:txBody>
          <a:bodyPr wrap="none">
            <a:spAutoFit/>
          </a:bodyPr>
          <a:lstStyle/>
          <a:p>
            <a:r>
              <a:rPr lang="en-MY" dirty="0">
                <a:latin typeface="Garamond" pitchFamily="18" charset="0"/>
              </a:rPr>
              <a:t>He may be </a:t>
            </a:r>
            <a:r>
              <a:rPr lang="en-MY" b="1" dirty="0">
                <a:latin typeface="Garamond" pitchFamily="18" charset="0"/>
              </a:rPr>
              <a:t>a </a:t>
            </a:r>
            <a:endParaRPr lang="en-MY" b="1" dirty="0" smtClean="0">
              <a:latin typeface="Garamond" pitchFamily="18" charset="0"/>
            </a:endParaRPr>
          </a:p>
          <a:p>
            <a:r>
              <a:rPr lang="en-MY" b="1" dirty="0" smtClean="0">
                <a:solidFill>
                  <a:srgbClr val="FF0000"/>
                </a:solidFill>
                <a:latin typeface="Garamond" pitchFamily="18" charset="0"/>
              </a:rPr>
              <a:t>case </a:t>
            </a:r>
            <a:r>
              <a:rPr lang="en-MY" b="1" dirty="0" smtClean="0">
                <a:latin typeface="Garamond" pitchFamily="18" charset="0"/>
              </a:rPr>
              <a:t>or</a:t>
            </a:r>
          </a:p>
          <a:p>
            <a:r>
              <a:rPr lang="en-MY" b="1" dirty="0" smtClean="0">
                <a:latin typeface="Garamond" pitchFamily="18" charset="0"/>
              </a:rPr>
              <a:t> </a:t>
            </a:r>
            <a:r>
              <a:rPr lang="en-MY" b="1" dirty="0">
                <a:solidFill>
                  <a:srgbClr val="FF0000"/>
                </a:solidFill>
                <a:latin typeface="Garamond" pitchFamily="18" charset="0"/>
              </a:rPr>
              <a:t>carrier</a:t>
            </a:r>
            <a:endParaRPr lang="en-MY" dirty="0"/>
          </a:p>
        </p:txBody>
      </p:sp>
      <p:sp>
        <p:nvSpPr>
          <p:cNvPr id="3" name="Rectangle 2"/>
          <p:cNvSpPr/>
          <p:nvPr/>
        </p:nvSpPr>
        <p:spPr>
          <a:xfrm>
            <a:off x="0" y="572482"/>
            <a:ext cx="9144000" cy="5016758"/>
          </a:xfrm>
          <a:prstGeom prst="rect">
            <a:avLst/>
          </a:prstGeom>
        </p:spPr>
        <p:txBody>
          <a:bodyPr wrap="square">
            <a:spAutoFit/>
          </a:bodyPr>
          <a:lstStyle/>
          <a:p>
            <a:r>
              <a:rPr lang="en-MY" sz="2800" b="1" dirty="0">
                <a:solidFill>
                  <a:srgbClr val="C00000"/>
                </a:solidFill>
                <a:latin typeface="Garamond" pitchFamily="18" charset="0"/>
              </a:rPr>
              <a:t>b. </a:t>
            </a:r>
            <a:r>
              <a:rPr lang="en-MY" sz="3200" b="1" dirty="0" smtClean="0">
                <a:solidFill>
                  <a:srgbClr val="C00000"/>
                </a:solidFill>
                <a:latin typeface="Garamond" pitchFamily="18" charset="0"/>
              </a:rPr>
              <a:t>Carriers</a:t>
            </a:r>
          </a:p>
          <a:p>
            <a:pPr algn="ctr"/>
            <a:r>
              <a:rPr lang="en-MY" sz="2400" dirty="0" smtClean="0">
                <a:latin typeface="Garamond" pitchFamily="18" charset="0"/>
              </a:rPr>
              <a:t>   "</a:t>
            </a:r>
            <a:r>
              <a:rPr lang="en-MY" sz="2400" b="1" dirty="0">
                <a:latin typeface="Garamond" pitchFamily="18" charset="0"/>
              </a:rPr>
              <a:t>an infected</a:t>
            </a:r>
            <a:r>
              <a:rPr lang="en-MY" sz="2400" b="1" dirty="0">
                <a:solidFill>
                  <a:srgbClr val="0070C0"/>
                </a:solidFill>
                <a:latin typeface="Garamond" pitchFamily="18" charset="0"/>
              </a:rPr>
              <a:t> person </a:t>
            </a:r>
            <a:r>
              <a:rPr lang="en-MY" sz="2400" b="1" dirty="0">
                <a:latin typeface="Garamond" pitchFamily="18" charset="0"/>
              </a:rPr>
              <a:t>or </a:t>
            </a:r>
            <a:r>
              <a:rPr lang="en-MY" sz="2400" b="1" dirty="0">
                <a:solidFill>
                  <a:srgbClr val="0070C0"/>
                </a:solidFill>
                <a:latin typeface="Garamond" pitchFamily="18" charset="0"/>
              </a:rPr>
              <a:t>animal </a:t>
            </a:r>
            <a:r>
              <a:rPr lang="en-MY" sz="2400" b="1" dirty="0">
                <a:latin typeface="Garamond" pitchFamily="18" charset="0"/>
              </a:rPr>
              <a:t>that </a:t>
            </a:r>
            <a:r>
              <a:rPr lang="en-MY" sz="2400" b="1" dirty="0">
                <a:solidFill>
                  <a:srgbClr val="FF0000"/>
                </a:solidFill>
                <a:latin typeface="Garamond" pitchFamily="18" charset="0"/>
              </a:rPr>
              <a:t>harbours</a:t>
            </a:r>
            <a:r>
              <a:rPr lang="en-MY" sz="2400" b="1" dirty="0">
                <a:latin typeface="Garamond" pitchFamily="18" charset="0"/>
              </a:rPr>
              <a:t> a specific infectious agent in the </a:t>
            </a:r>
            <a:r>
              <a:rPr lang="en-MY" sz="2400" b="1" dirty="0">
                <a:solidFill>
                  <a:srgbClr val="FF0000"/>
                </a:solidFill>
                <a:latin typeface="Garamond" pitchFamily="18" charset="0"/>
              </a:rPr>
              <a:t>absence </a:t>
            </a:r>
            <a:r>
              <a:rPr lang="en-MY" sz="2400" b="1" dirty="0">
                <a:latin typeface="Garamond" pitchFamily="18" charset="0"/>
              </a:rPr>
              <a:t>of discernible </a:t>
            </a:r>
            <a:r>
              <a:rPr lang="en-MY" sz="2400" b="1" dirty="0">
                <a:solidFill>
                  <a:srgbClr val="FF0000"/>
                </a:solidFill>
                <a:latin typeface="Garamond" pitchFamily="18" charset="0"/>
              </a:rPr>
              <a:t>clinical disease </a:t>
            </a:r>
            <a:r>
              <a:rPr lang="en-MY" sz="2400" b="1" dirty="0" smtClean="0">
                <a:solidFill>
                  <a:srgbClr val="FF0000"/>
                </a:solidFill>
                <a:latin typeface="Garamond" pitchFamily="18" charset="0"/>
              </a:rPr>
              <a:t> </a:t>
            </a:r>
            <a:r>
              <a:rPr lang="en-MY" sz="2400" b="1" dirty="0" smtClean="0">
                <a:latin typeface="Garamond" pitchFamily="18" charset="0"/>
              </a:rPr>
              <a:t>and </a:t>
            </a:r>
            <a:r>
              <a:rPr lang="en-MY" sz="2400" b="1" dirty="0">
                <a:solidFill>
                  <a:srgbClr val="FF0000"/>
                </a:solidFill>
                <a:latin typeface="Garamond" pitchFamily="18" charset="0"/>
              </a:rPr>
              <a:t>serves as a potential source </a:t>
            </a:r>
            <a:r>
              <a:rPr lang="en-MY" sz="2400" b="1" dirty="0">
                <a:latin typeface="Garamond" pitchFamily="18" charset="0"/>
              </a:rPr>
              <a:t>of infection for others" </a:t>
            </a:r>
            <a:endParaRPr lang="en-MY" sz="2400" b="1" dirty="0" smtClean="0">
              <a:latin typeface="Garamond" pitchFamily="18" charset="0"/>
            </a:endParaRPr>
          </a:p>
          <a:p>
            <a:pPr marL="457200" indent="-457200">
              <a:lnSpc>
                <a:spcPct val="150000"/>
              </a:lnSpc>
              <a:buFont typeface="Wingdings" pitchFamily="2" charset="2"/>
              <a:buChar char="v"/>
            </a:pPr>
            <a:r>
              <a:rPr lang="en-MY" sz="2400" b="1" dirty="0" smtClean="0">
                <a:solidFill>
                  <a:srgbClr val="002060"/>
                </a:solidFill>
                <a:latin typeface="Garamond" pitchFamily="18" charset="0"/>
              </a:rPr>
              <a:t>As </a:t>
            </a:r>
            <a:r>
              <a:rPr lang="en-MY" sz="2400" b="1" dirty="0">
                <a:solidFill>
                  <a:srgbClr val="002060"/>
                </a:solidFill>
                <a:latin typeface="Garamond" pitchFamily="18" charset="0"/>
              </a:rPr>
              <a:t>a rule carriers are </a:t>
            </a:r>
            <a:r>
              <a:rPr lang="en-MY" sz="2400" b="1" dirty="0">
                <a:solidFill>
                  <a:srgbClr val="FF0000"/>
                </a:solidFill>
                <a:latin typeface="Garamond" pitchFamily="18" charset="0"/>
              </a:rPr>
              <a:t>less infectious </a:t>
            </a:r>
            <a:r>
              <a:rPr lang="en-MY" sz="2400" b="1" dirty="0">
                <a:solidFill>
                  <a:srgbClr val="002060"/>
                </a:solidFill>
                <a:latin typeface="Garamond" pitchFamily="18" charset="0"/>
              </a:rPr>
              <a:t>than cases, but </a:t>
            </a:r>
            <a:endParaRPr lang="en-MY" sz="2400" b="1" dirty="0" smtClean="0">
              <a:solidFill>
                <a:srgbClr val="002060"/>
              </a:solidFill>
              <a:latin typeface="Garamond" pitchFamily="18" charset="0"/>
            </a:endParaRPr>
          </a:p>
          <a:p>
            <a:pPr marL="457200" indent="-457200">
              <a:lnSpc>
                <a:spcPct val="150000"/>
              </a:lnSpc>
              <a:buFont typeface="Wingdings" pitchFamily="2" charset="2"/>
              <a:buChar char="v"/>
            </a:pPr>
            <a:r>
              <a:rPr lang="en-MY" sz="2400" b="1" dirty="0" smtClean="0">
                <a:latin typeface="Garamond" pitchFamily="18" charset="0"/>
              </a:rPr>
              <a:t>epidemiologically</a:t>
            </a:r>
            <a:r>
              <a:rPr lang="en-MY" sz="2400" b="1" dirty="0">
                <a:latin typeface="Garamond" pitchFamily="18" charset="0"/>
              </a:rPr>
              <a:t>, </a:t>
            </a:r>
            <a:r>
              <a:rPr lang="en-MY" sz="2400" dirty="0">
                <a:latin typeface="Garamond" pitchFamily="18" charset="0"/>
              </a:rPr>
              <a:t>they </a:t>
            </a:r>
            <a:r>
              <a:rPr lang="en-MY" sz="2400" b="1" dirty="0">
                <a:solidFill>
                  <a:srgbClr val="FF0000"/>
                </a:solidFill>
                <a:latin typeface="Garamond" pitchFamily="18" charset="0"/>
              </a:rPr>
              <a:t>are more dangerous </a:t>
            </a:r>
            <a:r>
              <a:rPr lang="en-MY" sz="2400" b="1" dirty="0">
                <a:latin typeface="Garamond" pitchFamily="18" charset="0"/>
              </a:rPr>
              <a:t>than cases </a:t>
            </a:r>
            <a:endParaRPr lang="en-MY" sz="2400" b="1" dirty="0" smtClean="0">
              <a:latin typeface="Garamond" pitchFamily="18" charset="0"/>
            </a:endParaRPr>
          </a:p>
          <a:p>
            <a:pPr marL="457200" indent="-457200">
              <a:lnSpc>
                <a:spcPct val="150000"/>
              </a:lnSpc>
              <a:buFont typeface="Wingdings" pitchFamily="2" charset="2"/>
              <a:buChar char="Ø"/>
            </a:pPr>
            <a:r>
              <a:rPr lang="en-MY" sz="2400" b="1" dirty="0" smtClean="0">
                <a:solidFill>
                  <a:srgbClr val="002060"/>
                </a:solidFill>
                <a:latin typeface="Garamond" pitchFamily="18" charset="0"/>
              </a:rPr>
              <a:t>because </a:t>
            </a:r>
            <a:r>
              <a:rPr lang="en-MY" sz="2400" b="1" dirty="0">
                <a:solidFill>
                  <a:srgbClr val="002060"/>
                </a:solidFill>
                <a:latin typeface="Garamond" pitchFamily="18" charset="0"/>
              </a:rPr>
              <a:t>they </a:t>
            </a:r>
            <a:r>
              <a:rPr lang="en-MY" sz="2400" b="1" dirty="0">
                <a:solidFill>
                  <a:srgbClr val="0070C0"/>
                </a:solidFill>
                <a:latin typeface="Garamond" pitchFamily="18" charset="0"/>
              </a:rPr>
              <a:t>escape recognition</a:t>
            </a:r>
            <a:r>
              <a:rPr lang="en-MY" sz="2400" dirty="0">
                <a:solidFill>
                  <a:srgbClr val="002060"/>
                </a:solidFill>
                <a:latin typeface="Garamond" pitchFamily="18" charset="0"/>
              </a:rPr>
              <a:t>, and </a:t>
            </a:r>
            <a:endParaRPr lang="en-MY" sz="2400" dirty="0" smtClean="0">
              <a:solidFill>
                <a:srgbClr val="002060"/>
              </a:solidFill>
              <a:latin typeface="Garamond" pitchFamily="18" charset="0"/>
            </a:endParaRPr>
          </a:p>
          <a:p>
            <a:pPr marL="457200" indent="-457200">
              <a:lnSpc>
                <a:spcPct val="150000"/>
              </a:lnSpc>
              <a:buFont typeface="Wingdings" pitchFamily="2" charset="2"/>
              <a:buChar char="Ø"/>
            </a:pPr>
            <a:r>
              <a:rPr lang="en-MY" sz="2400" b="1" dirty="0" smtClean="0">
                <a:solidFill>
                  <a:srgbClr val="002060"/>
                </a:solidFill>
                <a:latin typeface="Garamond" pitchFamily="18" charset="0"/>
              </a:rPr>
              <a:t>continuing </a:t>
            </a:r>
            <a:r>
              <a:rPr lang="en-MY" sz="2400" b="1" dirty="0">
                <a:solidFill>
                  <a:srgbClr val="002060"/>
                </a:solidFill>
                <a:latin typeface="Garamond" pitchFamily="18" charset="0"/>
              </a:rPr>
              <a:t>as </a:t>
            </a:r>
            <a:r>
              <a:rPr lang="en-MY" sz="2400" b="1" dirty="0" smtClean="0">
                <a:solidFill>
                  <a:srgbClr val="002060"/>
                </a:solidFill>
                <a:latin typeface="Garamond" pitchFamily="18" charset="0"/>
              </a:rPr>
              <a:t>they do </a:t>
            </a:r>
            <a:r>
              <a:rPr lang="en-MY" sz="2400" b="1" dirty="0">
                <a:solidFill>
                  <a:srgbClr val="002060"/>
                </a:solidFill>
                <a:latin typeface="Garamond" pitchFamily="18" charset="0"/>
              </a:rPr>
              <a:t>to live a normal life among </a:t>
            </a:r>
            <a:r>
              <a:rPr lang="en-MY" sz="2400" b="1" dirty="0">
                <a:latin typeface="Garamond" pitchFamily="18" charset="0"/>
              </a:rPr>
              <a:t>the population or </a:t>
            </a:r>
            <a:r>
              <a:rPr lang="en-MY" sz="2400" b="1" dirty="0" smtClean="0">
                <a:latin typeface="Garamond" pitchFamily="18" charset="0"/>
              </a:rPr>
              <a:t>community</a:t>
            </a:r>
            <a:r>
              <a:rPr lang="en-MY" sz="2400" dirty="0" smtClean="0">
                <a:latin typeface="Garamond" pitchFamily="18" charset="0"/>
              </a:rPr>
              <a:t>, </a:t>
            </a:r>
            <a:r>
              <a:rPr lang="en-MY" sz="2400" b="1" dirty="0" smtClean="0">
                <a:latin typeface="Garamond" pitchFamily="18" charset="0"/>
              </a:rPr>
              <a:t>and </a:t>
            </a:r>
            <a:r>
              <a:rPr lang="en-MY" sz="2400" b="1" dirty="0" smtClean="0">
                <a:solidFill>
                  <a:srgbClr val="FF0000"/>
                </a:solidFill>
                <a:latin typeface="Garamond" pitchFamily="18" charset="0"/>
              </a:rPr>
              <a:t>infect </a:t>
            </a:r>
            <a:r>
              <a:rPr lang="en-MY" sz="2400" b="1" dirty="0">
                <a:solidFill>
                  <a:srgbClr val="FF0000"/>
                </a:solidFill>
                <a:latin typeface="Garamond" pitchFamily="18" charset="0"/>
              </a:rPr>
              <a:t>the susceptible </a:t>
            </a:r>
            <a:r>
              <a:rPr lang="en-MY" sz="2400" b="1" dirty="0">
                <a:solidFill>
                  <a:srgbClr val="002060"/>
                </a:solidFill>
                <a:latin typeface="Garamond" pitchFamily="18" charset="0"/>
              </a:rPr>
              <a:t>individuals over a </a:t>
            </a:r>
            <a:r>
              <a:rPr lang="en-MY" sz="2400" b="1" dirty="0">
                <a:solidFill>
                  <a:srgbClr val="FF0000"/>
                </a:solidFill>
                <a:latin typeface="Garamond" pitchFamily="18" charset="0"/>
              </a:rPr>
              <a:t>wider area </a:t>
            </a:r>
            <a:r>
              <a:rPr lang="en-MY" sz="2400" b="1" dirty="0">
                <a:solidFill>
                  <a:srgbClr val="002060"/>
                </a:solidFill>
                <a:latin typeface="Garamond" pitchFamily="18" charset="0"/>
              </a:rPr>
              <a:t>and </a:t>
            </a:r>
            <a:r>
              <a:rPr lang="en-MY" sz="2400" b="1" dirty="0">
                <a:solidFill>
                  <a:srgbClr val="FF0000"/>
                </a:solidFill>
                <a:latin typeface="Garamond" pitchFamily="18" charset="0"/>
              </a:rPr>
              <a:t>longer period </a:t>
            </a:r>
            <a:r>
              <a:rPr lang="en-MY" sz="2400" b="1" dirty="0">
                <a:solidFill>
                  <a:srgbClr val="002060"/>
                </a:solidFill>
                <a:latin typeface="Garamond" pitchFamily="18" charset="0"/>
              </a:rPr>
              <a:t>of time, under favourable conditions</a:t>
            </a:r>
            <a:r>
              <a:rPr lang="en-MY" sz="2400" b="1" dirty="0" smtClean="0">
                <a:solidFill>
                  <a:srgbClr val="002060"/>
                </a:solidFill>
                <a:latin typeface="Garamond" pitchFamily="18" charset="0"/>
              </a:rPr>
              <a:t>.</a:t>
            </a:r>
            <a:endParaRPr lang="en-MY" sz="2400" b="1" dirty="0">
              <a:solidFill>
                <a:srgbClr val="002060"/>
              </a:solidFill>
              <a:latin typeface="Garamond" pitchFamily="18" charset="0"/>
            </a:endParaRPr>
          </a:p>
        </p:txBody>
      </p:sp>
      <p:sp>
        <p:nvSpPr>
          <p:cNvPr id="4" name="Right Arrow 3"/>
          <p:cNvSpPr/>
          <p:nvPr/>
        </p:nvSpPr>
        <p:spPr>
          <a:xfrm>
            <a:off x="7884368"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077638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052" y="3441199"/>
            <a:ext cx="8778436" cy="1384995"/>
          </a:xfrm>
          <a:prstGeom prst="rect">
            <a:avLst/>
          </a:prstGeom>
        </p:spPr>
        <p:txBody>
          <a:bodyPr wrap="square">
            <a:spAutoFit/>
          </a:bodyPr>
          <a:lstStyle/>
          <a:p>
            <a:r>
              <a:rPr lang="en-MY" sz="2600" b="1" dirty="0">
                <a:latin typeface="Garamond" pitchFamily="18" charset="0"/>
              </a:rPr>
              <a:t>In some diseases</a:t>
            </a:r>
            <a:r>
              <a:rPr lang="en-MY" sz="2600" dirty="0">
                <a:latin typeface="Garamond" pitchFamily="18" charset="0"/>
              </a:rPr>
              <a:t>, either </a:t>
            </a:r>
            <a:r>
              <a:rPr lang="en-MY" sz="2600" b="1" dirty="0">
                <a:solidFill>
                  <a:srgbClr val="FF0000"/>
                </a:solidFill>
                <a:latin typeface="Garamond" pitchFamily="18" charset="0"/>
              </a:rPr>
              <a:t>due to </a:t>
            </a:r>
            <a:endParaRPr lang="en-MY" sz="2600" b="1" dirty="0" smtClean="0">
              <a:solidFill>
                <a:srgbClr val="FF0000"/>
              </a:solidFill>
              <a:latin typeface="Garamond" pitchFamily="18" charset="0"/>
            </a:endParaRPr>
          </a:p>
          <a:p>
            <a:r>
              <a:rPr lang="en-MY" sz="2800" b="1" dirty="0" smtClean="0">
                <a:solidFill>
                  <a:srgbClr val="FF0000"/>
                </a:solidFill>
                <a:latin typeface="Garamond" pitchFamily="18" charset="0"/>
              </a:rPr>
              <a:t>inadequate </a:t>
            </a:r>
            <a:r>
              <a:rPr lang="en-MY" sz="2800" b="1" dirty="0">
                <a:solidFill>
                  <a:srgbClr val="0070C0"/>
                </a:solidFill>
                <a:latin typeface="Garamond" pitchFamily="18" charset="0"/>
              </a:rPr>
              <a:t>treatment </a:t>
            </a:r>
            <a:r>
              <a:rPr lang="en-MY" sz="2800" dirty="0" smtClean="0">
                <a:latin typeface="Garamond" pitchFamily="18" charset="0"/>
              </a:rPr>
              <a:t>or</a:t>
            </a:r>
          </a:p>
          <a:p>
            <a:r>
              <a:rPr lang="en-MY" sz="2800" dirty="0" smtClean="0">
                <a:latin typeface="Garamond" pitchFamily="18" charset="0"/>
              </a:rPr>
              <a:t> </a:t>
            </a:r>
            <a:r>
              <a:rPr lang="en-MY" sz="2800" b="1" dirty="0">
                <a:solidFill>
                  <a:srgbClr val="0070C0"/>
                </a:solidFill>
                <a:latin typeface="Garamond" pitchFamily="18" charset="0"/>
              </a:rPr>
              <a:t>immune response</a:t>
            </a:r>
            <a:r>
              <a:rPr lang="en-MY" sz="2800" dirty="0">
                <a:latin typeface="Garamond" pitchFamily="18" charset="0"/>
              </a:rPr>
              <a:t>, </a:t>
            </a:r>
            <a:endParaRPr lang="en-MY" sz="2800" b="1" dirty="0"/>
          </a:p>
        </p:txBody>
      </p:sp>
      <p:sp>
        <p:nvSpPr>
          <p:cNvPr id="3" name="Rectangle 2"/>
          <p:cNvSpPr/>
          <p:nvPr/>
        </p:nvSpPr>
        <p:spPr>
          <a:xfrm>
            <a:off x="179512" y="332656"/>
            <a:ext cx="9073008" cy="2554545"/>
          </a:xfrm>
          <a:prstGeom prst="rect">
            <a:avLst/>
          </a:prstGeom>
        </p:spPr>
        <p:txBody>
          <a:bodyPr wrap="square">
            <a:spAutoFit/>
          </a:bodyPr>
          <a:lstStyle/>
          <a:p>
            <a:r>
              <a:rPr lang="en-MY" sz="2800" b="1" dirty="0">
                <a:solidFill>
                  <a:srgbClr val="0070C0"/>
                </a:solidFill>
                <a:latin typeface="Garamond" pitchFamily="18" charset="0"/>
              </a:rPr>
              <a:t>The elements in a carrier state are : </a:t>
            </a:r>
          </a:p>
          <a:p>
            <a:r>
              <a:rPr lang="en-MY" sz="2800" dirty="0">
                <a:latin typeface="Garamond" pitchFamily="18" charset="0"/>
              </a:rPr>
              <a:t>(</a:t>
            </a:r>
            <a:r>
              <a:rPr lang="en-MY" sz="2600" dirty="0">
                <a:latin typeface="Garamond" pitchFamily="18" charset="0"/>
              </a:rPr>
              <a:t>a} </a:t>
            </a:r>
            <a:r>
              <a:rPr lang="en-MY" sz="2600" b="1" dirty="0">
                <a:latin typeface="Garamond" pitchFamily="18" charset="0"/>
              </a:rPr>
              <a:t>the </a:t>
            </a:r>
            <a:r>
              <a:rPr lang="en-MY" sz="2600" b="1" dirty="0">
                <a:solidFill>
                  <a:srgbClr val="FF0000"/>
                </a:solidFill>
                <a:latin typeface="Garamond" pitchFamily="18" charset="0"/>
              </a:rPr>
              <a:t>presence </a:t>
            </a:r>
            <a:r>
              <a:rPr lang="en-MY" sz="2600" b="1" dirty="0">
                <a:latin typeface="Garamond" pitchFamily="18" charset="0"/>
              </a:rPr>
              <a:t>in the body of the </a:t>
            </a:r>
            <a:r>
              <a:rPr lang="en-MY" sz="2600" b="1" dirty="0">
                <a:solidFill>
                  <a:srgbClr val="FF0000"/>
                </a:solidFill>
                <a:latin typeface="Garamond" pitchFamily="18" charset="0"/>
              </a:rPr>
              <a:t>disease agent </a:t>
            </a:r>
          </a:p>
          <a:p>
            <a:r>
              <a:rPr lang="en-MY" sz="2600" dirty="0">
                <a:latin typeface="Garamond" pitchFamily="18" charset="0"/>
              </a:rPr>
              <a:t>{b) </a:t>
            </a:r>
            <a:r>
              <a:rPr lang="en-MY" sz="2600" b="1" dirty="0">
                <a:latin typeface="Garamond" pitchFamily="18" charset="0"/>
              </a:rPr>
              <a:t>the </a:t>
            </a:r>
            <a:r>
              <a:rPr lang="en-MY" sz="2600" b="1" dirty="0">
                <a:solidFill>
                  <a:srgbClr val="FF0000"/>
                </a:solidFill>
                <a:latin typeface="Garamond" pitchFamily="18" charset="0"/>
              </a:rPr>
              <a:t>absence of </a:t>
            </a:r>
            <a:r>
              <a:rPr lang="en-MY" sz="2600" b="1" dirty="0">
                <a:latin typeface="Garamond" pitchFamily="18" charset="0"/>
              </a:rPr>
              <a:t>recognizable </a:t>
            </a:r>
            <a:r>
              <a:rPr lang="en-MY" sz="2600" b="1" dirty="0">
                <a:solidFill>
                  <a:srgbClr val="FF0000"/>
                </a:solidFill>
                <a:latin typeface="Garamond" pitchFamily="18" charset="0"/>
              </a:rPr>
              <a:t>symptoms </a:t>
            </a:r>
            <a:r>
              <a:rPr lang="en-MY" sz="2600" b="1" dirty="0">
                <a:latin typeface="Garamond" pitchFamily="18" charset="0"/>
              </a:rPr>
              <a:t>and signs of disease, and </a:t>
            </a:r>
          </a:p>
          <a:p>
            <a:r>
              <a:rPr lang="en-MY" sz="2600" dirty="0">
                <a:latin typeface="Garamond" pitchFamily="18" charset="0"/>
              </a:rPr>
              <a:t>(c</a:t>
            </a:r>
            <a:r>
              <a:rPr lang="en-MY" sz="2600" b="1" dirty="0">
                <a:latin typeface="Garamond" pitchFamily="18" charset="0"/>
              </a:rPr>
              <a:t>) the </a:t>
            </a:r>
            <a:r>
              <a:rPr lang="en-MY" sz="2600" b="1" dirty="0">
                <a:solidFill>
                  <a:srgbClr val="FF0000"/>
                </a:solidFill>
                <a:latin typeface="Garamond" pitchFamily="18" charset="0"/>
              </a:rPr>
              <a:t>shedding </a:t>
            </a:r>
            <a:r>
              <a:rPr lang="en-MY" sz="2600" b="1" dirty="0">
                <a:latin typeface="Garamond" pitchFamily="18" charset="0"/>
              </a:rPr>
              <a:t>of the disease </a:t>
            </a:r>
            <a:r>
              <a:rPr lang="en-MY" sz="2600" b="1" dirty="0">
                <a:solidFill>
                  <a:srgbClr val="FF0000"/>
                </a:solidFill>
                <a:latin typeface="Garamond" pitchFamily="18" charset="0"/>
              </a:rPr>
              <a:t>agent </a:t>
            </a:r>
            <a:r>
              <a:rPr lang="en-MY" sz="2600" b="1" dirty="0">
                <a:latin typeface="Garamond" pitchFamily="18" charset="0"/>
              </a:rPr>
              <a:t>in the discharges or excretions, </a:t>
            </a:r>
            <a:r>
              <a:rPr lang="en-MY" sz="2600" b="1" dirty="0">
                <a:solidFill>
                  <a:srgbClr val="FF0000"/>
                </a:solidFill>
                <a:latin typeface="Garamond" pitchFamily="18" charset="0"/>
              </a:rPr>
              <a:t>thus acting as a source of infection </a:t>
            </a:r>
            <a:r>
              <a:rPr lang="en-MY" sz="2600" b="1" dirty="0">
                <a:latin typeface="Garamond" pitchFamily="18" charset="0"/>
              </a:rPr>
              <a:t>for </a:t>
            </a:r>
            <a:r>
              <a:rPr lang="en-MY" sz="2600" b="1" dirty="0" smtClean="0">
                <a:latin typeface="Garamond" pitchFamily="18" charset="0"/>
              </a:rPr>
              <a:t>other</a:t>
            </a:r>
            <a:endParaRPr lang="en-MY" sz="2600" b="1" dirty="0">
              <a:latin typeface="Garamond" pitchFamily="18" charset="0"/>
            </a:endParaRPr>
          </a:p>
        </p:txBody>
      </p:sp>
      <p:sp>
        <p:nvSpPr>
          <p:cNvPr id="4" name="Rectangle 3"/>
          <p:cNvSpPr/>
          <p:nvPr/>
        </p:nvSpPr>
        <p:spPr>
          <a:xfrm>
            <a:off x="4932041" y="3833614"/>
            <a:ext cx="4023350" cy="1292662"/>
          </a:xfrm>
          <a:prstGeom prst="rect">
            <a:avLst/>
          </a:prstGeom>
          <a:ln w="15875">
            <a:solidFill>
              <a:schemeClr val="accent1"/>
            </a:solidFill>
          </a:ln>
        </p:spPr>
        <p:txBody>
          <a:bodyPr wrap="square">
            <a:spAutoFit/>
          </a:bodyPr>
          <a:lstStyle/>
          <a:p>
            <a:r>
              <a:rPr lang="en-MY" sz="2600" b="1" dirty="0">
                <a:latin typeface="Garamond" pitchFamily="18" charset="0"/>
              </a:rPr>
              <a:t>the disease agent is not completely eliminated, leading to a carrier state</a:t>
            </a:r>
            <a:endParaRPr lang="en-MY" sz="2600" b="1" dirty="0"/>
          </a:p>
        </p:txBody>
      </p:sp>
      <p:sp>
        <p:nvSpPr>
          <p:cNvPr id="5" name="Right Brace 4"/>
          <p:cNvSpPr/>
          <p:nvPr/>
        </p:nvSpPr>
        <p:spPr>
          <a:xfrm>
            <a:off x="3958709" y="4133696"/>
            <a:ext cx="1233122" cy="692498"/>
          </a:xfrm>
          <a:prstGeom prst="righ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Tree>
    <p:extLst>
      <p:ext uri="{BB962C8B-B14F-4D97-AF65-F5344CB8AC3E}">
        <p14:creationId xmlns:p14="http://schemas.microsoft.com/office/powerpoint/2010/main" val="2909246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5583708" cy="523220"/>
          </a:xfrm>
          <a:prstGeom prst="rect">
            <a:avLst/>
          </a:prstGeom>
        </p:spPr>
        <p:txBody>
          <a:bodyPr wrap="none">
            <a:spAutoFit/>
          </a:bodyPr>
          <a:lstStyle/>
          <a:p>
            <a:r>
              <a:rPr lang="en-MY" sz="2800" b="1" dirty="0">
                <a:solidFill>
                  <a:srgbClr val="FF0000"/>
                </a:solidFill>
                <a:latin typeface="Garamond" pitchFamily="18" charset="0"/>
              </a:rPr>
              <a:t>Carriers may be classified as below </a:t>
            </a:r>
            <a:endParaRPr lang="en-MY" sz="2800" b="1" dirty="0">
              <a:solidFill>
                <a:srgbClr val="FF0000"/>
              </a:solidFill>
            </a:endParaRPr>
          </a:p>
        </p:txBody>
      </p:sp>
      <p:sp>
        <p:nvSpPr>
          <p:cNvPr id="3" name="Rectangle 2"/>
          <p:cNvSpPr/>
          <p:nvPr/>
        </p:nvSpPr>
        <p:spPr>
          <a:xfrm>
            <a:off x="323528" y="908720"/>
            <a:ext cx="4104456" cy="1815882"/>
          </a:xfrm>
          <a:prstGeom prst="rect">
            <a:avLst/>
          </a:prstGeom>
          <a:ln w="22225" cmpd="tri">
            <a:solidFill>
              <a:srgbClr val="FF0000"/>
            </a:solidFill>
          </a:ln>
        </p:spPr>
        <p:txBody>
          <a:bodyPr wrap="square">
            <a:spAutoFit/>
          </a:bodyPr>
          <a:lstStyle/>
          <a:p>
            <a:pPr lvl="0"/>
            <a:r>
              <a:rPr lang="en-MY" sz="2800" b="1" dirty="0">
                <a:latin typeface="Garamond" pitchFamily="18" charset="0"/>
              </a:rPr>
              <a:t>A. </a:t>
            </a:r>
            <a:r>
              <a:rPr lang="en-MY" sz="2800" b="1" dirty="0" smtClean="0">
                <a:solidFill>
                  <a:srgbClr val="FF0000"/>
                </a:solidFill>
                <a:latin typeface="Garamond" pitchFamily="18" charset="0"/>
              </a:rPr>
              <a:t>Type </a:t>
            </a:r>
            <a:r>
              <a:rPr lang="en-US" sz="2800" b="1" dirty="0" smtClean="0">
                <a:solidFill>
                  <a:srgbClr val="FF0000"/>
                </a:solidFill>
              </a:rPr>
              <a:t>Chronologically</a:t>
            </a:r>
            <a:endParaRPr lang="en-MY" sz="2800" dirty="0">
              <a:solidFill>
                <a:srgbClr val="FF0000"/>
              </a:solidFill>
              <a:latin typeface="Garamond" pitchFamily="18" charset="0"/>
            </a:endParaRPr>
          </a:p>
          <a:p>
            <a:r>
              <a:rPr lang="en-MY" sz="2800" dirty="0">
                <a:solidFill>
                  <a:srgbClr val="002060"/>
                </a:solidFill>
                <a:latin typeface="Garamond" pitchFamily="18" charset="0"/>
              </a:rPr>
              <a:t>(a) </a:t>
            </a:r>
            <a:r>
              <a:rPr lang="en-MY" sz="2800" b="1" dirty="0" smtClean="0">
                <a:solidFill>
                  <a:srgbClr val="002060"/>
                </a:solidFill>
                <a:latin typeface="Garamond" pitchFamily="18" charset="0"/>
              </a:rPr>
              <a:t>incubatory</a:t>
            </a:r>
            <a:endParaRPr lang="en-MY" sz="2800" b="1" dirty="0">
              <a:solidFill>
                <a:srgbClr val="002060"/>
              </a:solidFill>
              <a:latin typeface="Garamond" pitchFamily="18" charset="0"/>
            </a:endParaRPr>
          </a:p>
          <a:p>
            <a:r>
              <a:rPr lang="en-MY" sz="2800" b="1" dirty="0">
                <a:latin typeface="Garamond" pitchFamily="18" charset="0"/>
              </a:rPr>
              <a:t>(b</a:t>
            </a:r>
            <a:r>
              <a:rPr lang="en-MY" sz="2800" b="1" dirty="0">
                <a:solidFill>
                  <a:srgbClr val="0070C0"/>
                </a:solidFill>
                <a:latin typeface="Garamond" pitchFamily="18" charset="0"/>
              </a:rPr>
              <a:t>) </a:t>
            </a:r>
            <a:r>
              <a:rPr lang="en-MY" sz="2800" b="1" dirty="0">
                <a:solidFill>
                  <a:srgbClr val="002060"/>
                </a:solidFill>
                <a:latin typeface="Garamond" pitchFamily="18" charset="0"/>
              </a:rPr>
              <a:t>Convalescent</a:t>
            </a:r>
          </a:p>
          <a:p>
            <a:r>
              <a:rPr lang="en-MY" sz="2800" b="1" dirty="0">
                <a:latin typeface="Garamond" pitchFamily="18" charset="0"/>
              </a:rPr>
              <a:t>(c) </a:t>
            </a:r>
            <a:r>
              <a:rPr lang="en-MY" sz="2800" b="1" dirty="0" smtClean="0">
                <a:latin typeface="Garamond" pitchFamily="18" charset="0"/>
              </a:rPr>
              <a:t>Healthy</a:t>
            </a:r>
            <a:endParaRPr lang="en-MY" sz="2800" b="1" dirty="0">
              <a:latin typeface="Garamond" pitchFamily="18" charset="0"/>
            </a:endParaRPr>
          </a:p>
        </p:txBody>
      </p:sp>
      <p:sp>
        <p:nvSpPr>
          <p:cNvPr id="4" name="Rectangle 3"/>
          <p:cNvSpPr/>
          <p:nvPr/>
        </p:nvSpPr>
        <p:spPr>
          <a:xfrm>
            <a:off x="3707904" y="3645024"/>
            <a:ext cx="2390119" cy="1384995"/>
          </a:xfrm>
          <a:prstGeom prst="rect">
            <a:avLst/>
          </a:prstGeom>
          <a:ln w="28575">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txBody>
          <a:bodyPr wrap="square">
            <a:spAutoFit/>
          </a:bodyPr>
          <a:lstStyle/>
          <a:p>
            <a:r>
              <a:rPr lang="en-MY" sz="2800" b="1" dirty="0">
                <a:latin typeface="Garamond" pitchFamily="18" charset="0"/>
              </a:rPr>
              <a:t>B. </a:t>
            </a:r>
            <a:r>
              <a:rPr lang="en-MY" sz="2800" b="1" dirty="0">
                <a:solidFill>
                  <a:srgbClr val="FF0000"/>
                </a:solidFill>
                <a:latin typeface="Garamond" pitchFamily="18" charset="0"/>
              </a:rPr>
              <a:t>Duration</a:t>
            </a:r>
            <a:endParaRPr lang="en-MY" sz="2800" dirty="0">
              <a:solidFill>
                <a:srgbClr val="FF0000"/>
              </a:solidFill>
              <a:latin typeface="Garamond" pitchFamily="18" charset="0"/>
            </a:endParaRPr>
          </a:p>
          <a:p>
            <a:r>
              <a:rPr lang="en-MY" sz="2800" dirty="0">
                <a:latin typeface="Garamond" pitchFamily="18" charset="0"/>
              </a:rPr>
              <a:t>(a) </a:t>
            </a:r>
            <a:r>
              <a:rPr lang="en-MY" sz="2800" b="1" dirty="0">
                <a:latin typeface="Garamond" pitchFamily="18" charset="0"/>
              </a:rPr>
              <a:t>Temporary</a:t>
            </a:r>
          </a:p>
          <a:p>
            <a:r>
              <a:rPr lang="en-MY" sz="2800" dirty="0">
                <a:latin typeface="Garamond" pitchFamily="18" charset="0"/>
              </a:rPr>
              <a:t>(b</a:t>
            </a:r>
            <a:r>
              <a:rPr lang="en-MY" sz="2800" b="1" dirty="0">
                <a:latin typeface="Garamond" pitchFamily="18" charset="0"/>
              </a:rPr>
              <a:t>) </a:t>
            </a:r>
            <a:r>
              <a:rPr lang="en-MY" sz="2800" b="1" dirty="0" smtClean="0">
                <a:latin typeface="Garamond" pitchFamily="18" charset="0"/>
              </a:rPr>
              <a:t>Chronic</a:t>
            </a:r>
            <a:endParaRPr lang="en-MY" sz="2800" b="1" dirty="0">
              <a:latin typeface="Garamond" pitchFamily="18" charset="0"/>
            </a:endParaRPr>
          </a:p>
        </p:txBody>
      </p:sp>
      <p:sp>
        <p:nvSpPr>
          <p:cNvPr id="5" name="Rectangle 4"/>
          <p:cNvSpPr/>
          <p:nvPr/>
        </p:nvSpPr>
        <p:spPr>
          <a:xfrm>
            <a:off x="6084168" y="417424"/>
            <a:ext cx="2952328" cy="2246769"/>
          </a:xfrm>
          <a:prstGeom prst="rect">
            <a:avLst/>
          </a:prstGeom>
          <a:ln w="28575">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txBody>
          <a:bodyPr wrap="square">
            <a:spAutoFit/>
          </a:bodyPr>
          <a:lstStyle/>
          <a:p>
            <a:r>
              <a:rPr lang="en-MY" sz="2800" b="1" dirty="0">
                <a:latin typeface="Garamond" pitchFamily="18" charset="0"/>
              </a:rPr>
              <a:t>C. </a:t>
            </a:r>
            <a:r>
              <a:rPr lang="en-MY" sz="2800" b="1" dirty="0">
                <a:solidFill>
                  <a:srgbClr val="FF0000"/>
                </a:solidFill>
                <a:latin typeface="Garamond" pitchFamily="18" charset="0"/>
              </a:rPr>
              <a:t>Portal of exit</a:t>
            </a:r>
            <a:endParaRPr lang="en-MY" sz="2800" dirty="0">
              <a:solidFill>
                <a:srgbClr val="FF0000"/>
              </a:solidFill>
              <a:latin typeface="Garamond" pitchFamily="18" charset="0"/>
            </a:endParaRPr>
          </a:p>
          <a:p>
            <a:r>
              <a:rPr lang="en-MY" sz="2800" dirty="0">
                <a:latin typeface="Garamond" pitchFamily="18" charset="0"/>
              </a:rPr>
              <a:t>(a) </a:t>
            </a:r>
            <a:r>
              <a:rPr lang="en-MY" sz="2800" b="1" dirty="0">
                <a:latin typeface="Garamond" pitchFamily="18" charset="0"/>
              </a:rPr>
              <a:t>Urinary</a:t>
            </a:r>
          </a:p>
          <a:p>
            <a:r>
              <a:rPr lang="en-MY" sz="2800" b="1" dirty="0">
                <a:latin typeface="Garamond" pitchFamily="18" charset="0"/>
              </a:rPr>
              <a:t>(b) Intestinal</a:t>
            </a:r>
          </a:p>
          <a:p>
            <a:r>
              <a:rPr lang="en-MY" sz="2800" b="1" dirty="0">
                <a:latin typeface="Garamond" pitchFamily="18" charset="0"/>
              </a:rPr>
              <a:t>(c) Respiratory</a:t>
            </a:r>
          </a:p>
          <a:p>
            <a:r>
              <a:rPr lang="en-MY" sz="2800" b="1" dirty="0">
                <a:latin typeface="Garamond" pitchFamily="18" charset="0"/>
              </a:rPr>
              <a:t>(d) Others</a:t>
            </a:r>
          </a:p>
        </p:txBody>
      </p:sp>
    </p:spTree>
    <p:extLst>
      <p:ext uri="{BB962C8B-B14F-4D97-AF65-F5344CB8AC3E}">
        <p14:creationId xmlns:p14="http://schemas.microsoft.com/office/powerpoint/2010/main" val="3885645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0272" y="764704"/>
            <a:ext cx="2160240" cy="954107"/>
          </a:xfrm>
          <a:prstGeom prst="rect">
            <a:avLst/>
          </a:prstGeom>
          <a:ln w="22225" cmpd="tri">
            <a:solidFill>
              <a:srgbClr val="FF0000"/>
            </a:solidFill>
          </a:ln>
        </p:spPr>
        <p:txBody>
          <a:bodyPr wrap="square">
            <a:spAutoFit/>
          </a:bodyPr>
          <a:lstStyle/>
          <a:p>
            <a:pPr lvl="0"/>
            <a:r>
              <a:rPr lang="en-MY" sz="1400" b="1" dirty="0">
                <a:latin typeface="Garamond" pitchFamily="18" charset="0"/>
              </a:rPr>
              <a:t>A. </a:t>
            </a:r>
            <a:r>
              <a:rPr lang="en-MY" sz="1400" b="1" dirty="0" smtClean="0">
                <a:latin typeface="Garamond" pitchFamily="18" charset="0"/>
              </a:rPr>
              <a:t>Type </a:t>
            </a:r>
            <a:r>
              <a:rPr lang="en-US" sz="1400" b="1" dirty="0" smtClean="0">
                <a:solidFill>
                  <a:srgbClr val="002060"/>
                </a:solidFill>
                <a:effectLst>
                  <a:outerShdw blurRad="38100" dist="38100" dir="2700000" algn="tl">
                    <a:srgbClr val="000000">
                      <a:alpha val="43137"/>
                    </a:srgbClr>
                  </a:outerShdw>
                </a:effectLst>
                <a:latin typeface="Garamond" pitchFamily="18" charset="0"/>
              </a:rPr>
              <a:t>Chronologically</a:t>
            </a:r>
            <a:endParaRPr lang="en-MY" sz="1400" dirty="0">
              <a:latin typeface="Garamond" pitchFamily="18" charset="0"/>
            </a:endParaRPr>
          </a:p>
          <a:p>
            <a:r>
              <a:rPr lang="en-MY" sz="1400" dirty="0">
                <a:latin typeface="Garamond" pitchFamily="18" charset="0"/>
              </a:rPr>
              <a:t>(a) </a:t>
            </a:r>
            <a:r>
              <a:rPr lang="en-MY" sz="1400" dirty="0" smtClean="0">
                <a:latin typeface="Garamond" pitchFamily="18" charset="0"/>
              </a:rPr>
              <a:t>incubatory</a:t>
            </a:r>
            <a:endParaRPr lang="en-MY" sz="1400" dirty="0">
              <a:latin typeface="Garamond" pitchFamily="18" charset="0"/>
            </a:endParaRPr>
          </a:p>
          <a:p>
            <a:r>
              <a:rPr lang="en-MY" sz="1400" dirty="0">
                <a:latin typeface="Garamond" pitchFamily="18" charset="0"/>
              </a:rPr>
              <a:t>(b) Convalescent</a:t>
            </a:r>
          </a:p>
          <a:p>
            <a:r>
              <a:rPr lang="en-MY" sz="1400" dirty="0">
                <a:latin typeface="Garamond" pitchFamily="18" charset="0"/>
              </a:rPr>
              <a:t>(c) </a:t>
            </a:r>
            <a:r>
              <a:rPr lang="en-MY" sz="1400" dirty="0" smtClean="0">
                <a:latin typeface="Garamond" pitchFamily="18" charset="0"/>
              </a:rPr>
              <a:t>Healthy</a:t>
            </a:r>
            <a:endParaRPr lang="en-MY" sz="1400" dirty="0">
              <a:latin typeface="Garamond" pitchFamily="18" charset="0"/>
            </a:endParaRPr>
          </a:p>
        </p:txBody>
      </p:sp>
      <p:sp>
        <p:nvSpPr>
          <p:cNvPr id="3" name="Rectangle 2"/>
          <p:cNvSpPr/>
          <p:nvPr/>
        </p:nvSpPr>
        <p:spPr>
          <a:xfrm>
            <a:off x="30161" y="188640"/>
            <a:ext cx="9217024" cy="6494085"/>
          </a:xfrm>
          <a:prstGeom prst="rect">
            <a:avLst/>
          </a:prstGeom>
        </p:spPr>
        <p:txBody>
          <a:bodyPr wrap="square">
            <a:spAutoFit/>
          </a:bodyPr>
          <a:lstStyle/>
          <a:p>
            <a:r>
              <a:rPr lang="en-MY" dirty="0" smtClean="0"/>
              <a:t> </a:t>
            </a:r>
            <a:r>
              <a:rPr lang="en-MY" sz="2800" b="1" dirty="0" smtClean="0">
                <a:solidFill>
                  <a:srgbClr val="FF0000"/>
                </a:solidFill>
                <a:latin typeface="Garamond" pitchFamily="18" charset="0"/>
              </a:rPr>
              <a:t>(a) </a:t>
            </a:r>
            <a:r>
              <a:rPr lang="en-MY" sz="2800" b="1" u="sng" dirty="0" smtClean="0">
                <a:solidFill>
                  <a:srgbClr val="FF0000"/>
                </a:solidFill>
                <a:latin typeface="Garamond" pitchFamily="18" charset="0"/>
              </a:rPr>
              <a:t>Incubatory Carriers </a:t>
            </a:r>
            <a:r>
              <a:rPr lang="en-MY" sz="2800" u="sng" dirty="0" smtClean="0">
                <a:latin typeface="Garamond" pitchFamily="18" charset="0"/>
              </a:rPr>
              <a:t>: </a:t>
            </a:r>
          </a:p>
          <a:p>
            <a:pPr marL="457200" indent="-457200">
              <a:buFont typeface="Wingdings" pitchFamily="2" charset="2"/>
              <a:buChar char="Ø"/>
            </a:pPr>
            <a:r>
              <a:rPr lang="en-MY" sz="2400" b="1" dirty="0" smtClean="0">
                <a:latin typeface="Garamond" pitchFamily="18" charset="0"/>
              </a:rPr>
              <a:t>those </a:t>
            </a:r>
            <a:r>
              <a:rPr lang="en-MY" sz="2400" b="1" dirty="0">
                <a:latin typeface="Garamond" pitchFamily="18" charset="0"/>
              </a:rPr>
              <a:t>who </a:t>
            </a:r>
            <a:r>
              <a:rPr lang="en-MY" sz="2400" b="1" dirty="0">
                <a:solidFill>
                  <a:srgbClr val="FF0000"/>
                </a:solidFill>
                <a:latin typeface="Garamond" pitchFamily="18" charset="0"/>
              </a:rPr>
              <a:t>shed </a:t>
            </a:r>
            <a:r>
              <a:rPr lang="en-MY" sz="2400" b="1" dirty="0">
                <a:latin typeface="Garamond" pitchFamily="18" charset="0"/>
              </a:rPr>
              <a:t>the infectious </a:t>
            </a:r>
            <a:r>
              <a:rPr lang="en-MY" sz="2400" b="1" dirty="0">
                <a:solidFill>
                  <a:srgbClr val="FF0000"/>
                </a:solidFill>
                <a:latin typeface="Garamond" pitchFamily="18" charset="0"/>
              </a:rPr>
              <a:t>agent</a:t>
            </a:r>
            <a:r>
              <a:rPr lang="en-MY" sz="2400" b="1" dirty="0">
                <a:latin typeface="Garamond" pitchFamily="18" charset="0"/>
              </a:rPr>
              <a:t> during the </a:t>
            </a:r>
            <a:endParaRPr lang="en-MY" sz="2400" b="1" dirty="0" smtClean="0">
              <a:latin typeface="Garamond" pitchFamily="18" charset="0"/>
            </a:endParaRPr>
          </a:p>
          <a:p>
            <a:pPr marL="457200" indent="-457200">
              <a:buFont typeface="Wingdings" pitchFamily="2" charset="2"/>
              <a:buChar char="Ø"/>
            </a:pPr>
            <a:r>
              <a:rPr lang="en-MY" sz="2400" b="1" dirty="0" smtClean="0">
                <a:solidFill>
                  <a:srgbClr val="0070C0"/>
                </a:solidFill>
                <a:latin typeface="Garamond" pitchFamily="18" charset="0"/>
              </a:rPr>
              <a:t>incubation </a:t>
            </a:r>
            <a:r>
              <a:rPr lang="en-MY" sz="2400" b="1" dirty="0">
                <a:solidFill>
                  <a:srgbClr val="0070C0"/>
                </a:solidFill>
                <a:latin typeface="Garamond" pitchFamily="18" charset="0"/>
              </a:rPr>
              <a:t>period </a:t>
            </a:r>
            <a:r>
              <a:rPr lang="en-MY" sz="2400" b="1" dirty="0">
                <a:latin typeface="Garamond" pitchFamily="18" charset="0"/>
              </a:rPr>
              <a:t>of disease</a:t>
            </a:r>
            <a:r>
              <a:rPr lang="en-MY" sz="2400" dirty="0">
                <a:latin typeface="Garamond" pitchFamily="18" charset="0"/>
              </a:rPr>
              <a:t>. </a:t>
            </a:r>
            <a:endParaRPr lang="en-MY" sz="2400" dirty="0" smtClean="0">
              <a:latin typeface="Garamond" pitchFamily="18" charset="0"/>
            </a:endParaRPr>
          </a:p>
          <a:p>
            <a:pPr marL="457200" indent="-457200">
              <a:buFont typeface="Wingdings" pitchFamily="2" charset="2"/>
              <a:buChar char="Ø"/>
            </a:pPr>
            <a:r>
              <a:rPr lang="en-MY" sz="2400" b="1" dirty="0" smtClean="0">
                <a:solidFill>
                  <a:srgbClr val="002060"/>
                </a:solidFill>
                <a:latin typeface="Garamond" pitchFamily="18" charset="0"/>
              </a:rPr>
              <a:t>infecting </a:t>
            </a:r>
            <a:r>
              <a:rPr lang="en-MY" sz="2400" b="1" dirty="0">
                <a:solidFill>
                  <a:srgbClr val="002060"/>
                </a:solidFill>
                <a:latin typeface="Garamond" pitchFamily="18" charset="0"/>
              </a:rPr>
              <a:t>others before the onset of illness. </a:t>
            </a:r>
            <a:endParaRPr lang="en-MY" sz="2400" b="1" dirty="0" smtClean="0">
              <a:solidFill>
                <a:srgbClr val="002060"/>
              </a:solidFill>
              <a:latin typeface="Garamond" pitchFamily="18" charset="0"/>
            </a:endParaRPr>
          </a:p>
          <a:p>
            <a:pPr marL="457200" indent="-457200">
              <a:buFont typeface="Wingdings" pitchFamily="2" charset="2"/>
              <a:buChar char="Ø"/>
            </a:pPr>
            <a:r>
              <a:rPr lang="en-MY" sz="2400" dirty="0" smtClean="0">
                <a:latin typeface="Garamond" pitchFamily="18" charset="0"/>
              </a:rPr>
              <a:t>usually </a:t>
            </a:r>
            <a:r>
              <a:rPr lang="en-MY" sz="2400" dirty="0">
                <a:latin typeface="Garamond" pitchFamily="18" charset="0"/>
              </a:rPr>
              <a:t>occurs </a:t>
            </a:r>
            <a:r>
              <a:rPr lang="en-MY" sz="2400" b="1" dirty="0">
                <a:solidFill>
                  <a:srgbClr val="002060"/>
                </a:solidFill>
                <a:latin typeface="Garamond" pitchFamily="18" charset="0"/>
              </a:rPr>
              <a:t>during the </a:t>
            </a:r>
            <a:r>
              <a:rPr lang="en-MY" sz="2400" b="1" dirty="0">
                <a:solidFill>
                  <a:srgbClr val="0070C0"/>
                </a:solidFill>
                <a:latin typeface="Garamond" pitchFamily="18" charset="0"/>
              </a:rPr>
              <a:t>last few days </a:t>
            </a:r>
            <a:r>
              <a:rPr lang="en-MY" sz="2400" b="1" dirty="0">
                <a:latin typeface="Garamond" pitchFamily="18" charset="0"/>
              </a:rPr>
              <a:t>of the </a:t>
            </a:r>
            <a:r>
              <a:rPr lang="en-MY" sz="2400" b="1" dirty="0" smtClean="0">
                <a:latin typeface="Garamond" pitchFamily="18" charset="0"/>
              </a:rPr>
              <a:t>IP</a:t>
            </a:r>
          </a:p>
          <a:p>
            <a:r>
              <a:rPr lang="en-MY" sz="2400" dirty="0" smtClean="0">
                <a:latin typeface="Garamond" pitchFamily="18" charset="0"/>
              </a:rPr>
              <a:t>e.g</a:t>
            </a:r>
            <a:r>
              <a:rPr lang="en-MY" sz="2400" dirty="0">
                <a:latin typeface="Garamond" pitchFamily="18" charset="0"/>
              </a:rPr>
              <a:t>., </a:t>
            </a:r>
            <a:r>
              <a:rPr lang="en-MY" sz="2400" i="1" dirty="0">
                <a:solidFill>
                  <a:srgbClr val="0070C0"/>
                </a:solidFill>
                <a:latin typeface="+mj-lt"/>
              </a:rPr>
              <a:t>measles, mumps, polio, pertussis, influenza, diphtheria and </a:t>
            </a:r>
            <a:r>
              <a:rPr lang="en-MY" sz="2400" i="1" dirty="0" smtClean="0">
                <a:solidFill>
                  <a:srgbClr val="0070C0"/>
                </a:solidFill>
                <a:latin typeface="+mj-lt"/>
              </a:rPr>
              <a:t>HBV </a:t>
            </a:r>
          </a:p>
          <a:p>
            <a:r>
              <a:rPr lang="en-MY" sz="2600" dirty="0">
                <a:solidFill>
                  <a:srgbClr val="FF0000"/>
                </a:solidFill>
                <a:latin typeface="Garamond" pitchFamily="18" charset="0"/>
              </a:rPr>
              <a:t> </a:t>
            </a:r>
            <a:r>
              <a:rPr lang="en-MY" sz="2600" dirty="0" smtClean="0">
                <a:solidFill>
                  <a:srgbClr val="FF0000"/>
                </a:solidFill>
                <a:latin typeface="Garamond" pitchFamily="18" charset="0"/>
              </a:rPr>
              <a:t> </a:t>
            </a:r>
            <a:r>
              <a:rPr lang="en-MY" sz="2800" dirty="0" smtClean="0">
                <a:solidFill>
                  <a:srgbClr val="FF0000"/>
                </a:solidFill>
                <a:latin typeface="Garamond" pitchFamily="18" charset="0"/>
              </a:rPr>
              <a:t>(b</a:t>
            </a:r>
            <a:r>
              <a:rPr lang="en-MY" sz="2800" b="1" dirty="0" smtClean="0">
                <a:solidFill>
                  <a:srgbClr val="FF0000"/>
                </a:solidFill>
                <a:latin typeface="Garamond" pitchFamily="18" charset="0"/>
              </a:rPr>
              <a:t>) </a:t>
            </a:r>
            <a:r>
              <a:rPr lang="en-MY" sz="2600" b="1" u="sng" dirty="0" smtClean="0">
                <a:solidFill>
                  <a:srgbClr val="FF0000"/>
                </a:solidFill>
                <a:latin typeface="Garamond" pitchFamily="18" charset="0"/>
              </a:rPr>
              <a:t>Convalescent Carriers : </a:t>
            </a:r>
          </a:p>
          <a:p>
            <a:pPr marL="457200" indent="-457200">
              <a:buFont typeface="Wingdings" pitchFamily="2" charset="2"/>
              <a:buChar char="v"/>
            </a:pPr>
            <a:r>
              <a:rPr lang="en-MY" sz="2400" b="1" dirty="0" smtClean="0">
                <a:latin typeface="Garamond" pitchFamily="18" charset="0"/>
              </a:rPr>
              <a:t>those </a:t>
            </a:r>
            <a:r>
              <a:rPr lang="en-MY" sz="2400" b="1" dirty="0">
                <a:latin typeface="Garamond" pitchFamily="18" charset="0"/>
              </a:rPr>
              <a:t>who continue to </a:t>
            </a:r>
            <a:r>
              <a:rPr lang="en-MY" sz="2400" b="1" dirty="0">
                <a:solidFill>
                  <a:srgbClr val="FF0000"/>
                </a:solidFill>
                <a:latin typeface="Garamond" pitchFamily="18" charset="0"/>
              </a:rPr>
              <a:t>shed the </a:t>
            </a:r>
            <a:r>
              <a:rPr lang="en-MY" sz="2400" b="1" dirty="0">
                <a:latin typeface="Garamond" pitchFamily="18" charset="0"/>
              </a:rPr>
              <a:t>disease </a:t>
            </a:r>
            <a:r>
              <a:rPr lang="en-MY" sz="2400" b="1" dirty="0">
                <a:solidFill>
                  <a:srgbClr val="FF0000"/>
                </a:solidFill>
                <a:latin typeface="Garamond" pitchFamily="18" charset="0"/>
              </a:rPr>
              <a:t>agent</a:t>
            </a:r>
            <a:r>
              <a:rPr lang="en-MY" sz="2400" b="1" dirty="0">
                <a:latin typeface="Garamond" pitchFamily="18" charset="0"/>
              </a:rPr>
              <a:t> during </a:t>
            </a:r>
            <a:r>
              <a:rPr lang="en-MY" sz="2400" b="1" dirty="0" smtClean="0">
                <a:latin typeface="Garamond" pitchFamily="18" charset="0"/>
              </a:rPr>
              <a:t>the</a:t>
            </a:r>
          </a:p>
          <a:p>
            <a:r>
              <a:rPr lang="en-MY" sz="2400" b="1" dirty="0">
                <a:latin typeface="Garamond" pitchFamily="18" charset="0"/>
              </a:rPr>
              <a:t> </a:t>
            </a:r>
            <a:r>
              <a:rPr lang="en-MY" sz="2400" b="1" dirty="0" smtClean="0">
                <a:latin typeface="Garamond" pitchFamily="18" charset="0"/>
              </a:rPr>
              <a:t> </a:t>
            </a:r>
            <a:r>
              <a:rPr lang="en-MY" sz="2400" b="1" dirty="0">
                <a:solidFill>
                  <a:srgbClr val="002060"/>
                </a:solidFill>
                <a:latin typeface="Garamond" pitchFamily="18" charset="0"/>
              </a:rPr>
              <a:t>period </a:t>
            </a:r>
            <a:r>
              <a:rPr lang="en-MY" sz="2400" b="1" dirty="0" smtClean="0">
                <a:solidFill>
                  <a:srgbClr val="002060"/>
                </a:solidFill>
                <a:latin typeface="Garamond" pitchFamily="18" charset="0"/>
              </a:rPr>
              <a:t>of </a:t>
            </a:r>
            <a:r>
              <a:rPr lang="en-MY" sz="2400" b="1" dirty="0">
                <a:solidFill>
                  <a:srgbClr val="002060"/>
                </a:solidFill>
                <a:latin typeface="Garamond" pitchFamily="18" charset="0"/>
              </a:rPr>
              <a:t>convalescence</a:t>
            </a:r>
            <a:r>
              <a:rPr lang="en-MY" sz="2800" b="1" dirty="0">
                <a:solidFill>
                  <a:srgbClr val="002060"/>
                </a:solidFill>
                <a:latin typeface="Garamond" pitchFamily="18" charset="0"/>
              </a:rPr>
              <a:t>, </a:t>
            </a:r>
            <a:r>
              <a:rPr lang="en-MY" sz="2000" dirty="0" smtClean="0">
                <a:solidFill>
                  <a:srgbClr val="0070C0"/>
                </a:solidFill>
                <a:latin typeface="+mj-lt"/>
              </a:rPr>
              <a:t>e.g</a:t>
            </a:r>
            <a:r>
              <a:rPr lang="en-MY" sz="2000" dirty="0">
                <a:solidFill>
                  <a:srgbClr val="0070C0"/>
                </a:solidFill>
                <a:latin typeface="+mj-lt"/>
              </a:rPr>
              <a:t>., </a:t>
            </a:r>
            <a:r>
              <a:rPr lang="en-MY" sz="2000" i="1" dirty="0">
                <a:solidFill>
                  <a:srgbClr val="0070C0"/>
                </a:solidFill>
                <a:latin typeface="+mj-lt"/>
              </a:rPr>
              <a:t>typhoid fever, dysentery  </a:t>
            </a:r>
            <a:r>
              <a:rPr lang="en-MY" sz="2000" i="1" dirty="0" smtClean="0">
                <a:solidFill>
                  <a:srgbClr val="0070C0"/>
                </a:solidFill>
                <a:latin typeface="+mj-lt"/>
              </a:rPr>
              <a:t>cholera</a:t>
            </a:r>
            <a:r>
              <a:rPr lang="en-MY" sz="2000" i="1" dirty="0">
                <a:solidFill>
                  <a:srgbClr val="0070C0"/>
                </a:solidFill>
                <a:latin typeface="+mj-lt"/>
              </a:rPr>
              <a:t>, diphtheria and whooping cough</a:t>
            </a:r>
            <a:r>
              <a:rPr lang="en-MY" sz="2000" dirty="0" smtClean="0">
                <a:solidFill>
                  <a:srgbClr val="0070C0"/>
                </a:solidFill>
                <a:latin typeface="+mj-lt"/>
              </a:rPr>
              <a:t>.</a:t>
            </a:r>
          </a:p>
          <a:p>
            <a:pPr marL="457200" indent="-457200">
              <a:buFont typeface="Wingdings" pitchFamily="2" charset="2"/>
              <a:buChar char="v"/>
            </a:pPr>
            <a:r>
              <a:rPr lang="en-MY" sz="2800" dirty="0" smtClean="0">
                <a:latin typeface="Garamond" pitchFamily="18" charset="0"/>
              </a:rPr>
              <a:t> </a:t>
            </a:r>
            <a:r>
              <a:rPr lang="en-MY" sz="2400" b="1" dirty="0">
                <a:solidFill>
                  <a:srgbClr val="002060"/>
                </a:solidFill>
                <a:latin typeface="Garamond" pitchFamily="18" charset="0"/>
              </a:rPr>
              <a:t>In these diseases, </a:t>
            </a:r>
            <a:r>
              <a:rPr lang="en-MY" sz="2400" b="1" dirty="0">
                <a:solidFill>
                  <a:srgbClr val="FF0000"/>
                </a:solidFill>
                <a:latin typeface="Garamond" pitchFamily="18" charset="0"/>
              </a:rPr>
              <a:t>clinical recovery does not coincide </a:t>
            </a:r>
            <a:r>
              <a:rPr lang="en-MY" sz="2400" b="1" dirty="0">
                <a:solidFill>
                  <a:srgbClr val="002060"/>
                </a:solidFill>
                <a:latin typeface="Garamond" pitchFamily="18" charset="0"/>
              </a:rPr>
              <a:t>with bacteriological recovery</a:t>
            </a:r>
            <a:r>
              <a:rPr lang="en-MY" sz="2400" b="1" dirty="0" smtClean="0">
                <a:solidFill>
                  <a:srgbClr val="002060"/>
                </a:solidFill>
                <a:latin typeface="Garamond" pitchFamily="18" charset="0"/>
              </a:rPr>
              <a:t>.</a:t>
            </a:r>
          </a:p>
          <a:p>
            <a:pPr lvl="0" algn="ctr"/>
            <a:r>
              <a:rPr lang="en-MY" sz="2400" b="1" i="1" dirty="0" smtClean="0">
                <a:solidFill>
                  <a:srgbClr val="FF0000"/>
                </a:solidFill>
                <a:latin typeface="Garamond" pitchFamily="18" charset="0"/>
              </a:rPr>
              <a:t> a </a:t>
            </a:r>
            <a:r>
              <a:rPr lang="en-MY" sz="2400" b="1" i="1" dirty="0">
                <a:solidFill>
                  <a:srgbClr val="FF0000"/>
                </a:solidFill>
                <a:latin typeface="Garamond" pitchFamily="18" charset="0"/>
              </a:rPr>
              <a:t>serious threat to the </a:t>
            </a:r>
            <a:r>
              <a:rPr lang="en-MY" sz="2400" b="1" i="1" dirty="0">
                <a:solidFill>
                  <a:srgbClr val="002060"/>
                </a:solidFill>
                <a:latin typeface="Garamond" pitchFamily="18" charset="0"/>
              </a:rPr>
              <a:t>unprotected household members and those in the immediate environment, as in the case of a  </a:t>
            </a:r>
            <a:r>
              <a:rPr lang="en-MY" sz="2400" b="1" i="1" dirty="0" smtClean="0">
                <a:solidFill>
                  <a:srgbClr val="002060"/>
                </a:solidFill>
                <a:latin typeface="Garamond" pitchFamily="18" charset="0"/>
              </a:rPr>
              <a:t>typhoid </a:t>
            </a:r>
            <a:r>
              <a:rPr lang="en-MY" sz="2400" b="1" i="1" dirty="0">
                <a:solidFill>
                  <a:srgbClr val="002060"/>
                </a:solidFill>
                <a:latin typeface="Garamond" pitchFamily="18" charset="0"/>
              </a:rPr>
              <a:t>fever patient </a:t>
            </a:r>
            <a:r>
              <a:rPr lang="en-MY" sz="2400" i="1" dirty="0">
                <a:solidFill>
                  <a:prstClr val="black"/>
                </a:solidFill>
                <a:latin typeface="Garamond" pitchFamily="18" charset="0"/>
              </a:rPr>
              <a:t>who </a:t>
            </a:r>
            <a:r>
              <a:rPr lang="en-MY" sz="2400" i="1" dirty="0">
                <a:solidFill>
                  <a:srgbClr val="FF0000"/>
                </a:solidFill>
                <a:latin typeface="Garamond" pitchFamily="18" charset="0"/>
              </a:rPr>
              <a:t>may </a:t>
            </a:r>
            <a:r>
              <a:rPr lang="en-MY" sz="2400" i="1" dirty="0" smtClean="0">
                <a:solidFill>
                  <a:srgbClr val="FF0000"/>
                </a:solidFill>
                <a:latin typeface="Garamond" pitchFamily="18" charset="0"/>
              </a:rPr>
              <a:t>    excrete </a:t>
            </a:r>
            <a:r>
              <a:rPr lang="en-MY" sz="2400" i="1" dirty="0">
                <a:solidFill>
                  <a:srgbClr val="FF0000"/>
                </a:solidFill>
                <a:latin typeface="Garamond" pitchFamily="18" charset="0"/>
              </a:rPr>
              <a:t>the bacilli </a:t>
            </a:r>
            <a:r>
              <a:rPr lang="en-MY" sz="2400" b="1" i="1" dirty="0">
                <a:solidFill>
                  <a:srgbClr val="FF0000"/>
                </a:solidFill>
                <a:latin typeface="Garamond" pitchFamily="18" charset="0"/>
              </a:rPr>
              <a:t>for 6-8 weeks</a:t>
            </a:r>
            <a:r>
              <a:rPr lang="en-MY" sz="2400" i="1" dirty="0">
                <a:solidFill>
                  <a:srgbClr val="FF0000"/>
                </a:solidFill>
                <a:latin typeface="Garamond" pitchFamily="18" charset="0"/>
              </a:rPr>
              <a:t>. </a:t>
            </a:r>
          </a:p>
          <a:p>
            <a:pPr lvl="0"/>
            <a:r>
              <a:rPr lang="en-MY" sz="2000" b="1" i="1" dirty="0">
                <a:solidFill>
                  <a:srgbClr val="0070C0"/>
                </a:solidFill>
                <a:latin typeface="Garamond" pitchFamily="18" charset="0"/>
              </a:rPr>
              <a:t>This highlights the </a:t>
            </a:r>
            <a:r>
              <a:rPr lang="en-MY" sz="2000" b="1" i="1" dirty="0">
                <a:solidFill>
                  <a:schemeClr val="accent2"/>
                </a:solidFill>
                <a:latin typeface="Garamond" pitchFamily="18" charset="0"/>
              </a:rPr>
              <a:t>importance of bacteriological surveillance </a:t>
            </a:r>
            <a:r>
              <a:rPr lang="en-MY" sz="2000" b="1" i="1" dirty="0">
                <a:solidFill>
                  <a:srgbClr val="0070C0"/>
                </a:solidFill>
                <a:latin typeface="Garamond" pitchFamily="18" charset="0"/>
              </a:rPr>
              <a:t>of carriers, </a:t>
            </a:r>
            <a:endParaRPr lang="en-MY" sz="2000" b="1" i="1" dirty="0" smtClean="0">
              <a:solidFill>
                <a:srgbClr val="0070C0"/>
              </a:solidFill>
              <a:latin typeface="Garamond" pitchFamily="18" charset="0"/>
            </a:endParaRPr>
          </a:p>
          <a:p>
            <a:pPr lvl="0"/>
            <a:r>
              <a:rPr lang="en-MY" sz="2000" b="1" i="1" dirty="0">
                <a:solidFill>
                  <a:srgbClr val="0070C0"/>
                </a:solidFill>
                <a:latin typeface="Garamond" pitchFamily="18" charset="0"/>
              </a:rPr>
              <a:t> </a:t>
            </a:r>
            <a:r>
              <a:rPr lang="en-MY" sz="2000" b="1" i="1" dirty="0" smtClean="0">
                <a:solidFill>
                  <a:srgbClr val="0070C0"/>
                </a:solidFill>
                <a:latin typeface="Garamond" pitchFamily="18" charset="0"/>
              </a:rPr>
              <a:t>                  after </a:t>
            </a:r>
            <a:r>
              <a:rPr lang="en-MY" sz="2000" b="1" i="1" dirty="0">
                <a:solidFill>
                  <a:srgbClr val="0070C0"/>
                </a:solidFill>
                <a:latin typeface="Garamond" pitchFamily="18" charset="0"/>
              </a:rPr>
              <a:t>clinical recovery</a:t>
            </a:r>
            <a:endParaRPr lang="en-MY" sz="2000" b="1" i="1" dirty="0" smtClean="0">
              <a:solidFill>
                <a:srgbClr val="002060"/>
              </a:solidFill>
              <a:latin typeface="Garamond" pitchFamily="18" charset="0"/>
            </a:endParaRPr>
          </a:p>
        </p:txBody>
      </p:sp>
      <p:sp>
        <p:nvSpPr>
          <p:cNvPr id="4" name="Right Arrow 3"/>
          <p:cNvSpPr/>
          <p:nvPr/>
        </p:nvSpPr>
        <p:spPr>
          <a:xfrm>
            <a:off x="8100392" y="6615684"/>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p:cNvSpPr/>
          <p:nvPr/>
        </p:nvSpPr>
        <p:spPr>
          <a:xfrm>
            <a:off x="2627784" y="12794"/>
            <a:ext cx="5583708" cy="523220"/>
          </a:xfrm>
          <a:prstGeom prst="rect">
            <a:avLst/>
          </a:prstGeom>
        </p:spPr>
        <p:txBody>
          <a:bodyPr wrap="none">
            <a:spAutoFit/>
          </a:bodyPr>
          <a:lstStyle/>
          <a:p>
            <a:r>
              <a:rPr lang="en-MY" sz="2800" b="1" dirty="0">
                <a:latin typeface="Garamond" pitchFamily="18" charset="0"/>
              </a:rPr>
              <a:t>Carriers may be classified as below </a:t>
            </a:r>
            <a:endParaRPr lang="en-MY" sz="2800" b="1" dirty="0"/>
          </a:p>
        </p:txBody>
      </p:sp>
    </p:spTree>
    <p:extLst>
      <p:ext uri="{BB962C8B-B14F-4D97-AF65-F5344CB8AC3E}">
        <p14:creationId xmlns:p14="http://schemas.microsoft.com/office/powerpoint/2010/main" val="3757604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95"/>
            <a:ext cx="9252520" cy="5016758"/>
          </a:xfrm>
          <a:prstGeom prst="rect">
            <a:avLst/>
          </a:prstGeom>
          <a:ln>
            <a:noFill/>
          </a:ln>
        </p:spPr>
        <p:txBody>
          <a:bodyPr wrap="square">
            <a:spAutoFit/>
          </a:bodyPr>
          <a:lstStyle/>
          <a:p>
            <a:r>
              <a:rPr lang="en-MY" sz="2400" dirty="0" smtClean="0">
                <a:latin typeface="Garamond" pitchFamily="18" charset="0"/>
              </a:rPr>
              <a:t>(</a:t>
            </a:r>
            <a:r>
              <a:rPr lang="en-MY" sz="2400" dirty="0">
                <a:solidFill>
                  <a:srgbClr val="FF0000"/>
                </a:solidFill>
                <a:latin typeface="Garamond" pitchFamily="18" charset="0"/>
              </a:rPr>
              <a:t>c)</a:t>
            </a:r>
            <a:r>
              <a:rPr lang="en-MY" sz="2400" b="1" dirty="0">
                <a:solidFill>
                  <a:srgbClr val="FF0000"/>
                </a:solidFill>
                <a:latin typeface="Garamond" pitchFamily="18" charset="0"/>
              </a:rPr>
              <a:t> </a:t>
            </a:r>
            <a:r>
              <a:rPr lang="en-MY" sz="2800" b="1" dirty="0" smtClean="0">
                <a:solidFill>
                  <a:srgbClr val="FF0000"/>
                </a:solidFill>
                <a:latin typeface="Garamond" pitchFamily="18" charset="0"/>
              </a:rPr>
              <a:t>Healthy   Carriers </a:t>
            </a:r>
            <a:r>
              <a:rPr lang="en-MY" sz="2400" dirty="0" smtClean="0">
                <a:solidFill>
                  <a:srgbClr val="FF0000"/>
                </a:solidFill>
                <a:latin typeface="Garamond" pitchFamily="18" charset="0"/>
              </a:rPr>
              <a:t>: </a:t>
            </a:r>
            <a:endParaRPr lang="en-MY" sz="2400" dirty="0">
              <a:solidFill>
                <a:srgbClr val="FF0000"/>
              </a:solidFill>
              <a:latin typeface="Garamond" pitchFamily="18" charset="0"/>
            </a:endParaRPr>
          </a:p>
          <a:p>
            <a:r>
              <a:rPr lang="en-MY" sz="2400" dirty="0">
                <a:latin typeface="Garamond" pitchFamily="18" charset="0"/>
              </a:rPr>
              <a:t>Healthy carriers</a:t>
            </a:r>
            <a:r>
              <a:rPr lang="en-MY" sz="2400" dirty="0">
                <a:solidFill>
                  <a:srgbClr val="002060"/>
                </a:solidFill>
                <a:latin typeface="Garamond" pitchFamily="18" charset="0"/>
              </a:rPr>
              <a:t> </a:t>
            </a:r>
            <a:r>
              <a:rPr lang="en-MY" sz="2400" b="1" dirty="0">
                <a:solidFill>
                  <a:srgbClr val="002060"/>
                </a:solidFill>
                <a:latin typeface="Garamond" pitchFamily="18" charset="0"/>
              </a:rPr>
              <a:t>emerge </a:t>
            </a:r>
            <a:r>
              <a:rPr lang="en-MY" sz="2400" b="1" dirty="0">
                <a:solidFill>
                  <a:srgbClr val="FF0000"/>
                </a:solidFill>
                <a:latin typeface="Garamond" pitchFamily="18" charset="0"/>
              </a:rPr>
              <a:t>from subclinical cases</a:t>
            </a:r>
            <a:r>
              <a:rPr lang="en-MY" sz="2400" dirty="0">
                <a:latin typeface="Garamond" pitchFamily="18" charset="0"/>
              </a:rPr>
              <a:t>.</a:t>
            </a:r>
          </a:p>
          <a:p>
            <a:r>
              <a:rPr lang="en-MY" sz="2400" dirty="0">
                <a:latin typeface="Garamond" pitchFamily="18" charset="0"/>
              </a:rPr>
              <a:t>They </a:t>
            </a:r>
            <a:r>
              <a:rPr lang="en-MY" sz="2400" b="1" dirty="0">
                <a:latin typeface="Garamond" pitchFamily="18" charset="0"/>
              </a:rPr>
              <a:t>are </a:t>
            </a:r>
            <a:r>
              <a:rPr lang="en-MY" sz="2400" b="1" dirty="0">
                <a:solidFill>
                  <a:srgbClr val="0070C0"/>
                </a:solidFill>
                <a:latin typeface="Garamond" pitchFamily="18" charset="0"/>
              </a:rPr>
              <a:t>victims of subclinical infection </a:t>
            </a:r>
            <a:r>
              <a:rPr lang="en-MY" sz="2400" dirty="0">
                <a:latin typeface="Garamond" pitchFamily="18" charset="0"/>
              </a:rPr>
              <a:t>who have developed carrier state </a:t>
            </a:r>
            <a:r>
              <a:rPr lang="en-MY" sz="2400" b="1" dirty="0">
                <a:latin typeface="Garamond" pitchFamily="18" charset="0"/>
              </a:rPr>
              <a:t>without suffering from overt disease, </a:t>
            </a:r>
          </a:p>
          <a:p>
            <a:r>
              <a:rPr lang="en-MY" sz="2400" b="1" dirty="0" smtClean="0">
                <a:solidFill>
                  <a:srgbClr val="FF0000"/>
                </a:solidFill>
                <a:latin typeface="Garamond" pitchFamily="18" charset="0"/>
              </a:rPr>
              <a:t> </a:t>
            </a:r>
            <a:r>
              <a:rPr lang="en-MY" sz="2400" dirty="0">
                <a:latin typeface="Garamond" pitchFamily="18" charset="0"/>
              </a:rPr>
              <a:t>but are nevertheless </a:t>
            </a:r>
            <a:r>
              <a:rPr lang="en-MY" sz="2400" b="1" dirty="0" smtClean="0">
                <a:solidFill>
                  <a:srgbClr val="FF0000"/>
                </a:solidFill>
                <a:latin typeface="Garamond" pitchFamily="18" charset="0"/>
              </a:rPr>
              <a:t>shedding</a:t>
            </a:r>
            <a:r>
              <a:rPr lang="en-MY" sz="2400" b="1" dirty="0" smtClean="0">
                <a:latin typeface="Garamond" pitchFamily="18" charset="0"/>
              </a:rPr>
              <a:t> </a:t>
            </a:r>
            <a:r>
              <a:rPr lang="en-MY" sz="2400" dirty="0">
                <a:latin typeface="Garamond" pitchFamily="18" charset="0"/>
              </a:rPr>
              <a:t>the disease agent, e.g., </a:t>
            </a:r>
            <a:r>
              <a:rPr lang="en-MY" sz="2400" i="1" dirty="0">
                <a:latin typeface="Garamond" pitchFamily="18" charset="0"/>
              </a:rPr>
              <a:t>poliomyelitis, cholera, meningococcal meningitis, salmonellosis, and diphtheria</a:t>
            </a:r>
            <a:r>
              <a:rPr lang="en-MY" sz="2600" i="1" dirty="0">
                <a:latin typeface="Garamond" pitchFamily="18" charset="0"/>
              </a:rPr>
              <a:t>. </a:t>
            </a:r>
            <a:endParaRPr lang="en-MY" sz="2600" i="1" dirty="0" smtClean="0">
              <a:latin typeface="Garamond" pitchFamily="18" charset="0"/>
            </a:endParaRPr>
          </a:p>
          <a:p>
            <a:pPr marL="457200" indent="-457200">
              <a:buFont typeface="Wingdings" pitchFamily="2" charset="2"/>
              <a:buChar char="q"/>
            </a:pPr>
            <a:endParaRPr lang="en-MY" sz="2600" b="1" i="1" dirty="0">
              <a:solidFill>
                <a:srgbClr val="002060"/>
              </a:solidFill>
              <a:latin typeface="Garamond" pitchFamily="18" charset="0"/>
            </a:endParaRPr>
          </a:p>
          <a:p>
            <a:pPr marL="457200" indent="-457200">
              <a:buFont typeface="Wingdings" pitchFamily="2" charset="2"/>
              <a:buChar char="q"/>
            </a:pPr>
            <a:r>
              <a:rPr lang="en-MY" sz="2400" b="1" dirty="0" smtClean="0">
                <a:solidFill>
                  <a:srgbClr val="002060"/>
                </a:solidFill>
                <a:latin typeface="Garamond" pitchFamily="18" charset="0"/>
              </a:rPr>
              <a:t> subclinical infected  </a:t>
            </a:r>
            <a:r>
              <a:rPr lang="en-MY" sz="2400" b="1" dirty="0">
                <a:solidFill>
                  <a:srgbClr val="002060"/>
                </a:solidFill>
                <a:latin typeface="Garamond" pitchFamily="18" charset="0"/>
              </a:rPr>
              <a:t>person </a:t>
            </a:r>
            <a:r>
              <a:rPr lang="en-MY" sz="2400" b="1" dirty="0" smtClean="0">
                <a:solidFill>
                  <a:srgbClr val="FF0000"/>
                </a:solidFill>
                <a:latin typeface="Garamond" pitchFamily="18" charset="0"/>
              </a:rPr>
              <a:t>may </a:t>
            </a:r>
            <a:r>
              <a:rPr lang="en-MY" sz="2400" b="1" dirty="0">
                <a:solidFill>
                  <a:srgbClr val="FF0000"/>
                </a:solidFill>
                <a:latin typeface="Garamond" pitchFamily="18" charset="0"/>
              </a:rPr>
              <a:t>or may not be a carrier</a:t>
            </a:r>
            <a:r>
              <a:rPr lang="en-MY" sz="2400" dirty="0" smtClean="0">
                <a:latin typeface="Garamond" pitchFamily="18" charset="0"/>
              </a:rPr>
              <a:t>.</a:t>
            </a:r>
          </a:p>
          <a:p>
            <a:pPr marL="457200" indent="-457200">
              <a:buFont typeface="Wingdings" pitchFamily="2" charset="2"/>
              <a:buChar char="v"/>
            </a:pPr>
            <a:r>
              <a:rPr lang="en-MY" sz="2400" dirty="0" smtClean="0">
                <a:latin typeface="Garamond" pitchFamily="18" charset="0"/>
              </a:rPr>
              <a:t> e. g in </a:t>
            </a:r>
            <a:r>
              <a:rPr lang="en-MY" sz="2400" b="1" dirty="0">
                <a:solidFill>
                  <a:srgbClr val="FF0000"/>
                </a:solidFill>
                <a:latin typeface="Garamond" pitchFamily="18" charset="0"/>
              </a:rPr>
              <a:t>polio</a:t>
            </a:r>
            <a:r>
              <a:rPr lang="en-MY" sz="2400" b="1" dirty="0">
                <a:solidFill>
                  <a:srgbClr val="002060"/>
                </a:solidFill>
                <a:latin typeface="Garamond" pitchFamily="18" charset="0"/>
              </a:rPr>
              <a:t> the infection </a:t>
            </a:r>
            <a:r>
              <a:rPr lang="en-MY" sz="2400" dirty="0">
                <a:latin typeface="Garamond" pitchFamily="18" charset="0"/>
              </a:rPr>
              <a:t>may remain subclinical and the person </a:t>
            </a:r>
            <a:r>
              <a:rPr lang="en-MY" sz="2400" dirty="0" smtClean="0">
                <a:latin typeface="Garamond" pitchFamily="18" charset="0"/>
              </a:rPr>
              <a:t>may </a:t>
            </a:r>
            <a:r>
              <a:rPr lang="en-MY" sz="2400" b="1" dirty="0">
                <a:solidFill>
                  <a:srgbClr val="0070C0"/>
                </a:solidFill>
                <a:latin typeface="Garamond" pitchFamily="18" charset="0"/>
              </a:rPr>
              <a:t>act as a temporary carrier </a:t>
            </a:r>
            <a:r>
              <a:rPr lang="en-MY" sz="2400" dirty="0">
                <a:latin typeface="Garamond" pitchFamily="18" charset="0"/>
              </a:rPr>
              <a:t>by virtue of </a:t>
            </a:r>
            <a:r>
              <a:rPr lang="en-MY" sz="2400" b="1" dirty="0">
                <a:solidFill>
                  <a:srgbClr val="0070C0"/>
                </a:solidFill>
                <a:latin typeface="Garamond" pitchFamily="18" charset="0"/>
              </a:rPr>
              <a:t>shedding t</a:t>
            </a:r>
            <a:r>
              <a:rPr lang="en-MY" sz="2400" dirty="0">
                <a:latin typeface="Garamond" pitchFamily="18" charset="0"/>
              </a:rPr>
              <a:t>he organism. </a:t>
            </a:r>
            <a:endParaRPr lang="en-MY" sz="2400" dirty="0" smtClean="0">
              <a:latin typeface="Garamond" pitchFamily="18" charset="0"/>
            </a:endParaRPr>
          </a:p>
          <a:p>
            <a:pPr marL="457200" indent="-457200">
              <a:buFont typeface="Wingdings" pitchFamily="2" charset="2"/>
              <a:buChar char="v"/>
            </a:pPr>
            <a:r>
              <a:rPr lang="en-MY" sz="2400" dirty="0" smtClean="0">
                <a:latin typeface="Garamond" pitchFamily="18" charset="0"/>
              </a:rPr>
              <a:t>On </a:t>
            </a:r>
            <a:r>
              <a:rPr lang="en-MY" sz="2400" dirty="0">
                <a:latin typeface="Garamond" pitchFamily="18" charset="0"/>
              </a:rPr>
              <a:t>the other hand, in </a:t>
            </a:r>
            <a:r>
              <a:rPr lang="en-MY" sz="2400" b="1" dirty="0">
                <a:solidFill>
                  <a:srgbClr val="FF0000"/>
                </a:solidFill>
                <a:latin typeface="Garamond" pitchFamily="18" charset="0"/>
              </a:rPr>
              <a:t>tuberculosis, </a:t>
            </a:r>
            <a:r>
              <a:rPr lang="en-MY" sz="2400" dirty="0">
                <a:latin typeface="Garamond" pitchFamily="18" charset="0"/>
              </a:rPr>
              <a:t>most persons with </a:t>
            </a:r>
            <a:r>
              <a:rPr lang="en-MY" sz="2400" b="1" dirty="0">
                <a:solidFill>
                  <a:srgbClr val="0070C0"/>
                </a:solidFill>
                <a:latin typeface="Garamond" pitchFamily="18" charset="0"/>
              </a:rPr>
              <a:t>positive tuberculin test </a:t>
            </a:r>
            <a:r>
              <a:rPr lang="en-MY" sz="2400" dirty="0">
                <a:solidFill>
                  <a:schemeClr val="tx2"/>
                </a:solidFill>
                <a:latin typeface="Garamond" pitchFamily="18" charset="0"/>
              </a:rPr>
              <a:t>do </a:t>
            </a:r>
            <a:r>
              <a:rPr lang="en-MY" sz="2400" b="1" dirty="0">
                <a:solidFill>
                  <a:schemeClr val="tx2"/>
                </a:solidFill>
                <a:latin typeface="Garamond" pitchFamily="18" charset="0"/>
              </a:rPr>
              <a:t>not actively disseminate tubercle </a:t>
            </a:r>
            <a:r>
              <a:rPr lang="en-MY" sz="2400" dirty="0">
                <a:solidFill>
                  <a:schemeClr val="tx2"/>
                </a:solidFill>
                <a:latin typeface="Garamond" pitchFamily="18" charset="0"/>
              </a:rPr>
              <a:t>bacilli </a:t>
            </a:r>
            <a:r>
              <a:rPr lang="en-MY" sz="2400" dirty="0">
                <a:latin typeface="Garamond" pitchFamily="18" charset="0"/>
              </a:rPr>
              <a:t>and therefore are not labelled as carrier.</a:t>
            </a:r>
          </a:p>
        </p:txBody>
      </p:sp>
      <p:sp>
        <p:nvSpPr>
          <p:cNvPr id="3" name="Rectangle 2"/>
          <p:cNvSpPr/>
          <p:nvPr/>
        </p:nvSpPr>
        <p:spPr>
          <a:xfrm>
            <a:off x="-25007" y="5301208"/>
            <a:ext cx="9252520" cy="892552"/>
          </a:xfrm>
          <a:prstGeom prst="rect">
            <a:avLst/>
          </a:prstGeom>
        </p:spPr>
        <p:txBody>
          <a:bodyPr wrap="square">
            <a:spAutoFit/>
          </a:bodyPr>
          <a:lstStyle/>
          <a:p>
            <a:pPr>
              <a:defRPr/>
            </a:pPr>
            <a:r>
              <a:rPr lang="en-US" sz="2800" b="1" dirty="0" smtClean="0">
                <a:solidFill>
                  <a:srgbClr val="FF0000"/>
                </a:solidFill>
                <a:latin typeface="Garamond" pitchFamily="18" charset="0"/>
              </a:rPr>
              <a:t> Contact </a:t>
            </a:r>
            <a:r>
              <a:rPr lang="en-US" sz="2800" b="1" dirty="0">
                <a:solidFill>
                  <a:srgbClr val="FF0000"/>
                </a:solidFill>
                <a:latin typeface="Garamond" pitchFamily="18" charset="0"/>
              </a:rPr>
              <a:t>carrier</a:t>
            </a:r>
            <a:r>
              <a:rPr lang="en-US" sz="2800" dirty="0">
                <a:effectLst>
                  <a:outerShdw blurRad="38100" dist="38100" dir="2700000" algn="tl">
                    <a:srgbClr val="000000">
                      <a:alpha val="43137"/>
                    </a:srgbClr>
                  </a:outerShdw>
                </a:effectLst>
                <a:latin typeface="Garamond" pitchFamily="18" charset="0"/>
              </a:rPr>
              <a:t>: </a:t>
            </a:r>
            <a:r>
              <a:rPr lang="en-US" sz="2400" dirty="0">
                <a:effectLst>
                  <a:outerShdw blurRad="38100" dist="38100" dir="2700000" algn="tl">
                    <a:srgbClr val="000000">
                      <a:alpha val="43137"/>
                    </a:srgbClr>
                  </a:outerShdw>
                </a:effectLst>
                <a:latin typeface="Garamond" pitchFamily="18" charset="0"/>
              </a:rPr>
              <a:t>with an infected persons like doctors or nurses, usually transient type (common in cholera, typhoid)</a:t>
            </a:r>
          </a:p>
        </p:txBody>
      </p:sp>
    </p:spTree>
    <p:extLst>
      <p:ext uri="{BB962C8B-B14F-4D97-AF65-F5344CB8AC3E}">
        <p14:creationId xmlns:p14="http://schemas.microsoft.com/office/powerpoint/2010/main" val="1124859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169462"/>
            <a:ext cx="9073008" cy="6684907"/>
          </a:xfrm>
          <a:prstGeom prst="rect">
            <a:avLst/>
          </a:prstGeom>
        </p:spPr>
        <p:txBody>
          <a:bodyPr wrap="square">
            <a:spAutoFit/>
          </a:bodyPr>
          <a:lstStyle/>
          <a:p>
            <a:pPr>
              <a:lnSpc>
                <a:spcPct val="90000"/>
              </a:lnSpc>
              <a:defRPr/>
            </a:pPr>
            <a:r>
              <a:rPr lang="en-US" sz="2800" b="1" dirty="0" smtClean="0">
                <a:solidFill>
                  <a:srgbClr val="FF0000"/>
                </a:solidFill>
                <a:latin typeface="Garamond" pitchFamily="18" charset="0"/>
              </a:rPr>
              <a:t>     </a:t>
            </a:r>
            <a:r>
              <a:rPr lang="en-US" sz="2800" b="1" u="sng" dirty="0" smtClean="0">
                <a:solidFill>
                  <a:srgbClr val="C00000"/>
                </a:solidFill>
                <a:latin typeface="Garamond" pitchFamily="18" charset="0"/>
              </a:rPr>
              <a:t>According </a:t>
            </a:r>
            <a:r>
              <a:rPr lang="en-US" sz="2800" b="1" u="sng" dirty="0">
                <a:solidFill>
                  <a:srgbClr val="C00000"/>
                </a:solidFill>
                <a:latin typeface="Garamond" pitchFamily="18" charset="0"/>
              </a:rPr>
              <a:t>to duration of carriage</a:t>
            </a:r>
            <a:r>
              <a:rPr lang="en-US" sz="2800" b="1" u="sng" dirty="0" smtClean="0">
                <a:solidFill>
                  <a:srgbClr val="FF0000"/>
                </a:solidFill>
                <a:latin typeface="Garamond" pitchFamily="18" charset="0"/>
              </a:rPr>
              <a:t>:</a:t>
            </a:r>
            <a:endParaRPr lang="en-US" sz="2800" b="1" u="sng" dirty="0">
              <a:solidFill>
                <a:srgbClr val="FF0000"/>
              </a:solidFill>
              <a:latin typeface="Garamond" pitchFamily="18" charset="0"/>
            </a:endParaRPr>
          </a:p>
          <a:p>
            <a:pPr marL="514350" indent="-514350">
              <a:lnSpc>
                <a:spcPct val="90000"/>
              </a:lnSpc>
              <a:buFont typeface="+mj-lt"/>
              <a:buAutoNum type="alphaUcPeriod"/>
              <a:defRPr/>
            </a:pPr>
            <a:r>
              <a:rPr lang="en-US" sz="2800" b="1" dirty="0">
                <a:solidFill>
                  <a:srgbClr val="FF0000"/>
                </a:solidFill>
                <a:latin typeface="Garamond" pitchFamily="18" charset="0"/>
              </a:rPr>
              <a:t>Transient carriers</a:t>
            </a:r>
            <a:r>
              <a:rPr lang="en-US" sz="2800" b="1" dirty="0" smtClean="0">
                <a:latin typeface="Garamond" pitchFamily="18" charset="0"/>
              </a:rPr>
              <a:t>:</a:t>
            </a:r>
          </a:p>
          <a:p>
            <a:pPr>
              <a:lnSpc>
                <a:spcPct val="90000"/>
              </a:lnSpc>
              <a:defRPr/>
            </a:pPr>
            <a:r>
              <a:rPr lang="en-US" sz="2800" b="1" dirty="0">
                <a:latin typeface="Garamond" pitchFamily="18" charset="0"/>
              </a:rPr>
              <a:t> </a:t>
            </a:r>
            <a:r>
              <a:rPr lang="en-US" sz="2800" b="1" dirty="0" smtClean="0">
                <a:latin typeface="Garamond" pitchFamily="18" charset="0"/>
              </a:rPr>
              <a:t>   </a:t>
            </a:r>
            <a:r>
              <a:rPr lang="en-US" sz="2800" dirty="0">
                <a:latin typeface="Garamond" pitchFamily="18" charset="0"/>
              </a:rPr>
              <a:t>persons harbor and excrete the organisms </a:t>
            </a:r>
            <a:r>
              <a:rPr lang="en-US" sz="2800" dirty="0">
                <a:solidFill>
                  <a:srgbClr val="FF0000"/>
                </a:solidFill>
                <a:latin typeface="Garamond" pitchFamily="18" charset="0"/>
              </a:rPr>
              <a:t>up </a:t>
            </a:r>
            <a:r>
              <a:rPr lang="en-US" sz="2800" b="1" dirty="0">
                <a:solidFill>
                  <a:srgbClr val="FF0000"/>
                </a:solidFill>
                <a:latin typeface="Garamond" pitchFamily="18" charset="0"/>
              </a:rPr>
              <a:t>to weeks</a:t>
            </a:r>
            <a:r>
              <a:rPr lang="en-US" sz="2800" dirty="0">
                <a:solidFill>
                  <a:srgbClr val="FF0000"/>
                </a:solidFill>
                <a:latin typeface="Garamond" pitchFamily="18" charset="0"/>
              </a:rPr>
              <a:t>)     </a:t>
            </a:r>
            <a:endParaRPr lang="en-US" sz="2800" dirty="0" smtClean="0">
              <a:solidFill>
                <a:srgbClr val="FF0000"/>
              </a:solidFill>
              <a:latin typeface="Garamond" pitchFamily="18" charset="0"/>
            </a:endParaRPr>
          </a:p>
          <a:p>
            <a:pPr>
              <a:lnSpc>
                <a:spcPct val="90000"/>
              </a:lnSpc>
              <a:defRPr/>
            </a:pPr>
            <a:endParaRPr lang="en-US" sz="2800" b="1" dirty="0">
              <a:effectLst>
                <a:outerShdw blurRad="38100" dist="38100" dir="2700000" algn="tl">
                  <a:srgbClr val="C0C0C0"/>
                </a:outerShdw>
              </a:effectLst>
              <a:latin typeface="Garamond" pitchFamily="18" charset="0"/>
            </a:endParaRPr>
          </a:p>
          <a:p>
            <a:pPr>
              <a:lnSpc>
                <a:spcPct val="90000"/>
              </a:lnSpc>
              <a:defRPr/>
            </a:pPr>
            <a:r>
              <a:rPr lang="en-US" sz="2800" b="1" dirty="0" smtClean="0">
                <a:solidFill>
                  <a:srgbClr val="FF0000"/>
                </a:solidFill>
                <a:latin typeface="Garamond" pitchFamily="18" charset="0"/>
              </a:rPr>
              <a:t>B. Temporary carriers</a:t>
            </a:r>
            <a:r>
              <a:rPr lang="en-US" sz="2800" b="1" dirty="0" smtClean="0">
                <a:solidFill>
                  <a:schemeClr val="accent3"/>
                </a:solidFill>
                <a:latin typeface="Garamond" pitchFamily="18" charset="0"/>
              </a:rPr>
              <a:t>; </a:t>
            </a:r>
          </a:p>
          <a:p>
            <a:pPr algn="ctr">
              <a:lnSpc>
                <a:spcPct val="90000"/>
              </a:lnSpc>
              <a:defRPr/>
            </a:pPr>
            <a:r>
              <a:rPr lang="en-US" sz="2800" b="1" dirty="0">
                <a:solidFill>
                  <a:schemeClr val="accent3"/>
                </a:solidFill>
                <a:latin typeface="Garamond" pitchFamily="18" charset="0"/>
              </a:rPr>
              <a:t> </a:t>
            </a:r>
            <a:r>
              <a:rPr lang="en-US" sz="2800" b="1" dirty="0" smtClean="0">
                <a:solidFill>
                  <a:schemeClr val="accent3"/>
                </a:solidFill>
                <a:latin typeface="Garamond" pitchFamily="18" charset="0"/>
              </a:rPr>
              <a:t>  </a:t>
            </a:r>
            <a:r>
              <a:rPr lang="en-MY" sz="2800" dirty="0" smtClean="0">
                <a:latin typeface="Garamond" pitchFamily="18" charset="0"/>
              </a:rPr>
              <a:t> </a:t>
            </a:r>
            <a:r>
              <a:rPr lang="en-MY" sz="2400" dirty="0" smtClean="0">
                <a:latin typeface="Garamond" pitchFamily="18" charset="0"/>
              </a:rPr>
              <a:t>Shed the </a:t>
            </a:r>
            <a:r>
              <a:rPr lang="en-MY" sz="2400" dirty="0">
                <a:latin typeface="Garamond" pitchFamily="18" charset="0"/>
              </a:rPr>
              <a:t>infectious agent for </a:t>
            </a:r>
            <a:r>
              <a:rPr lang="en-MY" sz="2400" b="1" dirty="0">
                <a:solidFill>
                  <a:srgbClr val="FF0000"/>
                </a:solidFill>
                <a:latin typeface="Garamond" pitchFamily="18" charset="0"/>
              </a:rPr>
              <a:t>short periods </a:t>
            </a:r>
            <a:r>
              <a:rPr lang="en-MY" sz="2400" dirty="0">
                <a:latin typeface="Garamond" pitchFamily="18" charset="0"/>
              </a:rPr>
              <a:t>of time</a:t>
            </a:r>
            <a:r>
              <a:rPr lang="en-MY" sz="2400" dirty="0" smtClean="0">
                <a:latin typeface="Garamond" pitchFamily="18" charset="0"/>
              </a:rPr>
              <a:t>.</a:t>
            </a:r>
            <a:r>
              <a:rPr lang="en-US" sz="2400" b="1" dirty="0" smtClean="0">
                <a:latin typeface="Garamond" pitchFamily="18" charset="0"/>
              </a:rPr>
              <a:t>(&lt;3 months),              </a:t>
            </a:r>
            <a:r>
              <a:rPr lang="en-MY" sz="2400" b="1" dirty="0" smtClean="0">
                <a:latin typeface="Garamond" pitchFamily="18" charset="0"/>
              </a:rPr>
              <a:t>included </a:t>
            </a:r>
            <a:r>
              <a:rPr lang="en-MY" sz="2400" b="1" dirty="0">
                <a:latin typeface="Garamond" pitchFamily="18" charset="0"/>
              </a:rPr>
              <a:t>the </a:t>
            </a:r>
            <a:r>
              <a:rPr lang="en-MY" sz="2400" b="1" dirty="0">
                <a:solidFill>
                  <a:srgbClr val="0070C0"/>
                </a:solidFill>
                <a:latin typeface="Garamond" pitchFamily="18" charset="0"/>
              </a:rPr>
              <a:t>incubatory, convalescent and healthy </a:t>
            </a:r>
            <a:r>
              <a:rPr lang="en-MY" sz="2400" b="1" dirty="0" smtClean="0">
                <a:solidFill>
                  <a:srgbClr val="0070C0"/>
                </a:solidFill>
                <a:latin typeface="Garamond" pitchFamily="18" charset="0"/>
              </a:rPr>
              <a:t>carriers</a:t>
            </a:r>
            <a:endParaRPr lang="en-US" sz="2400" b="1" dirty="0" smtClean="0">
              <a:solidFill>
                <a:srgbClr val="FF0000"/>
              </a:solidFill>
              <a:effectLst>
                <a:outerShdw blurRad="38100" dist="38100" dir="2700000" algn="tl">
                  <a:srgbClr val="C0C0C0"/>
                </a:outerShdw>
              </a:effectLst>
              <a:latin typeface="Garamond" pitchFamily="18" charset="0"/>
            </a:endParaRPr>
          </a:p>
          <a:p>
            <a:r>
              <a:rPr lang="en-US" sz="2800" b="1" dirty="0" smtClean="0">
                <a:solidFill>
                  <a:srgbClr val="FF0000"/>
                </a:solidFill>
                <a:latin typeface="Garamond" pitchFamily="18" charset="0"/>
              </a:rPr>
              <a:t>   </a:t>
            </a:r>
          </a:p>
          <a:p>
            <a:r>
              <a:rPr lang="en-US" sz="2800" b="1" dirty="0" smtClean="0">
                <a:solidFill>
                  <a:srgbClr val="FF0000"/>
                </a:solidFill>
                <a:latin typeface="Garamond" pitchFamily="18" charset="0"/>
              </a:rPr>
              <a:t>C. Chronic </a:t>
            </a:r>
            <a:r>
              <a:rPr lang="en-US" sz="2800" b="1" dirty="0">
                <a:solidFill>
                  <a:srgbClr val="FF0000"/>
                </a:solidFill>
                <a:latin typeface="Garamond" pitchFamily="18" charset="0"/>
              </a:rPr>
              <a:t>carriers</a:t>
            </a:r>
            <a:r>
              <a:rPr lang="en-US" sz="2800" dirty="0">
                <a:solidFill>
                  <a:srgbClr val="FFC000"/>
                </a:solidFill>
                <a:latin typeface="Garamond" pitchFamily="18" charset="0"/>
              </a:rPr>
              <a:t>:</a:t>
            </a:r>
          </a:p>
          <a:p>
            <a:pPr algn="ctr"/>
            <a:r>
              <a:rPr lang="en-MY" sz="2800" dirty="0" smtClean="0">
                <a:latin typeface="Garamond" pitchFamily="18" charset="0"/>
              </a:rPr>
              <a:t>  </a:t>
            </a:r>
            <a:r>
              <a:rPr lang="en-MY" sz="2800" b="1" dirty="0" smtClean="0">
                <a:latin typeface="Garamond" pitchFamily="18" charset="0"/>
              </a:rPr>
              <a:t>A </a:t>
            </a:r>
            <a:r>
              <a:rPr lang="en-MY" sz="2800" b="1" dirty="0">
                <a:latin typeface="Garamond" pitchFamily="18" charset="0"/>
              </a:rPr>
              <a:t>chronic carrier is one who </a:t>
            </a:r>
            <a:r>
              <a:rPr lang="en-MY" sz="2800" b="1" dirty="0">
                <a:solidFill>
                  <a:srgbClr val="FF0000"/>
                </a:solidFill>
                <a:latin typeface="Garamond" pitchFamily="18" charset="0"/>
              </a:rPr>
              <a:t>excretes</a:t>
            </a:r>
            <a:r>
              <a:rPr lang="en-MY" sz="2800" b="1" dirty="0">
                <a:latin typeface="Garamond" pitchFamily="18" charset="0"/>
              </a:rPr>
              <a:t> the infectious agent </a:t>
            </a:r>
            <a:r>
              <a:rPr lang="en-MY" sz="2800" b="1" dirty="0">
                <a:solidFill>
                  <a:srgbClr val="FF0000"/>
                </a:solidFill>
                <a:latin typeface="Garamond" pitchFamily="18" charset="0"/>
              </a:rPr>
              <a:t>for indefinite periods</a:t>
            </a:r>
            <a:r>
              <a:rPr lang="en-MY" sz="2800" b="1" dirty="0">
                <a:latin typeface="Garamond" pitchFamily="18" charset="0"/>
              </a:rPr>
              <a:t>.</a:t>
            </a:r>
            <a:endParaRPr lang="en-US" sz="2800" b="1" dirty="0">
              <a:solidFill>
                <a:srgbClr val="FFC000"/>
              </a:solidFill>
              <a:latin typeface="Garamond" pitchFamily="18" charset="0"/>
            </a:endParaRPr>
          </a:p>
          <a:p>
            <a:r>
              <a:rPr lang="en-US" sz="2800" dirty="0">
                <a:solidFill>
                  <a:srgbClr val="FFC000"/>
                </a:solidFill>
                <a:latin typeface="Garamond" pitchFamily="18" charset="0"/>
              </a:rPr>
              <a:t>     </a:t>
            </a:r>
            <a:r>
              <a:rPr lang="en-US" sz="2800" dirty="0" smtClean="0">
                <a:latin typeface="Garamond" pitchFamily="18" charset="0"/>
              </a:rPr>
              <a:t>(&gt;</a:t>
            </a:r>
            <a:r>
              <a:rPr lang="en-US" sz="2800" dirty="0">
                <a:latin typeface="Garamond" pitchFamily="18" charset="0"/>
              </a:rPr>
              <a:t>3 months, .&gt;one year )</a:t>
            </a:r>
            <a:r>
              <a:rPr lang="en-MY" sz="2800" dirty="0">
                <a:latin typeface="Garamond" pitchFamily="18" charset="0"/>
              </a:rPr>
              <a:t> </a:t>
            </a:r>
            <a:endParaRPr lang="en-MY" sz="2800" dirty="0" smtClean="0">
              <a:latin typeface="Garamond" pitchFamily="18" charset="0"/>
            </a:endParaRPr>
          </a:p>
          <a:p>
            <a:r>
              <a:rPr lang="en-MY" sz="2400" b="1" dirty="0" smtClean="0">
                <a:solidFill>
                  <a:schemeClr val="tx2"/>
                </a:solidFill>
                <a:latin typeface="Garamond" pitchFamily="18" charset="0"/>
              </a:rPr>
              <a:t>    The </a:t>
            </a:r>
            <a:r>
              <a:rPr lang="en-MY" sz="2400" b="1" dirty="0">
                <a:solidFill>
                  <a:schemeClr val="tx2"/>
                </a:solidFill>
                <a:latin typeface="Garamond" pitchFamily="18" charset="0"/>
              </a:rPr>
              <a:t>duration of the carrier state varies with the disease. </a:t>
            </a:r>
            <a:endParaRPr lang="en-MY" sz="2400" b="1" dirty="0" smtClean="0">
              <a:solidFill>
                <a:schemeClr val="tx2"/>
              </a:solidFill>
              <a:latin typeface="Garamond" pitchFamily="18" charset="0"/>
            </a:endParaRPr>
          </a:p>
          <a:p>
            <a:pPr algn="ctr"/>
            <a:r>
              <a:rPr lang="en-MY" sz="2800" b="1" i="1" dirty="0" smtClean="0">
                <a:solidFill>
                  <a:srgbClr val="0070C0"/>
                </a:solidFill>
                <a:latin typeface="Garamond" pitchFamily="18" charset="0"/>
              </a:rPr>
              <a:t>  In </a:t>
            </a:r>
            <a:r>
              <a:rPr lang="en-MY" sz="2800" b="1" i="1" dirty="0">
                <a:solidFill>
                  <a:srgbClr val="0070C0"/>
                </a:solidFill>
                <a:latin typeface="Garamond" pitchFamily="18" charset="0"/>
              </a:rPr>
              <a:t>typhoid fever and hepatitis B, the chronic carrier state may last for </a:t>
            </a:r>
            <a:r>
              <a:rPr lang="en-MY" sz="2800" b="1" i="1" dirty="0" smtClean="0">
                <a:solidFill>
                  <a:srgbClr val="0070C0"/>
                </a:solidFill>
                <a:latin typeface="Garamond" pitchFamily="18" charset="0"/>
              </a:rPr>
              <a:t>  several </a:t>
            </a:r>
            <a:r>
              <a:rPr lang="en-MY" sz="2800" b="1" i="1" dirty="0">
                <a:solidFill>
                  <a:srgbClr val="0070C0"/>
                </a:solidFill>
                <a:latin typeface="Garamond" pitchFamily="18" charset="0"/>
              </a:rPr>
              <a:t>years; </a:t>
            </a:r>
            <a:endParaRPr lang="en-MY" sz="2800" b="1" i="1" dirty="0" smtClean="0">
              <a:solidFill>
                <a:srgbClr val="0070C0"/>
              </a:solidFill>
              <a:latin typeface="Garamond" pitchFamily="18" charset="0"/>
            </a:endParaRPr>
          </a:p>
          <a:p>
            <a:r>
              <a:rPr lang="en-MY" sz="2800" b="1" dirty="0">
                <a:solidFill>
                  <a:srgbClr val="0070C0"/>
                </a:solidFill>
                <a:latin typeface="Garamond" pitchFamily="18" charset="0"/>
              </a:rPr>
              <a:t> </a:t>
            </a:r>
            <a:endParaRPr lang="en-MY" sz="2800" b="1" dirty="0" smtClean="0">
              <a:solidFill>
                <a:srgbClr val="0070C0"/>
              </a:solidFill>
              <a:latin typeface="Garamond" pitchFamily="18" charset="0"/>
            </a:endParaRPr>
          </a:p>
        </p:txBody>
      </p:sp>
      <p:sp>
        <p:nvSpPr>
          <p:cNvPr id="3" name="Right Arrow 2"/>
          <p:cNvSpPr/>
          <p:nvPr/>
        </p:nvSpPr>
        <p:spPr>
          <a:xfrm>
            <a:off x="5796136" y="6351935"/>
            <a:ext cx="256258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The longer the carrier </a:t>
            </a:r>
          </a:p>
        </p:txBody>
      </p:sp>
      <p:sp>
        <p:nvSpPr>
          <p:cNvPr id="4" name="Rectangle 3"/>
          <p:cNvSpPr/>
          <p:nvPr/>
        </p:nvSpPr>
        <p:spPr>
          <a:xfrm>
            <a:off x="7561751" y="42842"/>
            <a:ext cx="1593937" cy="923330"/>
          </a:xfrm>
          <a:prstGeom prst="rect">
            <a:avLst/>
          </a:prstGeom>
          <a:ln w="28575">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txBody>
          <a:bodyPr wrap="square">
            <a:spAutoFit/>
          </a:bodyPr>
          <a:lstStyle/>
          <a:p>
            <a:r>
              <a:rPr lang="en-MY" b="1" dirty="0">
                <a:latin typeface="Garamond" pitchFamily="18" charset="0"/>
              </a:rPr>
              <a:t>B. Duration</a:t>
            </a:r>
            <a:endParaRPr lang="en-MY" dirty="0">
              <a:latin typeface="Garamond" pitchFamily="18" charset="0"/>
            </a:endParaRPr>
          </a:p>
          <a:p>
            <a:r>
              <a:rPr lang="en-MY" dirty="0">
                <a:latin typeface="Garamond" pitchFamily="18" charset="0"/>
              </a:rPr>
              <a:t>(a) Temporary</a:t>
            </a:r>
          </a:p>
          <a:p>
            <a:r>
              <a:rPr lang="en-MY" dirty="0">
                <a:latin typeface="Garamond" pitchFamily="18" charset="0"/>
              </a:rPr>
              <a:t>(b) </a:t>
            </a:r>
            <a:r>
              <a:rPr lang="en-MY" dirty="0" smtClean="0">
                <a:latin typeface="Garamond" pitchFamily="18" charset="0"/>
              </a:rPr>
              <a:t>Chronic</a:t>
            </a:r>
            <a:endParaRPr lang="en-MY" dirty="0">
              <a:latin typeface="Garamond" pitchFamily="18" charset="0"/>
            </a:endParaRPr>
          </a:p>
        </p:txBody>
      </p:sp>
    </p:spTree>
    <p:extLst>
      <p:ext uri="{BB962C8B-B14F-4D97-AF65-F5344CB8AC3E}">
        <p14:creationId xmlns:p14="http://schemas.microsoft.com/office/powerpoint/2010/main" val="4015474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8680"/>
            <a:ext cx="9144000" cy="3477875"/>
          </a:xfrm>
          <a:prstGeom prst="rect">
            <a:avLst/>
          </a:prstGeom>
        </p:spPr>
        <p:txBody>
          <a:bodyPr wrap="square">
            <a:spAutoFit/>
          </a:bodyPr>
          <a:lstStyle/>
          <a:p>
            <a:pPr marL="342900" indent="-342900">
              <a:buFont typeface="Wingdings" pitchFamily="2" charset="2"/>
              <a:buChar char="v"/>
            </a:pPr>
            <a:r>
              <a:rPr lang="en-MY" sz="2400" b="1" dirty="0">
                <a:solidFill>
                  <a:srgbClr val="0070C0"/>
                </a:solidFill>
                <a:latin typeface="Garamond" pitchFamily="18" charset="0"/>
              </a:rPr>
              <a:t>The longer the carrier state, the greater the risk </a:t>
            </a:r>
            <a:r>
              <a:rPr lang="en-MY" sz="2400" dirty="0">
                <a:solidFill>
                  <a:srgbClr val="0070C0"/>
                </a:solidFill>
                <a:latin typeface="Garamond" pitchFamily="18" charset="0"/>
              </a:rPr>
              <a:t>to the community</a:t>
            </a:r>
          </a:p>
          <a:p>
            <a:endParaRPr lang="en-MY" sz="2800" dirty="0" smtClean="0">
              <a:latin typeface="Garamond" pitchFamily="18" charset="0"/>
            </a:endParaRPr>
          </a:p>
          <a:p>
            <a:r>
              <a:rPr lang="en-MY" sz="2800" dirty="0" smtClean="0">
                <a:latin typeface="Garamond" pitchFamily="18" charset="0"/>
              </a:rPr>
              <a:t>Some </a:t>
            </a:r>
            <a:r>
              <a:rPr lang="en-MY" sz="2800" dirty="0">
                <a:latin typeface="Garamond" pitchFamily="18" charset="0"/>
              </a:rPr>
              <a:t>carriers excrete the infectious agent </a:t>
            </a:r>
            <a:endParaRPr lang="en-MY" sz="2800" dirty="0" smtClean="0">
              <a:latin typeface="Garamond" pitchFamily="18" charset="0"/>
            </a:endParaRPr>
          </a:p>
          <a:p>
            <a:r>
              <a:rPr lang="en-MY" sz="2800" dirty="0">
                <a:latin typeface="Garamond" pitchFamily="18" charset="0"/>
              </a:rPr>
              <a:t> </a:t>
            </a:r>
            <a:r>
              <a:rPr lang="en-MY" sz="2800" dirty="0" smtClean="0">
                <a:latin typeface="Garamond" pitchFamily="18" charset="0"/>
              </a:rPr>
              <a:t>   </a:t>
            </a:r>
            <a:r>
              <a:rPr lang="en-MY" sz="2800" b="1" dirty="0" smtClean="0">
                <a:latin typeface="Garamond" pitchFamily="18" charset="0"/>
              </a:rPr>
              <a:t>only</a:t>
            </a:r>
            <a:r>
              <a:rPr lang="en-MY" sz="2800" b="1" dirty="0" smtClean="0">
                <a:solidFill>
                  <a:srgbClr val="FF0000"/>
                </a:solidFill>
                <a:latin typeface="Garamond" pitchFamily="18" charset="0"/>
              </a:rPr>
              <a:t> </a:t>
            </a:r>
            <a:r>
              <a:rPr lang="en-MY" sz="2800" b="1" dirty="0">
                <a:solidFill>
                  <a:srgbClr val="FF0000"/>
                </a:solidFill>
                <a:latin typeface="Garamond" pitchFamily="18" charset="0"/>
              </a:rPr>
              <a:t>intermittently </a:t>
            </a:r>
            <a:r>
              <a:rPr lang="en-MY" sz="2800" b="1" dirty="0">
                <a:latin typeface="Garamond" pitchFamily="18" charset="0"/>
              </a:rPr>
              <a:t>and some </a:t>
            </a:r>
            <a:r>
              <a:rPr lang="en-MY" sz="2800" b="1" dirty="0">
                <a:solidFill>
                  <a:srgbClr val="FF0000"/>
                </a:solidFill>
                <a:latin typeface="Garamond" pitchFamily="18" charset="0"/>
              </a:rPr>
              <a:t>continuously</a:t>
            </a:r>
            <a:r>
              <a:rPr lang="en-MY" sz="2800" dirty="0">
                <a:solidFill>
                  <a:srgbClr val="FF0000"/>
                </a:solidFill>
                <a:latin typeface="Garamond" pitchFamily="18" charset="0"/>
              </a:rPr>
              <a:t>. </a:t>
            </a:r>
            <a:endParaRPr lang="en-MY" sz="2800" dirty="0" smtClean="0">
              <a:solidFill>
                <a:srgbClr val="FF0000"/>
              </a:solidFill>
              <a:latin typeface="Garamond" pitchFamily="18" charset="0"/>
            </a:endParaRPr>
          </a:p>
          <a:p>
            <a:r>
              <a:rPr lang="en-MY" sz="2800" dirty="0" smtClean="0">
                <a:latin typeface="Garamond" pitchFamily="18" charset="0"/>
              </a:rPr>
              <a:t>Chronic </a:t>
            </a:r>
            <a:r>
              <a:rPr lang="en-MY" sz="2800" dirty="0">
                <a:latin typeface="Garamond" pitchFamily="18" charset="0"/>
              </a:rPr>
              <a:t>carriers are </a:t>
            </a:r>
            <a:r>
              <a:rPr lang="en-MY" sz="2800" b="1" dirty="0" smtClean="0">
                <a:solidFill>
                  <a:srgbClr val="0070C0"/>
                </a:solidFill>
                <a:latin typeface="Garamond" pitchFamily="18" charset="0"/>
              </a:rPr>
              <a:t>far </a:t>
            </a:r>
            <a:r>
              <a:rPr lang="en-MY" sz="2800" b="1" dirty="0">
                <a:solidFill>
                  <a:srgbClr val="0070C0"/>
                </a:solidFill>
                <a:latin typeface="Garamond" pitchFamily="18" charset="0"/>
              </a:rPr>
              <a:t>more important sources of infection </a:t>
            </a:r>
            <a:r>
              <a:rPr lang="en-MY" sz="2800" dirty="0">
                <a:solidFill>
                  <a:srgbClr val="0070C0"/>
                </a:solidFill>
                <a:latin typeface="Garamond" pitchFamily="18" charset="0"/>
              </a:rPr>
              <a:t>than </a:t>
            </a:r>
            <a:r>
              <a:rPr lang="en-MY" sz="2800" dirty="0" smtClean="0">
                <a:solidFill>
                  <a:srgbClr val="0070C0"/>
                </a:solidFill>
                <a:latin typeface="Garamond" pitchFamily="18" charset="0"/>
              </a:rPr>
              <a:t>cases</a:t>
            </a:r>
          </a:p>
          <a:p>
            <a:r>
              <a:rPr lang="en-MY" sz="2800" b="1" dirty="0">
                <a:latin typeface="Garamond" pitchFamily="18" charset="0"/>
              </a:rPr>
              <a:t>Therefore their early detection and treatment are essential to limit the spread of </a:t>
            </a:r>
            <a:r>
              <a:rPr lang="en-MY" sz="2800" b="1" dirty="0" smtClean="0">
                <a:latin typeface="Garamond" pitchFamily="18" charset="0"/>
              </a:rPr>
              <a:t>infection</a:t>
            </a:r>
            <a:endParaRPr lang="en-MY" sz="2800" b="1" dirty="0">
              <a:latin typeface="Garamond" pitchFamily="18" charset="0"/>
            </a:endParaRPr>
          </a:p>
        </p:txBody>
      </p:sp>
      <p:sp>
        <p:nvSpPr>
          <p:cNvPr id="5" name="Rectangle 4"/>
          <p:cNvSpPr/>
          <p:nvPr/>
        </p:nvSpPr>
        <p:spPr>
          <a:xfrm>
            <a:off x="251520" y="4581128"/>
            <a:ext cx="8130186" cy="483979"/>
          </a:xfrm>
          <a:prstGeom prst="rect">
            <a:avLst/>
          </a:prstGeom>
        </p:spPr>
        <p:txBody>
          <a:bodyPr wrap="square">
            <a:spAutoFit/>
          </a:bodyPr>
          <a:lstStyle/>
          <a:p>
            <a:pPr>
              <a:lnSpc>
                <a:spcPct val="90000"/>
              </a:lnSpc>
              <a:defRPr/>
            </a:pPr>
            <a:r>
              <a:rPr lang="en-US" sz="2800" b="1" dirty="0" smtClean="0">
                <a:effectLst>
                  <a:outerShdw blurRad="38100" dist="38100" dir="2700000" algn="tl">
                    <a:srgbClr val="C0C0C0"/>
                  </a:outerShdw>
                </a:effectLst>
                <a:latin typeface="Garamond" pitchFamily="18" charset="0"/>
              </a:rPr>
              <a:t>D. </a:t>
            </a:r>
            <a:r>
              <a:rPr lang="en-US" sz="2800" b="1" dirty="0" smtClean="0">
                <a:solidFill>
                  <a:schemeClr val="tx2"/>
                </a:solidFill>
                <a:latin typeface="Garamond" pitchFamily="18" charset="0"/>
              </a:rPr>
              <a:t>Permanent </a:t>
            </a:r>
            <a:r>
              <a:rPr lang="en-US" sz="2800" b="1" dirty="0">
                <a:solidFill>
                  <a:schemeClr val="tx2"/>
                </a:solidFill>
                <a:latin typeface="Garamond" pitchFamily="18" charset="0"/>
              </a:rPr>
              <a:t>carriers</a:t>
            </a:r>
            <a:r>
              <a:rPr lang="en-US" sz="2800" dirty="0">
                <a:solidFill>
                  <a:schemeClr val="tx2"/>
                </a:solidFill>
                <a:latin typeface="Garamond" pitchFamily="18" charset="0"/>
              </a:rPr>
              <a:t>: </a:t>
            </a:r>
            <a:r>
              <a:rPr lang="en-US" sz="2800" dirty="0">
                <a:effectLst>
                  <a:outerShdw blurRad="38100" dist="38100" dir="2700000" algn="tl">
                    <a:srgbClr val="C0C0C0"/>
                  </a:outerShdw>
                </a:effectLst>
                <a:latin typeface="Garamond" pitchFamily="18" charset="0"/>
              </a:rPr>
              <a:t>(for life) </a:t>
            </a:r>
          </a:p>
        </p:txBody>
      </p:sp>
    </p:spTree>
    <p:extLst>
      <p:ext uri="{BB962C8B-B14F-4D97-AF65-F5344CB8AC3E}">
        <p14:creationId xmlns:p14="http://schemas.microsoft.com/office/powerpoint/2010/main" val="3879670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9824" y="43351"/>
            <a:ext cx="1584176" cy="1323439"/>
          </a:xfrm>
          <a:prstGeom prst="rect">
            <a:avLst/>
          </a:prstGeom>
          <a:ln w="28575">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txBody>
          <a:bodyPr wrap="square">
            <a:spAutoFit/>
          </a:bodyPr>
          <a:lstStyle/>
          <a:p>
            <a:r>
              <a:rPr lang="en-MY" sz="1600" b="1" dirty="0">
                <a:latin typeface="Garamond" pitchFamily="18" charset="0"/>
              </a:rPr>
              <a:t>C. Portal of exit</a:t>
            </a:r>
            <a:endParaRPr lang="en-MY" sz="1600" dirty="0">
              <a:latin typeface="Garamond" pitchFamily="18" charset="0"/>
            </a:endParaRPr>
          </a:p>
          <a:p>
            <a:r>
              <a:rPr lang="en-MY" sz="1600" dirty="0">
                <a:latin typeface="Garamond" pitchFamily="18" charset="0"/>
              </a:rPr>
              <a:t>(a) Urinary</a:t>
            </a:r>
          </a:p>
          <a:p>
            <a:r>
              <a:rPr lang="en-MY" sz="1600" dirty="0">
                <a:latin typeface="Garamond" pitchFamily="18" charset="0"/>
              </a:rPr>
              <a:t>(b) Intestinal</a:t>
            </a:r>
          </a:p>
          <a:p>
            <a:r>
              <a:rPr lang="en-MY" sz="1600" dirty="0">
                <a:latin typeface="Garamond" pitchFamily="18" charset="0"/>
              </a:rPr>
              <a:t>(c) Respiratory</a:t>
            </a:r>
          </a:p>
          <a:p>
            <a:r>
              <a:rPr lang="en-MY" sz="1600" dirty="0">
                <a:latin typeface="Garamond" pitchFamily="18" charset="0"/>
              </a:rPr>
              <a:t>(d) Others</a:t>
            </a:r>
          </a:p>
        </p:txBody>
      </p:sp>
      <p:sp>
        <p:nvSpPr>
          <p:cNvPr id="3" name="Rectangle 2"/>
          <p:cNvSpPr/>
          <p:nvPr/>
        </p:nvSpPr>
        <p:spPr>
          <a:xfrm>
            <a:off x="0" y="74128"/>
            <a:ext cx="9324528" cy="3170099"/>
          </a:xfrm>
          <a:prstGeom prst="rect">
            <a:avLst/>
          </a:prstGeom>
        </p:spPr>
        <p:txBody>
          <a:bodyPr wrap="square">
            <a:spAutoFit/>
          </a:bodyPr>
          <a:lstStyle/>
          <a:p>
            <a:r>
              <a:rPr lang="en-MY" sz="2800" dirty="0">
                <a:latin typeface="Garamond" pitchFamily="18" charset="0"/>
              </a:rPr>
              <a:t>C</a:t>
            </a:r>
            <a:r>
              <a:rPr lang="en-MY" sz="2400" dirty="0">
                <a:solidFill>
                  <a:srgbClr val="FF0000"/>
                </a:solidFill>
                <a:latin typeface="Garamond" pitchFamily="18" charset="0"/>
              </a:rPr>
              <a:t>. </a:t>
            </a:r>
            <a:r>
              <a:rPr lang="en-MY" sz="2800" b="1" dirty="0" smtClean="0">
                <a:solidFill>
                  <a:srgbClr val="FF0000"/>
                </a:solidFill>
                <a:latin typeface="Garamond" pitchFamily="18" charset="0"/>
              </a:rPr>
              <a:t>Portal </a:t>
            </a:r>
            <a:r>
              <a:rPr lang="en-MY" sz="2800" b="1" dirty="0">
                <a:solidFill>
                  <a:srgbClr val="FF0000"/>
                </a:solidFill>
                <a:latin typeface="Garamond" pitchFamily="18" charset="0"/>
              </a:rPr>
              <a:t>of exit </a:t>
            </a:r>
            <a:r>
              <a:rPr lang="en-MY" sz="2800" dirty="0">
                <a:solidFill>
                  <a:srgbClr val="FF0000"/>
                </a:solidFill>
                <a:latin typeface="Garamond" pitchFamily="18" charset="0"/>
              </a:rPr>
              <a:t>: </a:t>
            </a:r>
            <a:endParaRPr lang="en-MY" sz="2800" dirty="0" smtClean="0">
              <a:solidFill>
                <a:srgbClr val="FF0000"/>
              </a:solidFill>
              <a:latin typeface="Garamond" pitchFamily="18" charset="0"/>
            </a:endParaRPr>
          </a:p>
          <a:p>
            <a:pPr marL="457200" indent="-457200">
              <a:buFont typeface="Wingdings" pitchFamily="2" charset="2"/>
              <a:buChar char="Ø"/>
            </a:pPr>
            <a:r>
              <a:rPr lang="en-MY" sz="2400" b="1" dirty="0" smtClean="0">
                <a:latin typeface="Garamond" pitchFamily="18" charset="0"/>
              </a:rPr>
              <a:t>urinary </a:t>
            </a:r>
            <a:r>
              <a:rPr lang="en-MY" sz="2400" b="1" dirty="0">
                <a:latin typeface="Garamond" pitchFamily="18" charset="0"/>
              </a:rPr>
              <a:t>carriers, </a:t>
            </a:r>
            <a:endParaRPr lang="en-MY" sz="2400" b="1" dirty="0" smtClean="0">
              <a:latin typeface="Garamond" pitchFamily="18" charset="0"/>
            </a:endParaRPr>
          </a:p>
          <a:p>
            <a:pPr marL="457200" indent="-457200">
              <a:buFont typeface="Wingdings" pitchFamily="2" charset="2"/>
              <a:buChar char="Ø"/>
            </a:pPr>
            <a:r>
              <a:rPr lang="en-MY" sz="2400" b="1" dirty="0" smtClean="0">
                <a:latin typeface="Garamond" pitchFamily="18" charset="0"/>
              </a:rPr>
              <a:t>intestinal </a:t>
            </a:r>
            <a:r>
              <a:rPr lang="en-MY" sz="2400" b="1" dirty="0">
                <a:latin typeface="Garamond" pitchFamily="18" charset="0"/>
              </a:rPr>
              <a:t>carriers</a:t>
            </a:r>
            <a:r>
              <a:rPr lang="en-MY" sz="2400" dirty="0">
                <a:latin typeface="Garamond" pitchFamily="18" charset="0"/>
              </a:rPr>
              <a:t>, </a:t>
            </a:r>
            <a:endParaRPr lang="en-MY" sz="2400" dirty="0" smtClean="0">
              <a:latin typeface="Garamond" pitchFamily="18" charset="0"/>
            </a:endParaRPr>
          </a:p>
          <a:p>
            <a:pPr marL="457200" indent="-457200">
              <a:buFont typeface="Wingdings" pitchFamily="2" charset="2"/>
              <a:buChar char="Ø"/>
            </a:pPr>
            <a:r>
              <a:rPr lang="en-MY" sz="2400" b="1" dirty="0" smtClean="0">
                <a:latin typeface="Garamond" pitchFamily="18" charset="0"/>
              </a:rPr>
              <a:t>respiratory </a:t>
            </a:r>
            <a:r>
              <a:rPr lang="en-MY" sz="2400" b="1" dirty="0">
                <a:latin typeface="Garamond" pitchFamily="18" charset="0"/>
              </a:rPr>
              <a:t>carriers, </a:t>
            </a:r>
            <a:endParaRPr lang="en-MY" sz="2400" b="1" dirty="0" smtClean="0">
              <a:latin typeface="Garamond" pitchFamily="18" charset="0"/>
            </a:endParaRPr>
          </a:p>
          <a:p>
            <a:pPr marL="457200" indent="-457200">
              <a:buFont typeface="Wingdings" pitchFamily="2" charset="2"/>
              <a:buChar char="Ø"/>
            </a:pPr>
            <a:r>
              <a:rPr lang="en-MY" sz="2400" b="1" dirty="0" smtClean="0">
                <a:latin typeface="Garamond" pitchFamily="18" charset="0"/>
              </a:rPr>
              <a:t>nasal </a:t>
            </a:r>
            <a:r>
              <a:rPr lang="en-MY" sz="2400" b="1" dirty="0">
                <a:latin typeface="Garamond" pitchFamily="18" charset="0"/>
              </a:rPr>
              <a:t>carriers, </a:t>
            </a:r>
            <a:r>
              <a:rPr lang="en-MY" sz="2400" dirty="0">
                <a:latin typeface="Garamond" pitchFamily="18" charset="0"/>
              </a:rPr>
              <a:t>etc. </a:t>
            </a:r>
            <a:endParaRPr lang="en-MY" sz="2400" dirty="0" smtClean="0">
              <a:latin typeface="Garamond" pitchFamily="18" charset="0"/>
            </a:endParaRPr>
          </a:p>
          <a:p>
            <a:pPr marL="457200" indent="-457200">
              <a:buFont typeface="Wingdings" pitchFamily="2" charset="2"/>
              <a:buChar char="Ø"/>
            </a:pPr>
            <a:r>
              <a:rPr lang="en-MY" sz="2400" b="1" dirty="0" smtClean="0">
                <a:latin typeface="Garamond" pitchFamily="18" charset="0"/>
              </a:rPr>
              <a:t>Skin </a:t>
            </a:r>
            <a:r>
              <a:rPr lang="en-MY" sz="2400" b="1" dirty="0">
                <a:latin typeface="Garamond" pitchFamily="18" charset="0"/>
              </a:rPr>
              <a:t>eruptions</a:t>
            </a:r>
            <a:r>
              <a:rPr lang="en-MY" sz="2400" dirty="0">
                <a:latin typeface="Garamond" pitchFamily="18" charset="0"/>
              </a:rPr>
              <a:t>, open wounds and blood are </a:t>
            </a:r>
            <a:r>
              <a:rPr lang="en-MY" sz="2400" b="1" dirty="0">
                <a:latin typeface="Garamond" pitchFamily="18" charset="0"/>
              </a:rPr>
              <a:t>also portals of exit. </a:t>
            </a:r>
            <a:endParaRPr lang="en-US" sz="2400" b="1" dirty="0">
              <a:latin typeface="Garamond" pitchFamily="18" charset="0"/>
            </a:endParaRPr>
          </a:p>
          <a:p>
            <a:r>
              <a:rPr lang="en-MY" sz="2800" b="1" i="1" dirty="0" smtClean="0">
                <a:solidFill>
                  <a:srgbClr val="FF0000"/>
                </a:solidFill>
                <a:latin typeface="Garamond" pitchFamily="18" charset="0"/>
              </a:rPr>
              <a:t> </a:t>
            </a:r>
            <a:r>
              <a:rPr lang="en-MY" sz="2400" b="1" i="1" dirty="0" smtClean="0">
                <a:solidFill>
                  <a:srgbClr val="FF0000"/>
                </a:solidFill>
                <a:latin typeface="Garamond" pitchFamily="18" charset="0"/>
              </a:rPr>
              <a:t>portal </a:t>
            </a:r>
            <a:r>
              <a:rPr lang="en-MY" sz="2400" b="1" i="1" dirty="0">
                <a:solidFill>
                  <a:srgbClr val="FF0000"/>
                </a:solidFill>
                <a:latin typeface="Garamond" pitchFamily="18" charset="0"/>
              </a:rPr>
              <a:t>of exit </a:t>
            </a:r>
            <a:r>
              <a:rPr lang="en-MY" sz="2400" b="1" i="1" dirty="0">
                <a:solidFill>
                  <a:srgbClr val="0070C0"/>
                </a:solidFill>
                <a:latin typeface="Garamond" pitchFamily="18" charset="0"/>
              </a:rPr>
              <a:t>and the </a:t>
            </a:r>
            <a:r>
              <a:rPr lang="en-MY" sz="2400" b="1" i="1" dirty="0">
                <a:solidFill>
                  <a:srgbClr val="FF0000"/>
                </a:solidFill>
                <a:latin typeface="Garamond" pitchFamily="18" charset="0"/>
              </a:rPr>
              <a:t>occupational status </a:t>
            </a:r>
            <a:r>
              <a:rPr lang="en-MY" sz="2400" b="1" i="1" dirty="0">
                <a:solidFill>
                  <a:srgbClr val="0070C0"/>
                </a:solidFill>
                <a:latin typeface="Garamond" pitchFamily="18" charset="0"/>
              </a:rPr>
              <a:t>of the carrier </a:t>
            </a:r>
            <a:endParaRPr lang="en-MY" sz="2400" b="1" i="1" dirty="0" smtClean="0">
              <a:solidFill>
                <a:srgbClr val="0070C0"/>
              </a:solidFill>
              <a:latin typeface="Garamond" pitchFamily="18" charset="0"/>
            </a:endParaRPr>
          </a:p>
          <a:p>
            <a:r>
              <a:rPr lang="en-MY" sz="2400" b="1" i="1" dirty="0">
                <a:solidFill>
                  <a:srgbClr val="0070C0"/>
                </a:solidFill>
                <a:latin typeface="Garamond" pitchFamily="18" charset="0"/>
              </a:rPr>
              <a:t> </a:t>
            </a:r>
            <a:r>
              <a:rPr lang="en-MY" sz="2400" b="1" i="1" dirty="0" smtClean="0">
                <a:solidFill>
                  <a:srgbClr val="0070C0"/>
                </a:solidFill>
                <a:latin typeface="Garamond" pitchFamily="18" charset="0"/>
              </a:rPr>
              <a:t>  </a:t>
            </a:r>
            <a:r>
              <a:rPr lang="en-MY" sz="2400" b="1" i="1" dirty="0" smtClean="0">
                <a:latin typeface="Garamond" pitchFamily="18" charset="0"/>
              </a:rPr>
              <a:t>are </a:t>
            </a:r>
            <a:r>
              <a:rPr lang="en-MY" sz="2400" b="1" i="1" dirty="0">
                <a:latin typeface="Garamond" pitchFamily="18" charset="0"/>
              </a:rPr>
              <a:t>important epidemiological considerations</a:t>
            </a:r>
            <a:r>
              <a:rPr lang="en-MY" sz="2400" b="1" i="1" dirty="0" smtClean="0">
                <a:solidFill>
                  <a:srgbClr val="0070C0"/>
                </a:solidFill>
                <a:latin typeface="Garamond" pitchFamily="18" charset="0"/>
              </a:rPr>
              <a:t>.</a:t>
            </a:r>
            <a:r>
              <a:rPr lang="en-MY" sz="2400" dirty="0">
                <a:latin typeface="Garamond" pitchFamily="18" charset="0"/>
              </a:rPr>
              <a:t> In </a:t>
            </a:r>
            <a:r>
              <a:rPr lang="en-MY" sz="2400" dirty="0">
                <a:solidFill>
                  <a:srgbClr val="FF0000"/>
                </a:solidFill>
                <a:latin typeface="Garamond" pitchFamily="18" charset="0"/>
              </a:rPr>
              <a:t>typhoid </a:t>
            </a:r>
            <a:r>
              <a:rPr lang="en-MY" sz="2400" dirty="0" smtClean="0">
                <a:solidFill>
                  <a:srgbClr val="FF0000"/>
                </a:solidFill>
                <a:latin typeface="Garamond" pitchFamily="18" charset="0"/>
              </a:rPr>
              <a:t>fever</a:t>
            </a:r>
            <a:endParaRPr lang="en-MY" sz="2400" b="1" i="1" dirty="0">
              <a:solidFill>
                <a:srgbClr val="0070C0"/>
              </a:solidFill>
              <a:latin typeface="Garamond" pitchFamily="18" charset="0"/>
            </a:endParaRPr>
          </a:p>
        </p:txBody>
      </p:sp>
      <p:sp>
        <p:nvSpPr>
          <p:cNvPr id="4" name="Rectangle 3"/>
          <p:cNvSpPr/>
          <p:nvPr/>
        </p:nvSpPr>
        <p:spPr>
          <a:xfrm>
            <a:off x="0" y="3428999"/>
            <a:ext cx="8744653" cy="3293209"/>
          </a:xfrm>
          <a:prstGeom prst="rect">
            <a:avLst/>
          </a:prstGeom>
        </p:spPr>
        <p:txBody>
          <a:bodyPr wrap="square">
            <a:spAutoFit/>
          </a:bodyPr>
          <a:lstStyle/>
          <a:p>
            <a:pPr>
              <a:defRPr/>
            </a:pPr>
            <a:r>
              <a:rPr lang="en-US" sz="2800" b="1" dirty="0" smtClean="0">
                <a:solidFill>
                  <a:srgbClr val="FF0000"/>
                </a:solidFill>
                <a:latin typeface="Garamond" pitchFamily="18" charset="0"/>
              </a:rPr>
              <a:t>       Carriers </a:t>
            </a:r>
            <a:r>
              <a:rPr lang="en-US" sz="2800" b="1" dirty="0">
                <a:solidFill>
                  <a:srgbClr val="FF0000"/>
                </a:solidFill>
                <a:latin typeface="Garamond" pitchFamily="18" charset="0"/>
              </a:rPr>
              <a:t>are dangerous because:</a:t>
            </a:r>
          </a:p>
          <a:p>
            <a:pPr marL="514350" indent="-514350">
              <a:lnSpc>
                <a:spcPct val="150000"/>
              </a:lnSpc>
              <a:buFont typeface="+mj-lt"/>
              <a:buAutoNum type="arabicPeriod"/>
              <a:defRPr/>
            </a:pPr>
            <a:r>
              <a:rPr lang="en-US" sz="2400" b="1" dirty="0">
                <a:latin typeface="Garamond" pitchFamily="18" charset="0"/>
              </a:rPr>
              <a:t>They do not show any clinical manifestation</a:t>
            </a:r>
          </a:p>
          <a:p>
            <a:pPr marL="514350" indent="-514350">
              <a:lnSpc>
                <a:spcPct val="150000"/>
              </a:lnSpc>
              <a:buFont typeface="+mj-lt"/>
              <a:buAutoNum type="arabicPeriod"/>
              <a:defRPr/>
            </a:pPr>
            <a:r>
              <a:rPr lang="en-US" sz="2400" b="1" dirty="0">
                <a:latin typeface="Garamond" pitchFamily="18" charset="0"/>
              </a:rPr>
              <a:t>The carrier and his contacts are not aware of their conditions</a:t>
            </a:r>
          </a:p>
          <a:p>
            <a:pPr marL="514350" indent="-514350">
              <a:lnSpc>
                <a:spcPct val="150000"/>
              </a:lnSpc>
              <a:buFont typeface="+mj-lt"/>
              <a:buAutoNum type="arabicPeriod"/>
              <a:defRPr/>
            </a:pPr>
            <a:r>
              <a:rPr lang="en-US" sz="2400" b="1" dirty="0">
                <a:latin typeface="Garamond" pitchFamily="18" charset="0"/>
              </a:rPr>
              <a:t>It is difficult to discover them</a:t>
            </a:r>
          </a:p>
          <a:p>
            <a:pPr marL="514350" indent="-514350">
              <a:lnSpc>
                <a:spcPct val="150000"/>
              </a:lnSpc>
              <a:buFont typeface="+mj-lt"/>
              <a:buAutoNum type="arabicPeriod"/>
              <a:defRPr/>
            </a:pPr>
            <a:r>
              <a:rPr lang="en-US" sz="2400" b="1" dirty="0">
                <a:latin typeface="Garamond" pitchFamily="18" charset="0"/>
              </a:rPr>
              <a:t>It is not always possible to deal with them</a:t>
            </a:r>
          </a:p>
          <a:p>
            <a:pPr marL="514350" indent="-514350">
              <a:lnSpc>
                <a:spcPct val="150000"/>
              </a:lnSpc>
              <a:buFont typeface="+mj-lt"/>
              <a:buAutoNum type="arabicPeriod"/>
              <a:defRPr/>
            </a:pPr>
            <a:r>
              <a:rPr lang="en-US" sz="2400" b="1" dirty="0">
                <a:latin typeface="Garamond" pitchFamily="18" charset="0"/>
              </a:rPr>
              <a:t>The long period of carriage in some diseases.</a:t>
            </a:r>
            <a:endParaRPr lang="ar-EG" sz="2400" b="1" dirty="0">
              <a:latin typeface="Garamond" pitchFamily="18" charset="0"/>
            </a:endParaRPr>
          </a:p>
        </p:txBody>
      </p:sp>
    </p:spTree>
    <p:extLst>
      <p:ext uri="{BB962C8B-B14F-4D97-AF65-F5344CB8AC3E}">
        <p14:creationId xmlns:p14="http://schemas.microsoft.com/office/powerpoint/2010/main" val="315631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13" y="1844824"/>
            <a:ext cx="7211144"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Font typeface="Wingdings" pitchFamily="2" charset="2"/>
              <a:buAutoNum type="arabicPeriod"/>
              <a:defRPr/>
            </a:pPr>
            <a:r>
              <a:rPr lang="en-US" sz="2800" strike="sngStrike" dirty="0" smtClean="0">
                <a:latin typeface="Garamond" pitchFamily="18" charset="0"/>
              </a:rPr>
              <a:t>Presence of the </a:t>
            </a:r>
            <a:r>
              <a:rPr lang="en-US" sz="2800" b="1" strike="sngStrike" dirty="0" smtClean="0">
                <a:solidFill>
                  <a:srgbClr val="CC0000"/>
                </a:solidFill>
                <a:latin typeface="Garamond" pitchFamily="18" charset="0"/>
              </a:rPr>
              <a:t>microbiologic agent</a:t>
            </a:r>
            <a:r>
              <a:rPr lang="en-US" sz="2800" b="1" dirty="0" smtClean="0">
                <a:solidFill>
                  <a:srgbClr val="CC0000"/>
                </a:solidFill>
                <a:latin typeface="Garamond" pitchFamily="18" charset="0"/>
              </a:rPr>
              <a:t>.</a:t>
            </a:r>
          </a:p>
          <a:p>
            <a:pPr marL="609600" indent="-609600">
              <a:buFont typeface="Wingdings" pitchFamily="2" charset="2"/>
              <a:buAutoNum type="arabicPeriod"/>
              <a:defRPr/>
            </a:pPr>
            <a:r>
              <a:rPr lang="en-US" sz="2800" dirty="0" smtClean="0">
                <a:latin typeface="Garamond" pitchFamily="18" charset="0"/>
              </a:rPr>
              <a:t>Presence of a </a:t>
            </a:r>
            <a:r>
              <a:rPr lang="en-US" sz="2800" b="1" dirty="0" smtClean="0">
                <a:solidFill>
                  <a:srgbClr val="CC0000"/>
                </a:solidFill>
                <a:latin typeface="Garamond" pitchFamily="18" charset="0"/>
              </a:rPr>
              <a:t>reservoir and </a:t>
            </a:r>
            <a:r>
              <a:rPr lang="en-US" sz="2800" b="1" dirty="0" smtClean="0">
                <a:latin typeface="Garamond" pitchFamily="18" charset="0"/>
              </a:rPr>
              <a:t>source.</a:t>
            </a:r>
          </a:p>
          <a:p>
            <a:pPr marL="609600" indent="-609600">
              <a:buFont typeface="Wingdings" pitchFamily="2" charset="2"/>
              <a:buAutoNum type="arabicPeriod"/>
              <a:defRPr/>
            </a:pPr>
            <a:r>
              <a:rPr lang="en-US" sz="2800" dirty="0" smtClean="0">
                <a:latin typeface="Garamond" pitchFamily="18" charset="0"/>
              </a:rPr>
              <a:t>An </a:t>
            </a:r>
            <a:r>
              <a:rPr lang="en-US" sz="2800" b="1" dirty="0" smtClean="0">
                <a:solidFill>
                  <a:srgbClr val="CC0000"/>
                </a:solidFill>
                <a:latin typeface="Garamond" pitchFamily="18" charset="0"/>
              </a:rPr>
              <a:t>outlet</a:t>
            </a:r>
            <a:r>
              <a:rPr lang="en-US" sz="2800" dirty="0" smtClean="0">
                <a:solidFill>
                  <a:srgbClr val="FF0000"/>
                </a:solidFill>
                <a:latin typeface="Garamond" pitchFamily="18" charset="0"/>
              </a:rPr>
              <a:t> </a:t>
            </a:r>
            <a:r>
              <a:rPr lang="en-US" sz="2800" b="1" dirty="0" smtClean="0">
                <a:solidFill>
                  <a:schemeClr val="tx2"/>
                </a:solidFill>
                <a:latin typeface="Garamond" pitchFamily="18" charset="0"/>
              </a:rPr>
              <a:t>(portal of exit</a:t>
            </a:r>
            <a:r>
              <a:rPr lang="en-US" sz="2800" b="1" dirty="0" smtClean="0">
                <a:solidFill>
                  <a:srgbClr val="FF0000"/>
                </a:solidFill>
                <a:latin typeface="Garamond" pitchFamily="18" charset="0"/>
              </a:rPr>
              <a:t>)</a:t>
            </a:r>
            <a:r>
              <a:rPr lang="en-US" sz="2800" dirty="0" smtClean="0">
                <a:solidFill>
                  <a:srgbClr val="FF0000"/>
                </a:solidFill>
                <a:latin typeface="Garamond" pitchFamily="18" charset="0"/>
              </a:rPr>
              <a:t> </a:t>
            </a:r>
            <a:r>
              <a:rPr lang="en-US" sz="2800" dirty="0" smtClean="0">
                <a:latin typeface="Garamond" pitchFamily="18" charset="0"/>
              </a:rPr>
              <a:t>from reservoir.</a:t>
            </a:r>
          </a:p>
          <a:p>
            <a:pPr marL="609600" indent="-609600">
              <a:buFont typeface="Wingdings" pitchFamily="2" charset="2"/>
              <a:buAutoNum type="arabicPeriod"/>
              <a:defRPr/>
            </a:pPr>
            <a:r>
              <a:rPr lang="en-US" sz="2800" dirty="0" smtClean="0">
                <a:latin typeface="Garamond" pitchFamily="18" charset="0"/>
              </a:rPr>
              <a:t>A suitable </a:t>
            </a:r>
            <a:r>
              <a:rPr lang="en-US" sz="2800" b="1" dirty="0" smtClean="0">
                <a:solidFill>
                  <a:srgbClr val="CC0000"/>
                </a:solidFill>
                <a:latin typeface="Garamond" pitchFamily="18" charset="0"/>
              </a:rPr>
              <a:t>mode of transmission.</a:t>
            </a:r>
          </a:p>
          <a:p>
            <a:pPr marL="609600" indent="-609600">
              <a:buFont typeface="Wingdings" pitchFamily="2" charset="2"/>
              <a:buAutoNum type="arabicPeriod"/>
              <a:defRPr/>
            </a:pPr>
            <a:r>
              <a:rPr lang="en-US" sz="2800" dirty="0" smtClean="0">
                <a:latin typeface="Garamond" pitchFamily="18" charset="0"/>
              </a:rPr>
              <a:t>An </a:t>
            </a:r>
            <a:r>
              <a:rPr lang="en-US" sz="2800" b="1" dirty="0" smtClean="0">
                <a:solidFill>
                  <a:srgbClr val="CC0000"/>
                </a:solidFill>
                <a:latin typeface="Garamond" pitchFamily="18" charset="0"/>
              </a:rPr>
              <a:t>inlet</a:t>
            </a:r>
            <a:r>
              <a:rPr lang="en-US" sz="2800" dirty="0" smtClean="0">
                <a:latin typeface="Garamond" pitchFamily="18" charset="0"/>
              </a:rPr>
              <a:t> </a:t>
            </a:r>
            <a:r>
              <a:rPr lang="en-US" sz="2800" b="1" dirty="0" smtClean="0">
                <a:latin typeface="Garamond" pitchFamily="18" charset="0"/>
              </a:rPr>
              <a:t>(portal of entry).</a:t>
            </a:r>
          </a:p>
          <a:p>
            <a:pPr marL="609600" indent="-609600">
              <a:buFont typeface="Wingdings" pitchFamily="2" charset="2"/>
              <a:buAutoNum type="arabicPeriod"/>
              <a:defRPr/>
            </a:pPr>
            <a:r>
              <a:rPr lang="en-US" sz="2800" dirty="0" smtClean="0">
                <a:latin typeface="Garamond" pitchFamily="18" charset="0"/>
              </a:rPr>
              <a:t>A </a:t>
            </a:r>
            <a:r>
              <a:rPr lang="en-US" sz="2800" b="1" dirty="0" smtClean="0">
                <a:solidFill>
                  <a:srgbClr val="CC0000"/>
                </a:solidFill>
                <a:latin typeface="Garamond" pitchFamily="18" charset="0"/>
              </a:rPr>
              <a:t>susceptible host</a:t>
            </a:r>
            <a:r>
              <a:rPr lang="en-US" sz="2800" dirty="0" smtClean="0">
                <a:latin typeface="Garamond" pitchFamily="18" charset="0"/>
              </a:rPr>
              <a:t>.</a:t>
            </a:r>
          </a:p>
        </p:txBody>
      </p:sp>
      <p:sp>
        <p:nvSpPr>
          <p:cNvPr id="3" name="Rectangle 2"/>
          <p:cNvSpPr/>
          <p:nvPr/>
        </p:nvSpPr>
        <p:spPr>
          <a:xfrm>
            <a:off x="179512" y="260648"/>
            <a:ext cx="8856984" cy="954107"/>
          </a:xfrm>
          <a:prstGeom prst="rect">
            <a:avLst/>
          </a:prstGeom>
        </p:spPr>
        <p:txBody>
          <a:bodyPr wrap="square">
            <a:spAutoFit/>
          </a:bodyPr>
          <a:lstStyle/>
          <a:p>
            <a:pPr algn="ctr"/>
            <a:r>
              <a:rPr lang="en-US" sz="2800" b="1" dirty="0" smtClean="0">
                <a:solidFill>
                  <a:srgbClr val="FF0000"/>
                </a:solidFill>
                <a:latin typeface="Garamond" pitchFamily="18" charset="0"/>
              </a:rPr>
              <a:t>Requisites for  Perpetuation  of Communicable Diseases </a:t>
            </a:r>
            <a:br>
              <a:rPr lang="en-US" sz="2800" b="1" dirty="0" smtClean="0">
                <a:solidFill>
                  <a:srgbClr val="FF0000"/>
                </a:solidFill>
                <a:latin typeface="Garamond" pitchFamily="18" charset="0"/>
              </a:rPr>
            </a:br>
            <a:r>
              <a:rPr lang="en-US" sz="2800" b="1" dirty="0" smtClean="0">
                <a:solidFill>
                  <a:srgbClr val="CC0000"/>
                </a:solidFill>
                <a:latin typeface="Garamond" pitchFamily="18" charset="0"/>
              </a:rPr>
              <a:t>(The Cycle Of Infection</a:t>
            </a:r>
            <a:endParaRPr lang="en-MY" sz="2800" dirty="0">
              <a:latin typeface="Garamond" pitchFamily="18" charset="0"/>
            </a:endParaRPr>
          </a:p>
        </p:txBody>
      </p:sp>
      <p:pic>
        <p:nvPicPr>
          <p:cNvPr id="5" name="Picture 4" descr="chain of infection"/>
          <p:cNvPicPr>
            <a:picLocks noChangeAspect="1" noChangeArrowheads="1"/>
          </p:cNvPicPr>
          <p:nvPr/>
        </p:nvPicPr>
        <p:blipFill>
          <a:blip r:embed="rId2" cstate="print">
            <a:extLst>
              <a:ext uri="{28A0092B-C50C-407E-A947-70E740481C1C}">
                <a14:useLocalDpi xmlns:a14="http://schemas.microsoft.com/office/drawing/2010/main" val="0"/>
              </a:ext>
            </a:extLst>
          </a:blip>
          <a:srcRect l="11111" t="31873" r="15741"/>
          <a:stretch>
            <a:fillRect/>
          </a:stretch>
        </p:blipFill>
        <p:spPr bwMode="auto">
          <a:xfrm>
            <a:off x="4608004" y="4077072"/>
            <a:ext cx="4377913"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76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036496" cy="3293209"/>
          </a:xfrm>
          <a:prstGeom prst="rect">
            <a:avLst/>
          </a:prstGeom>
        </p:spPr>
        <p:txBody>
          <a:bodyPr wrap="square">
            <a:spAutoFit/>
          </a:bodyPr>
          <a:lstStyle/>
          <a:p>
            <a:pPr marL="742950" indent="-742950">
              <a:buSzPct val="100000"/>
              <a:buFont typeface="Arial" charset="0"/>
              <a:buAutoNum type="arabicPeriod" startAt="2"/>
              <a:defRPr/>
            </a:pPr>
            <a:r>
              <a:rPr lang="en-US" sz="2800" b="1" u="sng" dirty="0">
                <a:solidFill>
                  <a:srgbClr val="C00000"/>
                </a:solidFill>
                <a:latin typeface="Garamond" pitchFamily="18" charset="0"/>
              </a:rPr>
              <a:t>Animal reservoir</a:t>
            </a:r>
          </a:p>
          <a:p>
            <a:pPr marL="742950" indent="-742950">
              <a:defRPr/>
            </a:pPr>
            <a:r>
              <a:rPr lang="en-US" sz="2400" b="1" dirty="0">
                <a:latin typeface="Garamond" pitchFamily="18" charset="0"/>
              </a:rPr>
              <a:t>Animal can act as reservoirs whether </a:t>
            </a:r>
            <a:r>
              <a:rPr lang="en-US" sz="2400" b="1" dirty="0" smtClean="0">
                <a:latin typeface="Garamond" pitchFamily="18" charset="0"/>
              </a:rPr>
              <a:t>as</a:t>
            </a:r>
          </a:p>
          <a:p>
            <a:pPr marL="742950" indent="-742950">
              <a:defRPr/>
            </a:pPr>
            <a:r>
              <a:rPr lang="en-US" sz="2400" b="1" dirty="0" smtClean="0">
                <a:solidFill>
                  <a:srgbClr val="0070C0"/>
                </a:solidFill>
                <a:latin typeface="Garamond" pitchFamily="18" charset="0"/>
              </a:rPr>
              <a:t> </a:t>
            </a:r>
            <a:r>
              <a:rPr lang="en-US" sz="2400" b="1" dirty="0">
                <a:solidFill>
                  <a:srgbClr val="0070C0"/>
                </a:solidFill>
                <a:latin typeface="Garamond" pitchFamily="18" charset="0"/>
              </a:rPr>
              <a:t>diseased </a:t>
            </a:r>
            <a:r>
              <a:rPr lang="en-US" sz="2400" b="1" dirty="0">
                <a:latin typeface="Garamond" pitchFamily="18" charset="0"/>
              </a:rPr>
              <a:t>or </a:t>
            </a:r>
            <a:r>
              <a:rPr lang="en-US" sz="2400" b="1" dirty="0">
                <a:solidFill>
                  <a:srgbClr val="0070C0"/>
                </a:solidFill>
                <a:latin typeface="Garamond" pitchFamily="18" charset="0"/>
              </a:rPr>
              <a:t>carriers</a:t>
            </a:r>
            <a:r>
              <a:rPr lang="en-US" sz="2400" b="1" dirty="0" smtClean="0">
                <a:solidFill>
                  <a:srgbClr val="0070C0"/>
                </a:solidFill>
                <a:latin typeface="Garamond" pitchFamily="18" charset="0"/>
              </a:rPr>
              <a:t>.</a:t>
            </a:r>
          </a:p>
          <a:p>
            <a:pPr marL="742950" indent="-742950">
              <a:defRPr/>
            </a:pPr>
            <a:r>
              <a:rPr lang="en-MY" sz="2800" b="1" i="1" dirty="0" smtClean="0">
                <a:latin typeface="Garamond" pitchFamily="18" charset="0"/>
              </a:rPr>
              <a:t>examples</a:t>
            </a:r>
            <a:r>
              <a:rPr lang="en-MY" sz="2800" i="1" dirty="0" smtClean="0">
                <a:latin typeface="Garamond" pitchFamily="18" charset="0"/>
              </a:rPr>
              <a:t> </a:t>
            </a:r>
            <a:r>
              <a:rPr lang="en-MY" sz="2800" i="1" dirty="0">
                <a:latin typeface="Garamond" pitchFamily="18" charset="0"/>
              </a:rPr>
              <a:t>are </a:t>
            </a:r>
            <a:r>
              <a:rPr lang="en-MY" sz="2400" i="1" dirty="0">
                <a:latin typeface="Garamond" pitchFamily="18" charset="0"/>
              </a:rPr>
              <a:t>rabies, yellow fever </a:t>
            </a:r>
            <a:r>
              <a:rPr lang="en-MY" sz="2800" i="1" dirty="0" smtClean="0">
                <a:latin typeface="Garamond" pitchFamily="18" charset="0"/>
              </a:rPr>
              <a:t>and </a:t>
            </a:r>
            <a:r>
              <a:rPr lang="en-MY" sz="2400" i="1" dirty="0" smtClean="0">
                <a:latin typeface="Garamond" pitchFamily="18" charset="0"/>
              </a:rPr>
              <a:t>influenza</a:t>
            </a:r>
            <a:r>
              <a:rPr lang="en-MY" sz="2400" i="1" dirty="0">
                <a:latin typeface="Garamond" pitchFamily="18" charset="0"/>
              </a:rPr>
              <a:t>. </a:t>
            </a:r>
            <a:endParaRPr lang="en-MY" sz="2400" i="1" dirty="0" smtClean="0">
              <a:latin typeface="Garamond" pitchFamily="18" charset="0"/>
            </a:endParaRPr>
          </a:p>
          <a:p>
            <a:pPr marL="742950" indent="-742950">
              <a:defRPr/>
            </a:pPr>
            <a:r>
              <a:rPr lang="en-MY" sz="2400" b="1" i="1" dirty="0" smtClean="0">
                <a:solidFill>
                  <a:schemeClr val="accent1"/>
                </a:solidFill>
                <a:latin typeface="Garamond" pitchFamily="18" charset="0"/>
              </a:rPr>
              <a:t>The </a:t>
            </a:r>
            <a:r>
              <a:rPr lang="en-MY" sz="2400" b="1" i="1" dirty="0">
                <a:solidFill>
                  <a:schemeClr val="accent1"/>
                </a:solidFill>
                <a:latin typeface="Garamond" pitchFamily="18" charset="0"/>
              </a:rPr>
              <a:t>role of pigs and ducks in the spread of epidemic and pandemic influenza both as reservoirs, carriers </a:t>
            </a:r>
            <a:r>
              <a:rPr lang="en-MY" sz="2400" b="1" i="1" dirty="0" smtClean="0">
                <a:solidFill>
                  <a:schemeClr val="accent1"/>
                </a:solidFill>
                <a:latin typeface="Garamond" pitchFamily="18" charset="0"/>
              </a:rPr>
              <a:t>a</a:t>
            </a:r>
          </a:p>
          <a:p>
            <a:pPr marL="742950" indent="-742950">
              <a:defRPr/>
            </a:pPr>
            <a:r>
              <a:rPr lang="en-US" sz="2800" b="1" dirty="0" smtClean="0">
                <a:solidFill>
                  <a:srgbClr val="C00000"/>
                </a:solidFill>
                <a:latin typeface="Garamond" pitchFamily="18" charset="0"/>
              </a:rPr>
              <a:t>Zoonosis</a:t>
            </a:r>
            <a:r>
              <a:rPr lang="en-US" sz="2800" b="1" dirty="0">
                <a:solidFill>
                  <a:srgbClr val="C00000"/>
                </a:solidFill>
                <a:latin typeface="Garamond" pitchFamily="18" charset="0"/>
              </a:rPr>
              <a:t>: </a:t>
            </a:r>
            <a:r>
              <a:rPr lang="en-US" sz="2800" dirty="0">
                <a:latin typeface="Garamond" pitchFamily="18" charset="0"/>
              </a:rPr>
              <a:t>infectious disease transmissible under normal conditions from </a:t>
            </a:r>
            <a:r>
              <a:rPr lang="en-US" sz="2800" b="1" dirty="0">
                <a:latin typeface="Garamond" pitchFamily="18" charset="0"/>
              </a:rPr>
              <a:t>vertebrate </a:t>
            </a:r>
            <a:r>
              <a:rPr lang="en-US" sz="2800" b="1" dirty="0">
                <a:effectLst>
                  <a:outerShdw blurRad="38100" dist="38100" dir="2700000" algn="tl">
                    <a:srgbClr val="C0C0C0"/>
                  </a:outerShdw>
                </a:effectLst>
                <a:latin typeface="Garamond" pitchFamily="18" charset="0"/>
              </a:rPr>
              <a:t>animate to man</a:t>
            </a:r>
            <a:r>
              <a:rPr lang="en-US" sz="2800" dirty="0">
                <a:effectLst>
                  <a:outerShdw blurRad="38100" dist="38100" dir="2700000" algn="tl">
                    <a:srgbClr val="C0C0C0"/>
                  </a:outerShdw>
                </a:effectLst>
                <a:latin typeface="Garamond" pitchFamily="18" charset="0"/>
              </a:rPr>
              <a:t>.</a:t>
            </a:r>
          </a:p>
        </p:txBody>
      </p:sp>
      <p:graphicFrame>
        <p:nvGraphicFramePr>
          <p:cNvPr id="3" name="Diagram 2"/>
          <p:cNvGraphicFramePr/>
          <p:nvPr>
            <p:extLst>
              <p:ext uri="{D42A27DB-BD31-4B8C-83A1-F6EECF244321}">
                <p14:modId xmlns:p14="http://schemas.microsoft.com/office/powerpoint/2010/main" val="1198838359"/>
              </p:ext>
            </p:extLst>
          </p:nvPr>
        </p:nvGraphicFramePr>
        <p:xfrm>
          <a:off x="6300192" y="144016"/>
          <a:ext cx="2843808" cy="141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79512" y="3265825"/>
            <a:ext cx="3672142" cy="1723549"/>
          </a:xfrm>
          <a:prstGeom prst="rect">
            <a:avLst/>
          </a:prstGeom>
        </p:spPr>
        <p:txBody>
          <a:bodyPr wrap="square">
            <a:spAutoFit/>
          </a:bodyPr>
          <a:lstStyle/>
          <a:p>
            <a:pPr>
              <a:defRPr/>
            </a:pPr>
            <a:r>
              <a:rPr lang="en-US" sz="2800" b="1" i="1" dirty="0">
                <a:solidFill>
                  <a:srgbClr val="C00000"/>
                </a:solidFill>
                <a:latin typeface="Garamond" pitchFamily="18" charset="0"/>
              </a:rPr>
              <a:t>Examples: </a:t>
            </a:r>
          </a:p>
          <a:p>
            <a:pPr>
              <a:defRPr/>
            </a:pPr>
            <a:r>
              <a:rPr lang="en-US" sz="2600" b="1" i="1" dirty="0">
                <a:latin typeface="Garamond" pitchFamily="18" charset="0"/>
              </a:rPr>
              <a:t>Cattle in Bovine T.B.</a:t>
            </a:r>
          </a:p>
          <a:p>
            <a:pPr>
              <a:defRPr/>
            </a:pPr>
            <a:r>
              <a:rPr lang="en-US" sz="2600" b="1" i="1" dirty="0">
                <a:latin typeface="Garamond" pitchFamily="18" charset="0"/>
              </a:rPr>
              <a:t>Goats in Brucellosis.</a:t>
            </a:r>
          </a:p>
          <a:p>
            <a:pPr>
              <a:defRPr/>
            </a:pPr>
            <a:r>
              <a:rPr lang="en-US" sz="2600" b="1" i="1" dirty="0">
                <a:latin typeface="Garamond" pitchFamily="18" charset="0"/>
              </a:rPr>
              <a:t>Dogs in Rabies </a:t>
            </a:r>
          </a:p>
        </p:txBody>
      </p:sp>
      <p:sp>
        <p:nvSpPr>
          <p:cNvPr id="5" name="Rectangle 4"/>
          <p:cNvSpPr/>
          <p:nvPr/>
        </p:nvSpPr>
        <p:spPr>
          <a:xfrm>
            <a:off x="4518248" y="3645024"/>
            <a:ext cx="4572000" cy="1692771"/>
          </a:xfrm>
          <a:prstGeom prst="rect">
            <a:avLst/>
          </a:prstGeom>
        </p:spPr>
        <p:txBody>
          <a:bodyPr>
            <a:spAutoFit/>
          </a:bodyPr>
          <a:lstStyle/>
          <a:p>
            <a:pPr>
              <a:defRPr/>
            </a:pPr>
            <a:r>
              <a:rPr lang="en-US" sz="2600" b="1" i="1" dirty="0">
                <a:latin typeface="Garamond" pitchFamily="18" charset="0"/>
              </a:rPr>
              <a:t>Rats in plague </a:t>
            </a:r>
          </a:p>
          <a:p>
            <a:pPr>
              <a:defRPr/>
            </a:pPr>
            <a:r>
              <a:rPr lang="en-US" sz="2600" b="1" i="1" dirty="0">
                <a:latin typeface="Garamond" pitchFamily="18" charset="0"/>
              </a:rPr>
              <a:t>Mice, rodents, ducks and cows in Salmonella</a:t>
            </a:r>
          </a:p>
          <a:p>
            <a:pPr>
              <a:defRPr/>
            </a:pPr>
            <a:r>
              <a:rPr lang="en-US" sz="2600" b="1" i="1" dirty="0">
                <a:latin typeface="Garamond" pitchFamily="18" charset="0"/>
              </a:rPr>
              <a:t>Monkeys in :Yellow </a:t>
            </a:r>
            <a:r>
              <a:rPr lang="en-US" sz="2600" b="1" i="1" dirty="0" smtClean="0">
                <a:latin typeface="Garamond" pitchFamily="18" charset="0"/>
              </a:rPr>
              <a:t>fever</a:t>
            </a:r>
            <a:endParaRPr lang="ar-EG" sz="2600" b="1" i="1" dirty="0">
              <a:latin typeface="Garamond" pitchFamily="18" charset="0"/>
            </a:endParaRPr>
          </a:p>
        </p:txBody>
      </p:sp>
    </p:spTree>
    <p:extLst>
      <p:ext uri="{BB962C8B-B14F-4D97-AF65-F5344CB8AC3E}">
        <p14:creationId xmlns:p14="http://schemas.microsoft.com/office/powerpoint/2010/main" val="406060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94200940"/>
              </p:ext>
            </p:extLst>
          </p:nvPr>
        </p:nvGraphicFramePr>
        <p:xfrm>
          <a:off x="6300192" y="116632"/>
          <a:ext cx="2843808" cy="141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07504" y="894199"/>
            <a:ext cx="8856984" cy="1261884"/>
          </a:xfrm>
          <a:prstGeom prst="rect">
            <a:avLst/>
          </a:prstGeom>
        </p:spPr>
        <p:txBody>
          <a:bodyPr wrap="square">
            <a:spAutoFit/>
          </a:bodyPr>
          <a:lstStyle/>
          <a:p>
            <a:r>
              <a:rPr lang="en-MY" sz="2800" b="1" dirty="0">
                <a:latin typeface="Garamond" pitchFamily="18" charset="0"/>
              </a:rPr>
              <a:t>3</a:t>
            </a:r>
            <a:r>
              <a:rPr lang="en-MY" sz="2800" b="1" dirty="0">
                <a:solidFill>
                  <a:srgbClr val="FF0000"/>
                </a:solidFill>
                <a:latin typeface="Garamond" pitchFamily="18" charset="0"/>
              </a:rPr>
              <a:t>. Reservoir in non-living things</a:t>
            </a:r>
            <a:endParaRPr lang="en-MY" sz="2800" dirty="0">
              <a:solidFill>
                <a:srgbClr val="FF0000"/>
              </a:solidFill>
              <a:latin typeface="Garamond" pitchFamily="18" charset="0"/>
            </a:endParaRPr>
          </a:p>
          <a:p>
            <a:r>
              <a:rPr lang="en-MY" sz="2400" b="1" dirty="0">
                <a:solidFill>
                  <a:srgbClr val="0070C0"/>
                </a:solidFill>
                <a:latin typeface="Garamond" pitchFamily="18" charset="0"/>
              </a:rPr>
              <a:t>Soil and inanimate </a:t>
            </a:r>
            <a:r>
              <a:rPr lang="en-MY" sz="2400" b="1" dirty="0">
                <a:latin typeface="Garamond" pitchFamily="18" charset="0"/>
              </a:rPr>
              <a:t>matter can also act as reservoirs of infection. </a:t>
            </a:r>
            <a:endParaRPr lang="en-MY" sz="2400" b="1" dirty="0" smtClean="0">
              <a:latin typeface="Garamond" pitchFamily="18" charset="0"/>
            </a:endParaRPr>
          </a:p>
          <a:p>
            <a:r>
              <a:rPr lang="en-MY" sz="2400" i="1" dirty="0" smtClean="0">
                <a:latin typeface="Garamond" pitchFamily="18" charset="0"/>
              </a:rPr>
              <a:t>example</a:t>
            </a:r>
            <a:r>
              <a:rPr lang="en-MY" sz="2400" i="1" dirty="0">
                <a:latin typeface="Garamond" pitchFamily="18" charset="0"/>
              </a:rPr>
              <a:t>, soil may harbour agents that cause tetanus, anthrax, </a:t>
            </a:r>
          </a:p>
        </p:txBody>
      </p:sp>
      <p:pic>
        <p:nvPicPr>
          <p:cNvPr id="4" name="Picture 3" descr="chain of infection"/>
          <p:cNvPicPr>
            <a:picLocks noChangeAspect="1" noChangeArrowheads="1"/>
          </p:cNvPicPr>
          <p:nvPr/>
        </p:nvPicPr>
        <p:blipFill>
          <a:blip r:embed="rId7" cstate="print">
            <a:extLst>
              <a:ext uri="{28A0092B-C50C-407E-A947-70E740481C1C}">
                <a14:useLocalDpi xmlns:a14="http://schemas.microsoft.com/office/drawing/2010/main" val="0"/>
              </a:ext>
            </a:extLst>
          </a:blip>
          <a:srcRect l="11111" t="31873" r="15741"/>
          <a:stretch>
            <a:fillRect/>
          </a:stretch>
        </p:blipFill>
        <p:spPr bwMode="auto">
          <a:xfrm>
            <a:off x="18643" y="2527176"/>
            <a:ext cx="4530746" cy="306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707904" y="4061656"/>
            <a:ext cx="5544616"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rgbClr val="CC0000"/>
                </a:solidFill>
                <a:effectLst>
                  <a:outerShdw blurRad="38100" dist="38100" dir="2700000" algn="tl">
                    <a:srgbClr val="000000"/>
                  </a:outerShdw>
                </a:effectLst>
              </a:rPr>
              <a:t>(3) PORTAL OF EXIT</a:t>
            </a:r>
            <a:endParaRPr lang="ar-EG" dirty="0"/>
          </a:p>
        </p:txBody>
      </p:sp>
    </p:spTree>
    <p:extLst>
      <p:ext uri="{BB962C8B-B14F-4D97-AF65-F5344CB8AC3E}">
        <p14:creationId xmlns:p14="http://schemas.microsoft.com/office/powerpoint/2010/main" val="38676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28600" y="609600"/>
            <a:ext cx="2286000" cy="1600200"/>
          </a:xfrm>
          <a:prstGeom prst="round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pic>
        <p:nvPicPr>
          <p:cNvPr id="49155" name="Picture 2" descr="http://www.victoria-sponge.com/media/body%20diagram%20web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885825"/>
            <a:ext cx="39370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124200" y="1143000"/>
            <a:ext cx="685800" cy="609600"/>
          </a:xfrm>
          <a:prstGeom prst="ellipse">
            <a:avLst/>
          </a:prstGeom>
          <a:solidFill>
            <a:schemeClr val="tx1">
              <a:alpha val="22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solidFill>
                <a:schemeClr val="tx2"/>
              </a:solidFill>
            </a:endParaRPr>
          </a:p>
        </p:txBody>
      </p:sp>
      <p:cxnSp>
        <p:nvCxnSpPr>
          <p:cNvPr id="7" name="Straight Arrow Connector 6"/>
          <p:cNvCxnSpPr>
            <a:endCxn id="5" idx="2"/>
          </p:cNvCxnSpPr>
          <p:nvPr/>
        </p:nvCxnSpPr>
        <p:spPr>
          <a:xfrm>
            <a:off x="2133600" y="914400"/>
            <a:ext cx="990600" cy="533400"/>
          </a:xfrm>
          <a:prstGeom prst="straightConnector1">
            <a:avLst/>
          </a:prstGeom>
          <a:ln w="50800">
            <a:solidFill>
              <a:schemeClr val="bg2">
                <a:lumMod val="60000"/>
                <a:lumOff val="40000"/>
              </a:schemeClr>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762000"/>
            <a:ext cx="2438400" cy="1495425"/>
          </a:xfrm>
          <a:prstGeom prst="rect">
            <a:avLst/>
          </a:prstGeom>
          <a:noFill/>
        </p:spPr>
        <p:txBody>
          <a:bodyPr rtlCol="1">
            <a:spAutoFit/>
          </a:bodyPr>
          <a:lstStyle/>
          <a:p>
            <a:pPr algn="l" rtl="0">
              <a:defRPr/>
            </a:pPr>
            <a:r>
              <a:rPr lang="en-US" sz="2000" b="1" u="sng" dirty="0">
                <a:effectLst>
                  <a:outerShdw blurRad="38100" dist="38100" dir="2700000" algn="tl">
                    <a:srgbClr val="000000">
                      <a:alpha val="43137"/>
                    </a:srgbClr>
                  </a:outerShdw>
                </a:effectLst>
                <a:latin typeface="Arial" pitchFamily="34" charset="0"/>
                <a:cs typeface="Arial" pitchFamily="34" charset="0"/>
              </a:rPr>
              <a:t>Upper respiratory</a:t>
            </a:r>
          </a:p>
          <a:p>
            <a:pPr marL="342900" indent="-342900" algn="l" rtl="0">
              <a:buFont typeface="Arial" pitchFamily="34" charset="0"/>
              <a:buChar char="•"/>
              <a:defRPr/>
            </a:pPr>
            <a:r>
              <a:rPr lang="en-US" dirty="0">
                <a:effectLst>
                  <a:outerShdw blurRad="38100" dist="38100" dir="2700000" algn="tl">
                    <a:srgbClr val="000000">
                      <a:alpha val="43137"/>
                    </a:srgbClr>
                  </a:outerShdw>
                </a:effectLst>
                <a:latin typeface="Arial" pitchFamily="34" charset="0"/>
                <a:cs typeface="Arial" pitchFamily="34" charset="0"/>
              </a:rPr>
              <a:t>Diphtheria</a:t>
            </a:r>
          </a:p>
          <a:p>
            <a:pPr marL="342900" indent="-342900" algn="l" rtl="0">
              <a:buFont typeface="Arial" pitchFamily="34" charset="0"/>
              <a:buChar char="•"/>
              <a:defRPr/>
            </a:pPr>
            <a:r>
              <a:rPr lang="en-US" dirty="0">
                <a:effectLst>
                  <a:outerShdw blurRad="38100" dist="38100" dir="2700000" algn="tl">
                    <a:srgbClr val="000000">
                      <a:alpha val="43137"/>
                    </a:srgbClr>
                  </a:outerShdw>
                </a:effectLst>
                <a:latin typeface="Arial" pitchFamily="34" charset="0"/>
                <a:cs typeface="Arial" pitchFamily="34" charset="0"/>
              </a:rPr>
              <a:t>Streptococci</a:t>
            </a:r>
          </a:p>
          <a:p>
            <a:pPr marL="342900" indent="-342900" algn="l" rtl="0">
              <a:buFont typeface="Arial" pitchFamily="34" charset="0"/>
              <a:buChar char="•"/>
              <a:defRPr/>
            </a:pPr>
            <a:r>
              <a:rPr lang="en-US" dirty="0" err="1">
                <a:effectLst>
                  <a:outerShdw blurRad="38100" dist="38100" dir="2700000" algn="tl">
                    <a:srgbClr val="000000">
                      <a:alpha val="43137"/>
                    </a:srgbClr>
                  </a:outerShdw>
                </a:effectLst>
                <a:latin typeface="Arial" pitchFamily="34" charset="0"/>
                <a:cs typeface="Arial" pitchFamily="34" charset="0"/>
              </a:rPr>
              <a:t>Meningococci</a:t>
            </a:r>
            <a:endParaRPr lang="en-US" dirty="0">
              <a:effectLst>
                <a:outerShdw blurRad="38100" dist="38100" dir="2700000" algn="tl">
                  <a:srgbClr val="000000">
                    <a:alpha val="43137"/>
                  </a:srgbClr>
                </a:outerShdw>
              </a:effectLst>
              <a:latin typeface="Arial" pitchFamily="34" charset="0"/>
              <a:cs typeface="Arial" pitchFamily="34" charset="0"/>
            </a:endParaRPr>
          </a:p>
          <a:p>
            <a:pPr algn="l" rtl="0">
              <a:defRPr/>
            </a:pPr>
            <a:endParaRPr lang="ar-EG" dirty="0">
              <a:latin typeface="Arial" pitchFamily="34" charset="0"/>
              <a:cs typeface="Arial" pitchFamily="34" charset="0"/>
            </a:endParaRPr>
          </a:p>
        </p:txBody>
      </p:sp>
      <p:sp>
        <p:nvSpPr>
          <p:cNvPr id="17" name="Oval 16"/>
          <p:cNvSpPr/>
          <p:nvPr/>
        </p:nvSpPr>
        <p:spPr>
          <a:xfrm>
            <a:off x="3124200" y="4114800"/>
            <a:ext cx="685800" cy="609600"/>
          </a:xfrm>
          <a:prstGeom prst="ellipse">
            <a:avLst/>
          </a:prstGeom>
          <a:solidFill>
            <a:schemeClr val="tx1">
              <a:alpha val="22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solidFill>
                <a:schemeClr val="tx2"/>
              </a:solidFill>
            </a:endParaRPr>
          </a:p>
        </p:txBody>
      </p:sp>
      <p:cxnSp>
        <p:nvCxnSpPr>
          <p:cNvPr id="18" name="Straight Arrow Connector 17"/>
          <p:cNvCxnSpPr/>
          <p:nvPr/>
        </p:nvCxnSpPr>
        <p:spPr>
          <a:xfrm flipV="1">
            <a:off x="1676400" y="4648200"/>
            <a:ext cx="1371600" cy="990600"/>
          </a:xfrm>
          <a:prstGeom prst="straightConnector1">
            <a:avLst/>
          </a:prstGeom>
          <a:ln w="50800">
            <a:solidFill>
              <a:schemeClr val="bg2">
                <a:lumMod val="60000"/>
                <a:lumOff val="40000"/>
              </a:schemeClr>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52400" y="5029200"/>
            <a:ext cx="2286000" cy="1600200"/>
          </a:xfrm>
          <a:prstGeom prst="round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20" name="TextBox 19"/>
          <p:cNvSpPr txBox="1"/>
          <p:nvPr/>
        </p:nvSpPr>
        <p:spPr>
          <a:xfrm>
            <a:off x="228600" y="5105400"/>
            <a:ext cx="2438400" cy="1508125"/>
          </a:xfrm>
          <a:prstGeom prst="rect">
            <a:avLst/>
          </a:prstGeom>
          <a:noFill/>
        </p:spPr>
        <p:txBody>
          <a:bodyPr rtlCol="1">
            <a:spAutoFit/>
          </a:bodyPr>
          <a:lstStyle/>
          <a:p>
            <a:pPr algn="l" rtl="0">
              <a:defRPr/>
            </a:pPr>
            <a:r>
              <a:rPr lang="en-US" sz="2000" b="1" u="sng" dirty="0" err="1">
                <a:effectLst>
                  <a:outerShdw blurRad="38100" dist="38100" dir="2700000" algn="tl">
                    <a:srgbClr val="000000">
                      <a:alpha val="43137"/>
                    </a:srgbClr>
                  </a:outerShdw>
                </a:effectLst>
                <a:latin typeface="Arial" pitchFamily="34" charset="0"/>
                <a:cs typeface="Arial" pitchFamily="34" charset="0"/>
              </a:rPr>
              <a:t>Feacal</a:t>
            </a:r>
            <a:endParaRPr lang="en-US" sz="2000" b="1" u="sng" dirty="0">
              <a:effectLst>
                <a:outerShdw blurRad="38100" dist="38100" dir="2700000" algn="tl">
                  <a:srgbClr val="000000">
                    <a:alpha val="43137"/>
                  </a:srgbClr>
                </a:outerShdw>
              </a:effectLst>
              <a:latin typeface="Arial" pitchFamily="34" charset="0"/>
              <a:cs typeface="Arial" pitchFamily="34" charset="0"/>
            </a:endParaRPr>
          </a:p>
          <a:p>
            <a:pPr marL="342900" indent="-342900" algn="l" rtl="0">
              <a:buFont typeface="Arial" pitchFamily="34" charset="0"/>
              <a:buChar char="•"/>
              <a:defRPr/>
            </a:pPr>
            <a:r>
              <a:rPr lang="en-US" dirty="0">
                <a:effectLst>
                  <a:outerShdw blurRad="38100" dist="38100" dir="2700000" algn="tl">
                    <a:srgbClr val="000000">
                      <a:alpha val="43137"/>
                    </a:srgbClr>
                  </a:outerShdw>
                </a:effectLst>
                <a:latin typeface="Arial" pitchFamily="34" charset="0"/>
                <a:cs typeface="Arial" pitchFamily="34" charset="0"/>
              </a:rPr>
              <a:t>Typhoid</a:t>
            </a:r>
          </a:p>
          <a:p>
            <a:pPr marL="342900" indent="-342900" algn="l" rtl="0">
              <a:buFont typeface="Arial" pitchFamily="34" charset="0"/>
              <a:buChar char="•"/>
              <a:defRPr/>
            </a:pPr>
            <a:r>
              <a:rPr lang="en-US" dirty="0">
                <a:effectLst>
                  <a:outerShdw blurRad="38100" dist="38100" dir="2700000" algn="tl">
                    <a:srgbClr val="000000">
                      <a:alpha val="43137"/>
                    </a:srgbClr>
                  </a:outerShdw>
                </a:effectLst>
                <a:latin typeface="Arial" pitchFamily="34" charset="0"/>
                <a:cs typeface="Arial" pitchFamily="34" charset="0"/>
              </a:rPr>
              <a:t>Paratyphoid </a:t>
            </a:r>
          </a:p>
          <a:p>
            <a:pPr marL="342900" indent="-342900" algn="l" rtl="0">
              <a:buFont typeface="Arial" pitchFamily="34" charset="0"/>
              <a:buChar char="•"/>
              <a:defRPr/>
            </a:pPr>
            <a:r>
              <a:rPr lang="en-US" dirty="0">
                <a:effectLst>
                  <a:outerShdw blurRad="38100" dist="38100" dir="2700000" algn="tl">
                    <a:srgbClr val="000000">
                      <a:alpha val="43137"/>
                    </a:srgbClr>
                  </a:outerShdw>
                </a:effectLst>
                <a:latin typeface="Arial" pitchFamily="34" charset="0"/>
                <a:cs typeface="Arial" pitchFamily="34" charset="0"/>
              </a:rPr>
              <a:t>Cholera </a:t>
            </a:r>
          </a:p>
          <a:p>
            <a:pPr marL="342900" indent="-342900" algn="l" rtl="0">
              <a:buFont typeface="Arial" pitchFamily="34" charset="0"/>
              <a:buChar char="•"/>
              <a:defRPr/>
            </a:pPr>
            <a:r>
              <a:rPr lang="en-US" dirty="0">
                <a:effectLst>
                  <a:outerShdw blurRad="38100" dist="38100" dir="2700000" algn="tl">
                    <a:srgbClr val="000000">
                      <a:alpha val="43137"/>
                    </a:srgbClr>
                  </a:outerShdw>
                </a:effectLst>
                <a:latin typeface="Arial" pitchFamily="34" charset="0"/>
                <a:cs typeface="Arial" pitchFamily="34" charset="0"/>
              </a:rPr>
              <a:t>Hepatitis</a:t>
            </a:r>
            <a:endParaRPr lang="ar-EG" dirty="0">
              <a:effectLst>
                <a:outerShdw blurRad="38100" dist="38100" dir="2700000" algn="tl">
                  <a:srgbClr val="000000">
                    <a:alpha val="43137"/>
                  </a:srgbClr>
                </a:outerShdw>
              </a:effectLst>
              <a:latin typeface="Arial" pitchFamily="34" charset="0"/>
              <a:cs typeface="Arial" pitchFamily="34" charset="0"/>
            </a:endParaRPr>
          </a:p>
        </p:txBody>
      </p:sp>
      <p:sp>
        <p:nvSpPr>
          <p:cNvPr id="24" name="Oval 23"/>
          <p:cNvSpPr/>
          <p:nvPr/>
        </p:nvSpPr>
        <p:spPr>
          <a:xfrm>
            <a:off x="5486400" y="5257800"/>
            <a:ext cx="685800" cy="609600"/>
          </a:xfrm>
          <a:prstGeom prst="ellipse">
            <a:avLst/>
          </a:prstGeom>
          <a:solidFill>
            <a:schemeClr val="tx1">
              <a:alpha val="22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solidFill>
                <a:schemeClr val="tx2"/>
              </a:solidFill>
            </a:endParaRPr>
          </a:p>
        </p:txBody>
      </p:sp>
      <p:cxnSp>
        <p:nvCxnSpPr>
          <p:cNvPr id="25" name="Straight Arrow Connector 24"/>
          <p:cNvCxnSpPr/>
          <p:nvPr/>
        </p:nvCxnSpPr>
        <p:spPr>
          <a:xfrm rot="10800000">
            <a:off x="6248400" y="5486400"/>
            <a:ext cx="1143000" cy="1588"/>
          </a:xfrm>
          <a:prstGeom prst="straightConnector1">
            <a:avLst/>
          </a:prstGeom>
          <a:ln w="50800">
            <a:solidFill>
              <a:schemeClr val="bg2">
                <a:lumMod val="60000"/>
                <a:lumOff val="40000"/>
              </a:schemeClr>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05600" y="5599113"/>
            <a:ext cx="2438400" cy="954087"/>
          </a:xfrm>
          <a:prstGeom prst="rect">
            <a:avLst/>
          </a:prstGeom>
          <a:noFill/>
        </p:spPr>
        <p:txBody>
          <a:bodyPr rtlCol="1">
            <a:spAutoFit/>
          </a:bodyPr>
          <a:lstStyle/>
          <a:p>
            <a:pPr algn="l" rtl="0">
              <a:defRPr/>
            </a:pPr>
            <a:r>
              <a:rPr lang="en-US" sz="2000" b="1" u="sng" dirty="0">
                <a:latin typeface="Arial" pitchFamily="34" charset="0"/>
                <a:cs typeface="Arial" pitchFamily="34" charset="0"/>
              </a:rPr>
              <a:t>Urinary</a:t>
            </a:r>
          </a:p>
          <a:p>
            <a:pPr marL="342900" indent="-342900" algn="l" rtl="0">
              <a:buFont typeface="Arial" pitchFamily="34" charset="0"/>
              <a:buChar char="•"/>
              <a:defRPr/>
            </a:pPr>
            <a:r>
              <a:rPr lang="en-US" dirty="0">
                <a:effectLst>
                  <a:outerShdw blurRad="38100" dist="38100" dir="2700000" algn="tl">
                    <a:srgbClr val="C0C0C0"/>
                  </a:outerShdw>
                </a:effectLst>
                <a:latin typeface="Arial" pitchFamily="34" charset="0"/>
                <a:cs typeface="Arial" pitchFamily="34" charset="0"/>
              </a:rPr>
              <a:t>Typhoid</a:t>
            </a:r>
          </a:p>
          <a:p>
            <a:pPr marL="342900" indent="-342900" algn="l" rtl="0">
              <a:buFont typeface="Arial" pitchFamily="34" charset="0"/>
              <a:buChar char="•"/>
              <a:defRPr/>
            </a:pPr>
            <a:r>
              <a:rPr lang="en-US" dirty="0">
                <a:effectLst>
                  <a:outerShdw blurRad="38100" dist="38100" dir="2700000" algn="tl">
                    <a:srgbClr val="C0C0C0"/>
                  </a:outerShdw>
                </a:effectLst>
                <a:latin typeface="Arial" pitchFamily="34" charset="0"/>
                <a:cs typeface="Arial" pitchFamily="34" charset="0"/>
              </a:rPr>
              <a:t>Paratyphoid </a:t>
            </a:r>
          </a:p>
        </p:txBody>
      </p:sp>
      <p:sp>
        <p:nvSpPr>
          <p:cNvPr id="30" name="Rounded Rectangle 29"/>
          <p:cNvSpPr/>
          <p:nvPr/>
        </p:nvSpPr>
        <p:spPr>
          <a:xfrm>
            <a:off x="6629400" y="5638800"/>
            <a:ext cx="2286000" cy="990600"/>
          </a:xfrm>
          <a:prstGeom prst="round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cxnSp>
        <p:nvCxnSpPr>
          <p:cNvPr id="31" name="Straight Arrow Connector 30"/>
          <p:cNvCxnSpPr/>
          <p:nvPr/>
        </p:nvCxnSpPr>
        <p:spPr>
          <a:xfrm rot="10800000" flipV="1">
            <a:off x="5257800" y="1752600"/>
            <a:ext cx="1676400" cy="1219200"/>
          </a:xfrm>
          <a:prstGeom prst="straightConnector1">
            <a:avLst/>
          </a:prstGeom>
          <a:ln w="50800">
            <a:solidFill>
              <a:schemeClr val="bg2">
                <a:lumMod val="60000"/>
                <a:lumOff val="40000"/>
              </a:schemeClr>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705600" y="685800"/>
            <a:ext cx="2438400" cy="984250"/>
          </a:xfrm>
          <a:prstGeom prst="rect">
            <a:avLst/>
          </a:prstGeom>
          <a:noFill/>
        </p:spPr>
        <p:txBody>
          <a:bodyPr rtlCol="1">
            <a:spAutoFit/>
          </a:bodyPr>
          <a:lstStyle/>
          <a:p>
            <a:pPr algn="l" rtl="0">
              <a:defRPr/>
            </a:pPr>
            <a:r>
              <a:rPr lang="en-US" sz="2000" b="1" u="sng" dirty="0">
                <a:latin typeface="Arial" pitchFamily="34" charset="0"/>
                <a:cs typeface="Arial" pitchFamily="34" charset="0"/>
              </a:rPr>
              <a:t>Skin &amp; mucous membrane</a:t>
            </a:r>
          </a:p>
          <a:p>
            <a:pPr marL="342900" indent="-342900" algn="l" rtl="0">
              <a:buFont typeface="Arial" pitchFamily="34" charset="0"/>
              <a:buChar char="•"/>
              <a:defRPr/>
            </a:pPr>
            <a:r>
              <a:rPr lang="en-US" dirty="0">
                <a:effectLst>
                  <a:outerShdw blurRad="38100" dist="38100" dir="2700000" algn="tl">
                    <a:srgbClr val="C0C0C0"/>
                  </a:outerShdw>
                </a:effectLst>
                <a:latin typeface="Arial" pitchFamily="34" charset="0"/>
                <a:cs typeface="Arial" pitchFamily="34" charset="0"/>
              </a:rPr>
              <a:t>Staphylococci</a:t>
            </a:r>
          </a:p>
        </p:txBody>
      </p:sp>
      <p:sp>
        <p:nvSpPr>
          <p:cNvPr id="36" name="Rounded Rectangle 35"/>
          <p:cNvSpPr/>
          <p:nvPr/>
        </p:nvSpPr>
        <p:spPr>
          <a:xfrm>
            <a:off x="6629400" y="609600"/>
            <a:ext cx="2286000" cy="1143000"/>
          </a:xfrm>
          <a:prstGeom prst="round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Tree>
    <p:extLst>
      <p:ext uri="{BB962C8B-B14F-4D97-AF65-F5344CB8AC3E}">
        <p14:creationId xmlns:p14="http://schemas.microsoft.com/office/powerpoint/2010/main" val="25257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nodeType="afterGroup">
                            <p:stCondLst>
                              <p:cond delay="500"/>
                            </p:stCondLst>
                            <p:childTnLst>
                              <p:par>
                                <p:cTn id="28" presetID="2" presetClass="entr" presetSubtype="12"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000"/>
                            </p:stCondLst>
                            <p:childTnLst>
                              <p:par>
                                <p:cTn id="33" presetID="2" presetClass="entr" presetSubtype="12"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par>
                          <p:cTn id="46" fill="hold" nodeType="afterGroup">
                            <p:stCondLst>
                              <p:cond delay="500"/>
                            </p:stCondLst>
                            <p:childTnLst>
                              <p:par>
                                <p:cTn id="47" presetID="2" presetClass="entr" presetSubtype="2"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1+#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1000"/>
                            </p:stCondLst>
                            <p:childTnLst>
                              <p:par>
                                <p:cTn id="52" presetID="2" presetClass="entr" presetSubtype="6"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1+#ppt_w/2"/>
                                          </p:val>
                                        </p:tav>
                                        <p:tav tm="100000">
                                          <p:val>
                                            <p:strVal val="#ppt_x"/>
                                          </p:val>
                                        </p:tav>
                                      </p:tavLst>
                                    </p:anim>
                                    <p:anim calcmode="lin" valueType="num">
                                      <p:cBhvr additive="base">
                                        <p:cTn id="55" dur="500" fill="hold"/>
                                        <p:tgtEl>
                                          <p:spTgt spid="28"/>
                                        </p:tgtEl>
                                        <p:attrNameLst>
                                          <p:attrName>ppt_y</p:attrName>
                                        </p:attrNameLst>
                                      </p:cBhvr>
                                      <p:tavLst>
                                        <p:tav tm="0">
                                          <p:val>
                                            <p:strVal val="1+#ppt_h/2"/>
                                          </p:val>
                                        </p:tav>
                                        <p:tav tm="100000">
                                          <p:val>
                                            <p:strVal val="#ppt_y"/>
                                          </p:val>
                                        </p:tav>
                                      </p:tavLst>
                                    </p:anim>
                                  </p:childTnLst>
                                </p:cTn>
                              </p:par>
                              <p:par>
                                <p:cTn id="56" presetID="2" presetClass="entr" presetSubtype="6"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1+#ppt_w/2"/>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3"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1+#ppt_w/2"/>
                                          </p:val>
                                        </p:tav>
                                        <p:tav tm="100000">
                                          <p:val>
                                            <p:strVal val="#ppt_x"/>
                                          </p:val>
                                        </p:tav>
                                      </p:tavLst>
                                    </p:anim>
                                    <p:anim calcmode="lin" valueType="num">
                                      <p:cBhvr additive="base">
                                        <p:cTn id="65" dur="500" fill="hold"/>
                                        <p:tgtEl>
                                          <p:spTgt spid="31"/>
                                        </p:tgtEl>
                                        <p:attrNameLst>
                                          <p:attrName>ppt_y</p:attrName>
                                        </p:attrNameLst>
                                      </p:cBhvr>
                                      <p:tavLst>
                                        <p:tav tm="0">
                                          <p:val>
                                            <p:strVal val="0-#ppt_h/2"/>
                                          </p:val>
                                        </p:tav>
                                        <p:tav tm="100000">
                                          <p:val>
                                            <p:strVal val="#ppt_y"/>
                                          </p:val>
                                        </p:tav>
                                      </p:tavLst>
                                    </p:anim>
                                  </p:childTnLst>
                                </p:cTn>
                              </p:par>
                            </p:childTnLst>
                          </p:cTn>
                        </p:par>
                        <p:par>
                          <p:cTn id="66" fill="hold" nodeType="afterGroup">
                            <p:stCondLst>
                              <p:cond delay="500"/>
                            </p:stCondLst>
                            <p:childTnLst>
                              <p:par>
                                <p:cTn id="67" presetID="2" presetClass="entr" presetSubtype="3"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fill="hold"/>
                                        <p:tgtEl>
                                          <p:spTgt spid="34"/>
                                        </p:tgtEl>
                                        <p:attrNameLst>
                                          <p:attrName>ppt_x</p:attrName>
                                        </p:attrNameLst>
                                      </p:cBhvr>
                                      <p:tavLst>
                                        <p:tav tm="0">
                                          <p:val>
                                            <p:strVal val="1+#ppt_w/2"/>
                                          </p:val>
                                        </p:tav>
                                        <p:tav tm="100000">
                                          <p:val>
                                            <p:strVal val="#ppt_x"/>
                                          </p:val>
                                        </p:tav>
                                      </p:tavLst>
                                    </p:anim>
                                    <p:anim calcmode="lin" valueType="num">
                                      <p:cBhvr additive="base">
                                        <p:cTn id="70" dur="500" fill="hold"/>
                                        <p:tgtEl>
                                          <p:spTgt spid="34"/>
                                        </p:tgtEl>
                                        <p:attrNameLst>
                                          <p:attrName>ppt_y</p:attrName>
                                        </p:attrNameLst>
                                      </p:cBhvr>
                                      <p:tavLst>
                                        <p:tav tm="0">
                                          <p:val>
                                            <p:strVal val="0-#ppt_h/2"/>
                                          </p:val>
                                        </p:tav>
                                        <p:tav tm="100000">
                                          <p:val>
                                            <p:strVal val="#ppt_y"/>
                                          </p:val>
                                        </p:tav>
                                      </p:tavLst>
                                    </p:anim>
                                  </p:childTnLst>
                                </p:cTn>
                              </p:par>
                              <p:par>
                                <p:cTn id="71" presetID="2" presetClass="entr" presetSubtype="3"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1+#ppt_w/2"/>
                                          </p:val>
                                        </p:tav>
                                        <p:tav tm="100000">
                                          <p:val>
                                            <p:strVal val="#ppt_x"/>
                                          </p:val>
                                        </p:tav>
                                      </p:tavLst>
                                    </p:anim>
                                    <p:anim calcmode="lin" valueType="num">
                                      <p:cBhvr additive="base">
                                        <p:cTn id="74"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0" grpId="0"/>
      <p:bldP spid="17" grpId="0" animBg="1"/>
      <p:bldP spid="19" grpId="0" animBg="1"/>
      <p:bldP spid="20" grpId="0"/>
      <p:bldP spid="24" grpId="0" animBg="1"/>
      <p:bldP spid="28" grpId="0"/>
      <p:bldP spid="30" grpId="0" animBg="1"/>
      <p:bldP spid="34"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905" y="557972"/>
            <a:ext cx="8784976" cy="2431435"/>
          </a:xfrm>
          <a:prstGeom prst="rect">
            <a:avLst/>
          </a:prstGeom>
        </p:spPr>
        <p:txBody>
          <a:bodyPr wrap="square">
            <a:spAutoFit/>
          </a:bodyPr>
          <a:lstStyle/>
          <a:p>
            <a:pPr marL="457200" indent="-457200">
              <a:defRPr/>
            </a:pPr>
            <a:r>
              <a:rPr lang="en-US" sz="2800" b="1" dirty="0">
                <a:solidFill>
                  <a:srgbClr val="C00000"/>
                </a:solidFill>
                <a:latin typeface="Garamond" pitchFamily="18" charset="0"/>
              </a:rPr>
              <a:t>The modes of exit from reservoirs are:</a:t>
            </a:r>
          </a:p>
          <a:p>
            <a:pPr marL="457200" indent="-457200">
              <a:buFont typeface="Wingdings" pitchFamily="2" charset="2"/>
              <a:buAutoNum type="arabicPeriod"/>
              <a:defRPr/>
            </a:pPr>
            <a:r>
              <a:rPr lang="en-US" sz="2800" b="1" dirty="0">
                <a:solidFill>
                  <a:srgbClr val="FF0000"/>
                </a:solidFill>
                <a:latin typeface="Garamond" pitchFamily="18" charset="0"/>
              </a:rPr>
              <a:t>Alimentary canal:</a:t>
            </a:r>
          </a:p>
          <a:p>
            <a:pPr marL="457200" indent="-457200">
              <a:defRPr/>
            </a:pPr>
            <a:r>
              <a:rPr lang="en-US" sz="2800" dirty="0">
                <a:latin typeface="Garamond" pitchFamily="18" charset="0"/>
              </a:rPr>
              <a:t>In</a:t>
            </a:r>
            <a:r>
              <a:rPr lang="en-US" sz="2800" b="1" dirty="0">
                <a:latin typeface="Garamond" pitchFamily="18" charset="0"/>
              </a:rPr>
              <a:t> </a:t>
            </a:r>
            <a:r>
              <a:rPr lang="en-US" sz="2800" b="1" dirty="0">
                <a:solidFill>
                  <a:srgbClr val="0070C0"/>
                </a:solidFill>
                <a:latin typeface="Garamond" pitchFamily="18" charset="0"/>
              </a:rPr>
              <a:t>feces </a:t>
            </a:r>
            <a:r>
              <a:rPr lang="en-US" sz="2800" dirty="0">
                <a:latin typeface="Garamond" pitchFamily="18" charset="0"/>
              </a:rPr>
              <a:t>as typhoid, paratyphoid, cholera,</a:t>
            </a:r>
          </a:p>
          <a:p>
            <a:pPr marL="457200" indent="-457200">
              <a:defRPr/>
            </a:pPr>
            <a:r>
              <a:rPr lang="en-US" sz="2800" dirty="0">
                <a:latin typeface="Garamond" pitchFamily="18" charset="0"/>
              </a:rPr>
              <a:t>In </a:t>
            </a:r>
            <a:r>
              <a:rPr lang="en-US" sz="2800" b="1" dirty="0">
                <a:solidFill>
                  <a:srgbClr val="0070C0"/>
                </a:solidFill>
                <a:latin typeface="Garamond" pitchFamily="18" charset="0"/>
              </a:rPr>
              <a:t>vomitus</a:t>
            </a:r>
            <a:r>
              <a:rPr lang="en-US" sz="2800" dirty="0">
                <a:latin typeface="Garamond" pitchFamily="18" charset="0"/>
              </a:rPr>
              <a:t> as in cholera</a:t>
            </a:r>
          </a:p>
          <a:p>
            <a:pPr marL="457200" indent="-457200">
              <a:defRPr/>
            </a:pPr>
            <a:r>
              <a:rPr lang="en-US" sz="2000" i="1" dirty="0">
                <a:effectLst>
                  <a:outerShdw blurRad="38100" dist="38100" dir="2700000" algn="tl">
                    <a:srgbClr val="000000">
                      <a:alpha val="43137"/>
                    </a:srgbClr>
                  </a:outerShdw>
                </a:effectLst>
                <a:latin typeface="Garamond" pitchFamily="18" charset="0"/>
              </a:rPr>
              <a:t>In certain diseases where the primary sites of infection is the bowel, the organisms will pass through the feces e.g.. polio (affects CNS) and hepatitis A.</a:t>
            </a:r>
          </a:p>
        </p:txBody>
      </p:sp>
      <p:sp>
        <p:nvSpPr>
          <p:cNvPr id="4" name="Rectangle 3"/>
          <p:cNvSpPr/>
          <p:nvPr/>
        </p:nvSpPr>
        <p:spPr>
          <a:xfrm>
            <a:off x="487466" y="188640"/>
            <a:ext cx="4156542" cy="523220"/>
          </a:xfrm>
          <a:prstGeom prst="rect">
            <a:avLst/>
          </a:prstGeom>
        </p:spPr>
        <p:txBody>
          <a:bodyPr wrap="square">
            <a:spAutoFit/>
          </a:bodyPr>
          <a:lstStyle/>
          <a:p>
            <a:pPr>
              <a:defRPr/>
            </a:pPr>
            <a:r>
              <a:rPr lang="en-US" sz="2800" b="1" dirty="0" smtClean="0">
                <a:solidFill>
                  <a:srgbClr val="CC0000"/>
                </a:solidFill>
                <a:latin typeface="Georgia" pitchFamily="18" charset="0"/>
              </a:rPr>
              <a:t>Portal Of Exit</a:t>
            </a:r>
            <a:endParaRPr lang="ar-EG" sz="2800" dirty="0">
              <a:latin typeface="Georgia" pitchFamily="18" charset="0"/>
            </a:endParaRPr>
          </a:p>
        </p:txBody>
      </p:sp>
      <p:sp>
        <p:nvSpPr>
          <p:cNvPr id="5" name="Rectangle 4"/>
          <p:cNvSpPr/>
          <p:nvPr/>
        </p:nvSpPr>
        <p:spPr>
          <a:xfrm>
            <a:off x="166905" y="3666515"/>
            <a:ext cx="8784976" cy="2677656"/>
          </a:xfrm>
          <a:prstGeom prst="rect">
            <a:avLst/>
          </a:prstGeom>
        </p:spPr>
        <p:txBody>
          <a:bodyPr wrap="square">
            <a:spAutoFit/>
          </a:bodyPr>
          <a:lstStyle/>
          <a:p>
            <a:pPr marL="514350" indent="-514350">
              <a:buSzPct val="100000"/>
              <a:buFont typeface="+mj-lt"/>
              <a:buAutoNum type="arabicPeriod" startAt="2"/>
              <a:defRPr/>
            </a:pPr>
            <a:r>
              <a:rPr lang="en-US" sz="2800" b="1" dirty="0">
                <a:solidFill>
                  <a:srgbClr val="FF0000"/>
                </a:solidFill>
                <a:latin typeface="Garamond" pitchFamily="18" charset="0"/>
              </a:rPr>
              <a:t>Respiratory tract: </a:t>
            </a:r>
          </a:p>
          <a:p>
            <a:pPr marL="514350" indent="-514350">
              <a:buSzPct val="100000"/>
              <a:defRPr/>
            </a:pPr>
            <a:r>
              <a:rPr lang="en-US" sz="2800" dirty="0">
                <a:latin typeface="Garamond" pitchFamily="18" charset="0"/>
              </a:rPr>
              <a:t>organisms will leave the body </a:t>
            </a:r>
            <a:r>
              <a:rPr lang="en-US" sz="2800" b="1" dirty="0">
                <a:solidFill>
                  <a:srgbClr val="0070C0"/>
                </a:solidFill>
                <a:latin typeface="Garamond" pitchFamily="18" charset="0"/>
              </a:rPr>
              <a:t>via the </a:t>
            </a:r>
            <a:r>
              <a:rPr lang="en-US" sz="2800" b="1" dirty="0">
                <a:solidFill>
                  <a:srgbClr val="FF0000"/>
                </a:solidFill>
                <a:latin typeface="Garamond" pitchFamily="18" charset="0"/>
              </a:rPr>
              <a:t>mouth</a:t>
            </a:r>
            <a:r>
              <a:rPr lang="en-US" sz="2800" b="1" dirty="0">
                <a:solidFill>
                  <a:srgbClr val="0070C0"/>
                </a:solidFill>
                <a:latin typeface="Garamond" pitchFamily="18" charset="0"/>
              </a:rPr>
              <a:t> </a:t>
            </a:r>
            <a:r>
              <a:rPr lang="en-US" sz="2800" b="1" dirty="0">
                <a:latin typeface="Garamond" pitchFamily="18" charset="0"/>
              </a:rPr>
              <a:t>and </a:t>
            </a:r>
            <a:r>
              <a:rPr lang="en-US" sz="2800" b="1" dirty="0">
                <a:solidFill>
                  <a:srgbClr val="FF0000"/>
                </a:solidFill>
                <a:latin typeface="Garamond" pitchFamily="18" charset="0"/>
              </a:rPr>
              <a:t>nose</a:t>
            </a:r>
            <a:r>
              <a:rPr lang="en-US" sz="2800" dirty="0">
                <a:latin typeface="Garamond" pitchFamily="18" charset="0"/>
              </a:rPr>
              <a:t> in </a:t>
            </a:r>
            <a:r>
              <a:rPr lang="en-US" sz="2800" b="1" dirty="0">
                <a:solidFill>
                  <a:schemeClr val="tx2"/>
                </a:solidFill>
                <a:latin typeface="Garamond" pitchFamily="18" charset="0"/>
              </a:rPr>
              <a:t>coughing, sneezing, laughing </a:t>
            </a:r>
            <a:r>
              <a:rPr lang="en-US" sz="2800" b="1" dirty="0">
                <a:latin typeface="Garamond" pitchFamily="18" charset="0"/>
              </a:rPr>
              <a:t>or even </a:t>
            </a:r>
            <a:r>
              <a:rPr lang="en-US" sz="2800" b="1" dirty="0">
                <a:solidFill>
                  <a:schemeClr val="tx2"/>
                </a:solidFill>
                <a:latin typeface="Garamond" pitchFamily="18" charset="0"/>
              </a:rPr>
              <a:t>talking.</a:t>
            </a:r>
          </a:p>
          <a:p>
            <a:pPr marL="514350" indent="-514350">
              <a:buSzPct val="100000"/>
              <a:defRPr/>
            </a:pPr>
            <a:r>
              <a:rPr lang="en-US" sz="2800" b="1" dirty="0">
                <a:latin typeface="Garamond" pitchFamily="18" charset="0"/>
              </a:rPr>
              <a:t>Examples</a:t>
            </a:r>
            <a:r>
              <a:rPr lang="en-US" sz="2800" b="1" i="1" dirty="0">
                <a:latin typeface="Garamond" pitchFamily="18" charset="0"/>
              </a:rPr>
              <a:t>:  in measles. Whooping cough, diphtheria, streptococcal sore throat, influenza, common cold, mumps, etc.</a:t>
            </a:r>
          </a:p>
        </p:txBody>
      </p:sp>
      <p:pic>
        <p:nvPicPr>
          <p:cNvPr id="6" name="Picture 5" descr="Man with allergy or an infection sneezi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4584" y="3212976"/>
            <a:ext cx="1607297" cy="11251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ick young boy with painful sore thro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693673"/>
            <a:ext cx="1507643" cy="161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69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7384"/>
            <a:ext cx="9036496" cy="1815882"/>
          </a:xfrm>
          <a:prstGeom prst="rect">
            <a:avLst/>
          </a:prstGeom>
        </p:spPr>
        <p:txBody>
          <a:bodyPr wrap="square">
            <a:spAutoFit/>
          </a:bodyPr>
          <a:lstStyle/>
          <a:p>
            <a:pPr marL="514350" indent="-514350">
              <a:buSzPct val="100000"/>
              <a:buFont typeface="+mj-lt"/>
              <a:buAutoNum type="arabicPeriod" startAt="3"/>
              <a:defRPr/>
            </a:pPr>
            <a:r>
              <a:rPr lang="en-US" sz="2800" b="1" dirty="0">
                <a:solidFill>
                  <a:srgbClr val="FF0000"/>
                </a:solidFill>
                <a:latin typeface="Garamond" pitchFamily="18" charset="0"/>
              </a:rPr>
              <a:t>Urinary tract:</a:t>
            </a:r>
          </a:p>
          <a:p>
            <a:pPr marL="514350" indent="-514350">
              <a:buSzPct val="100000"/>
              <a:defRPr/>
            </a:pPr>
            <a:r>
              <a:rPr lang="en-US" sz="2800" dirty="0">
                <a:latin typeface="Garamond" pitchFamily="18" charset="0"/>
              </a:rPr>
              <a:t>This occurs in some diseases where </a:t>
            </a:r>
            <a:r>
              <a:rPr lang="en-US" sz="2800" b="1" dirty="0">
                <a:solidFill>
                  <a:srgbClr val="0070C0"/>
                </a:solidFill>
                <a:latin typeface="Garamond" pitchFamily="18" charset="0"/>
              </a:rPr>
              <a:t>infection is general </a:t>
            </a:r>
            <a:r>
              <a:rPr lang="en-US" sz="2800" dirty="0">
                <a:latin typeface="Garamond" pitchFamily="18" charset="0"/>
              </a:rPr>
              <a:t>and organisms </a:t>
            </a:r>
            <a:r>
              <a:rPr lang="en-US" sz="2800" b="1" dirty="0">
                <a:latin typeface="Garamond" pitchFamily="18" charset="0"/>
              </a:rPr>
              <a:t>are </a:t>
            </a:r>
            <a:r>
              <a:rPr lang="en-US" sz="2800" b="1" dirty="0">
                <a:solidFill>
                  <a:srgbClr val="0070C0"/>
                </a:solidFill>
                <a:latin typeface="Garamond" pitchFamily="18" charset="0"/>
              </a:rPr>
              <a:t>found in blood</a:t>
            </a:r>
            <a:r>
              <a:rPr lang="en-US" sz="2800" b="1" dirty="0">
                <a:latin typeface="Garamond" pitchFamily="18" charset="0"/>
              </a:rPr>
              <a:t>. </a:t>
            </a:r>
          </a:p>
          <a:p>
            <a:pPr marL="514350" indent="-514350">
              <a:buSzPct val="100000"/>
              <a:defRPr/>
            </a:pPr>
            <a:r>
              <a:rPr lang="en-US" sz="2400" b="1" i="1" dirty="0">
                <a:solidFill>
                  <a:schemeClr val="accent1"/>
                </a:solidFill>
                <a:latin typeface="Garamond" pitchFamily="18" charset="0"/>
              </a:rPr>
              <a:t>Examples: typhoid</a:t>
            </a:r>
            <a:r>
              <a:rPr lang="en-US" sz="2400" b="1" i="1" dirty="0" smtClean="0">
                <a:solidFill>
                  <a:schemeClr val="accent1"/>
                </a:solidFill>
                <a:latin typeface="Garamond" pitchFamily="18" charset="0"/>
              </a:rPr>
              <a:t>, </a:t>
            </a:r>
            <a:r>
              <a:rPr lang="en-US" sz="2400" b="1" i="1" dirty="0" err="1">
                <a:solidFill>
                  <a:schemeClr val="accent1"/>
                </a:solidFill>
                <a:latin typeface="Garamond" pitchFamily="18" charset="0"/>
              </a:rPr>
              <a:t>bilharziasis</a:t>
            </a:r>
            <a:r>
              <a:rPr lang="en-US" sz="2400" b="1" i="1" dirty="0">
                <a:solidFill>
                  <a:schemeClr val="accent1"/>
                </a:solidFill>
                <a:latin typeface="Garamond" pitchFamily="18" charset="0"/>
              </a:rPr>
              <a:t> </a:t>
            </a:r>
            <a:r>
              <a:rPr lang="en-US" sz="2400" b="1" i="1" dirty="0" smtClean="0">
                <a:solidFill>
                  <a:schemeClr val="accent1"/>
                </a:solidFill>
                <a:latin typeface="Garamond" pitchFamily="18" charset="0"/>
              </a:rPr>
              <a:t>,</a:t>
            </a:r>
            <a:r>
              <a:rPr lang="en-US" sz="2400" b="1" i="1" dirty="0" err="1" smtClean="0">
                <a:solidFill>
                  <a:schemeClr val="accent1"/>
                </a:solidFill>
                <a:latin typeface="Garamond" pitchFamily="18" charset="0"/>
              </a:rPr>
              <a:t>genito</a:t>
            </a:r>
            <a:r>
              <a:rPr lang="en-US" sz="2400" b="1" i="1" dirty="0" smtClean="0">
                <a:solidFill>
                  <a:schemeClr val="accent1"/>
                </a:solidFill>
                <a:latin typeface="Garamond" pitchFamily="18" charset="0"/>
              </a:rPr>
              <a:t>-urinary tract</a:t>
            </a:r>
            <a:endParaRPr lang="en-US" sz="2400" b="1" i="1" dirty="0">
              <a:solidFill>
                <a:schemeClr val="accent1"/>
              </a:solidFill>
              <a:latin typeface="Garamond" pitchFamily="18" charset="0"/>
            </a:endParaRPr>
          </a:p>
        </p:txBody>
      </p:sp>
      <p:sp>
        <p:nvSpPr>
          <p:cNvPr id="3" name="Rectangle 2"/>
          <p:cNvSpPr/>
          <p:nvPr/>
        </p:nvSpPr>
        <p:spPr>
          <a:xfrm>
            <a:off x="179512" y="1988840"/>
            <a:ext cx="9145016" cy="1261884"/>
          </a:xfrm>
          <a:prstGeom prst="rect">
            <a:avLst/>
          </a:prstGeom>
        </p:spPr>
        <p:txBody>
          <a:bodyPr wrap="square">
            <a:spAutoFit/>
          </a:bodyPr>
          <a:lstStyle/>
          <a:p>
            <a:pPr marL="514350" indent="-514350">
              <a:buSzPct val="100000"/>
              <a:buFont typeface="+mj-lt"/>
              <a:buAutoNum type="arabicPeriod" startAt="4"/>
              <a:defRPr/>
            </a:pPr>
            <a:r>
              <a:rPr lang="en-US" sz="2800" b="1" dirty="0">
                <a:solidFill>
                  <a:srgbClr val="FF0000"/>
                </a:solidFill>
                <a:latin typeface="Garamond" pitchFamily="18" charset="0"/>
              </a:rPr>
              <a:t>Discharges from skin &amp; mucous lesions</a:t>
            </a:r>
          </a:p>
          <a:p>
            <a:pPr marL="514350" indent="-514350">
              <a:buSzPct val="100000"/>
              <a:defRPr/>
            </a:pPr>
            <a:r>
              <a:rPr lang="en-US" sz="2400" b="1" dirty="0" smtClean="0">
                <a:latin typeface="Garamond" pitchFamily="18" charset="0"/>
              </a:rPr>
              <a:t>Discharges </a:t>
            </a:r>
            <a:r>
              <a:rPr lang="en-US" sz="2400" b="1" dirty="0">
                <a:latin typeface="Garamond" pitchFamily="18" charset="0"/>
              </a:rPr>
              <a:t>from </a:t>
            </a:r>
            <a:r>
              <a:rPr lang="en-US" sz="2400" b="1" dirty="0">
                <a:solidFill>
                  <a:schemeClr val="tx2"/>
                </a:solidFill>
                <a:latin typeface="Garamond" pitchFamily="18" charset="0"/>
              </a:rPr>
              <a:t>mucous membrane </a:t>
            </a:r>
            <a:r>
              <a:rPr lang="en-US" sz="2400" b="1" dirty="0">
                <a:latin typeface="Garamond" pitchFamily="18" charset="0"/>
              </a:rPr>
              <a:t>as in purulent </a:t>
            </a:r>
            <a:r>
              <a:rPr lang="en-US" sz="2400" b="1" dirty="0">
                <a:solidFill>
                  <a:srgbClr val="0070C0"/>
                </a:solidFill>
                <a:latin typeface="Garamond" pitchFamily="18" charset="0"/>
              </a:rPr>
              <a:t>conjunctivitis</a:t>
            </a:r>
            <a:r>
              <a:rPr lang="en-US" sz="2400" dirty="0">
                <a:solidFill>
                  <a:srgbClr val="0070C0"/>
                </a:solidFill>
                <a:latin typeface="Garamond" pitchFamily="18" charset="0"/>
              </a:rPr>
              <a:t> </a:t>
            </a:r>
            <a:endParaRPr lang="en-US" sz="2400" dirty="0" smtClean="0">
              <a:solidFill>
                <a:srgbClr val="0070C0"/>
              </a:solidFill>
              <a:latin typeface="Garamond" pitchFamily="18" charset="0"/>
            </a:endParaRPr>
          </a:p>
          <a:p>
            <a:pPr marL="514350" indent="-514350">
              <a:buSzPct val="100000"/>
              <a:defRPr/>
            </a:pPr>
            <a:r>
              <a:rPr lang="en-US" sz="2400" dirty="0">
                <a:solidFill>
                  <a:srgbClr val="0070C0"/>
                </a:solidFill>
                <a:latin typeface="Garamond" pitchFamily="18" charset="0"/>
              </a:rPr>
              <a:t> </a:t>
            </a:r>
            <a:r>
              <a:rPr lang="en-US" sz="2400" dirty="0" smtClean="0">
                <a:solidFill>
                  <a:srgbClr val="0070C0"/>
                </a:solidFill>
                <a:latin typeface="Garamond" pitchFamily="18" charset="0"/>
              </a:rPr>
              <a:t>  and </a:t>
            </a:r>
            <a:r>
              <a:rPr lang="en-US" sz="2400" b="1" dirty="0" smtClean="0">
                <a:solidFill>
                  <a:srgbClr val="0070C0"/>
                </a:solidFill>
                <a:latin typeface="Garamond" pitchFamily="18" charset="0"/>
              </a:rPr>
              <a:t>venereal diseases</a:t>
            </a:r>
            <a:r>
              <a:rPr lang="en-US" sz="2400" dirty="0" smtClean="0">
                <a:solidFill>
                  <a:srgbClr val="0070C0"/>
                </a:solidFill>
                <a:latin typeface="Garamond" pitchFamily="18" charset="0"/>
              </a:rPr>
              <a:t>.</a:t>
            </a:r>
            <a:endParaRPr lang="en-US" sz="2400" dirty="0">
              <a:solidFill>
                <a:srgbClr val="0070C0"/>
              </a:solidFill>
              <a:latin typeface="Garamond" pitchFamily="18" charset="0"/>
            </a:endParaRPr>
          </a:p>
        </p:txBody>
      </p:sp>
      <p:sp>
        <p:nvSpPr>
          <p:cNvPr id="4" name="Rectangle 3"/>
          <p:cNvSpPr/>
          <p:nvPr/>
        </p:nvSpPr>
        <p:spPr>
          <a:xfrm>
            <a:off x="0" y="3573016"/>
            <a:ext cx="9324528" cy="3139321"/>
          </a:xfrm>
          <a:prstGeom prst="rect">
            <a:avLst/>
          </a:prstGeom>
        </p:spPr>
        <p:txBody>
          <a:bodyPr wrap="square">
            <a:spAutoFit/>
          </a:bodyPr>
          <a:lstStyle/>
          <a:p>
            <a:pPr marL="609600" indent="-609600">
              <a:lnSpc>
                <a:spcPct val="90000"/>
              </a:lnSpc>
              <a:buFont typeface="Wingdings" pitchFamily="2" charset="2"/>
              <a:buAutoNum type="arabicPeriod" startAt="5"/>
              <a:defRPr/>
            </a:pPr>
            <a:r>
              <a:rPr lang="en-US" sz="2800" b="1" dirty="0" smtClean="0">
                <a:solidFill>
                  <a:srgbClr val="FF0000"/>
                </a:solidFill>
                <a:latin typeface="Garamond" pitchFamily="18" charset="0"/>
              </a:rPr>
              <a:t>Insect bites</a:t>
            </a:r>
          </a:p>
          <a:p>
            <a:pPr marL="609600" indent="-609600">
              <a:lnSpc>
                <a:spcPct val="90000"/>
              </a:lnSpc>
              <a:buFont typeface="Wingdings" pitchFamily="2" charset="2"/>
              <a:buChar char="Ø"/>
              <a:defRPr/>
            </a:pPr>
            <a:r>
              <a:rPr lang="en-US" sz="2800" dirty="0" smtClean="0">
                <a:latin typeface="Garamond" pitchFamily="18" charset="0"/>
              </a:rPr>
              <a:t>Mosquitoes: malaria.</a:t>
            </a:r>
          </a:p>
          <a:p>
            <a:pPr marL="609600" indent="-609600">
              <a:lnSpc>
                <a:spcPct val="90000"/>
              </a:lnSpc>
              <a:buFont typeface="Wingdings" pitchFamily="2" charset="2"/>
              <a:buChar char="Ø"/>
              <a:defRPr/>
            </a:pPr>
            <a:r>
              <a:rPr lang="en-US" sz="2800" dirty="0" smtClean="0">
                <a:latin typeface="Garamond" pitchFamily="18" charset="0"/>
              </a:rPr>
              <a:t>Lice; typhus</a:t>
            </a:r>
          </a:p>
          <a:p>
            <a:pPr marL="609600" indent="-609600">
              <a:lnSpc>
                <a:spcPct val="90000"/>
              </a:lnSpc>
              <a:buFont typeface="Wingdings" pitchFamily="2" charset="2"/>
              <a:buChar char="Ø"/>
              <a:defRPr/>
            </a:pPr>
            <a:r>
              <a:rPr lang="en-US" sz="2800" dirty="0" smtClean="0">
                <a:latin typeface="Garamond" pitchFamily="18" charset="0"/>
              </a:rPr>
              <a:t>Fleas: plague.</a:t>
            </a:r>
          </a:p>
          <a:p>
            <a:pPr marL="609600" indent="-609600">
              <a:lnSpc>
                <a:spcPct val="90000"/>
              </a:lnSpc>
              <a:buFont typeface="Wingdings" pitchFamily="2" charset="2"/>
              <a:buAutoNum type="arabicPeriod" startAt="6"/>
              <a:defRPr/>
            </a:pPr>
            <a:r>
              <a:rPr lang="en-US" sz="2400" b="1" dirty="0" smtClean="0">
                <a:solidFill>
                  <a:srgbClr val="FF0000"/>
                </a:solidFill>
                <a:latin typeface="Garamond" pitchFamily="18" charset="0"/>
              </a:rPr>
              <a:t>Syringes and taking blood from donors</a:t>
            </a:r>
            <a:r>
              <a:rPr lang="en-US" sz="2400" b="1" dirty="0" smtClean="0">
                <a:latin typeface="Garamond" pitchFamily="18" charset="0"/>
              </a:rPr>
              <a:t>;</a:t>
            </a:r>
            <a:r>
              <a:rPr lang="en-US" sz="2400" dirty="0" smtClean="0">
                <a:latin typeface="Garamond" pitchFamily="18" charset="0"/>
              </a:rPr>
              <a:t> viral hepatitis &amp; AIDS.</a:t>
            </a:r>
          </a:p>
          <a:p>
            <a:pPr marL="609600" indent="-609600">
              <a:lnSpc>
                <a:spcPct val="90000"/>
              </a:lnSpc>
              <a:buFont typeface="Wingdings" pitchFamily="2" charset="2"/>
              <a:buAutoNum type="arabicPeriod" startAt="6"/>
              <a:defRPr/>
            </a:pPr>
            <a:r>
              <a:rPr lang="en-US" sz="2800" b="1" dirty="0" smtClean="0">
                <a:solidFill>
                  <a:srgbClr val="FF0000"/>
                </a:solidFill>
                <a:latin typeface="Garamond" pitchFamily="18" charset="0"/>
              </a:rPr>
              <a:t>In-utero passage </a:t>
            </a:r>
            <a:r>
              <a:rPr lang="en-US" sz="2600" dirty="0" smtClean="0">
                <a:latin typeface="Garamond" pitchFamily="18" charset="0"/>
              </a:rPr>
              <a:t>(trans-placental): as in AIDS, Syphilis and German measles. </a:t>
            </a:r>
          </a:p>
          <a:p>
            <a:pPr marL="609600" indent="-609600">
              <a:lnSpc>
                <a:spcPct val="90000"/>
              </a:lnSpc>
              <a:defRPr/>
            </a:pPr>
            <a:endParaRPr lang="en-US" sz="2800" dirty="0">
              <a:latin typeface="Garamond" pitchFamily="18" charset="0"/>
            </a:endParaRPr>
          </a:p>
        </p:txBody>
      </p:sp>
    </p:spTree>
    <p:extLst>
      <p:ext uri="{BB962C8B-B14F-4D97-AF65-F5344CB8AC3E}">
        <p14:creationId xmlns:p14="http://schemas.microsoft.com/office/powerpoint/2010/main" val="1765220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in of infection"/>
          <p:cNvPicPr>
            <a:picLocks noChangeAspect="1" noChangeArrowheads="1"/>
          </p:cNvPicPr>
          <p:nvPr/>
        </p:nvPicPr>
        <p:blipFill>
          <a:blip r:embed="rId2" cstate="print">
            <a:extLst>
              <a:ext uri="{28A0092B-C50C-407E-A947-70E740481C1C}">
                <a14:useLocalDpi xmlns:a14="http://schemas.microsoft.com/office/drawing/2010/main" val="0"/>
              </a:ext>
            </a:extLst>
          </a:blip>
          <a:srcRect l="11111" t="31873" r="15741"/>
          <a:stretch>
            <a:fillRect/>
          </a:stretch>
        </p:blipFill>
        <p:spPr bwMode="auto">
          <a:xfrm>
            <a:off x="3779913" y="0"/>
            <a:ext cx="517065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899592" y="2294012"/>
            <a:ext cx="5205264"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sz="4000" b="1" dirty="0" smtClean="0">
                <a:solidFill>
                  <a:srgbClr val="CC0000"/>
                </a:solidFill>
                <a:effectLst>
                  <a:outerShdw blurRad="38100" dist="38100" dir="2700000" algn="tl">
                    <a:srgbClr val="000000"/>
                  </a:outerShdw>
                </a:effectLst>
              </a:rPr>
              <a:t>(4) </a:t>
            </a:r>
            <a:r>
              <a:rPr lang="en-US" sz="2800" b="1" dirty="0" smtClean="0">
                <a:solidFill>
                  <a:srgbClr val="CC0000"/>
                </a:solidFill>
                <a:effectLst>
                  <a:outerShdw blurRad="38100" dist="38100" dir="2700000" algn="tl">
                    <a:srgbClr val="000000"/>
                  </a:outerShdw>
                </a:effectLst>
              </a:rPr>
              <a:t>MODES OF TRANSMISSION</a:t>
            </a:r>
            <a:endParaRPr lang="ar-EG" sz="2800" dirty="0"/>
          </a:p>
        </p:txBody>
      </p:sp>
    </p:spTree>
    <p:extLst>
      <p:ext uri="{BB962C8B-B14F-4D97-AF65-F5344CB8AC3E}">
        <p14:creationId xmlns:p14="http://schemas.microsoft.com/office/powerpoint/2010/main" val="347110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5078313"/>
          </a:xfrm>
          <a:prstGeom prst="rect">
            <a:avLst/>
          </a:prstGeom>
        </p:spPr>
        <p:txBody>
          <a:bodyPr wrap="square">
            <a:spAutoFit/>
          </a:bodyPr>
          <a:lstStyle/>
          <a:p>
            <a:pPr algn="ctr"/>
            <a:r>
              <a:rPr lang="en-MY" sz="3200" b="1" dirty="0" smtClean="0">
                <a:solidFill>
                  <a:srgbClr val="C00000"/>
                </a:solidFill>
                <a:latin typeface="Garamond" pitchFamily="18" charset="0"/>
              </a:rPr>
              <a:t>Modes Of Transmission</a:t>
            </a:r>
            <a:endParaRPr lang="en-MY" sz="3200" dirty="0" smtClean="0">
              <a:solidFill>
                <a:srgbClr val="C00000"/>
              </a:solidFill>
              <a:latin typeface="Garamond" pitchFamily="18" charset="0"/>
            </a:endParaRPr>
          </a:p>
          <a:p>
            <a:pPr marL="457200" indent="-457200">
              <a:buFont typeface="Wingdings" pitchFamily="2" charset="2"/>
              <a:buChar char="Ø"/>
            </a:pPr>
            <a:r>
              <a:rPr lang="en-MY" sz="2400" b="1" dirty="0" smtClean="0">
                <a:latin typeface="Garamond" pitchFamily="18" charset="0"/>
              </a:rPr>
              <a:t>different </a:t>
            </a:r>
            <a:r>
              <a:rPr lang="en-MY" sz="2400" b="1" dirty="0">
                <a:latin typeface="Garamond" pitchFamily="18" charset="0"/>
              </a:rPr>
              <a:t>ways, </a:t>
            </a:r>
            <a:r>
              <a:rPr lang="en-MY" sz="2400" b="1" dirty="0" smtClean="0">
                <a:latin typeface="Garamond" pitchFamily="18" charset="0"/>
              </a:rPr>
              <a:t>the transmitted from </a:t>
            </a:r>
            <a:r>
              <a:rPr lang="en-MY" sz="2400" b="1" dirty="0">
                <a:latin typeface="Garamond" pitchFamily="18" charset="0"/>
              </a:rPr>
              <a:t>the reservoir or source of infection to </a:t>
            </a:r>
            <a:r>
              <a:rPr lang="en-MY" sz="2400" b="1" dirty="0">
                <a:solidFill>
                  <a:srgbClr val="FF0000"/>
                </a:solidFill>
                <a:latin typeface="Garamond" pitchFamily="18" charset="0"/>
              </a:rPr>
              <a:t>a susceptible </a:t>
            </a:r>
            <a:r>
              <a:rPr lang="en-MY" sz="2400" b="1" dirty="0">
                <a:latin typeface="Garamond" pitchFamily="18" charset="0"/>
              </a:rPr>
              <a:t>individual in </a:t>
            </a:r>
            <a:r>
              <a:rPr lang="en-MY" sz="2400" b="1" dirty="0" smtClean="0">
                <a:latin typeface="Garamond" pitchFamily="18" charset="0"/>
              </a:rPr>
              <a:t>depending </a:t>
            </a:r>
            <a:r>
              <a:rPr lang="en-MY" sz="2400" dirty="0">
                <a:latin typeface="Garamond" pitchFamily="18" charset="0"/>
              </a:rPr>
              <a:t>upon the </a:t>
            </a:r>
            <a:endParaRPr lang="en-MY" sz="2400" dirty="0" smtClean="0">
              <a:latin typeface="Garamond" pitchFamily="18" charset="0"/>
            </a:endParaRPr>
          </a:p>
          <a:p>
            <a:pPr marL="457200" indent="-457200">
              <a:buFont typeface="Wingdings" pitchFamily="2" charset="2"/>
              <a:buChar char="Ø"/>
            </a:pPr>
            <a:r>
              <a:rPr lang="en-MY" sz="2400" b="1" dirty="0" smtClean="0">
                <a:solidFill>
                  <a:srgbClr val="FF0000"/>
                </a:solidFill>
                <a:latin typeface="Garamond" pitchFamily="18" charset="0"/>
              </a:rPr>
              <a:t>infectious </a:t>
            </a:r>
            <a:r>
              <a:rPr lang="en-MY" sz="2400" b="1" dirty="0">
                <a:solidFill>
                  <a:srgbClr val="FF0000"/>
                </a:solidFill>
                <a:latin typeface="Garamond" pitchFamily="18" charset="0"/>
              </a:rPr>
              <a:t>agent</a:t>
            </a:r>
            <a:r>
              <a:rPr lang="en-MY" sz="2400" b="1" dirty="0">
                <a:latin typeface="Garamond" pitchFamily="18" charset="0"/>
              </a:rPr>
              <a:t>,</a:t>
            </a:r>
          </a:p>
          <a:p>
            <a:pPr marL="457200" indent="-457200">
              <a:buFont typeface="Wingdings" pitchFamily="2" charset="2"/>
              <a:buChar char="Ø"/>
            </a:pPr>
            <a:r>
              <a:rPr lang="en-MY" sz="2400" b="1" dirty="0">
                <a:solidFill>
                  <a:srgbClr val="FF0000"/>
                </a:solidFill>
                <a:latin typeface="Garamond" pitchFamily="18" charset="0"/>
              </a:rPr>
              <a:t>portal of entry </a:t>
            </a:r>
            <a:r>
              <a:rPr lang="en-MY" sz="2400" dirty="0">
                <a:latin typeface="Garamond" pitchFamily="18" charset="0"/>
              </a:rPr>
              <a:t>and </a:t>
            </a:r>
            <a:endParaRPr lang="en-MY" sz="2400" dirty="0" smtClean="0">
              <a:latin typeface="Garamond" pitchFamily="18" charset="0"/>
            </a:endParaRPr>
          </a:p>
          <a:p>
            <a:pPr marL="457200" indent="-457200">
              <a:buFont typeface="Wingdings" pitchFamily="2" charset="2"/>
              <a:buChar char="Ø"/>
            </a:pPr>
            <a:r>
              <a:rPr lang="en-MY" sz="2400" dirty="0" smtClean="0">
                <a:latin typeface="Garamond" pitchFamily="18" charset="0"/>
              </a:rPr>
              <a:t>the </a:t>
            </a:r>
            <a:r>
              <a:rPr lang="en-MY" sz="2400" b="1" dirty="0">
                <a:solidFill>
                  <a:srgbClr val="FF0000"/>
                </a:solidFill>
                <a:latin typeface="Garamond" pitchFamily="18" charset="0"/>
              </a:rPr>
              <a:t>local ecological conditions</a:t>
            </a:r>
            <a:r>
              <a:rPr lang="en-MY" sz="2400" dirty="0">
                <a:latin typeface="Garamond" pitchFamily="18" charset="0"/>
              </a:rPr>
              <a:t>.</a:t>
            </a:r>
            <a:r>
              <a:rPr lang="en-MY" sz="2800" dirty="0">
                <a:latin typeface="Garamond" pitchFamily="18" charset="0"/>
              </a:rPr>
              <a:t> </a:t>
            </a:r>
            <a:endParaRPr lang="en-MY" sz="2800" dirty="0" smtClean="0">
              <a:latin typeface="Garamond" pitchFamily="18" charset="0"/>
            </a:endParaRPr>
          </a:p>
          <a:p>
            <a:pPr marL="457200" indent="-457200">
              <a:buFont typeface="Wingdings" pitchFamily="2" charset="2"/>
              <a:buChar char="Ø"/>
            </a:pPr>
            <a:r>
              <a:rPr lang="en-MY" sz="2800" b="1" dirty="0" smtClean="0">
                <a:latin typeface="Garamond" pitchFamily="18" charset="0"/>
              </a:rPr>
              <a:t>infectious </a:t>
            </a:r>
            <a:r>
              <a:rPr lang="en-MY" sz="2800" b="1" dirty="0">
                <a:latin typeface="Garamond" pitchFamily="18" charset="0"/>
              </a:rPr>
              <a:t>disease </a:t>
            </a:r>
            <a:r>
              <a:rPr lang="en-MY" sz="2800" b="1" dirty="0" smtClean="0">
                <a:latin typeface="Garamond" pitchFamily="18" charset="0"/>
              </a:rPr>
              <a:t>may transmitted </a:t>
            </a:r>
          </a:p>
          <a:p>
            <a:pPr marL="457200" indent="-457200">
              <a:buFont typeface="Wingdings" pitchFamily="2" charset="2"/>
              <a:buChar char="Ø"/>
            </a:pPr>
            <a:r>
              <a:rPr lang="en-MY" sz="2800" b="1" dirty="0" smtClean="0">
                <a:solidFill>
                  <a:srgbClr val="FF0000"/>
                </a:solidFill>
                <a:latin typeface="Garamond" pitchFamily="18" charset="0"/>
              </a:rPr>
              <a:t>by </a:t>
            </a:r>
            <a:r>
              <a:rPr lang="en-MY" sz="2800" b="1" dirty="0">
                <a:solidFill>
                  <a:srgbClr val="FF0000"/>
                </a:solidFill>
                <a:latin typeface="Garamond" pitchFamily="18" charset="0"/>
              </a:rPr>
              <a:t>only one route</a:t>
            </a:r>
            <a:r>
              <a:rPr lang="en-MY" sz="2800" dirty="0">
                <a:latin typeface="Garamond" pitchFamily="18" charset="0"/>
              </a:rPr>
              <a:t>, </a:t>
            </a:r>
            <a:r>
              <a:rPr lang="en-MY" sz="2400" i="1" dirty="0">
                <a:solidFill>
                  <a:schemeClr val="accent1"/>
                </a:solidFill>
                <a:latin typeface="Garamond" pitchFamily="18" charset="0"/>
              </a:rPr>
              <a:t>e.g., typhoid fever by vehicle transmission </a:t>
            </a:r>
            <a:endParaRPr lang="en-MY" sz="2400" i="1" dirty="0" smtClean="0">
              <a:solidFill>
                <a:schemeClr val="accent1"/>
              </a:solidFill>
              <a:latin typeface="Garamond" pitchFamily="18" charset="0"/>
            </a:endParaRPr>
          </a:p>
          <a:p>
            <a:pPr marL="457200" indent="-457200">
              <a:buFont typeface="Wingdings" pitchFamily="2" charset="2"/>
              <a:buChar char="Ø"/>
            </a:pPr>
            <a:r>
              <a:rPr lang="en-MY" sz="2800" dirty="0" smtClean="0">
                <a:latin typeface="Garamond" pitchFamily="18" charset="0"/>
              </a:rPr>
              <a:t>others </a:t>
            </a:r>
            <a:r>
              <a:rPr lang="en-MY" sz="2800" dirty="0">
                <a:latin typeface="Garamond" pitchFamily="18" charset="0"/>
              </a:rPr>
              <a:t>which may be </a:t>
            </a:r>
            <a:r>
              <a:rPr lang="en-MY" sz="2800" b="1" dirty="0">
                <a:solidFill>
                  <a:srgbClr val="FF0000"/>
                </a:solidFill>
                <a:latin typeface="Garamond" pitchFamily="18" charset="0"/>
              </a:rPr>
              <a:t>transmitted by several routes </a:t>
            </a:r>
            <a:r>
              <a:rPr lang="en-MY" sz="2400" i="1" dirty="0">
                <a:latin typeface="Garamond" pitchFamily="18" charset="0"/>
              </a:rPr>
              <a:t>e.g., </a:t>
            </a:r>
            <a:r>
              <a:rPr lang="en-MY" sz="2400" b="1" i="1" dirty="0">
                <a:solidFill>
                  <a:schemeClr val="accent1"/>
                </a:solidFill>
                <a:latin typeface="Garamond" pitchFamily="18" charset="0"/>
              </a:rPr>
              <a:t>AIDS, salmonellosis, hepatitis B, brucellosis</a:t>
            </a:r>
            <a:r>
              <a:rPr lang="en-MY" sz="2800" b="1" dirty="0">
                <a:solidFill>
                  <a:schemeClr val="accent1"/>
                </a:solidFill>
                <a:latin typeface="Garamond" pitchFamily="18" charset="0"/>
              </a:rPr>
              <a:t>, </a:t>
            </a:r>
            <a:r>
              <a:rPr lang="en-MY" sz="2400" b="1" i="1" dirty="0">
                <a:solidFill>
                  <a:schemeClr val="accent1"/>
                </a:solidFill>
                <a:latin typeface="Garamond" pitchFamily="18" charset="0"/>
              </a:rPr>
              <a:t>Q </a:t>
            </a:r>
            <a:r>
              <a:rPr lang="en-MY" sz="2400" b="1" i="1" dirty="0" smtClean="0">
                <a:solidFill>
                  <a:schemeClr val="accent1"/>
                </a:solidFill>
                <a:latin typeface="Garamond" pitchFamily="18" charset="0"/>
              </a:rPr>
              <a:t>fever</a:t>
            </a:r>
          </a:p>
          <a:p>
            <a:pPr marL="457200" indent="-457200">
              <a:buFont typeface="Wingdings" pitchFamily="2" charset="2"/>
              <a:buChar char="v"/>
            </a:pPr>
            <a:r>
              <a:rPr lang="en-MY" sz="2800" b="1" dirty="0" smtClean="0">
                <a:solidFill>
                  <a:srgbClr val="FF0000"/>
                </a:solidFill>
                <a:latin typeface="Garamond" pitchFamily="18" charset="0"/>
              </a:rPr>
              <a:t>The </a:t>
            </a:r>
            <a:r>
              <a:rPr lang="en-MY" sz="2800" b="1" dirty="0">
                <a:solidFill>
                  <a:srgbClr val="FF0000"/>
                </a:solidFill>
                <a:latin typeface="Garamond" pitchFamily="18" charset="0"/>
              </a:rPr>
              <a:t>multiple transmission </a:t>
            </a:r>
            <a:r>
              <a:rPr lang="en-MY" sz="2800" b="1" dirty="0">
                <a:solidFill>
                  <a:srgbClr val="002060"/>
                </a:solidFill>
                <a:latin typeface="Garamond" pitchFamily="18" charset="0"/>
              </a:rPr>
              <a:t>routes enhance </a:t>
            </a:r>
            <a:r>
              <a:rPr lang="en-MY" sz="2800" b="1" dirty="0">
                <a:solidFill>
                  <a:srgbClr val="FF0000"/>
                </a:solidFill>
                <a:latin typeface="Garamond" pitchFamily="18" charset="0"/>
              </a:rPr>
              <a:t>the survival of the infectious agent</a:t>
            </a:r>
            <a:r>
              <a:rPr lang="en-MY" sz="2800" dirty="0">
                <a:solidFill>
                  <a:srgbClr val="FF0000"/>
                </a:solidFill>
                <a:latin typeface="Garamond" pitchFamily="18" charset="0"/>
              </a:rPr>
              <a:t>. </a:t>
            </a:r>
            <a:endParaRPr lang="en-MY" sz="2800" dirty="0" smtClean="0">
              <a:solidFill>
                <a:srgbClr val="FF0000"/>
              </a:solidFill>
              <a:latin typeface="Garamond" pitchFamily="18" charset="0"/>
            </a:endParaRPr>
          </a:p>
        </p:txBody>
      </p:sp>
      <p:sp>
        <p:nvSpPr>
          <p:cNvPr id="3" name="Right Arrow 2"/>
          <p:cNvSpPr/>
          <p:nvPr/>
        </p:nvSpPr>
        <p:spPr>
          <a:xfrm>
            <a:off x="8244408" y="63813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663863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08" y="1673641"/>
            <a:ext cx="4608512" cy="2062103"/>
          </a:xfrm>
          <a:prstGeom prst="rect">
            <a:avLst/>
          </a:prstGeom>
          <a:ln>
            <a:solidFill>
              <a:srgbClr val="FF0000"/>
            </a:solidFill>
          </a:ln>
        </p:spPr>
        <p:txBody>
          <a:bodyPr wrap="square">
            <a:spAutoFit/>
          </a:bodyPr>
          <a:lstStyle/>
          <a:p>
            <a:r>
              <a:rPr lang="en-MY" sz="2800" b="1" dirty="0">
                <a:solidFill>
                  <a:srgbClr val="FF0000"/>
                </a:solidFill>
                <a:latin typeface="Garamond" pitchFamily="18" charset="0"/>
              </a:rPr>
              <a:t>A </a:t>
            </a:r>
            <a:r>
              <a:rPr lang="en-MY" sz="2800" b="1" dirty="0" smtClean="0">
                <a:solidFill>
                  <a:srgbClr val="FF0000"/>
                </a:solidFill>
                <a:latin typeface="Garamond" pitchFamily="18" charset="0"/>
              </a:rPr>
              <a:t>Direct Transmission</a:t>
            </a:r>
            <a:endParaRPr lang="en-MY" sz="2800" b="1" dirty="0">
              <a:solidFill>
                <a:srgbClr val="FF0000"/>
              </a:solidFill>
              <a:latin typeface="Garamond" pitchFamily="18" charset="0"/>
            </a:endParaRPr>
          </a:p>
          <a:p>
            <a:r>
              <a:rPr lang="en-MY" sz="2800" dirty="0">
                <a:latin typeface="Garamond" pitchFamily="18" charset="0"/>
              </a:rPr>
              <a:t>1. </a:t>
            </a:r>
            <a:r>
              <a:rPr lang="en-MY" sz="2400" b="1" dirty="0">
                <a:latin typeface="Garamond" pitchFamily="18" charset="0"/>
              </a:rPr>
              <a:t>Direct contact</a:t>
            </a:r>
          </a:p>
          <a:p>
            <a:r>
              <a:rPr lang="en-MY" sz="2400" b="1" dirty="0">
                <a:latin typeface="Garamond" pitchFamily="18" charset="0"/>
              </a:rPr>
              <a:t>2. Droplet infection</a:t>
            </a:r>
          </a:p>
          <a:p>
            <a:r>
              <a:rPr lang="en-MY" sz="2400" b="1" dirty="0" smtClean="0">
                <a:latin typeface="Garamond" pitchFamily="18" charset="0"/>
              </a:rPr>
              <a:t>4</a:t>
            </a:r>
            <a:r>
              <a:rPr lang="en-MY" sz="2400" b="1" dirty="0">
                <a:latin typeface="Garamond" pitchFamily="18" charset="0"/>
              </a:rPr>
              <a:t>. Inoculation into skin or mucosa</a:t>
            </a:r>
          </a:p>
          <a:p>
            <a:r>
              <a:rPr lang="en-MY" sz="2400" b="1" dirty="0">
                <a:latin typeface="Garamond" pitchFamily="18" charset="0"/>
              </a:rPr>
              <a:t>5. </a:t>
            </a:r>
            <a:r>
              <a:rPr lang="en-MY" sz="2400" b="1" dirty="0" err="1">
                <a:latin typeface="Garamond" pitchFamily="18" charset="0"/>
              </a:rPr>
              <a:t>Transplacental</a:t>
            </a:r>
            <a:r>
              <a:rPr lang="en-MY" sz="2400" b="1" dirty="0">
                <a:latin typeface="Garamond" pitchFamily="18" charset="0"/>
              </a:rPr>
              <a:t> (</a:t>
            </a:r>
            <a:r>
              <a:rPr lang="en-MY" sz="2400" b="1" dirty="0" smtClean="0">
                <a:latin typeface="Garamond" pitchFamily="18" charset="0"/>
              </a:rPr>
              <a:t>vertical.</a:t>
            </a:r>
            <a:endParaRPr lang="en-MY" sz="2400" b="1" dirty="0">
              <a:latin typeface="Garamond" pitchFamily="18" charset="0"/>
            </a:endParaRPr>
          </a:p>
        </p:txBody>
      </p:sp>
      <p:sp>
        <p:nvSpPr>
          <p:cNvPr id="3" name="Rectangle 2"/>
          <p:cNvSpPr/>
          <p:nvPr/>
        </p:nvSpPr>
        <p:spPr>
          <a:xfrm>
            <a:off x="467544" y="116632"/>
            <a:ext cx="8568952" cy="954107"/>
          </a:xfrm>
          <a:prstGeom prst="rect">
            <a:avLst/>
          </a:prstGeom>
        </p:spPr>
        <p:txBody>
          <a:bodyPr wrap="square">
            <a:spAutoFit/>
          </a:bodyPr>
          <a:lstStyle/>
          <a:p>
            <a:pPr algn="ctr"/>
            <a:r>
              <a:rPr lang="en-MY" sz="2800" b="1" dirty="0">
                <a:solidFill>
                  <a:srgbClr val="FF0000"/>
                </a:solidFill>
                <a:latin typeface="Garamond" pitchFamily="18" charset="0"/>
              </a:rPr>
              <a:t>The mode of transmission of infectious diseases may be classified </a:t>
            </a:r>
            <a:r>
              <a:rPr lang="en-MY" sz="2800" b="1" dirty="0" smtClean="0">
                <a:solidFill>
                  <a:srgbClr val="FF0000"/>
                </a:solidFill>
                <a:latin typeface="Garamond" pitchFamily="18" charset="0"/>
              </a:rPr>
              <a:t>as</a:t>
            </a:r>
            <a:endParaRPr lang="en-MY" sz="2800" b="1" dirty="0">
              <a:solidFill>
                <a:srgbClr val="FF0000"/>
              </a:solidFill>
              <a:latin typeface="Garamond" pitchFamily="18" charset="0"/>
            </a:endParaRPr>
          </a:p>
        </p:txBody>
      </p:sp>
      <p:sp>
        <p:nvSpPr>
          <p:cNvPr id="4" name="Rectangle 3"/>
          <p:cNvSpPr/>
          <p:nvPr/>
        </p:nvSpPr>
        <p:spPr>
          <a:xfrm>
            <a:off x="4881024" y="1143951"/>
            <a:ext cx="4232951" cy="3970318"/>
          </a:xfrm>
          <a:prstGeom prst="rect">
            <a:avLst/>
          </a:prstGeom>
          <a:ln w="12700">
            <a:solidFill>
              <a:schemeClr val="accent5">
                <a:lumMod val="75000"/>
              </a:schemeClr>
            </a:solidFill>
          </a:ln>
        </p:spPr>
        <p:txBody>
          <a:bodyPr wrap="square">
            <a:spAutoFit/>
          </a:bodyPr>
          <a:lstStyle/>
          <a:p>
            <a:r>
              <a:rPr lang="en-MY" sz="2800" b="1" dirty="0">
                <a:solidFill>
                  <a:srgbClr val="FF0000"/>
                </a:solidFill>
                <a:latin typeface="Garamond" pitchFamily="18" charset="0"/>
              </a:rPr>
              <a:t>B Indirect Transmission</a:t>
            </a:r>
          </a:p>
          <a:p>
            <a:r>
              <a:rPr lang="en-MY" sz="2800" dirty="0">
                <a:latin typeface="Garamond" pitchFamily="18" charset="0"/>
              </a:rPr>
              <a:t>1. </a:t>
            </a:r>
            <a:r>
              <a:rPr lang="en-MY" sz="2400" b="1" dirty="0">
                <a:latin typeface="Garamond" pitchFamily="18" charset="0"/>
              </a:rPr>
              <a:t>Vehicle-borne</a:t>
            </a:r>
          </a:p>
          <a:p>
            <a:r>
              <a:rPr lang="en-MY" sz="2400" b="1" dirty="0">
                <a:latin typeface="Garamond" pitchFamily="18" charset="0"/>
              </a:rPr>
              <a:t>2. Vector-borne</a:t>
            </a:r>
          </a:p>
          <a:p>
            <a:pPr algn="ctr"/>
            <a:r>
              <a:rPr lang="en-MY" sz="2400" b="1" dirty="0">
                <a:latin typeface="Garamond" pitchFamily="18" charset="0"/>
              </a:rPr>
              <a:t>a. </a:t>
            </a:r>
            <a:r>
              <a:rPr lang="en-MY" sz="2400" b="1" dirty="0">
                <a:solidFill>
                  <a:schemeClr val="tx2"/>
                </a:solidFill>
                <a:latin typeface="Garamond" pitchFamily="18" charset="0"/>
              </a:rPr>
              <a:t>Mechanical</a:t>
            </a:r>
          </a:p>
          <a:p>
            <a:pPr algn="ctr"/>
            <a:r>
              <a:rPr lang="en-MY" sz="2400" b="1" dirty="0">
                <a:solidFill>
                  <a:schemeClr val="tx2"/>
                </a:solidFill>
                <a:latin typeface="Garamond" pitchFamily="18" charset="0"/>
              </a:rPr>
              <a:t>b. Biological</a:t>
            </a:r>
          </a:p>
          <a:p>
            <a:r>
              <a:rPr lang="en-MY" sz="2400" b="1" dirty="0">
                <a:latin typeface="Garamond" pitchFamily="18" charset="0"/>
              </a:rPr>
              <a:t>3. Air-borne</a:t>
            </a:r>
          </a:p>
          <a:p>
            <a:pPr algn="ctr"/>
            <a:r>
              <a:rPr lang="en-MY" sz="2400" b="1" dirty="0">
                <a:latin typeface="Garamond" pitchFamily="18" charset="0"/>
              </a:rPr>
              <a:t>a. </a:t>
            </a:r>
            <a:r>
              <a:rPr lang="en-MY" sz="2400" b="1" dirty="0">
                <a:solidFill>
                  <a:schemeClr val="tx2"/>
                </a:solidFill>
                <a:latin typeface="Garamond" pitchFamily="18" charset="0"/>
              </a:rPr>
              <a:t>Droplet nuclei</a:t>
            </a:r>
          </a:p>
          <a:p>
            <a:pPr algn="ctr"/>
            <a:r>
              <a:rPr lang="en-MY" sz="2400" b="1" dirty="0">
                <a:solidFill>
                  <a:schemeClr val="tx2"/>
                </a:solidFill>
                <a:latin typeface="Garamond" pitchFamily="18" charset="0"/>
              </a:rPr>
              <a:t>b. Dust</a:t>
            </a:r>
          </a:p>
          <a:p>
            <a:r>
              <a:rPr lang="en-MY" sz="2400" b="1" dirty="0">
                <a:latin typeface="Garamond" pitchFamily="18" charset="0"/>
              </a:rPr>
              <a:t>4. Fomite-borne</a:t>
            </a:r>
          </a:p>
          <a:p>
            <a:r>
              <a:rPr lang="en-MY" sz="2400" b="1" dirty="0">
                <a:latin typeface="Garamond" pitchFamily="18" charset="0"/>
              </a:rPr>
              <a:t>5. Unclean hands and finger</a:t>
            </a:r>
            <a:r>
              <a:rPr lang="en-MY" sz="2800" dirty="0">
                <a:latin typeface="Garamond" pitchFamily="18" charset="0"/>
              </a:rPr>
              <a:t>s</a:t>
            </a:r>
          </a:p>
        </p:txBody>
      </p:sp>
    </p:spTree>
    <p:extLst>
      <p:ext uri="{BB962C8B-B14F-4D97-AF65-F5344CB8AC3E}">
        <p14:creationId xmlns:p14="http://schemas.microsoft.com/office/powerpoint/2010/main" val="1941825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96432695"/>
              </p:ext>
            </p:extLst>
          </p:nvPr>
        </p:nvGraphicFramePr>
        <p:xfrm>
          <a:off x="228600" y="762000"/>
          <a:ext cx="85344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03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14549065"/>
              </p:ext>
            </p:extLst>
          </p:nvPr>
        </p:nvGraphicFramePr>
        <p:xfrm>
          <a:off x="92075" y="536575"/>
          <a:ext cx="8991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53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5576" y="4378393"/>
            <a:ext cx="6679976"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b="1" dirty="0" smtClean="0">
                <a:solidFill>
                  <a:srgbClr val="CC0000"/>
                </a:solidFill>
                <a:effectLst>
                  <a:outerShdw blurRad="38100" dist="38100" dir="2700000" algn="tl">
                    <a:srgbClr val="000000"/>
                  </a:outerShdw>
                </a:effectLst>
              </a:rPr>
              <a:t>(2) </a:t>
            </a:r>
            <a:r>
              <a:rPr lang="en-US" sz="3200" b="1" dirty="0" smtClean="0">
                <a:solidFill>
                  <a:srgbClr val="CC0000"/>
                </a:solidFill>
                <a:latin typeface="Garamond" pitchFamily="18" charset="0"/>
              </a:rPr>
              <a:t>RESERVOIR OF INFECTION</a:t>
            </a:r>
            <a:endParaRPr lang="ar-EG" sz="3200" dirty="0">
              <a:latin typeface="Garamond" pitchFamily="18" charset="0"/>
            </a:endParaRPr>
          </a:p>
        </p:txBody>
      </p:sp>
      <p:pic>
        <p:nvPicPr>
          <p:cNvPr id="3" name="Picture 2" descr="chain of infection"/>
          <p:cNvPicPr>
            <a:picLocks noChangeAspect="1" noChangeArrowheads="1"/>
          </p:cNvPicPr>
          <p:nvPr/>
        </p:nvPicPr>
        <p:blipFill>
          <a:blip r:embed="rId2" cstate="print">
            <a:extLst>
              <a:ext uri="{28A0092B-C50C-407E-A947-70E740481C1C}">
                <a14:useLocalDpi xmlns:a14="http://schemas.microsoft.com/office/drawing/2010/main" val="0"/>
              </a:ext>
            </a:extLst>
          </a:blip>
          <a:srcRect l="11111" t="31873" r="15741"/>
          <a:stretch>
            <a:fillRect/>
          </a:stretch>
        </p:blipFill>
        <p:spPr bwMode="auto">
          <a:xfrm>
            <a:off x="3347864" y="188640"/>
            <a:ext cx="5602707" cy="432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3528" y="2780928"/>
            <a:ext cx="2880320" cy="369332"/>
          </a:xfrm>
          <a:prstGeom prst="rect">
            <a:avLst/>
          </a:prstGeom>
        </p:spPr>
        <p:txBody>
          <a:bodyPr wrap="square">
            <a:spAutoFit/>
          </a:bodyPr>
          <a:lstStyle/>
          <a:p>
            <a:r>
              <a:rPr lang="en-MY" i="1" dirty="0"/>
              <a:t>Sources and reservoir</a:t>
            </a:r>
            <a:endParaRPr lang="en-MY" dirty="0"/>
          </a:p>
        </p:txBody>
      </p:sp>
    </p:spTree>
    <p:extLst>
      <p:ext uri="{BB962C8B-B14F-4D97-AF65-F5344CB8AC3E}">
        <p14:creationId xmlns:p14="http://schemas.microsoft.com/office/powerpoint/2010/main" val="4415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188640"/>
            <a:ext cx="9180512" cy="5816977"/>
          </a:xfrm>
          <a:prstGeom prst="rect">
            <a:avLst/>
          </a:prstGeom>
        </p:spPr>
        <p:txBody>
          <a:bodyPr wrap="square">
            <a:spAutoFit/>
          </a:bodyPr>
          <a:lstStyle/>
          <a:p>
            <a:r>
              <a:rPr lang="en-MY" sz="2800" b="1" dirty="0" smtClean="0">
                <a:solidFill>
                  <a:srgbClr val="FF0000"/>
                </a:solidFill>
                <a:latin typeface="Garamond" pitchFamily="18" charset="0"/>
              </a:rPr>
              <a:t>( 1) </a:t>
            </a:r>
            <a:r>
              <a:rPr lang="en-MY" sz="2800" b="1" i="1" dirty="0" smtClean="0">
                <a:solidFill>
                  <a:srgbClr val="FF0000"/>
                </a:solidFill>
                <a:latin typeface="Garamond" pitchFamily="18" charset="0"/>
              </a:rPr>
              <a:t>Direct </a:t>
            </a:r>
            <a:r>
              <a:rPr lang="en-MY" sz="2800" b="1" i="1" dirty="0">
                <a:solidFill>
                  <a:srgbClr val="FF0000"/>
                </a:solidFill>
                <a:latin typeface="Garamond" pitchFamily="18" charset="0"/>
              </a:rPr>
              <a:t>contact </a:t>
            </a:r>
            <a:r>
              <a:rPr lang="en-MY" sz="2800" b="1" dirty="0">
                <a:solidFill>
                  <a:srgbClr val="FF0000"/>
                </a:solidFill>
                <a:latin typeface="Garamond" pitchFamily="18" charset="0"/>
              </a:rPr>
              <a:t>: </a:t>
            </a:r>
            <a:endParaRPr lang="en-MY" sz="2800" b="1" dirty="0" smtClean="0">
              <a:solidFill>
                <a:srgbClr val="FF0000"/>
              </a:solidFill>
              <a:latin typeface="Garamond" pitchFamily="18" charset="0"/>
            </a:endParaRPr>
          </a:p>
          <a:p>
            <a:r>
              <a:rPr lang="en-MY" sz="2800" b="1" dirty="0" smtClean="0">
                <a:latin typeface="Garamond" pitchFamily="18" charset="0"/>
              </a:rPr>
              <a:t>  </a:t>
            </a:r>
            <a:r>
              <a:rPr lang="en-MY" sz="2400" b="1" dirty="0" smtClean="0">
                <a:latin typeface="Garamond" pitchFamily="18" charset="0"/>
              </a:rPr>
              <a:t>Infection </a:t>
            </a:r>
            <a:r>
              <a:rPr lang="en-MY" sz="2400" b="1" dirty="0">
                <a:latin typeface="Garamond" pitchFamily="18" charset="0"/>
              </a:rPr>
              <a:t>may be transmitted by direct contact from </a:t>
            </a:r>
            <a:endParaRPr lang="en-MY" sz="2400" b="1" dirty="0" smtClean="0">
              <a:latin typeface="Garamond" pitchFamily="18" charset="0"/>
            </a:endParaRPr>
          </a:p>
          <a:p>
            <a:r>
              <a:rPr lang="en-MY" sz="2400" b="1" dirty="0" smtClean="0">
                <a:solidFill>
                  <a:srgbClr val="0070C0"/>
                </a:solidFill>
                <a:latin typeface="Garamond" pitchFamily="18" charset="0"/>
              </a:rPr>
              <a:t> skin </a:t>
            </a:r>
            <a:r>
              <a:rPr lang="en-MY" sz="2400" b="1" dirty="0">
                <a:solidFill>
                  <a:srgbClr val="0070C0"/>
                </a:solidFill>
                <a:latin typeface="Garamond" pitchFamily="18" charset="0"/>
              </a:rPr>
              <a:t>to skin</a:t>
            </a:r>
            <a:r>
              <a:rPr lang="en-MY" sz="2400" b="1" dirty="0">
                <a:latin typeface="Garamond" pitchFamily="18" charset="0"/>
              </a:rPr>
              <a:t>, </a:t>
            </a:r>
            <a:r>
              <a:rPr lang="en-MY" sz="2400" b="1" dirty="0">
                <a:solidFill>
                  <a:srgbClr val="0070C0"/>
                </a:solidFill>
                <a:latin typeface="Garamond" pitchFamily="18" charset="0"/>
              </a:rPr>
              <a:t>mucosa to mucosa</a:t>
            </a:r>
            <a:r>
              <a:rPr lang="en-MY" sz="2400" b="1" dirty="0">
                <a:latin typeface="Garamond" pitchFamily="18" charset="0"/>
              </a:rPr>
              <a:t>, or </a:t>
            </a:r>
            <a:r>
              <a:rPr lang="en-MY" sz="2400" b="1" dirty="0">
                <a:solidFill>
                  <a:srgbClr val="0070C0"/>
                </a:solidFill>
                <a:latin typeface="Garamond" pitchFamily="18" charset="0"/>
              </a:rPr>
              <a:t>mucosa to skin </a:t>
            </a:r>
            <a:r>
              <a:rPr lang="en-MY" sz="2400" b="1" dirty="0">
                <a:latin typeface="Garamond" pitchFamily="18" charset="0"/>
              </a:rPr>
              <a:t>of </a:t>
            </a:r>
            <a:r>
              <a:rPr lang="en-MY" sz="2400" b="1" dirty="0">
                <a:solidFill>
                  <a:srgbClr val="FF0000"/>
                </a:solidFill>
                <a:latin typeface="Garamond" pitchFamily="18" charset="0"/>
              </a:rPr>
              <a:t>the same or another person.</a:t>
            </a:r>
            <a:r>
              <a:rPr lang="en-MY" sz="2400" b="1" dirty="0">
                <a:latin typeface="Garamond" pitchFamily="18" charset="0"/>
              </a:rPr>
              <a:t> </a:t>
            </a:r>
            <a:endParaRPr lang="en-MY" sz="2400" b="1" dirty="0" smtClean="0">
              <a:latin typeface="Garamond" pitchFamily="18" charset="0"/>
            </a:endParaRPr>
          </a:p>
          <a:p>
            <a:pPr marL="571500" indent="-571500">
              <a:buSzPct val="100000"/>
              <a:defRPr/>
            </a:pPr>
            <a:r>
              <a:rPr lang="en-MY" sz="2400" dirty="0" smtClean="0"/>
              <a:t>This </a:t>
            </a:r>
            <a:r>
              <a:rPr lang="en-MY" sz="2400" b="1" dirty="0" smtClean="0"/>
              <a:t>implie</a:t>
            </a:r>
            <a:r>
              <a:rPr lang="en-MY" sz="2400" dirty="0" smtClean="0"/>
              <a:t>s </a:t>
            </a:r>
            <a:r>
              <a:rPr lang="en-MY" sz="2400" b="1" dirty="0">
                <a:solidFill>
                  <a:srgbClr val="FF0000"/>
                </a:solidFill>
              </a:rPr>
              <a:t>direct </a:t>
            </a:r>
            <a:r>
              <a:rPr lang="en-MY" sz="2400" b="1" dirty="0" smtClean="0">
                <a:solidFill>
                  <a:srgbClr val="FF0000"/>
                </a:solidFill>
              </a:rPr>
              <a:t>a</a:t>
            </a:r>
            <a:r>
              <a:rPr lang="en-MY" sz="2400" dirty="0" smtClean="0"/>
              <a:t>nd essentially </a:t>
            </a:r>
            <a:r>
              <a:rPr lang="en-MY" sz="2400" b="1" dirty="0">
                <a:solidFill>
                  <a:srgbClr val="FF0000"/>
                </a:solidFill>
              </a:rPr>
              <a:t>immediate transfer </a:t>
            </a:r>
            <a:r>
              <a:rPr lang="en-MY" sz="2400" dirty="0" smtClean="0"/>
              <a:t>of </a:t>
            </a:r>
            <a:r>
              <a:rPr lang="en-MY" sz="2400" b="1" dirty="0" smtClean="0">
                <a:solidFill>
                  <a:srgbClr val="0070C0"/>
                </a:solidFill>
              </a:rPr>
              <a:t>infectious </a:t>
            </a:r>
            <a:r>
              <a:rPr lang="en-MY" sz="2400" b="1" dirty="0">
                <a:solidFill>
                  <a:srgbClr val="0070C0"/>
                </a:solidFill>
              </a:rPr>
              <a:t>agents from the reservoir or source to a susceptible </a:t>
            </a:r>
            <a:r>
              <a:rPr lang="en-MY" sz="2400" dirty="0"/>
              <a:t>individual, </a:t>
            </a:r>
            <a:r>
              <a:rPr lang="en-MY" sz="2400" b="1" dirty="0">
                <a:solidFill>
                  <a:srgbClr val="7030A0"/>
                </a:solidFill>
              </a:rPr>
              <a:t>without an intermediate </a:t>
            </a:r>
            <a:r>
              <a:rPr lang="en-MY" sz="2400" dirty="0" smtClean="0"/>
              <a:t>agency </a:t>
            </a:r>
            <a:r>
              <a:rPr lang="en-US" sz="2400" dirty="0" smtClean="0">
                <a:effectLst>
                  <a:outerShdw blurRad="38100" dist="38100" dir="2700000" algn="tl">
                    <a:srgbClr val="000000">
                      <a:alpha val="43137"/>
                    </a:srgbClr>
                  </a:outerShdw>
                </a:effectLst>
              </a:rPr>
              <a:t>without </a:t>
            </a:r>
            <a:r>
              <a:rPr lang="en-US" sz="2400" dirty="0">
                <a:effectLst>
                  <a:outerShdw blurRad="38100" dist="38100" dir="2700000" algn="tl">
                    <a:srgbClr val="000000">
                      <a:alpha val="43137"/>
                    </a:srgbClr>
                  </a:outerShdw>
                </a:effectLst>
              </a:rPr>
              <a:t>a </a:t>
            </a:r>
            <a:r>
              <a:rPr lang="en-US" sz="2400" dirty="0">
                <a:solidFill>
                  <a:schemeClr val="tx2"/>
                </a:solidFill>
                <a:effectLst>
                  <a:outerShdw blurRad="38100" dist="38100" dir="2700000" algn="tl">
                    <a:srgbClr val="000000">
                      <a:alpha val="43137"/>
                    </a:srgbClr>
                  </a:outerShdw>
                </a:effectLst>
              </a:rPr>
              <a:t>third object</a:t>
            </a:r>
            <a:r>
              <a:rPr lang="en-US" sz="2400" dirty="0">
                <a:effectLst>
                  <a:outerShdw blurRad="38100" dist="38100" dir="2700000" algn="tl">
                    <a:srgbClr val="000000">
                      <a:alpha val="43137"/>
                    </a:srgbClr>
                  </a:outerShdw>
                </a:effectLst>
              </a:rPr>
              <a:t>,</a:t>
            </a:r>
          </a:p>
          <a:p>
            <a:pPr marL="571500" indent="-571500">
              <a:buSzPct val="100000"/>
              <a:defRPr/>
            </a:pPr>
            <a:r>
              <a:rPr lang="en-MY" sz="2400" dirty="0" smtClean="0">
                <a:latin typeface="Garamond" pitchFamily="18" charset="0"/>
              </a:rPr>
              <a:t> </a:t>
            </a:r>
            <a:r>
              <a:rPr lang="en-MY" sz="2400" dirty="0">
                <a:latin typeface="Garamond" pitchFamily="18" charset="0"/>
              </a:rPr>
              <a:t>e.g., skin-to-skin contact </a:t>
            </a:r>
            <a:r>
              <a:rPr lang="en-MY" sz="2800" dirty="0">
                <a:latin typeface="Garamond" pitchFamily="18" charset="0"/>
              </a:rPr>
              <a:t>as by </a:t>
            </a:r>
            <a:r>
              <a:rPr lang="en-MY" sz="2800" b="1" dirty="0">
                <a:latin typeface="Garamond" pitchFamily="18" charset="0"/>
              </a:rPr>
              <a:t>touching, kissing or sexual intercourse or continued </a:t>
            </a:r>
            <a:r>
              <a:rPr lang="en-MY" sz="2800" dirty="0">
                <a:latin typeface="Garamond" pitchFamily="18" charset="0"/>
              </a:rPr>
              <a:t>close contact. </a:t>
            </a:r>
            <a:endParaRPr lang="en-MY" sz="2800" dirty="0" smtClean="0">
              <a:latin typeface="Garamond" pitchFamily="18" charset="0"/>
            </a:endParaRPr>
          </a:p>
          <a:p>
            <a:r>
              <a:rPr lang="en-MY" sz="2800" dirty="0" smtClean="0">
                <a:latin typeface="Garamond" pitchFamily="18" charset="0"/>
              </a:rPr>
              <a:t> </a:t>
            </a:r>
            <a:r>
              <a:rPr lang="en-MY" sz="2800" b="1" dirty="0" smtClean="0">
                <a:latin typeface="Garamond" pitchFamily="18" charset="0"/>
              </a:rPr>
              <a:t>Direct </a:t>
            </a:r>
            <a:r>
              <a:rPr lang="en-MY" sz="2800" b="1" dirty="0">
                <a:latin typeface="Garamond" pitchFamily="18" charset="0"/>
              </a:rPr>
              <a:t>contact not only </a:t>
            </a:r>
            <a:r>
              <a:rPr lang="en-MY" sz="2800" b="1" dirty="0">
                <a:solidFill>
                  <a:srgbClr val="FF0000"/>
                </a:solidFill>
                <a:latin typeface="Garamond" pitchFamily="18" charset="0"/>
              </a:rPr>
              <a:t>reduces</a:t>
            </a:r>
            <a:r>
              <a:rPr lang="en-MY" sz="2800" b="1" dirty="0">
                <a:solidFill>
                  <a:srgbClr val="0070C0"/>
                </a:solidFill>
                <a:latin typeface="Garamond" pitchFamily="18" charset="0"/>
              </a:rPr>
              <a:t> the period </a:t>
            </a:r>
            <a:r>
              <a:rPr lang="en-MY" sz="2800" b="1" dirty="0">
                <a:latin typeface="Garamond" pitchFamily="18" charset="0"/>
              </a:rPr>
              <a:t>for which the organism will have to survive outside the human host but also </a:t>
            </a:r>
            <a:r>
              <a:rPr lang="en-MY" sz="2800" b="1" dirty="0">
                <a:solidFill>
                  <a:srgbClr val="0070C0"/>
                </a:solidFill>
                <a:latin typeface="Garamond" pitchFamily="18" charset="0"/>
              </a:rPr>
              <a:t>ensures </a:t>
            </a:r>
            <a:r>
              <a:rPr lang="en-MY" sz="2800" b="1" dirty="0">
                <a:solidFill>
                  <a:srgbClr val="FF0000"/>
                </a:solidFill>
                <a:latin typeface="Garamond" pitchFamily="18" charset="0"/>
              </a:rPr>
              <a:t>a larger dose </a:t>
            </a:r>
            <a:r>
              <a:rPr lang="en-MY" sz="2800" b="1" dirty="0">
                <a:solidFill>
                  <a:srgbClr val="0070C0"/>
                </a:solidFill>
                <a:latin typeface="Garamond" pitchFamily="18" charset="0"/>
              </a:rPr>
              <a:t>of infection</a:t>
            </a:r>
            <a:r>
              <a:rPr lang="en-MY" sz="2800" b="1" dirty="0">
                <a:latin typeface="Garamond" pitchFamily="18" charset="0"/>
              </a:rPr>
              <a:t>. </a:t>
            </a:r>
            <a:endParaRPr lang="en-MY" sz="2800" b="1" dirty="0" smtClean="0">
              <a:latin typeface="Garamond" pitchFamily="18" charset="0"/>
            </a:endParaRPr>
          </a:p>
          <a:p>
            <a:r>
              <a:rPr lang="en-MY" sz="2400" b="1" dirty="0" smtClean="0">
                <a:latin typeface="Garamond" pitchFamily="18" charset="0"/>
              </a:rPr>
              <a:t>Diseases </a:t>
            </a:r>
            <a:r>
              <a:rPr lang="en-MY" sz="2400" b="1" dirty="0">
                <a:latin typeface="Garamond" pitchFamily="18" charset="0"/>
              </a:rPr>
              <a:t>transmitted by direct contact include </a:t>
            </a:r>
            <a:r>
              <a:rPr lang="en-MY" sz="2400" b="1" dirty="0" smtClean="0">
                <a:solidFill>
                  <a:srgbClr val="0070C0"/>
                </a:solidFill>
                <a:latin typeface="Garamond" pitchFamily="18" charset="0"/>
              </a:rPr>
              <a:t>STI </a:t>
            </a:r>
            <a:r>
              <a:rPr lang="en-MY" sz="2400" b="1" dirty="0" smtClean="0">
                <a:latin typeface="Garamond" pitchFamily="18" charset="0"/>
              </a:rPr>
              <a:t>and </a:t>
            </a:r>
            <a:r>
              <a:rPr lang="en-MY" sz="2400" b="1" dirty="0">
                <a:solidFill>
                  <a:srgbClr val="0070C0"/>
                </a:solidFill>
                <a:latin typeface="Garamond" pitchFamily="18" charset="0"/>
              </a:rPr>
              <a:t>AIDS, </a:t>
            </a:r>
            <a:endParaRPr lang="en-MY" sz="2400" b="1" dirty="0" smtClean="0">
              <a:solidFill>
                <a:srgbClr val="0070C0"/>
              </a:solidFill>
              <a:latin typeface="Garamond" pitchFamily="18" charset="0"/>
            </a:endParaRPr>
          </a:p>
          <a:p>
            <a:r>
              <a:rPr lang="en-MY" sz="2400" b="1" dirty="0">
                <a:solidFill>
                  <a:srgbClr val="0070C0"/>
                </a:solidFill>
                <a:latin typeface="Garamond" pitchFamily="18" charset="0"/>
              </a:rPr>
              <a:t> </a:t>
            </a:r>
            <a:r>
              <a:rPr lang="en-MY" sz="2400" b="1" dirty="0" smtClean="0">
                <a:solidFill>
                  <a:srgbClr val="0070C0"/>
                </a:solidFill>
                <a:latin typeface="Garamond" pitchFamily="18" charset="0"/>
              </a:rPr>
              <a:t> leprosy</a:t>
            </a:r>
            <a:r>
              <a:rPr lang="en-MY" sz="2400" b="1" dirty="0">
                <a:solidFill>
                  <a:srgbClr val="0070C0"/>
                </a:solidFill>
                <a:latin typeface="Garamond" pitchFamily="18" charset="0"/>
              </a:rPr>
              <a:t>, </a:t>
            </a:r>
            <a:r>
              <a:rPr lang="en-MY" sz="2400" b="1" dirty="0" smtClean="0">
                <a:latin typeface="Garamond" pitchFamily="18" charset="0"/>
              </a:rPr>
              <a:t>skin </a:t>
            </a:r>
            <a:r>
              <a:rPr lang="en-MY" sz="2400" b="1" dirty="0">
                <a:latin typeface="Garamond" pitchFamily="18" charset="0"/>
              </a:rPr>
              <a:t>and </a:t>
            </a:r>
            <a:r>
              <a:rPr lang="en-MY" sz="2400" b="1" dirty="0">
                <a:solidFill>
                  <a:srgbClr val="0070C0"/>
                </a:solidFill>
                <a:latin typeface="Garamond" pitchFamily="18" charset="0"/>
              </a:rPr>
              <a:t>eye infections</a:t>
            </a:r>
            <a:r>
              <a:rPr lang="en-MY" sz="1600" dirty="0"/>
              <a:t>. </a:t>
            </a:r>
            <a:endParaRPr lang="en-MY" sz="1400" dirty="0"/>
          </a:p>
        </p:txBody>
      </p:sp>
    </p:spTree>
    <p:extLst>
      <p:ext uri="{BB962C8B-B14F-4D97-AF65-F5344CB8AC3E}">
        <p14:creationId xmlns:p14="http://schemas.microsoft.com/office/powerpoint/2010/main" val="366135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60" y="116632"/>
            <a:ext cx="9505591" cy="6801862"/>
          </a:xfrm>
          <a:prstGeom prst="rect">
            <a:avLst/>
          </a:prstGeom>
        </p:spPr>
        <p:txBody>
          <a:bodyPr wrap="square">
            <a:spAutoFit/>
          </a:bodyPr>
          <a:lstStyle/>
          <a:p>
            <a:r>
              <a:rPr lang="en-MY" b="1" dirty="0">
                <a:solidFill>
                  <a:srgbClr val="FF0000"/>
                </a:solidFill>
              </a:rPr>
              <a:t>(</a:t>
            </a:r>
            <a:r>
              <a:rPr lang="en-MY" sz="2800" b="1" dirty="0">
                <a:solidFill>
                  <a:srgbClr val="FF0000"/>
                </a:solidFill>
                <a:latin typeface="Garamond" pitchFamily="18" charset="0"/>
              </a:rPr>
              <a:t>2) </a:t>
            </a:r>
            <a:r>
              <a:rPr lang="en-MY" sz="2800" b="1" i="1" dirty="0">
                <a:solidFill>
                  <a:srgbClr val="FF0000"/>
                </a:solidFill>
                <a:latin typeface="Garamond" pitchFamily="18" charset="0"/>
              </a:rPr>
              <a:t>Droplet</a:t>
            </a:r>
            <a:r>
              <a:rPr lang="en-MY" sz="2800" b="1" dirty="0">
                <a:solidFill>
                  <a:srgbClr val="FF0000"/>
                </a:solidFill>
                <a:latin typeface="Garamond" pitchFamily="18" charset="0"/>
              </a:rPr>
              <a:t> </a:t>
            </a:r>
            <a:r>
              <a:rPr lang="en-MY" sz="2800" b="1" i="1" dirty="0">
                <a:solidFill>
                  <a:srgbClr val="FF0000"/>
                </a:solidFill>
                <a:latin typeface="Garamond" pitchFamily="18" charset="0"/>
              </a:rPr>
              <a:t>infection </a:t>
            </a:r>
            <a:r>
              <a:rPr lang="en-MY" sz="2800" dirty="0">
                <a:latin typeface="Garamond" pitchFamily="18" charset="0"/>
              </a:rPr>
              <a:t>: </a:t>
            </a:r>
          </a:p>
          <a:p>
            <a:r>
              <a:rPr lang="en-MY" sz="2400" dirty="0">
                <a:latin typeface="Garamond" pitchFamily="18" charset="0"/>
              </a:rPr>
              <a:t>This is </a:t>
            </a:r>
            <a:r>
              <a:rPr lang="en-MY" sz="2400" b="1" dirty="0">
                <a:solidFill>
                  <a:srgbClr val="0070C0"/>
                </a:solidFill>
                <a:latin typeface="Garamond" pitchFamily="18" charset="0"/>
              </a:rPr>
              <a:t>direct projection </a:t>
            </a:r>
            <a:r>
              <a:rPr lang="en-MY" sz="2400" dirty="0">
                <a:latin typeface="Garamond" pitchFamily="18" charset="0"/>
              </a:rPr>
              <a:t>of a spray of droplets of</a:t>
            </a:r>
            <a:r>
              <a:rPr lang="en-MY" sz="2400" b="1" dirty="0">
                <a:solidFill>
                  <a:srgbClr val="0070C0"/>
                </a:solidFill>
                <a:latin typeface="Garamond" pitchFamily="18" charset="0"/>
              </a:rPr>
              <a:t> saliva </a:t>
            </a:r>
            <a:r>
              <a:rPr lang="en-MY" sz="2400" dirty="0">
                <a:latin typeface="Garamond" pitchFamily="18" charset="0"/>
              </a:rPr>
              <a:t>and </a:t>
            </a:r>
            <a:r>
              <a:rPr lang="en-MY" sz="2400" b="1" dirty="0">
                <a:solidFill>
                  <a:srgbClr val="0070C0"/>
                </a:solidFill>
                <a:latin typeface="Garamond" pitchFamily="18" charset="0"/>
              </a:rPr>
              <a:t>nasopharyngeal secretions </a:t>
            </a:r>
            <a:r>
              <a:rPr lang="en-MY" sz="2400" dirty="0">
                <a:latin typeface="Garamond" pitchFamily="18" charset="0"/>
              </a:rPr>
              <a:t>during </a:t>
            </a:r>
            <a:r>
              <a:rPr lang="en-MY" sz="2400" b="1" dirty="0">
                <a:latin typeface="Garamond" pitchFamily="18" charset="0"/>
              </a:rPr>
              <a:t>coughing, sneezing</a:t>
            </a:r>
            <a:r>
              <a:rPr lang="en-MY" sz="2400" dirty="0">
                <a:latin typeface="Garamond" pitchFamily="18" charset="0"/>
              </a:rPr>
              <a:t>, or </a:t>
            </a:r>
            <a:r>
              <a:rPr lang="en-MY" sz="2400" b="1" dirty="0">
                <a:latin typeface="Garamond" pitchFamily="18" charset="0"/>
              </a:rPr>
              <a:t>speaking</a:t>
            </a:r>
            <a:r>
              <a:rPr lang="en-MY" sz="2400" dirty="0">
                <a:latin typeface="Garamond" pitchFamily="18" charset="0"/>
              </a:rPr>
              <a:t> and </a:t>
            </a:r>
            <a:r>
              <a:rPr lang="en-MY" sz="2400" b="1" dirty="0">
                <a:latin typeface="Garamond" pitchFamily="18" charset="0"/>
              </a:rPr>
              <a:t>spitting,</a:t>
            </a:r>
            <a:r>
              <a:rPr lang="en-MY" sz="2400" dirty="0">
                <a:latin typeface="Garamond" pitchFamily="18" charset="0"/>
              </a:rPr>
              <a:t> </a:t>
            </a:r>
            <a:r>
              <a:rPr lang="en-MY" sz="2400" b="1" dirty="0">
                <a:latin typeface="Garamond" pitchFamily="18" charset="0"/>
              </a:rPr>
              <a:t>talking </a:t>
            </a:r>
            <a:r>
              <a:rPr lang="en-MY" sz="2400" dirty="0">
                <a:latin typeface="Garamond" pitchFamily="18" charset="0"/>
              </a:rPr>
              <a:t>into the surrounding atmosphere</a:t>
            </a:r>
            <a:r>
              <a:rPr lang="en-MY" sz="2800" dirty="0">
                <a:latin typeface="Garamond" pitchFamily="18" charset="0"/>
              </a:rPr>
              <a:t>. </a:t>
            </a:r>
          </a:p>
          <a:p>
            <a:r>
              <a:rPr lang="en-MY" sz="2400" b="1" dirty="0">
                <a:latin typeface="Garamond" pitchFamily="18" charset="0"/>
              </a:rPr>
              <a:t>The expelled droplets may </a:t>
            </a:r>
            <a:r>
              <a:rPr lang="en-MY" sz="2400" b="1" dirty="0" smtClean="0">
                <a:latin typeface="Garamond" pitchFamily="18" charset="0"/>
              </a:rPr>
              <a:t>hit  </a:t>
            </a:r>
            <a:r>
              <a:rPr lang="en-MY" sz="2400" b="1" dirty="0">
                <a:solidFill>
                  <a:srgbClr val="FF0000"/>
                </a:solidFill>
                <a:latin typeface="Garamond" pitchFamily="18" charset="0"/>
              </a:rPr>
              <a:t>directly</a:t>
            </a:r>
            <a:r>
              <a:rPr lang="en-MY" sz="2400" b="1" dirty="0">
                <a:latin typeface="Garamond" pitchFamily="18" charset="0"/>
              </a:rPr>
              <a:t> </a:t>
            </a:r>
            <a:r>
              <a:rPr lang="en-MY" sz="2400" b="1" dirty="0" smtClean="0">
                <a:latin typeface="Garamond" pitchFamily="18" charset="0"/>
              </a:rPr>
              <a:t>the </a:t>
            </a:r>
            <a:r>
              <a:rPr lang="en-MY" sz="2400" b="1" dirty="0">
                <a:solidFill>
                  <a:srgbClr val="0070C0"/>
                </a:solidFill>
                <a:latin typeface="Garamond" pitchFamily="18" charset="0"/>
              </a:rPr>
              <a:t>conjunctiva</a:t>
            </a:r>
            <a:r>
              <a:rPr lang="en-MY" sz="2400" b="1" dirty="0">
                <a:latin typeface="Garamond" pitchFamily="18" charset="0"/>
              </a:rPr>
              <a:t>, or  </a:t>
            </a:r>
            <a:r>
              <a:rPr lang="en-MY" sz="2400" b="1" dirty="0" smtClean="0">
                <a:latin typeface="Garamond" pitchFamily="18" charset="0"/>
              </a:rPr>
              <a:t> </a:t>
            </a:r>
          </a:p>
          <a:p>
            <a:r>
              <a:rPr lang="en-MY" sz="2400" b="1" dirty="0">
                <a:solidFill>
                  <a:schemeClr val="tx2"/>
                </a:solidFill>
                <a:latin typeface="Garamond" pitchFamily="18" charset="0"/>
              </a:rPr>
              <a:t> </a:t>
            </a:r>
            <a:r>
              <a:rPr lang="en-MY" sz="2400" b="1" dirty="0" smtClean="0">
                <a:solidFill>
                  <a:schemeClr val="tx2"/>
                </a:solidFill>
                <a:latin typeface="Garamond" pitchFamily="18" charset="0"/>
              </a:rPr>
              <a:t>   respiratory </a:t>
            </a:r>
            <a:r>
              <a:rPr lang="en-MY" sz="2400" b="1" dirty="0">
                <a:solidFill>
                  <a:schemeClr val="tx2"/>
                </a:solidFill>
                <a:latin typeface="Garamond" pitchFamily="18" charset="0"/>
              </a:rPr>
              <a:t>mucosa or skin </a:t>
            </a:r>
            <a:r>
              <a:rPr lang="en-MY" sz="2400" b="1" dirty="0">
                <a:latin typeface="Garamond" pitchFamily="18" charset="0"/>
              </a:rPr>
              <a:t>of a </a:t>
            </a:r>
            <a:r>
              <a:rPr lang="en-MY" sz="2400" b="1" dirty="0">
                <a:solidFill>
                  <a:srgbClr val="FF0000"/>
                </a:solidFill>
                <a:latin typeface="Garamond" pitchFamily="18" charset="0"/>
              </a:rPr>
              <a:t>close contact. </a:t>
            </a:r>
            <a:endParaRPr lang="en-MY" sz="2400" b="1" dirty="0" smtClean="0">
              <a:solidFill>
                <a:srgbClr val="FF0000"/>
              </a:solidFill>
              <a:latin typeface="Garamond" pitchFamily="18" charset="0"/>
            </a:endParaRPr>
          </a:p>
          <a:p>
            <a:r>
              <a:rPr lang="en-MY" sz="2400" b="1" dirty="0" smtClean="0">
                <a:latin typeface="Garamond" pitchFamily="18" charset="0"/>
              </a:rPr>
              <a:t>Particles </a:t>
            </a:r>
            <a:r>
              <a:rPr lang="en-MY" sz="2400" b="1" dirty="0">
                <a:latin typeface="Garamond" pitchFamily="18" charset="0"/>
              </a:rPr>
              <a:t>of </a:t>
            </a:r>
            <a:r>
              <a:rPr lang="en-MY" sz="2400" b="1" dirty="0">
                <a:solidFill>
                  <a:srgbClr val="0070C0"/>
                </a:solidFill>
                <a:latin typeface="Garamond" pitchFamily="18" charset="0"/>
              </a:rPr>
              <a:t>10 </a:t>
            </a:r>
            <a:r>
              <a:rPr lang="en-MY" sz="2400" b="1" dirty="0" smtClean="0">
                <a:solidFill>
                  <a:srgbClr val="0070C0"/>
                </a:solidFill>
                <a:latin typeface="Garamond" pitchFamily="18" charset="0"/>
              </a:rPr>
              <a:t>mm </a:t>
            </a:r>
            <a:r>
              <a:rPr lang="en-MY" sz="2400" b="1" dirty="0">
                <a:solidFill>
                  <a:srgbClr val="0070C0"/>
                </a:solidFill>
                <a:latin typeface="Garamond" pitchFamily="18" charset="0"/>
              </a:rPr>
              <a:t>or greater </a:t>
            </a:r>
            <a:r>
              <a:rPr lang="en-MY" sz="2400" b="1" dirty="0">
                <a:latin typeface="Garamond" pitchFamily="18" charset="0"/>
              </a:rPr>
              <a:t>in diameter are filtered off by nose. </a:t>
            </a:r>
          </a:p>
          <a:p>
            <a:r>
              <a:rPr lang="en-MY" sz="2400" b="1" dirty="0">
                <a:latin typeface="Garamond" pitchFamily="18" charset="0"/>
              </a:rPr>
              <a:t>Those </a:t>
            </a:r>
            <a:r>
              <a:rPr lang="en-MY" sz="2400" b="1" dirty="0">
                <a:solidFill>
                  <a:srgbClr val="0070C0"/>
                </a:solidFill>
                <a:latin typeface="Garamond" pitchFamily="18" charset="0"/>
              </a:rPr>
              <a:t>5 </a:t>
            </a:r>
            <a:r>
              <a:rPr lang="en-MY" sz="2400" b="1" dirty="0" smtClean="0">
                <a:solidFill>
                  <a:srgbClr val="0070C0"/>
                </a:solidFill>
                <a:latin typeface="Garamond" pitchFamily="18" charset="0"/>
              </a:rPr>
              <a:t>mm </a:t>
            </a:r>
            <a:r>
              <a:rPr lang="en-MY" sz="2400" b="1" dirty="0">
                <a:solidFill>
                  <a:srgbClr val="0070C0"/>
                </a:solidFill>
                <a:latin typeface="Garamond" pitchFamily="18" charset="0"/>
              </a:rPr>
              <a:t>or less </a:t>
            </a:r>
            <a:r>
              <a:rPr lang="en-MY" sz="2400" b="1" dirty="0">
                <a:latin typeface="Garamond" pitchFamily="18" charset="0"/>
              </a:rPr>
              <a:t>can penetrate deeply and reach the </a:t>
            </a:r>
            <a:r>
              <a:rPr lang="en-MY" sz="2400" b="1" dirty="0">
                <a:solidFill>
                  <a:srgbClr val="0070C0"/>
                </a:solidFill>
                <a:latin typeface="Garamond" pitchFamily="18" charset="0"/>
              </a:rPr>
              <a:t>alveoli</a:t>
            </a:r>
            <a:r>
              <a:rPr lang="en-MY" sz="2400" b="1" dirty="0">
                <a:latin typeface="Garamond" pitchFamily="18" charset="0"/>
              </a:rPr>
              <a:t>. </a:t>
            </a:r>
          </a:p>
          <a:p>
            <a:pPr marL="342900" indent="-342900">
              <a:buFont typeface="Wingdings" pitchFamily="2" charset="2"/>
              <a:buChar char="v"/>
            </a:pPr>
            <a:r>
              <a:rPr lang="en-MY" sz="2400" b="1" dirty="0">
                <a:latin typeface="Garamond" pitchFamily="18" charset="0"/>
              </a:rPr>
              <a:t>The droplet spread is usually, limited to </a:t>
            </a:r>
            <a:endParaRPr lang="en-MY" sz="2400" b="1" dirty="0" smtClean="0">
              <a:latin typeface="Garamond" pitchFamily="18" charset="0"/>
            </a:endParaRPr>
          </a:p>
          <a:p>
            <a:pPr marL="342900" indent="-342900">
              <a:buFont typeface="Wingdings" pitchFamily="2" charset="2"/>
              <a:buChar char="Ø"/>
            </a:pPr>
            <a:r>
              <a:rPr lang="en-MY" sz="2400" b="1" dirty="0">
                <a:solidFill>
                  <a:srgbClr val="0070C0"/>
                </a:solidFill>
                <a:latin typeface="Garamond" pitchFamily="18" charset="0"/>
              </a:rPr>
              <a:t> </a:t>
            </a:r>
            <a:r>
              <a:rPr lang="en-MY" sz="2400" b="1" dirty="0" smtClean="0">
                <a:solidFill>
                  <a:srgbClr val="0070C0"/>
                </a:solidFill>
                <a:latin typeface="Garamond" pitchFamily="18" charset="0"/>
              </a:rPr>
              <a:t> a </a:t>
            </a:r>
            <a:r>
              <a:rPr lang="en-MY" sz="2400" b="1" dirty="0">
                <a:solidFill>
                  <a:srgbClr val="0070C0"/>
                </a:solidFill>
                <a:latin typeface="Garamond" pitchFamily="18" charset="0"/>
              </a:rPr>
              <a:t>distance of </a:t>
            </a:r>
            <a:r>
              <a:rPr lang="en-MY" sz="2400" b="1" dirty="0">
                <a:solidFill>
                  <a:srgbClr val="FF0000"/>
                </a:solidFill>
                <a:latin typeface="Garamond" pitchFamily="18" charset="0"/>
              </a:rPr>
              <a:t>30-60 cm </a:t>
            </a:r>
            <a:r>
              <a:rPr lang="en-MY" sz="2400" b="1" dirty="0">
                <a:latin typeface="Garamond" pitchFamily="18" charset="0"/>
              </a:rPr>
              <a:t>between source and host</a:t>
            </a:r>
            <a:r>
              <a:rPr lang="en-MY" sz="2400" b="1" i="1" dirty="0">
                <a:latin typeface="Garamond" pitchFamily="18" charset="0"/>
              </a:rPr>
              <a:t>. </a:t>
            </a:r>
            <a:endParaRPr lang="en-MY" sz="2400" b="1" i="1" dirty="0" smtClean="0">
              <a:latin typeface="Garamond" pitchFamily="18" charset="0"/>
            </a:endParaRPr>
          </a:p>
          <a:p>
            <a:pPr marL="342900" indent="-342900">
              <a:buFont typeface="Wingdings" pitchFamily="2" charset="2"/>
              <a:buChar char="Ø"/>
            </a:pPr>
            <a:r>
              <a:rPr lang="en-MY" sz="2400" b="1" dirty="0" smtClean="0">
                <a:solidFill>
                  <a:srgbClr val="0070C0"/>
                </a:solidFill>
                <a:latin typeface="Garamond" pitchFamily="18" charset="0"/>
              </a:rPr>
              <a:t>these </a:t>
            </a:r>
            <a:r>
              <a:rPr lang="en-MY" sz="2400" b="1" dirty="0">
                <a:solidFill>
                  <a:srgbClr val="0070C0"/>
                </a:solidFill>
                <a:latin typeface="Garamond" pitchFamily="18" charset="0"/>
              </a:rPr>
              <a:t>droplets</a:t>
            </a:r>
            <a:r>
              <a:rPr lang="en-MY" sz="2400" b="1" dirty="0">
                <a:latin typeface="Garamond" pitchFamily="18" charset="0"/>
              </a:rPr>
              <a:t>, which may </a:t>
            </a:r>
            <a:r>
              <a:rPr lang="en-MY" sz="2400" b="1" dirty="0">
                <a:solidFill>
                  <a:srgbClr val="0070C0"/>
                </a:solidFill>
                <a:latin typeface="Garamond" pitchFamily="18" charset="0"/>
              </a:rPr>
              <a:t>contain millions of bacteria and </a:t>
            </a:r>
            <a:r>
              <a:rPr lang="en-MY" sz="2400" b="1" dirty="0" smtClean="0">
                <a:solidFill>
                  <a:srgbClr val="0070C0"/>
                </a:solidFill>
                <a:latin typeface="Garamond" pitchFamily="18" charset="0"/>
              </a:rPr>
              <a:t>viruses</a:t>
            </a:r>
          </a:p>
          <a:p>
            <a:pPr marL="342900" indent="-342900">
              <a:buFont typeface="Wingdings" pitchFamily="2" charset="2"/>
              <a:buChar char="Ø"/>
            </a:pPr>
            <a:r>
              <a:rPr lang="en-MY" sz="2400" b="1" dirty="0" smtClean="0">
                <a:solidFill>
                  <a:srgbClr val="0070C0"/>
                </a:solidFill>
                <a:latin typeface="Garamond" pitchFamily="18" charset="0"/>
              </a:rPr>
              <a:t> </a:t>
            </a:r>
            <a:r>
              <a:rPr lang="en-MY" sz="2400" b="1" dirty="0">
                <a:solidFill>
                  <a:srgbClr val="FF0000"/>
                </a:solidFill>
                <a:latin typeface="Garamond" pitchFamily="18" charset="0"/>
              </a:rPr>
              <a:t>can be a source </a:t>
            </a:r>
            <a:r>
              <a:rPr lang="en-MY" sz="2400" b="1" dirty="0">
                <a:latin typeface="Garamond" pitchFamily="18" charset="0"/>
              </a:rPr>
              <a:t>of infection to others. </a:t>
            </a:r>
            <a:endParaRPr lang="en-MY" sz="2400" b="1" dirty="0" smtClean="0">
              <a:latin typeface="Garamond" pitchFamily="18" charset="0"/>
            </a:endParaRPr>
          </a:p>
          <a:p>
            <a:pPr marL="342900" indent="-342900">
              <a:buFont typeface="Wingdings" pitchFamily="2" charset="2"/>
              <a:buChar char="Ø"/>
            </a:pPr>
            <a:r>
              <a:rPr lang="en-MY" sz="2400" b="1" dirty="0">
                <a:solidFill>
                  <a:srgbClr val="0070C0"/>
                </a:solidFill>
                <a:latin typeface="Garamond" pitchFamily="18" charset="0"/>
              </a:rPr>
              <a:t>The potential for droplet spread </a:t>
            </a:r>
            <a:r>
              <a:rPr lang="en-MY" sz="2400" b="1" dirty="0">
                <a:latin typeface="Garamond" pitchFamily="18" charset="0"/>
              </a:rPr>
              <a:t>is increased in conditions </a:t>
            </a:r>
            <a:r>
              <a:rPr lang="en-MY" sz="2400" b="1" dirty="0" smtClean="0">
                <a:latin typeface="Garamond" pitchFamily="18" charset="0"/>
              </a:rPr>
              <a:t>of</a:t>
            </a:r>
          </a:p>
          <a:p>
            <a:pPr marL="342900" indent="-342900">
              <a:buFont typeface="Wingdings" pitchFamily="2" charset="2"/>
              <a:buChar char="Ø"/>
            </a:pPr>
            <a:r>
              <a:rPr lang="en-MY" sz="2400" b="1" dirty="0" smtClean="0">
                <a:latin typeface="Garamond" pitchFamily="18" charset="0"/>
              </a:rPr>
              <a:t> </a:t>
            </a:r>
            <a:r>
              <a:rPr lang="en-MY" sz="2400" b="1" dirty="0">
                <a:solidFill>
                  <a:srgbClr val="0070C0"/>
                </a:solidFill>
                <a:latin typeface="Garamond" pitchFamily="18" charset="0"/>
              </a:rPr>
              <a:t>close proximity</a:t>
            </a:r>
            <a:r>
              <a:rPr lang="en-MY" sz="2400" b="1" dirty="0">
                <a:latin typeface="Garamond" pitchFamily="18" charset="0"/>
              </a:rPr>
              <a:t>,  </a:t>
            </a:r>
            <a:r>
              <a:rPr lang="en-MY" sz="2400" b="1" dirty="0" smtClean="0">
                <a:latin typeface="Garamond" pitchFamily="18" charset="0"/>
              </a:rPr>
              <a:t>o</a:t>
            </a:r>
            <a:r>
              <a:rPr lang="en-MY" sz="2400" b="1" dirty="0" smtClean="0">
                <a:solidFill>
                  <a:srgbClr val="0070C0"/>
                </a:solidFill>
                <a:latin typeface="Garamond" pitchFamily="18" charset="0"/>
              </a:rPr>
              <a:t>vercrowding</a:t>
            </a:r>
            <a:r>
              <a:rPr lang="en-MY" sz="2400" b="1" dirty="0" smtClean="0">
                <a:latin typeface="Garamond" pitchFamily="18" charset="0"/>
              </a:rPr>
              <a:t> </a:t>
            </a:r>
            <a:r>
              <a:rPr lang="en-MY" sz="2400" b="1" dirty="0">
                <a:latin typeface="Garamond" pitchFamily="18" charset="0"/>
              </a:rPr>
              <a:t>and </a:t>
            </a:r>
            <a:r>
              <a:rPr lang="en-MY" sz="2400" b="1" dirty="0">
                <a:solidFill>
                  <a:srgbClr val="0070C0"/>
                </a:solidFill>
                <a:latin typeface="Garamond" pitchFamily="18" charset="0"/>
              </a:rPr>
              <a:t>lack of ventilation </a:t>
            </a:r>
            <a:endParaRPr lang="en-MY" sz="2400" b="1" dirty="0" smtClean="0">
              <a:solidFill>
                <a:srgbClr val="0070C0"/>
              </a:solidFill>
              <a:latin typeface="Garamond" pitchFamily="18" charset="0"/>
            </a:endParaRPr>
          </a:p>
          <a:p>
            <a:pPr marL="342900" indent="-342900">
              <a:buFont typeface="Wingdings" pitchFamily="2" charset="2"/>
              <a:buChar char="Ø"/>
            </a:pPr>
            <a:r>
              <a:rPr lang="en-MY" sz="2400" b="1" dirty="0" smtClean="0">
                <a:solidFill>
                  <a:schemeClr val="tx2"/>
                </a:solidFill>
                <a:latin typeface="Garamond" pitchFamily="18" charset="0"/>
              </a:rPr>
              <a:t>Diseases </a:t>
            </a:r>
            <a:r>
              <a:rPr lang="en-MY" sz="2400" b="1" dirty="0">
                <a:solidFill>
                  <a:schemeClr val="tx2"/>
                </a:solidFill>
                <a:latin typeface="Garamond" pitchFamily="18" charset="0"/>
              </a:rPr>
              <a:t>transmitted by droplet spread include many respiratory </a:t>
            </a:r>
            <a:r>
              <a:rPr lang="en-MY" sz="2400" b="1" dirty="0" smtClean="0">
                <a:solidFill>
                  <a:schemeClr val="tx2"/>
                </a:solidFill>
                <a:latin typeface="Garamond" pitchFamily="18" charset="0"/>
              </a:rPr>
              <a:t>infections  common </a:t>
            </a:r>
            <a:r>
              <a:rPr lang="en-MY" sz="2400" b="1" dirty="0">
                <a:solidFill>
                  <a:schemeClr val="tx2"/>
                </a:solidFill>
                <a:latin typeface="Garamond" pitchFamily="18" charset="0"/>
              </a:rPr>
              <a:t>cold, diphtheria, whooping </a:t>
            </a:r>
            <a:r>
              <a:rPr lang="en-MY" sz="2400" b="1" dirty="0" smtClean="0">
                <a:solidFill>
                  <a:schemeClr val="tx2"/>
                </a:solidFill>
                <a:latin typeface="Garamond" pitchFamily="18" charset="0"/>
              </a:rPr>
              <a:t>cough, TB, meningococcal </a:t>
            </a:r>
            <a:r>
              <a:rPr lang="en-MY" sz="2400" b="1" dirty="0">
                <a:solidFill>
                  <a:schemeClr val="tx2"/>
                </a:solidFill>
                <a:latin typeface="Garamond" pitchFamily="18" charset="0"/>
              </a:rPr>
              <a:t>meningitis, etc. </a:t>
            </a:r>
          </a:p>
          <a:p>
            <a:endParaRPr lang="en-MY" sz="2000" b="1" i="1" dirty="0">
              <a:solidFill>
                <a:schemeClr val="tx2"/>
              </a:solidFill>
              <a:latin typeface="Garamond" pitchFamily="18" charset="0"/>
            </a:endParaRPr>
          </a:p>
        </p:txBody>
      </p:sp>
    </p:spTree>
    <p:extLst>
      <p:ext uri="{BB962C8B-B14F-4D97-AF65-F5344CB8AC3E}">
        <p14:creationId xmlns:p14="http://schemas.microsoft.com/office/powerpoint/2010/main" val="3203763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9036495" cy="1631216"/>
          </a:xfrm>
          <a:prstGeom prst="rect">
            <a:avLst/>
          </a:prstGeom>
        </p:spPr>
        <p:txBody>
          <a:bodyPr wrap="square">
            <a:spAutoFit/>
          </a:bodyPr>
          <a:lstStyle/>
          <a:p>
            <a:r>
              <a:rPr lang="en-MY" sz="2800" b="1" dirty="0" smtClean="0">
                <a:solidFill>
                  <a:srgbClr val="FF0000"/>
                </a:solidFill>
                <a:latin typeface="Garamond" pitchFamily="18" charset="0"/>
              </a:rPr>
              <a:t>(3) </a:t>
            </a:r>
            <a:r>
              <a:rPr lang="en-MY" sz="2800" b="1" i="1" dirty="0">
                <a:solidFill>
                  <a:srgbClr val="FF0000"/>
                </a:solidFill>
                <a:latin typeface="Garamond" pitchFamily="18" charset="0"/>
              </a:rPr>
              <a:t>Inoculation into skin </a:t>
            </a:r>
            <a:r>
              <a:rPr lang="en-MY" sz="2800" b="1" dirty="0">
                <a:solidFill>
                  <a:srgbClr val="FF0000"/>
                </a:solidFill>
                <a:latin typeface="Garamond" pitchFamily="18" charset="0"/>
              </a:rPr>
              <a:t>or </a:t>
            </a:r>
            <a:r>
              <a:rPr lang="en-MY" sz="2800" b="1" i="1" dirty="0">
                <a:solidFill>
                  <a:srgbClr val="FF0000"/>
                </a:solidFill>
                <a:latin typeface="Garamond" pitchFamily="18" charset="0"/>
              </a:rPr>
              <a:t>mucosa </a:t>
            </a:r>
            <a:r>
              <a:rPr lang="en-MY" sz="2800" dirty="0">
                <a:solidFill>
                  <a:srgbClr val="FF0000"/>
                </a:solidFill>
                <a:latin typeface="Garamond" pitchFamily="18" charset="0"/>
              </a:rPr>
              <a:t>:</a:t>
            </a:r>
          </a:p>
          <a:p>
            <a:r>
              <a:rPr lang="en-MY" sz="2400" b="1" dirty="0">
                <a:latin typeface="Garamond" pitchFamily="18" charset="0"/>
              </a:rPr>
              <a:t>The disease agent may be </a:t>
            </a:r>
            <a:r>
              <a:rPr lang="en-MY" sz="2400" b="1" dirty="0">
                <a:solidFill>
                  <a:srgbClr val="0070C0"/>
                </a:solidFill>
                <a:latin typeface="Garamond" pitchFamily="18" charset="0"/>
              </a:rPr>
              <a:t>inoculated directly into the skin </a:t>
            </a:r>
            <a:r>
              <a:rPr lang="en-MY" sz="2400" b="1" dirty="0">
                <a:latin typeface="Garamond" pitchFamily="18" charset="0"/>
              </a:rPr>
              <a:t>or </a:t>
            </a:r>
            <a:r>
              <a:rPr lang="en-MY" sz="2400" b="1" dirty="0">
                <a:solidFill>
                  <a:srgbClr val="0070C0"/>
                </a:solidFill>
                <a:latin typeface="Garamond" pitchFamily="18" charset="0"/>
              </a:rPr>
              <a:t>mucosa</a:t>
            </a:r>
            <a:r>
              <a:rPr lang="en-MY" sz="2400" b="1" dirty="0">
                <a:latin typeface="Garamond" pitchFamily="18" charset="0"/>
              </a:rPr>
              <a:t> e.g., </a:t>
            </a:r>
            <a:r>
              <a:rPr lang="en-MY" sz="2400" b="1" dirty="0">
                <a:solidFill>
                  <a:srgbClr val="0070C0"/>
                </a:solidFill>
                <a:latin typeface="Garamond" pitchFamily="18" charset="0"/>
              </a:rPr>
              <a:t>rabies virus by dog </a:t>
            </a:r>
            <a:r>
              <a:rPr lang="en-MY" sz="2400" b="1" dirty="0" smtClean="0">
                <a:solidFill>
                  <a:srgbClr val="0070C0"/>
                </a:solidFill>
                <a:latin typeface="Garamond" pitchFamily="18" charset="0"/>
              </a:rPr>
              <a:t>bite</a:t>
            </a:r>
            <a:r>
              <a:rPr lang="en-MY" sz="2400" b="1" dirty="0" smtClean="0">
                <a:latin typeface="Garamond" pitchFamily="18" charset="0"/>
              </a:rPr>
              <a:t>, </a:t>
            </a:r>
            <a:r>
              <a:rPr lang="en-MY" sz="2400" b="1" dirty="0">
                <a:solidFill>
                  <a:srgbClr val="0070C0"/>
                </a:solidFill>
                <a:latin typeface="Garamond" pitchFamily="18" charset="0"/>
              </a:rPr>
              <a:t>hepatitis </a:t>
            </a:r>
            <a:r>
              <a:rPr lang="en-MY" sz="2400" b="1" dirty="0" smtClean="0">
                <a:solidFill>
                  <a:srgbClr val="0070C0"/>
                </a:solidFill>
                <a:latin typeface="Garamond" pitchFamily="18" charset="0"/>
              </a:rPr>
              <a:t>B,C virus </a:t>
            </a:r>
            <a:r>
              <a:rPr lang="en-MY" sz="2400" b="1" dirty="0">
                <a:latin typeface="Garamond" pitchFamily="18" charset="0"/>
              </a:rPr>
              <a:t>through contaminated needles and syringes etc., </a:t>
            </a:r>
            <a:r>
              <a:rPr lang="en-MY" sz="2400" b="1" dirty="0" smtClean="0">
                <a:latin typeface="Garamond" pitchFamily="18" charset="0"/>
              </a:rPr>
              <a:t>and</a:t>
            </a:r>
            <a:endParaRPr lang="en-MY" sz="2400" b="1" dirty="0">
              <a:latin typeface="Garamond" pitchFamily="18" charset="0"/>
            </a:endParaRPr>
          </a:p>
        </p:txBody>
      </p:sp>
      <p:sp>
        <p:nvSpPr>
          <p:cNvPr id="4" name="Rectangle 3"/>
          <p:cNvSpPr/>
          <p:nvPr/>
        </p:nvSpPr>
        <p:spPr>
          <a:xfrm>
            <a:off x="107504" y="1843951"/>
            <a:ext cx="8856984" cy="3046988"/>
          </a:xfrm>
          <a:prstGeom prst="rect">
            <a:avLst/>
          </a:prstGeom>
        </p:spPr>
        <p:txBody>
          <a:bodyPr wrap="square">
            <a:spAutoFit/>
          </a:bodyPr>
          <a:lstStyle/>
          <a:p>
            <a:r>
              <a:rPr lang="en-MY" sz="2000" dirty="0" smtClean="0">
                <a:latin typeface="Garamond" pitchFamily="18" charset="0"/>
              </a:rPr>
              <a:t>4</a:t>
            </a:r>
            <a:r>
              <a:rPr lang="en-MY" sz="2400" b="1" dirty="0" smtClean="0">
                <a:latin typeface="Garamond" pitchFamily="18" charset="0"/>
              </a:rPr>
              <a:t>) </a:t>
            </a:r>
            <a:r>
              <a:rPr lang="en-MY" sz="2400" b="1" dirty="0" err="1">
                <a:solidFill>
                  <a:srgbClr val="FF0000"/>
                </a:solidFill>
                <a:latin typeface="Garamond" pitchFamily="18" charset="0"/>
              </a:rPr>
              <a:t>Transplacental</a:t>
            </a:r>
            <a:r>
              <a:rPr lang="en-MY" sz="2400" b="1" dirty="0">
                <a:solidFill>
                  <a:srgbClr val="FF0000"/>
                </a:solidFill>
                <a:latin typeface="Garamond" pitchFamily="18" charset="0"/>
              </a:rPr>
              <a:t> (or vertical</a:t>
            </a:r>
            <a:r>
              <a:rPr lang="en-MY" sz="2400" b="1" dirty="0" smtClean="0">
                <a:solidFill>
                  <a:srgbClr val="FF0000"/>
                </a:solidFill>
                <a:latin typeface="Garamond" pitchFamily="18" charset="0"/>
              </a:rPr>
              <a:t>) </a:t>
            </a:r>
            <a:r>
              <a:rPr lang="en-MY" sz="2400" b="1" dirty="0">
                <a:solidFill>
                  <a:srgbClr val="FF0000"/>
                </a:solidFill>
                <a:latin typeface="Garamond" pitchFamily="18" charset="0"/>
              </a:rPr>
              <a:t>transmission </a:t>
            </a:r>
            <a:r>
              <a:rPr lang="en-US" sz="2400" b="1" dirty="0">
                <a:effectLst>
                  <a:outerShdw blurRad="38100" dist="38100" dir="2700000" algn="tl">
                    <a:srgbClr val="C0C0C0"/>
                  </a:outerShdw>
                </a:effectLst>
              </a:rPr>
              <a:t>In-utero passage </a:t>
            </a:r>
            <a:r>
              <a:rPr lang="en-MY" sz="2400" b="1" dirty="0" smtClean="0">
                <a:latin typeface="Garamond" pitchFamily="18" charset="0"/>
              </a:rPr>
              <a:t>: </a:t>
            </a:r>
            <a:endParaRPr lang="en-MY" sz="2400" b="1" dirty="0">
              <a:latin typeface="Garamond" pitchFamily="18" charset="0"/>
            </a:endParaRPr>
          </a:p>
          <a:p>
            <a:r>
              <a:rPr lang="en-MY" sz="2400" b="1" dirty="0">
                <a:latin typeface="Garamond" pitchFamily="18" charset="0"/>
              </a:rPr>
              <a:t>Disease agents can be transmitted </a:t>
            </a:r>
            <a:r>
              <a:rPr lang="en-MY" sz="2400" b="1" dirty="0" err="1">
                <a:latin typeface="Garamond" pitchFamily="18" charset="0"/>
              </a:rPr>
              <a:t>transplacentally</a:t>
            </a:r>
            <a:r>
              <a:rPr lang="en-MY" sz="2400" b="1" dirty="0">
                <a:latin typeface="Garamond" pitchFamily="18" charset="0"/>
              </a:rPr>
              <a:t> </a:t>
            </a:r>
            <a:r>
              <a:rPr lang="en-MY" sz="2400" b="1" i="1" dirty="0">
                <a:latin typeface="Garamond" pitchFamily="18" charset="0"/>
              </a:rPr>
              <a:t>. </a:t>
            </a:r>
          </a:p>
          <a:p>
            <a:r>
              <a:rPr lang="en-MY" sz="2400" b="1" dirty="0">
                <a:latin typeface="Garamond" pitchFamily="18" charset="0"/>
              </a:rPr>
              <a:t>This is another form of direct transmission.</a:t>
            </a:r>
          </a:p>
          <a:p>
            <a:r>
              <a:rPr lang="en-MY" sz="2400" b="1" dirty="0">
                <a:latin typeface="Garamond" pitchFamily="18" charset="0"/>
              </a:rPr>
              <a:t> Examples include the so-called TORCH agents (Toxoplasma </a:t>
            </a:r>
            <a:r>
              <a:rPr lang="en-MY" sz="2400" b="1" dirty="0" err="1">
                <a:latin typeface="Garamond" pitchFamily="18" charset="0"/>
              </a:rPr>
              <a:t>gondii</a:t>
            </a:r>
            <a:r>
              <a:rPr lang="en-MY" sz="2400" b="1" dirty="0">
                <a:latin typeface="Garamond" pitchFamily="18" charset="0"/>
              </a:rPr>
              <a:t>, rubella virus, </a:t>
            </a:r>
            <a:r>
              <a:rPr lang="en-MY" sz="2400" b="1" dirty="0" err="1">
                <a:latin typeface="Garamond" pitchFamily="18" charset="0"/>
              </a:rPr>
              <a:t>cytomegalo</a:t>
            </a:r>
            <a:r>
              <a:rPr lang="en-MY" sz="2400" b="1" dirty="0">
                <a:latin typeface="Garamond" pitchFamily="18" charset="0"/>
              </a:rPr>
              <a:t> virus and herpes virus), varicella virus, syphilis, hepatitis B,C, and AIDS. </a:t>
            </a:r>
          </a:p>
          <a:p>
            <a:r>
              <a:rPr lang="en-MY" sz="2400" b="1" dirty="0">
                <a:latin typeface="Garamond" pitchFamily="18" charset="0"/>
              </a:rPr>
              <a:t>In these cases, the disease agent </a:t>
            </a:r>
            <a:r>
              <a:rPr lang="en-MY" sz="2400" b="1" dirty="0">
                <a:solidFill>
                  <a:srgbClr val="0070C0"/>
                </a:solidFill>
                <a:latin typeface="Garamond" pitchFamily="18" charset="0"/>
              </a:rPr>
              <a:t>produces malformations </a:t>
            </a:r>
            <a:r>
              <a:rPr lang="en-MY" sz="2400" b="1" dirty="0">
                <a:latin typeface="Garamond" pitchFamily="18" charset="0"/>
              </a:rPr>
              <a:t>of the embryo by disturbing its development.</a:t>
            </a:r>
          </a:p>
        </p:txBody>
      </p:sp>
    </p:spTree>
    <p:extLst>
      <p:ext uri="{BB962C8B-B14F-4D97-AF65-F5344CB8AC3E}">
        <p14:creationId xmlns:p14="http://schemas.microsoft.com/office/powerpoint/2010/main" val="1856231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5"/>
            <a:ext cx="9036496" cy="3724096"/>
          </a:xfrm>
          <a:prstGeom prst="rect">
            <a:avLst/>
          </a:prstGeom>
        </p:spPr>
        <p:txBody>
          <a:bodyPr wrap="square">
            <a:spAutoFit/>
          </a:bodyPr>
          <a:lstStyle/>
          <a:p>
            <a:r>
              <a:rPr lang="en-MY" sz="2800" dirty="0">
                <a:solidFill>
                  <a:srgbClr val="FF0000"/>
                </a:solidFill>
                <a:latin typeface="Garamond" pitchFamily="18" charset="0"/>
              </a:rPr>
              <a:t>B    Indirect </a:t>
            </a:r>
            <a:r>
              <a:rPr lang="en-MY" sz="2800" i="1" dirty="0">
                <a:solidFill>
                  <a:srgbClr val="FF0000"/>
                </a:solidFill>
                <a:latin typeface="Garamond" pitchFamily="18" charset="0"/>
              </a:rPr>
              <a:t>transmission</a:t>
            </a:r>
            <a:endParaRPr lang="en-MY" sz="2800" dirty="0">
              <a:solidFill>
                <a:srgbClr val="FF0000"/>
              </a:solidFill>
              <a:latin typeface="Garamond" pitchFamily="18" charset="0"/>
            </a:endParaRPr>
          </a:p>
          <a:p>
            <a:r>
              <a:rPr lang="en-MY" sz="2000" dirty="0">
                <a:latin typeface="Garamond" pitchFamily="18" charset="0"/>
              </a:rPr>
              <a:t>This embraces a variety of mechanisms including </a:t>
            </a:r>
            <a:r>
              <a:rPr lang="en-MY" sz="2000" dirty="0" smtClean="0">
                <a:latin typeface="Garamond" pitchFamily="18" charset="0"/>
              </a:rPr>
              <a:t>the traditional </a:t>
            </a:r>
            <a:r>
              <a:rPr lang="en-MY" sz="2000" dirty="0">
                <a:latin typeface="Garamond" pitchFamily="18" charset="0"/>
              </a:rPr>
              <a:t>5 F's - "flies, fingers, fomites, food and fluid". </a:t>
            </a:r>
            <a:endParaRPr lang="en-MY" sz="2000" dirty="0" smtClean="0">
              <a:latin typeface="Garamond" pitchFamily="18" charset="0"/>
            </a:endParaRPr>
          </a:p>
          <a:p>
            <a:r>
              <a:rPr lang="en-MY" sz="2000" dirty="0" smtClean="0">
                <a:solidFill>
                  <a:srgbClr val="FF0000"/>
                </a:solidFill>
                <a:latin typeface="Garamond" pitchFamily="18" charset="0"/>
              </a:rPr>
              <a:t>An </a:t>
            </a:r>
            <a:r>
              <a:rPr lang="en-MY" sz="2000" dirty="0">
                <a:solidFill>
                  <a:srgbClr val="FF0000"/>
                </a:solidFill>
                <a:latin typeface="Garamond" pitchFamily="18" charset="0"/>
              </a:rPr>
              <a:t>essential requirement </a:t>
            </a:r>
            <a:r>
              <a:rPr lang="en-MY" sz="2000" dirty="0">
                <a:latin typeface="Garamond" pitchFamily="18" charset="0"/>
              </a:rPr>
              <a:t>for indirect transmission is that the </a:t>
            </a:r>
            <a:r>
              <a:rPr lang="en-MY" sz="2000" dirty="0">
                <a:solidFill>
                  <a:srgbClr val="0070C0"/>
                </a:solidFill>
                <a:latin typeface="Garamond" pitchFamily="18" charset="0"/>
              </a:rPr>
              <a:t>infectious agent must be </a:t>
            </a:r>
            <a:r>
              <a:rPr lang="en-MY" sz="2000" b="1" dirty="0">
                <a:solidFill>
                  <a:srgbClr val="0070C0"/>
                </a:solidFill>
                <a:latin typeface="Garamond" pitchFamily="18" charset="0"/>
              </a:rPr>
              <a:t>capable of surviving outside </a:t>
            </a:r>
            <a:r>
              <a:rPr lang="en-MY" sz="2000" dirty="0">
                <a:latin typeface="Garamond" pitchFamily="18" charset="0"/>
              </a:rPr>
              <a:t>the human host in the external environment </a:t>
            </a:r>
            <a:r>
              <a:rPr lang="en-MY" sz="2000" dirty="0" smtClean="0">
                <a:solidFill>
                  <a:srgbClr val="0070C0"/>
                </a:solidFill>
                <a:latin typeface="Garamond" pitchFamily="18" charset="0"/>
              </a:rPr>
              <a:t>and retain its basic properties of pathogenesis and virulence till it finds a new host. </a:t>
            </a:r>
            <a:r>
              <a:rPr lang="en-MY" sz="2000" dirty="0" smtClean="0">
                <a:latin typeface="Garamond" pitchFamily="18" charset="0"/>
              </a:rPr>
              <a:t>This depends upon </a:t>
            </a:r>
          </a:p>
          <a:p>
            <a:r>
              <a:rPr lang="en-MY" sz="2000" dirty="0" smtClean="0">
                <a:latin typeface="Garamond" pitchFamily="18" charset="0"/>
              </a:rPr>
              <a:t>the characteristics </a:t>
            </a:r>
            <a:r>
              <a:rPr lang="en-MY" sz="2000" dirty="0">
                <a:latin typeface="Garamond" pitchFamily="18" charset="0"/>
              </a:rPr>
              <a:t>of the </a:t>
            </a:r>
            <a:r>
              <a:rPr lang="en-MY" sz="2000" dirty="0" smtClean="0">
                <a:latin typeface="Garamond" pitchFamily="18" charset="0"/>
              </a:rPr>
              <a:t>agent</a:t>
            </a:r>
            <a:r>
              <a:rPr lang="en-MY" sz="2000" dirty="0">
                <a:latin typeface="Garamond" pitchFamily="18" charset="0"/>
              </a:rPr>
              <a:t>, </a:t>
            </a:r>
            <a:endParaRPr lang="en-MY" sz="2000" dirty="0" smtClean="0">
              <a:latin typeface="Garamond" pitchFamily="18" charset="0"/>
            </a:endParaRPr>
          </a:p>
          <a:p>
            <a:r>
              <a:rPr lang="en-MY" sz="2000" dirty="0" smtClean="0">
                <a:latin typeface="Garamond" pitchFamily="18" charset="0"/>
              </a:rPr>
              <a:t>the </a:t>
            </a:r>
            <a:r>
              <a:rPr lang="en-MY" sz="2000" dirty="0">
                <a:latin typeface="Garamond" pitchFamily="18" charset="0"/>
              </a:rPr>
              <a:t>inanimate object and </a:t>
            </a:r>
            <a:endParaRPr lang="en-MY" sz="2000" dirty="0" smtClean="0">
              <a:latin typeface="Garamond" pitchFamily="18" charset="0"/>
            </a:endParaRPr>
          </a:p>
          <a:p>
            <a:r>
              <a:rPr lang="en-MY" sz="2000" dirty="0" smtClean="0">
                <a:latin typeface="Garamond" pitchFamily="18" charset="0"/>
              </a:rPr>
              <a:t>the </a:t>
            </a:r>
            <a:r>
              <a:rPr lang="en-MY" sz="2000" dirty="0">
                <a:latin typeface="Garamond" pitchFamily="18" charset="0"/>
              </a:rPr>
              <a:t>influence of environmental factors such as temperature and humidity. </a:t>
            </a:r>
            <a:endParaRPr lang="en-MY" sz="2000" dirty="0" smtClean="0">
              <a:latin typeface="Garamond" pitchFamily="18" charset="0"/>
            </a:endParaRPr>
          </a:p>
          <a:p>
            <a:r>
              <a:rPr lang="en-MY" sz="2000" dirty="0" smtClean="0">
                <a:latin typeface="Garamond" pitchFamily="18" charset="0"/>
              </a:rPr>
              <a:t>If </a:t>
            </a:r>
            <a:r>
              <a:rPr lang="en-MY" sz="2000" dirty="0">
                <a:latin typeface="Garamond" pitchFamily="18" charset="0"/>
              </a:rPr>
              <a:t>the disease agent acquires drug resistance, it will further facilitate its spread. </a:t>
            </a:r>
            <a:endParaRPr lang="en-MY" sz="2000" dirty="0" smtClean="0">
              <a:latin typeface="Garamond" pitchFamily="18" charset="0"/>
            </a:endParaRPr>
          </a:p>
          <a:p>
            <a:r>
              <a:rPr lang="en-MY" sz="2800" dirty="0" smtClean="0">
                <a:latin typeface="Garamond" pitchFamily="18" charset="0"/>
              </a:rPr>
              <a:t>Indirect </a:t>
            </a:r>
            <a:r>
              <a:rPr lang="en-MY" sz="2800" dirty="0">
                <a:latin typeface="Garamond" pitchFamily="18" charset="0"/>
              </a:rPr>
              <a:t>transmission can occur in a variety of settings :</a:t>
            </a:r>
          </a:p>
        </p:txBody>
      </p:sp>
      <p:sp>
        <p:nvSpPr>
          <p:cNvPr id="3" name="Rectangle 2"/>
          <p:cNvSpPr/>
          <p:nvPr/>
        </p:nvSpPr>
        <p:spPr>
          <a:xfrm>
            <a:off x="395536" y="3933056"/>
            <a:ext cx="7920880" cy="1754326"/>
          </a:xfrm>
          <a:prstGeom prst="rect">
            <a:avLst/>
          </a:prstGeom>
        </p:spPr>
        <p:txBody>
          <a:bodyPr wrap="square">
            <a:spAutoFit/>
          </a:bodyPr>
          <a:lstStyle/>
          <a:p>
            <a:pPr marL="571500" indent="-571500">
              <a:buSzPct val="100000"/>
              <a:defRPr/>
            </a:pPr>
            <a:r>
              <a:rPr lang="en-US" dirty="0">
                <a:effectLst>
                  <a:outerShdw blurRad="38100" dist="38100" dir="2700000" algn="tl">
                    <a:srgbClr val="000000">
                      <a:alpha val="43137"/>
                    </a:srgbClr>
                  </a:outerShdw>
                </a:effectLst>
              </a:rPr>
              <a:t>The spread of infection is though touching contaminated objects as toys, handkerchiefs, soiled clothing towels.</a:t>
            </a:r>
          </a:p>
          <a:p>
            <a:pPr marL="571500" indent="-571500">
              <a:buSzPct val="100000"/>
              <a:defRPr/>
            </a:pPr>
            <a:r>
              <a:rPr lang="en-US" dirty="0">
                <a:effectLst>
                  <a:outerShdw blurRad="38100" dist="38100" dir="2700000" algn="tl">
                    <a:srgbClr val="000000">
                      <a:alpha val="43137"/>
                    </a:srgbClr>
                  </a:outerShdw>
                </a:effectLst>
              </a:rPr>
              <a:t>Organisms will be transmitted from hands to mouth, or from hands to abraded skin or mucus membranes;</a:t>
            </a:r>
          </a:p>
          <a:p>
            <a:pPr marL="571500" indent="-571500">
              <a:buSzPct val="100000"/>
              <a:defRPr/>
            </a:pPr>
            <a:r>
              <a:rPr lang="en-US" b="1" dirty="0">
                <a:effectLst>
                  <a:outerShdw blurRad="38100" dist="38100" dir="2700000" algn="tl">
                    <a:srgbClr val="000000">
                      <a:alpha val="43137"/>
                    </a:srgbClr>
                  </a:outerShdw>
                </a:effectLst>
              </a:rPr>
              <a:t>Examples: </a:t>
            </a:r>
            <a:r>
              <a:rPr lang="en-US" dirty="0">
                <a:effectLst>
                  <a:outerShdw blurRad="38100" dist="38100" dir="2700000" algn="tl">
                    <a:srgbClr val="000000">
                      <a:alpha val="43137"/>
                    </a:srgbClr>
                  </a:outerShdw>
                </a:effectLst>
              </a:rPr>
              <a:t>conjunctivitis, skin infections, diphtheria, spreading hospital infections particularly to surgical wounds</a:t>
            </a:r>
            <a:endParaRPr lang="en-MY" dirty="0"/>
          </a:p>
        </p:txBody>
      </p:sp>
      <p:sp>
        <p:nvSpPr>
          <p:cNvPr id="4" name="Right Arrow 3"/>
          <p:cNvSpPr/>
          <p:nvPr/>
        </p:nvSpPr>
        <p:spPr>
          <a:xfrm>
            <a:off x="7956376" y="3284984"/>
            <a:ext cx="978408" cy="483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083702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5"/>
            <a:ext cx="9036496" cy="5755422"/>
          </a:xfrm>
          <a:prstGeom prst="rect">
            <a:avLst/>
          </a:prstGeom>
        </p:spPr>
        <p:txBody>
          <a:bodyPr wrap="square">
            <a:spAutoFit/>
          </a:bodyPr>
          <a:lstStyle/>
          <a:p>
            <a:r>
              <a:rPr lang="en-MY" sz="2800" dirty="0">
                <a:solidFill>
                  <a:srgbClr val="FF0000"/>
                </a:solidFill>
                <a:latin typeface="Garamond" pitchFamily="18" charset="0"/>
              </a:rPr>
              <a:t>B    </a:t>
            </a:r>
            <a:r>
              <a:rPr lang="en-MY" sz="2800" b="1" dirty="0">
                <a:solidFill>
                  <a:srgbClr val="FF0000"/>
                </a:solidFill>
                <a:latin typeface="Garamond" pitchFamily="18" charset="0"/>
              </a:rPr>
              <a:t>Indirect </a:t>
            </a:r>
            <a:r>
              <a:rPr lang="en-MY" sz="2800" b="1" i="1" dirty="0">
                <a:solidFill>
                  <a:srgbClr val="FF0000"/>
                </a:solidFill>
                <a:latin typeface="Garamond" pitchFamily="18" charset="0"/>
              </a:rPr>
              <a:t>transmission</a:t>
            </a:r>
            <a:endParaRPr lang="en-MY" sz="2800" b="1" dirty="0">
              <a:solidFill>
                <a:srgbClr val="FF0000"/>
              </a:solidFill>
              <a:latin typeface="Garamond" pitchFamily="18" charset="0"/>
            </a:endParaRPr>
          </a:p>
          <a:p>
            <a:pPr marL="342900" indent="-342900">
              <a:buFont typeface="Wingdings" pitchFamily="2" charset="2"/>
              <a:buChar char="v"/>
            </a:pPr>
            <a:r>
              <a:rPr lang="en-MY" sz="2400" dirty="0">
                <a:latin typeface="Garamond" pitchFamily="18" charset="0"/>
              </a:rPr>
              <a:t>This </a:t>
            </a:r>
            <a:r>
              <a:rPr lang="en-MY" sz="2400" dirty="0" err="1" smtClean="0">
                <a:latin typeface="Garamond" pitchFamily="18" charset="0"/>
              </a:rPr>
              <a:t>incloud</a:t>
            </a:r>
            <a:r>
              <a:rPr lang="en-MY" sz="2400" dirty="0" smtClean="0">
                <a:latin typeface="Garamond" pitchFamily="18" charset="0"/>
              </a:rPr>
              <a:t> a </a:t>
            </a:r>
            <a:r>
              <a:rPr lang="en-MY" sz="2400" dirty="0">
                <a:latin typeface="Garamond" pitchFamily="18" charset="0"/>
              </a:rPr>
              <a:t>variety of mechanisms including </a:t>
            </a:r>
            <a:r>
              <a:rPr lang="en-MY" sz="2400" dirty="0" smtClean="0">
                <a:latin typeface="Garamond" pitchFamily="18" charset="0"/>
              </a:rPr>
              <a:t>the traditional </a:t>
            </a:r>
            <a:r>
              <a:rPr lang="en-MY" sz="2400" dirty="0">
                <a:latin typeface="Garamond" pitchFamily="18" charset="0"/>
              </a:rPr>
              <a:t>5 F's - "flies, </a:t>
            </a:r>
            <a:r>
              <a:rPr lang="en-MY" sz="2400" dirty="0" smtClean="0">
                <a:latin typeface="Garamond" pitchFamily="18" charset="0"/>
              </a:rPr>
              <a:t>fingers</a:t>
            </a:r>
            <a:r>
              <a:rPr lang="en-MY" sz="2400" dirty="0">
                <a:latin typeface="Garamond" pitchFamily="18" charset="0"/>
              </a:rPr>
              <a:t>, fomites, food and fluid". </a:t>
            </a:r>
            <a:endParaRPr lang="en-MY" sz="2400" dirty="0" smtClean="0">
              <a:latin typeface="Garamond" pitchFamily="18" charset="0"/>
            </a:endParaRPr>
          </a:p>
          <a:p>
            <a:pPr marL="342900" indent="-342900">
              <a:buFont typeface="Wingdings" pitchFamily="2" charset="2"/>
              <a:buChar char="v"/>
            </a:pPr>
            <a:r>
              <a:rPr lang="en-MY" sz="2400" b="1" dirty="0" smtClean="0">
                <a:solidFill>
                  <a:srgbClr val="FF0000"/>
                </a:solidFill>
                <a:latin typeface="Garamond" pitchFamily="18" charset="0"/>
              </a:rPr>
              <a:t>An </a:t>
            </a:r>
            <a:r>
              <a:rPr lang="en-MY" sz="2400" b="1" dirty="0">
                <a:solidFill>
                  <a:srgbClr val="FF0000"/>
                </a:solidFill>
                <a:latin typeface="Garamond" pitchFamily="18" charset="0"/>
              </a:rPr>
              <a:t>essential requirement </a:t>
            </a:r>
            <a:r>
              <a:rPr lang="en-MY" sz="2400" dirty="0">
                <a:latin typeface="Garamond" pitchFamily="18" charset="0"/>
              </a:rPr>
              <a:t>for indirect transmission is that </a:t>
            </a:r>
            <a:r>
              <a:rPr lang="en-MY" sz="2400" dirty="0" smtClean="0">
                <a:latin typeface="Garamond" pitchFamily="18" charset="0"/>
              </a:rPr>
              <a:t>the</a:t>
            </a:r>
          </a:p>
          <a:p>
            <a:pPr marL="342900" indent="-342900">
              <a:buFont typeface="Wingdings" pitchFamily="2" charset="2"/>
              <a:buChar char="v"/>
            </a:pPr>
            <a:r>
              <a:rPr lang="en-MY" sz="2400" dirty="0" smtClean="0">
                <a:latin typeface="Garamond" pitchFamily="18" charset="0"/>
              </a:rPr>
              <a:t> </a:t>
            </a:r>
            <a:r>
              <a:rPr lang="en-MY" sz="2400" b="1" dirty="0" smtClean="0">
                <a:solidFill>
                  <a:srgbClr val="0070C0"/>
                </a:solidFill>
                <a:latin typeface="Garamond" pitchFamily="18" charset="0"/>
              </a:rPr>
              <a:t>infectious </a:t>
            </a:r>
            <a:r>
              <a:rPr lang="en-MY" sz="2400" b="1" dirty="0">
                <a:solidFill>
                  <a:srgbClr val="0070C0"/>
                </a:solidFill>
                <a:latin typeface="Garamond" pitchFamily="18" charset="0"/>
              </a:rPr>
              <a:t>agent must be capable of surviving outside </a:t>
            </a:r>
            <a:r>
              <a:rPr lang="en-MY" sz="2400" dirty="0">
                <a:latin typeface="Garamond" pitchFamily="18" charset="0"/>
              </a:rPr>
              <a:t>the human host in the external environment </a:t>
            </a:r>
            <a:r>
              <a:rPr lang="en-MY" sz="2400" b="1" dirty="0" smtClean="0">
                <a:solidFill>
                  <a:srgbClr val="FF0000"/>
                </a:solidFill>
                <a:latin typeface="Garamond" pitchFamily="18" charset="0"/>
              </a:rPr>
              <a:t>and retain its basic properties of </a:t>
            </a:r>
            <a:r>
              <a:rPr lang="en-MY" sz="2400" b="1" dirty="0" smtClean="0">
                <a:solidFill>
                  <a:srgbClr val="0070C0"/>
                </a:solidFill>
                <a:latin typeface="Garamond" pitchFamily="18" charset="0"/>
              </a:rPr>
              <a:t>pathogenesis and </a:t>
            </a:r>
            <a:r>
              <a:rPr lang="en-MY" sz="2400" b="1" dirty="0" smtClean="0">
                <a:solidFill>
                  <a:srgbClr val="FF0000"/>
                </a:solidFill>
                <a:latin typeface="Garamond" pitchFamily="18" charset="0"/>
              </a:rPr>
              <a:t>virulence till it finds a new </a:t>
            </a:r>
            <a:r>
              <a:rPr lang="en-MY" sz="2400" b="1" dirty="0" smtClean="0">
                <a:solidFill>
                  <a:srgbClr val="0070C0"/>
                </a:solidFill>
                <a:latin typeface="Garamond" pitchFamily="18" charset="0"/>
              </a:rPr>
              <a:t>host</a:t>
            </a:r>
            <a:r>
              <a:rPr lang="en-MY" sz="2400" dirty="0" smtClean="0">
                <a:solidFill>
                  <a:srgbClr val="0070C0"/>
                </a:solidFill>
                <a:latin typeface="Garamond" pitchFamily="18" charset="0"/>
              </a:rPr>
              <a:t>.</a:t>
            </a:r>
          </a:p>
          <a:p>
            <a:pPr marL="342900" indent="-342900">
              <a:buFont typeface="Wingdings" pitchFamily="2" charset="2"/>
              <a:buChar char="v"/>
            </a:pPr>
            <a:r>
              <a:rPr lang="en-MY" sz="2400" dirty="0" smtClean="0">
                <a:solidFill>
                  <a:srgbClr val="0070C0"/>
                </a:solidFill>
                <a:latin typeface="Garamond" pitchFamily="18" charset="0"/>
              </a:rPr>
              <a:t> </a:t>
            </a:r>
            <a:r>
              <a:rPr lang="en-MY" sz="2400" dirty="0" smtClean="0">
                <a:latin typeface="Garamond" pitchFamily="18" charset="0"/>
              </a:rPr>
              <a:t>This depends upon </a:t>
            </a:r>
          </a:p>
          <a:p>
            <a:pPr marL="342900" indent="-342900">
              <a:buFont typeface="Wingdings" pitchFamily="2" charset="2"/>
              <a:buChar char="v"/>
            </a:pPr>
            <a:r>
              <a:rPr lang="en-MY" sz="2400" b="1" dirty="0" smtClean="0">
                <a:latin typeface="Garamond" pitchFamily="18" charset="0"/>
              </a:rPr>
              <a:t>the characteristics </a:t>
            </a:r>
            <a:r>
              <a:rPr lang="en-MY" sz="2400" b="1" dirty="0">
                <a:latin typeface="Garamond" pitchFamily="18" charset="0"/>
              </a:rPr>
              <a:t>of the </a:t>
            </a:r>
            <a:r>
              <a:rPr lang="en-MY" sz="2400" b="1" dirty="0" smtClean="0">
                <a:latin typeface="Garamond" pitchFamily="18" charset="0"/>
              </a:rPr>
              <a:t>agent</a:t>
            </a:r>
            <a:r>
              <a:rPr lang="en-MY" sz="2400" b="1" dirty="0">
                <a:latin typeface="Garamond" pitchFamily="18" charset="0"/>
              </a:rPr>
              <a:t>, </a:t>
            </a:r>
            <a:endParaRPr lang="en-MY" sz="2400" b="1" dirty="0" smtClean="0">
              <a:latin typeface="Garamond" pitchFamily="18" charset="0"/>
            </a:endParaRPr>
          </a:p>
          <a:p>
            <a:pPr marL="342900" indent="-342900">
              <a:buFont typeface="Wingdings" pitchFamily="2" charset="2"/>
              <a:buChar char="v"/>
            </a:pPr>
            <a:r>
              <a:rPr lang="en-MY" sz="2400" b="1" dirty="0" smtClean="0">
                <a:latin typeface="Garamond" pitchFamily="18" charset="0"/>
              </a:rPr>
              <a:t>the </a:t>
            </a:r>
            <a:r>
              <a:rPr lang="en-MY" sz="2400" b="1" dirty="0">
                <a:latin typeface="Garamond" pitchFamily="18" charset="0"/>
              </a:rPr>
              <a:t>inanimate object and </a:t>
            </a:r>
            <a:endParaRPr lang="en-MY" sz="2400" b="1" dirty="0" smtClean="0">
              <a:latin typeface="Garamond" pitchFamily="18" charset="0"/>
            </a:endParaRPr>
          </a:p>
          <a:p>
            <a:pPr marL="342900" indent="-342900">
              <a:buFont typeface="Wingdings" pitchFamily="2" charset="2"/>
              <a:buChar char="v"/>
            </a:pPr>
            <a:r>
              <a:rPr lang="en-MY" sz="2400" b="1" dirty="0" smtClean="0">
                <a:latin typeface="Garamond" pitchFamily="18" charset="0"/>
              </a:rPr>
              <a:t>the </a:t>
            </a:r>
            <a:r>
              <a:rPr lang="en-MY" sz="2400" b="1" dirty="0">
                <a:latin typeface="Garamond" pitchFamily="18" charset="0"/>
              </a:rPr>
              <a:t>influence of environmental factors </a:t>
            </a:r>
            <a:r>
              <a:rPr lang="en-MY" sz="2400" dirty="0">
                <a:latin typeface="Garamond" pitchFamily="18" charset="0"/>
              </a:rPr>
              <a:t>such as temperature and humidity. </a:t>
            </a:r>
            <a:endParaRPr lang="en-MY" sz="2400" dirty="0" smtClean="0">
              <a:latin typeface="Garamond" pitchFamily="18" charset="0"/>
            </a:endParaRPr>
          </a:p>
          <a:p>
            <a:pPr marL="342900" indent="-342900">
              <a:buFont typeface="Wingdings" pitchFamily="2" charset="2"/>
              <a:buChar char="Ø"/>
            </a:pPr>
            <a:r>
              <a:rPr lang="en-MY" sz="2400" dirty="0" smtClean="0">
                <a:latin typeface="Garamond" pitchFamily="18" charset="0"/>
              </a:rPr>
              <a:t>If </a:t>
            </a:r>
            <a:r>
              <a:rPr lang="en-MY" sz="2400" dirty="0">
                <a:latin typeface="Garamond" pitchFamily="18" charset="0"/>
              </a:rPr>
              <a:t>the disease agent </a:t>
            </a:r>
            <a:r>
              <a:rPr lang="en-MY" sz="2400" b="1" dirty="0">
                <a:latin typeface="Garamond" pitchFamily="18" charset="0"/>
              </a:rPr>
              <a:t>acquires drug resistance,</a:t>
            </a:r>
            <a:r>
              <a:rPr lang="en-MY" sz="2400" dirty="0">
                <a:latin typeface="Garamond" pitchFamily="18" charset="0"/>
              </a:rPr>
              <a:t> it will further facilitate its spread</a:t>
            </a:r>
            <a:r>
              <a:rPr lang="en-MY" sz="2000" dirty="0">
                <a:latin typeface="Garamond" pitchFamily="18" charset="0"/>
              </a:rPr>
              <a:t>. </a:t>
            </a:r>
            <a:endParaRPr lang="en-MY" sz="2000" dirty="0" smtClean="0">
              <a:latin typeface="Garamond" pitchFamily="18" charset="0"/>
            </a:endParaRPr>
          </a:p>
          <a:p>
            <a:r>
              <a:rPr lang="en-MY" sz="2800" b="1" dirty="0" smtClean="0">
                <a:solidFill>
                  <a:srgbClr val="C00000"/>
                </a:solidFill>
                <a:latin typeface="Garamond" pitchFamily="18" charset="0"/>
              </a:rPr>
              <a:t>Indirect </a:t>
            </a:r>
            <a:r>
              <a:rPr lang="en-MY" sz="2800" b="1" dirty="0">
                <a:solidFill>
                  <a:srgbClr val="C00000"/>
                </a:solidFill>
                <a:latin typeface="Garamond" pitchFamily="18" charset="0"/>
              </a:rPr>
              <a:t>transmission can occur in a variety of settings </a:t>
            </a:r>
            <a:r>
              <a:rPr lang="en-MY" sz="2800" dirty="0">
                <a:latin typeface="Garamond" pitchFamily="18" charset="0"/>
              </a:rPr>
              <a:t>:</a:t>
            </a:r>
          </a:p>
        </p:txBody>
      </p:sp>
      <p:sp>
        <p:nvSpPr>
          <p:cNvPr id="4" name="Right Arrow 3"/>
          <p:cNvSpPr/>
          <p:nvPr/>
        </p:nvSpPr>
        <p:spPr>
          <a:xfrm>
            <a:off x="7956376" y="3284984"/>
            <a:ext cx="978408" cy="483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855310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77" y="0"/>
            <a:ext cx="9036496" cy="4955203"/>
          </a:xfrm>
          <a:prstGeom prst="rect">
            <a:avLst/>
          </a:prstGeom>
        </p:spPr>
        <p:txBody>
          <a:bodyPr wrap="square">
            <a:spAutoFit/>
          </a:bodyPr>
          <a:lstStyle/>
          <a:p>
            <a:r>
              <a:rPr lang="en-MY" sz="2800" b="1" dirty="0" smtClean="0">
                <a:solidFill>
                  <a:srgbClr val="FF0000"/>
                </a:solidFill>
                <a:latin typeface="Garamond" pitchFamily="18" charset="0"/>
              </a:rPr>
              <a:t>1</a:t>
            </a:r>
            <a:r>
              <a:rPr lang="en-MY" sz="2800" b="1" dirty="0">
                <a:solidFill>
                  <a:srgbClr val="FF0000"/>
                </a:solidFill>
                <a:latin typeface="Garamond" pitchFamily="18" charset="0"/>
              </a:rPr>
              <a:t> Vehicle-borne</a:t>
            </a:r>
          </a:p>
          <a:p>
            <a:pPr marL="457200" indent="-457200">
              <a:buFont typeface="Wingdings" pitchFamily="2" charset="2"/>
              <a:buChar char="v"/>
            </a:pPr>
            <a:r>
              <a:rPr lang="en-MY" sz="2400" b="1" dirty="0" smtClean="0">
                <a:latin typeface="Garamond" pitchFamily="18" charset="0"/>
              </a:rPr>
              <a:t>It implies </a:t>
            </a:r>
            <a:r>
              <a:rPr lang="en-MY" sz="2400" b="1" dirty="0">
                <a:latin typeface="Garamond" pitchFamily="18" charset="0"/>
              </a:rPr>
              <a:t>transmission of the infectious agent through the </a:t>
            </a:r>
            <a:endParaRPr lang="en-MY" sz="2400" b="1" dirty="0" smtClean="0">
              <a:latin typeface="Garamond" pitchFamily="18" charset="0"/>
            </a:endParaRPr>
          </a:p>
          <a:p>
            <a:pPr marL="457200" indent="-457200">
              <a:buFont typeface="Wingdings" pitchFamily="2" charset="2"/>
              <a:buChar char="v"/>
            </a:pPr>
            <a:r>
              <a:rPr lang="en-MY" sz="2400" b="1" dirty="0" smtClean="0">
                <a:latin typeface="Garamond" pitchFamily="18" charset="0"/>
              </a:rPr>
              <a:t>agency </a:t>
            </a:r>
            <a:r>
              <a:rPr lang="en-MY" sz="2400" b="1" dirty="0">
                <a:latin typeface="Garamond" pitchFamily="18" charset="0"/>
              </a:rPr>
              <a:t>of </a:t>
            </a:r>
            <a:r>
              <a:rPr lang="en-MY" sz="2400" b="1" dirty="0">
                <a:solidFill>
                  <a:srgbClr val="FF0000"/>
                </a:solidFill>
                <a:latin typeface="Garamond" pitchFamily="18" charset="0"/>
              </a:rPr>
              <a:t>water, food </a:t>
            </a:r>
            <a:r>
              <a:rPr lang="en-MY" sz="2400" b="1" dirty="0">
                <a:latin typeface="Garamond" pitchFamily="18" charset="0"/>
              </a:rPr>
              <a:t>(including raw vegetables, fruits, </a:t>
            </a:r>
            <a:r>
              <a:rPr lang="en-MY" sz="2400" b="1" dirty="0" smtClean="0">
                <a:latin typeface="Garamond" pitchFamily="18" charset="0"/>
              </a:rPr>
              <a:t>milk</a:t>
            </a:r>
          </a:p>
          <a:p>
            <a:pPr marL="457200" indent="-457200">
              <a:buFont typeface="Wingdings" pitchFamily="2" charset="2"/>
              <a:buChar char="v"/>
            </a:pPr>
            <a:r>
              <a:rPr lang="en-MY" sz="2400" b="1" dirty="0" smtClean="0">
                <a:latin typeface="Garamond" pitchFamily="18" charset="0"/>
              </a:rPr>
              <a:t> </a:t>
            </a:r>
            <a:r>
              <a:rPr lang="en-MY" sz="2400" b="1" dirty="0">
                <a:latin typeface="Garamond" pitchFamily="18" charset="0"/>
              </a:rPr>
              <a:t>and milk products), ice, </a:t>
            </a:r>
            <a:r>
              <a:rPr lang="en-MY" sz="2400" b="1" dirty="0">
                <a:solidFill>
                  <a:srgbClr val="FF0000"/>
                </a:solidFill>
                <a:latin typeface="Garamond" pitchFamily="18" charset="0"/>
              </a:rPr>
              <a:t>blood, serum</a:t>
            </a:r>
            <a:r>
              <a:rPr lang="en-MY" sz="2400" b="1" dirty="0">
                <a:latin typeface="Garamond" pitchFamily="18" charset="0"/>
              </a:rPr>
              <a:t>, </a:t>
            </a:r>
            <a:r>
              <a:rPr lang="en-MY" sz="2400" b="1" dirty="0">
                <a:solidFill>
                  <a:srgbClr val="FF0000"/>
                </a:solidFill>
                <a:latin typeface="Garamond" pitchFamily="18" charset="0"/>
              </a:rPr>
              <a:t>plasma</a:t>
            </a:r>
            <a:r>
              <a:rPr lang="en-MY" sz="2400" b="1" dirty="0">
                <a:latin typeface="Garamond" pitchFamily="18" charset="0"/>
              </a:rPr>
              <a:t> or other </a:t>
            </a:r>
            <a:endParaRPr lang="en-MY" sz="2400" b="1" dirty="0" smtClean="0">
              <a:latin typeface="Garamond" pitchFamily="18" charset="0"/>
            </a:endParaRPr>
          </a:p>
          <a:p>
            <a:pPr marL="457200" indent="-457200">
              <a:buFont typeface="Wingdings" pitchFamily="2" charset="2"/>
              <a:buChar char="v"/>
            </a:pPr>
            <a:r>
              <a:rPr lang="en-MY" sz="2400" b="1" dirty="0" smtClean="0">
                <a:latin typeface="Garamond" pitchFamily="18" charset="0"/>
              </a:rPr>
              <a:t>biological </a:t>
            </a:r>
            <a:r>
              <a:rPr lang="en-MY" sz="2400" b="1" dirty="0">
                <a:latin typeface="Garamond" pitchFamily="18" charset="0"/>
              </a:rPr>
              <a:t>products such as tissues and </a:t>
            </a:r>
            <a:r>
              <a:rPr lang="en-MY" sz="2400" b="1" dirty="0">
                <a:solidFill>
                  <a:srgbClr val="FF0000"/>
                </a:solidFill>
                <a:latin typeface="Garamond" pitchFamily="18" charset="0"/>
              </a:rPr>
              <a:t>organs</a:t>
            </a:r>
            <a:r>
              <a:rPr lang="en-MY" sz="2400" b="1" dirty="0" smtClean="0">
                <a:solidFill>
                  <a:srgbClr val="FF0000"/>
                </a:solidFill>
                <a:latin typeface="Garamond" pitchFamily="18" charset="0"/>
              </a:rPr>
              <a:t>.</a:t>
            </a:r>
          </a:p>
          <a:p>
            <a:endParaRPr lang="en-MY" sz="2400" b="1" dirty="0" smtClean="0">
              <a:solidFill>
                <a:srgbClr val="FF0000"/>
              </a:solidFill>
              <a:latin typeface="Garamond" pitchFamily="18" charset="0"/>
            </a:endParaRPr>
          </a:p>
          <a:p>
            <a:pPr marL="457200" indent="-457200">
              <a:buFont typeface="Wingdings" pitchFamily="2" charset="2"/>
              <a:buChar char="q"/>
            </a:pPr>
            <a:r>
              <a:rPr lang="en-MY" sz="2400" b="1" dirty="0" smtClean="0">
                <a:latin typeface="Garamond" pitchFamily="18" charset="0"/>
              </a:rPr>
              <a:t> </a:t>
            </a:r>
            <a:r>
              <a:rPr lang="en-MY" sz="2400" b="1" dirty="0">
                <a:latin typeface="Garamond" pitchFamily="18" charset="0"/>
              </a:rPr>
              <a:t>Of these </a:t>
            </a:r>
            <a:r>
              <a:rPr lang="en-MY" sz="2400" b="1" dirty="0">
                <a:solidFill>
                  <a:srgbClr val="FF0000"/>
                </a:solidFill>
                <a:latin typeface="Garamond" pitchFamily="18" charset="0"/>
              </a:rPr>
              <a:t>water and food are the most frequent </a:t>
            </a:r>
            <a:r>
              <a:rPr lang="en-MY" sz="2400" b="1" dirty="0">
                <a:latin typeface="Garamond" pitchFamily="18" charset="0"/>
              </a:rPr>
              <a:t>vehicles of transmission, because they are used by everyone</a:t>
            </a:r>
            <a:r>
              <a:rPr lang="en-MY" sz="2400" b="1" dirty="0" smtClean="0">
                <a:latin typeface="Garamond" pitchFamily="18" charset="0"/>
              </a:rPr>
              <a:t>.</a:t>
            </a:r>
          </a:p>
          <a:p>
            <a:pPr marL="457200" indent="-457200">
              <a:buFont typeface="Wingdings" pitchFamily="2" charset="2"/>
              <a:buChar char="q"/>
            </a:pPr>
            <a:endParaRPr lang="en-MY" sz="2400" b="1" dirty="0">
              <a:latin typeface="Garamond" pitchFamily="18" charset="0"/>
            </a:endParaRPr>
          </a:p>
          <a:p>
            <a:pPr marL="457200" indent="-457200">
              <a:buFont typeface="Wingdings" pitchFamily="2" charset="2"/>
              <a:buChar char="q"/>
            </a:pPr>
            <a:r>
              <a:rPr lang="en-MY" sz="2400" b="1" dirty="0">
                <a:solidFill>
                  <a:srgbClr val="002060"/>
                </a:solidFill>
                <a:latin typeface="Garamond" pitchFamily="18" charset="0"/>
              </a:rPr>
              <a:t>The infectious agent </a:t>
            </a:r>
            <a:endParaRPr lang="en-MY" sz="2400" b="1" dirty="0" smtClean="0">
              <a:solidFill>
                <a:srgbClr val="002060"/>
              </a:solidFill>
              <a:latin typeface="Garamond" pitchFamily="18" charset="0"/>
            </a:endParaRPr>
          </a:p>
          <a:p>
            <a:pPr marL="457200" indent="-457200">
              <a:buFont typeface="Wingdings" pitchFamily="2" charset="2"/>
              <a:buChar char="v"/>
            </a:pPr>
            <a:r>
              <a:rPr lang="en-MY" sz="2400" b="1" dirty="0" smtClean="0">
                <a:solidFill>
                  <a:srgbClr val="0070C0"/>
                </a:solidFill>
                <a:latin typeface="Garamond" pitchFamily="18" charset="0"/>
              </a:rPr>
              <a:t>may </a:t>
            </a:r>
            <a:r>
              <a:rPr lang="en-MY" sz="2400" b="1" dirty="0">
                <a:solidFill>
                  <a:srgbClr val="0070C0"/>
                </a:solidFill>
                <a:latin typeface="Garamond" pitchFamily="18" charset="0"/>
              </a:rPr>
              <a:t>have multiplied</a:t>
            </a:r>
            <a:r>
              <a:rPr lang="en-MY" sz="2400" b="1" dirty="0">
                <a:latin typeface="Garamond" pitchFamily="18" charset="0"/>
              </a:rPr>
              <a:t> </a:t>
            </a:r>
            <a:r>
              <a:rPr lang="en-MY" sz="2400" b="1" dirty="0">
                <a:solidFill>
                  <a:srgbClr val="0070C0"/>
                </a:solidFill>
                <a:latin typeface="Garamond" pitchFamily="18" charset="0"/>
              </a:rPr>
              <a:t>or developed </a:t>
            </a:r>
            <a:r>
              <a:rPr lang="en-MY" sz="2400" b="1" dirty="0">
                <a:latin typeface="Garamond" pitchFamily="18" charset="0"/>
              </a:rPr>
              <a:t>in the vehicle (e.g., </a:t>
            </a:r>
            <a:r>
              <a:rPr lang="en-MY" sz="2400" b="1" i="1" dirty="0">
                <a:latin typeface="Garamond" pitchFamily="18" charset="0"/>
              </a:rPr>
              <a:t>S. </a:t>
            </a:r>
            <a:r>
              <a:rPr lang="en-MY" sz="2400" b="1" i="1" dirty="0" err="1">
                <a:latin typeface="Garamond" pitchFamily="18" charset="0"/>
              </a:rPr>
              <a:t>aureus</a:t>
            </a:r>
            <a:r>
              <a:rPr lang="en-MY" sz="2400" b="1" i="1" dirty="0">
                <a:latin typeface="Garamond" pitchFamily="18" charset="0"/>
              </a:rPr>
              <a:t> </a:t>
            </a:r>
            <a:r>
              <a:rPr lang="en-MY" sz="2400" b="1" dirty="0">
                <a:latin typeface="Garamond" pitchFamily="18" charset="0"/>
              </a:rPr>
              <a:t>in food) before being transmitted; </a:t>
            </a:r>
            <a:r>
              <a:rPr lang="en-MY" sz="2400" b="1" dirty="0" smtClean="0">
                <a:latin typeface="Garamond" pitchFamily="18" charset="0"/>
              </a:rPr>
              <a:t>or</a:t>
            </a:r>
          </a:p>
          <a:p>
            <a:pPr marL="457200" indent="-457200">
              <a:buFont typeface="Wingdings" pitchFamily="2" charset="2"/>
              <a:buChar char="v"/>
            </a:pPr>
            <a:r>
              <a:rPr lang="en-MY" sz="2400" b="1" dirty="0" smtClean="0">
                <a:latin typeface="Garamond" pitchFamily="18" charset="0"/>
              </a:rPr>
              <a:t> </a:t>
            </a:r>
            <a:r>
              <a:rPr lang="en-MY" sz="2400" b="1" dirty="0">
                <a:solidFill>
                  <a:srgbClr val="0070C0"/>
                </a:solidFill>
                <a:latin typeface="Garamond" pitchFamily="18" charset="0"/>
              </a:rPr>
              <a:t>only passively transmitted </a:t>
            </a:r>
            <a:r>
              <a:rPr lang="en-MY" sz="2400" b="1" dirty="0">
                <a:latin typeface="Garamond" pitchFamily="18" charset="0"/>
              </a:rPr>
              <a:t>in the vehicle (e.g., </a:t>
            </a:r>
            <a:r>
              <a:rPr lang="en-MY" sz="2400" b="1" dirty="0" smtClean="0">
                <a:latin typeface="Garamond" pitchFamily="18" charset="0"/>
              </a:rPr>
              <a:t>HAV </a:t>
            </a:r>
            <a:r>
              <a:rPr lang="en-MY" sz="2400" b="1" dirty="0">
                <a:latin typeface="Garamond" pitchFamily="18" charset="0"/>
              </a:rPr>
              <a:t>in water}. </a:t>
            </a:r>
            <a:endParaRPr lang="en-MY" sz="2400" b="1" dirty="0" smtClean="0">
              <a:latin typeface="Garamond" pitchFamily="18" charset="0"/>
            </a:endParaRPr>
          </a:p>
        </p:txBody>
      </p:sp>
      <p:sp>
        <p:nvSpPr>
          <p:cNvPr id="3" name="Right Arrow 2"/>
          <p:cNvSpPr/>
          <p:nvPr/>
        </p:nvSpPr>
        <p:spPr>
          <a:xfrm>
            <a:off x="7740352" y="59492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96087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4704"/>
            <a:ext cx="8725156" cy="4524315"/>
          </a:xfrm>
          <a:prstGeom prst="rect">
            <a:avLst/>
          </a:prstGeom>
        </p:spPr>
        <p:txBody>
          <a:bodyPr wrap="square">
            <a:spAutoFit/>
          </a:bodyPr>
          <a:lstStyle/>
          <a:p>
            <a:pPr marL="457200" indent="-457200">
              <a:buFont typeface="Wingdings" pitchFamily="2" charset="2"/>
              <a:buChar char="v"/>
            </a:pPr>
            <a:r>
              <a:rPr lang="en-MY" sz="2400" b="1" dirty="0">
                <a:latin typeface="Garamond" pitchFamily="18" charset="0"/>
              </a:rPr>
              <a:t>Diseases </a:t>
            </a:r>
            <a:r>
              <a:rPr lang="en-MY" sz="2400" b="1" dirty="0">
                <a:solidFill>
                  <a:srgbClr val="0070C0"/>
                </a:solidFill>
                <a:latin typeface="Garamond" pitchFamily="18" charset="0"/>
              </a:rPr>
              <a:t>transmitted by water and food </a:t>
            </a:r>
            <a:r>
              <a:rPr lang="en-MY" sz="2400" b="1" dirty="0">
                <a:latin typeface="Garamond" pitchFamily="18" charset="0"/>
              </a:rPr>
              <a:t>include chiefly infections of the alimentary tract, e.g., </a:t>
            </a:r>
            <a:r>
              <a:rPr lang="en-MY" sz="2400" b="1" dirty="0">
                <a:solidFill>
                  <a:schemeClr val="tx2"/>
                </a:solidFill>
                <a:latin typeface="Garamond" pitchFamily="18" charset="0"/>
              </a:rPr>
              <a:t>acute diarrhoeas, typhoid fever, cholera, polio, hepatitis A, food poisoning and intestinal parasites. </a:t>
            </a:r>
            <a:endParaRPr lang="en-MY" sz="2400" b="1" dirty="0" smtClean="0">
              <a:solidFill>
                <a:schemeClr val="tx2"/>
              </a:solidFill>
              <a:latin typeface="Garamond" pitchFamily="18" charset="0"/>
            </a:endParaRPr>
          </a:p>
          <a:p>
            <a:pPr marL="457200" indent="-457200">
              <a:buFont typeface="Wingdings" pitchFamily="2" charset="2"/>
              <a:buChar char="v"/>
            </a:pPr>
            <a:endParaRPr lang="en-MY" sz="2400" b="1" dirty="0">
              <a:solidFill>
                <a:schemeClr val="tx2"/>
              </a:solidFill>
              <a:latin typeface="Garamond" pitchFamily="18" charset="0"/>
            </a:endParaRPr>
          </a:p>
          <a:p>
            <a:pPr marL="457200" indent="-457200">
              <a:buFont typeface="Wingdings" pitchFamily="2" charset="2"/>
              <a:buChar char="v"/>
            </a:pPr>
            <a:r>
              <a:rPr lang="en-MY" sz="2400" b="1" dirty="0">
                <a:latin typeface="Garamond" pitchFamily="18" charset="0"/>
              </a:rPr>
              <a:t>Those transmitted </a:t>
            </a:r>
            <a:r>
              <a:rPr lang="en-MY" sz="2400" b="1" dirty="0">
                <a:solidFill>
                  <a:srgbClr val="FF0000"/>
                </a:solidFill>
                <a:latin typeface="Garamond" pitchFamily="18" charset="0"/>
              </a:rPr>
              <a:t>by blood include </a:t>
            </a:r>
            <a:r>
              <a:rPr lang="en-MY" sz="2400" b="1" i="1" dirty="0">
                <a:latin typeface="Garamond" pitchFamily="18" charset="0"/>
              </a:rPr>
              <a:t>hepatitis </a:t>
            </a:r>
            <a:r>
              <a:rPr lang="en-MY" sz="2400" b="1" i="1" dirty="0" smtClean="0">
                <a:latin typeface="Garamond" pitchFamily="18" charset="0"/>
              </a:rPr>
              <a:t>B,C,  </a:t>
            </a:r>
            <a:r>
              <a:rPr lang="en-MY" sz="2400" b="1" i="1" dirty="0">
                <a:latin typeface="Garamond" pitchFamily="18" charset="0"/>
              </a:rPr>
              <a:t>malaria, syphilis, brucellosis, </a:t>
            </a:r>
            <a:r>
              <a:rPr lang="en-MY" sz="2400" b="1" i="1" dirty="0" smtClean="0">
                <a:latin typeface="Garamond" pitchFamily="18" charset="0"/>
              </a:rPr>
              <a:t>infectious </a:t>
            </a:r>
            <a:r>
              <a:rPr lang="en-MY" sz="2400" b="1" i="1" dirty="0">
                <a:latin typeface="Garamond" pitchFamily="18" charset="0"/>
              </a:rPr>
              <a:t>mononucleosis and cytomegalovirus infection </a:t>
            </a:r>
            <a:r>
              <a:rPr lang="en-MY" sz="2400" b="1" i="1" dirty="0" smtClean="0">
                <a:latin typeface="Garamond" pitchFamily="18" charset="0"/>
              </a:rPr>
              <a:t>.</a:t>
            </a:r>
          </a:p>
          <a:p>
            <a:pPr marL="457200" indent="-457200">
              <a:buFont typeface="Wingdings" pitchFamily="2" charset="2"/>
              <a:buChar char="v"/>
            </a:pPr>
            <a:endParaRPr lang="en-MY" sz="2400" b="1" i="1" dirty="0">
              <a:latin typeface="Garamond" pitchFamily="18" charset="0"/>
            </a:endParaRPr>
          </a:p>
          <a:p>
            <a:pPr marL="457200" indent="-457200">
              <a:buFont typeface="Wingdings" pitchFamily="2" charset="2"/>
              <a:buChar char="v"/>
            </a:pPr>
            <a:r>
              <a:rPr lang="en-MY" sz="2400" b="1" dirty="0">
                <a:solidFill>
                  <a:srgbClr val="FF0000"/>
                </a:solidFill>
                <a:latin typeface="Garamond" pitchFamily="18" charset="0"/>
              </a:rPr>
              <a:t>Organ transplantation </a:t>
            </a:r>
            <a:r>
              <a:rPr lang="en-MY" sz="2400" b="1" dirty="0">
                <a:latin typeface="Garamond" pitchFamily="18" charset="0"/>
              </a:rPr>
              <a:t>may result in the introduction of the disease agent such as cytomegalovirus in association with kidney transplants.</a:t>
            </a:r>
          </a:p>
        </p:txBody>
      </p:sp>
      <p:sp>
        <p:nvSpPr>
          <p:cNvPr id="3" name="Rectangle 2"/>
          <p:cNvSpPr/>
          <p:nvPr/>
        </p:nvSpPr>
        <p:spPr>
          <a:xfrm>
            <a:off x="539552" y="188640"/>
            <a:ext cx="2496133" cy="369332"/>
          </a:xfrm>
          <a:prstGeom prst="rect">
            <a:avLst/>
          </a:prstGeom>
        </p:spPr>
        <p:txBody>
          <a:bodyPr wrap="none">
            <a:spAutoFit/>
          </a:bodyPr>
          <a:lstStyle/>
          <a:p>
            <a:r>
              <a:rPr lang="en-MY" b="1" dirty="0" smtClean="0">
                <a:solidFill>
                  <a:srgbClr val="FF0000"/>
                </a:solidFill>
                <a:latin typeface="Garamond" pitchFamily="18" charset="0"/>
              </a:rPr>
              <a:t>  Cont.   ..Vehicle-borne</a:t>
            </a:r>
            <a:endParaRPr lang="en-MY" b="1" dirty="0">
              <a:solidFill>
                <a:srgbClr val="FF0000"/>
              </a:solidFill>
              <a:latin typeface="Garamond" pitchFamily="18" charset="0"/>
            </a:endParaRPr>
          </a:p>
        </p:txBody>
      </p:sp>
      <p:sp>
        <p:nvSpPr>
          <p:cNvPr id="4" name="Right Arrow 3"/>
          <p:cNvSpPr/>
          <p:nvPr/>
        </p:nvSpPr>
        <p:spPr>
          <a:xfrm>
            <a:off x="8028384" y="60932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363532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4345"/>
            <a:ext cx="9144000" cy="4955203"/>
          </a:xfrm>
          <a:prstGeom prst="rect">
            <a:avLst/>
          </a:prstGeom>
        </p:spPr>
        <p:txBody>
          <a:bodyPr wrap="square">
            <a:spAutoFit/>
          </a:bodyPr>
          <a:lstStyle/>
          <a:p>
            <a:r>
              <a:rPr lang="en-MY" sz="2800" b="1" dirty="0">
                <a:solidFill>
                  <a:srgbClr val="FF0000"/>
                </a:solidFill>
                <a:latin typeface="Garamond" pitchFamily="18" charset="0"/>
              </a:rPr>
              <a:t>The epidemiological features of vehicle transmission are :</a:t>
            </a:r>
          </a:p>
          <a:p>
            <a:pPr marL="342900" indent="-342900">
              <a:buAutoNum type="alphaLcParenBoth"/>
            </a:pPr>
            <a:r>
              <a:rPr lang="en-MY" sz="2400" b="1" dirty="0">
                <a:latin typeface="Garamond" pitchFamily="18" charset="0"/>
              </a:rPr>
              <a:t>if the dose of contamination is heavy, the outbreak may be explosive as in the case of cholera and hepatitis A epidemics </a:t>
            </a:r>
          </a:p>
          <a:p>
            <a:pPr marL="342900" indent="-342900">
              <a:buAutoNum type="alphaLcParenBoth"/>
            </a:pPr>
            <a:r>
              <a:rPr lang="en-MY" sz="2400" b="1" dirty="0" smtClean="0">
                <a:latin typeface="Garamond" pitchFamily="18" charset="0"/>
              </a:rPr>
              <a:t> cases </a:t>
            </a:r>
            <a:r>
              <a:rPr lang="en-MY" sz="2400" b="1" dirty="0">
                <a:latin typeface="Garamond" pitchFamily="18" charset="0"/>
              </a:rPr>
              <a:t>are initially confined to those who are exposed to the contaminated vehicle, in some infections </a:t>
            </a:r>
            <a:endParaRPr lang="en-MY" sz="2400" b="1" dirty="0" smtClean="0">
              <a:latin typeface="Garamond" pitchFamily="18" charset="0"/>
            </a:endParaRPr>
          </a:p>
          <a:p>
            <a:r>
              <a:rPr lang="en-MY" sz="2400" b="1" dirty="0" smtClean="0">
                <a:latin typeface="Garamond" pitchFamily="18" charset="0"/>
              </a:rPr>
              <a:t>(</a:t>
            </a:r>
            <a:r>
              <a:rPr lang="en-MY" sz="2400" b="1" dirty="0">
                <a:latin typeface="Garamond" pitchFamily="18" charset="0"/>
              </a:rPr>
              <a:t>c) when secondary cases occur, the primary case may be obscured </a:t>
            </a:r>
          </a:p>
          <a:p>
            <a:r>
              <a:rPr lang="en-MY" sz="2400" b="1" dirty="0">
                <a:latin typeface="Garamond" pitchFamily="18" charset="0"/>
              </a:rPr>
              <a:t>(d) the distance travelled by the infectious agent may be great, e.g., outbreaks of food poisoning </a:t>
            </a:r>
          </a:p>
          <a:p>
            <a:r>
              <a:rPr lang="en-MY" sz="2400" b="1" dirty="0">
                <a:latin typeface="Garamond" pitchFamily="18" charset="0"/>
              </a:rPr>
              <a:t>(e) it is not always possible to isolate the infectious agent in the incriminated vehicle, e.g., typhoid bacilli in contaminated water (f) when the vehicle is controlled or withdrawn, the epidemic subsides, e.g., epidemics of cholera, </a:t>
            </a:r>
            <a:r>
              <a:rPr lang="en-MY" sz="2400" b="1" dirty="0" smtClean="0">
                <a:latin typeface="Garamond" pitchFamily="18" charset="0"/>
              </a:rPr>
              <a:t>and</a:t>
            </a:r>
          </a:p>
          <a:p>
            <a:r>
              <a:rPr lang="en-MY" sz="2400" b="1" dirty="0" smtClean="0">
                <a:latin typeface="Garamond" pitchFamily="18" charset="0"/>
              </a:rPr>
              <a:t> </a:t>
            </a:r>
            <a:r>
              <a:rPr lang="en-MY" sz="2400" b="1" dirty="0">
                <a:latin typeface="Garamond" pitchFamily="18" charset="0"/>
              </a:rPr>
              <a:t>(g} the common source of infection is often traceable.</a:t>
            </a:r>
          </a:p>
        </p:txBody>
      </p:sp>
    </p:spTree>
    <p:extLst>
      <p:ext uri="{BB962C8B-B14F-4D97-AF65-F5344CB8AC3E}">
        <p14:creationId xmlns:p14="http://schemas.microsoft.com/office/powerpoint/2010/main" val="2864661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lgn="ctr">
                <a:solidFill>
                  <a:srgbClr val="000000"/>
                </a:solidFill>
                <a:prstDash val="sysDot"/>
                <a:miter lim="800000"/>
                <a:headEnd/>
                <a:tailEnd/>
              </a14:hiddenLine>
            </a:ext>
          </a:extLst>
        </p:spPr>
      </p:pic>
    </p:spTree>
    <p:extLst>
      <p:ext uri="{BB962C8B-B14F-4D97-AF65-F5344CB8AC3E}">
        <p14:creationId xmlns:p14="http://schemas.microsoft.com/office/powerpoint/2010/main" val="77135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964488" cy="3970318"/>
          </a:xfrm>
          <a:prstGeom prst="rect">
            <a:avLst/>
          </a:prstGeom>
        </p:spPr>
        <p:txBody>
          <a:bodyPr wrap="square">
            <a:spAutoFit/>
          </a:bodyPr>
          <a:lstStyle/>
          <a:p>
            <a:r>
              <a:rPr lang="en-MY" sz="2800" b="1" dirty="0">
                <a:solidFill>
                  <a:srgbClr val="FF0000"/>
                </a:solidFill>
                <a:latin typeface="Garamond" pitchFamily="18" charset="0"/>
              </a:rPr>
              <a:t>2. Vector-borne</a:t>
            </a:r>
          </a:p>
          <a:p>
            <a:pPr marL="457200" indent="-457200">
              <a:buFont typeface="Wingdings" pitchFamily="2" charset="2"/>
              <a:buChar char="q"/>
            </a:pPr>
            <a:r>
              <a:rPr lang="en-MY" sz="2800" b="1" dirty="0">
                <a:latin typeface="Garamond" pitchFamily="18" charset="0"/>
              </a:rPr>
              <a:t>In infectious disease epidemiology</a:t>
            </a:r>
            <a:r>
              <a:rPr lang="en-MY" sz="2800" dirty="0">
                <a:latin typeface="Garamond" pitchFamily="18" charset="0"/>
              </a:rPr>
              <a:t>, </a:t>
            </a:r>
            <a:r>
              <a:rPr lang="en-MY" sz="2800" b="1" dirty="0">
                <a:solidFill>
                  <a:srgbClr val="FF0000"/>
                </a:solidFill>
                <a:latin typeface="Garamond" pitchFamily="18" charset="0"/>
              </a:rPr>
              <a:t>vector is defined </a:t>
            </a:r>
            <a:r>
              <a:rPr lang="en-MY" sz="2800" dirty="0">
                <a:latin typeface="Garamond" pitchFamily="18" charset="0"/>
              </a:rPr>
              <a:t>as </a:t>
            </a:r>
            <a:endParaRPr lang="en-MY" sz="2800" dirty="0" smtClean="0">
              <a:latin typeface="Garamond" pitchFamily="18" charset="0"/>
            </a:endParaRPr>
          </a:p>
          <a:p>
            <a:pPr marL="457200" indent="-457200">
              <a:buFont typeface="Wingdings" pitchFamily="2" charset="2"/>
              <a:buChar char="v"/>
            </a:pPr>
            <a:r>
              <a:rPr lang="en-MY" sz="2800" dirty="0" smtClean="0">
                <a:latin typeface="Garamond" pitchFamily="18" charset="0"/>
              </a:rPr>
              <a:t>an </a:t>
            </a:r>
            <a:r>
              <a:rPr lang="en-MY" sz="2800" dirty="0">
                <a:solidFill>
                  <a:schemeClr val="accent1"/>
                </a:solidFill>
                <a:latin typeface="Garamond" pitchFamily="18" charset="0"/>
              </a:rPr>
              <a:t>arthropod </a:t>
            </a:r>
            <a:r>
              <a:rPr lang="en-MY" sz="2800" dirty="0">
                <a:latin typeface="Garamond" pitchFamily="18" charset="0"/>
              </a:rPr>
              <a:t>or </a:t>
            </a:r>
            <a:r>
              <a:rPr lang="en-MY" sz="2800" b="1" dirty="0">
                <a:solidFill>
                  <a:schemeClr val="accent1"/>
                </a:solidFill>
                <a:latin typeface="Garamond" pitchFamily="18" charset="0"/>
              </a:rPr>
              <a:t>any living carrier</a:t>
            </a:r>
            <a:r>
              <a:rPr lang="en-MY" sz="2800" dirty="0">
                <a:latin typeface="Garamond" pitchFamily="18" charset="0"/>
              </a:rPr>
              <a:t> (</a:t>
            </a:r>
            <a:r>
              <a:rPr lang="en-MY" sz="2800" b="1" dirty="0">
                <a:latin typeface="Garamond" pitchFamily="18" charset="0"/>
              </a:rPr>
              <a:t>e.g., snail</a:t>
            </a:r>
            <a:r>
              <a:rPr lang="en-MY" sz="2800" dirty="0">
                <a:latin typeface="Garamond" pitchFamily="18" charset="0"/>
              </a:rPr>
              <a:t>) that </a:t>
            </a:r>
            <a:endParaRPr lang="en-MY" sz="2800" dirty="0" smtClean="0">
              <a:latin typeface="Garamond" pitchFamily="18" charset="0"/>
            </a:endParaRPr>
          </a:p>
          <a:p>
            <a:pPr marL="457200" indent="-457200">
              <a:buFont typeface="Wingdings" pitchFamily="2" charset="2"/>
              <a:buChar char="v"/>
            </a:pPr>
            <a:r>
              <a:rPr lang="en-MY" sz="2800" dirty="0" smtClean="0">
                <a:latin typeface="Garamond" pitchFamily="18" charset="0"/>
              </a:rPr>
              <a:t>transports </a:t>
            </a:r>
            <a:r>
              <a:rPr lang="en-MY" sz="2800" dirty="0">
                <a:latin typeface="Garamond" pitchFamily="18" charset="0"/>
              </a:rPr>
              <a:t>an infectious agent to a susceptible individual. </a:t>
            </a:r>
            <a:endParaRPr lang="en-MY" sz="2800" dirty="0" smtClean="0">
              <a:latin typeface="Garamond" pitchFamily="18" charset="0"/>
            </a:endParaRPr>
          </a:p>
          <a:p>
            <a:pPr marL="457200" indent="-457200">
              <a:buFont typeface="Wingdings" pitchFamily="2" charset="2"/>
              <a:buChar char="q"/>
            </a:pPr>
            <a:r>
              <a:rPr lang="en-MY" sz="2800" dirty="0" smtClean="0">
                <a:latin typeface="Garamond" pitchFamily="18" charset="0"/>
              </a:rPr>
              <a:t>Transmission </a:t>
            </a:r>
            <a:r>
              <a:rPr lang="en-MY" sz="2800" dirty="0">
                <a:latin typeface="Garamond" pitchFamily="18" charset="0"/>
              </a:rPr>
              <a:t>by a vector may </a:t>
            </a:r>
            <a:r>
              <a:rPr lang="en-MY" sz="2800" dirty="0" smtClean="0">
                <a:latin typeface="Garamond" pitchFamily="18" charset="0"/>
              </a:rPr>
              <a:t>be</a:t>
            </a:r>
          </a:p>
          <a:p>
            <a:pPr marL="457200" indent="-457200">
              <a:buFont typeface="Wingdings" pitchFamily="2" charset="2"/>
              <a:buChar char="v"/>
            </a:pPr>
            <a:r>
              <a:rPr lang="en-MY" sz="2800" dirty="0" smtClean="0">
                <a:latin typeface="Garamond" pitchFamily="18" charset="0"/>
              </a:rPr>
              <a:t> </a:t>
            </a:r>
            <a:r>
              <a:rPr lang="en-MY" sz="2800" b="1" dirty="0">
                <a:solidFill>
                  <a:schemeClr val="accent1"/>
                </a:solidFill>
                <a:latin typeface="Garamond" pitchFamily="18" charset="0"/>
              </a:rPr>
              <a:t>mechanical </a:t>
            </a:r>
            <a:r>
              <a:rPr lang="en-MY" sz="2800" b="1" dirty="0" smtClean="0">
                <a:solidFill>
                  <a:schemeClr val="accent1"/>
                </a:solidFill>
                <a:latin typeface="Garamond" pitchFamily="18" charset="0"/>
              </a:rPr>
              <a:t>or</a:t>
            </a:r>
          </a:p>
          <a:p>
            <a:pPr marL="457200" indent="-457200">
              <a:buFont typeface="Wingdings" pitchFamily="2" charset="2"/>
              <a:buChar char="v"/>
            </a:pPr>
            <a:r>
              <a:rPr lang="en-MY" sz="2800" b="1" dirty="0" smtClean="0">
                <a:solidFill>
                  <a:schemeClr val="accent1"/>
                </a:solidFill>
                <a:latin typeface="Garamond" pitchFamily="18" charset="0"/>
              </a:rPr>
              <a:t> </a:t>
            </a:r>
            <a:r>
              <a:rPr lang="en-MY" sz="2800" b="1" dirty="0">
                <a:solidFill>
                  <a:schemeClr val="accent1"/>
                </a:solidFill>
                <a:latin typeface="Garamond" pitchFamily="18" charset="0"/>
              </a:rPr>
              <a:t>biological. </a:t>
            </a:r>
            <a:endParaRPr lang="en-MY" sz="2800" b="1" dirty="0" smtClean="0">
              <a:solidFill>
                <a:schemeClr val="accent1"/>
              </a:solidFill>
              <a:latin typeface="Garamond" pitchFamily="18" charset="0"/>
            </a:endParaRPr>
          </a:p>
          <a:p>
            <a:pPr marL="457200" indent="-457200">
              <a:buFont typeface="Wingdings" pitchFamily="2" charset="2"/>
              <a:buChar char="v"/>
            </a:pPr>
            <a:r>
              <a:rPr lang="en-MY" sz="2800" dirty="0" smtClean="0">
                <a:latin typeface="Garamond" pitchFamily="18" charset="0"/>
              </a:rPr>
              <a:t>In </a:t>
            </a:r>
            <a:r>
              <a:rPr lang="en-MY" sz="2800" dirty="0">
                <a:latin typeface="Garamond" pitchFamily="18" charset="0"/>
              </a:rPr>
              <a:t>the </a:t>
            </a:r>
            <a:r>
              <a:rPr lang="en-MY" sz="2800" dirty="0" smtClean="0">
                <a:latin typeface="Garamond" pitchFamily="18" charset="0"/>
              </a:rPr>
              <a:t>latter case</a:t>
            </a:r>
            <a:r>
              <a:rPr lang="en-MY" sz="2800" dirty="0">
                <a:latin typeface="Garamond" pitchFamily="18" charset="0"/>
              </a:rPr>
              <a:t>, the disease agent passes through a </a:t>
            </a:r>
            <a:r>
              <a:rPr lang="en-MY" sz="2800" b="1" dirty="0">
                <a:solidFill>
                  <a:schemeClr val="accent1"/>
                </a:solidFill>
                <a:latin typeface="Garamond" pitchFamily="18" charset="0"/>
              </a:rPr>
              <a:t>developmental </a:t>
            </a:r>
            <a:r>
              <a:rPr lang="en-MY" sz="2800" dirty="0">
                <a:latin typeface="Garamond" pitchFamily="18" charset="0"/>
              </a:rPr>
              <a:t>cycle or </a:t>
            </a:r>
            <a:r>
              <a:rPr lang="en-MY" sz="2800" b="1" dirty="0">
                <a:solidFill>
                  <a:schemeClr val="accent1"/>
                </a:solidFill>
                <a:latin typeface="Garamond" pitchFamily="18" charset="0"/>
              </a:rPr>
              <a:t>multiplication </a:t>
            </a:r>
            <a:r>
              <a:rPr lang="en-MY" sz="2800" dirty="0">
                <a:latin typeface="Garamond" pitchFamily="18" charset="0"/>
              </a:rPr>
              <a:t>in the vector.</a:t>
            </a:r>
          </a:p>
        </p:txBody>
      </p:sp>
      <p:sp>
        <p:nvSpPr>
          <p:cNvPr id="3" name="Right Arrow 2"/>
          <p:cNvSpPr/>
          <p:nvPr/>
        </p:nvSpPr>
        <p:spPr>
          <a:xfrm>
            <a:off x="7812360" y="55172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759369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0079"/>
            <a:ext cx="5616624" cy="523220"/>
          </a:xfrm>
          <a:prstGeom prst="rect">
            <a:avLst/>
          </a:prstGeom>
        </p:spPr>
        <p:txBody>
          <a:bodyPr wrap="square">
            <a:spAutoFit/>
          </a:bodyPr>
          <a:lstStyle/>
          <a:p>
            <a:r>
              <a:rPr lang="en-MY" sz="2800" b="1" dirty="0">
                <a:solidFill>
                  <a:srgbClr val="FF0000"/>
                </a:solidFill>
                <a:latin typeface="Garamond" pitchFamily="18" charset="0"/>
              </a:rPr>
              <a:t>Sources and reservoir</a:t>
            </a:r>
          </a:p>
        </p:txBody>
      </p:sp>
      <p:sp>
        <p:nvSpPr>
          <p:cNvPr id="3" name="Rectangle 2"/>
          <p:cNvSpPr/>
          <p:nvPr/>
        </p:nvSpPr>
        <p:spPr>
          <a:xfrm>
            <a:off x="-119105" y="471387"/>
            <a:ext cx="9145016" cy="5016758"/>
          </a:xfrm>
          <a:prstGeom prst="rect">
            <a:avLst/>
          </a:prstGeom>
        </p:spPr>
        <p:txBody>
          <a:bodyPr wrap="square">
            <a:spAutoFit/>
          </a:bodyPr>
          <a:lstStyle/>
          <a:p>
            <a:pPr marL="457200" indent="-457200">
              <a:buFont typeface="Wingdings" pitchFamily="2" charset="2"/>
              <a:buChar char="v"/>
            </a:pPr>
            <a:r>
              <a:rPr lang="en-MY" sz="2400" b="1" dirty="0" smtClean="0">
                <a:solidFill>
                  <a:srgbClr val="0070C0"/>
                </a:solidFill>
                <a:latin typeface="Garamond" pitchFamily="18" charset="0"/>
              </a:rPr>
              <a:t>Existence </a:t>
            </a:r>
            <a:r>
              <a:rPr lang="en-MY" sz="2400" b="1" dirty="0">
                <a:solidFill>
                  <a:srgbClr val="0070C0"/>
                </a:solidFill>
                <a:latin typeface="Garamond" pitchFamily="18" charset="0"/>
              </a:rPr>
              <a:t>of a </a:t>
            </a:r>
            <a:r>
              <a:rPr lang="en-MY" sz="2400" b="1" dirty="0">
                <a:solidFill>
                  <a:srgbClr val="FF0000"/>
                </a:solidFill>
                <a:latin typeface="Garamond" pitchFamily="18" charset="0"/>
              </a:rPr>
              <a:t>reservoir or source </a:t>
            </a:r>
            <a:r>
              <a:rPr lang="en-MY" sz="2400" dirty="0">
                <a:latin typeface="Garamond" pitchFamily="18" charset="0"/>
              </a:rPr>
              <a:t>of </a:t>
            </a:r>
            <a:r>
              <a:rPr lang="en-MY" sz="2400" dirty="0" smtClean="0">
                <a:latin typeface="Garamond" pitchFamily="18" charset="0"/>
              </a:rPr>
              <a:t>infection is the </a:t>
            </a:r>
            <a:r>
              <a:rPr lang="en-MY" sz="2400" b="1" dirty="0" smtClean="0">
                <a:solidFill>
                  <a:srgbClr val="FF0000"/>
                </a:solidFill>
                <a:latin typeface="Garamond" pitchFamily="18" charset="0"/>
              </a:rPr>
              <a:t>starting </a:t>
            </a:r>
            <a:r>
              <a:rPr lang="en-MY" sz="2400" b="1" dirty="0">
                <a:solidFill>
                  <a:srgbClr val="FF0000"/>
                </a:solidFill>
                <a:latin typeface="Garamond" pitchFamily="18" charset="0"/>
              </a:rPr>
              <a:t>point </a:t>
            </a:r>
            <a:r>
              <a:rPr lang="en-MY" sz="2400" b="1" dirty="0">
                <a:solidFill>
                  <a:srgbClr val="0070C0"/>
                </a:solidFill>
                <a:latin typeface="Garamond" pitchFamily="18" charset="0"/>
              </a:rPr>
              <a:t>for </a:t>
            </a:r>
            <a:r>
              <a:rPr lang="en-MY" sz="2400" dirty="0">
                <a:latin typeface="Garamond" pitchFamily="18" charset="0"/>
              </a:rPr>
              <a:t>the occurrence of a communicable </a:t>
            </a:r>
            <a:r>
              <a:rPr lang="en-MY" sz="2400" dirty="0" smtClean="0">
                <a:latin typeface="Garamond" pitchFamily="18" charset="0"/>
              </a:rPr>
              <a:t>disease</a:t>
            </a:r>
          </a:p>
          <a:p>
            <a:pPr marL="457200" indent="-457200">
              <a:buFont typeface="Wingdings" pitchFamily="2" charset="2"/>
              <a:buChar char="v"/>
            </a:pPr>
            <a:r>
              <a:rPr lang="en-MY" sz="2800" dirty="0" smtClean="0">
                <a:latin typeface="Garamond" pitchFamily="18" charset="0"/>
              </a:rPr>
              <a:t> </a:t>
            </a:r>
            <a:r>
              <a:rPr lang="en-MY" sz="2800" b="1" u="sng" dirty="0" smtClean="0">
                <a:solidFill>
                  <a:srgbClr val="FF0000"/>
                </a:solidFill>
                <a:latin typeface="Garamond" pitchFamily="18" charset="0"/>
              </a:rPr>
              <a:t>source</a:t>
            </a:r>
            <a:r>
              <a:rPr lang="en-MY" sz="2800" b="1" u="sng" dirty="0" smtClean="0">
                <a:latin typeface="Garamond" pitchFamily="18" charset="0"/>
              </a:rPr>
              <a:t> </a:t>
            </a:r>
            <a:r>
              <a:rPr lang="en-MY" sz="2800" dirty="0">
                <a:latin typeface="Garamond" pitchFamily="18" charset="0"/>
              </a:rPr>
              <a:t>of infection is </a:t>
            </a:r>
            <a:r>
              <a:rPr lang="en-MY" sz="2800" b="1" dirty="0">
                <a:solidFill>
                  <a:srgbClr val="FF0000"/>
                </a:solidFill>
                <a:latin typeface="Garamond" pitchFamily="18" charset="0"/>
              </a:rPr>
              <a:t>defined as </a:t>
            </a:r>
            <a:r>
              <a:rPr lang="en-MY" sz="2800" dirty="0" smtClean="0">
                <a:latin typeface="Garamond" pitchFamily="18" charset="0"/>
              </a:rPr>
              <a:t>“</a:t>
            </a:r>
          </a:p>
          <a:p>
            <a:pPr algn="ctr"/>
            <a:r>
              <a:rPr lang="en-MY" sz="2800" dirty="0" smtClean="0">
                <a:latin typeface="Garamond" pitchFamily="18" charset="0"/>
              </a:rPr>
              <a:t>the </a:t>
            </a:r>
            <a:r>
              <a:rPr lang="en-MY" sz="2800" b="1" dirty="0">
                <a:latin typeface="Garamond" pitchFamily="18" charset="0"/>
              </a:rPr>
              <a:t>person, </a:t>
            </a:r>
            <a:r>
              <a:rPr lang="en-MY" sz="2800" b="1" dirty="0" smtClean="0">
                <a:latin typeface="Garamond" pitchFamily="18" charset="0"/>
              </a:rPr>
              <a:t>animal, object </a:t>
            </a:r>
            <a:r>
              <a:rPr lang="en-MY" sz="2800" b="1" dirty="0">
                <a:latin typeface="Garamond" pitchFamily="18" charset="0"/>
              </a:rPr>
              <a:t>or substance </a:t>
            </a:r>
            <a:r>
              <a:rPr lang="en-MY" sz="2800" dirty="0">
                <a:latin typeface="Garamond" pitchFamily="18" charset="0"/>
              </a:rPr>
              <a:t>from which an </a:t>
            </a:r>
            <a:r>
              <a:rPr lang="en-MY" sz="2800" dirty="0" smtClean="0">
                <a:latin typeface="Garamond" pitchFamily="18" charset="0"/>
              </a:rPr>
              <a:t>   infectious </a:t>
            </a:r>
            <a:r>
              <a:rPr lang="en-MY" sz="2800" b="1" dirty="0">
                <a:solidFill>
                  <a:srgbClr val="0070C0"/>
                </a:solidFill>
                <a:latin typeface="Garamond" pitchFamily="18" charset="0"/>
              </a:rPr>
              <a:t>agent passes </a:t>
            </a:r>
            <a:r>
              <a:rPr lang="en-MY" sz="2800" dirty="0">
                <a:latin typeface="Garamond" pitchFamily="18" charset="0"/>
              </a:rPr>
              <a:t>or is </a:t>
            </a:r>
            <a:r>
              <a:rPr lang="en-MY" sz="2800" b="1" i="1" dirty="0">
                <a:solidFill>
                  <a:srgbClr val="0070C0"/>
                </a:solidFill>
                <a:latin typeface="Garamond" pitchFamily="18" charset="0"/>
              </a:rPr>
              <a:t>disseminated </a:t>
            </a:r>
            <a:r>
              <a:rPr lang="en-MY" sz="2800" b="1" dirty="0">
                <a:solidFill>
                  <a:srgbClr val="0070C0"/>
                </a:solidFill>
                <a:latin typeface="Garamond" pitchFamily="18" charset="0"/>
              </a:rPr>
              <a:t>to the host</a:t>
            </a:r>
            <a:r>
              <a:rPr lang="en-MY" sz="2800" dirty="0">
                <a:latin typeface="Garamond" pitchFamily="18" charset="0"/>
              </a:rPr>
              <a:t>" </a:t>
            </a:r>
            <a:endParaRPr lang="en-MY" sz="2800" dirty="0" smtClean="0">
              <a:latin typeface="Garamond" pitchFamily="18" charset="0"/>
            </a:endParaRPr>
          </a:p>
          <a:p>
            <a:pPr marL="457200" indent="-457200">
              <a:buFont typeface="Wingdings" pitchFamily="2" charset="2"/>
              <a:buChar char="v"/>
            </a:pPr>
            <a:r>
              <a:rPr lang="en-MY" sz="2800" u="sng" dirty="0" smtClean="0">
                <a:latin typeface="Garamond" pitchFamily="18" charset="0"/>
              </a:rPr>
              <a:t>A </a:t>
            </a:r>
            <a:r>
              <a:rPr lang="en-MY" sz="2800" b="1" u="sng" dirty="0">
                <a:solidFill>
                  <a:srgbClr val="FF0000"/>
                </a:solidFill>
                <a:latin typeface="Garamond" pitchFamily="18" charset="0"/>
              </a:rPr>
              <a:t>reservoir </a:t>
            </a:r>
            <a:r>
              <a:rPr lang="en-MY" sz="2800" dirty="0">
                <a:solidFill>
                  <a:srgbClr val="FF0000"/>
                </a:solidFill>
                <a:latin typeface="Garamond" pitchFamily="18" charset="0"/>
              </a:rPr>
              <a:t>i</a:t>
            </a:r>
            <a:r>
              <a:rPr lang="en-MY" sz="2800" dirty="0">
                <a:latin typeface="Garamond" pitchFamily="18" charset="0"/>
              </a:rPr>
              <a:t>s defined as </a:t>
            </a:r>
            <a:endParaRPr lang="en-MY" sz="2800" dirty="0" smtClean="0">
              <a:latin typeface="Garamond" pitchFamily="18" charset="0"/>
            </a:endParaRPr>
          </a:p>
          <a:p>
            <a:r>
              <a:rPr lang="en-MY" sz="2800" dirty="0" smtClean="0">
                <a:latin typeface="Garamond" pitchFamily="18" charset="0"/>
              </a:rPr>
              <a:t>“   </a:t>
            </a:r>
            <a:r>
              <a:rPr lang="en-MY" sz="2600" dirty="0" smtClean="0">
                <a:latin typeface="Garamond" pitchFamily="18" charset="0"/>
              </a:rPr>
              <a:t>any </a:t>
            </a:r>
            <a:r>
              <a:rPr lang="en-MY" sz="2600" b="1" dirty="0">
                <a:latin typeface="Garamond" pitchFamily="18" charset="0"/>
              </a:rPr>
              <a:t>person, animal, arthropod, plant, soil or substance </a:t>
            </a:r>
            <a:endParaRPr lang="en-MY" sz="2600" b="1" dirty="0" smtClean="0">
              <a:latin typeface="Garamond" pitchFamily="18" charset="0"/>
            </a:endParaRPr>
          </a:p>
          <a:p>
            <a:r>
              <a:rPr lang="en-MY" sz="2600" b="1" dirty="0">
                <a:latin typeface="Garamond" pitchFamily="18" charset="0"/>
              </a:rPr>
              <a:t> </a:t>
            </a:r>
            <a:r>
              <a:rPr lang="en-MY" sz="2600" b="1" dirty="0" smtClean="0">
                <a:latin typeface="Garamond" pitchFamily="18" charset="0"/>
              </a:rPr>
              <a:t>   </a:t>
            </a:r>
            <a:r>
              <a:rPr lang="en-MY" sz="2600" dirty="0" smtClean="0">
                <a:latin typeface="Garamond" pitchFamily="18" charset="0"/>
              </a:rPr>
              <a:t>{or combination </a:t>
            </a:r>
            <a:r>
              <a:rPr lang="en-MY" sz="2600" dirty="0">
                <a:latin typeface="Garamond" pitchFamily="18" charset="0"/>
              </a:rPr>
              <a:t>of these) in which an </a:t>
            </a:r>
            <a:r>
              <a:rPr lang="en-MY" sz="2600" b="1" dirty="0">
                <a:solidFill>
                  <a:srgbClr val="0070C0"/>
                </a:solidFill>
                <a:latin typeface="Garamond" pitchFamily="18" charset="0"/>
              </a:rPr>
              <a:t>infectious agent </a:t>
            </a:r>
            <a:endParaRPr lang="en-MY" sz="2600" b="1" dirty="0" smtClean="0">
              <a:solidFill>
                <a:srgbClr val="0070C0"/>
              </a:solidFill>
              <a:latin typeface="Garamond" pitchFamily="18" charset="0"/>
            </a:endParaRPr>
          </a:p>
          <a:p>
            <a:pPr marL="457200" indent="-457200">
              <a:buFont typeface="Wingdings" pitchFamily="2" charset="2"/>
              <a:buChar char="Ø"/>
            </a:pPr>
            <a:r>
              <a:rPr lang="en-MY" sz="2600" b="1" dirty="0" smtClean="0">
                <a:solidFill>
                  <a:srgbClr val="FF0000"/>
                </a:solidFill>
                <a:latin typeface="Garamond" pitchFamily="18" charset="0"/>
              </a:rPr>
              <a:t>lives</a:t>
            </a:r>
            <a:r>
              <a:rPr lang="en-MY" sz="2600" b="1" dirty="0" smtClean="0">
                <a:solidFill>
                  <a:srgbClr val="0070C0"/>
                </a:solidFill>
                <a:latin typeface="Garamond" pitchFamily="18" charset="0"/>
              </a:rPr>
              <a:t> </a:t>
            </a:r>
            <a:r>
              <a:rPr lang="en-MY" sz="2600" b="1" dirty="0">
                <a:solidFill>
                  <a:srgbClr val="0070C0"/>
                </a:solidFill>
                <a:latin typeface="Garamond" pitchFamily="18" charset="0"/>
              </a:rPr>
              <a:t>and </a:t>
            </a:r>
            <a:r>
              <a:rPr lang="en-MY" sz="2600" b="1" dirty="0">
                <a:solidFill>
                  <a:srgbClr val="FF0000"/>
                </a:solidFill>
                <a:latin typeface="Garamond" pitchFamily="18" charset="0"/>
              </a:rPr>
              <a:t>multiplies</a:t>
            </a:r>
            <a:r>
              <a:rPr lang="en-MY" sz="2600" b="1" dirty="0">
                <a:solidFill>
                  <a:srgbClr val="0070C0"/>
                </a:solidFill>
                <a:latin typeface="Garamond" pitchFamily="18" charset="0"/>
              </a:rPr>
              <a:t>,</a:t>
            </a:r>
            <a:r>
              <a:rPr lang="en-MY" sz="2600" dirty="0">
                <a:latin typeface="Garamond" pitchFamily="18" charset="0"/>
              </a:rPr>
              <a:t> </a:t>
            </a:r>
            <a:endParaRPr lang="en-MY" sz="2600" dirty="0" smtClean="0">
              <a:latin typeface="Garamond" pitchFamily="18" charset="0"/>
            </a:endParaRPr>
          </a:p>
          <a:p>
            <a:pPr marL="457200" indent="-457200">
              <a:buFont typeface="Wingdings" pitchFamily="2" charset="2"/>
              <a:buChar char="Ø"/>
            </a:pPr>
            <a:r>
              <a:rPr lang="en-MY" sz="2600" dirty="0" smtClean="0">
                <a:latin typeface="Garamond" pitchFamily="18" charset="0"/>
              </a:rPr>
              <a:t>on </a:t>
            </a:r>
            <a:r>
              <a:rPr lang="en-MY" sz="2600" dirty="0">
                <a:latin typeface="Garamond" pitchFamily="18" charset="0"/>
              </a:rPr>
              <a:t>which </a:t>
            </a:r>
            <a:r>
              <a:rPr lang="en-MY" sz="2600" b="1" dirty="0">
                <a:solidFill>
                  <a:srgbClr val="FF0000"/>
                </a:solidFill>
                <a:latin typeface="Garamond" pitchFamily="18" charset="0"/>
              </a:rPr>
              <a:t>it depends primarily </a:t>
            </a:r>
            <a:r>
              <a:rPr lang="en-MY" sz="2600" b="1" dirty="0">
                <a:solidFill>
                  <a:srgbClr val="0070C0"/>
                </a:solidFill>
                <a:latin typeface="Garamond" pitchFamily="18" charset="0"/>
              </a:rPr>
              <a:t>for survival</a:t>
            </a:r>
            <a:r>
              <a:rPr lang="en-MY" sz="2600" dirty="0">
                <a:latin typeface="Garamond" pitchFamily="18" charset="0"/>
              </a:rPr>
              <a:t>, and </a:t>
            </a:r>
            <a:endParaRPr lang="en-MY" sz="2600" dirty="0" smtClean="0">
              <a:latin typeface="Garamond" pitchFamily="18" charset="0"/>
            </a:endParaRPr>
          </a:p>
          <a:p>
            <a:pPr marL="457200" indent="-457200">
              <a:buFont typeface="Wingdings" pitchFamily="2" charset="2"/>
              <a:buChar char="Ø"/>
            </a:pPr>
            <a:r>
              <a:rPr lang="en-MY" sz="2600" dirty="0" smtClean="0">
                <a:latin typeface="Garamond" pitchFamily="18" charset="0"/>
              </a:rPr>
              <a:t>where </a:t>
            </a:r>
            <a:r>
              <a:rPr lang="en-MY" sz="2600" dirty="0">
                <a:latin typeface="Garamond" pitchFamily="18" charset="0"/>
              </a:rPr>
              <a:t>it </a:t>
            </a:r>
            <a:r>
              <a:rPr lang="en-MY" sz="2600" b="1" dirty="0">
                <a:solidFill>
                  <a:srgbClr val="FF0000"/>
                </a:solidFill>
                <a:latin typeface="Garamond" pitchFamily="18" charset="0"/>
              </a:rPr>
              <a:t>reproduces itself </a:t>
            </a:r>
            <a:r>
              <a:rPr lang="en-MY" sz="2600" dirty="0">
                <a:latin typeface="Garamond" pitchFamily="18" charset="0"/>
              </a:rPr>
              <a:t>in </a:t>
            </a:r>
            <a:r>
              <a:rPr lang="en-MY" sz="2600" b="1" dirty="0">
                <a:latin typeface="Garamond" pitchFamily="18" charset="0"/>
              </a:rPr>
              <a:t>such manner that </a:t>
            </a:r>
            <a:r>
              <a:rPr lang="en-MY" sz="2600" b="1" dirty="0">
                <a:solidFill>
                  <a:srgbClr val="FF0000"/>
                </a:solidFill>
                <a:latin typeface="Garamond" pitchFamily="18" charset="0"/>
              </a:rPr>
              <a:t>it can be transmitted to a susceptible host</a:t>
            </a:r>
            <a:r>
              <a:rPr lang="en-MY" sz="2800" dirty="0">
                <a:solidFill>
                  <a:srgbClr val="FF0000"/>
                </a:solidFill>
                <a:latin typeface="Garamond" pitchFamily="18" charset="0"/>
              </a:rPr>
              <a:t>"</a:t>
            </a:r>
          </a:p>
        </p:txBody>
      </p:sp>
      <p:sp>
        <p:nvSpPr>
          <p:cNvPr id="4" name="Rectangle 3"/>
          <p:cNvSpPr/>
          <p:nvPr/>
        </p:nvSpPr>
        <p:spPr>
          <a:xfrm>
            <a:off x="145457" y="5661248"/>
            <a:ext cx="8820472" cy="954107"/>
          </a:xfrm>
          <a:prstGeom prst="rect">
            <a:avLst/>
          </a:prstGeom>
          <a:ln>
            <a:solidFill>
              <a:schemeClr val="accent2">
                <a:lumMod val="60000"/>
                <a:lumOff val="40000"/>
              </a:schemeClr>
            </a:solidFill>
          </a:ln>
        </p:spPr>
        <p:txBody>
          <a:bodyPr wrap="square">
            <a:spAutoFit/>
          </a:bodyPr>
          <a:lstStyle/>
          <a:p>
            <a:r>
              <a:rPr lang="en-MY" sz="2800" dirty="0" smtClean="0">
                <a:latin typeface="Garamond" pitchFamily="18" charset="0"/>
              </a:rPr>
              <a:t>In </a:t>
            </a:r>
            <a:r>
              <a:rPr lang="en-MY" sz="2800" dirty="0">
                <a:latin typeface="Garamond" pitchFamily="18" charset="0"/>
              </a:rPr>
              <a:t>short, the </a:t>
            </a:r>
            <a:r>
              <a:rPr lang="en-MY" sz="2800" b="1" dirty="0">
                <a:solidFill>
                  <a:srgbClr val="FF0000"/>
                </a:solidFill>
                <a:latin typeface="Garamond" pitchFamily="18" charset="0"/>
              </a:rPr>
              <a:t>reservoir i</a:t>
            </a:r>
            <a:r>
              <a:rPr lang="en-MY" sz="2800" dirty="0">
                <a:latin typeface="Garamond" pitchFamily="18" charset="0"/>
              </a:rPr>
              <a:t>s the </a:t>
            </a:r>
            <a:r>
              <a:rPr lang="en-MY" sz="2800" b="1" dirty="0">
                <a:solidFill>
                  <a:srgbClr val="0070C0"/>
                </a:solidFill>
                <a:latin typeface="Garamond" pitchFamily="18" charset="0"/>
              </a:rPr>
              <a:t>natural habitat </a:t>
            </a:r>
            <a:r>
              <a:rPr lang="en-MY" sz="2800" dirty="0">
                <a:latin typeface="Garamond" pitchFamily="18" charset="0"/>
              </a:rPr>
              <a:t>in which the </a:t>
            </a:r>
            <a:r>
              <a:rPr lang="en-MY" sz="2800" b="1" dirty="0" smtClean="0">
                <a:latin typeface="Garamond" pitchFamily="18" charset="0"/>
              </a:rPr>
              <a:t>organism</a:t>
            </a:r>
            <a:r>
              <a:rPr lang="en-MY" sz="2800" b="1" dirty="0" smtClean="0">
                <a:solidFill>
                  <a:srgbClr val="0070C0"/>
                </a:solidFill>
                <a:latin typeface="Garamond" pitchFamily="18" charset="0"/>
              </a:rPr>
              <a:t> </a:t>
            </a:r>
            <a:r>
              <a:rPr lang="en-MY" sz="2800" b="1" dirty="0">
                <a:solidFill>
                  <a:srgbClr val="0070C0"/>
                </a:solidFill>
                <a:latin typeface="Garamond" pitchFamily="18" charset="0"/>
              </a:rPr>
              <a:t>metabolizes </a:t>
            </a:r>
            <a:r>
              <a:rPr lang="en-MY" sz="2800" b="1" dirty="0">
                <a:latin typeface="Garamond" pitchFamily="18" charset="0"/>
              </a:rPr>
              <a:t>and</a:t>
            </a:r>
            <a:r>
              <a:rPr lang="en-MY" sz="2800" b="1" dirty="0">
                <a:solidFill>
                  <a:srgbClr val="0070C0"/>
                </a:solidFill>
                <a:latin typeface="Garamond" pitchFamily="18" charset="0"/>
              </a:rPr>
              <a:t> replicates.</a:t>
            </a:r>
          </a:p>
        </p:txBody>
      </p:sp>
    </p:spTree>
    <p:extLst>
      <p:ext uri="{BB962C8B-B14F-4D97-AF65-F5344CB8AC3E}">
        <p14:creationId xmlns:p14="http://schemas.microsoft.com/office/powerpoint/2010/main" val="4288842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31144990"/>
              </p:ext>
            </p:extLst>
          </p:nvPr>
        </p:nvGraphicFramePr>
        <p:xfrm>
          <a:off x="1403648" y="2060848"/>
          <a:ext cx="70567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8192" y="188640"/>
            <a:ext cx="5993968" cy="1815882"/>
          </a:xfrm>
          <a:prstGeom prst="rect">
            <a:avLst/>
          </a:prstGeom>
        </p:spPr>
        <p:txBody>
          <a:bodyPr wrap="square">
            <a:spAutoFit/>
          </a:bodyPr>
          <a:lstStyle/>
          <a:p>
            <a:r>
              <a:rPr lang="en-MY" sz="2800" b="1" dirty="0">
                <a:latin typeface="Garamond" pitchFamily="18" charset="0"/>
              </a:rPr>
              <a:t>The reservoir may be of </a:t>
            </a:r>
            <a:r>
              <a:rPr lang="en-MY" sz="2800" b="1" dirty="0">
                <a:solidFill>
                  <a:srgbClr val="FF0000"/>
                </a:solidFill>
                <a:latin typeface="Garamond" pitchFamily="18" charset="0"/>
              </a:rPr>
              <a:t>three t</a:t>
            </a:r>
            <a:r>
              <a:rPr lang="en-MY" sz="2800" dirty="0">
                <a:solidFill>
                  <a:srgbClr val="FF0000"/>
                </a:solidFill>
                <a:latin typeface="Garamond" pitchFamily="18" charset="0"/>
              </a:rPr>
              <a:t>ypes </a:t>
            </a:r>
            <a:r>
              <a:rPr lang="en-MY" sz="2800" dirty="0">
                <a:latin typeface="Garamond" pitchFamily="18" charset="0"/>
              </a:rPr>
              <a:t>:</a:t>
            </a:r>
          </a:p>
          <a:p>
            <a:r>
              <a:rPr lang="en-MY" dirty="0">
                <a:latin typeface="Garamond" pitchFamily="18" charset="0"/>
              </a:rPr>
              <a:t>1. </a:t>
            </a:r>
            <a:r>
              <a:rPr lang="en-MY" sz="2800" b="1" dirty="0">
                <a:solidFill>
                  <a:srgbClr val="002060"/>
                </a:solidFill>
                <a:latin typeface="Garamond" pitchFamily="18" charset="0"/>
              </a:rPr>
              <a:t>Human reservoir</a:t>
            </a:r>
          </a:p>
          <a:p>
            <a:r>
              <a:rPr lang="en-MY" sz="2800" b="1" dirty="0">
                <a:solidFill>
                  <a:srgbClr val="002060"/>
                </a:solidFill>
                <a:latin typeface="Garamond" pitchFamily="18" charset="0"/>
              </a:rPr>
              <a:t>2. Animal reservoir, and</a:t>
            </a:r>
          </a:p>
          <a:p>
            <a:r>
              <a:rPr lang="en-MY" sz="2800" b="1" dirty="0">
                <a:solidFill>
                  <a:srgbClr val="002060"/>
                </a:solidFill>
                <a:latin typeface="Garamond" pitchFamily="18" charset="0"/>
              </a:rPr>
              <a:t>3. Reservoir in non-living things</a:t>
            </a:r>
            <a:endParaRPr lang="en-MY" sz="2800" dirty="0"/>
          </a:p>
        </p:txBody>
      </p:sp>
    </p:spTree>
    <p:extLst>
      <p:ext uri="{BB962C8B-B14F-4D97-AF65-F5344CB8AC3E}">
        <p14:creationId xmlns:p14="http://schemas.microsoft.com/office/powerpoint/2010/main" val="1421691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8964488" cy="2246769"/>
          </a:xfrm>
          <a:prstGeom prst="rect">
            <a:avLst/>
          </a:prstGeom>
        </p:spPr>
        <p:txBody>
          <a:bodyPr wrap="square">
            <a:spAutoFit/>
          </a:bodyPr>
          <a:lstStyle/>
          <a:p>
            <a:r>
              <a:rPr lang="en-MY" sz="2800" b="1" dirty="0" smtClean="0">
                <a:solidFill>
                  <a:srgbClr val="C00000"/>
                </a:solidFill>
                <a:latin typeface="Garamond" pitchFamily="18" charset="0"/>
              </a:rPr>
              <a:t>1</a:t>
            </a:r>
            <a:r>
              <a:rPr lang="en-MY" sz="2800" b="1" dirty="0">
                <a:solidFill>
                  <a:srgbClr val="C00000"/>
                </a:solidFill>
                <a:latin typeface="Garamond" pitchFamily="18" charset="0"/>
              </a:rPr>
              <a:t>. Human reservoir</a:t>
            </a:r>
            <a:endParaRPr lang="en-MY" sz="2800" dirty="0">
              <a:solidFill>
                <a:srgbClr val="C00000"/>
              </a:solidFill>
              <a:latin typeface="Garamond" pitchFamily="18" charset="0"/>
            </a:endParaRPr>
          </a:p>
          <a:p>
            <a:r>
              <a:rPr lang="en-MY" sz="2800" dirty="0" smtClean="0">
                <a:latin typeface="Garamond" pitchFamily="18" charset="0"/>
              </a:rPr>
              <a:t>Is the </a:t>
            </a:r>
            <a:r>
              <a:rPr lang="en-MY" sz="2800" b="1" dirty="0">
                <a:solidFill>
                  <a:srgbClr val="FF0000"/>
                </a:solidFill>
                <a:latin typeface="Garamond" pitchFamily="18" charset="0"/>
              </a:rPr>
              <a:t>most important source </a:t>
            </a:r>
            <a:r>
              <a:rPr lang="en-MY" sz="2800" dirty="0">
                <a:latin typeface="Garamond" pitchFamily="18" charset="0"/>
              </a:rPr>
              <a:t>or </a:t>
            </a:r>
            <a:r>
              <a:rPr lang="en-MY" sz="2800" b="1" dirty="0">
                <a:solidFill>
                  <a:srgbClr val="FF0000"/>
                </a:solidFill>
                <a:latin typeface="Garamond" pitchFamily="18" charset="0"/>
              </a:rPr>
              <a:t>reservoir</a:t>
            </a:r>
            <a:r>
              <a:rPr lang="en-MY" sz="2800" dirty="0">
                <a:latin typeface="Garamond" pitchFamily="18" charset="0"/>
              </a:rPr>
              <a:t> of infection for humans is man himself</a:t>
            </a:r>
            <a:r>
              <a:rPr lang="en-MY" sz="2800" dirty="0" smtClean="0">
                <a:latin typeface="Garamond" pitchFamily="18" charset="0"/>
              </a:rPr>
              <a:t>.</a:t>
            </a:r>
          </a:p>
          <a:p>
            <a:r>
              <a:rPr lang="en-MY" sz="2800" dirty="0" smtClean="0">
                <a:latin typeface="Garamond" pitchFamily="18" charset="0"/>
              </a:rPr>
              <a:t> </a:t>
            </a:r>
            <a:r>
              <a:rPr lang="en-MY" sz="2800" dirty="0">
                <a:latin typeface="Garamond" pitchFamily="18" charset="0"/>
              </a:rPr>
              <a:t>He may be </a:t>
            </a:r>
            <a:r>
              <a:rPr lang="en-MY" sz="2800" b="1" dirty="0">
                <a:latin typeface="Garamond" pitchFamily="18" charset="0"/>
              </a:rPr>
              <a:t>a </a:t>
            </a:r>
            <a:r>
              <a:rPr lang="en-MY" sz="2800" b="1" dirty="0">
                <a:solidFill>
                  <a:srgbClr val="FF0000"/>
                </a:solidFill>
                <a:latin typeface="Garamond" pitchFamily="18" charset="0"/>
              </a:rPr>
              <a:t>case </a:t>
            </a:r>
            <a:r>
              <a:rPr lang="en-MY" sz="2800" b="1" dirty="0">
                <a:latin typeface="Garamond" pitchFamily="18" charset="0"/>
              </a:rPr>
              <a:t>or </a:t>
            </a:r>
            <a:r>
              <a:rPr lang="en-MY" sz="2800" b="1" dirty="0">
                <a:solidFill>
                  <a:srgbClr val="FF0000"/>
                </a:solidFill>
                <a:latin typeface="Garamond" pitchFamily="18" charset="0"/>
              </a:rPr>
              <a:t>carrier</a:t>
            </a:r>
            <a:r>
              <a:rPr lang="en-MY" sz="2800" dirty="0">
                <a:solidFill>
                  <a:srgbClr val="FF0000"/>
                </a:solidFill>
                <a:latin typeface="Garamond" pitchFamily="18" charset="0"/>
              </a:rPr>
              <a:t>.</a:t>
            </a:r>
            <a:r>
              <a:rPr lang="en-MY" sz="2800" dirty="0">
                <a:latin typeface="Garamond" pitchFamily="18" charset="0"/>
              </a:rPr>
              <a:t> </a:t>
            </a:r>
            <a:endParaRPr lang="en-MY" sz="2800" dirty="0" smtClean="0">
              <a:latin typeface="Garamond" pitchFamily="18" charset="0"/>
            </a:endParaRPr>
          </a:p>
          <a:p>
            <a:r>
              <a:rPr lang="en-MY" sz="2800" b="1" dirty="0" smtClean="0">
                <a:solidFill>
                  <a:srgbClr val="002060"/>
                </a:solidFill>
                <a:latin typeface="Garamond" pitchFamily="18" charset="0"/>
              </a:rPr>
              <a:t>Man </a:t>
            </a:r>
            <a:r>
              <a:rPr lang="en-MY" sz="2800" b="1" dirty="0">
                <a:solidFill>
                  <a:srgbClr val="002060"/>
                </a:solidFill>
                <a:latin typeface="Garamond" pitchFamily="18" charset="0"/>
              </a:rPr>
              <a:t>is often described as </a:t>
            </a:r>
            <a:r>
              <a:rPr lang="en-MY" sz="2800" b="1" dirty="0">
                <a:solidFill>
                  <a:schemeClr val="tx2"/>
                </a:solidFill>
                <a:latin typeface="Garamond" pitchFamily="18" charset="0"/>
              </a:rPr>
              <a:t>his own </a:t>
            </a:r>
            <a:r>
              <a:rPr lang="en-MY" sz="2800" b="1" dirty="0" smtClean="0">
                <a:solidFill>
                  <a:schemeClr val="tx2"/>
                </a:solidFill>
                <a:latin typeface="Garamond" pitchFamily="18" charset="0"/>
              </a:rPr>
              <a:t>enemy</a:t>
            </a:r>
            <a:endParaRPr lang="en-MY" sz="2800" dirty="0">
              <a:solidFill>
                <a:schemeClr val="tx2"/>
              </a:solidFill>
              <a:latin typeface="Garamond" pitchFamily="18" charset="0"/>
            </a:endParaRPr>
          </a:p>
        </p:txBody>
      </p:sp>
      <p:graphicFrame>
        <p:nvGraphicFramePr>
          <p:cNvPr id="3" name="Diagram 2"/>
          <p:cNvGraphicFramePr/>
          <p:nvPr>
            <p:extLst>
              <p:ext uri="{D42A27DB-BD31-4B8C-83A1-F6EECF244321}">
                <p14:modId xmlns:p14="http://schemas.microsoft.com/office/powerpoint/2010/main" val="357558025"/>
              </p:ext>
            </p:extLst>
          </p:nvPr>
        </p:nvGraphicFramePr>
        <p:xfrm>
          <a:off x="1405948" y="2852936"/>
          <a:ext cx="7714860" cy="3856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27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036496" cy="5262979"/>
          </a:xfrm>
          <a:prstGeom prst="rect">
            <a:avLst/>
          </a:prstGeom>
        </p:spPr>
        <p:txBody>
          <a:bodyPr wrap="square">
            <a:spAutoFit/>
          </a:bodyPr>
          <a:lstStyle/>
          <a:p>
            <a:pPr marL="514350" indent="-514350">
              <a:buSzPct val="100000"/>
              <a:buFont typeface="+mj-lt"/>
              <a:buAutoNum type="arabicPeriod"/>
              <a:defRPr/>
            </a:pPr>
            <a:r>
              <a:rPr lang="en-US" sz="2800" b="1" u="sng" dirty="0">
                <a:solidFill>
                  <a:srgbClr val="CC0000"/>
                </a:solidFill>
                <a:latin typeface="Garamond" pitchFamily="18" charset="0"/>
              </a:rPr>
              <a:t>Human reservoirs of infection:</a:t>
            </a:r>
            <a:r>
              <a:rPr lang="en-US" sz="2800" b="1" u="sng" dirty="0">
                <a:latin typeface="Garamond" pitchFamily="18" charset="0"/>
              </a:rPr>
              <a:t> </a:t>
            </a:r>
          </a:p>
          <a:p>
            <a:pPr marL="742950" indent="-742950">
              <a:buSzPct val="100000"/>
              <a:buFont typeface="+mj-lt"/>
              <a:buAutoNum type="alphaUcPeriod"/>
              <a:defRPr/>
            </a:pPr>
            <a:r>
              <a:rPr lang="en-US" sz="2800" b="1" dirty="0">
                <a:solidFill>
                  <a:srgbClr val="C00000"/>
                </a:solidFill>
                <a:latin typeface="Garamond" pitchFamily="18" charset="0"/>
              </a:rPr>
              <a:t>Cases</a:t>
            </a:r>
            <a:r>
              <a:rPr lang="en-US" sz="2800" dirty="0">
                <a:solidFill>
                  <a:srgbClr val="C00000"/>
                </a:solidFill>
                <a:latin typeface="Garamond" pitchFamily="18" charset="0"/>
              </a:rPr>
              <a:t>: </a:t>
            </a:r>
            <a:endParaRPr lang="en-US" sz="2800" dirty="0" smtClean="0">
              <a:solidFill>
                <a:srgbClr val="C00000"/>
              </a:solidFill>
              <a:latin typeface="Garamond" pitchFamily="18" charset="0"/>
            </a:endParaRPr>
          </a:p>
          <a:p>
            <a:r>
              <a:rPr lang="en-MY" sz="2800" dirty="0" smtClean="0">
                <a:latin typeface="Garamond" pitchFamily="18" charset="0"/>
              </a:rPr>
              <a:t> defined </a:t>
            </a:r>
            <a:r>
              <a:rPr lang="en-MY" sz="2800" dirty="0">
                <a:latin typeface="Garamond" pitchFamily="18" charset="0"/>
              </a:rPr>
              <a:t>as "</a:t>
            </a:r>
            <a:r>
              <a:rPr lang="en-MY" sz="2800" b="1" dirty="0">
                <a:solidFill>
                  <a:srgbClr val="002060"/>
                </a:solidFill>
                <a:latin typeface="Garamond" pitchFamily="18" charset="0"/>
              </a:rPr>
              <a:t>a person </a:t>
            </a:r>
            <a:r>
              <a:rPr lang="en-MY" sz="2800" b="1" dirty="0">
                <a:latin typeface="Garamond" pitchFamily="18" charset="0"/>
              </a:rPr>
              <a:t>in the population or study group </a:t>
            </a:r>
            <a:r>
              <a:rPr lang="en-MY" sz="2800" dirty="0">
                <a:latin typeface="Garamond" pitchFamily="18" charset="0"/>
              </a:rPr>
              <a:t>identified as </a:t>
            </a:r>
            <a:r>
              <a:rPr lang="en-MY" sz="2800" dirty="0">
                <a:solidFill>
                  <a:srgbClr val="002060"/>
                </a:solidFill>
                <a:latin typeface="Garamond" pitchFamily="18" charset="0"/>
              </a:rPr>
              <a:t>having the </a:t>
            </a:r>
            <a:r>
              <a:rPr lang="en-MY" sz="2800" b="1" dirty="0">
                <a:solidFill>
                  <a:srgbClr val="002060"/>
                </a:solidFill>
                <a:latin typeface="Garamond" pitchFamily="18" charset="0"/>
              </a:rPr>
              <a:t>particular disease</a:t>
            </a:r>
            <a:r>
              <a:rPr lang="en-MY" sz="2800" dirty="0">
                <a:latin typeface="Garamond" pitchFamily="18" charset="0"/>
              </a:rPr>
              <a:t>, </a:t>
            </a:r>
            <a:r>
              <a:rPr lang="en-MY" sz="2800" b="1" dirty="0">
                <a:solidFill>
                  <a:schemeClr val="tx2"/>
                </a:solidFill>
                <a:latin typeface="Garamond" pitchFamily="18" charset="0"/>
              </a:rPr>
              <a:t>health disorder </a:t>
            </a:r>
            <a:r>
              <a:rPr lang="en-MY" sz="2800" dirty="0">
                <a:latin typeface="Garamond" pitchFamily="18" charset="0"/>
              </a:rPr>
              <a:t>or </a:t>
            </a:r>
            <a:r>
              <a:rPr lang="en-MY" sz="2800" b="1" dirty="0">
                <a:solidFill>
                  <a:schemeClr val="tx2"/>
                </a:solidFill>
                <a:latin typeface="Garamond" pitchFamily="18" charset="0"/>
              </a:rPr>
              <a:t>condition under </a:t>
            </a:r>
            <a:r>
              <a:rPr lang="en-MY" sz="2800" b="1" dirty="0">
                <a:latin typeface="Garamond" pitchFamily="18" charset="0"/>
              </a:rPr>
              <a:t>investigation</a:t>
            </a:r>
            <a:r>
              <a:rPr lang="en-MY" sz="2800" dirty="0">
                <a:latin typeface="Garamond" pitchFamily="18" charset="0"/>
              </a:rPr>
              <a:t>" </a:t>
            </a:r>
            <a:endParaRPr lang="en-MY" sz="2800" dirty="0" smtClean="0">
              <a:latin typeface="Garamond" pitchFamily="18" charset="0"/>
            </a:endParaRPr>
          </a:p>
          <a:p>
            <a:r>
              <a:rPr lang="en-MY" sz="2800" b="1" dirty="0" smtClean="0">
                <a:solidFill>
                  <a:srgbClr val="0070C0"/>
                </a:solidFill>
                <a:latin typeface="Garamond" pitchFamily="18" charset="0"/>
              </a:rPr>
              <a:t>A </a:t>
            </a:r>
            <a:r>
              <a:rPr lang="en-MY" sz="2800" b="1" dirty="0">
                <a:solidFill>
                  <a:srgbClr val="0070C0"/>
                </a:solidFill>
                <a:latin typeface="Garamond" pitchFamily="18" charset="0"/>
              </a:rPr>
              <a:t>variety of criteria </a:t>
            </a:r>
            <a:r>
              <a:rPr lang="en-MY" sz="2800" dirty="0">
                <a:latin typeface="Garamond" pitchFamily="18" charset="0"/>
              </a:rPr>
              <a:t>(e.g., </a:t>
            </a:r>
            <a:r>
              <a:rPr lang="en-MY" sz="2800" b="1" dirty="0">
                <a:solidFill>
                  <a:schemeClr val="accent2"/>
                </a:solidFill>
                <a:latin typeface="Garamond" pitchFamily="18" charset="0"/>
              </a:rPr>
              <a:t>clinical, biochemical, laboratory</a:t>
            </a:r>
            <a:r>
              <a:rPr lang="en-MY" sz="2800" dirty="0">
                <a:latin typeface="Garamond" pitchFamily="18" charset="0"/>
              </a:rPr>
              <a:t>) may be </a:t>
            </a:r>
            <a:r>
              <a:rPr lang="en-MY" sz="2800" b="1" dirty="0">
                <a:solidFill>
                  <a:schemeClr val="tx2"/>
                </a:solidFill>
                <a:latin typeface="Garamond" pitchFamily="18" charset="0"/>
              </a:rPr>
              <a:t>used to identify cases</a:t>
            </a:r>
            <a:r>
              <a:rPr lang="en-MY" sz="2800" dirty="0">
                <a:latin typeface="Garamond" pitchFamily="18" charset="0"/>
              </a:rPr>
              <a:t>. </a:t>
            </a:r>
            <a:endParaRPr lang="en-MY" sz="2800" dirty="0" smtClean="0">
              <a:latin typeface="Garamond" pitchFamily="18" charset="0"/>
            </a:endParaRPr>
          </a:p>
          <a:p>
            <a:endParaRPr lang="en-MY" sz="2800" b="1" dirty="0" smtClean="0">
              <a:latin typeface="Garamond" pitchFamily="18" charset="0"/>
            </a:endParaRPr>
          </a:p>
          <a:p>
            <a:r>
              <a:rPr lang="en-MY" sz="2800" b="1" dirty="0" smtClean="0">
                <a:latin typeface="Garamond" pitchFamily="18" charset="0"/>
              </a:rPr>
              <a:t>Broadly</a:t>
            </a:r>
            <a:r>
              <a:rPr lang="en-MY" sz="2800" b="1" dirty="0">
                <a:latin typeface="Garamond" pitchFamily="18" charset="0"/>
              </a:rPr>
              <a:t>, the presence of infection in a host </a:t>
            </a:r>
            <a:r>
              <a:rPr lang="en-MY" sz="2800" b="1" dirty="0">
                <a:solidFill>
                  <a:srgbClr val="0070C0"/>
                </a:solidFill>
                <a:latin typeface="Garamond" pitchFamily="18" charset="0"/>
              </a:rPr>
              <a:t>may </a:t>
            </a:r>
            <a:r>
              <a:rPr lang="en-MY" sz="2800" b="1" dirty="0" smtClean="0">
                <a:solidFill>
                  <a:srgbClr val="0070C0"/>
                </a:solidFill>
                <a:latin typeface="Garamond" pitchFamily="18" charset="0"/>
              </a:rPr>
              <a:t>be</a:t>
            </a:r>
          </a:p>
          <a:p>
            <a:pPr marL="457200" indent="-457200">
              <a:buFont typeface="Wingdings" pitchFamily="2" charset="2"/>
              <a:buChar char="Ø"/>
            </a:pPr>
            <a:r>
              <a:rPr lang="en-MY" sz="2400" dirty="0" smtClean="0">
                <a:solidFill>
                  <a:schemeClr val="tx2"/>
                </a:solidFill>
                <a:latin typeface="Garamond" pitchFamily="18" charset="0"/>
              </a:rPr>
              <a:t> </a:t>
            </a:r>
            <a:r>
              <a:rPr lang="en-MY" sz="2400" b="1" dirty="0" smtClean="0">
                <a:solidFill>
                  <a:schemeClr val="tx2"/>
                </a:solidFill>
                <a:latin typeface="Garamond" pitchFamily="18" charset="0"/>
              </a:rPr>
              <a:t>Clinical, </a:t>
            </a:r>
          </a:p>
          <a:p>
            <a:pPr marL="457200" indent="-457200">
              <a:buFont typeface="Wingdings" pitchFamily="2" charset="2"/>
              <a:buChar char="Ø"/>
            </a:pPr>
            <a:r>
              <a:rPr lang="en-MY" sz="2400" b="1" dirty="0" smtClean="0">
                <a:solidFill>
                  <a:schemeClr val="tx2"/>
                </a:solidFill>
                <a:latin typeface="Garamond" pitchFamily="18" charset="0"/>
              </a:rPr>
              <a:t>  Subclinical or </a:t>
            </a:r>
          </a:p>
          <a:p>
            <a:pPr marL="457200" indent="-457200">
              <a:buFont typeface="Wingdings" pitchFamily="2" charset="2"/>
              <a:buChar char="Ø"/>
            </a:pPr>
            <a:r>
              <a:rPr lang="en-MY" sz="2400" b="1" dirty="0" smtClean="0">
                <a:solidFill>
                  <a:schemeClr val="tx2"/>
                </a:solidFill>
                <a:latin typeface="Garamond" pitchFamily="18" charset="0"/>
              </a:rPr>
              <a:t>  Latent</a:t>
            </a:r>
            <a:r>
              <a:rPr lang="en-MY" sz="2400" b="1" dirty="0" smtClean="0">
                <a:solidFill>
                  <a:schemeClr val="tx2"/>
                </a:solidFill>
              </a:rPr>
              <a:t>. </a:t>
            </a:r>
            <a:endParaRPr lang="en-US" sz="2400" b="1" dirty="0">
              <a:solidFill>
                <a:schemeClr val="tx2"/>
              </a:solidFill>
              <a:effectLst>
                <a:outerShdw blurRad="38100" dist="38100" dir="2700000" algn="tl">
                  <a:srgbClr val="000000">
                    <a:alpha val="43137"/>
                  </a:srgbClr>
                </a:outerShdw>
              </a:effectLst>
            </a:endParaRPr>
          </a:p>
        </p:txBody>
      </p:sp>
      <p:sp>
        <p:nvSpPr>
          <p:cNvPr id="3" name="Rectangle 2"/>
          <p:cNvSpPr/>
          <p:nvPr/>
        </p:nvSpPr>
        <p:spPr>
          <a:xfrm>
            <a:off x="177311" y="5805264"/>
            <a:ext cx="8856984" cy="835613"/>
          </a:xfrm>
          <a:prstGeom prst="rect">
            <a:avLst/>
          </a:prstGeom>
        </p:spPr>
        <p:txBody>
          <a:bodyPr wrap="square">
            <a:spAutoFit/>
          </a:bodyPr>
          <a:lstStyle/>
          <a:p>
            <a:pPr>
              <a:lnSpc>
                <a:spcPct val="115000"/>
              </a:lnSpc>
              <a:spcAft>
                <a:spcPts val="0"/>
              </a:spcAft>
            </a:pPr>
            <a:r>
              <a:rPr lang="en-MY" sz="1400" dirty="0">
                <a:latin typeface="Times New Roman"/>
                <a:ea typeface="Calibri"/>
                <a:cs typeface="Times New Roman"/>
              </a:rPr>
              <a:t>Whatever may be the "gradient of infection", all infected persons, whether clinical or subclinical, </a:t>
            </a:r>
            <a:r>
              <a:rPr lang="en-MY" sz="1400" b="1" dirty="0">
                <a:solidFill>
                  <a:srgbClr val="FF0000"/>
                </a:solidFill>
                <a:latin typeface="Times New Roman"/>
                <a:ea typeface="Calibri"/>
                <a:cs typeface="Times New Roman"/>
              </a:rPr>
              <a:t>are potential sources </a:t>
            </a:r>
            <a:r>
              <a:rPr lang="en-MY" sz="1400" dirty="0">
                <a:latin typeface="Times New Roman"/>
                <a:ea typeface="Calibri"/>
                <a:cs typeface="Times New Roman"/>
              </a:rPr>
              <a:t>of infection, because the disease agent is leaving the body through frequent stools, vomiting, coughing, sneezing or other means and is potentially available for transfer to a new host.</a:t>
            </a:r>
            <a:endParaRPr lang="en-MY" sz="1400" dirty="0">
              <a:ea typeface="Calibri"/>
              <a:cs typeface="Times New Roman"/>
            </a:endParaRPr>
          </a:p>
        </p:txBody>
      </p:sp>
      <p:sp>
        <p:nvSpPr>
          <p:cNvPr id="4" name="Rectangle 3"/>
          <p:cNvSpPr/>
          <p:nvPr/>
        </p:nvSpPr>
        <p:spPr>
          <a:xfrm>
            <a:off x="3563888" y="4022293"/>
            <a:ext cx="3384376" cy="892552"/>
          </a:xfrm>
          <a:prstGeom prst="rect">
            <a:avLst/>
          </a:prstGeom>
          <a:ln w="19050">
            <a:solidFill>
              <a:schemeClr val="accent3">
                <a:lumMod val="50000"/>
              </a:schemeClr>
            </a:solidFill>
          </a:ln>
        </p:spPr>
        <p:txBody>
          <a:bodyPr wrap="square">
            <a:spAutoFit/>
          </a:bodyPr>
          <a:lstStyle/>
          <a:p>
            <a:r>
              <a:rPr lang="en-MY" sz="2400" b="1" dirty="0">
                <a:solidFill>
                  <a:srgbClr val="FF0000"/>
                </a:solidFill>
                <a:latin typeface="Times New Roman"/>
                <a:ea typeface="Calibri"/>
                <a:cs typeface="Times New Roman"/>
              </a:rPr>
              <a:t>are potential sources </a:t>
            </a:r>
            <a:endParaRPr lang="en-MY" sz="2400" b="1" dirty="0" smtClean="0">
              <a:solidFill>
                <a:srgbClr val="FF0000"/>
              </a:solidFill>
              <a:latin typeface="Times New Roman"/>
              <a:ea typeface="Calibri"/>
              <a:cs typeface="Times New Roman"/>
            </a:endParaRPr>
          </a:p>
          <a:p>
            <a:r>
              <a:rPr lang="en-MY" sz="2400" b="1" dirty="0" smtClean="0">
                <a:latin typeface="Times New Roman"/>
                <a:ea typeface="Calibri"/>
                <a:cs typeface="Times New Roman"/>
              </a:rPr>
              <a:t>of </a:t>
            </a:r>
            <a:r>
              <a:rPr lang="en-MY" sz="2400" b="1" dirty="0">
                <a:latin typeface="Times New Roman"/>
                <a:ea typeface="Calibri"/>
                <a:cs typeface="Times New Roman"/>
              </a:rPr>
              <a:t>infection</a:t>
            </a:r>
            <a:r>
              <a:rPr lang="en-MY" sz="2800" dirty="0">
                <a:latin typeface="Times New Roman"/>
                <a:ea typeface="Calibri"/>
                <a:cs typeface="Times New Roman"/>
              </a:rPr>
              <a:t>,</a:t>
            </a:r>
            <a:endParaRPr lang="en-MY" sz="2800" dirty="0"/>
          </a:p>
        </p:txBody>
      </p:sp>
      <p:sp>
        <p:nvSpPr>
          <p:cNvPr id="5" name="Right Brace 4"/>
          <p:cNvSpPr/>
          <p:nvPr/>
        </p:nvSpPr>
        <p:spPr>
          <a:xfrm>
            <a:off x="2800311" y="4012913"/>
            <a:ext cx="792088" cy="751981"/>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Tree>
    <p:extLst>
      <p:ext uri="{BB962C8B-B14F-4D97-AF65-F5344CB8AC3E}">
        <p14:creationId xmlns:p14="http://schemas.microsoft.com/office/powerpoint/2010/main" val="391026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06" y="404664"/>
            <a:ext cx="8964488" cy="3970318"/>
          </a:xfrm>
          <a:prstGeom prst="rect">
            <a:avLst/>
          </a:prstGeom>
          <a:ln w="15875">
            <a:solidFill>
              <a:srgbClr val="FF0000"/>
            </a:solidFill>
          </a:ln>
        </p:spPr>
        <p:txBody>
          <a:bodyPr wrap="square">
            <a:spAutoFit/>
          </a:bodyPr>
          <a:lstStyle/>
          <a:p>
            <a:r>
              <a:rPr lang="en-MY" sz="2800" b="1" dirty="0" smtClean="0">
                <a:solidFill>
                  <a:srgbClr val="FF0000"/>
                </a:solidFill>
                <a:latin typeface="Garamond" pitchFamily="18" charset="0"/>
              </a:rPr>
              <a:t>    The </a:t>
            </a:r>
            <a:r>
              <a:rPr lang="en-MY" sz="2800" b="1" dirty="0">
                <a:solidFill>
                  <a:srgbClr val="FF0000"/>
                </a:solidFill>
                <a:latin typeface="Garamond" pitchFamily="18" charset="0"/>
              </a:rPr>
              <a:t>clinical illness </a:t>
            </a:r>
            <a:endParaRPr lang="en-MY" sz="2800" b="1" dirty="0" smtClean="0">
              <a:solidFill>
                <a:srgbClr val="FF0000"/>
              </a:solidFill>
              <a:latin typeface="Garamond" pitchFamily="18" charset="0"/>
            </a:endParaRPr>
          </a:p>
          <a:p>
            <a:pPr marL="457200" indent="-457200">
              <a:buFont typeface="Wingdings" pitchFamily="2" charset="2"/>
              <a:buChar char="Ø"/>
            </a:pPr>
            <a:r>
              <a:rPr lang="en-MY" sz="2800" dirty="0" smtClean="0">
                <a:latin typeface="Garamond" pitchFamily="18" charset="0"/>
              </a:rPr>
              <a:t>may </a:t>
            </a:r>
            <a:r>
              <a:rPr lang="en-MY" sz="2800" dirty="0">
                <a:latin typeface="Garamond" pitchFamily="18" charset="0"/>
              </a:rPr>
              <a:t>be </a:t>
            </a:r>
            <a:r>
              <a:rPr lang="en-MY" sz="2800" b="1" dirty="0">
                <a:latin typeface="Garamond" pitchFamily="18" charset="0"/>
              </a:rPr>
              <a:t>mild or moderate, </a:t>
            </a:r>
            <a:endParaRPr lang="en-MY" sz="2800" b="1" dirty="0" smtClean="0">
              <a:latin typeface="Garamond" pitchFamily="18" charset="0"/>
            </a:endParaRPr>
          </a:p>
          <a:p>
            <a:pPr marL="457200" indent="-457200">
              <a:buFont typeface="Wingdings" pitchFamily="2" charset="2"/>
              <a:buChar char="Ø"/>
            </a:pPr>
            <a:r>
              <a:rPr lang="en-MY" sz="2800" b="1" dirty="0" smtClean="0">
                <a:latin typeface="Garamond" pitchFamily="18" charset="0"/>
              </a:rPr>
              <a:t>typical </a:t>
            </a:r>
            <a:r>
              <a:rPr lang="en-MY" sz="2800" b="1" dirty="0">
                <a:latin typeface="Garamond" pitchFamily="18" charset="0"/>
              </a:rPr>
              <a:t>or atypical</a:t>
            </a:r>
            <a:r>
              <a:rPr lang="en-MY" sz="2800" dirty="0">
                <a:latin typeface="Garamond" pitchFamily="18" charset="0"/>
              </a:rPr>
              <a:t>, </a:t>
            </a:r>
            <a:endParaRPr lang="en-MY" sz="2800" dirty="0" smtClean="0">
              <a:latin typeface="Garamond" pitchFamily="18" charset="0"/>
            </a:endParaRPr>
          </a:p>
          <a:p>
            <a:pPr marL="457200" indent="-457200">
              <a:buFont typeface="Wingdings" pitchFamily="2" charset="2"/>
              <a:buChar char="Ø"/>
            </a:pPr>
            <a:r>
              <a:rPr lang="en-MY" sz="2800" b="1" dirty="0" smtClean="0">
                <a:latin typeface="Garamond" pitchFamily="18" charset="0"/>
              </a:rPr>
              <a:t>severe </a:t>
            </a:r>
            <a:r>
              <a:rPr lang="en-MY" sz="2800" b="1" dirty="0">
                <a:latin typeface="Garamond" pitchFamily="18" charset="0"/>
              </a:rPr>
              <a:t>or </a:t>
            </a:r>
            <a:r>
              <a:rPr lang="en-MY" sz="2800" b="1" dirty="0" smtClean="0">
                <a:latin typeface="Garamond" pitchFamily="18" charset="0"/>
              </a:rPr>
              <a:t>fatal</a:t>
            </a:r>
            <a:r>
              <a:rPr lang="en-MY" sz="2800" dirty="0" smtClean="0">
                <a:latin typeface="Garamond" pitchFamily="18" charset="0"/>
              </a:rPr>
              <a:t>. </a:t>
            </a:r>
          </a:p>
          <a:p>
            <a:endParaRPr lang="en-MY" sz="2800" b="1" dirty="0" smtClean="0">
              <a:latin typeface="Garamond" pitchFamily="18" charset="0"/>
            </a:endParaRPr>
          </a:p>
          <a:p>
            <a:pPr marL="457200" indent="-457200">
              <a:buFont typeface="Wingdings" pitchFamily="2" charset="2"/>
              <a:buChar char="q"/>
            </a:pPr>
            <a:r>
              <a:rPr lang="en-MY" sz="2800" b="1" dirty="0" smtClean="0">
                <a:latin typeface="Garamond" pitchFamily="18" charset="0"/>
              </a:rPr>
              <a:t>Epidemiologically</a:t>
            </a:r>
            <a:r>
              <a:rPr lang="en-MY" sz="2800" b="1" dirty="0">
                <a:latin typeface="Garamond" pitchFamily="18" charset="0"/>
              </a:rPr>
              <a:t>, </a:t>
            </a:r>
            <a:r>
              <a:rPr lang="en-MY" sz="2800" b="1" dirty="0">
                <a:solidFill>
                  <a:srgbClr val="FF0000"/>
                </a:solidFill>
                <a:latin typeface="Garamond" pitchFamily="18" charset="0"/>
              </a:rPr>
              <a:t>mild cases </a:t>
            </a:r>
            <a:r>
              <a:rPr lang="en-MY" sz="2800" b="1" dirty="0">
                <a:latin typeface="Garamond" pitchFamily="18" charset="0"/>
              </a:rPr>
              <a:t>may be </a:t>
            </a:r>
            <a:r>
              <a:rPr lang="en-MY" sz="2800" b="1" dirty="0">
                <a:solidFill>
                  <a:srgbClr val="FF0000"/>
                </a:solidFill>
                <a:latin typeface="Garamond" pitchFamily="18" charset="0"/>
              </a:rPr>
              <a:t>more important </a:t>
            </a:r>
            <a:r>
              <a:rPr lang="en-MY" sz="2800" b="1" dirty="0">
                <a:solidFill>
                  <a:srgbClr val="0070C0"/>
                </a:solidFill>
                <a:latin typeface="Garamond" pitchFamily="18" charset="0"/>
              </a:rPr>
              <a:t>sources of infection </a:t>
            </a:r>
            <a:r>
              <a:rPr lang="en-MY" sz="2800" b="1" dirty="0">
                <a:latin typeface="Garamond" pitchFamily="18" charset="0"/>
              </a:rPr>
              <a:t>than </a:t>
            </a:r>
            <a:r>
              <a:rPr lang="en-MY" sz="2800" b="1" dirty="0">
                <a:solidFill>
                  <a:srgbClr val="FF0000"/>
                </a:solidFill>
                <a:latin typeface="Garamond" pitchFamily="18" charset="0"/>
              </a:rPr>
              <a:t>severe cases </a:t>
            </a:r>
            <a:r>
              <a:rPr lang="en-MY" sz="2800" b="1" dirty="0">
                <a:solidFill>
                  <a:srgbClr val="0070C0"/>
                </a:solidFill>
                <a:latin typeface="Garamond" pitchFamily="18" charset="0"/>
              </a:rPr>
              <a:t>because </a:t>
            </a:r>
            <a:r>
              <a:rPr lang="en-MY" sz="2800" b="1" dirty="0">
                <a:latin typeface="Garamond" pitchFamily="18" charset="0"/>
              </a:rPr>
              <a:t>they are </a:t>
            </a:r>
            <a:endParaRPr lang="en-MY" sz="2800" b="1" dirty="0" smtClean="0">
              <a:latin typeface="Garamond" pitchFamily="18" charset="0"/>
            </a:endParaRPr>
          </a:p>
          <a:p>
            <a:pPr marL="457200" indent="-457200">
              <a:buFont typeface="Wingdings" pitchFamily="2" charset="2"/>
              <a:buChar char="Ø"/>
            </a:pPr>
            <a:r>
              <a:rPr lang="en-MY" sz="2800" b="1" dirty="0" smtClean="0">
                <a:latin typeface="Garamond" pitchFamily="18" charset="0"/>
              </a:rPr>
              <a:t>ambulant </a:t>
            </a:r>
            <a:r>
              <a:rPr lang="en-MY" sz="2800" b="1" dirty="0">
                <a:latin typeface="Garamond" pitchFamily="18" charset="0"/>
              </a:rPr>
              <a:t>and spread the infection wherever they go, </a:t>
            </a:r>
            <a:endParaRPr lang="en-MY" sz="2800" b="1" dirty="0" smtClean="0">
              <a:latin typeface="Garamond" pitchFamily="18" charset="0"/>
            </a:endParaRPr>
          </a:p>
          <a:p>
            <a:pPr marL="457200" indent="-457200">
              <a:buFont typeface="Wingdings" pitchFamily="2" charset="2"/>
              <a:buChar char="ü"/>
            </a:pPr>
            <a:r>
              <a:rPr lang="en-MY" sz="2800" b="1" dirty="0" smtClean="0">
                <a:latin typeface="Garamond" pitchFamily="18" charset="0"/>
              </a:rPr>
              <a:t>whereas </a:t>
            </a:r>
            <a:r>
              <a:rPr lang="en-MY" sz="2800" b="1" dirty="0">
                <a:latin typeface="Garamond" pitchFamily="18" charset="0"/>
              </a:rPr>
              <a:t>severe cases are usually </a:t>
            </a:r>
            <a:r>
              <a:rPr lang="en-MY" sz="2800" b="1" dirty="0" smtClean="0">
                <a:latin typeface="Garamond" pitchFamily="18" charset="0"/>
              </a:rPr>
              <a:t>confined(lie)to bed</a:t>
            </a:r>
            <a:endParaRPr lang="en-MY" sz="2800" dirty="0">
              <a:latin typeface="Garamond" pitchFamily="18" charset="0"/>
            </a:endParaRPr>
          </a:p>
        </p:txBody>
      </p:sp>
    </p:spTree>
    <p:extLst>
      <p:ext uri="{BB962C8B-B14F-4D97-AF65-F5344CB8AC3E}">
        <p14:creationId xmlns:p14="http://schemas.microsoft.com/office/powerpoint/2010/main" val="803949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9" y="188640"/>
            <a:ext cx="8856984" cy="5693866"/>
          </a:xfrm>
          <a:prstGeom prst="rect">
            <a:avLst/>
          </a:prstGeom>
        </p:spPr>
        <p:txBody>
          <a:bodyPr wrap="square">
            <a:spAutoFit/>
          </a:bodyPr>
          <a:lstStyle/>
          <a:p>
            <a:r>
              <a:rPr lang="en-MY" sz="2800" b="1" dirty="0" smtClean="0">
                <a:solidFill>
                  <a:srgbClr val="FF0000"/>
                </a:solidFill>
                <a:latin typeface="Garamond" pitchFamily="18" charset="0"/>
              </a:rPr>
              <a:t>     </a:t>
            </a:r>
            <a:r>
              <a:rPr lang="en-MY" sz="2800" b="1" u="sng" dirty="0" smtClean="0">
                <a:solidFill>
                  <a:srgbClr val="FF0000"/>
                </a:solidFill>
                <a:latin typeface="Garamond" pitchFamily="18" charset="0"/>
              </a:rPr>
              <a:t>The subclinical </a:t>
            </a:r>
            <a:r>
              <a:rPr lang="en-MY" sz="2800" b="1" i="1" u="sng" dirty="0" smtClean="0">
                <a:solidFill>
                  <a:srgbClr val="FF0000"/>
                </a:solidFill>
                <a:latin typeface="Garamond" pitchFamily="18" charset="0"/>
              </a:rPr>
              <a:t>cases</a:t>
            </a:r>
            <a:endParaRPr lang="en-MY" sz="2800" dirty="0" smtClean="0">
              <a:latin typeface="Garamond" pitchFamily="18" charset="0"/>
            </a:endParaRPr>
          </a:p>
          <a:p>
            <a:r>
              <a:rPr lang="en-MY" sz="2400" b="1" dirty="0" smtClean="0">
                <a:solidFill>
                  <a:srgbClr val="0070C0"/>
                </a:solidFill>
                <a:latin typeface="Garamond" pitchFamily="18" charset="0"/>
              </a:rPr>
              <a:t>in apparent, </a:t>
            </a:r>
            <a:r>
              <a:rPr lang="en-MY" sz="2400" b="1" dirty="0">
                <a:solidFill>
                  <a:srgbClr val="0070C0"/>
                </a:solidFill>
                <a:latin typeface="Garamond" pitchFamily="18" charset="0"/>
              </a:rPr>
              <a:t>covert, missed or abortive cases</a:t>
            </a:r>
            <a:r>
              <a:rPr lang="en-MY" sz="2400" dirty="0">
                <a:latin typeface="Garamond" pitchFamily="18" charset="0"/>
              </a:rPr>
              <a:t>.</a:t>
            </a:r>
            <a:r>
              <a:rPr lang="en-MY" sz="2800" dirty="0">
                <a:latin typeface="Garamond" pitchFamily="18" charset="0"/>
              </a:rPr>
              <a:t> </a:t>
            </a:r>
            <a:endParaRPr lang="en-MY" sz="2800" dirty="0" smtClean="0">
              <a:latin typeface="Garamond" pitchFamily="18" charset="0"/>
            </a:endParaRPr>
          </a:p>
          <a:p>
            <a:pPr marL="457200" indent="-457200">
              <a:buFont typeface="Wingdings" pitchFamily="2" charset="2"/>
              <a:buChar char="v"/>
            </a:pPr>
            <a:r>
              <a:rPr lang="en-MY" sz="2600" dirty="0" smtClean="0">
                <a:latin typeface="Garamond" pitchFamily="18" charset="0"/>
              </a:rPr>
              <a:t>The </a:t>
            </a:r>
            <a:r>
              <a:rPr lang="en-MY" sz="2600" dirty="0">
                <a:latin typeface="Garamond" pitchFamily="18" charset="0"/>
              </a:rPr>
              <a:t>disease </a:t>
            </a:r>
            <a:r>
              <a:rPr lang="en-MY" sz="2600" b="1" dirty="0">
                <a:solidFill>
                  <a:srgbClr val="0070C0"/>
                </a:solidFill>
                <a:latin typeface="Garamond" pitchFamily="18" charset="0"/>
              </a:rPr>
              <a:t>agent may multiply </a:t>
            </a:r>
            <a:r>
              <a:rPr lang="en-MY" sz="2600" b="1" dirty="0">
                <a:latin typeface="Garamond" pitchFamily="18" charset="0"/>
              </a:rPr>
              <a:t>in the host </a:t>
            </a:r>
            <a:r>
              <a:rPr lang="en-MY" sz="2600" b="1" dirty="0">
                <a:solidFill>
                  <a:srgbClr val="FF0000"/>
                </a:solidFill>
                <a:latin typeface="Garamond" pitchFamily="18" charset="0"/>
              </a:rPr>
              <a:t>but </a:t>
            </a:r>
            <a:endParaRPr lang="en-MY" sz="2600" b="1" dirty="0" smtClean="0">
              <a:solidFill>
                <a:srgbClr val="FF0000"/>
              </a:solidFill>
              <a:latin typeface="Garamond" pitchFamily="18" charset="0"/>
            </a:endParaRPr>
          </a:p>
          <a:p>
            <a:pPr marL="457200" indent="-457200">
              <a:buFont typeface="Wingdings" pitchFamily="2" charset="2"/>
              <a:buChar char="Ø"/>
            </a:pPr>
            <a:r>
              <a:rPr lang="en-MY" sz="2600" b="1" dirty="0" smtClean="0">
                <a:solidFill>
                  <a:srgbClr val="FF0000"/>
                </a:solidFill>
                <a:latin typeface="Garamond" pitchFamily="18" charset="0"/>
              </a:rPr>
              <a:t>does </a:t>
            </a:r>
            <a:r>
              <a:rPr lang="en-MY" sz="2600" b="1" dirty="0">
                <a:solidFill>
                  <a:srgbClr val="FF0000"/>
                </a:solidFill>
                <a:latin typeface="Garamond" pitchFamily="18" charset="0"/>
              </a:rPr>
              <a:t>not manifest </a:t>
            </a:r>
            <a:r>
              <a:rPr lang="en-MY" sz="2600" b="1" dirty="0">
                <a:latin typeface="Garamond" pitchFamily="18" charset="0"/>
              </a:rPr>
              <a:t>itself by </a:t>
            </a:r>
            <a:r>
              <a:rPr lang="en-MY" sz="2600" b="1" dirty="0" smtClean="0">
                <a:solidFill>
                  <a:srgbClr val="FF0000"/>
                </a:solidFill>
                <a:latin typeface="Garamond" pitchFamily="18" charset="0"/>
              </a:rPr>
              <a:t>signs and </a:t>
            </a:r>
            <a:r>
              <a:rPr lang="en-MY" sz="2600" b="1" dirty="0">
                <a:solidFill>
                  <a:srgbClr val="FF0000"/>
                </a:solidFill>
                <a:latin typeface="Garamond" pitchFamily="18" charset="0"/>
              </a:rPr>
              <a:t>symptoms</a:t>
            </a:r>
            <a:r>
              <a:rPr lang="en-MY" sz="2600" dirty="0">
                <a:latin typeface="Garamond" pitchFamily="18" charset="0"/>
              </a:rPr>
              <a:t>. </a:t>
            </a:r>
            <a:endParaRPr lang="en-MY" sz="2600" dirty="0" smtClean="0">
              <a:latin typeface="Garamond" pitchFamily="18" charset="0"/>
            </a:endParaRPr>
          </a:p>
          <a:p>
            <a:pPr marL="457200" indent="-457200">
              <a:buFont typeface="Wingdings" pitchFamily="2" charset="2"/>
              <a:buChar char="Ø"/>
            </a:pPr>
            <a:r>
              <a:rPr lang="en-MY" sz="2600" dirty="0" smtClean="0">
                <a:latin typeface="Garamond" pitchFamily="18" charset="0"/>
              </a:rPr>
              <a:t>The </a:t>
            </a:r>
            <a:r>
              <a:rPr lang="en-MY" sz="2600" b="1" dirty="0">
                <a:solidFill>
                  <a:srgbClr val="0070C0"/>
                </a:solidFill>
                <a:latin typeface="Garamond" pitchFamily="18" charset="0"/>
              </a:rPr>
              <a:t>disease agent is, </a:t>
            </a:r>
            <a:r>
              <a:rPr lang="en-MY" sz="2600" b="1" dirty="0" smtClean="0">
                <a:solidFill>
                  <a:srgbClr val="FF0000"/>
                </a:solidFill>
                <a:latin typeface="Garamond" pitchFamily="18" charset="0"/>
              </a:rPr>
              <a:t>contaminates</a:t>
            </a:r>
            <a:r>
              <a:rPr lang="en-MY" sz="2600" b="1" dirty="0" smtClean="0">
                <a:solidFill>
                  <a:srgbClr val="0070C0"/>
                </a:solidFill>
                <a:latin typeface="Garamond" pitchFamily="18" charset="0"/>
              </a:rPr>
              <a:t> </a:t>
            </a:r>
            <a:r>
              <a:rPr lang="en-MY" sz="2600" b="1" dirty="0">
                <a:latin typeface="Garamond" pitchFamily="18" charset="0"/>
              </a:rPr>
              <a:t>the environment in the same way as clinical cases. </a:t>
            </a:r>
            <a:endParaRPr lang="en-MY" sz="2600" b="1" dirty="0" smtClean="0">
              <a:latin typeface="Garamond" pitchFamily="18" charset="0"/>
            </a:endParaRPr>
          </a:p>
          <a:p>
            <a:pPr marL="457200" indent="-457200">
              <a:buFont typeface="Wingdings" pitchFamily="2" charset="2"/>
              <a:buChar char="v"/>
            </a:pPr>
            <a:r>
              <a:rPr lang="en-MY" sz="2600" b="1" dirty="0" smtClean="0">
                <a:solidFill>
                  <a:srgbClr val="FF0000"/>
                </a:solidFill>
                <a:latin typeface="Garamond" pitchFamily="18" charset="0"/>
              </a:rPr>
              <a:t>contribute </a:t>
            </a:r>
            <a:r>
              <a:rPr lang="en-MY" sz="2600" b="1" dirty="0">
                <a:solidFill>
                  <a:srgbClr val="FF0000"/>
                </a:solidFill>
                <a:latin typeface="Garamond" pitchFamily="18" charset="0"/>
              </a:rPr>
              <a:t>more </a:t>
            </a:r>
            <a:r>
              <a:rPr lang="en-MY" sz="2600" b="1" dirty="0">
                <a:latin typeface="Garamond" pitchFamily="18" charset="0"/>
              </a:rPr>
              <a:t>than </a:t>
            </a:r>
            <a:r>
              <a:rPr lang="en-MY" sz="2600" b="1" dirty="0">
                <a:solidFill>
                  <a:srgbClr val="0070C0"/>
                </a:solidFill>
                <a:latin typeface="Garamond" pitchFamily="18" charset="0"/>
              </a:rPr>
              <a:t>symptomatic patients </a:t>
            </a:r>
            <a:r>
              <a:rPr lang="en-MY" sz="2600" b="1" dirty="0">
                <a:latin typeface="Garamond" pitchFamily="18" charset="0"/>
              </a:rPr>
              <a:t>to the </a:t>
            </a:r>
            <a:r>
              <a:rPr lang="en-MY" sz="2600" b="1" dirty="0">
                <a:solidFill>
                  <a:schemeClr val="accent1"/>
                </a:solidFill>
                <a:latin typeface="Garamond" pitchFamily="18" charset="0"/>
              </a:rPr>
              <a:t>transmission</a:t>
            </a:r>
            <a:r>
              <a:rPr lang="en-MY" sz="2600" b="1" dirty="0">
                <a:latin typeface="Garamond" pitchFamily="18" charset="0"/>
              </a:rPr>
              <a:t> of infection to </a:t>
            </a:r>
            <a:r>
              <a:rPr lang="en-MY" sz="2600" b="1" dirty="0" smtClean="0">
                <a:latin typeface="Garamond" pitchFamily="18" charset="0"/>
              </a:rPr>
              <a:t>others</a:t>
            </a:r>
          </a:p>
          <a:p>
            <a:pPr marL="457200" indent="-457200">
              <a:buFont typeface="Wingdings" pitchFamily="2" charset="2"/>
              <a:buChar char="Ø"/>
            </a:pPr>
            <a:r>
              <a:rPr lang="en-MY" sz="2600" dirty="0">
                <a:latin typeface="Garamond" pitchFamily="18" charset="0"/>
              </a:rPr>
              <a:t> </a:t>
            </a:r>
            <a:r>
              <a:rPr lang="en-MY" sz="2600" dirty="0" smtClean="0">
                <a:latin typeface="Garamond" pitchFamily="18" charset="0"/>
              </a:rPr>
              <a:t>The persons </a:t>
            </a:r>
            <a:r>
              <a:rPr lang="en-MY" sz="2600" b="1" dirty="0">
                <a:solidFill>
                  <a:srgbClr val="0070C0"/>
                </a:solidFill>
                <a:latin typeface="Garamond" pitchFamily="18" charset="0"/>
              </a:rPr>
              <a:t>unbeknown to themselves &amp; </a:t>
            </a:r>
            <a:r>
              <a:rPr lang="en-MY" sz="2600" b="1" dirty="0" smtClean="0">
                <a:solidFill>
                  <a:srgbClr val="0070C0"/>
                </a:solidFill>
                <a:latin typeface="Garamond" pitchFamily="18" charset="0"/>
              </a:rPr>
              <a:t>others</a:t>
            </a:r>
            <a:endParaRPr lang="en-MY" sz="2600" dirty="0" smtClean="0">
              <a:latin typeface="Garamond" pitchFamily="18" charset="0"/>
            </a:endParaRPr>
          </a:p>
          <a:p>
            <a:pPr marL="457200" indent="-457200">
              <a:buFont typeface="Wingdings" pitchFamily="2" charset="2"/>
              <a:buChar char="v"/>
            </a:pPr>
            <a:r>
              <a:rPr lang="en-MY" sz="2600" b="1" dirty="0" smtClean="0">
                <a:latin typeface="Garamond" pitchFamily="18" charset="0"/>
              </a:rPr>
              <a:t>Subclinical </a:t>
            </a:r>
            <a:r>
              <a:rPr lang="en-MY" sz="2600" b="1" dirty="0">
                <a:latin typeface="Garamond" pitchFamily="18" charset="0"/>
              </a:rPr>
              <a:t>cases play </a:t>
            </a:r>
            <a:r>
              <a:rPr lang="en-MY" sz="2600" b="1" dirty="0">
                <a:solidFill>
                  <a:srgbClr val="0070C0"/>
                </a:solidFill>
                <a:latin typeface="Garamond" pitchFamily="18" charset="0"/>
              </a:rPr>
              <a:t>a </a:t>
            </a:r>
            <a:r>
              <a:rPr lang="en-MY" sz="2600" b="1" dirty="0" smtClean="0">
                <a:solidFill>
                  <a:srgbClr val="FF0000"/>
                </a:solidFill>
                <a:latin typeface="Garamond" pitchFamily="18" charset="0"/>
              </a:rPr>
              <a:t>dominant </a:t>
            </a:r>
            <a:r>
              <a:rPr lang="en-MY" sz="2600" b="1" dirty="0">
                <a:solidFill>
                  <a:srgbClr val="FF0000"/>
                </a:solidFill>
                <a:latin typeface="Garamond" pitchFamily="18" charset="0"/>
              </a:rPr>
              <a:t>role in maintaining </a:t>
            </a:r>
            <a:r>
              <a:rPr lang="en-MY" sz="2600" b="1" dirty="0">
                <a:solidFill>
                  <a:srgbClr val="0070C0"/>
                </a:solidFill>
                <a:latin typeface="Garamond" pitchFamily="18" charset="0"/>
              </a:rPr>
              <a:t>the chain of </a:t>
            </a:r>
            <a:r>
              <a:rPr lang="en-MY" sz="2600" b="1" dirty="0">
                <a:solidFill>
                  <a:srgbClr val="FF0000"/>
                </a:solidFill>
                <a:latin typeface="Garamond" pitchFamily="18" charset="0"/>
              </a:rPr>
              <a:t>infection</a:t>
            </a:r>
            <a:r>
              <a:rPr lang="en-MY" sz="2600" b="1" dirty="0">
                <a:solidFill>
                  <a:srgbClr val="0070C0"/>
                </a:solidFill>
                <a:latin typeface="Garamond" pitchFamily="18" charset="0"/>
              </a:rPr>
              <a:t> </a:t>
            </a:r>
            <a:r>
              <a:rPr lang="en-MY" sz="2600" b="1" dirty="0" smtClean="0">
                <a:solidFill>
                  <a:srgbClr val="0070C0"/>
                </a:solidFill>
                <a:latin typeface="Garamond" pitchFamily="18" charset="0"/>
              </a:rPr>
              <a:t>in </a:t>
            </a:r>
            <a:r>
              <a:rPr lang="en-MY" sz="2600" b="1" dirty="0">
                <a:solidFill>
                  <a:srgbClr val="0070C0"/>
                </a:solidFill>
                <a:latin typeface="Garamond" pitchFamily="18" charset="0"/>
              </a:rPr>
              <a:t>the community (endemicity)</a:t>
            </a:r>
            <a:r>
              <a:rPr lang="en-MY" sz="2600" dirty="0" smtClean="0">
                <a:latin typeface="Garamond" pitchFamily="18" charset="0"/>
              </a:rPr>
              <a:t>. </a:t>
            </a:r>
          </a:p>
          <a:p>
            <a:pPr marL="457200" indent="-457200">
              <a:buFont typeface="Wingdings" pitchFamily="2" charset="2"/>
              <a:buChar char="Ø"/>
            </a:pPr>
            <a:endParaRPr lang="en-MY" dirty="0" smtClean="0">
              <a:latin typeface="Garamond" pitchFamily="18" charset="0"/>
            </a:endParaRPr>
          </a:p>
          <a:p>
            <a:pPr marL="457200" indent="-457200">
              <a:buFont typeface="Wingdings" pitchFamily="2" charset="2"/>
              <a:buChar char="v"/>
            </a:pPr>
            <a:r>
              <a:rPr lang="en-MY" sz="2800" b="1" dirty="0" smtClean="0">
                <a:solidFill>
                  <a:srgbClr val="FF0000"/>
                </a:solidFill>
                <a:latin typeface="Garamond" pitchFamily="18" charset="0"/>
              </a:rPr>
              <a:t>detected </a:t>
            </a:r>
            <a:r>
              <a:rPr lang="en-MY" sz="2800" b="1" dirty="0">
                <a:solidFill>
                  <a:srgbClr val="FF0000"/>
                </a:solidFill>
                <a:latin typeface="Garamond" pitchFamily="18" charset="0"/>
              </a:rPr>
              <a:t>only by </a:t>
            </a:r>
            <a:r>
              <a:rPr lang="en-MY" sz="2800" b="1" dirty="0" smtClean="0">
                <a:solidFill>
                  <a:srgbClr val="FF0000"/>
                </a:solidFill>
                <a:latin typeface="Garamond" pitchFamily="18" charset="0"/>
              </a:rPr>
              <a:t>laboratory tests</a:t>
            </a:r>
            <a:r>
              <a:rPr lang="en-MY" sz="2800" dirty="0">
                <a:latin typeface="Garamond" pitchFamily="18" charset="0"/>
              </a:rPr>
              <a:t>, e.g</a:t>
            </a:r>
            <a:r>
              <a:rPr lang="en-MY" sz="2800" b="1" dirty="0" smtClean="0">
                <a:latin typeface="Garamond" pitchFamily="18" charset="0"/>
              </a:rPr>
              <a:t>., organism</a:t>
            </a:r>
            <a:r>
              <a:rPr lang="en-MY" sz="2800" b="1" dirty="0">
                <a:latin typeface="Garamond" pitchFamily="18" charset="0"/>
              </a:rPr>
              <a:t>, antibody response, </a:t>
            </a:r>
            <a:r>
              <a:rPr lang="en-MY" sz="2800" b="1" dirty="0" smtClean="0">
                <a:latin typeface="Garamond" pitchFamily="18" charset="0"/>
              </a:rPr>
              <a:t>biochemical</a:t>
            </a:r>
            <a:endParaRPr lang="en-MY" sz="2800" dirty="0"/>
          </a:p>
        </p:txBody>
      </p:sp>
      <p:sp>
        <p:nvSpPr>
          <p:cNvPr id="3" name="Right Arrow 2"/>
          <p:cNvSpPr/>
          <p:nvPr/>
        </p:nvSpPr>
        <p:spPr>
          <a:xfrm>
            <a:off x="8100392" y="64533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276808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3234</Words>
  <Application>Microsoft Office PowerPoint</Application>
  <PresentationFormat>On-screen Show (4:3)</PresentationFormat>
  <Paragraphs>377</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2020-10-25T20:22:43Z</dcterms:created>
  <dcterms:modified xsi:type="dcterms:W3CDTF">2020-10-25T20:24:52Z</dcterms:modified>
</cp:coreProperties>
</file>