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7" r:id="rId2"/>
    <p:sldId id="292" r:id="rId3"/>
    <p:sldId id="293" r:id="rId4"/>
    <p:sldId id="294" r:id="rId5"/>
    <p:sldId id="295" r:id="rId6"/>
    <p:sldId id="345" r:id="rId7"/>
    <p:sldId id="297" r:id="rId8"/>
    <p:sldId id="298" r:id="rId9"/>
    <p:sldId id="299" r:id="rId10"/>
    <p:sldId id="300" r:id="rId11"/>
    <p:sldId id="301" r:id="rId12"/>
    <p:sldId id="302" r:id="rId13"/>
    <p:sldId id="346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47" r:id="rId22"/>
    <p:sldId id="314" r:id="rId23"/>
    <p:sldId id="315" r:id="rId24"/>
    <p:sldId id="316" r:id="rId25"/>
    <p:sldId id="317" r:id="rId26"/>
    <p:sldId id="348" r:id="rId27"/>
    <p:sldId id="318" r:id="rId28"/>
    <p:sldId id="349" r:id="rId29"/>
    <p:sldId id="339" r:id="rId30"/>
    <p:sldId id="341" r:id="rId31"/>
    <p:sldId id="350" r:id="rId32"/>
    <p:sldId id="323" r:id="rId33"/>
    <p:sldId id="351" r:id="rId34"/>
    <p:sldId id="326" r:id="rId35"/>
    <p:sldId id="327" r:id="rId36"/>
    <p:sldId id="328" r:id="rId37"/>
    <p:sldId id="352" r:id="rId38"/>
    <p:sldId id="331" r:id="rId39"/>
    <p:sldId id="332" r:id="rId40"/>
    <p:sldId id="353" r:id="rId41"/>
    <p:sldId id="335" r:id="rId42"/>
    <p:sldId id="336" r:id="rId43"/>
    <p:sldId id="354" r:id="rId44"/>
    <p:sldId id="344" r:id="rId45"/>
    <p:sldId id="342" r:id="rId46"/>
    <p:sldId id="343" r:id="rId47"/>
    <p:sldId id="329" r:id="rId4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95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viewProps" Target="viewProps.xml" 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svg" /><Relationship Id="rId1" Type="http://schemas.openxmlformats.org/officeDocument/2006/relationships/image" Target="../media/image7.png" /><Relationship Id="rId4" Type="http://schemas.openxmlformats.org/officeDocument/2006/relationships/image" Target="../media/image10.svg" 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svg" /><Relationship Id="rId1" Type="http://schemas.openxmlformats.org/officeDocument/2006/relationships/image" Target="../media/image7.png" /><Relationship Id="rId4" Type="http://schemas.openxmlformats.org/officeDocument/2006/relationships/image" Target="../media/image10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F543F1-DCEB-4321-8F6C-F2FFE994ECE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13E7D35-B3FB-4782-9088-F8DA437F04D1}">
      <dgm:prSet/>
      <dgm:spPr/>
      <dgm:t>
        <a:bodyPr/>
        <a:lstStyle/>
        <a:p>
          <a:r>
            <a:rPr lang="en-US" dirty="0"/>
            <a:t>Represents </a:t>
          </a:r>
          <a:r>
            <a:rPr lang="en-US" b="1" dirty="0"/>
            <a:t>20% </a:t>
          </a:r>
          <a:r>
            <a:rPr lang="en-US" dirty="0"/>
            <a:t>of trauma associated mortality</a:t>
          </a:r>
        </a:p>
      </dgm:t>
    </dgm:pt>
    <dgm:pt modelId="{2B90D7E9-15F0-4E2E-889F-298C9A011CA4}" type="parTrans" cxnId="{1171FC13-37A0-4D4D-A158-37862820BFA4}">
      <dgm:prSet/>
      <dgm:spPr/>
      <dgm:t>
        <a:bodyPr/>
        <a:lstStyle/>
        <a:p>
          <a:endParaRPr lang="en-US"/>
        </a:p>
      </dgm:t>
    </dgm:pt>
    <dgm:pt modelId="{7F2C0A94-5E03-4288-82BD-0547835F6842}" type="sibTrans" cxnId="{1171FC13-37A0-4D4D-A158-37862820BFA4}">
      <dgm:prSet/>
      <dgm:spPr/>
      <dgm:t>
        <a:bodyPr/>
        <a:lstStyle/>
        <a:p>
          <a:endParaRPr lang="en-US"/>
        </a:p>
      </dgm:t>
    </dgm:pt>
    <dgm:pt modelId="{069D2F4F-DA30-4715-B2AA-2326CC2B08D8}">
      <dgm:prSet/>
      <dgm:spPr/>
      <dgm:t>
        <a:bodyPr/>
        <a:lstStyle/>
        <a:p>
          <a:r>
            <a:rPr lang="en-US" dirty="0"/>
            <a:t>It is the commonest cause of death in cases of RTA</a:t>
          </a:r>
        </a:p>
      </dgm:t>
    </dgm:pt>
    <dgm:pt modelId="{61DD267B-473C-4E0D-8591-A20F7E534761}" type="parTrans" cxnId="{17755C62-BE20-4EA0-9E18-5BF3567BACCD}">
      <dgm:prSet/>
      <dgm:spPr/>
      <dgm:t>
        <a:bodyPr/>
        <a:lstStyle/>
        <a:p>
          <a:endParaRPr lang="en-US"/>
        </a:p>
      </dgm:t>
    </dgm:pt>
    <dgm:pt modelId="{2E7E7C07-4E08-454C-A374-5308E619921A}" type="sibTrans" cxnId="{17755C62-BE20-4EA0-9E18-5BF3567BACCD}">
      <dgm:prSet/>
      <dgm:spPr/>
      <dgm:t>
        <a:bodyPr/>
        <a:lstStyle/>
        <a:p>
          <a:endParaRPr lang="en-US"/>
        </a:p>
      </dgm:t>
    </dgm:pt>
    <dgm:pt modelId="{ABFB3C7E-74FE-4607-99AC-84A60CEF98B4}">
      <dgm:prSet/>
      <dgm:spPr/>
      <dgm:t>
        <a:bodyPr/>
        <a:lstStyle/>
        <a:p>
          <a:r>
            <a:rPr lang="en-US" dirty="0"/>
            <a:t>Up to </a:t>
          </a:r>
          <a:r>
            <a:rPr lang="en-US" b="1" dirty="0"/>
            <a:t>75%</a:t>
          </a:r>
          <a:r>
            <a:rPr lang="en-US" dirty="0"/>
            <a:t> of patients have also other associated injuries</a:t>
          </a:r>
        </a:p>
      </dgm:t>
    </dgm:pt>
    <dgm:pt modelId="{A01F3441-CB4F-4871-BD1E-1671A930177B}" type="parTrans" cxnId="{8D3B1671-94C2-43F9-B7BD-A99733CD88A2}">
      <dgm:prSet/>
      <dgm:spPr/>
      <dgm:t>
        <a:bodyPr/>
        <a:lstStyle/>
        <a:p>
          <a:endParaRPr lang="en-US"/>
        </a:p>
      </dgm:t>
    </dgm:pt>
    <dgm:pt modelId="{47416B06-100D-41FF-AB4C-C4040E4DC826}" type="sibTrans" cxnId="{8D3B1671-94C2-43F9-B7BD-A99733CD88A2}">
      <dgm:prSet/>
      <dgm:spPr/>
      <dgm:t>
        <a:bodyPr/>
        <a:lstStyle/>
        <a:p>
          <a:endParaRPr lang="en-US"/>
        </a:p>
      </dgm:t>
    </dgm:pt>
    <dgm:pt modelId="{3F674F1A-4B22-4971-9B08-0B535C456A5E}" type="pres">
      <dgm:prSet presAssocID="{E6F543F1-DCEB-4321-8F6C-F2FFE994ECE2}" presName="linear" presStyleCnt="0">
        <dgm:presLayoutVars>
          <dgm:animLvl val="lvl"/>
          <dgm:resizeHandles val="exact"/>
        </dgm:presLayoutVars>
      </dgm:prSet>
      <dgm:spPr/>
    </dgm:pt>
    <dgm:pt modelId="{9DDC969E-34BA-4AEB-BF2C-16389A5B5DB8}" type="pres">
      <dgm:prSet presAssocID="{A13E7D35-B3FB-4782-9088-F8DA437F04D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7365DE3-DF69-4CC7-BEB1-ED8A696AA932}" type="pres">
      <dgm:prSet presAssocID="{7F2C0A94-5E03-4288-82BD-0547835F6842}" presName="spacer" presStyleCnt="0"/>
      <dgm:spPr/>
    </dgm:pt>
    <dgm:pt modelId="{A3ECD41E-5763-468B-B9F0-A4A4CDEA2948}" type="pres">
      <dgm:prSet presAssocID="{069D2F4F-DA30-4715-B2AA-2326CC2B08D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288A53-5B75-47D1-998E-AABA83667334}" type="pres">
      <dgm:prSet presAssocID="{2E7E7C07-4E08-454C-A374-5308E619921A}" presName="spacer" presStyleCnt="0"/>
      <dgm:spPr/>
    </dgm:pt>
    <dgm:pt modelId="{A7B23EF6-3785-4EE6-BCAC-ACB0AE6A32E9}" type="pres">
      <dgm:prSet presAssocID="{ABFB3C7E-74FE-4607-99AC-84A60CEF98B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71FC13-37A0-4D4D-A158-37862820BFA4}" srcId="{E6F543F1-DCEB-4321-8F6C-F2FFE994ECE2}" destId="{A13E7D35-B3FB-4782-9088-F8DA437F04D1}" srcOrd="0" destOrd="0" parTransId="{2B90D7E9-15F0-4E2E-889F-298C9A011CA4}" sibTransId="{7F2C0A94-5E03-4288-82BD-0547835F6842}"/>
    <dgm:cxn modelId="{17755C62-BE20-4EA0-9E18-5BF3567BACCD}" srcId="{E6F543F1-DCEB-4321-8F6C-F2FFE994ECE2}" destId="{069D2F4F-DA30-4715-B2AA-2326CC2B08D8}" srcOrd="1" destOrd="0" parTransId="{61DD267B-473C-4E0D-8591-A20F7E534761}" sibTransId="{2E7E7C07-4E08-454C-A374-5308E619921A}"/>
    <dgm:cxn modelId="{B57A5F4C-7E6F-438C-8AEB-408DFE82FA37}" type="presOf" srcId="{A13E7D35-B3FB-4782-9088-F8DA437F04D1}" destId="{9DDC969E-34BA-4AEB-BF2C-16389A5B5DB8}" srcOrd="0" destOrd="0" presId="urn:microsoft.com/office/officeart/2005/8/layout/vList2"/>
    <dgm:cxn modelId="{8D3B1671-94C2-43F9-B7BD-A99733CD88A2}" srcId="{E6F543F1-DCEB-4321-8F6C-F2FFE994ECE2}" destId="{ABFB3C7E-74FE-4607-99AC-84A60CEF98B4}" srcOrd="2" destOrd="0" parTransId="{A01F3441-CB4F-4871-BD1E-1671A930177B}" sibTransId="{47416B06-100D-41FF-AB4C-C4040E4DC826}"/>
    <dgm:cxn modelId="{A6445255-88EF-4ED8-9998-0CD8D27ED88F}" type="presOf" srcId="{069D2F4F-DA30-4715-B2AA-2326CC2B08D8}" destId="{A3ECD41E-5763-468B-B9F0-A4A4CDEA2948}" srcOrd="0" destOrd="0" presId="urn:microsoft.com/office/officeart/2005/8/layout/vList2"/>
    <dgm:cxn modelId="{3CBAB67A-A373-44B8-B3B6-4E58A9B2EEEB}" type="presOf" srcId="{ABFB3C7E-74FE-4607-99AC-84A60CEF98B4}" destId="{A7B23EF6-3785-4EE6-BCAC-ACB0AE6A32E9}" srcOrd="0" destOrd="0" presId="urn:microsoft.com/office/officeart/2005/8/layout/vList2"/>
    <dgm:cxn modelId="{549DD9E3-B20F-4BF3-B354-D83F587114D3}" type="presOf" srcId="{E6F543F1-DCEB-4321-8F6C-F2FFE994ECE2}" destId="{3F674F1A-4B22-4971-9B08-0B535C456A5E}" srcOrd="0" destOrd="0" presId="urn:microsoft.com/office/officeart/2005/8/layout/vList2"/>
    <dgm:cxn modelId="{81491AB6-0B94-4A84-A417-D3C03BEE7573}" type="presParOf" srcId="{3F674F1A-4B22-4971-9B08-0B535C456A5E}" destId="{9DDC969E-34BA-4AEB-BF2C-16389A5B5DB8}" srcOrd="0" destOrd="0" presId="urn:microsoft.com/office/officeart/2005/8/layout/vList2"/>
    <dgm:cxn modelId="{885048C1-CE66-45B4-B903-EB48637B8E24}" type="presParOf" srcId="{3F674F1A-4B22-4971-9B08-0B535C456A5E}" destId="{37365DE3-DF69-4CC7-BEB1-ED8A696AA932}" srcOrd="1" destOrd="0" presId="urn:microsoft.com/office/officeart/2005/8/layout/vList2"/>
    <dgm:cxn modelId="{F67CB66D-00C0-4D70-983E-C7C6974EFB4E}" type="presParOf" srcId="{3F674F1A-4B22-4971-9B08-0B535C456A5E}" destId="{A3ECD41E-5763-468B-B9F0-A4A4CDEA2948}" srcOrd="2" destOrd="0" presId="urn:microsoft.com/office/officeart/2005/8/layout/vList2"/>
    <dgm:cxn modelId="{221D9004-F884-4B22-8C5D-DD54BB4A10F8}" type="presParOf" srcId="{3F674F1A-4B22-4971-9B08-0B535C456A5E}" destId="{4B288A53-5B75-47D1-998E-AABA83667334}" srcOrd="3" destOrd="0" presId="urn:microsoft.com/office/officeart/2005/8/layout/vList2"/>
    <dgm:cxn modelId="{60335830-EBB0-4A96-B7F7-95FB5BF35FA6}" type="presParOf" srcId="{3F674F1A-4B22-4971-9B08-0B535C456A5E}" destId="{A7B23EF6-3785-4EE6-BCAC-ACB0AE6A32E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1338B2-5320-482A-BB3A-3915652221E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1BF0D6A-A456-4C3A-9CAB-9BCC2D373D4C}">
      <dgm:prSet/>
      <dgm:spPr/>
      <dgm:t>
        <a:bodyPr/>
        <a:lstStyle/>
        <a:p>
          <a:r>
            <a:rPr lang="en-US" dirty="0"/>
            <a:t>According to the chest wall status; thoracic injuries can be classified into </a:t>
          </a:r>
          <a:r>
            <a:rPr lang="en-US" b="1" dirty="0"/>
            <a:t>two</a:t>
          </a:r>
          <a:r>
            <a:rPr lang="en-US" dirty="0"/>
            <a:t> main categories :</a:t>
          </a:r>
        </a:p>
      </dgm:t>
    </dgm:pt>
    <dgm:pt modelId="{0DBBDD75-4258-4DE9-9CF7-B48E1C2A9DEC}" type="parTrans" cxnId="{852A6ACA-2F64-4423-A990-857334A512D2}">
      <dgm:prSet/>
      <dgm:spPr/>
      <dgm:t>
        <a:bodyPr/>
        <a:lstStyle/>
        <a:p>
          <a:endParaRPr lang="en-US"/>
        </a:p>
      </dgm:t>
    </dgm:pt>
    <dgm:pt modelId="{346C93AB-763B-48C9-A0E6-A53A19453C05}" type="sibTrans" cxnId="{852A6ACA-2F64-4423-A990-857334A512D2}">
      <dgm:prSet/>
      <dgm:spPr/>
      <dgm:t>
        <a:bodyPr/>
        <a:lstStyle/>
        <a:p>
          <a:endParaRPr lang="en-US"/>
        </a:p>
      </dgm:t>
    </dgm:pt>
    <dgm:pt modelId="{A72D4664-0AE4-4285-9652-31A9C5A802C7}">
      <dgm:prSet custT="1"/>
      <dgm:spPr/>
      <dgm:t>
        <a:bodyPr/>
        <a:lstStyle/>
        <a:p>
          <a:r>
            <a:rPr lang="en-US" sz="5400" dirty="0"/>
            <a:t>Open</a:t>
          </a:r>
        </a:p>
      </dgm:t>
    </dgm:pt>
    <dgm:pt modelId="{DC02E5CE-EE64-4BA8-986A-C057E03583BC}" type="parTrans" cxnId="{F0566F4B-C886-4AB2-9CB8-699675329231}">
      <dgm:prSet/>
      <dgm:spPr/>
      <dgm:t>
        <a:bodyPr/>
        <a:lstStyle/>
        <a:p>
          <a:endParaRPr lang="en-US"/>
        </a:p>
      </dgm:t>
    </dgm:pt>
    <dgm:pt modelId="{9534509A-9BB9-443B-A69C-FE47A668D4A7}" type="sibTrans" cxnId="{F0566F4B-C886-4AB2-9CB8-699675329231}">
      <dgm:prSet/>
      <dgm:spPr/>
      <dgm:t>
        <a:bodyPr/>
        <a:lstStyle/>
        <a:p>
          <a:endParaRPr lang="en-US"/>
        </a:p>
      </dgm:t>
    </dgm:pt>
    <dgm:pt modelId="{C412BD69-7E11-465D-9BDD-AFFBE4B14AA4}">
      <dgm:prSet custT="1"/>
      <dgm:spPr/>
      <dgm:t>
        <a:bodyPr/>
        <a:lstStyle/>
        <a:p>
          <a:r>
            <a:rPr lang="en-US" sz="5400" dirty="0"/>
            <a:t>Closed</a:t>
          </a:r>
        </a:p>
      </dgm:t>
    </dgm:pt>
    <dgm:pt modelId="{C1E8599C-8D1D-46FE-9363-D2BEC1102D73}" type="parTrans" cxnId="{6312444A-0E81-497C-B29D-A07FDE996E3A}">
      <dgm:prSet/>
      <dgm:spPr/>
      <dgm:t>
        <a:bodyPr/>
        <a:lstStyle/>
        <a:p>
          <a:endParaRPr lang="en-US"/>
        </a:p>
      </dgm:t>
    </dgm:pt>
    <dgm:pt modelId="{7B049BF6-A2EE-4897-BF09-C6C2D54BE95D}" type="sibTrans" cxnId="{6312444A-0E81-497C-B29D-A07FDE996E3A}">
      <dgm:prSet/>
      <dgm:spPr/>
      <dgm:t>
        <a:bodyPr/>
        <a:lstStyle/>
        <a:p>
          <a:endParaRPr lang="en-US"/>
        </a:p>
      </dgm:t>
    </dgm:pt>
    <dgm:pt modelId="{AD3C23F7-3398-4759-ADF8-02483FA8D86E}" type="pres">
      <dgm:prSet presAssocID="{B91338B2-5320-482A-BB3A-3915652221E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1C8ABC8-CCA3-4A99-9334-B17A5387F080}" type="pres">
      <dgm:prSet presAssocID="{F1BF0D6A-A456-4C3A-9CAB-9BCC2D373D4C}" presName="root" presStyleCnt="0"/>
      <dgm:spPr/>
    </dgm:pt>
    <dgm:pt modelId="{E01A94B6-928A-4B23-8CE0-0F01422F3BDD}" type="pres">
      <dgm:prSet presAssocID="{F1BF0D6A-A456-4C3A-9CAB-9BCC2D373D4C}" presName="rootComposite" presStyleCnt="0"/>
      <dgm:spPr/>
    </dgm:pt>
    <dgm:pt modelId="{9433AC99-7125-4982-8816-46659F62F477}" type="pres">
      <dgm:prSet presAssocID="{F1BF0D6A-A456-4C3A-9CAB-9BCC2D373D4C}" presName="rootText" presStyleLbl="node1" presStyleIdx="0" presStyleCnt="1" custScaleX="477325" custScaleY="170502"/>
      <dgm:spPr/>
    </dgm:pt>
    <dgm:pt modelId="{318F2CF4-70BD-4CA5-8242-F5B718FE5519}" type="pres">
      <dgm:prSet presAssocID="{F1BF0D6A-A456-4C3A-9CAB-9BCC2D373D4C}" presName="rootConnector" presStyleLbl="node1" presStyleIdx="0" presStyleCnt="1"/>
      <dgm:spPr/>
    </dgm:pt>
    <dgm:pt modelId="{111B974F-8DE1-4D82-8EFB-0979ADC88AF0}" type="pres">
      <dgm:prSet presAssocID="{F1BF0D6A-A456-4C3A-9CAB-9BCC2D373D4C}" presName="childShape" presStyleCnt="0"/>
      <dgm:spPr/>
    </dgm:pt>
    <dgm:pt modelId="{2990C4A6-8B5D-4E7A-AD9D-A9A8CCB75528}" type="pres">
      <dgm:prSet presAssocID="{DC02E5CE-EE64-4BA8-986A-C057E03583BC}" presName="Name13" presStyleLbl="parChTrans1D2" presStyleIdx="0" presStyleCnt="2"/>
      <dgm:spPr/>
    </dgm:pt>
    <dgm:pt modelId="{EEB0305B-DB84-4A0B-AB0F-C39D584E79AB}" type="pres">
      <dgm:prSet presAssocID="{A72D4664-0AE4-4285-9652-31A9C5A802C7}" presName="childText" presStyleLbl="bgAcc1" presStyleIdx="0" presStyleCnt="2" custScaleX="302895" custScaleY="137376">
        <dgm:presLayoutVars>
          <dgm:bulletEnabled val="1"/>
        </dgm:presLayoutVars>
      </dgm:prSet>
      <dgm:spPr/>
    </dgm:pt>
    <dgm:pt modelId="{614B62DB-97B3-4977-ACF4-24DF76898142}" type="pres">
      <dgm:prSet presAssocID="{C1E8599C-8D1D-46FE-9363-D2BEC1102D73}" presName="Name13" presStyleLbl="parChTrans1D2" presStyleIdx="1" presStyleCnt="2"/>
      <dgm:spPr/>
    </dgm:pt>
    <dgm:pt modelId="{CE802D23-750A-4E22-BA2F-C7008B24F90F}" type="pres">
      <dgm:prSet presAssocID="{C412BD69-7E11-465D-9BDD-AFFBE4B14AA4}" presName="childText" presStyleLbl="bgAcc1" presStyleIdx="1" presStyleCnt="2" custScaleX="305975" custScaleY="138657" custLinFactNeighborY="-8085">
        <dgm:presLayoutVars>
          <dgm:bulletEnabled val="1"/>
        </dgm:presLayoutVars>
      </dgm:prSet>
      <dgm:spPr/>
    </dgm:pt>
  </dgm:ptLst>
  <dgm:cxnLst>
    <dgm:cxn modelId="{153ED50A-AE7C-409B-83EC-110D3F833AA8}" type="presOf" srcId="{F1BF0D6A-A456-4C3A-9CAB-9BCC2D373D4C}" destId="{318F2CF4-70BD-4CA5-8242-F5B718FE5519}" srcOrd="1" destOrd="0" presId="urn:microsoft.com/office/officeart/2005/8/layout/hierarchy3"/>
    <dgm:cxn modelId="{A0504C61-BD8B-431E-8409-85DFA29BB398}" type="presOf" srcId="{C1E8599C-8D1D-46FE-9363-D2BEC1102D73}" destId="{614B62DB-97B3-4977-ACF4-24DF76898142}" srcOrd="0" destOrd="0" presId="urn:microsoft.com/office/officeart/2005/8/layout/hierarchy3"/>
    <dgm:cxn modelId="{2EF77F41-093E-4CA6-A814-E0C1540E5CD7}" type="presOf" srcId="{A72D4664-0AE4-4285-9652-31A9C5A802C7}" destId="{EEB0305B-DB84-4A0B-AB0F-C39D584E79AB}" srcOrd="0" destOrd="0" presId="urn:microsoft.com/office/officeart/2005/8/layout/hierarchy3"/>
    <dgm:cxn modelId="{6312444A-0E81-497C-B29D-A07FDE996E3A}" srcId="{F1BF0D6A-A456-4C3A-9CAB-9BCC2D373D4C}" destId="{C412BD69-7E11-465D-9BDD-AFFBE4B14AA4}" srcOrd="1" destOrd="0" parTransId="{C1E8599C-8D1D-46FE-9363-D2BEC1102D73}" sibTransId="{7B049BF6-A2EE-4897-BF09-C6C2D54BE95D}"/>
    <dgm:cxn modelId="{F0566F4B-C886-4AB2-9CB8-699675329231}" srcId="{F1BF0D6A-A456-4C3A-9CAB-9BCC2D373D4C}" destId="{A72D4664-0AE4-4285-9652-31A9C5A802C7}" srcOrd="0" destOrd="0" parTransId="{DC02E5CE-EE64-4BA8-986A-C057E03583BC}" sibTransId="{9534509A-9BB9-443B-A69C-FE47A668D4A7}"/>
    <dgm:cxn modelId="{E3F438B0-F8C5-43AF-AB94-3F3D0DAEFE42}" type="presOf" srcId="{B91338B2-5320-482A-BB3A-3915652221EE}" destId="{AD3C23F7-3398-4759-ADF8-02483FA8D86E}" srcOrd="0" destOrd="0" presId="urn:microsoft.com/office/officeart/2005/8/layout/hierarchy3"/>
    <dgm:cxn modelId="{852A6ACA-2F64-4423-A990-857334A512D2}" srcId="{B91338B2-5320-482A-BB3A-3915652221EE}" destId="{F1BF0D6A-A456-4C3A-9CAB-9BCC2D373D4C}" srcOrd="0" destOrd="0" parTransId="{0DBBDD75-4258-4DE9-9CF7-B48E1C2A9DEC}" sibTransId="{346C93AB-763B-48C9-A0E6-A53A19453C05}"/>
    <dgm:cxn modelId="{ABB0DFD6-CF0D-4ACB-A386-EBD7AD21FE6B}" type="presOf" srcId="{DC02E5CE-EE64-4BA8-986A-C057E03583BC}" destId="{2990C4A6-8B5D-4E7A-AD9D-A9A8CCB75528}" srcOrd="0" destOrd="0" presId="urn:microsoft.com/office/officeart/2005/8/layout/hierarchy3"/>
    <dgm:cxn modelId="{F176F1E0-D506-4D3D-9BE2-DF33F79AD771}" type="presOf" srcId="{F1BF0D6A-A456-4C3A-9CAB-9BCC2D373D4C}" destId="{9433AC99-7125-4982-8816-46659F62F477}" srcOrd="0" destOrd="0" presId="urn:microsoft.com/office/officeart/2005/8/layout/hierarchy3"/>
    <dgm:cxn modelId="{7CCF63EF-AA86-4354-8D17-EBE62AEB2220}" type="presOf" srcId="{C412BD69-7E11-465D-9BDD-AFFBE4B14AA4}" destId="{CE802D23-750A-4E22-BA2F-C7008B24F90F}" srcOrd="0" destOrd="0" presId="urn:microsoft.com/office/officeart/2005/8/layout/hierarchy3"/>
    <dgm:cxn modelId="{B61DE483-B23F-4C8D-BDE9-A6BFD8C36F47}" type="presParOf" srcId="{AD3C23F7-3398-4759-ADF8-02483FA8D86E}" destId="{11C8ABC8-CCA3-4A99-9334-B17A5387F080}" srcOrd="0" destOrd="0" presId="urn:microsoft.com/office/officeart/2005/8/layout/hierarchy3"/>
    <dgm:cxn modelId="{8F98CECD-6650-4600-842F-A4923472AE60}" type="presParOf" srcId="{11C8ABC8-CCA3-4A99-9334-B17A5387F080}" destId="{E01A94B6-928A-4B23-8CE0-0F01422F3BDD}" srcOrd="0" destOrd="0" presId="urn:microsoft.com/office/officeart/2005/8/layout/hierarchy3"/>
    <dgm:cxn modelId="{C0A049D6-92D1-40CD-B0E3-A4A5579A46F4}" type="presParOf" srcId="{E01A94B6-928A-4B23-8CE0-0F01422F3BDD}" destId="{9433AC99-7125-4982-8816-46659F62F477}" srcOrd="0" destOrd="0" presId="urn:microsoft.com/office/officeart/2005/8/layout/hierarchy3"/>
    <dgm:cxn modelId="{CB4C9258-572C-47CA-9254-EB0B1FED2CCB}" type="presParOf" srcId="{E01A94B6-928A-4B23-8CE0-0F01422F3BDD}" destId="{318F2CF4-70BD-4CA5-8242-F5B718FE5519}" srcOrd="1" destOrd="0" presId="urn:microsoft.com/office/officeart/2005/8/layout/hierarchy3"/>
    <dgm:cxn modelId="{364295B5-FDED-4467-9106-EF6A2B296C91}" type="presParOf" srcId="{11C8ABC8-CCA3-4A99-9334-B17A5387F080}" destId="{111B974F-8DE1-4D82-8EFB-0979ADC88AF0}" srcOrd="1" destOrd="0" presId="urn:microsoft.com/office/officeart/2005/8/layout/hierarchy3"/>
    <dgm:cxn modelId="{4AA56B57-99C0-4A7D-B0D7-6F8EDE4718AD}" type="presParOf" srcId="{111B974F-8DE1-4D82-8EFB-0979ADC88AF0}" destId="{2990C4A6-8B5D-4E7A-AD9D-A9A8CCB75528}" srcOrd="0" destOrd="0" presId="urn:microsoft.com/office/officeart/2005/8/layout/hierarchy3"/>
    <dgm:cxn modelId="{BFFF4823-C606-4DCA-A003-8775DF48C3F1}" type="presParOf" srcId="{111B974F-8DE1-4D82-8EFB-0979ADC88AF0}" destId="{EEB0305B-DB84-4A0B-AB0F-C39D584E79AB}" srcOrd="1" destOrd="0" presId="urn:microsoft.com/office/officeart/2005/8/layout/hierarchy3"/>
    <dgm:cxn modelId="{CB5CE64A-D514-4149-AFD1-A3C17C27B62A}" type="presParOf" srcId="{111B974F-8DE1-4D82-8EFB-0979ADC88AF0}" destId="{614B62DB-97B3-4977-ACF4-24DF76898142}" srcOrd="2" destOrd="0" presId="urn:microsoft.com/office/officeart/2005/8/layout/hierarchy3"/>
    <dgm:cxn modelId="{3F4B5568-E799-43F3-A890-08AD74D29398}" type="presParOf" srcId="{111B974F-8DE1-4D82-8EFB-0979ADC88AF0}" destId="{CE802D23-750A-4E22-BA2F-C7008B24F90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28497-604D-4713-A55C-6A534894F8C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D753139-8BFD-4BB9-8481-7FA7A50A73DA}">
      <dgm:prSet/>
      <dgm:spPr/>
      <dgm:t>
        <a:bodyPr/>
        <a:lstStyle/>
        <a:p>
          <a:pPr algn="ctr">
            <a:defRPr b="1"/>
          </a:pPr>
          <a:r>
            <a:rPr lang="en-US"/>
            <a:t>Parietal injuries</a:t>
          </a:r>
        </a:p>
      </dgm:t>
    </dgm:pt>
    <dgm:pt modelId="{6F1A4100-C934-473E-A9C1-7EBCA6C5F39E}" type="parTrans" cxnId="{DD1E69F1-EC78-44D5-AB1B-9E797FADDCF5}">
      <dgm:prSet/>
      <dgm:spPr/>
      <dgm:t>
        <a:bodyPr/>
        <a:lstStyle/>
        <a:p>
          <a:pPr algn="ctr"/>
          <a:endParaRPr lang="en-US"/>
        </a:p>
      </dgm:t>
    </dgm:pt>
    <dgm:pt modelId="{E5EC1B43-F087-4897-A23C-92E24ECDC01B}" type="sibTrans" cxnId="{DD1E69F1-EC78-44D5-AB1B-9E797FADDCF5}">
      <dgm:prSet/>
      <dgm:spPr/>
      <dgm:t>
        <a:bodyPr/>
        <a:lstStyle/>
        <a:p>
          <a:pPr algn="ctr"/>
          <a:endParaRPr lang="en-US"/>
        </a:p>
      </dgm:t>
    </dgm:pt>
    <dgm:pt modelId="{D8A28DC1-06D1-4192-B4C3-606034B41B19}">
      <dgm:prSet/>
      <dgm:spPr/>
      <dgm:t>
        <a:bodyPr/>
        <a:lstStyle/>
        <a:p>
          <a:pPr algn="ctr"/>
          <a:r>
            <a:rPr lang="en-US"/>
            <a:t>Soft tissue </a:t>
          </a:r>
        </a:p>
      </dgm:t>
    </dgm:pt>
    <dgm:pt modelId="{444619F1-5A6D-4693-9E21-203DBB654EE3}" type="parTrans" cxnId="{D982F4A6-75E0-4EE3-B87B-404A7060DE8C}">
      <dgm:prSet/>
      <dgm:spPr/>
      <dgm:t>
        <a:bodyPr/>
        <a:lstStyle/>
        <a:p>
          <a:pPr algn="ctr"/>
          <a:endParaRPr lang="en-US"/>
        </a:p>
      </dgm:t>
    </dgm:pt>
    <dgm:pt modelId="{D9C72F30-A3A9-4B43-8CF2-2CDB9EA50711}" type="sibTrans" cxnId="{D982F4A6-75E0-4EE3-B87B-404A7060DE8C}">
      <dgm:prSet/>
      <dgm:spPr/>
      <dgm:t>
        <a:bodyPr/>
        <a:lstStyle/>
        <a:p>
          <a:pPr algn="ctr"/>
          <a:endParaRPr lang="en-US"/>
        </a:p>
      </dgm:t>
    </dgm:pt>
    <dgm:pt modelId="{21874565-413E-4F20-81DE-D92EBBF5FADA}">
      <dgm:prSet/>
      <dgm:spPr/>
      <dgm:t>
        <a:bodyPr/>
        <a:lstStyle/>
        <a:p>
          <a:pPr algn="ctr"/>
          <a:r>
            <a:rPr lang="en-US"/>
            <a:t>Bone</a:t>
          </a:r>
        </a:p>
      </dgm:t>
    </dgm:pt>
    <dgm:pt modelId="{2B28B8B6-A761-40AE-8294-8A84188675F0}" type="parTrans" cxnId="{F6DB7E6F-3023-497B-854A-67A9EDDCF1D0}">
      <dgm:prSet/>
      <dgm:spPr/>
      <dgm:t>
        <a:bodyPr/>
        <a:lstStyle/>
        <a:p>
          <a:pPr algn="ctr"/>
          <a:endParaRPr lang="en-US"/>
        </a:p>
      </dgm:t>
    </dgm:pt>
    <dgm:pt modelId="{6D83B3DA-6F9A-4F6B-94AF-A2B6A4CD1F20}" type="sibTrans" cxnId="{F6DB7E6F-3023-497B-854A-67A9EDDCF1D0}">
      <dgm:prSet/>
      <dgm:spPr/>
      <dgm:t>
        <a:bodyPr/>
        <a:lstStyle/>
        <a:p>
          <a:pPr algn="ctr"/>
          <a:endParaRPr lang="en-US"/>
        </a:p>
      </dgm:t>
    </dgm:pt>
    <dgm:pt modelId="{67443381-9077-496E-B6C2-38E72FA1DE8A}">
      <dgm:prSet/>
      <dgm:spPr/>
      <dgm:t>
        <a:bodyPr/>
        <a:lstStyle/>
        <a:p>
          <a:pPr algn="ctr">
            <a:defRPr b="1"/>
          </a:pPr>
          <a:r>
            <a:rPr lang="en-US" dirty="0"/>
            <a:t>Visceral injuries</a:t>
          </a:r>
        </a:p>
      </dgm:t>
    </dgm:pt>
    <dgm:pt modelId="{CC4412CE-537F-4412-98D2-737249EDB024}" type="parTrans" cxnId="{B9D6C3EF-E5DD-4A3F-B1AC-6F27C062AAFD}">
      <dgm:prSet/>
      <dgm:spPr/>
      <dgm:t>
        <a:bodyPr/>
        <a:lstStyle/>
        <a:p>
          <a:pPr algn="ctr"/>
          <a:endParaRPr lang="en-US"/>
        </a:p>
      </dgm:t>
    </dgm:pt>
    <dgm:pt modelId="{D5AB0F28-02A6-4436-903E-5AB0C8E0ED4B}" type="sibTrans" cxnId="{B9D6C3EF-E5DD-4A3F-B1AC-6F27C062AAFD}">
      <dgm:prSet/>
      <dgm:spPr/>
      <dgm:t>
        <a:bodyPr/>
        <a:lstStyle/>
        <a:p>
          <a:pPr algn="ctr"/>
          <a:endParaRPr lang="en-US"/>
        </a:p>
      </dgm:t>
    </dgm:pt>
    <dgm:pt modelId="{E0E77C95-D8C6-43F5-9E32-1FB233CCC1FA}">
      <dgm:prSet/>
      <dgm:spPr/>
      <dgm:t>
        <a:bodyPr/>
        <a:lstStyle/>
        <a:p>
          <a:pPr algn="ctr"/>
          <a:r>
            <a:rPr lang="en-US"/>
            <a:t>Thoracic injuries </a:t>
          </a:r>
        </a:p>
      </dgm:t>
    </dgm:pt>
    <dgm:pt modelId="{0B4B07B9-7353-44A2-AAD7-330D6FDC036E}" type="parTrans" cxnId="{F721AF01-2E07-4B17-ADFE-231FFF4135BD}">
      <dgm:prSet/>
      <dgm:spPr/>
      <dgm:t>
        <a:bodyPr/>
        <a:lstStyle/>
        <a:p>
          <a:pPr algn="ctr"/>
          <a:endParaRPr lang="en-US"/>
        </a:p>
      </dgm:t>
    </dgm:pt>
    <dgm:pt modelId="{F828C937-05E3-456C-ADB1-3AB8FDA52CEE}" type="sibTrans" cxnId="{F721AF01-2E07-4B17-ADFE-231FFF4135BD}">
      <dgm:prSet/>
      <dgm:spPr/>
      <dgm:t>
        <a:bodyPr/>
        <a:lstStyle/>
        <a:p>
          <a:pPr algn="ctr"/>
          <a:endParaRPr lang="en-US"/>
        </a:p>
      </dgm:t>
    </dgm:pt>
    <dgm:pt modelId="{B99B60FB-CD6A-4FFC-B33F-0067B5D8651A}">
      <dgm:prSet/>
      <dgm:spPr/>
      <dgm:t>
        <a:bodyPr/>
        <a:lstStyle/>
        <a:p>
          <a:pPr algn="ctr"/>
          <a:r>
            <a:rPr lang="en-US"/>
            <a:t>Pleura and lung</a:t>
          </a:r>
        </a:p>
      </dgm:t>
    </dgm:pt>
    <dgm:pt modelId="{74D33D85-E6E0-4EC4-8C36-C776DFC9821A}" type="parTrans" cxnId="{EC144619-BA7F-426E-97E7-5D69B623ED8E}">
      <dgm:prSet/>
      <dgm:spPr/>
      <dgm:t>
        <a:bodyPr/>
        <a:lstStyle/>
        <a:p>
          <a:pPr algn="ctr"/>
          <a:endParaRPr lang="en-US"/>
        </a:p>
      </dgm:t>
    </dgm:pt>
    <dgm:pt modelId="{00905093-341E-4B1A-ABA6-F14046076418}" type="sibTrans" cxnId="{EC144619-BA7F-426E-97E7-5D69B623ED8E}">
      <dgm:prSet/>
      <dgm:spPr/>
      <dgm:t>
        <a:bodyPr/>
        <a:lstStyle/>
        <a:p>
          <a:pPr algn="ctr"/>
          <a:endParaRPr lang="en-US"/>
        </a:p>
      </dgm:t>
    </dgm:pt>
    <dgm:pt modelId="{1C4D5F09-E7B5-498B-8F8A-69E408E5C3DE}">
      <dgm:prSet/>
      <dgm:spPr/>
      <dgm:t>
        <a:bodyPr/>
        <a:lstStyle/>
        <a:p>
          <a:pPr algn="ctr"/>
          <a:r>
            <a:rPr lang="en-US"/>
            <a:t>Heart</a:t>
          </a:r>
        </a:p>
      </dgm:t>
    </dgm:pt>
    <dgm:pt modelId="{1548A82B-B1DC-4284-BB19-DCB94D4ED55B}" type="parTrans" cxnId="{3C0DC3E7-51D0-4E27-878E-52E8280EDEA8}">
      <dgm:prSet/>
      <dgm:spPr/>
      <dgm:t>
        <a:bodyPr/>
        <a:lstStyle/>
        <a:p>
          <a:pPr algn="ctr"/>
          <a:endParaRPr lang="en-US"/>
        </a:p>
      </dgm:t>
    </dgm:pt>
    <dgm:pt modelId="{B8DCFAD4-5A9C-4EEC-A93A-6E70BDA3C2C2}" type="sibTrans" cxnId="{3C0DC3E7-51D0-4E27-878E-52E8280EDEA8}">
      <dgm:prSet/>
      <dgm:spPr/>
      <dgm:t>
        <a:bodyPr/>
        <a:lstStyle/>
        <a:p>
          <a:pPr algn="ctr"/>
          <a:endParaRPr lang="en-US"/>
        </a:p>
      </dgm:t>
    </dgm:pt>
    <dgm:pt modelId="{3AE2C098-0DC0-4DFA-857E-D2BF1A9299C1}">
      <dgm:prSet/>
      <dgm:spPr/>
      <dgm:t>
        <a:bodyPr/>
        <a:lstStyle/>
        <a:p>
          <a:pPr algn="ctr"/>
          <a:r>
            <a:rPr lang="en-US"/>
            <a:t>Tracheo-bronchial tree </a:t>
          </a:r>
        </a:p>
      </dgm:t>
    </dgm:pt>
    <dgm:pt modelId="{0E298F39-E0AE-4AFD-989B-301944A46619}" type="parTrans" cxnId="{63B3522D-B0A6-4CAE-9D2E-EB1115786413}">
      <dgm:prSet/>
      <dgm:spPr/>
      <dgm:t>
        <a:bodyPr/>
        <a:lstStyle/>
        <a:p>
          <a:pPr algn="ctr"/>
          <a:endParaRPr lang="en-US"/>
        </a:p>
      </dgm:t>
    </dgm:pt>
    <dgm:pt modelId="{369D7E4D-6EC0-40E8-9D28-7F0DA8145165}" type="sibTrans" cxnId="{63B3522D-B0A6-4CAE-9D2E-EB1115786413}">
      <dgm:prSet/>
      <dgm:spPr/>
      <dgm:t>
        <a:bodyPr/>
        <a:lstStyle/>
        <a:p>
          <a:pPr algn="ctr"/>
          <a:endParaRPr lang="en-US"/>
        </a:p>
      </dgm:t>
    </dgm:pt>
    <dgm:pt modelId="{25B7BEB6-791F-4F1B-8F5B-0E2F00108A6D}">
      <dgm:prSet/>
      <dgm:spPr/>
      <dgm:t>
        <a:bodyPr/>
        <a:lstStyle/>
        <a:p>
          <a:pPr algn="ctr"/>
          <a:r>
            <a:rPr lang="en-US" dirty="0"/>
            <a:t>Major vessels</a:t>
          </a:r>
        </a:p>
      </dgm:t>
    </dgm:pt>
    <dgm:pt modelId="{E4785E5D-3732-4278-A5F9-E52688D9ECFD}" type="parTrans" cxnId="{9C46194E-AA79-47F8-B76D-AE9B6F083FBD}">
      <dgm:prSet/>
      <dgm:spPr/>
      <dgm:t>
        <a:bodyPr/>
        <a:lstStyle/>
        <a:p>
          <a:pPr algn="ctr"/>
          <a:endParaRPr lang="en-US"/>
        </a:p>
      </dgm:t>
    </dgm:pt>
    <dgm:pt modelId="{33170D71-0382-474F-A47F-347C795793F2}" type="sibTrans" cxnId="{9C46194E-AA79-47F8-B76D-AE9B6F083FBD}">
      <dgm:prSet/>
      <dgm:spPr/>
      <dgm:t>
        <a:bodyPr/>
        <a:lstStyle/>
        <a:p>
          <a:pPr algn="ctr"/>
          <a:endParaRPr lang="en-US"/>
        </a:p>
      </dgm:t>
    </dgm:pt>
    <dgm:pt modelId="{3C32F17C-4671-4FA8-87FC-F32C3F9785B5}">
      <dgm:prSet/>
      <dgm:spPr/>
      <dgm:t>
        <a:bodyPr/>
        <a:lstStyle/>
        <a:p>
          <a:pPr algn="ctr"/>
          <a:r>
            <a:rPr lang="en-US" dirty="0"/>
            <a:t>Esophagus and diaphragm</a:t>
          </a:r>
        </a:p>
      </dgm:t>
    </dgm:pt>
    <dgm:pt modelId="{2741AD92-ABEE-4BC6-BED1-FEEB44F102AC}" type="parTrans" cxnId="{637FA27F-BF50-4CC3-9E49-B43A103178C0}">
      <dgm:prSet/>
      <dgm:spPr/>
      <dgm:t>
        <a:bodyPr/>
        <a:lstStyle/>
        <a:p>
          <a:pPr algn="ctr"/>
          <a:endParaRPr lang="en-US"/>
        </a:p>
      </dgm:t>
    </dgm:pt>
    <dgm:pt modelId="{1B1C8FE1-17CF-46E8-9D2B-A034E4CD6A67}" type="sibTrans" cxnId="{637FA27F-BF50-4CC3-9E49-B43A103178C0}">
      <dgm:prSet/>
      <dgm:spPr/>
      <dgm:t>
        <a:bodyPr/>
        <a:lstStyle/>
        <a:p>
          <a:pPr algn="ctr"/>
          <a:endParaRPr lang="en-US"/>
        </a:p>
      </dgm:t>
    </dgm:pt>
    <dgm:pt modelId="{E5B1243C-3AA5-4346-9B52-ADF518F91FB1}">
      <dgm:prSet/>
      <dgm:spPr/>
      <dgm:t>
        <a:bodyPr/>
        <a:lstStyle/>
        <a:p>
          <a:pPr algn="ctr"/>
          <a:r>
            <a:rPr lang="en-US" dirty="0"/>
            <a:t>Associated abdominal injuries</a:t>
          </a:r>
        </a:p>
      </dgm:t>
    </dgm:pt>
    <dgm:pt modelId="{82538E8C-3A22-4BCB-9BE6-00467A70EB5C}" type="parTrans" cxnId="{C019143D-0DBB-4CC4-B8BE-79F57D588CBA}">
      <dgm:prSet/>
      <dgm:spPr/>
      <dgm:t>
        <a:bodyPr/>
        <a:lstStyle/>
        <a:p>
          <a:pPr algn="ctr"/>
          <a:endParaRPr lang="en-US"/>
        </a:p>
      </dgm:t>
    </dgm:pt>
    <dgm:pt modelId="{4A35036B-24E6-4838-890E-0FFE8CEAC22F}" type="sibTrans" cxnId="{C019143D-0DBB-4CC4-B8BE-79F57D588CBA}">
      <dgm:prSet/>
      <dgm:spPr/>
      <dgm:t>
        <a:bodyPr/>
        <a:lstStyle/>
        <a:p>
          <a:pPr algn="ctr"/>
          <a:endParaRPr lang="en-US"/>
        </a:p>
      </dgm:t>
    </dgm:pt>
    <dgm:pt modelId="{316CC440-3A92-4098-9124-2F265550AA16}" type="pres">
      <dgm:prSet presAssocID="{EC028497-604D-4713-A55C-6A534894F8C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1A4333-0C46-4830-A3E5-BDF9DF618938}" type="pres">
      <dgm:prSet presAssocID="{0D753139-8BFD-4BB9-8481-7FA7A50A73DA}" presName="hierRoot1" presStyleCnt="0"/>
      <dgm:spPr/>
    </dgm:pt>
    <dgm:pt modelId="{5370CBD8-5541-44A8-B593-C0107734A007}" type="pres">
      <dgm:prSet presAssocID="{0D753139-8BFD-4BB9-8481-7FA7A50A73DA}" presName="composite" presStyleCnt="0"/>
      <dgm:spPr/>
    </dgm:pt>
    <dgm:pt modelId="{64743807-FB6F-4576-9A47-A004C02F7920}" type="pres">
      <dgm:prSet presAssocID="{0D753139-8BFD-4BB9-8481-7FA7A50A73DA}" presName="background" presStyleLbl="node0" presStyleIdx="0" presStyleCnt="2"/>
      <dgm:spPr/>
    </dgm:pt>
    <dgm:pt modelId="{6DB97EB8-3C9B-44EF-AFA5-ACE48454A222}" type="pres">
      <dgm:prSet presAssocID="{0D753139-8BFD-4BB9-8481-7FA7A50A73DA}" presName="text" presStyleLbl="fgAcc0" presStyleIdx="0" presStyleCnt="2">
        <dgm:presLayoutVars>
          <dgm:chPref val="3"/>
        </dgm:presLayoutVars>
      </dgm:prSet>
      <dgm:spPr/>
    </dgm:pt>
    <dgm:pt modelId="{03E49A7C-FAB1-47FF-B8AC-A0C5E74E2112}" type="pres">
      <dgm:prSet presAssocID="{0D753139-8BFD-4BB9-8481-7FA7A50A73DA}" presName="hierChild2" presStyleCnt="0"/>
      <dgm:spPr/>
    </dgm:pt>
    <dgm:pt modelId="{2B0F6218-1B96-457D-91FF-24DD66AD87DB}" type="pres">
      <dgm:prSet presAssocID="{444619F1-5A6D-4693-9E21-203DBB654EE3}" presName="Name10" presStyleLbl="parChTrans1D2" presStyleIdx="0" presStyleCnt="4"/>
      <dgm:spPr/>
    </dgm:pt>
    <dgm:pt modelId="{1D73556A-DA4B-4FAF-83D7-DC447DC46DF1}" type="pres">
      <dgm:prSet presAssocID="{D8A28DC1-06D1-4192-B4C3-606034B41B19}" presName="hierRoot2" presStyleCnt="0"/>
      <dgm:spPr/>
    </dgm:pt>
    <dgm:pt modelId="{A16B6D63-A855-4761-B66C-BDA3F3C24CAD}" type="pres">
      <dgm:prSet presAssocID="{D8A28DC1-06D1-4192-B4C3-606034B41B19}" presName="composite2" presStyleCnt="0"/>
      <dgm:spPr/>
    </dgm:pt>
    <dgm:pt modelId="{3453C61D-508B-4BDC-AD33-070D72BB8509}" type="pres">
      <dgm:prSet presAssocID="{D8A28DC1-06D1-4192-B4C3-606034B41B19}" presName="background2" presStyleLbl="node2" presStyleIdx="0" presStyleCnt="4"/>
      <dgm:spPr/>
    </dgm:pt>
    <dgm:pt modelId="{75CE8616-3B8B-49C7-B25B-5A53759638D3}" type="pres">
      <dgm:prSet presAssocID="{D8A28DC1-06D1-4192-B4C3-606034B41B19}" presName="text2" presStyleLbl="fgAcc2" presStyleIdx="0" presStyleCnt="4">
        <dgm:presLayoutVars>
          <dgm:chPref val="3"/>
        </dgm:presLayoutVars>
      </dgm:prSet>
      <dgm:spPr/>
    </dgm:pt>
    <dgm:pt modelId="{755988B9-184B-4D8C-B38F-1187C59A16FB}" type="pres">
      <dgm:prSet presAssocID="{D8A28DC1-06D1-4192-B4C3-606034B41B19}" presName="hierChild3" presStyleCnt="0"/>
      <dgm:spPr/>
    </dgm:pt>
    <dgm:pt modelId="{CA5C5DFA-98BE-441B-BE5E-D2BEE5AB2849}" type="pres">
      <dgm:prSet presAssocID="{2B28B8B6-A761-40AE-8294-8A84188675F0}" presName="Name10" presStyleLbl="parChTrans1D2" presStyleIdx="1" presStyleCnt="4"/>
      <dgm:spPr/>
    </dgm:pt>
    <dgm:pt modelId="{EF8B77A3-B4A5-461D-9996-935A1567687C}" type="pres">
      <dgm:prSet presAssocID="{21874565-413E-4F20-81DE-D92EBBF5FADA}" presName="hierRoot2" presStyleCnt="0"/>
      <dgm:spPr/>
    </dgm:pt>
    <dgm:pt modelId="{F0588DEB-E1F0-486A-BD7B-EF0EFA5B276F}" type="pres">
      <dgm:prSet presAssocID="{21874565-413E-4F20-81DE-D92EBBF5FADA}" presName="composite2" presStyleCnt="0"/>
      <dgm:spPr/>
    </dgm:pt>
    <dgm:pt modelId="{5AB6D17D-68E5-458B-AA9B-43D8AE46F7F8}" type="pres">
      <dgm:prSet presAssocID="{21874565-413E-4F20-81DE-D92EBBF5FADA}" presName="background2" presStyleLbl="node2" presStyleIdx="1" presStyleCnt="4"/>
      <dgm:spPr/>
    </dgm:pt>
    <dgm:pt modelId="{7CD48659-8282-4EDE-B63A-5B370B1E70FC}" type="pres">
      <dgm:prSet presAssocID="{21874565-413E-4F20-81DE-D92EBBF5FADA}" presName="text2" presStyleLbl="fgAcc2" presStyleIdx="1" presStyleCnt="4">
        <dgm:presLayoutVars>
          <dgm:chPref val="3"/>
        </dgm:presLayoutVars>
      </dgm:prSet>
      <dgm:spPr/>
    </dgm:pt>
    <dgm:pt modelId="{8367AB42-1929-4CA9-9373-A3FCC4FF749C}" type="pres">
      <dgm:prSet presAssocID="{21874565-413E-4F20-81DE-D92EBBF5FADA}" presName="hierChild3" presStyleCnt="0"/>
      <dgm:spPr/>
    </dgm:pt>
    <dgm:pt modelId="{9798FD02-7A6A-4933-9D77-AB3369F2EBC4}" type="pres">
      <dgm:prSet presAssocID="{67443381-9077-496E-B6C2-38E72FA1DE8A}" presName="hierRoot1" presStyleCnt="0"/>
      <dgm:spPr/>
    </dgm:pt>
    <dgm:pt modelId="{FDDA580A-AB4D-441D-90E5-39BB73BA336F}" type="pres">
      <dgm:prSet presAssocID="{67443381-9077-496E-B6C2-38E72FA1DE8A}" presName="composite" presStyleCnt="0"/>
      <dgm:spPr/>
    </dgm:pt>
    <dgm:pt modelId="{48694E49-4ABC-49B4-BE57-7CFAA401D730}" type="pres">
      <dgm:prSet presAssocID="{67443381-9077-496E-B6C2-38E72FA1DE8A}" presName="background" presStyleLbl="node0" presStyleIdx="1" presStyleCnt="2"/>
      <dgm:spPr/>
    </dgm:pt>
    <dgm:pt modelId="{0BB6AC28-0EB9-42EC-BB32-79F718716C69}" type="pres">
      <dgm:prSet presAssocID="{67443381-9077-496E-B6C2-38E72FA1DE8A}" presName="text" presStyleLbl="fgAcc0" presStyleIdx="1" presStyleCnt="2">
        <dgm:presLayoutVars>
          <dgm:chPref val="3"/>
        </dgm:presLayoutVars>
      </dgm:prSet>
      <dgm:spPr/>
    </dgm:pt>
    <dgm:pt modelId="{9F6B2DCA-A77C-4CBE-ADEA-88D672BC1498}" type="pres">
      <dgm:prSet presAssocID="{67443381-9077-496E-B6C2-38E72FA1DE8A}" presName="hierChild2" presStyleCnt="0"/>
      <dgm:spPr/>
    </dgm:pt>
    <dgm:pt modelId="{2223DF57-2503-46C2-8941-907EA8A34E0A}" type="pres">
      <dgm:prSet presAssocID="{0B4B07B9-7353-44A2-AAD7-330D6FDC036E}" presName="Name10" presStyleLbl="parChTrans1D2" presStyleIdx="2" presStyleCnt="4"/>
      <dgm:spPr/>
    </dgm:pt>
    <dgm:pt modelId="{87CEF08B-0F0B-44EC-9FF4-13FFA1EF56A3}" type="pres">
      <dgm:prSet presAssocID="{E0E77C95-D8C6-43F5-9E32-1FB233CCC1FA}" presName="hierRoot2" presStyleCnt="0"/>
      <dgm:spPr/>
    </dgm:pt>
    <dgm:pt modelId="{F18C9D5D-4F0A-4B2A-B86D-ABD67969176A}" type="pres">
      <dgm:prSet presAssocID="{E0E77C95-D8C6-43F5-9E32-1FB233CCC1FA}" presName="composite2" presStyleCnt="0"/>
      <dgm:spPr/>
    </dgm:pt>
    <dgm:pt modelId="{00A8C37E-4EA2-4020-BD94-44847F97647D}" type="pres">
      <dgm:prSet presAssocID="{E0E77C95-D8C6-43F5-9E32-1FB233CCC1FA}" presName="background2" presStyleLbl="node2" presStyleIdx="2" presStyleCnt="4"/>
      <dgm:spPr/>
    </dgm:pt>
    <dgm:pt modelId="{71224289-ED47-4593-B92B-50F3BC0AAD82}" type="pres">
      <dgm:prSet presAssocID="{E0E77C95-D8C6-43F5-9E32-1FB233CCC1FA}" presName="text2" presStyleLbl="fgAcc2" presStyleIdx="2" presStyleCnt="4">
        <dgm:presLayoutVars>
          <dgm:chPref val="3"/>
        </dgm:presLayoutVars>
      </dgm:prSet>
      <dgm:spPr/>
    </dgm:pt>
    <dgm:pt modelId="{89BF6581-2D40-49D1-9512-C9B450E39F39}" type="pres">
      <dgm:prSet presAssocID="{E0E77C95-D8C6-43F5-9E32-1FB233CCC1FA}" presName="hierChild3" presStyleCnt="0"/>
      <dgm:spPr/>
    </dgm:pt>
    <dgm:pt modelId="{0A51EA5B-A93A-4540-B5F2-38C0ADB08E8E}" type="pres">
      <dgm:prSet presAssocID="{74D33D85-E6E0-4EC4-8C36-C776DFC9821A}" presName="Name17" presStyleLbl="parChTrans1D3" presStyleIdx="0" presStyleCnt="5"/>
      <dgm:spPr/>
    </dgm:pt>
    <dgm:pt modelId="{164DF377-5E5E-4928-80EA-503015F7A8D5}" type="pres">
      <dgm:prSet presAssocID="{B99B60FB-CD6A-4FFC-B33F-0067B5D8651A}" presName="hierRoot3" presStyleCnt="0"/>
      <dgm:spPr/>
    </dgm:pt>
    <dgm:pt modelId="{9B3ED875-F739-497E-9A9E-E5A1BE4F6BD0}" type="pres">
      <dgm:prSet presAssocID="{B99B60FB-CD6A-4FFC-B33F-0067B5D8651A}" presName="composite3" presStyleCnt="0"/>
      <dgm:spPr/>
    </dgm:pt>
    <dgm:pt modelId="{466A0DCC-20AD-472C-B28C-3E8E3C6A5CE1}" type="pres">
      <dgm:prSet presAssocID="{B99B60FB-CD6A-4FFC-B33F-0067B5D8651A}" presName="background3" presStyleLbl="node3" presStyleIdx="0" presStyleCnt="5"/>
      <dgm:spPr/>
    </dgm:pt>
    <dgm:pt modelId="{4B16FBA9-5EDC-4F2F-8235-1D3F70F3F762}" type="pres">
      <dgm:prSet presAssocID="{B99B60FB-CD6A-4FFC-B33F-0067B5D8651A}" presName="text3" presStyleLbl="fgAcc3" presStyleIdx="0" presStyleCnt="5">
        <dgm:presLayoutVars>
          <dgm:chPref val="3"/>
        </dgm:presLayoutVars>
      </dgm:prSet>
      <dgm:spPr/>
    </dgm:pt>
    <dgm:pt modelId="{C841F240-6FC8-45AD-8E4B-96E7C5B19002}" type="pres">
      <dgm:prSet presAssocID="{B99B60FB-CD6A-4FFC-B33F-0067B5D8651A}" presName="hierChild4" presStyleCnt="0"/>
      <dgm:spPr/>
    </dgm:pt>
    <dgm:pt modelId="{DBD70C50-85BF-4D4D-8AEB-DADFCCD585DD}" type="pres">
      <dgm:prSet presAssocID="{1548A82B-B1DC-4284-BB19-DCB94D4ED55B}" presName="Name17" presStyleLbl="parChTrans1D3" presStyleIdx="1" presStyleCnt="5"/>
      <dgm:spPr/>
    </dgm:pt>
    <dgm:pt modelId="{DAF35AC9-36D8-4AD7-A2DA-BB82BAE56DE4}" type="pres">
      <dgm:prSet presAssocID="{1C4D5F09-E7B5-498B-8F8A-69E408E5C3DE}" presName="hierRoot3" presStyleCnt="0"/>
      <dgm:spPr/>
    </dgm:pt>
    <dgm:pt modelId="{6C8F9E5E-EF7B-45E9-9128-453AAE7A2FC4}" type="pres">
      <dgm:prSet presAssocID="{1C4D5F09-E7B5-498B-8F8A-69E408E5C3DE}" presName="composite3" presStyleCnt="0"/>
      <dgm:spPr/>
    </dgm:pt>
    <dgm:pt modelId="{ADC00825-752C-40EB-BB87-41B3A3908905}" type="pres">
      <dgm:prSet presAssocID="{1C4D5F09-E7B5-498B-8F8A-69E408E5C3DE}" presName="background3" presStyleLbl="node3" presStyleIdx="1" presStyleCnt="5"/>
      <dgm:spPr/>
    </dgm:pt>
    <dgm:pt modelId="{F3BDCCBF-1B70-4880-A467-1BBBE4F37891}" type="pres">
      <dgm:prSet presAssocID="{1C4D5F09-E7B5-498B-8F8A-69E408E5C3DE}" presName="text3" presStyleLbl="fgAcc3" presStyleIdx="1" presStyleCnt="5">
        <dgm:presLayoutVars>
          <dgm:chPref val="3"/>
        </dgm:presLayoutVars>
      </dgm:prSet>
      <dgm:spPr/>
    </dgm:pt>
    <dgm:pt modelId="{B72CA002-D43D-45DB-B2BC-FC77CD94E498}" type="pres">
      <dgm:prSet presAssocID="{1C4D5F09-E7B5-498B-8F8A-69E408E5C3DE}" presName="hierChild4" presStyleCnt="0"/>
      <dgm:spPr/>
    </dgm:pt>
    <dgm:pt modelId="{D66ECCDA-9FB5-45C9-A6F4-1AE91C785C99}" type="pres">
      <dgm:prSet presAssocID="{0E298F39-E0AE-4AFD-989B-301944A46619}" presName="Name17" presStyleLbl="parChTrans1D3" presStyleIdx="2" presStyleCnt="5"/>
      <dgm:spPr/>
    </dgm:pt>
    <dgm:pt modelId="{32413DC4-78C5-472A-8E7B-C277FED154DD}" type="pres">
      <dgm:prSet presAssocID="{3AE2C098-0DC0-4DFA-857E-D2BF1A9299C1}" presName="hierRoot3" presStyleCnt="0"/>
      <dgm:spPr/>
    </dgm:pt>
    <dgm:pt modelId="{633C76D6-57B6-4E92-97B9-1254C5354B5E}" type="pres">
      <dgm:prSet presAssocID="{3AE2C098-0DC0-4DFA-857E-D2BF1A9299C1}" presName="composite3" presStyleCnt="0"/>
      <dgm:spPr/>
    </dgm:pt>
    <dgm:pt modelId="{1B67C259-DB64-495A-A72B-00E6AE6F84EA}" type="pres">
      <dgm:prSet presAssocID="{3AE2C098-0DC0-4DFA-857E-D2BF1A9299C1}" presName="background3" presStyleLbl="node3" presStyleIdx="2" presStyleCnt="5"/>
      <dgm:spPr/>
    </dgm:pt>
    <dgm:pt modelId="{AC5D05B4-EFB9-49F7-BD93-3659FF48D22F}" type="pres">
      <dgm:prSet presAssocID="{3AE2C098-0DC0-4DFA-857E-D2BF1A9299C1}" presName="text3" presStyleLbl="fgAcc3" presStyleIdx="2" presStyleCnt="5">
        <dgm:presLayoutVars>
          <dgm:chPref val="3"/>
        </dgm:presLayoutVars>
      </dgm:prSet>
      <dgm:spPr/>
    </dgm:pt>
    <dgm:pt modelId="{6BCD20CF-8DA7-44DA-8053-A342AE28D42C}" type="pres">
      <dgm:prSet presAssocID="{3AE2C098-0DC0-4DFA-857E-D2BF1A9299C1}" presName="hierChild4" presStyleCnt="0"/>
      <dgm:spPr/>
    </dgm:pt>
    <dgm:pt modelId="{8F713403-0DB0-4169-A26A-474F109DEEC9}" type="pres">
      <dgm:prSet presAssocID="{E4785E5D-3732-4278-A5F9-E52688D9ECFD}" presName="Name17" presStyleLbl="parChTrans1D3" presStyleIdx="3" presStyleCnt="5"/>
      <dgm:spPr/>
    </dgm:pt>
    <dgm:pt modelId="{1637816E-32C7-4863-92C0-1787096B31E2}" type="pres">
      <dgm:prSet presAssocID="{25B7BEB6-791F-4F1B-8F5B-0E2F00108A6D}" presName="hierRoot3" presStyleCnt="0"/>
      <dgm:spPr/>
    </dgm:pt>
    <dgm:pt modelId="{705E82AC-E781-475A-86ED-B4061AB8C87A}" type="pres">
      <dgm:prSet presAssocID="{25B7BEB6-791F-4F1B-8F5B-0E2F00108A6D}" presName="composite3" presStyleCnt="0"/>
      <dgm:spPr/>
    </dgm:pt>
    <dgm:pt modelId="{82842631-456C-47DB-8796-F057C238AEA8}" type="pres">
      <dgm:prSet presAssocID="{25B7BEB6-791F-4F1B-8F5B-0E2F00108A6D}" presName="background3" presStyleLbl="node3" presStyleIdx="3" presStyleCnt="5"/>
      <dgm:spPr/>
    </dgm:pt>
    <dgm:pt modelId="{A0D3C69D-D384-4AA0-B103-1BBD486552E9}" type="pres">
      <dgm:prSet presAssocID="{25B7BEB6-791F-4F1B-8F5B-0E2F00108A6D}" presName="text3" presStyleLbl="fgAcc3" presStyleIdx="3" presStyleCnt="5">
        <dgm:presLayoutVars>
          <dgm:chPref val="3"/>
        </dgm:presLayoutVars>
      </dgm:prSet>
      <dgm:spPr/>
    </dgm:pt>
    <dgm:pt modelId="{22D8FBAC-1CEA-4C7A-BF1F-C5832E8DB586}" type="pres">
      <dgm:prSet presAssocID="{25B7BEB6-791F-4F1B-8F5B-0E2F00108A6D}" presName="hierChild4" presStyleCnt="0"/>
      <dgm:spPr/>
    </dgm:pt>
    <dgm:pt modelId="{9AA4A6A4-DDA0-426B-BC91-E57D847D54F3}" type="pres">
      <dgm:prSet presAssocID="{2741AD92-ABEE-4BC6-BED1-FEEB44F102AC}" presName="Name17" presStyleLbl="parChTrans1D3" presStyleIdx="4" presStyleCnt="5"/>
      <dgm:spPr/>
    </dgm:pt>
    <dgm:pt modelId="{3473DAA2-2EEB-4CCE-9146-5393BB38A155}" type="pres">
      <dgm:prSet presAssocID="{3C32F17C-4671-4FA8-87FC-F32C3F9785B5}" presName="hierRoot3" presStyleCnt="0"/>
      <dgm:spPr/>
    </dgm:pt>
    <dgm:pt modelId="{C902C746-7B00-4821-8B17-FA2A37697ABD}" type="pres">
      <dgm:prSet presAssocID="{3C32F17C-4671-4FA8-87FC-F32C3F9785B5}" presName="composite3" presStyleCnt="0"/>
      <dgm:spPr/>
    </dgm:pt>
    <dgm:pt modelId="{3A2FE572-7C44-4D73-A6D2-CE397B5D6946}" type="pres">
      <dgm:prSet presAssocID="{3C32F17C-4671-4FA8-87FC-F32C3F9785B5}" presName="background3" presStyleLbl="node3" presStyleIdx="4" presStyleCnt="5"/>
      <dgm:spPr/>
    </dgm:pt>
    <dgm:pt modelId="{D48868D6-EB52-49EC-9E1E-10AB6E319297}" type="pres">
      <dgm:prSet presAssocID="{3C32F17C-4671-4FA8-87FC-F32C3F9785B5}" presName="text3" presStyleLbl="fgAcc3" presStyleIdx="4" presStyleCnt="5">
        <dgm:presLayoutVars>
          <dgm:chPref val="3"/>
        </dgm:presLayoutVars>
      </dgm:prSet>
      <dgm:spPr/>
    </dgm:pt>
    <dgm:pt modelId="{6A7A61F4-C1FF-4A0A-BA66-44AE3840E0F0}" type="pres">
      <dgm:prSet presAssocID="{3C32F17C-4671-4FA8-87FC-F32C3F9785B5}" presName="hierChild4" presStyleCnt="0"/>
      <dgm:spPr/>
    </dgm:pt>
    <dgm:pt modelId="{DC1D2CC0-724E-4601-988E-5F5362FDFF0E}" type="pres">
      <dgm:prSet presAssocID="{82538E8C-3A22-4BCB-9BE6-00467A70EB5C}" presName="Name10" presStyleLbl="parChTrans1D2" presStyleIdx="3" presStyleCnt="4"/>
      <dgm:spPr/>
    </dgm:pt>
    <dgm:pt modelId="{F90118BD-94E8-4BDF-B9E5-E75B5BD8EBBB}" type="pres">
      <dgm:prSet presAssocID="{E5B1243C-3AA5-4346-9B52-ADF518F91FB1}" presName="hierRoot2" presStyleCnt="0"/>
      <dgm:spPr/>
    </dgm:pt>
    <dgm:pt modelId="{4294DADB-B4BC-4ADF-B3BC-DE306CAC66EE}" type="pres">
      <dgm:prSet presAssocID="{E5B1243C-3AA5-4346-9B52-ADF518F91FB1}" presName="composite2" presStyleCnt="0"/>
      <dgm:spPr/>
    </dgm:pt>
    <dgm:pt modelId="{8473D41C-69E8-4516-A114-B2F33FCB8546}" type="pres">
      <dgm:prSet presAssocID="{E5B1243C-3AA5-4346-9B52-ADF518F91FB1}" presName="background2" presStyleLbl="node2" presStyleIdx="3" presStyleCnt="4"/>
      <dgm:spPr/>
    </dgm:pt>
    <dgm:pt modelId="{083B2FA7-CC67-4689-8E56-D120373BFCAD}" type="pres">
      <dgm:prSet presAssocID="{E5B1243C-3AA5-4346-9B52-ADF518F91FB1}" presName="text2" presStyleLbl="fgAcc2" presStyleIdx="3" presStyleCnt="4">
        <dgm:presLayoutVars>
          <dgm:chPref val="3"/>
        </dgm:presLayoutVars>
      </dgm:prSet>
      <dgm:spPr/>
    </dgm:pt>
    <dgm:pt modelId="{DABFDE23-D7CB-4E97-9701-0462A1D0CF38}" type="pres">
      <dgm:prSet presAssocID="{E5B1243C-3AA5-4346-9B52-ADF518F91FB1}" presName="hierChild3" presStyleCnt="0"/>
      <dgm:spPr/>
    </dgm:pt>
  </dgm:ptLst>
  <dgm:cxnLst>
    <dgm:cxn modelId="{F721AF01-2E07-4B17-ADFE-231FFF4135BD}" srcId="{67443381-9077-496E-B6C2-38E72FA1DE8A}" destId="{E0E77C95-D8C6-43F5-9E32-1FB233CCC1FA}" srcOrd="0" destOrd="0" parTransId="{0B4B07B9-7353-44A2-AAD7-330D6FDC036E}" sibTransId="{F828C937-05E3-456C-ADB1-3AB8FDA52CEE}"/>
    <dgm:cxn modelId="{A9385504-C4FF-4763-A38D-A7EB056D6F33}" type="presOf" srcId="{67443381-9077-496E-B6C2-38E72FA1DE8A}" destId="{0BB6AC28-0EB9-42EC-BB32-79F718716C69}" srcOrd="0" destOrd="0" presId="urn:microsoft.com/office/officeart/2005/8/layout/hierarchy1"/>
    <dgm:cxn modelId="{EC144619-BA7F-426E-97E7-5D69B623ED8E}" srcId="{E0E77C95-D8C6-43F5-9E32-1FB233CCC1FA}" destId="{B99B60FB-CD6A-4FFC-B33F-0067B5D8651A}" srcOrd="0" destOrd="0" parTransId="{74D33D85-E6E0-4EC4-8C36-C776DFC9821A}" sibTransId="{00905093-341E-4B1A-ABA6-F14046076418}"/>
    <dgm:cxn modelId="{63B3522D-B0A6-4CAE-9D2E-EB1115786413}" srcId="{E0E77C95-D8C6-43F5-9E32-1FB233CCC1FA}" destId="{3AE2C098-0DC0-4DFA-857E-D2BF1A9299C1}" srcOrd="2" destOrd="0" parTransId="{0E298F39-E0AE-4AFD-989B-301944A46619}" sibTransId="{369D7E4D-6EC0-40E8-9D28-7F0DA8145165}"/>
    <dgm:cxn modelId="{DE06592F-3AA5-4579-837A-00D32779B817}" type="presOf" srcId="{3C32F17C-4671-4FA8-87FC-F32C3F9785B5}" destId="{D48868D6-EB52-49EC-9E1E-10AB6E319297}" srcOrd="0" destOrd="0" presId="urn:microsoft.com/office/officeart/2005/8/layout/hierarchy1"/>
    <dgm:cxn modelId="{7556AE35-CA8E-4A71-AB59-1F0A5061A372}" type="presOf" srcId="{21874565-413E-4F20-81DE-D92EBBF5FADA}" destId="{7CD48659-8282-4EDE-B63A-5B370B1E70FC}" srcOrd="0" destOrd="0" presId="urn:microsoft.com/office/officeart/2005/8/layout/hierarchy1"/>
    <dgm:cxn modelId="{C019143D-0DBB-4CC4-B8BE-79F57D588CBA}" srcId="{67443381-9077-496E-B6C2-38E72FA1DE8A}" destId="{E5B1243C-3AA5-4346-9B52-ADF518F91FB1}" srcOrd="1" destOrd="0" parTransId="{82538E8C-3A22-4BCB-9BE6-00467A70EB5C}" sibTransId="{4A35036B-24E6-4838-890E-0FFE8CEAC22F}"/>
    <dgm:cxn modelId="{BE746642-BE11-40CC-829D-F1F8F149DBF3}" type="presOf" srcId="{82538E8C-3A22-4BCB-9BE6-00467A70EB5C}" destId="{DC1D2CC0-724E-4601-988E-5F5362FDFF0E}" srcOrd="0" destOrd="0" presId="urn:microsoft.com/office/officeart/2005/8/layout/hierarchy1"/>
    <dgm:cxn modelId="{5BA5E149-E6C0-4122-8DAA-53D2ADDDE7FE}" type="presOf" srcId="{2741AD92-ABEE-4BC6-BED1-FEEB44F102AC}" destId="{9AA4A6A4-DDA0-426B-BC91-E57D847D54F3}" srcOrd="0" destOrd="0" presId="urn:microsoft.com/office/officeart/2005/8/layout/hierarchy1"/>
    <dgm:cxn modelId="{D7FC954B-8905-45E8-BBB5-B957EB1A607F}" type="presOf" srcId="{1548A82B-B1DC-4284-BB19-DCB94D4ED55B}" destId="{DBD70C50-85BF-4D4D-8AEB-DADFCCD585DD}" srcOrd="0" destOrd="0" presId="urn:microsoft.com/office/officeart/2005/8/layout/hierarchy1"/>
    <dgm:cxn modelId="{9F72D76D-68D6-493A-9D1A-E57DF8FFC170}" type="presOf" srcId="{0D753139-8BFD-4BB9-8481-7FA7A50A73DA}" destId="{6DB97EB8-3C9B-44EF-AFA5-ACE48454A222}" srcOrd="0" destOrd="0" presId="urn:microsoft.com/office/officeart/2005/8/layout/hierarchy1"/>
    <dgm:cxn modelId="{9C46194E-AA79-47F8-B76D-AE9B6F083FBD}" srcId="{E0E77C95-D8C6-43F5-9E32-1FB233CCC1FA}" destId="{25B7BEB6-791F-4F1B-8F5B-0E2F00108A6D}" srcOrd="3" destOrd="0" parTransId="{E4785E5D-3732-4278-A5F9-E52688D9ECFD}" sibTransId="{33170D71-0382-474F-A47F-347C795793F2}"/>
    <dgm:cxn modelId="{F6DB7E6F-3023-497B-854A-67A9EDDCF1D0}" srcId="{0D753139-8BFD-4BB9-8481-7FA7A50A73DA}" destId="{21874565-413E-4F20-81DE-D92EBBF5FADA}" srcOrd="1" destOrd="0" parTransId="{2B28B8B6-A761-40AE-8294-8A84188675F0}" sibTransId="{6D83B3DA-6F9A-4F6B-94AF-A2B6A4CD1F20}"/>
    <dgm:cxn modelId="{10AE6A7B-CE92-486D-BED9-60B8E8556B7A}" type="presOf" srcId="{0E298F39-E0AE-4AFD-989B-301944A46619}" destId="{D66ECCDA-9FB5-45C9-A6F4-1AE91C785C99}" srcOrd="0" destOrd="0" presId="urn:microsoft.com/office/officeart/2005/8/layout/hierarchy1"/>
    <dgm:cxn modelId="{637FA27F-BF50-4CC3-9E49-B43A103178C0}" srcId="{E0E77C95-D8C6-43F5-9E32-1FB233CCC1FA}" destId="{3C32F17C-4671-4FA8-87FC-F32C3F9785B5}" srcOrd="4" destOrd="0" parTransId="{2741AD92-ABEE-4BC6-BED1-FEEB44F102AC}" sibTransId="{1B1C8FE1-17CF-46E8-9D2B-A034E4CD6A67}"/>
    <dgm:cxn modelId="{D982F4A6-75E0-4EE3-B87B-404A7060DE8C}" srcId="{0D753139-8BFD-4BB9-8481-7FA7A50A73DA}" destId="{D8A28DC1-06D1-4192-B4C3-606034B41B19}" srcOrd="0" destOrd="0" parTransId="{444619F1-5A6D-4693-9E21-203DBB654EE3}" sibTransId="{D9C72F30-A3A9-4B43-8CF2-2CDB9EA50711}"/>
    <dgm:cxn modelId="{1A66DAB9-A426-449D-BB77-584E2134B41C}" type="presOf" srcId="{E4785E5D-3732-4278-A5F9-E52688D9ECFD}" destId="{8F713403-0DB0-4169-A26A-474F109DEEC9}" srcOrd="0" destOrd="0" presId="urn:microsoft.com/office/officeart/2005/8/layout/hierarchy1"/>
    <dgm:cxn modelId="{AB8E62BD-A6CC-465A-B817-0EB4E57DBA06}" type="presOf" srcId="{E0E77C95-D8C6-43F5-9E32-1FB233CCC1FA}" destId="{71224289-ED47-4593-B92B-50F3BC0AAD82}" srcOrd="0" destOrd="0" presId="urn:microsoft.com/office/officeart/2005/8/layout/hierarchy1"/>
    <dgm:cxn modelId="{8BD08BCE-7518-4663-8E79-24A9C7767BAC}" type="presOf" srcId="{2B28B8B6-A761-40AE-8294-8A84188675F0}" destId="{CA5C5DFA-98BE-441B-BE5E-D2BEE5AB2849}" srcOrd="0" destOrd="0" presId="urn:microsoft.com/office/officeart/2005/8/layout/hierarchy1"/>
    <dgm:cxn modelId="{B90B88DB-1DD5-4582-B65A-E77EA601FA51}" type="presOf" srcId="{0B4B07B9-7353-44A2-AAD7-330D6FDC036E}" destId="{2223DF57-2503-46C2-8941-907EA8A34E0A}" srcOrd="0" destOrd="0" presId="urn:microsoft.com/office/officeart/2005/8/layout/hierarchy1"/>
    <dgm:cxn modelId="{24B268DD-1341-4AD2-9442-798EC96427F8}" type="presOf" srcId="{D8A28DC1-06D1-4192-B4C3-606034B41B19}" destId="{75CE8616-3B8B-49C7-B25B-5A53759638D3}" srcOrd="0" destOrd="0" presId="urn:microsoft.com/office/officeart/2005/8/layout/hierarchy1"/>
    <dgm:cxn modelId="{6840F0E1-E808-4587-AFF1-3AAD67CA6471}" type="presOf" srcId="{B99B60FB-CD6A-4FFC-B33F-0067B5D8651A}" destId="{4B16FBA9-5EDC-4F2F-8235-1D3F70F3F762}" srcOrd="0" destOrd="0" presId="urn:microsoft.com/office/officeart/2005/8/layout/hierarchy1"/>
    <dgm:cxn modelId="{423BD4E4-B3E8-4006-8208-2BA74332E412}" type="presOf" srcId="{444619F1-5A6D-4693-9E21-203DBB654EE3}" destId="{2B0F6218-1B96-457D-91FF-24DD66AD87DB}" srcOrd="0" destOrd="0" presId="urn:microsoft.com/office/officeart/2005/8/layout/hierarchy1"/>
    <dgm:cxn modelId="{3C0DC3E7-51D0-4E27-878E-52E8280EDEA8}" srcId="{E0E77C95-D8C6-43F5-9E32-1FB233CCC1FA}" destId="{1C4D5F09-E7B5-498B-8F8A-69E408E5C3DE}" srcOrd="1" destOrd="0" parTransId="{1548A82B-B1DC-4284-BB19-DCB94D4ED55B}" sibTransId="{B8DCFAD4-5A9C-4EEC-A93A-6E70BDA3C2C2}"/>
    <dgm:cxn modelId="{9DA36EE9-02F5-468D-A291-1FA7803FADE2}" type="presOf" srcId="{74D33D85-E6E0-4EC4-8C36-C776DFC9821A}" destId="{0A51EA5B-A93A-4540-B5F2-38C0ADB08E8E}" srcOrd="0" destOrd="0" presId="urn:microsoft.com/office/officeart/2005/8/layout/hierarchy1"/>
    <dgm:cxn modelId="{307704ED-4880-4661-8CBE-C7877507E0B9}" type="presOf" srcId="{25B7BEB6-791F-4F1B-8F5B-0E2F00108A6D}" destId="{A0D3C69D-D384-4AA0-B103-1BBD486552E9}" srcOrd="0" destOrd="0" presId="urn:microsoft.com/office/officeart/2005/8/layout/hierarchy1"/>
    <dgm:cxn modelId="{2FE0ACEF-4AD4-4F6C-9C39-FCEFE4A5C748}" type="presOf" srcId="{E5B1243C-3AA5-4346-9B52-ADF518F91FB1}" destId="{083B2FA7-CC67-4689-8E56-D120373BFCAD}" srcOrd="0" destOrd="0" presId="urn:microsoft.com/office/officeart/2005/8/layout/hierarchy1"/>
    <dgm:cxn modelId="{B9D6C3EF-E5DD-4A3F-B1AC-6F27C062AAFD}" srcId="{EC028497-604D-4713-A55C-6A534894F8CC}" destId="{67443381-9077-496E-B6C2-38E72FA1DE8A}" srcOrd="1" destOrd="0" parTransId="{CC4412CE-537F-4412-98D2-737249EDB024}" sibTransId="{D5AB0F28-02A6-4436-903E-5AB0C8E0ED4B}"/>
    <dgm:cxn modelId="{DD1E69F1-EC78-44D5-AB1B-9E797FADDCF5}" srcId="{EC028497-604D-4713-A55C-6A534894F8CC}" destId="{0D753139-8BFD-4BB9-8481-7FA7A50A73DA}" srcOrd="0" destOrd="0" parTransId="{6F1A4100-C934-473E-A9C1-7EBCA6C5F39E}" sibTransId="{E5EC1B43-F087-4897-A23C-92E24ECDC01B}"/>
    <dgm:cxn modelId="{5918A6F7-1162-400D-A3F4-5982189F1B22}" type="presOf" srcId="{3AE2C098-0DC0-4DFA-857E-D2BF1A9299C1}" destId="{AC5D05B4-EFB9-49F7-BD93-3659FF48D22F}" srcOrd="0" destOrd="0" presId="urn:microsoft.com/office/officeart/2005/8/layout/hierarchy1"/>
    <dgm:cxn modelId="{093C1EFB-43F6-461F-96B0-B3CB24E0C4AD}" type="presOf" srcId="{EC028497-604D-4713-A55C-6A534894F8CC}" destId="{316CC440-3A92-4098-9124-2F265550AA16}" srcOrd="0" destOrd="0" presId="urn:microsoft.com/office/officeart/2005/8/layout/hierarchy1"/>
    <dgm:cxn modelId="{F91A14FE-03FB-4A51-B3D5-93AC4887777D}" type="presOf" srcId="{1C4D5F09-E7B5-498B-8F8A-69E408E5C3DE}" destId="{F3BDCCBF-1B70-4880-A467-1BBBE4F37891}" srcOrd="0" destOrd="0" presId="urn:microsoft.com/office/officeart/2005/8/layout/hierarchy1"/>
    <dgm:cxn modelId="{C2B95341-D26D-46D2-A6A9-CE157AFDE116}" type="presParOf" srcId="{316CC440-3A92-4098-9124-2F265550AA16}" destId="{F91A4333-0C46-4830-A3E5-BDF9DF618938}" srcOrd="0" destOrd="0" presId="urn:microsoft.com/office/officeart/2005/8/layout/hierarchy1"/>
    <dgm:cxn modelId="{CC4C805B-3411-4CE1-876C-AED03A018228}" type="presParOf" srcId="{F91A4333-0C46-4830-A3E5-BDF9DF618938}" destId="{5370CBD8-5541-44A8-B593-C0107734A007}" srcOrd="0" destOrd="0" presId="urn:microsoft.com/office/officeart/2005/8/layout/hierarchy1"/>
    <dgm:cxn modelId="{E16C56E2-097D-4A25-A014-3F96BA87AED7}" type="presParOf" srcId="{5370CBD8-5541-44A8-B593-C0107734A007}" destId="{64743807-FB6F-4576-9A47-A004C02F7920}" srcOrd="0" destOrd="0" presId="urn:microsoft.com/office/officeart/2005/8/layout/hierarchy1"/>
    <dgm:cxn modelId="{71153C9F-FDDE-4C0D-AB13-BDF4BC8D30D7}" type="presParOf" srcId="{5370CBD8-5541-44A8-B593-C0107734A007}" destId="{6DB97EB8-3C9B-44EF-AFA5-ACE48454A222}" srcOrd="1" destOrd="0" presId="urn:microsoft.com/office/officeart/2005/8/layout/hierarchy1"/>
    <dgm:cxn modelId="{D5AF100C-6467-4FED-9250-598C10AD71DF}" type="presParOf" srcId="{F91A4333-0C46-4830-A3E5-BDF9DF618938}" destId="{03E49A7C-FAB1-47FF-B8AC-A0C5E74E2112}" srcOrd="1" destOrd="0" presId="urn:microsoft.com/office/officeart/2005/8/layout/hierarchy1"/>
    <dgm:cxn modelId="{84755A2E-0A75-4C70-BC97-8D98D1FDAF1C}" type="presParOf" srcId="{03E49A7C-FAB1-47FF-B8AC-A0C5E74E2112}" destId="{2B0F6218-1B96-457D-91FF-24DD66AD87DB}" srcOrd="0" destOrd="0" presId="urn:microsoft.com/office/officeart/2005/8/layout/hierarchy1"/>
    <dgm:cxn modelId="{EC6E6CCD-9CCF-455D-AE6E-5BE69F71A79B}" type="presParOf" srcId="{03E49A7C-FAB1-47FF-B8AC-A0C5E74E2112}" destId="{1D73556A-DA4B-4FAF-83D7-DC447DC46DF1}" srcOrd="1" destOrd="0" presId="urn:microsoft.com/office/officeart/2005/8/layout/hierarchy1"/>
    <dgm:cxn modelId="{76A43942-DBB6-4A50-8F6F-9D84C81CE711}" type="presParOf" srcId="{1D73556A-DA4B-4FAF-83D7-DC447DC46DF1}" destId="{A16B6D63-A855-4761-B66C-BDA3F3C24CAD}" srcOrd="0" destOrd="0" presId="urn:microsoft.com/office/officeart/2005/8/layout/hierarchy1"/>
    <dgm:cxn modelId="{0BFD0582-4DD2-4F83-B66B-BD8B1F98312D}" type="presParOf" srcId="{A16B6D63-A855-4761-B66C-BDA3F3C24CAD}" destId="{3453C61D-508B-4BDC-AD33-070D72BB8509}" srcOrd="0" destOrd="0" presId="urn:microsoft.com/office/officeart/2005/8/layout/hierarchy1"/>
    <dgm:cxn modelId="{4E7A1981-C81A-49F8-893C-9A4C12E6EFC6}" type="presParOf" srcId="{A16B6D63-A855-4761-B66C-BDA3F3C24CAD}" destId="{75CE8616-3B8B-49C7-B25B-5A53759638D3}" srcOrd="1" destOrd="0" presId="urn:microsoft.com/office/officeart/2005/8/layout/hierarchy1"/>
    <dgm:cxn modelId="{F7FFF5CD-84EB-46C8-97AE-4F825D4CE661}" type="presParOf" srcId="{1D73556A-DA4B-4FAF-83D7-DC447DC46DF1}" destId="{755988B9-184B-4D8C-B38F-1187C59A16FB}" srcOrd="1" destOrd="0" presId="urn:microsoft.com/office/officeart/2005/8/layout/hierarchy1"/>
    <dgm:cxn modelId="{7572347C-EBF5-4ECF-A5B8-A01F0D0201E5}" type="presParOf" srcId="{03E49A7C-FAB1-47FF-B8AC-A0C5E74E2112}" destId="{CA5C5DFA-98BE-441B-BE5E-D2BEE5AB2849}" srcOrd="2" destOrd="0" presId="urn:microsoft.com/office/officeart/2005/8/layout/hierarchy1"/>
    <dgm:cxn modelId="{169C9E0B-EC6C-4E0D-BD4B-ABBB5B71424C}" type="presParOf" srcId="{03E49A7C-FAB1-47FF-B8AC-A0C5E74E2112}" destId="{EF8B77A3-B4A5-461D-9996-935A1567687C}" srcOrd="3" destOrd="0" presId="urn:microsoft.com/office/officeart/2005/8/layout/hierarchy1"/>
    <dgm:cxn modelId="{D04E1138-972E-4089-9DC4-06D86B31340D}" type="presParOf" srcId="{EF8B77A3-B4A5-461D-9996-935A1567687C}" destId="{F0588DEB-E1F0-486A-BD7B-EF0EFA5B276F}" srcOrd="0" destOrd="0" presId="urn:microsoft.com/office/officeart/2005/8/layout/hierarchy1"/>
    <dgm:cxn modelId="{47B49C0B-7A7E-4AF1-BC90-B0E450B3EA57}" type="presParOf" srcId="{F0588DEB-E1F0-486A-BD7B-EF0EFA5B276F}" destId="{5AB6D17D-68E5-458B-AA9B-43D8AE46F7F8}" srcOrd="0" destOrd="0" presId="urn:microsoft.com/office/officeart/2005/8/layout/hierarchy1"/>
    <dgm:cxn modelId="{C82001D2-438C-4F06-953A-57E2E9038F1B}" type="presParOf" srcId="{F0588DEB-E1F0-486A-BD7B-EF0EFA5B276F}" destId="{7CD48659-8282-4EDE-B63A-5B370B1E70FC}" srcOrd="1" destOrd="0" presId="urn:microsoft.com/office/officeart/2005/8/layout/hierarchy1"/>
    <dgm:cxn modelId="{18E3347F-C589-44FE-9175-6419196F9CA3}" type="presParOf" srcId="{EF8B77A3-B4A5-461D-9996-935A1567687C}" destId="{8367AB42-1929-4CA9-9373-A3FCC4FF749C}" srcOrd="1" destOrd="0" presId="urn:microsoft.com/office/officeart/2005/8/layout/hierarchy1"/>
    <dgm:cxn modelId="{2ACDD12A-1816-4FA0-813D-A907F65E84FA}" type="presParOf" srcId="{316CC440-3A92-4098-9124-2F265550AA16}" destId="{9798FD02-7A6A-4933-9D77-AB3369F2EBC4}" srcOrd="1" destOrd="0" presId="urn:microsoft.com/office/officeart/2005/8/layout/hierarchy1"/>
    <dgm:cxn modelId="{AB772DD4-8DF7-4527-BDE6-347D10120EBA}" type="presParOf" srcId="{9798FD02-7A6A-4933-9D77-AB3369F2EBC4}" destId="{FDDA580A-AB4D-441D-90E5-39BB73BA336F}" srcOrd="0" destOrd="0" presId="urn:microsoft.com/office/officeart/2005/8/layout/hierarchy1"/>
    <dgm:cxn modelId="{4CFCED05-BDE5-41B7-A70B-821CD06C3B91}" type="presParOf" srcId="{FDDA580A-AB4D-441D-90E5-39BB73BA336F}" destId="{48694E49-4ABC-49B4-BE57-7CFAA401D730}" srcOrd="0" destOrd="0" presId="urn:microsoft.com/office/officeart/2005/8/layout/hierarchy1"/>
    <dgm:cxn modelId="{D1057BB2-291D-43D3-B766-4A7CF1DDD1F5}" type="presParOf" srcId="{FDDA580A-AB4D-441D-90E5-39BB73BA336F}" destId="{0BB6AC28-0EB9-42EC-BB32-79F718716C69}" srcOrd="1" destOrd="0" presId="urn:microsoft.com/office/officeart/2005/8/layout/hierarchy1"/>
    <dgm:cxn modelId="{A3261089-88B5-434D-97DC-144E8A13227E}" type="presParOf" srcId="{9798FD02-7A6A-4933-9D77-AB3369F2EBC4}" destId="{9F6B2DCA-A77C-4CBE-ADEA-88D672BC1498}" srcOrd="1" destOrd="0" presId="urn:microsoft.com/office/officeart/2005/8/layout/hierarchy1"/>
    <dgm:cxn modelId="{63CB46C1-C5E9-4DAC-88F9-ADC0FCC1F9E0}" type="presParOf" srcId="{9F6B2DCA-A77C-4CBE-ADEA-88D672BC1498}" destId="{2223DF57-2503-46C2-8941-907EA8A34E0A}" srcOrd="0" destOrd="0" presId="urn:microsoft.com/office/officeart/2005/8/layout/hierarchy1"/>
    <dgm:cxn modelId="{010195C8-FE03-4F7A-8535-535709C43DB3}" type="presParOf" srcId="{9F6B2DCA-A77C-4CBE-ADEA-88D672BC1498}" destId="{87CEF08B-0F0B-44EC-9FF4-13FFA1EF56A3}" srcOrd="1" destOrd="0" presId="urn:microsoft.com/office/officeart/2005/8/layout/hierarchy1"/>
    <dgm:cxn modelId="{47C837E7-623C-4BB2-9469-CDEDC14A921E}" type="presParOf" srcId="{87CEF08B-0F0B-44EC-9FF4-13FFA1EF56A3}" destId="{F18C9D5D-4F0A-4B2A-B86D-ABD67969176A}" srcOrd="0" destOrd="0" presId="urn:microsoft.com/office/officeart/2005/8/layout/hierarchy1"/>
    <dgm:cxn modelId="{851C2BE0-BBB3-449C-A432-7DD592890598}" type="presParOf" srcId="{F18C9D5D-4F0A-4B2A-B86D-ABD67969176A}" destId="{00A8C37E-4EA2-4020-BD94-44847F97647D}" srcOrd="0" destOrd="0" presId="urn:microsoft.com/office/officeart/2005/8/layout/hierarchy1"/>
    <dgm:cxn modelId="{36B2AB5E-A941-4B90-8C6A-A68122839785}" type="presParOf" srcId="{F18C9D5D-4F0A-4B2A-B86D-ABD67969176A}" destId="{71224289-ED47-4593-B92B-50F3BC0AAD82}" srcOrd="1" destOrd="0" presId="urn:microsoft.com/office/officeart/2005/8/layout/hierarchy1"/>
    <dgm:cxn modelId="{D96960D9-FA3E-4694-8B93-DE09CF4B111D}" type="presParOf" srcId="{87CEF08B-0F0B-44EC-9FF4-13FFA1EF56A3}" destId="{89BF6581-2D40-49D1-9512-C9B450E39F39}" srcOrd="1" destOrd="0" presId="urn:microsoft.com/office/officeart/2005/8/layout/hierarchy1"/>
    <dgm:cxn modelId="{6A2DBED2-1715-488F-9901-F166D08FAC52}" type="presParOf" srcId="{89BF6581-2D40-49D1-9512-C9B450E39F39}" destId="{0A51EA5B-A93A-4540-B5F2-38C0ADB08E8E}" srcOrd="0" destOrd="0" presId="urn:microsoft.com/office/officeart/2005/8/layout/hierarchy1"/>
    <dgm:cxn modelId="{7BDD6552-9750-4831-924B-94A2D622EF59}" type="presParOf" srcId="{89BF6581-2D40-49D1-9512-C9B450E39F39}" destId="{164DF377-5E5E-4928-80EA-503015F7A8D5}" srcOrd="1" destOrd="0" presId="urn:microsoft.com/office/officeart/2005/8/layout/hierarchy1"/>
    <dgm:cxn modelId="{78ADE0E8-F574-4AAF-955D-F9C5B2980153}" type="presParOf" srcId="{164DF377-5E5E-4928-80EA-503015F7A8D5}" destId="{9B3ED875-F739-497E-9A9E-E5A1BE4F6BD0}" srcOrd="0" destOrd="0" presId="urn:microsoft.com/office/officeart/2005/8/layout/hierarchy1"/>
    <dgm:cxn modelId="{D9509EFB-AD15-4170-AAEE-16D090225271}" type="presParOf" srcId="{9B3ED875-F739-497E-9A9E-E5A1BE4F6BD0}" destId="{466A0DCC-20AD-472C-B28C-3E8E3C6A5CE1}" srcOrd="0" destOrd="0" presId="urn:microsoft.com/office/officeart/2005/8/layout/hierarchy1"/>
    <dgm:cxn modelId="{87E335FB-975C-4BD3-981D-FFC323AB67DE}" type="presParOf" srcId="{9B3ED875-F739-497E-9A9E-E5A1BE4F6BD0}" destId="{4B16FBA9-5EDC-4F2F-8235-1D3F70F3F762}" srcOrd="1" destOrd="0" presId="urn:microsoft.com/office/officeart/2005/8/layout/hierarchy1"/>
    <dgm:cxn modelId="{56D9B926-AE46-4F6C-B065-2DD693B0D66E}" type="presParOf" srcId="{164DF377-5E5E-4928-80EA-503015F7A8D5}" destId="{C841F240-6FC8-45AD-8E4B-96E7C5B19002}" srcOrd="1" destOrd="0" presId="urn:microsoft.com/office/officeart/2005/8/layout/hierarchy1"/>
    <dgm:cxn modelId="{E9F91CAE-321C-4D2F-9ABD-EB1631507D9C}" type="presParOf" srcId="{89BF6581-2D40-49D1-9512-C9B450E39F39}" destId="{DBD70C50-85BF-4D4D-8AEB-DADFCCD585DD}" srcOrd="2" destOrd="0" presId="urn:microsoft.com/office/officeart/2005/8/layout/hierarchy1"/>
    <dgm:cxn modelId="{17BBFB77-637A-4765-829D-FD48F880D106}" type="presParOf" srcId="{89BF6581-2D40-49D1-9512-C9B450E39F39}" destId="{DAF35AC9-36D8-4AD7-A2DA-BB82BAE56DE4}" srcOrd="3" destOrd="0" presId="urn:microsoft.com/office/officeart/2005/8/layout/hierarchy1"/>
    <dgm:cxn modelId="{DCD73409-F4C7-4F15-B35C-31B0D938C56B}" type="presParOf" srcId="{DAF35AC9-36D8-4AD7-A2DA-BB82BAE56DE4}" destId="{6C8F9E5E-EF7B-45E9-9128-453AAE7A2FC4}" srcOrd="0" destOrd="0" presId="urn:microsoft.com/office/officeart/2005/8/layout/hierarchy1"/>
    <dgm:cxn modelId="{EF8F982F-D902-4FAA-AAC3-0C2350C2878E}" type="presParOf" srcId="{6C8F9E5E-EF7B-45E9-9128-453AAE7A2FC4}" destId="{ADC00825-752C-40EB-BB87-41B3A3908905}" srcOrd="0" destOrd="0" presId="urn:microsoft.com/office/officeart/2005/8/layout/hierarchy1"/>
    <dgm:cxn modelId="{C1F63575-E645-4BB1-A284-D91CB2542886}" type="presParOf" srcId="{6C8F9E5E-EF7B-45E9-9128-453AAE7A2FC4}" destId="{F3BDCCBF-1B70-4880-A467-1BBBE4F37891}" srcOrd="1" destOrd="0" presId="urn:microsoft.com/office/officeart/2005/8/layout/hierarchy1"/>
    <dgm:cxn modelId="{6EBF2C8F-F32A-4FD7-9AFF-E105E72AE470}" type="presParOf" srcId="{DAF35AC9-36D8-4AD7-A2DA-BB82BAE56DE4}" destId="{B72CA002-D43D-45DB-B2BC-FC77CD94E498}" srcOrd="1" destOrd="0" presId="urn:microsoft.com/office/officeart/2005/8/layout/hierarchy1"/>
    <dgm:cxn modelId="{E9CF17A1-8EBD-48C3-AD3A-B9B5834DEEB7}" type="presParOf" srcId="{89BF6581-2D40-49D1-9512-C9B450E39F39}" destId="{D66ECCDA-9FB5-45C9-A6F4-1AE91C785C99}" srcOrd="4" destOrd="0" presId="urn:microsoft.com/office/officeart/2005/8/layout/hierarchy1"/>
    <dgm:cxn modelId="{65DFA83A-460F-46D0-BBF9-473D3AB43BA0}" type="presParOf" srcId="{89BF6581-2D40-49D1-9512-C9B450E39F39}" destId="{32413DC4-78C5-472A-8E7B-C277FED154DD}" srcOrd="5" destOrd="0" presId="urn:microsoft.com/office/officeart/2005/8/layout/hierarchy1"/>
    <dgm:cxn modelId="{2E37527B-CBD9-441B-8853-93A0F8667EE0}" type="presParOf" srcId="{32413DC4-78C5-472A-8E7B-C277FED154DD}" destId="{633C76D6-57B6-4E92-97B9-1254C5354B5E}" srcOrd="0" destOrd="0" presId="urn:microsoft.com/office/officeart/2005/8/layout/hierarchy1"/>
    <dgm:cxn modelId="{C1BBD401-E194-4B53-9B90-18271F96105A}" type="presParOf" srcId="{633C76D6-57B6-4E92-97B9-1254C5354B5E}" destId="{1B67C259-DB64-495A-A72B-00E6AE6F84EA}" srcOrd="0" destOrd="0" presId="urn:microsoft.com/office/officeart/2005/8/layout/hierarchy1"/>
    <dgm:cxn modelId="{868051B9-AA5F-4451-AEC8-9CD944128F09}" type="presParOf" srcId="{633C76D6-57B6-4E92-97B9-1254C5354B5E}" destId="{AC5D05B4-EFB9-49F7-BD93-3659FF48D22F}" srcOrd="1" destOrd="0" presId="urn:microsoft.com/office/officeart/2005/8/layout/hierarchy1"/>
    <dgm:cxn modelId="{D00FF776-FEBF-4751-8192-59B4C16FE481}" type="presParOf" srcId="{32413DC4-78C5-472A-8E7B-C277FED154DD}" destId="{6BCD20CF-8DA7-44DA-8053-A342AE28D42C}" srcOrd="1" destOrd="0" presId="urn:microsoft.com/office/officeart/2005/8/layout/hierarchy1"/>
    <dgm:cxn modelId="{6B294082-48E6-405E-9DBC-F4005BCE2C52}" type="presParOf" srcId="{89BF6581-2D40-49D1-9512-C9B450E39F39}" destId="{8F713403-0DB0-4169-A26A-474F109DEEC9}" srcOrd="6" destOrd="0" presId="urn:microsoft.com/office/officeart/2005/8/layout/hierarchy1"/>
    <dgm:cxn modelId="{87C53CD7-8558-4759-8474-D04D3A0F1422}" type="presParOf" srcId="{89BF6581-2D40-49D1-9512-C9B450E39F39}" destId="{1637816E-32C7-4863-92C0-1787096B31E2}" srcOrd="7" destOrd="0" presId="urn:microsoft.com/office/officeart/2005/8/layout/hierarchy1"/>
    <dgm:cxn modelId="{C6D4A8FB-3649-40A2-8E70-84A1BECE0B52}" type="presParOf" srcId="{1637816E-32C7-4863-92C0-1787096B31E2}" destId="{705E82AC-E781-475A-86ED-B4061AB8C87A}" srcOrd="0" destOrd="0" presId="urn:microsoft.com/office/officeart/2005/8/layout/hierarchy1"/>
    <dgm:cxn modelId="{F286D53A-C126-4607-AC1E-E79A1AA429B4}" type="presParOf" srcId="{705E82AC-E781-475A-86ED-B4061AB8C87A}" destId="{82842631-456C-47DB-8796-F057C238AEA8}" srcOrd="0" destOrd="0" presId="urn:microsoft.com/office/officeart/2005/8/layout/hierarchy1"/>
    <dgm:cxn modelId="{B185505B-A8A6-4094-BD70-AFE7A807F703}" type="presParOf" srcId="{705E82AC-E781-475A-86ED-B4061AB8C87A}" destId="{A0D3C69D-D384-4AA0-B103-1BBD486552E9}" srcOrd="1" destOrd="0" presId="urn:microsoft.com/office/officeart/2005/8/layout/hierarchy1"/>
    <dgm:cxn modelId="{A4F14D8B-B30D-46B0-82ED-DE680F78F5A2}" type="presParOf" srcId="{1637816E-32C7-4863-92C0-1787096B31E2}" destId="{22D8FBAC-1CEA-4C7A-BF1F-C5832E8DB586}" srcOrd="1" destOrd="0" presId="urn:microsoft.com/office/officeart/2005/8/layout/hierarchy1"/>
    <dgm:cxn modelId="{885FE142-E8C5-422A-AE63-88AFC7B68E8D}" type="presParOf" srcId="{89BF6581-2D40-49D1-9512-C9B450E39F39}" destId="{9AA4A6A4-DDA0-426B-BC91-E57D847D54F3}" srcOrd="8" destOrd="0" presId="urn:microsoft.com/office/officeart/2005/8/layout/hierarchy1"/>
    <dgm:cxn modelId="{7C30C938-283E-419D-AF8D-F067BE7C14D3}" type="presParOf" srcId="{89BF6581-2D40-49D1-9512-C9B450E39F39}" destId="{3473DAA2-2EEB-4CCE-9146-5393BB38A155}" srcOrd="9" destOrd="0" presId="urn:microsoft.com/office/officeart/2005/8/layout/hierarchy1"/>
    <dgm:cxn modelId="{E13FA0CB-7A29-4749-AD8C-94D26146CC54}" type="presParOf" srcId="{3473DAA2-2EEB-4CCE-9146-5393BB38A155}" destId="{C902C746-7B00-4821-8B17-FA2A37697ABD}" srcOrd="0" destOrd="0" presId="urn:microsoft.com/office/officeart/2005/8/layout/hierarchy1"/>
    <dgm:cxn modelId="{AAB11E4C-03D9-4D58-BBD7-CEE0FD6D8337}" type="presParOf" srcId="{C902C746-7B00-4821-8B17-FA2A37697ABD}" destId="{3A2FE572-7C44-4D73-A6D2-CE397B5D6946}" srcOrd="0" destOrd="0" presId="urn:microsoft.com/office/officeart/2005/8/layout/hierarchy1"/>
    <dgm:cxn modelId="{FACF680E-2E6B-4429-96CA-A8057A409CE7}" type="presParOf" srcId="{C902C746-7B00-4821-8B17-FA2A37697ABD}" destId="{D48868D6-EB52-49EC-9E1E-10AB6E319297}" srcOrd="1" destOrd="0" presId="urn:microsoft.com/office/officeart/2005/8/layout/hierarchy1"/>
    <dgm:cxn modelId="{C20CC0B7-2541-44E5-8B71-8B5469F3A85D}" type="presParOf" srcId="{3473DAA2-2EEB-4CCE-9146-5393BB38A155}" destId="{6A7A61F4-C1FF-4A0A-BA66-44AE3840E0F0}" srcOrd="1" destOrd="0" presId="urn:microsoft.com/office/officeart/2005/8/layout/hierarchy1"/>
    <dgm:cxn modelId="{70EAACEF-F58A-4EF7-8506-A1C217AC0DBF}" type="presParOf" srcId="{9F6B2DCA-A77C-4CBE-ADEA-88D672BC1498}" destId="{DC1D2CC0-724E-4601-988E-5F5362FDFF0E}" srcOrd="2" destOrd="0" presId="urn:microsoft.com/office/officeart/2005/8/layout/hierarchy1"/>
    <dgm:cxn modelId="{B6699059-9D61-4012-8AF4-F7156A1972E4}" type="presParOf" srcId="{9F6B2DCA-A77C-4CBE-ADEA-88D672BC1498}" destId="{F90118BD-94E8-4BDF-B9E5-E75B5BD8EBBB}" srcOrd="3" destOrd="0" presId="urn:microsoft.com/office/officeart/2005/8/layout/hierarchy1"/>
    <dgm:cxn modelId="{5B7C3290-CE3A-4F6C-B7AD-E6024612E2A5}" type="presParOf" srcId="{F90118BD-94E8-4BDF-B9E5-E75B5BD8EBBB}" destId="{4294DADB-B4BC-4ADF-B3BC-DE306CAC66EE}" srcOrd="0" destOrd="0" presId="urn:microsoft.com/office/officeart/2005/8/layout/hierarchy1"/>
    <dgm:cxn modelId="{F40E3A83-FA69-48A9-8C6E-47A125272AFB}" type="presParOf" srcId="{4294DADB-B4BC-4ADF-B3BC-DE306CAC66EE}" destId="{8473D41C-69E8-4516-A114-B2F33FCB8546}" srcOrd="0" destOrd="0" presId="urn:microsoft.com/office/officeart/2005/8/layout/hierarchy1"/>
    <dgm:cxn modelId="{3E18CA35-5905-43BB-8BAD-62462931165F}" type="presParOf" srcId="{4294DADB-B4BC-4ADF-B3BC-DE306CAC66EE}" destId="{083B2FA7-CC67-4689-8E56-D120373BFCAD}" srcOrd="1" destOrd="0" presId="urn:microsoft.com/office/officeart/2005/8/layout/hierarchy1"/>
    <dgm:cxn modelId="{33FBDDB0-329A-4702-858E-8537A05781F7}" type="presParOf" srcId="{F90118BD-94E8-4BDF-B9E5-E75B5BD8EBBB}" destId="{DABFDE23-D7CB-4E97-9701-0462A1D0CF3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FA413E-A2ED-4446-AB61-4FA8B5B398C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830535C-8E79-43CD-B819-5B136AF6A55E}">
      <dgm:prSet/>
      <dgm:spPr/>
      <dgm:t>
        <a:bodyPr/>
        <a:lstStyle/>
        <a:p>
          <a:pPr>
            <a:defRPr b="1"/>
          </a:pPr>
          <a:r>
            <a:rPr lang="en-US"/>
            <a:t>Symptoms</a:t>
          </a:r>
        </a:p>
      </dgm:t>
    </dgm:pt>
    <dgm:pt modelId="{D28FDDEE-E42A-4FBD-B1B3-69B4F875B6C8}" type="parTrans" cxnId="{87BACF74-2F39-48F0-BF9D-B5EEBF985CC0}">
      <dgm:prSet/>
      <dgm:spPr/>
      <dgm:t>
        <a:bodyPr/>
        <a:lstStyle/>
        <a:p>
          <a:endParaRPr lang="en-US"/>
        </a:p>
      </dgm:t>
    </dgm:pt>
    <dgm:pt modelId="{2E7BF8D6-6C88-40B6-9544-EC212685E1B8}" type="sibTrans" cxnId="{87BACF74-2F39-48F0-BF9D-B5EEBF985CC0}">
      <dgm:prSet/>
      <dgm:spPr/>
      <dgm:t>
        <a:bodyPr/>
        <a:lstStyle/>
        <a:p>
          <a:endParaRPr lang="en-US"/>
        </a:p>
      </dgm:t>
    </dgm:pt>
    <dgm:pt modelId="{DEDF2662-1AA3-4AAB-8987-8D9BAC0B28EB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2400" dirty="0"/>
            <a:t>History of chest trauma followed:</a:t>
          </a:r>
        </a:p>
      </dgm:t>
    </dgm:pt>
    <dgm:pt modelId="{680AC457-5870-4DDD-8258-09BAC070048B}" type="parTrans" cxnId="{B19C79DB-DC62-496F-B895-123E36F991A1}">
      <dgm:prSet/>
      <dgm:spPr/>
      <dgm:t>
        <a:bodyPr/>
        <a:lstStyle/>
        <a:p>
          <a:endParaRPr lang="en-US"/>
        </a:p>
      </dgm:t>
    </dgm:pt>
    <dgm:pt modelId="{EFF06A37-E0ED-4B42-82B4-FA8043B84E1A}" type="sibTrans" cxnId="{B19C79DB-DC62-496F-B895-123E36F991A1}">
      <dgm:prSet/>
      <dgm:spPr/>
      <dgm:t>
        <a:bodyPr/>
        <a:lstStyle/>
        <a:p>
          <a:endParaRPr lang="en-US"/>
        </a:p>
      </dgm:t>
    </dgm:pt>
    <dgm:pt modelId="{80ED9FF6-E5D5-415C-ADD1-C3524AFF67A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Chest pain</a:t>
          </a:r>
        </a:p>
      </dgm:t>
    </dgm:pt>
    <dgm:pt modelId="{84088402-E02D-4A21-8FFE-008393168323}" type="parTrans" cxnId="{C5909B95-A94E-4966-8775-3CDC35B40248}">
      <dgm:prSet/>
      <dgm:spPr/>
      <dgm:t>
        <a:bodyPr/>
        <a:lstStyle/>
        <a:p>
          <a:endParaRPr lang="en-US"/>
        </a:p>
      </dgm:t>
    </dgm:pt>
    <dgm:pt modelId="{4B111C9A-BDD5-46D6-A57F-BA341DBB899E}" type="sibTrans" cxnId="{C5909B95-A94E-4966-8775-3CDC35B40248}">
      <dgm:prSet/>
      <dgm:spPr/>
      <dgm:t>
        <a:bodyPr/>
        <a:lstStyle/>
        <a:p>
          <a:endParaRPr lang="en-US"/>
        </a:p>
      </dgm:t>
    </dgm:pt>
    <dgm:pt modelId="{6D4E12E4-5CBC-4B12-8F6F-E50A254EF5F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Dyspnea </a:t>
          </a:r>
        </a:p>
      </dgm:t>
    </dgm:pt>
    <dgm:pt modelId="{FFC1BC3B-9DF8-4F56-AD41-EB1BB5A0F10D}" type="parTrans" cxnId="{51C97821-E589-41AC-9F0A-F9D2B40EC07B}">
      <dgm:prSet/>
      <dgm:spPr/>
      <dgm:t>
        <a:bodyPr/>
        <a:lstStyle/>
        <a:p>
          <a:endParaRPr lang="en-US"/>
        </a:p>
      </dgm:t>
    </dgm:pt>
    <dgm:pt modelId="{02DEC267-3794-4D13-A5C4-E100DE07D27C}" type="sibTrans" cxnId="{51C97821-E589-41AC-9F0A-F9D2B40EC07B}">
      <dgm:prSet/>
      <dgm:spPr/>
      <dgm:t>
        <a:bodyPr/>
        <a:lstStyle/>
        <a:p>
          <a:endParaRPr lang="en-US"/>
        </a:p>
      </dgm:t>
    </dgm:pt>
    <dgm:pt modelId="{39E92CC0-BFD9-4201-A92C-FA25CE8AABA7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2400"/>
            <a:t>Cyanosis</a:t>
          </a:r>
        </a:p>
      </dgm:t>
    </dgm:pt>
    <dgm:pt modelId="{C0334C90-5970-4C8C-9FB0-C736DB912FDD}" type="parTrans" cxnId="{6E4C09D0-AFCE-4B3C-868A-4E3C5CC7902C}">
      <dgm:prSet/>
      <dgm:spPr/>
      <dgm:t>
        <a:bodyPr/>
        <a:lstStyle/>
        <a:p>
          <a:endParaRPr lang="en-US"/>
        </a:p>
      </dgm:t>
    </dgm:pt>
    <dgm:pt modelId="{2C51B445-3FA2-424C-87B4-1553116AA7D3}" type="sibTrans" cxnId="{6E4C09D0-AFCE-4B3C-868A-4E3C5CC7902C}">
      <dgm:prSet/>
      <dgm:spPr/>
      <dgm:t>
        <a:bodyPr/>
        <a:lstStyle/>
        <a:p>
          <a:endParaRPr lang="en-US"/>
        </a:p>
      </dgm:t>
    </dgm:pt>
    <dgm:pt modelId="{C97E6B98-DA70-4629-BF04-F26D47E489CD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sz="2400" dirty="0"/>
            <a:t>Cough or haemoptasis</a:t>
          </a:r>
        </a:p>
      </dgm:t>
    </dgm:pt>
    <dgm:pt modelId="{8B4EC3A9-66A6-4197-A394-32021A3F7472}" type="parTrans" cxnId="{B9E79E7E-86CF-4DAD-98EF-3D04ED79EF9C}">
      <dgm:prSet/>
      <dgm:spPr/>
      <dgm:t>
        <a:bodyPr/>
        <a:lstStyle/>
        <a:p>
          <a:endParaRPr lang="en-US"/>
        </a:p>
      </dgm:t>
    </dgm:pt>
    <dgm:pt modelId="{25F7C48D-7279-4887-84F1-176E02199DA7}" type="sibTrans" cxnId="{B9E79E7E-86CF-4DAD-98EF-3D04ED79EF9C}">
      <dgm:prSet/>
      <dgm:spPr/>
      <dgm:t>
        <a:bodyPr/>
        <a:lstStyle/>
        <a:p>
          <a:endParaRPr lang="en-US"/>
        </a:p>
      </dgm:t>
    </dgm:pt>
    <dgm:pt modelId="{87BEFE38-4349-4F5E-AAA4-8CBA0B0A1064}">
      <dgm:prSet custT="1"/>
      <dgm:spPr/>
      <dgm:t>
        <a:bodyPr/>
        <a:lstStyle/>
        <a:p>
          <a:pPr>
            <a:buNone/>
          </a:pPr>
          <a:r>
            <a:rPr lang="en-US" sz="2400" dirty="0"/>
            <a:t>   +/</a:t>
          </a:r>
          <a:r>
            <a:rPr lang="en-US" sz="2800" dirty="0"/>
            <a:t>-</a:t>
          </a:r>
          <a:r>
            <a:rPr lang="en-US" sz="2400" dirty="0"/>
            <a:t> abdominal pain</a:t>
          </a:r>
        </a:p>
      </dgm:t>
    </dgm:pt>
    <dgm:pt modelId="{C23C071D-3926-4E2E-8C68-DF7047929396}" type="parTrans" cxnId="{8452328B-78A4-40AD-8CAD-4CD2142FAF84}">
      <dgm:prSet/>
      <dgm:spPr/>
      <dgm:t>
        <a:bodyPr/>
        <a:lstStyle/>
        <a:p>
          <a:endParaRPr lang="en-US"/>
        </a:p>
      </dgm:t>
    </dgm:pt>
    <dgm:pt modelId="{C73B7DB0-8703-4CC5-B402-37BC5E3FA9B2}" type="sibTrans" cxnId="{8452328B-78A4-40AD-8CAD-4CD2142FAF84}">
      <dgm:prSet/>
      <dgm:spPr/>
      <dgm:t>
        <a:bodyPr/>
        <a:lstStyle/>
        <a:p>
          <a:endParaRPr lang="en-US"/>
        </a:p>
      </dgm:t>
    </dgm:pt>
    <dgm:pt modelId="{14CED8D2-5ABD-4212-96F5-EB586B34A9A9}">
      <dgm:prSet/>
      <dgm:spPr/>
      <dgm:t>
        <a:bodyPr/>
        <a:lstStyle/>
        <a:p>
          <a:pPr>
            <a:defRPr b="1"/>
          </a:pPr>
          <a:r>
            <a:rPr lang="en-US"/>
            <a:t>Signs </a:t>
          </a:r>
        </a:p>
      </dgm:t>
    </dgm:pt>
    <dgm:pt modelId="{C2638E1D-1B73-4073-91E9-C58F0FE37169}" type="parTrans" cxnId="{BA9197F3-7456-4842-A0CD-0EDCB45ED50B}">
      <dgm:prSet/>
      <dgm:spPr/>
      <dgm:t>
        <a:bodyPr/>
        <a:lstStyle/>
        <a:p>
          <a:endParaRPr lang="en-US"/>
        </a:p>
      </dgm:t>
    </dgm:pt>
    <dgm:pt modelId="{8A394670-9147-4698-A073-5EE93117529E}" type="sibTrans" cxnId="{BA9197F3-7456-4842-A0CD-0EDCB45ED50B}">
      <dgm:prSet/>
      <dgm:spPr/>
      <dgm:t>
        <a:bodyPr/>
        <a:lstStyle/>
        <a:p>
          <a:endParaRPr lang="en-US"/>
        </a:p>
      </dgm:t>
    </dgm:pt>
    <dgm:pt modelId="{3FD51699-9890-4197-93F3-28EC90908959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Internal hemorrhage and hypovolemic shock</a:t>
          </a:r>
        </a:p>
      </dgm:t>
    </dgm:pt>
    <dgm:pt modelId="{54534D69-B9D6-4C4B-B33E-DC87C76AB17B}" type="parTrans" cxnId="{69795798-15F7-4736-AA7F-B9894DA2CD64}">
      <dgm:prSet/>
      <dgm:spPr/>
      <dgm:t>
        <a:bodyPr/>
        <a:lstStyle/>
        <a:p>
          <a:endParaRPr lang="en-US"/>
        </a:p>
      </dgm:t>
    </dgm:pt>
    <dgm:pt modelId="{83C62D1E-0FFD-46C3-BF04-4B2DC24AFC83}" type="sibTrans" cxnId="{69795798-15F7-4736-AA7F-B9894DA2CD64}">
      <dgm:prSet/>
      <dgm:spPr/>
      <dgm:t>
        <a:bodyPr/>
        <a:lstStyle/>
        <a:p>
          <a:endParaRPr lang="en-US"/>
        </a:p>
      </dgm:t>
    </dgm:pt>
    <dgm:pt modelId="{B3C993EF-4F6F-4EE4-8BB2-B7BC975CCEA9}">
      <dgm:prSet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dirty="0"/>
            <a:t>Associated injuries  </a:t>
          </a:r>
        </a:p>
      </dgm:t>
    </dgm:pt>
    <dgm:pt modelId="{26A9B08E-54A7-467D-B05D-49D2EBF3FBC2}" type="parTrans" cxnId="{9D54FE61-9848-4E81-93D5-0C7972CA5788}">
      <dgm:prSet/>
      <dgm:spPr/>
      <dgm:t>
        <a:bodyPr/>
        <a:lstStyle/>
        <a:p>
          <a:endParaRPr lang="en-US"/>
        </a:p>
      </dgm:t>
    </dgm:pt>
    <dgm:pt modelId="{E0AF0BDE-EE84-4C4C-8798-B433F4F79002}" type="sibTrans" cxnId="{9D54FE61-9848-4E81-93D5-0C7972CA5788}">
      <dgm:prSet/>
      <dgm:spPr/>
      <dgm:t>
        <a:bodyPr/>
        <a:lstStyle/>
        <a:p>
          <a:endParaRPr lang="en-US"/>
        </a:p>
      </dgm:t>
    </dgm:pt>
    <dgm:pt modelId="{600EA7BC-4C30-481A-A8D3-2CD554A416D3}" type="pres">
      <dgm:prSet presAssocID="{1EFA413E-A2ED-4446-AB61-4FA8B5B398CD}" presName="linear" presStyleCnt="0">
        <dgm:presLayoutVars>
          <dgm:dir/>
          <dgm:animLvl val="lvl"/>
          <dgm:resizeHandles val="exact"/>
        </dgm:presLayoutVars>
      </dgm:prSet>
      <dgm:spPr/>
    </dgm:pt>
    <dgm:pt modelId="{298556A6-4B7D-4F40-B166-F97A24D7C766}" type="pres">
      <dgm:prSet presAssocID="{6830535C-8E79-43CD-B819-5B136AF6A55E}" presName="parentLin" presStyleCnt="0"/>
      <dgm:spPr/>
    </dgm:pt>
    <dgm:pt modelId="{5F143C32-0018-4BBE-B4BF-6A27DFCEB9BF}" type="pres">
      <dgm:prSet presAssocID="{6830535C-8E79-43CD-B819-5B136AF6A55E}" presName="parentLeftMargin" presStyleLbl="node1" presStyleIdx="0" presStyleCnt="2"/>
      <dgm:spPr/>
    </dgm:pt>
    <dgm:pt modelId="{3C373F61-3B69-47BB-957C-A3FE960F15FE}" type="pres">
      <dgm:prSet presAssocID="{6830535C-8E79-43CD-B819-5B136AF6A5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5DC4A3C-CF66-4258-9136-419083F0CB6E}" type="pres">
      <dgm:prSet presAssocID="{6830535C-8E79-43CD-B819-5B136AF6A55E}" presName="negativeSpace" presStyleCnt="0"/>
      <dgm:spPr/>
    </dgm:pt>
    <dgm:pt modelId="{74AE1211-3172-4D2D-A63D-56030441B737}" type="pres">
      <dgm:prSet presAssocID="{6830535C-8E79-43CD-B819-5B136AF6A55E}" presName="childText" presStyleLbl="conFgAcc1" presStyleIdx="0" presStyleCnt="2">
        <dgm:presLayoutVars>
          <dgm:bulletEnabled val="1"/>
        </dgm:presLayoutVars>
      </dgm:prSet>
      <dgm:spPr/>
    </dgm:pt>
    <dgm:pt modelId="{4B595FCE-F704-4BD3-B79A-0297CEB087E3}" type="pres">
      <dgm:prSet presAssocID="{2E7BF8D6-6C88-40B6-9544-EC212685E1B8}" presName="spaceBetweenRectangles" presStyleCnt="0"/>
      <dgm:spPr/>
    </dgm:pt>
    <dgm:pt modelId="{4D2FA9B4-3EF5-49B4-BC29-6D3AA53DA1D0}" type="pres">
      <dgm:prSet presAssocID="{14CED8D2-5ABD-4212-96F5-EB586B34A9A9}" presName="parentLin" presStyleCnt="0"/>
      <dgm:spPr/>
    </dgm:pt>
    <dgm:pt modelId="{CF374EAE-89BC-4A30-B43B-661DFD8E2EC0}" type="pres">
      <dgm:prSet presAssocID="{14CED8D2-5ABD-4212-96F5-EB586B34A9A9}" presName="parentLeftMargin" presStyleLbl="node1" presStyleIdx="0" presStyleCnt="2"/>
      <dgm:spPr/>
    </dgm:pt>
    <dgm:pt modelId="{AEA1FFD5-7429-43DB-A0F8-58CC726F6C4C}" type="pres">
      <dgm:prSet presAssocID="{14CED8D2-5ABD-4212-96F5-EB586B34A9A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527D5C6-2194-428C-83DF-E96A08FE1199}" type="pres">
      <dgm:prSet presAssocID="{14CED8D2-5ABD-4212-96F5-EB586B34A9A9}" presName="negativeSpace" presStyleCnt="0"/>
      <dgm:spPr/>
    </dgm:pt>
    <dgm:pt modelId="{A34EF6A9-418D-41E6-925A-F3E91BF8DC8E}" type="pres">
      <dgm:prSet presAssocID="{14CED8D2-5ABD-4212-96F5-EB586B34A9A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794E904-1E80-458A-957D-ECD67850E7AA}" type="presOf" srcId="{1EFA413E-A2ED-4446-AB61-4FA8B5B398CD}" destId="{600EA7BC-4C30-481A-A8D3-2CD554A416D3}" srcOrd="0" destOrd="0" presId="urn:microsoft.com/office/officeart/2005/8/layout/list1"/>
    <dgm:cxn modelId="{0970D614-BAF0-4E0C-BD46-F8B3F5B138BB}" type="presOf" srcId="{39E92CC0-BFD9-4201-A92C-FA25CE8AABA7}" destId="{74AE1211-3172-4D2D-A63D-56030441B737}" srcOrd="0" destOrd="3" presId="urn:microsoft.com/office/officeart/2005/8/layout/list1"/>
    <dgm:cxn modelId="{61555E20-4B50-468B-836D-366B4251533A}" type="presOf" srcId="{C97E6B98-DA70-4629-BF04-F26D47E489CD}" destId="{74AE1211-3172-4D2D-A63D-56030441B737}" srcOrd="0" destOrd="4" presId="urn:microsoft.com/office/officeart/2005/8/layout/list1"/>
    <dgm:cxn modelId="{51C97821-E589-41AC-9F0A-F9D2B40EC07B}" srcId="{DEDF2662-1AA3-4AAB-8987-8D9BAC0B28EB}" destId="{6D4E12E4-5CBC-4B12-8F6F-E50A254EF5FB}" srcOrd="1" destOrd="0" parTransId="{FFC1BC3B-9DF8-4F56-AD41-EB1BB5A0F10D}" sibTransId="{02DEC267-3794-4D13-A5C4-E100DE07D27C}"/>
    <dgm:cxn modelId="{9D54FE61-9848-4E81-93D5-0C7972CA5788}" srcId="{14CED8D2-5ABD-4212-96F5-EB586B34A9A9}" destId="{B3C993EF-4F6F-4EE4-8BB2-B7BC975CCEA9}" srcOrd="1" destOrd="0" parTransId="{26A9B08E-54A7-467D-B05D-49D2EBF3FBC2}" sibTransId="{E0AF0BDE-EE84-4C4C-8798-B433F4F79002}"/>
    <dgm:cxn modelId="{FDC1A14E-F593-4C39-8558-3B4725D50788}" type="presOf" srcId="{87BEFE38-4349-4F5E-AAA4-8CBA0B0A1064}" destId="{74AE1211-3172-4D2D-A63D-56030441B737}" srcOrd="0" destOrd="5" presId="urn:microsoft.com/office/officeart/2005/8/layout/list1"/>
    <dgm:cxn modelId="{87BACF74-2F39-48F0-BF9D-B5EEBF985CC0}" srcId="{1EFA413E-A2ED-4446-AB61-4FA8B5B398CD}" destId="{6830535C-8E79-43CD-B819-5B136AF6A55E}" srcOrd="0" destOrd="0" parTransId="{D28FDDEE-E42A-4FBD-B1B3-69B4F875B6C8}" sibTransId="{2E7BF8D6-6C88-40B6-9544-EC212685E1B8}"/>
    <dgm:cxn modelId="{43650B7D-3CF8-4890-833F-E690A3DC92FD}" type="presOf" srcId="{6D4E12E4-5CBC-4B12-8F6F-E50A254EF5FB}" destId="{74AE1211-3172-4D2D-A63D-56030441B737}" srcOrd="0" destOrd="2" presId="urn:microsoft.com/office/officeart/2005/8/layout/list1"/>
    <dgm:cxn modelId="{B9E79E7E-86CF-4DAD-98EF-3D04ED79EF9C}" srcId="{DEDF2662-1AA3-4AAB-8987-8D9BAC0B28EB}" destId="{C97E6B98-DA70-4629-BF04-F26D47E489CD}" srcOrd="3" destOrd="0" parTransId="{8B4EC3A9-66A6-4197-A394-32021A3F7472}" sibTransId="{25F7C48D-7279-4887-84F1-176E02199DA7}"/>
    <dgm:cxn modelId="{E7408A83-308A-4A6A-BD2B-4C7D24D07E5F}" type="presOf" srcId="{6830535C-8E79-43CD-B819-5B136AF6A55E}" destId="{5F143C32-0018-4BBE-B4BF-6A27DFCEB9BF}" srcOrd="0" destOrd="0" presId="urn:microsoft.com/office/officeart/2005/8/layout/list1"/>
    <dgm:cxn modelId="{8452328B-78A4-40AD-8CAD-4CD2142FAF84}" srcId="{6830535C-8E79-43CD-B819-5B136AF6A55E}" destId="{87BEFE38-4349-4F5E-AAA4-8CBA0B0A1064}" srcOrd="1" destOrd="0" parTransId="{C23C071D-3926-4E2E-8C68-DF7047929396}" sibTransId="{C73B7DB0-8703-4CC5-B402-37BC5E3FA9B2}"/>
    <dgm:cxn modelId="{C5909B95-A94E-4966-8775-3CDC35B40248}" srcId="{DEDF2662-1AA3-4AAB-8987-8D9BAC0B28EB}" destId="{80ED9FF6-E5D5-415C-ADD1-C3524AFF67AF}" srcOrd="0" destOrd="0" parTransId="{84088402-E02D-4A21-8FFE-008393168323}" sibTransId="{4B111C9A-BDD5-46D6-A57F-BA341DBB899E}"/>
    <dgm:cxn modelId="{000B0598-01EE-4823-BEB4-18F8A68A632E}" type="presOf" srcId="{14CED8D2-5ABD-4212-96F5-EB586B34A9A9}" destId="{CF374EAE-89BC-4A30-B43B-661DFD8E2EC0}" srcOrd="0" destOrd="0" presId="urn:microsoft.com/office/officeart/2005/8/layout/list1"/>
    <dgm:cxn modelId="{69795798-15F7-4736-AA7F-B9894DA2CD64}" srcId="{14CED8D2-5ABD-4212-96F5-EB586B34A9A9}" destId="{3FD51699-9890-4197-93F3-28EC90908959}" srcOrd="0" destOrd="0" parTransId="{54534D69-B9D6-4C4B-B33E-DC87C76AB17B}" sibTransId="{83C62D1E-0FFD-46C3-BF04-4B2DC24AFC83}"/>
    <dgm:cxn modelId="{2B2FAB9B-5155-4A08-BE7C-EF15D8074180}" type="presOf" srcId="{B3C993EF-4F6F-4EE4-8BB2-B7BC975CCEA9}" destId="{A34EF6A9-418D-41E6-925A-F3E91BF8DC8E}" srcOrd="0" destOrd="1" presId="urn:microsoft.com/office/officeart/2005/8/layout/list1"/>
    <dgm:cxn modelId="{AAF13FBB-EE08-4572-80C6-03EB4B5D817B}" type="presOf" srcId="{3FD51699-9890-4197-93F3-28EC90908959}" destId="{A34EF6A9-418D-41E6-925A-F3E91BF8DC8E}" srcOrd="0" destOrd="0" presId="urn:microsoft.com/office/officeart/2005/8/layout/list1"/>
    <dgm:cxn modelId="{1E76D6C4-29ED-4EF0-A85E-84663705E519}" type="presOf" srcId="{DEDF2662-1AA3-4AAB-8987-8D9BAC0B28EB}" destId="{74AE1211-3172-4D2D-A63D-56030441B737}" srcOrd="0" destOrd="0" presId="urn:microsoft.com/office/officeart/2005/8/layout/list1"/>
    <dgm:cxn modelId="{98D799CF-A38B-4085-91AE-386FBEA1B6F1}" type="presOf" srcId="{6830535C-8E79-43CD-B819-5B136AF6A55E}" destId="{3C373F61-3B69-47BB-957C-A3FE960F15FE}" srcOrd="1" destOrd="0" presId="urn:microsoft.com/office/officeart/2005/8/layout/list1"/>
    <dgm:cxn modelId="{6E4C09D0-AFCE-4B3C-868A-4E3C5CC7902C}" srcId="{DEDF2662-1AA3-4AAB-8987-8D9BAC0B28EB}" destId="{39E92CC0-BFD9-4201-A92C-FA25CE8AABA7}" srcOrd="2" destOrd="0" parTransId="{C0334C90-5970-4C8C-9FB0-C736DB912FDD}" sibTransId="{2C51B445-3FA2-424C-87B4-1553116AA7D3}"/>
    <dgm:cxn modelId="{B19C79DB-DC62-496F-B895-123E36F991A1}" srcId="{6830535C-8E79-43CD-B819-5B136AF6A55E}" destId="{DEDF2662-1AA3-4AAB-8987-8D9BAC0B28EB}" srcOrd="0" destOrd="0" parTransId="{680AC457-5870-4DDD-8258-09BAC070048B}" sibTransId="{EFF06A37-E0ED-4B42-82B4-FA8043B84E1A}"/>
    <dgm:cxn modelId="{F6614FE2-902A-4967-A507-A67000173974}" type="presOf" srcId="{14CED8D2-5ABD-4212-96F5-EB586B34A9A9}" destId="{AEA1FFD5-7429-43DB-A0F8-58CC726F6C4C}" srcOrd="1" destOrd="0" presId="urn:microsoft.com/office/officeart/2005/8/layout/list1"/>
    <dgm:cxn modelId="{FDCCFFF1-5627-4ED2-8A5D-4CD47E95044E}" type="presOf" srcId="{80ED9FF6-E5D5-415C-ADD1-C3524AFF67AF}" destId="{74AE1211-3172-4D2D-A63D-56030441B737}" srcOrd="0" destOrd="1" presId="urn:microsoft.com/office/officeart/2005/8/layout/list1"/>
    <dgm:cxn modelId="{BA9197F3-7456-4842-A0CD-0EDCB45ED50B}" srcId="{1EFA413E-A2ED-4446-AB61-4FA8B5B398CD}" destId="{14CED8D2-5ABD-4212-96F5-EB586B34A9A9}" srcOrd="1" destOrd="0" parTransId="{C2638E1D-1B73-4073-91E9-C58F0FE37169}" sibTransId="{8A394670-9147-4698-A073-5EE93117529E}"/>
    <dgm:cxn modelId="{55F68681-1E6C-462D-A26F-7D13D7875A42}" type="presParOf" srcId="{600EA7BC-4C30-481A-A8D3-2CD554A416D3}" destId="{298556A6-4B7D-4F40-B166-F97A24D7C766}" srcOrd="0" destOrd="0" presId="urn:microsoft.com/office/officeart/2005/8/layout/list1"/>
    <dgm:cxn modelId="{DB89743F-BA66-456E-9886-519C91BE844B}" type="presParOf" srcId="{298556A6-4B7D-4F40-B166-F97A24D7C766}" destId="{5F143C32-0018-4BBE-B4BF-6A27DFCEB9BF}" srcOrd="0" destOrd="0" presId="urn:microsoft.com/office/officeart/2005/8/layout/list1"/>
    <dgm:cxn modelId="{E0782A61-283E-47E8-9C9C-9D754A33D372}" type="presParOf" srcId="{298556A6-4B7D-4F40-B166-F97A24D7C766}" destId="{3C373F61-3B69-47BB-957C-A3FE960F15FE}" srcOrd="1" destOrd="0" presId="urn:microsoft.com/office/officeart/2005/8/layout/list1"/>
    <dgm:cxn modelId="{FECF48CC-C738-4B50-9A61-FCB1AABAEDE2}" type="presParOf" srcId="{600EA7BC-4C30-481A-A8D3-2CD554A416D3}" destId="{E5DC4A3C-CF66-4258-9136-419083F0CB6E}" srcOrd="1" destOrd="0" presId="urn:microsoft.com/office/officeart/2005/8/layout/list1"/>
    <dgm:cxn modelId="{0F00C8F1-F16D-46BF-935C-996EBA387C33}" type="presParOf" srcId="{600EA7BC-4C30-481A-A8D3-2CD554A416D3}" destId="{74AE1211-3172-4D2D-A63D-56030441B737}" srcOrd="2" destOrd="0" presId="urn:microsoft.com/office/officeart/2005/8/layout/list1"/>
    <dgm:cxn modelId="{A61AAB24-3623-4D36-8EBE-1692B6F57373}" type="presParOf" srcId="{600EA7BC-4C30-481A-A8D3-2CD554A416D3}" destId="{4B595FCE-F704-4BD3-B79A-0297CEB087E3}" srcOrd="3" destOrd="0" presId="urn:microsoft.com/office/officeart/2005/8/layout/list1"/>
    <dgm:cxn modelId="{A826D211-656F-4B54-AC2C-A138374FC01F}" type="presParOf" srcId="{600EA7BC-4C30-481A-A8D3-2CD554A416D3}" destId="{4D2FA9B4-3EF5-49B4-BC29-6D3AA53DA1D0}" srcOrd="4" destOrd="0" presId="urn:microsoft.com/office/officeart/2005/8/layout/list1"/>
    <dgm:cxn modelId="{13FCE6A3-6350-4008-92D0-D5A36040240D}" type="presParOf" srcId="{4D2FA9B4-3EF5-49B4-BC29-6D3AA53DA1D0}" destId="{CF374EAE-89BC-4A30-B43B-661DFD8E2EC0}" srcOrd="0" destOrd="0" presId="urn:microsoft.com/office/officeart/2005/8/layout/list1"/>
    <dgm:cxn modelId="{66829F8D-C04B-4BA9-8063-BCC6E9CA4968}" type="presParOf" srcId="{4D2FA9B4-3EF5-49B4-BC29-6D3AA53DA1D0}" destId="{AEA1FFD5-7429-43DB-A0F8-58CC726F6C4C}" srcOrd="1" destOrd="0" presId="urn:microsoft.com/office/officeart/2005/8/layout/list1"/>
    <dgm:cxn modelId="{1515F50D-F2A7-4DAB-94C5-0BDD34EACAFD}" type="presParOf" srcId="{600EA7BC-4C30-481A-A8D3-2CD554A416D3}" destId="{6527D5C6-2194-428C-83DF-E96A08FE1199}" srcOrd="5" destOrd="0" presId="urn:microsoft.com/office/officeart/2005/8/layout/list1"/>
    <dgm:cxn modelId="{0283EDAB-5428-4060-A972-414286939CBC}" type="presParOf" srcId="{600EA7BC-4C30-481A-A8D3-2CD554A416D3}" destId="{A34EF6A9-418D-41E6-925A-F3E91BF8DC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ACA642-B477-41C6-A054-EFC684F506B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A7F2FA-BD33-4656-895B-834B88DBD346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Clinical picture</a:t>
          </a:r>
        </a:p>
      </dgm:t>
    </dgm:pt>
    <dgm:pt modelId="{2290858A-A216-4159-8C2C-D67D264BC7F1}" type="parTrans" cxnId="{AF8FAF4A-4D22-4BCE-A4CC-6018E4B13F16}">
      <dgm:prSet/>
      <dgm:spPr/>
      <dgm:t>
        <a:bodyPr/>
        <a:lstStyle/>
        <a:p>
          <a:endParaRPr lang="en-US"/>
        </a:p>
      </dgm:t>
    </dgm:pt>
    <dgm:pt modelId="{5B77549F-8116-49F3-9946-893E3737E9C7}" type="sibTrans" cxnId="{AF8FAF4A-4D22-4BCE-A4CC-6018E4B13F16}">
      <dgm:prSet/>
      <dgm:spPr/>
      <dgm:t>
        <a:bodyPr/>
        <a:lstStyle/>
        <a:p>
          <a:endParaRPr lang="en-US"/>
        </a:p>
      </dgm:t>
    </dgm:pt>
    <dgm:pt modelId="{9E02DB15-AAB6-4847-AE82-B2BFFF4DA1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Sever pain and tenderness over the fracture site</a:t>
          </a:r>
        </a:p>
      </dgm:t>
    </dgm:pt>
    <dgm:pt modelId="{6D5CEBE9-22D7-4198-AF36-B4FF4D2C9C9A}" type="parTrans" cxnId="{AE51A04A-6C3A-405A-8954-E9366966D618}">
      <dgm:prSet/>
      <dgm:spPr/>
      <dgm:t>
        <a:bodyPr/>
        <a:lstStyle/>
        <a:p>
          <a:endParaRPr lang="en-US"/>
        </a:p>
      </dgm:t>
    </dgm:pt>
    <dgm:pt modelId="{1972031A-AE0C-45B6-87E8-2D5F2A71C6B8}" type="sibTrans" cxnId="{AE51A04A-6C3A-405A-8954-E9366966D618}">
      <dgm:prSet/>
      <dgm:spPr/>
      <dgm:t>
        <a:bodyPr/>
        <a:lstStyle/>
        <a:p>
          <a:endParaRPr lang="en-US"/>
        </a:p>
      </dgm:t>
    </dgm:pt>
    <dgm:pt modelId="{B5021ABB-377E-4FFF-941E-0379B7AA530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Shallow rapid breathing</a:t>
          </a:r>
        </a:p>
      </dgm:t>
    </dgm:pt>
    <dgm:pt modelId="{D507D7B8-CE8F-42A9-8D14-B0DD033662B5}" type="parTrans" cxnId="{23A4BD9C-A37D-4D50-9281-83E08363F118}">
      <dgm:prSet/>
      <dgm:spPr/>
      <dgm:t>
        <a:bodyPr/>
        <a:lstStyle/>
        <a:p>
          <a:endParaRPr lang="en-US"/>
        </a:p>
      </dgm:t>
    </dgm:pt>
    <dgm:pt modelId="{B93DA1DC-381E-4E98-9FF8-5A80C49A9EA6}" type="sibTrans" cxnId="{23A4BD9C-A37D-4D50-9281-83E08363F118}">
      <dgm:prSet/>
      <dgm:spPr/>
      <dgm:t>
        <a:bodyPr/>
        <a:lstStyle/>
        <a:p>
          <a:endParaRPr lang="en-US"/>
        </a:p>
      </dgm:t>
    </dgm:pt>
    <dgm:pt modelId="{4A0D039D-0B16-4443-85A2-2907BC0DB0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Crepitus</a:t>
          </a:r>
        </a:p>
      </dgm:t>
    </dgm:pt>
    <dgm:pt modelId="{5C23837C-9412-4736-B0F0-FA3FE54ADA17}" type="parTrans" cxnId="{675013A1-C5D8-4BB5-871B-29206BE1890C}">
      <dgm:prSet/>
      <dgm:spPr/>
      <dgm:t>
        <a:bodyPr/>
        <a:lstStyle/>
        <a:p>
          <a:endParaRPr lang="en-US"/>
        </a:p>
      </dgm:t>
    </dgm:pt>
    <dgm:pt modelId="{50B983D2-6889-4F9D-AE53-32B488C8CBF9}" type="sibTrans" cxnId="{675013A1-C5D8-4BB5-871B-29206BE1890C}">
      <dgm:prSet/>
      <dgm:spPr/>
      <dgm:t>
        <a:bodyPr/>
        <a:lstStyle/>
        <a:p>
          <a:endParaRPr lang="en-US"/>
        </a:p>
      </dgm:t>
    </dgm:pt>
    <dgm:pt modelId="{5CC750B6-FB7F-4528-A4E1-CC8730B4453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Evidence of other associated chest or abdominal injuries </a:t>
          </a:r>
        </a:p>
      </dgm:t>
    </dgm:pt>
    <dgm:pt modelId="{F5CCB55D-44F4-4399-971E-C6F44FFBBB9C}" type="parTrans" cxnId="{BC45D25E-935E-404E-87CE-FF6D4BD6BC45}">
      <dgm:prSet/>
      <dgm:spPr/>
      <dgm:t>
        <a:bodyPr/>
        <a:lstStyle/>
        <a:p>
          <a:endParaRPr lang="en-US"/>
        </a:p>
      </dgm:t>
    </dgm:pt>
    <dgm:pt modelId="{42368BDE-18CF-4AE7-821A-1A5F6DE34579}" type="sibTrans" cxnId="{BC45D25E-935E-404E-87CE-FF6D4BD6BC45}">
      <dgm:prSet/>
      <dgm:spPr/>
      <dgm:t>
        <a:bodyPr/>
        <a:lstStyle/>
        <a:p>
          <a:endParaRPr lang="en-US"/>
        </a:p>
      </dgm:t>
    </dgm:pt>
    <dgm:pt modelId="{B2EC4E59-D6C4-4E17-BA56-20DCAFCD9C55}">
      <dgm:prSet/>
      <dgm:spPr/>
      <dgm:t>
        <a:bodyPr/>
        <a:lstStyle/>
        <a:p>
          <a:pPr algn="ctr">
            <a:lnSpc>
              <a:spcPct val="100000"/>
            </a:lnSpc>
            <a:defRPr b="1"/>
          </a:pPr>
          <a:r>
            <a:rPr lang="en-US" dirty="0"/>
            <a:t>Plain chest X-ray</a:t>
          </a:r>
        </a:p>
      </dgm:t>
    </dgm:pt>
    <dgm:pt modelId="{55CB9CD9-18A9-43BE-B091-79ACEDD111D0}" type="parTrans" cxnId="{788BF1F4-28DB-41A6-9818-3EC359404195}">
      <dgm:prSet/>
      <dgm:spPr/>
      <dgm:t>
        <a:bodyPr/>
        <a:lstStyle/>
        <a:p>
          <a:endParaRPr lang="en-US"/>
        </a:p>
      </dgm:t>
    </dgm:pt>
    <dgm:pt modelId="{4A4556D1-3AD0-4226-9A9E-C7E7FC36AF05}" type="sibTrans" cxnId="{788BF1F4-28DB-41A6-9818-3EC359404195}">
      <dgm:prSet/>
      <dgm:spPr/>
      <dgm:t>
        <a:bodyPr/>
        <a:lstStyle/>
        <a:p>
          <a:endParaRPr lang="en-US"/>
        </a:p>
      </dgm:t>
    </dgm:pt>
    <dgm:pt modelId="{2C50E890-AC26-434F-8195-B372057DAD04}" type="pres">
      <dgm:prSet presAssocID="{A3ACA642-B477-41C6-A054-EFC684F506BD}" presName="root" presStyleCnt="0">
        <dgm:presLayoutVars>
          <dgm:dir/>
          <dgm:resizeHandles val="exact"/>
        </dgm:presLayoutVars>
      </dgm:prSet>
      <dgm:spPr/>
    </dgm:pt>
    <dgm:pt modelId="{01C78593-2B3C-4D7D-A9DD-81C5A0C54D29}" type="pres">
      <dgm:prSet presAssocID="{39A7F2FA-BD33-4656-895B-834B88DBD346}" presName="compNode" presStyleCnt="0"/>
      <dgm:spPr/>
    </dgm:pt>
    <dgm:pt modelId="{782E7DD2-28AE-40A2-BB5E-62FDABDC110A}" type="pres">
      <dgm:prSet presAssocID="{39A7F2FA-BD33-4656-895B-834B88DBD346}" presName="iconRect" presStyleLbl="node1" presStyleIdx="0" presStyleCnt="2" custLinFactNeighborX="59175" custLinFactNeighborY="-364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398A0190-7CC5-4F2F-B3EF-D321014AC8C6}" type="pres">
      <dgm:prSet presAssocID="{39A7F2FA-BD33-4656-895B-834B88DBD346}" presName="iconSpace" presStyleCnt="0"/>
      <dgm:spPr/>
    </dgm:pt>
    <dgm:pt modelId="{68547B2C-7123-4C04-9C76-E5F800AD527B}" type="pres">
      <dgm:prSet presAssocID="{39A7F2FA-BD33-4656-895B-834B88DBD346}" presName="parTx" presStyleLbl="revTx" presStyleIdx="0" presStyleCnt="4" custLinFactY="-4695" custLinFactNeighborX="-7283" custLinFactNeighborY="-100000">
        <dgm:presLayoutVars>
          <dgm:chMax val="0"/>
          <dgm:chPref val="0"/>
        </dgm:presLayoutVars>
      </dgm:prSet>
      <dgm:spPr/>
    </dgm:pt>
    <dgm:pt modelId="{8EAD43E8-E328-4A0D-A64F-2C560BBCAF03}" type="pres">
      <dgm:prSet presAssocID="{39A7F2FA-BD33-4656-895B-834B88DBD346}" presName="txSpace" presStyleCnt="0"/>
      <dgm:spPr/>
    </dgm:pt>
    <dgm:pt modelId="{8C59FF62-A54E-4C7D-8E65-9711C48DA873}" type="pres">
      <dgm:prSet presAssocID="{39A7F2FA-BD33-4656-895B-834B88DBD346}" presName="desTx" presStyleLbl="revTx" presStyleIdx="1" presStyleCnt="4" custScaleY="1119356" custLinFactY="83972" custLinFactNeighborX="-7966" custLinFactNeighborY="100000">
        <dgm:presLayoutVars/>
      </dgm:prSet>
      <dgm:spPr/>
    </dgm:pt>
    <dgm:pt modelId="{3E0B1C43-42DE-4000-8093-AAF44956075F}" type="pres">
      <dgm:prSet presAssocID="{5B77549F-8116-49F3-9946-893E3737E9C7}" presName="sibTrans" presStyleCnt="0"/>
      <dgm:spPr/>
    </dgm:pt>
    <dgm:pt modelId="{B98D15CB-57E8-4905-BA98-84F6123A220B}" type="pres">
      <dgm:prSet presAssocID="{B2EC4E59-D6C4-4E17-BA56-20DCAFCD9C55}" presName="compNode" presStyleCnt="0"/>
      <dgm:spPr/>
    </dgm:pt>
    <dgm:pt modelId="{C6FB5A3B-3EE8-4FAB-82FD-0188354C44E9}" type="pres">
      <dgm:prSet presAssocID="{B2EC4E59-D6C4-4E17-BA56-20DCAFCD9C55}" presName="iconRect" presStyleLbl="node1" presStyleIdx="1" presStyleCnt="2" custLinFactX="6103" custLinFactY="-9405" custLinFactNeighborX="100000" custLinFactNeighborY="-10000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1BF94B06-1D9F-412F-A7AE-0B19C2E0D20A}" type="pres">
      <dgm:prSet presAssocID="{B2EC4E59-D6C4-4E17-BA56-20DCAFCD9C55}" presName="iconSpace" presStyleCnt="0"/>
      <dgm:spPr/>
    </dgm:pt>
    <dgm:pt modelId="{3E481122-3D69-4ABA-BE00-26D9F9ECEDBA}" type="pres">
      <dgm:prSet presAssocID="{B2EC4E59-D6C4-4E17-BA56-20DCAFCD9C55}" presName="parTx" presStyleLbl="revTx" presStyleIdx="2" presStyleCnt="4" custLinFactY="-100000" custLinFactNeighborX="4636" custLinFactNeighborY="-179811">
        <dgm:presLayoutVars>
          <dgm:chMax val="0"/>
          <dgm:chPref val="0"/>
        </dgm:presLayoutVars>
      </dgm:prSet>
      <dgm:spPr/>
    </dgm:pt>
    <dgm:pt modelId="{D2973EC9-39E9-4B62-938F-ADCCED654D21}" type="pres">
      <dgm:prSet presAssocID="{B2EC4E59-D6C4-4E17-BA56-20DCAFCD9C55}" presName="txSpace" presStyleCnt="0"/>
      <dgm:spPr/>
    </dgm:pt>
    <dgm:pt modelId="{994A1B85-0611-44A6-B764-77F06F34B686}" type="pres">
      <dgm:prSet presAssocID="{B2EC4E59-D6C4-4E17-BA56-20DCAFCD9C55}" presName="desTx" presStyleLbl="revTx" presStyleIdx="3" presStyleCnt="4">
        <dgm:presLayoutVars/>
      </dgm:prSet>
      <dgm:spPr/>
    </dgm:pt>
  </dgm:ptLst>
  <dgm:cxnLst>
    <dgm:cxn modelId="{BC45D25E-935E-404E-87CE-FF6D4BD6BC45}" srcId="{39A7F2FA-BD33-4656-895B-834B88DBD346}" destId="{5CC750B6-FB7F-4528-A4E1-CC8730B4453D}" srcOrd="3" destOrd="0" parTransId="{F5CCB55D-44F4-4399-971E-C6F44FFBBB9C}" sibTransId="{42368BDE-18CF-4AE7-821A-1A5F6DE34579}"/>
    <dgm:cxn modelId="{47949E41-5EFA-4149-A019-1D29D95AA601}" type="presOf" srcId="{9E02DB15-AAB6-4847-AE82-B2BFFF4DA17F}" destId="{8C59FF62-A54E-4C7D-8E65-9711C48DA873}" srcOrd="0" destOrd="0" presId="urn:microsoft.com/office/officeart/2018/2/layout/IconLabelDescriptionList"/>
    <dgm:cxn modelId="{6DD5AE66-5727-4D78-9572-D311E174D42F}" type="presOf" srcId="{4A0D039D-0B16-4443-85A2-2907BC0DB027}" destId="{8C59FF62-A54E-4C7D-8E65-9711C48DA873}" srcOrd="0" destOrd="2" presId="urn:microsoft.com/office/officeart/2018/2/layout/IconLabelDescriptionList"/>
    <dgm:cxn modelId="{AE51A04A-6C3A-405A-8954-E9366966D618}" srcId="{39A7F2FA-BD33-4656-895B-834B88DBD346}" destId="{9E02DB15-AAB6-4847-AE82-B2BFFF4DA17F}" srcOrd="0" destOrd="0" parTransId="{6D5CEBE9-22D7-4198-AF36-B4FF4D2C9C9A}" sibTransId="{1972031A-AE0C-45B6-87E8-2D5F2A71C6B8}"/>
    <dgm:cxn modelId="{AF8FAF4A-4D22-4BCE-A4CC-6018E4B13F16}" srcId="{A3ACA642-B477-41C6-A054-EFC684F506BD}" destId="{39A7F2FA-BD33-4656-895B-834B88DBD346}" srcOrd="0" destOrd="0" parTransId="{2290858A-A216-4159-8C2C-D67D264BC7F1}" sibTransId="{5B77549F-8116-49F3-9946-893E3737E9C7}"/>
    <dgm:cxn modelId="{23A4BD9C-A37D-4D50-9281-83E08363F118}" srcId="{39A7F2FA-BD33-4656-895B-834B88DBD346}" destId="{B5021ABB-377E-4FFF-941E-0379B7AA5307}" srcOrd="1" destOrd="0" parTransId="{D507D7B8-CE8F-42A9-8D14-B0DD033662B5}" sibTransId="{B93DA1DC-381E-4E98-9FF8-5A80C49A9EA6}"/>
    <dgm:cxn modelId="{675013A1-C5D8-4BB5-871B-29206BE1890C}" srcId="{39A7F2FA-BD33-4656-895B-834B88DBD346}" destId="{4A0D039D-0B16-4443-85A2-2907BC0DB027}" srcOrd="2" destOrd="0" parTransId="{5C23837C-9412-4736-B0F0-FA3FE54ADA17}" sibTransId="{50B983D2-6889-4F9D-AE53-32B488C8CBF9}"/>
    <dgm:cxn modelId="{444E15A1-51E9-47BF-B554-B317067B000A}" type="presOf" srcId="{5CC750B6-FB7F-4528-A4E1-CC8730B4453D}" destId="{8C59FF62-A54E-4C7D-8E65-9711C48DA873}" srcOrd="0" destOrd="3" presId="urn:microsoft.com/office/officeart/2018/2/layout/IconLabelDescriptionList"/>
    <dgm:cxn modelId="{3C5B36B0-D1EE-49FE-9324-DBC41896433F}" type="presOf" srcId="{B2EC4E59-D6C4-4E17-BA56-20DCAFCD9C55}" destId="{3E481122-3D69-4ABA-BE00-26D9F9ECEDBA}" srcOrd="0" destOrd="0" presId="urn:microsoft.com/office/officeart/2018/2/layout/IconLabelDescriptionList"/>
    <dgm:cxn modelId="{4CE756B2-9ECA-407B-9632-FC6F34649D4F}" type="presOf" srcId="{B5021ABB-377E-4FFF-941E-0379B7AA5307}" destId="{8C59FF62-A54E-4C7D-8E65-9711C48DA873}" srcOrd="0" destOrd="1" presId="urn:microsoft.com/office/officeart/2018/2/layout/IconLabelDescriptionList"/>
    <dgm:cxn modelId="{980EB3D2-684A-46A3-BB74-291ADAEC8520}" type="presOf" srcId="{39A7F2FA-BD33-4656-895B-834B88DBD346}" destId="{68547B2C-7123-4C04-9C76-E5F800AD527B}" srcOrd="0" destOrd="0" presId="urn:microsoft.com/office/officeart/2018/2/layout/IconLabelDescriptionList"/>
    <dgm:cxn modelId="{18DEBEDC-3EBB-44CF-8F7F-9DC8AB34E4CC}" type="presOf" srcId="{A3ACA642-B477-41C6-A054-EFC684F506BD}" destId="{2C50E890-AC26-434F-8195-B372057DAD04}" srcOrd="0" destOrd="0" presId="urn:microsoft.com/office/officeart/2018/2/layout/IconLabelDescriptionList"/>
    <dgm:cxn modelId="{788BF1F4-28DB-41A6-9818-3EC359404195}" srcId="{A3ACA642-B477-41C6-A054-EFC684F506BD}" destId="{B2EC4E59-D6C4-4E17-BA56-20DCAFCD9C55}" srcOrd="1" destOrd="0" parTransId="{55CB9CD9-18A9-43BE-B091-79ACEDD111D0}" sibTransId="{4A4556D1-3AD0-4226-9A9E-C7E7FC36AF05}"/>
    <dgm:cxn modelId="{4DCCBBF6-264E-4C31-A432-16554395DD16}" type="presParOf" srcId="{2C50E890-AC26-434F-8195-B372057DAD04}" destId="{01C78593-2B3C-4D7D-A9DD-81C5A0C54D29}" srcOrd="0" destOrd="0" presId="urn:microsoft.com/office/officeart/2018/2/layout/IconLabelDescriptionList"/>
    <dgm:cxn modelId="{7FEF7447-A822-4B42-B6A4-E8B2C44B7033}" type="presParOf" srcId="{01C78593-2B3C-4D7D-A9DD-81C5A0C54D29}" destId="{782E7DD2-28AE-40A2-BB5E-62FDABDC110A}" srcOrd="0" destOrd="0" presId="urn:microsoft.com/office/officeart/2018/2/layout/IconLabelDescriptionList"/>
    <dgm:cxn modelId="{390AE8DB-5EE3-41AE-80C1-4960B7DA9956}" type="presParOf" srcId="{01C78593-2B3C-4D7D-A9DD-81C5A0C54D29}" destId="{398A0190-7CC5-4F2F-B3EF-D321014AC8C6}" srcOrd="1" destOrd="0" presId="urn:microsoft.com/office/officeart/2018/2/layout/IconLabelDescriptionList"/>
    <dgm:cxn modelId="{D96662EB-DE18-452D-92E9-9DF9A0BB5A04}" type="presParOf" srcId="{01C78593-2B3C-4D7D-A9DD-81C5A0C54D29}" destId="{68547B2C-7123-4C04-9C76-E5F800AD527B}" srcOrd="2" destOrd="0" presId="urn:microsoft.com/office/officeart/2018/2/layout/IconLabelDescriptionList"/>
    <dgm:cxn modelId="{7E535911-C708-493A-A125-335145E9232D}" type="presParOf" srcId="{01C78593-2B3C-4D7D-A9DD-81C5A0C54D29}" destId="{8EAD43E8-E328-4A0D-A64F-2C560BBCAF03}" srcOrd="3" destOrd="0" presId="urn:microsoft.com/office/officeart/2018/2/layout/IconLabelDescriptionList"/>
    <dgm:cxn modelId="{8FBAAB13-0777-46AD-851D-6D73FA99B4D3}" type="presParOf" srcId="{01C78593-2B3C-4D7D-A9DD-81C5A0C54D29}" destId="{8C59FF62-A54E-4C7D-8E65-9711C48DA873}" srcOrd="4" destOrd="0" presId="urn:microsoft.com/office/officeart/2018/2/layout/IconLabelDescriptionList"/>
    <dgm:cxn modelId="{83E53D04-57DF-4C01-8FDF-51DFF9970DFB}" type="presParOf" srcId="{2C50E890-AC26-434F-8195-B372057DAD04}" destId="{3E0B1C43-42DE-4000-8093-AAF44956075F}" srcOrd="1" destOrd="0" presId="urn:microsoft.com/office/officeart/2018/2/layout/IconLabelDescriptionList"/>
    <dgm:cxn modelId="{E38E39CA-E21E-41A9-8BD8-E8E16E44380C}" type="presParOf" srcId="{2C50E890-AC26-434F-8195-B372057DAD04}" destId="{B98D15CB-57E8-4905-BA98-84F6123A220B}" srcOrd="2" destOrd="0" presId="urn:microsoft.com/office/officeart/2018/2/layout/IconLabelDescriptionList"/>
    <dgm:cxn modelId="{CEDDD24E-EA07-4F9F-880B-6351299BB7AC}" type="presParOf" srcId="{B98D15CB-57E8-4905-BA98-84F6123A220B}" destId="{C6FB5A3B-3EE8-4FAB-82FD-0188354C44E9}" srcOrd="0" destOrd="0" presId="urn:microsoft.com/office/officeart/2018/2/layout/IconLabelDescriptionList"/>
    <dgm:cxn modelId="{113AAF0C-204C-4654-8F59-36543C90C9DC}" type="presParOf" srcId="{B98D15CB-57E8-4905-BA98-84F6123A220B}" destId="{1BF94B06-1D9F-412F-A7AE-0B19C2E0D20A}" srcOrd="1" destOrd="0" presId="urn:microsoft.com/office/officeart/2018/2/layout/IconLabelDescriptionList"/>
    <dgm:cxn modelId="{AE7004EC-C8BB-4249-A9E6-4FF12177F47C}" type="presParOf" srcId="{B98D15CB-57E8-4905-BA98-84F6123A220B}" destId="{3E481122-3D69-4ABA-BE00-26D9F9ECEDBA}" srcOrd="2" destOrd="0" presId="urn:microsoft.com/office/officeart/2018/2/layout/IconLabelDescriptionList"/>
    <dgm:cxn modelId="{54632600-AB56-4298-BA86-DAA1C2341B16}" type="presParOf" srcId="{B98D15CB-57E8-4905-BA98-84F6123A220B}" destId="{D2973EC9-39E9-4B62-938F-ADCCED654D21}" srcOrd="3" destOrd="0" presId="urn:microsoft.com/office/officeart/2018/2/layout/IconLabelDescriptionList"/>
    <dgm:cxn modelId="{4F99C839-7579-45BD-81DC-CC19641A5D45}" type="presParOf" srcId="{B98D15CB-57E8-4905-BA98-84F6123A220B}" destId="{994A1B85-0611-44A6-B764-77F06F34B68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C969E-34BA-4AEB-BF2C-16389A5B5DB8}">
      <dsp:nvSpPr>
        <dsp:cNvPr id="0" name=""/>
        <dsp:cNvSpPr/>
      </dsp:nvSpPr>
      <dsp:spPr>
        <a:xfrm>
          <a:off x="0" y="469799"/>
          <a:ext cx="7240146" cy="1591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Represents </a:t>
          </a:r>
          <a:r>
            <a:rPr lang="en-US" sz="4000" b="1" kern="1200" dirty="0"/>
            <a:t>20% </a:t>
          </a:r>
          <a:r>
            <a:rPr lang="en-US" sz="4000" kern="1200" dirty="0"/>
            <a:t>of trauma associated mortality</a:t>
          </a:r>
        </a:p>
      </dsp:txBody>
      <dsp:txXfrm>
        <a:off x="77676" y="547475"/>
        <a:ext cx="7084794" cy="1435848"/>
      </dsp:txXfrm>
    </dsp:sp>
    <dsp:sp modelId="{A3ECD41E-5763-468B-B9F0-A4A4CDEA2948}">
      <dsp:nvSpPr>
        <dsp:cNvPr id="0" name=""/>
        <dsp:cNvSpPr/>
      </dsp:nvSpPr>
      <dsp:spPr>
        <a:xfrm>
          <a:off x="0" y="2176200"/>
          <a:ext cx="7240146" cy="1591200"/>
        </a:xfrm>
        <a:prstGeom prst="roundRect">
          <a:avLst/>
        </a:prstGeom>
        <a:solidFill>
          <a:schemeClr val="accent2">
            <a:hueOff val="-750860"/>
            <a:satOff val="-304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It is the commonest cause of death in cases of RTA</a:t>
          </a:r>
        </a:p>
      </dsp:txBody>
      <dsp:txXfrm>
        <a:off x="77676" y="2253876"/>
        <a:ext cx="7084794" cy="1435848"/>
      </dsp:txXfrm>
    </dsp:sp>
    <dsp:sp modelId="{A7B23EF6-3785-4EE6-BCAC-ACB0AE6A32E9}">
      <dsp:nvSpPr>
        <dsp:cNvPr id="0" name=""/>
        <dsp:cNvSpPr/>
      </dsp:nvSpPr>
      <dsp:spPr>
        <a:xfrm>
          <a:off x="0" y="3882600"/>
          <a:ext cx="7240146" cy="1591200"/>
        </a:xfrm>
        <a:prstGeom prst="roundRect">
          <a:avLst/>
        </a:prstGeom>
        <a:solidFill>
          <a:schemeClr val="accent2">
            <a:hueOff val="-1501719"/>
            <a:satOff val="-608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Up to </a:t>
          </a:r>
          <a:r>
            <a:rPr lang="en-US" sz="4000" b="1" kern="1200" dirty="0"/>
            <a:t>75%</a:t>
          </a:r>
          <a:r>
            <a:rPr lang="en-US" sz="4000" kern="1200" dirty="0"/>
            <a:t> of patients have also other associated injuries</a:t>
          </a:r>
        </a:p>
      </dsp:txBody>
      <dsp:txXfrm>
        <a:off x="77676" y="3960276"/>
        <a:ext cx="7084794" cy="14358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33AC99-7125-4982-8816-46659F62F477}">
      <dsp:nvSpPr>
        <dsp:cNvPr id="0" name=""/>
        <dsp:cNvSpPr/>
      </dsp:nvSpPr>
      <dsp:spPr>
        <a:xfrm>
          <a:off x="595600" y="2258"/>
          <a:ext cx="8176734" cy="14603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According to the chest wall status; thoracic injuries can be classified into </a:t>
          </a:r>
          <a:r>
            <a:rPr lang="en-US" sz="3100" b="1" kern="1200" dirty="0"/>
            <a:t>two</a:t>
          </a:r>
          <a:r>
            <a:rPr lang="en-US" sz="3100" kern="1200" dirty="0"/>
            <a:t> main categories :</a:t>
          </a:r>
        </a:p>
      </dsp:txBody>
      <dsp:txXfrm>
        <a:off x="638373" y="45031"/>
        <a:ext cx="8091188" cy="1374831"/>
      </dsp:txXfrm>
    </dsp:sp>
    <dsp:sp modelId="{2990C4A6-8B5D-4E7A-AD9D-A9A8CCB75528}">
      <dsp:nvSpPr>
        <dsp:cNvPr id="0" name=""/>
        <dsp:cNvSpPr/>
      </dsp:nvSpPr>
      <dsp:spPr>
        <a:xfrm>
          <a:off x="1413273" y="1462636"/>
          <a:ext cx="817673" cy="802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2453"/>
              </a:lnTo>
              <a:lnTo>
                <a:pt x="817673" y="8024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B0305B-DB84-4A0B-AB0F-C39D584E79AB}">
      <dsp:nvSpPr>
        <dsp:cNvPr id="0" name=""/>
        <dsp:cNvSpPr/>
      </dsp:nvSpPr>
      <dsp:spPr>
        <a:xfrm>
          <a:off x="2230947" y="1676765"/>
          <a:ext cx="4150953" cy="117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Open</a:t>
          </a:r>
        </a:p>
      </dsp:txBody>
      <dsp:txXfrm>
        <a:off x="2265410" y="1711228"/>
        <a:ext cx="4082027" cy="1107722"/>
      </dsp:txXfrm>
    </dsp:sp>
    <dsp:sp modelId="{614B62DB-97B3-4977-ACF4-24DF76898142}">
      <dsp:nvSpPr>
        <dsp:cNvPr id="0" name=""/>
        <dsp:cNvSpPr/>
      </dsp:nvSpPr>
      <dsp:spPr>
        <a:xfrm>
          <a:off x="1413273" y="1462636"/>
          <a:ext cx="817673" cy="2129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467"/>
              </a:lnTo>
              <a:lnTo>
                <a:pt x="817673" y="2129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02D23-750A-4E22-BA2F-C7008B24F90F}">
      <dsp:nvSpPr>
        <dsp:cNvPr id="0" name=""/>
        <dsp:cNvSpPr/>
      </dsp:nvSpPr>
      <dsp:spPr>
        <a:xfrm>
          <a:off x="2230947" y="2998293"/>
          <a:ext cx="4193162" cy="11876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Closed</a:t>
          </a:r>
        </a:p>
      </dsp:txBody>
      <dsp:txXfrm>
        <a:off x="2265731" y="3033077"/>
        <a:ext cx="4123594" cy="11180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D2CC0-724E-4601-988E-5F5362FDFF0E}">
      <dsp:nvSpPr>
        <dsp:cNvPr id="0" name=""/>
        <dsp:cNvSpPr/>
      </dsp:nvSpPr>
      <dsp:spPr>
        <a:xfrm>
          <a:off x="6608196" y="1009121"/>
          <a:ext cx="968997" cy="46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63"/>
              </a:lnTo>
              <a:lnTo>
                <a:pt x="968997" y="314263"/>
              </a:lnTo>
              <a:lnTo>
                <a:pt x="968997" y="461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4A6A4-DDA0-426B-BC91-E57D847D54F3}">
      <dsp:nvSpPr>
        <dsp:cNvPr id="0" name=""/>
        <dsp:cNvSpPr/>
      </dsp:nvSpPr>
      <dsp:spPr>
        <a:xfrm>
          <a:off x="5639199" y="2477151"/>
          <a:ext cx="3875988" cy="46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63"/>
              </a:lnTo>
              <a:lnTo>
                <a:pt x="3875988" y="314263"/>
              </a:lnTo>
              <a:lnTo>
                <a:pt x="3875988" y="461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13403-0DB0-4169-A26A-474F109DEEC9}">
      <dsp:nvSpPr>
        <dsp:cNvPr id="0" name=""/>
        <dsp:cNvSpPr/>
      </dsp:nvSpPr>
      <dsp:spPr>
        <a:xfrm>
          <a:off x="5639199" y="2477151"/>
          <a:ext cx="1937994" cy="46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63"/>
              </a:lnTo>
              <a:lnTo>
                <a:pt x="1937994" y="314263"/>
              </a:lnTo>
              <a:lnTo>
                <a:pt x="1937994" y="461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ECCDA-9FB5-45C9-A6F4-1AE91C785C99}">
      <dsp:nvSpPr>
        <dsp:cNvPr id="0" name=""/>
        <dsp:cNvSpPr/>
      </dsp:nvSpPr>
      <dsp:spPr>
        <a:xfrm>
          <a:off x="5593479" y="2477151"/>
          <a:ext cx="91440" cy="4611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1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70C50-85BF-4D4D-8AEB-DADFCCD585DD}">
      <dsp:nvSpPr>
        <dsp:cNvPr id="0" name=""/>
        <dsp:cNvSpPr/>
      </dsp:nvSpPr>
      <dsp:spPr>
        <a:xfrm>
          <a:off x="3701205" y="2477151"/>
          <a:ext cx="1937994" cy="461154"/>
        </a:xfrm>
        <a:custGeom>
          <a:avLst/>
          <a:gdLst/>
          <a:ahLst/>
          <a:cxnLst/>
          <a:rect l="0" t="0" r="0" b="0"/>
          <a:pathLst>
            <a:path>
              <a:moveTo>
                <a:pt x="1937994" y="0"/>
              </a:moveTo>
              <a:lnTo>
                <a:pt x="1937994" y="314263"/>
              </a:lnTo>
              <a:lnTo>
                <a:pt x="0" y="314263"/>
              </a:lnTo>
              <a:lnTo>
                <a:pt x="0" y="461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1EA5B-A93A-4540-B5F2-38C0ADB08E8E}">
      <dsp:nvSpPr>
        <dsp:cNvPr id="0" name=""/>
        <dsp:cNvSpPr/>
      </dsp:nvSpPr>
      <dsp:spPr>
        <a:xfrm>
          <a:off x="1763211" y="2477151"/>
          <a:ext cx="3875988" cy="461154"/>
        </a:xfrm>
        <a:custGeom>
          <a:avLst/>
          <a:gdLst/>
          <a:ahLst/>
          <a:cxnLst/>
          <a:rect l="0" t="0" r="0" b="0"/>
          <a:pathLst>
            <a:path>
              <a:moveTo>
                <a:pt x="3875988" y="0"/>
              </a:moveTo>
              <a:lnTo>
                <a:pt x="3875988" y="314263"/>
              </a:lnTo>
              <a:lnTo>
                <a:pt x="0" y="314263"/>
              </a:lnTo>
              <a:lnTo>
                <a:pt x="0" y="461154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3DF57-2503-46C2-8941-907EA8A34E0A}">
      <dsp:nvSpPr>
        <dsp:cNvPr id="0" name=""/>
        <dsp:cNvSpPr/>
      </dsp:nvSpPr>
      <dsp:spPr>
        <a:xfrm>
          <a:off x="5639199" y="1009121"/>
          <a:ext cx="968997" cy="461154"/>
        </a:xfrm>
        <a:custGeom>
          <a:avLst/>
          <a:gdLst/>
          <a:ahLst/>
          <a:cxnLst/>
          <a:rect l="0" t="0" r="0" b="0"/>
          <a:pathLst>
            <a:path>
              <a:moveTo>
                <a:pt x="968997" y="0"/>
              </a:moveTo>
              <a:lnTo>
                <a:pt x="968997" y="314263"/>
              </a:lnTo>
              <a:lnTo>
                <a:pt x="0" y="314263"/>
              </a:lnTo>
              <a:lnTo>
                <a:pt x="0" y="461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5C5DFA-98BE-441B-BE5E-D2BEE5AB2849}">
      <dsp:nvSpPr>
        <dsp:cNvPr id="0" name=""/>
        <dsp:cNvSpPr/>
      </dsp:nvSpPr>
      <dsp:spPr>
        <a:xfrm>
          <a:off x="2732208" y="1009121"/>
          <a:ext cx="968997" cy="461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63"/>
              </a:lnTo>
              <a:lnTo>
                <a:pt x="968997" y="314263"/>
              </a:lnTo>
              <a:lnTo>
                <a:pt x="968997" y="461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0F6218-1B96-457D-91FF-24DD66AD87DB}">
      <dsp:nvSpPr>
        <dsp:cNvPr id="0" name=""/>
        <dsp:cNvSpPr/>
      </dsp:nvSpPr>
      <dsp:spPr>
        <a:xfrm>
          <a:off x="1763211" y="1009121"/>
          <a:ext cx="968997" cy="461154"/>
        </a:xfrm>
        <a:custGeom>
          <a:avLst/>
          <a:gdLst/>
          <a:ahLst/>
          <a:cxnLst/>
          <a:rect l="0" t="0" r="0" b="0"/>
          <a:pathLst>
            <a:path>
              <a:moveTo>
                <a:pt x="968997" y="0"/>
              </a:moveTo>
              <a:lnTo>
                <a:pt x="968997" y="314263"/>
              </a:lnTo>
              <a:lnTo>
                <a:pt x="0" y="314263"/>
              </a:lnTo>
              <a:lnTo>
                <a:pt x="0" y="4611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43807-FB6F-4576-9A47-A004C02F7920}">
      <dsp:nvSpPr>
        <dsp:cNvPr id="0" name=""/>
        <dsp:cNvSpPr/>
      </dsp:nvSpPr>
      <dsp:spPr>
        <a:xfrm>
          <a:off x="1939392" y="2245"/>
          <a:ext cx="1585631" cy="1006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B97EB8-3C9B-44EF-AFA5-ACE48454A222}">
      <dsp:nvSpPr>
        <dsp:cNvPr id="0" name=""/>
        <dsp:cNvSpPr/>
      </dsp:nvSpPr>
      <dsp:spPr>
        <a:xfrm>
          <a:off x="2115573" y="169617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/>
            <a:t>Parietal injuries</a:t>
          </a:r>
        </a:p>
      </dsp:txBody>
      <dsp:txXfrm>
        <a:off x="2145063" y="199107"/>
        <a:ext cx="1526651" cy="947896"/>
      </dsp:txXfrm>
    </dsp:sp>
    <dsp:sp modelId="{3453C61D-508B-4BDC-AD33-070D72BB8509}">
      <dsp:nvSpPr>
        <dsp:cNvPr id="0" name=""/>
        <dsp:cNvSpPr/>
      </dsp:nvSpPr>
      <dsp:spPr>
        <a:xfrm>
          <a:off x="970395" y="1470275"/>
          <a:ext cx="1585631" cy="1006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E8616-3B8B-49C7-B25B-5A53759638D3}">
      <dsp:nvSpPr>
        <dsp:cNvPr id="0" name=""/>
        <dsp:cNvSpPr/>
      </dsp:nvSpPr>
      <dsp:spPr>
        <a:xfrm>
          <a:off x="1146576" y="163764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Soft tissue </a:t>
          </a:r>
        </a:p>
      </dsp:txBody>
      <dsp:txXfrm>
        <a:off x="1176066" y="1667138"/>
        <a:ext cx="1526651" cy="947896"/>
      </dsp:txXfrm>
    </dsp:sp>
    <dsp:sp modelId="{5AB6D17D-68E5-458B-AA9B-43D8AE46F7F8}">
      <dsp:nvSpPr>
        <dsp:cNvPr id="0" name=""/>
        <dsp:cNvSpPr/>
      </dsp:nvSpPr>
      <dsp:spPr>
        <a:xfrm>
          <a:off x="2908389" y="1470275"/>
          <a:ext cx="1585631" cy="1006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48659-8282-4EDE-B63A-5B370B1E70FC}">
      <dsp:nvSpPr>
        <dsp:cNvPr id="0" name=""/>
        <dsp:cNvSpPr/>
      </dsp:nvSpPr>
      <dsp:spPr>
        <a:xfrm>
          <a:off x="3084571" y="163764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Bone</a:t>
          </a:r>
        </a:p>
      </dsp:txBody>
      <dsp:txXfrm>
        <a:off x="3114061" y="1667138"/>
        <a:ext cx="1526651" cy="947896"/>
      </dsp:txXfrm>
    </dsp:sp>
    <dsp:sp modelId="{48694E49-4ABC-49B4-BE57-7CFAA401D730}">
      <dsp:nvSpPr>
        <dsp:cNvPr id="0" name=""/>
        <dsp:cNvSpPr/>
      </dsp:nvSpPr>
      <dsp:spPr>
        <a:xfrm>
          <a:off x="5815381" y="2245"/>
          <a:ext cx="1585631" cy="10068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B6AC28-0EB9-42EC-BB32-79F718716C69}">
      <dsp:nvSpPr>
        <dsp:cNvPr id="0" name=""/>
        <dsp:cNvSpPr/>
      </dsp:nvSpPr>
      <dsp:spPr>
        <a:xfrm>
          <a:off x="5991562" y="169617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900" kern="1200" dirty="0"/>
            <a:t>Visceral injuries</a:t>
          </a:r>
        </a:p>
      </dsp:txBody>
      <dsp:txXfrm>
        <a:off x="6021052" y="199107"/>
        <a:ext cx="1526651" cy="947896"/>
      </dsp:txXfrm>
    </dsp:sp>
    <dsp:sp modelId="{00A8C37E-4EA2-4020-BD94-44847F97647D}">
      <dsp:nvSpPr>
        <dsp:cNvPr id="0" name=""/>
        <dsp:cNvSpPr/>
      </dsp:nvSpPr>
      <dsp:spPr>
        <a:xfrm>
          <a:off x="4846384" y="1470275"/>
          <a:ext cx="1585631" cy="1006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24289-ED47-4593-B92B-50F3BC0AAD82}">
      <dsp:nvSpPr>
        <dsp:cNvPr id="0" name=""/>
        <dsp:cNvSpPr/>
      </dsp:nvSpPr>
      <dsp:spPr>
        <a:xfrm>
          <a:off x="5022565" y="163764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Thoracic injuries </a:t>
          </a:r>
        </a:p>
      </dsp:txBody>
      <dsp:txXfrm>
        <a:off x="5052055" y="1667138"/>
        <a:ext cx="1526651" cy="947896"/>
      </dsp:txXfrm>
    </dsp:sp>
    <dsp:sp modelId="{466A0DCC-20AD-472C-B28C-3E8E3C6A5CE1}">
      <dsp:nvSpPr>
        <dsp:cNvPr id="0" name=""/>
        <dsp:cNvSpPr/>
      </dsp:nvSpPr>
      <dsp:spPr>
        <a:xfrm>
          <a:off x="970395" y="2938306"/>
          <a:ext cx="1585631" cy="1006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6FBA9-5EDC-4F2F-8235-1D3F70F3F762}">
      <dsp:nvSpPr>
        <dsp:cNvPr id="0" name=""/>
        <dsp:cNvSpPr/>
      </dsp:nvSpPr>
      <dsp:spPr>
        <a:xfrm>
          <a:off x="1146576" y="310567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Pleura and lung</a:t>
          </a:r>
        </a:p>
      </dsp:txBody>
      <dsp:txXfrm>
        <a:off x="1176066" y="3135168"/>
        <a:ext cx="1526651" cy="947896"/>
      </dsp:txXfrm>
    </dsp:sp>
    <dsp:sp modelId="{ADC00825-752C-40EB-BB87-41B3A3908905}">
      <dsp:nvSpPr>
        <dsp:cNvPr id="0" name=""/>
        <dsp:cNvSpPr/>
      </dsp:nvSpPr>
      <dsp:spPr>
        <a:xfrm>
          <a:off x="2908389" y="2938306"/>
          <a:ext cx="1585631" cy="1006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DCCBF-1B70-4880-A467-1BBBE4F37891}">
      <dsp:nvSpPr>
        <dsp:cNvPr id="0" name=""/>
        <dsp:cNvSpPr/>
      </dsp:nvSpPr>
      <dsp:spPr>
        <a:xfrm>
          <a:off x="3084571" y="310567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Heart</a:t>
          </a:r>
        </a:p>
      </dsp:txBody>
      <dsp:txXfrm>
        <a:off x="3114061" y="3135168"/>
        <a:ext cx="1526651" cy="947896"/>
      </dsp:txXfrm>
    </dsp:sp>
    <dsp:sp modelId="{1B67C259-DB64-495A-A72B-00E6AE6F84EA}">
      <dsp:nvSpPr>
        <dsp:cNvPr id="0" name=""/>
        <dsp:cNvSpPr/>
      </dsp:nvSpPr>
      <dsp:spPr>
        <a:xfrm>
          <a:off x="4846384" y="2938306"/>
          <a:ext cx="1585631" cy="1006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D05B4-EFB9-49F7-BD93-3659FF48D22F}">
      <dsp:nvSpPr>
        <dsp:cNvPr id="0" name=""/>
        <dsp:cNvSpPr/>
      </dsp:nvSpPr>
      <dsp:spPr>
        <a:xfrm>
          <a:off x="5022565" y="310567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Tracheo-bronchial tree </a:t>
          </a:r>
        </a:p>
      </dsp:txBody>
      <dsp:txXfrm>
        <a:off x="5052055" y="3135168"/>
        <a:ext cx="1526651" cy="947896"/>
      </dsp:txXfrm>
    </dsp:sp>
    <dsp:sp modelId="{82842631-456C-47DB-8796-F057C238AEA8}">
      <dsp:nvSpPr>
        <dsp:cNvPr id="0" name=""/>
        <dsp:cNvSpPr/>
      </dsp:nvSpPr>
      <dsp:spPr>
        <a:xfrm>
          <a:off x="6784378" y="2938306"/>
          <a:ext cx="1585631" cy="1006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3C69D-D384-4AA0-B103-1BBD486552E9}">
      <dsp:nvSpPr>
        <dsp:cNvPr id="0" name=""/>
        <dsp:cNvSpPr/>
      </dsp:nvSpPr>
      <dsp:spPr>
        <a:xfrm>
          <a:off x="6960559" y="310567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Major vessels</a:t>
          </a:r>
        </a:p>
      </dsp:txBody>
      <dsp:txXfrm>
        <a:off x="6990049" y="3135168"/>
        <a:ext cx="1526651" cy="947896"/>
      </dsp:txXfrm>
    </dsp:sp>
    <dsp:sp modelId="{3A2FE572-7C44-4D73-A6D2-CE397B5D6946}">
      <dsp:nvSpPr>
        <dsp:cNvPr id="0" name=""/>
        <dsp:cNvSpPr/>
      </dsp:nvSpPr>
      <dsp:spPr>
        <a:xfrm>
          <a:off x="8722372" y="2938306"/>
          <a:ext cx="1585631" cy="100687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868D6-EB52-49EC-9E1E-10AB6E319297}">
      <dsp:nvSpPr>
        <dsp:cNvPr id="0" name=""/>
        <dsp:cNvSpPr/>
      </dsp:nvSpPr>
      <dsp:spPr>
        <a:xfrm>
          <a:off x="8898553" y="310567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Esophagus and diaphragm</a:t>
          </a:r>
        </a:p>
      </dsp:txBody>
      <dsp:txXfrm>
        <a:off x="8928043" y="3135168"/>
        <a:ext cx="1526651" cy="947896"/>
      </dsp:txXfrm>
    </dsp:sp>
    <dsp:sp modelId="{8473D41C-69E8-4516-A114-B2F33FCB8546}">
      <dsp:nvSpPr>
        <dsp:cNvPr id="0" name=""/>
        <dsp:cNvSpPr/>
      </dsp:nvSpPr>
      <dsp:spPr>
        <a:xfrm>
          <a:off x="6784378" y="1470275"/>
          <a:ext cx="1585631" cy="100687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3B2FA7-CC67-4689-8E56-D120373BFCAD}">
      <dsp:nvSpPr>
        <dsp:cNvPr id="0" name=""/>
        <dsp:cNvSpPr/>
      </dsp:nvSpPr>
      <dsp:spPr>
        <a:xfrm>
          <a:off x="6960559" y="1637648"/>
          <a:ext cx="1585631" cy="10068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Associated abdominal injuries</a:t>
          </a:r>
        </a:p>
      </dsp:txBody>
      <dsp:txXfrm>
        <a:off x="6990049" y="1667138"/>
        <a:ext cx="1526651" cy="9478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E1211-3172-4D2D-A63D-56030441B737}">
      <dsp:nvSpPr>
        <dsp:cNvPr id="0" name=""/>
        <dsp:cNvSpPr/>
      </dsp:nvSpPr>
      <dsp:spPr>
        <a:xfrm>
          <a:off x="0" y="373199"/>
          <a:ext cx="6184981" cy="30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23" tIns="499872" rIns="4800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400" kern="1200" dirty="0"/>
            <a:t>History of chest trauma followed: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kern="1200" dirty="0"/>
            <a:t>Chest pain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kern="1200" dirty="0"/>
            <a:t>Dyspnea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kern="1200"/>
            <a:t>Cyanosis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2400" kern="1200" dirty="0"/>
            <a:t>Cough or haemoptasis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   +/</a:t>
          </a:r>
          <a:r>
            <a:rPr lang="en-US" sz="2800" kern="1200" dirty="0"/>
            <a:t>-</a:t>
          </a:r>
          <a:r>
            <a:rPr lang="en-US" sz="2400" kern="1200" dirty="0"/>
            <a:t> abdominal pain</a:t>
          </a:r>
        </a:p>
      </dsp:txBody>
      <dsp:txXfrm>
        <a:off x="0" y="373199"/>
        <a:ext cx="6184981" cy="3024000"/>
      </dsp:txXfrm>
    </dsp:sp>
    <dsp:sp modelId="{3C373F61-3B69-47BB-957C-A3FE960F15FE}">
      <dsp:nvSpPr>
        <dsp:cNvPr id="0" name=""/>
        <dsp:cNvSpPr/>
      </dsp:nvSpPr>
      <dsp:spPr>
        <a:xfrm>
          <a:off x="309249" y="18959"/>
          <a:ext cx="4329486" cy="708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44" tIns="0" rIns="1636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Symptoms</a:t>
          </a:r>
        </a:p>
      </dsp:txBody>
      <dsp:txXfrm>
        <a:off x="343834" y="53544"/>
        <a:ext cx="4260316" cy="639310"/>
      </dsp:txXfrm>
    </dsp:sp>
    <dsp:sp modelId="{A34EF6A9-418D-41E6-925A-F3E91BF8DC8E}">
      <dsp:nvSpPr>
        <dsp:cNvPr id="0" name=""/>
        <dsp:cNvSpPr/>
      </dsp:nvSpPr>
      <dsp:spPr>
        <a:xfrm>
          <a:off x="0" y="3881039"/>
          <a:ext cx="6184981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0023" tIns="499872" rIns="48002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400" kern="1200" dirty="0"/>
            <a:t>Internal hemorrhage and hypovolemic shock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en-US" sz="2400" kern="1200" dirty="0"/>
            <a:t>Associated injuries  </a:t>
          </a:r>
        </a:p>
      </dsp:txBody>
      <dsp:txXfrm>
        <a:off x="0" y="3881039"/>
        <a:ext cx="6184981" cy="1738800"/>
      </dsp:txXfrm>
    </dsp:sp>
    <dsp:sp modelId="{AEA1FFD5-7429-43DB-A0F8-58CC726F6C4C}">
      <dsp:nvSpPr>
        <dsp:cNvPr id="0" name=""/>
        <dsp:cNvSpPr/>
      </dsp:nvSpPr>
      <dsp:spPr>
        <a:xfrm>
          <a:off x="309249" y="3526799"/>
          <a:ext cx="4329486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644" tIns="0" rIns="163644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Signs </a:t>
          </a:r>
        </a:p>
      </dsp:txBody>
      <dsp:txXfrm>
        <a:off x="343834" y="3561384"/>
        <a:ext cx="4260316" cy="639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E7DD2-28AE-40A2-BB5E-62FDABDC110A}">
      <dsp:nvSpPr>
        <dsp:cNvPr id="0" name=""/>
        <dsp:cNvSpPr/>
      </dsp:nvSpPr>
      <dsp:spPr>
        <a:xfrm>
          <a:off x="1737695" y="42965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47B2C-7123-4C04-9C76-E5F800AD527B}">
      <dsp:nvSpPr>
        <dsp:cNvPr id="0" name=""/>
        <dsp:cNvSpPr/>
      </dsp:nvSpPr>
      <dsp:spPr>
        <a:xfrm>
          <a:off x="528343" y="192333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Clinical picture</a:t>
          </a:r>
        </a:p>
      </dsp:txBody>
      <dsp:txXfrm>
        <a:off x="528343" y="1923332"/>
        <a:ext cx="4320000" cy="648000"/>
      </dsp:txXfrm>
    </dsp:sp>
    <dsp:sp modelId="{8C59FF62-A54E-4C7D-8E65-9711C48DA873}">
      <dsp:nvSpPr>
        <dsp:cNvPr id="0" name=""/>
        <dsp:cNvSpPr/>
      </dsp:nvSpPr>
      <dsp:spPr>
        <a:xfrm>
          <a:off x="498837" y="2564671"/>
          <a:ext cx="4320000" cy="2529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Sever pain and tenderness over the fracture site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Shallow rapid breathing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Crepitus</a:t>
          </a:r>
        </a:p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Evidence of other associated chest or abdominal injuries </a:t>
          </a:r>
        </a:p>
      </dsp:txBody>
      <dsp:txXfrm>
        <a:off x="498837" y="2564671"/>
        <a:ext cx="4320000" cy="2529458"/>
      </dsp:txXfrm>
    </dsp:sp>
    <dsp:sp modelId="{C6FB5A3B-3EE8-4FAB-82FD-0188354C44E9}">
      <dsp:nvSpPr>
        <dsp:cNvPr id="0" name=""/>
        <dsp:cNvSpPr/>
      </dsp:nvSpPr>
      <dsp:spPr>
        <a:xfrm>
          <a:off x="7523246" y="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81122-3D69-4ABA-BE00-26D9F9ECEDBA}">
      <dsp:nvSpPr>
        <dsp:cNvPr id="0" name=""/>
        <dsp:cNvSpPr/>
      </dsp:nvSpPr>
      <dsp:spPr>
        <a:xfrm>
          <a:off x="6119244" y="1364451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Plain chest X-ray</a:t>
          </a:r>
        </a:p>
      </dsp:txBody>
      <dsp:txXfrm>
        <a:off x="6119244" y="1364451"/>
        <a:ext cx="4320000" cy="648000"/>
      </dsp:txXfrm>
    </dsp:sp>
    <dsp:sp modelId="{994A1B85-0611-44A6-B764-77F06F34B686}">
      <dsp:nvSpPr>
        <dsp:cNvPr id="0" name=""/>
        <dsp:cNvSpPr/>
      </dsp:nvSpPr>
      <dsp:spPr>
        <a:xfrm>
          <a:off x="5918969" y="3876554"/>
          <a:ext cx="4320000" cy="2259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9EDDD-6F44-42CC-B850-592B3A6AE235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EDF9F-0680-4D7F-ADE2-C514BD8C0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4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EDF9F-0680-4D7F-ADE2-C514BD8C07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49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8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0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8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5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7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59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14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89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4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October 31,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1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October 31,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94086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7" Type="http://schemas.openxmlformats.org/officeDocument/2006/relationships/image" Target="../media/image11.png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image" Target="../media/image32.jp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 /><Relationship Id="rId2" Type="http://schemas.openxmlformats.org/officeDocument/2006/relationships/image" Target="../media/image34.jp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 /><Relationship Id="rId2" Type="http://schemas.openxmlformats.org/officeDocument/2006/relationships/image" Target="../media/image36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 /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3F794D0-2982-490E-88DA-93D489750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395162-1599-31FF-5687-51F7B6243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32" b="33751"/>
          <a:stretch/>
        </p:blipFill>
        <p:spPr>
          <a:xfrm>
            <a:off x="0" y="0"/>
            <a:ext cx="12192002" cy="446103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FD24A3D-F07A-44A9-BE55-5576292E1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460827"/>
            <a:ext cx="12192003" cy="2397392"/>
          </a:xfrm>
          <a:prstGeom prst="rect">
            <a:avLst/>
          </a:prstGeom>
          <a:gradFill>
            <a:gsLst>
              <a:gs pos="8000">
                <a:schemeClr val="accent6"/>
              </a:gs>
              <a:gs pos="86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441C9-FD2D-4031-B5C5-67478196C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463553"/>
            <a:ext cx="8153401" cy="2394447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81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BF09AEC-6E6E-418F-9974-8730F1B2B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4834054">
            <a:off x="2944145" y="2710934"/>
            <a:ext cx="3118759" cy="4639931"/>
          </a:xfrm>
          <a:custGeom>
            <a:avLst/>
            <a:gdLst>
              <a:gd name="connsiteX0" fmla="*/ 3118759 w 3118759"/>
              <a:gd name="connsiteY0" fmla="*/ 79510 h 4639931"/>
              <a:gd name="connsiteX1" fmla="*/ 1204940 w 3118759"/>
              <a:gd name="connsiteY1" fmla="*/ 4639931 h 4639931"/>
              <a:gd name="connsiteX2" fmla="*/ 1103495 w 3118759"/>
              <a:gd name="connsiteY2" fmla="*/ 4578302 h 4639931"/>
              <a:gd name="connsiteX3" fmla="*/ 0 w 3118759"/>
              <a:gd name="connsiteY3" fmla="*/ 2502877 h 4639931"/>
              <a:gd name="connsiteX4" fmla="*/ 2502877 w 3118759"/>
              <a:gd name="connsiteY4" fmla="*/ 0 h 4639931"/>
              <a:gd name="connsiteX5" fmla="*/ 3007294 w 3118759"/>
              <a:gd name="connsiteY5" fmla="*/ 50850 h 4639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8759" h="4639931">
                <a:moveTo>
                  <a:pt x="3118759" y="79510"/>
                </a:moveTo>
                <a:lnTo>
                  <a:pt x="1204940" y="4639931"/>
                </a:lnTo>
                <a:lnTo>
                  <a:pt x="1103495" y="4578302"/>
                </a:lnTo>
                <a:cubicBezTo>
                  <a:pt x="437725" y="4128517"/>
                  <a:pt x="0" y="3366815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2675665" y="0"/>
                  <a:pt x="2844363" y="17509"/>
                  <a:pt x="3007294" y="50850"/>
                </a:cubicBezTo>
                <a:close/>
              </a:path>
            </a:pathLst>
          </a:custGeom>
          <a:gradFill>
            <a:gsLst>
              <a:gs pos="0">
                <a:schemeClr val="accent6">
                  <a:alpha val="12000"/>
                </a:schemeClr>
              </a:gs>
              <a:gs pos="100000">
                <a:schemeClr val="accent6">
                  <a:lumMod val="60000"/>
                  <a:lumOff val="40000"/>
                  <a:alpha val="20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9D3989-3E00-4727-914E-959DFE8F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76701" y="4460827"/>
            <a:ext cx="8115300" cy="1945408"/>
          </a:xfrm>
          <a:prstGeom prst="rect">
            <a:avLst/>
          </a:prstGeom>
          <a:gradFill>
            <a:gsLst>
              <a:gs pos="0">
                <a:schemeClr val="accent6">
                  <a:alpha val="16000"/>
                </a:schemeClr>
              </a:gs>
              <a:gs pos="62000">
                <a:schemeClr val="accent5">
                  <a:alpha val="0"/>
                </a:scheme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FAD5C2-A181-0D11-003D-AF0CBDE30643}"/>
              </a:ext>
            </a:extLst>
          </p:cNvPr>
          <p:cNvSpPr/>
          <p:nvPr/>
        </p:nvSpPr>
        <p:spPr>
          <a:xfrm>
            <a:off x="-4" y="4324862"/>
            <a:ext cx="12192003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100" normalizeH="0" noProof="0" dirty="0">
                <a:ln w="9525">
                  <a:solidFill>
                    <a:srgbClr val="000000">
                      <a:lumMod val="65000"/>
                      <a:lumOff val="3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rgbClr val="9D7FBA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9B96C6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venir Next LT Pro"/>
                <a:ea typeface="+mn-ea"/>
                <a:cs typeface="+mn-cs"/>
              </a:rPr>
              <a:t>THORACIC  INJURY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2F4F92-5E19-1BA9-D50D-87C077EEB518}"/>
              </a:ext>
            </a:extLst>
          </p:cNvPr>
          <p:cNvSpPr txBox="1"/>
          <p:nvPr/>
        </p:nvSpPr>
        <p:spPr>
          <a:xfrm>
            <a:off x="4346507" y="5670300"/>
            <a:ext cx="349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E8E7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Presented </a:t>
            </a:r>
            <a:r>
              <a:rPr lang="en-US" sz="2400" b="1" dirty="0">
                <a:solidFill>
                  <a:srgbClr val="E2E8E7"/>
                </a:solidFill>
                <a:latin typeface="Avenir Next LT Pro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E8E7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BF26E-A503-30B9-5C8E-3B930887E69E}"/>
              </a:ext>
            </a:extLst>
          </p:cNvPr>
          <p:cNvSpPr txBox="1"/>
          <p:nvPr/>
        </p:nvSpPr>
        <p:spPr>
          <a:xfrm>
            <a:off x="76118" y="6198729"/>
            <a:ext cx="3508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E8E7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IZZAT ABABNEH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A553F9-4FF2-1FD4-3210-DF48CA1B8EF5}"/>
              </a:ext>
            </a:extLst>
          </p:cNvPr>
          <p:cNvSpPr txBox="1"/>
          <p:nvPr/>
        </p:nvSpPr>
        <p:spPr>
          <a:xfrm>
            <a:off x="7733330" y="6198729"/>
            <a:ext cx="3966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2E8E7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MO’TASIM AL-KHATTAB</a:t>
            </a:r>
          </a:p>
        </p:txBody>
      </p:sp>
    </p:spTree>
    <p:extLst>
      <p:ext uri="{BB962C8B-B14F-4D97-AF65-F5344CB8AC3E}">
        <p14:creationId xmlns:p14="http://schemas.microsoft.com/office/powerpoint/2010/main" val="1686483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22E98F5-5115-FBA6-FFA7-872C2067EA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934822"/>
              </p:ext>
            </p:extLst>
          </p:nvPr>
        </p:nvGraphicFramePr>
        <p:xfrm>
          <a:off x="530942" y="412955"/>
          <a:ext cx="11081938" cy="5658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2E8117B-B69B-6630-BF22-187DD527204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13" r="3877" b="17090"/>
          <a:stretch/>
        </p:blipFill>
        <p:spPr>
          <a:xfrm>
            <a:off x="6096000" y="2399071"/>
            <a:ext cx="5565058" cy="390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69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C0558A-E5D3-6ACB-5AC9-74D73CD164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5" y="629264"/>
            <a:ext cx="7688827" cy="5771108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  </a:t>
            </a:r>
            <a:r>
              <a:rPr lang="en-US" sz="2800" b="1" dirty="0"/>
              <a:t>Treatment: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lphaUcPeriod"/>
            </a:pPr>
            <a:r>
              <a:rPr lang="en-US" sz="2400" b="1" dirty="0"/>
              <a:t>Simple</a:t>
            </a:r>
            <a:r>
              <a:rPr lang="en-US" sz="2400" dirty="0"/>
              <a:t> fracture</a:t>
            </a:r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Pain relief by strong analgesics, intercostal or thoracic epidural nerve block </a:t>
            </a:r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Mucolytics and expectorants </a:t>
            </a:r>
          </a:p>
          <a:p>
            <a:pPr marL="1257300" lvl="2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/>
              <a:t>Chest physiotherapy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Indications for admission:</a:t>
            </a:r>
          </a:p>
          <a:p>
            <a:pPr marL="1714500" lvl="3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Age </a:t>
            </a:r>
            <a:r>
              <a:rPr lang="en-US" sz="2200" b="1" dirty="0"/>
              <a:t>65 </a:t>
            </a:r>
            <a:r>
              <a:rPr lang="en-US" sz="2200" dirty="0"/>
              <a:t>years or older </a:t>
            </a:r>
          </a:p>
          <a:p>
            <a:pPr marL="1714500" lvl="3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Underlying pulmonary disease </a:t>
            </a:r>
          </a:p>
          <a:p>
            <a:pPr marL="1714500" lvl="3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Inability to cough</a:t>
            </a:r>
          </a:p>
          <a:p>
            <a:pPr marL="1714500" lvl="3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First and/or second rib fracture</a:t>
            </a:r>
          </a:p>
          <a:p>
            <a:pPr marL="1714500" lvl="3" indent="-342900">
              <a:lnSpc>
                <a:spcPct val="110000"/>
              </a:lnSpc>
              <a:buFont typeface="+mj-lt"/>
              <a:buAutoNum type="arabicPeriod"/>
            </a:pPr>
            <a:r>
              <a:rPr lang="en-US" sz="2200" dirty="0"/>
              <a:t>Associated injuries </a:t>
            </a:r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  <a:p>
            <a:pPr lvl="2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en-US" sz="1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563404-8DA1-408B-B56C-EF5733DAA7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31CC731-E2EC-4834-B848-101CC2756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tx2">
                  <a:lumMod val="50000"/>
                  <a:lumOff val="50000"/>
                  <a:alpha val="3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diagram of a human body&#10;&#10;Description automatically generated">
            <a:extLst>
              <a:ext uri="{FF2B5EF4-FFF2-40B4-BE49-F238E27FC236}">
                <a16:creationId xmlns:a16="http://schemas.microsoft.com/office/drawing/2014/main" id="{26ADF005-4383-B45C-18FC-C13717D64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303" y="1209368"/>
            <a:ext cx="4031226" cy="475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48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07DE0-B42C-6360-5378-A760A88AA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9" y="400664"/>
            <a:ext cx="11101603" cy="6056671"/>
          </a:xfrm>
        </p:spPr>
        <p:txBody>
          <a:bodyPr>
            <a:normAutofit fontScale="92500"/>
          </a:bodyPr>
          <a:lstStyle/>
          <a:p>
            <a:pPr marL="914400" lvl="1" indent="-457200">
              <a:buFont typeface="+mj-lt"/>
              <a:buAutoNum type="alphaUcPeriod" startAt="2"/>
            </a:pPr>
            <a:r>
              <a:rPr lang="en-US" sz="2600" b="1" dirty="0"/>
              <a:t>Flail </a:t>
            </a:r>
            <a:r>
              <a:rPr lang="en-US" sz="2600" dirty="0"/>
              <a:t>chest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sz="2600" dirty="0"/>
              <a:t>Small flail segment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200" dirty="0"/>
              <a:t>Same as simple fracture + external fixation (by cotton pad and adhesive plaster)</a:t>
            </a:r>
          </a:p>
          <a:p>
            <a:pPr marL="1314450" lvl="2" indent="-400050">
              <a:buFont typeface="+mj-lt"/>
              <a:buAutoNum type="romanUcPeriod"/>
            </a:pPr>
            <a:r>
              <a:rPr lang="en-US" sz="2600" dirty="0"/>
              <a:t>Sever cases 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sz="2600" dirty="0"/>
              <a:t>Internal fixation of the flail segment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/>
              <a:t>By endotracheal intubation with intermittent positive pressure ventilation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/>
              <a:t>Indications: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200" dirty="0"/>
              <a:t>Disturbed level of consciousness 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200" dirty="0"/>
              <a:t>RR &gt;</a:t>
            </a:r>
            <a:r>
              <a:rPr lang="en-US" sz="2200" b="1" dirty="0"/>
              <a:t> 35</a:t>
            </a:r>
            <a:r>
              <a:rPr lang="en-US" sz="2200" dirty="0"/>
              <a:t>/min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200" dirty="0"/>
              <a:t>PaO2 &lt; </a:t>
            </a:r>
            <a:r>
              <a:rPr lang="en-US" sz="2200" b="1" dirty="0"/>
              <a:t>60</a:t>
            </a:r>
            <a:r>
              <a:rPr lang="en-US" sz="2200" dirty="0"/>
              <a:t> mmHg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200" dirty="0"/>
              <a:t>PaCO2 &gt; </a:t>
            </a:r>
            <a:r>
              <a:rPr lang="en-US" sz="2200" b="1" dirty="0"/>
              <a:t>50</a:t>
            </a:r>
            <a:r>
              <a:rPr lang="en-US" sz="2200" dirty="0"/>
              <a:t> mmHg</a:t>
            </a:r>
          </a:p>
          <a:p>
            <a:pPr marL="2628900" lvl="5" indent="-342900">
              <a:buFont typeface="+mj-lt"/>
              <a:buAutoNum type="arabicPeriod"/>
            </a:pPr>
            <a:r>
              <a:rPr lang="en-US" sz="2200" dirty="0"/>
              <a:t>Age &gt; </a:t>
            </a:r>
            <a:r>
              <a:rPr lang="en-US" sz="2200" b="1" dirty="0"/>
              <a:t>50</a:t>
            </a:r>
            <a:r>
              <a:rPr lang="en-US" sz="2200" dirty="0"/>
              <a:t> year</a:t>
            </a:r>
          </a:p>
          <a:p>
            <a:pPr marL="1714500" lvl="3" indent="-342900">
              <a:buFont typeface="+mj-lt"/>
              <a:buAutoNum type="romanLcPeriod"/>
            </a:pPr>
            <a:r>
              <a:rPr lang="en-US" sz="2600" dirty="0"/>
              <a:t>Open reduction and internal fixation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2200" dirty="0"/>
              <a:t>Only if thoracotomy is indicated for another cause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B3B99-BE06-F1A9-EAA4-2AE52954B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4" t="14434" r="8225" b="-4"/>
          <a:stretch/>
        </p:blipFill>
        <p:spPr>
          <a:xfrm>
            <a:off x="8121445" y="3323303"/>
            <a:ext cx="3716594" cy="2989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829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94" y="2422036"/>
            <a:ext cx="6867211" cy="1556724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pneumothorax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706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A4495-439F-9255-AD1F-90AED9147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718188"/>
            <a:ext cx="5958348" cy="48571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</a:t>
            </a:r>
            <a:r>
              <a:rPr lang="en-US" sz="2800" b="1" dirty="0"/>
              <a:t>Air</a:t>
            </a:r>
            <a:r>
              <a:rPr lang="en-US" sz="2800" dirty="0"/>
              <a:t> collection in the plural cavity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Etiology: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Traumatic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Spontaneous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/>
              <a:t>Iatrogenic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5DD3C2-8125-F403-04F7-783F22ED0B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290" y="1000433"/>
            <a:ext cx="4945626" cy="4857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274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D7241-B689-D639-CCD2-220D6398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5" y="373626"/>
            <a:ext cx="10983615" cy="56979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Types of </a:t>
            </a:r>
            <a:r>
              <a:rPr lang="en-US" sz="2800"/>
              <a:t>traumatic pneumothorax: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diagram of the different types of lungs&#10;&#10;Description automatically generated">
            <a:extLst>
              <a:ext uri="{FF2B5EF4-FFF2-40B4-BE49-F238E27FC236}">
                <a16:creationId xmlns:a16="http://schemas.microsoft.com/office/drawing/2014/main" id="{2A912981-5E6D-3878-31A5-A0FCCDD319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8" t="8533" r="4343" b="60310"/>
          <a:stretch/>
        </p:blipFill>
        <p:spPr>
          <a:xfrm>
            <a:off x="302694" y="1464906"/>
            <a:ext cx="3522858" cy="4320073"/>
          </a:xfrm>
          <a:prstGeom prst="rect">
            <a:avLst/>
          </a:prstGeom>
        </p:spPr>
      </p:pic>
      <p:pic>
        <p:nvPicPr>
          <p:cNvPr id="7" name="Picture 6" descr="A diagram of the different types of lungs&#10;&#10;Description automatically generated">
            <a:extLst>
              <a:ext uri="{FF2B5EF4-FFF2-40B4-BE49-F238E27FC236}">
                <a16:creationId xmlns:a16="http://schemas.microsoft.com/office/drawing/2014/main" id="{080B9C1A-8F7C-9818-D4D5-93351EAA9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7" t="40138" r="7029" b="30447"/>
          <a:stretch/>
        </p:blipFill>
        <p:spPr>
          <a:xfrm>
            <a:off x="4723155" y="1464907"/>
            <a:ext cx="3522858" cy="4320072"/>
          </a:xfrm>
          <a:prstGeom prst="rect">
            <a:avLst/>
          </a:prstGeom>
        </p:spPr>
      </p:pic>
      <p:pic>
        <p:nvPicPr>
          <p:cNvPr id="9" name="Picture 8" descr="A diagram of the different types of lungs&#10;&#10;Description automatically generated">
            <a:extLst>
              <a:ext uri="{FF2B5EF4-FFF2-40B4-BE49-F238E27FC236}">
                <a16:creationId xmlns:a16="http://schemas.microsoft.com/office/drawing/2014/main" id="{5D5EC500-C0AE-BB8E-214A-14A356B80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3" t="68866" r="3515"/>
          <a:stretch/>
        </p:blipFill>
        <p:spPr>
          <a:xfrm>
            <a:off x="8472195" y="1464907"/>
            <a:ext cx="3522858" cy="43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32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41188-EDB2-AA86-B93D-2FCAC1767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478" y="354563"/>
            <a:ext cx="11053043" cy="61488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romanUcPeriod"/>
            </a:pPr>
            <a:r>
              <a:rPr lang="en-US" sz="2400" b="1" dirty="0"/>
              <a:t>Closed pneumothorax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Also known as simple pneumothorax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patient may be asymptomatic or presents with a mild chest pain and dyspnea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 physical examination: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Diminished air entry and resonance on percussion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No tracheal or mediastinal shifting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Chest X-ray: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Translucency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Loss of lung marking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Visible collapsed lung edges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Treatment: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Minimal amount of air without dyspnea may resolve spontaneously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000" dirty="0"/>
              <a:t>Chest tube connected to underwater seal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 descr="A x-ray of a person's chest&#10;&#10;Description automatically generated">
            <a:extLst>
              <a:ext uri="{FF2B5EF4-FFF2-40B4-BE49-F238E27FC236}">
                <a16:creationId xmlns:a16="http://schemas.microsoft.com/office/drawing/2014/main" id="{A266014A-D76E-6287-CF46-71326DA9EA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2" y="1651517"/>
            <a:ext cx="4404048" cy="393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202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1B45-97FB-1DA7-6710-31895F3B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205273"/>
            <a:ext cx="11193002" cy="62141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romanUcPeriod" startAt="2"/>
            </a:pPr>
            <a:r>
              <a:rPr lang="en-US" sz="2400" b="1" dirty="0"/>
              <a:t>Open pneumothorax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Characterized by the presence of a sucking wound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Effects on respiration and circulation: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Paradoxical respiration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Pendulum respiration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Mediastinal flutter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Circulatory failure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The patient presents with moderate dyspnea, chest pain and cyanosis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On physical examination: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Same as closed type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Sound of air passing the wound (both sucking and wheezing sounds)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Chest X-ray findings (same as closed type)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Treatment: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3-way dressing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Chest tube connected to underwater seal</a:t>
            </a:r>
          </a:p>
        </p:txBody>
      </p:sp>
      <p:pic>
        <p:nvPicPr>
          <p:cNvPr id="5" name="Picture 4" descr="A collage of a collage of a collage of a collage of a collage of a collage of a collage of a collage of a collage of a collage&#10;&#10;Description automatically generated">
            <a:extLst>
              <a:ext uri="{FF2B5EF4-FFF2-40B4-BE49-F238E27FC236}">
                <a16:creationId xmlns:a16="http://schemas.microsoft.com/office/drawing/2014/main" id="{95988D6E-5F66-4BB4-B3B4-7C090C985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 r="2006" b="1631"/>
          <a:stretch/>
        </p:blipFill>
        <p:spPr>
          <a:xfrm>
            <a:off x="9190653" y="513152"/>
            <a:ext cx="2715208" cy="546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1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71D5D-DF32-365F-B5F7-F292B0913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307909"/>
            <a:ext cx="11071704" cy="6410131"/>
          </a:xfrm>
        </p:spPr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US" sz="2400" b="1" dirty="0"/>
              <a:t>Tension pneumothorax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most serious type, characterized by the presence of valvular wound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Effects on respiration and circulation: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Lung collapse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Mediastinal shifting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Circulatory failure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Acute right ventricular failure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The patient presents with sever sharp stabbing chest pain with sever progressive dyspnea and cyanosis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On physical examination: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Sound of air passing the wound (sucking sound only)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Diminished chest movement and air entry with hyper-resonance percussion tone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Tracheal and mediastinal shifting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Congested neck veins </a:t>
            </a:r>
          </a:p>
        </p:txBody>
      </p:sp>
    </p:spTree>
    <p:extLst>
      <p:ext uri="{BB962C8B-B14F-4D97-AF65-F5344CB8AC3E}">
        <p14:creationId xmlns:p14="http://schemas.microsoft.com/office/powerpoint/2010/main" val="1904729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6B6AD-24D0-63D8-0A58-61485708F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56" y="556477"/>
            <a:ext cx="11062374" cy="5745045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Chest X-ray findings (after needle decompression):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Translucency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Loss of lung marking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Visible collapsed lung edges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Mediastinal shifting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Depression of diaphragm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Treatment: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Needle decompression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Chest tube connected to underwater seal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sz="2200" dirty="0"/>
              <a:t>thoracotomy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6B5F2-6E6C-002F-4333-CD7052A2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30" y="1273627"/>
            <a:ext cx="5215814" cy="49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095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0BF4A1-714C-419E-A19F-578DE93B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91A9BD-D57F-4941-931F-40597AB3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409317" y="1410082"/>
            <a:ext cx="6858000" cy="40378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DB264-9467-4730-B9E9-C9A97DD6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790128" y="3609527"/>
            <a:ext cx="2458347" cy="4038601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B097F88-2120-47B4-B891-5B28F66BB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64227" y="1757079"/>
            <a:ext cx="3900088" cy="4178958"/>
          </a:xfrm>
          <a:custGeom>
            <a:avLst/>
            <a:gdLst>
              <a:gd name="connsiteX0" fmla="*/ 2431956 w 3900088"/>
              <a:gd name="connsiteY0" fmla="*/ 93939 h 4178958"/>
              <a:gd name="connsiteX1" fmla="*/ 3900088 w 3900088"/>
              <a:gd name="connsiteY1" fmla="*/ 2089479 h 4178958"/>
              <a:gd name="connsiteX2" fmla="*/ 1810609 w 3900088"/>
              <a:gd name="connsiteY2" fmla="*/ 4178958 h 4178958"/>
              <a:gd name="connsiteX3" fmla="*/ 77980 w 3900088"/>
              <a:gd name="connsiteY3" fmla="*/ 3257727 h 4178958"/>
              <a:gd name="connsiteX4" fmla="*/ 0 w 3900088"/>
              <a:gd name="connsiteY4" fmla="*/ 3129367 h 4178958"/>
              <a:gd name="connsiteX5" fmla="*/ 831517 w 3900088"/>
              <a:gd name="connsiteY5" fmla="*/ 244059 h 4178958"/>
              <a:gd name="connsiteX6" fmla="*/ 997290 w 3900088"/>
              <a:gd name="connsiteY6" fmla="*/ 164202 h 4178958"/>
              <a:gd name="connsiteX7" fmla="*/ 1810609 w 3900088"/>
              <a:gd name="connsiteY7" fmla="*/ 0 h 4178958"/>
              <a:gd name="connsiteX8" fmla="*/ 2431956 w 3900088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8" h="4178958">
                <a:moveTo>
                  <a:pt x="2431956" y="93939"/>
                </a:moveTo>
                <a:cubicBezTo>
                  <a:pt x="3282517" y="358491"/>
                  <a:pt x="3900088" y="1151865"/>
                  <a:pt x="3900088" y="2089479"/>
                </a:cubicBezTo>
                <a:cubicBezTo>
                  <a:pt x="3900088" y="3243466"/>
                  <a:pt x="2964596" y="4178958"/>
                  <a:pt x="1810609" y="4178958"/>
                </a:cubicBezTo>
                <a:cubicBezTo>
                  <a:pt x="1089367" y="4178958"/>
                  <a:pt x="453475" y="3813531"/>
                  <a:pt x="77980" y="3257727"/>
                </a:cubicBezTo>
                <a:lnTo>
                  <a:pt x="0" y="3129367"/>
                </a:lnTo>
                <a:lnTo>
                  <a:pt x="831517" y="244059"/>
                </a:lnTo>
                <a:lnTo>
                  <a:pt x="997290" y="164202"/>
                </a:lnTo>
                <a:cubicBezTo>
                  <a:pt x="1247271" y="58468"/>
                  <a:pt x="1522112" y="0"/>
                  <a:pt x="1810609" y="0"/>
                </a:cubicBezTo>
                <a:cubicBezTo>
                  <a:pt x="2026982" y="0"/>
                  <a:pt x="2235673" y="32888"/>
                  <a:pt x="2431956" y="93939"/>
                </a:cubicBezTo>
                <a:close/>
              </a:path>
            </a:pathLst>
          </a:custGeom>
          <a:gradFill>
            <a:gsLst>
              <a:gs pos="36000">
                <a:schemeClr val="accent6">
                  <a:lumMod val="60000"/>
                  <a:lumOff val="40000"/>
                  <a:alpha val="6000"/>
                </a:schemeClr>
              </a:gs>
              <a:gs pos="100000">
                <a:schemeClr val="accent6">
                  <a:alpha val="2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F9338F5-05AB-4DC5-BD1C-1A9F26C38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0099" y="411154"/>
            <a:ext cx="4395601" cy="358140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B717A-E1C2-4867-B360-C49343AB5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857171" y="2289260"/>
            <a:ext cx="6979302" cy="123083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epidemiology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86E049F-DE2F-BE1E-7674-392E7422FF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938729"/>
              </p:ext>
            </p:extLst>
          </p:nvPr>
        </p:nvGraphicFramePr>
        <p:xfrm>
          <a:off x="4494654" y="457200"/>
          <a:ext cx="7240146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3465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0822FB-AD96-20B3-D475-1396578F1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40" y="951317"/>
            <a:ext cx="5746760" cy="4567756"/>
          </a:xfrm>
        </p:spPr>
      </p:pic>
      <p:pic>
        <p:nvPicPr>
          <p:cNvPr id="7" name="Picture 6" descr="A medical equipment with a tube&#10;&#10;Description automatically generated with medium confidence">
            <a:extLst>
              <a:ext uri="{FF2B5EF4-FFF2-40B4-BE49-F238E27FC236}">
                <a16:creationId xmlns:a16="http://schemas.microsoft.com/office/drawing/2014/main" id="{E260F0E3-70D0-1AB4-9525-BE39CEC0B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67965"/>
            <a:ext cx="5746760" cy="43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2422036"/>
            <a:ext cx="6439246" cy="1556724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hemothorax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45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5DD73-644A-8636-2940-E79506DB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67" y="1721498"/>
            <a:ext cx="6102221" cy="3415004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Collection of blood in the plural cavity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Etiology: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Traumatic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Iatrogenic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Spontaneous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/>
              <a:t>May be associated with pneumothorax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A diagram of human lungs&#10;&#10;Description automatically generated">
            <a:extLst>
              <a:ext uri="{FF2B5EF4-FFF2-40B4-BE49-F238E27FC236}">
                <a16:creationId xmlns:a16="http://schemas.microsoft.com/office/drawing/2014/main" id="{3E350E89-E6A4-AAA8-C83E-11B3473170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95" t="28517"/>
          <a:stretch/>
        </p:blipFill>
        <p:spPr>
          <a:xfrm>
            <a:off x="7613779" y="317627"/>
            <a:ext cx="3842540" cy="2976079"/>
          </a:xfrm>
          <a:prstGeom prst="rect">
            <a:avLst/>
          </a:prstGeom>
        </p:spPr>
      </p:pic>
      <p:pic>
        <p:nvPicPr>
          <p:cNvPr id="7" name="Picture 6" descr="A diagram of human lungs&#10;&#10;Description automatically generated">
            <a:extLst>
              <a:ext uri="{FF2B5EF4-FFF2-40B4-BE49-F238E27FC236}">
                <a16:creationId xmlns:a16="http://schemas.microsoft.com/office/drawing/2014/main" id="{728B9257-0105-DA42-A8AF-6BD8D48BD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8" t="30192" r="33834"/>
          <a:stretch/>
        </p:blipFill>
        <p:spPr>
          <a:xfrm>
            <a:off x="7613780" y="3429000"/>
            <a:ext cx="3842539" cy="297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42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F4B8D-0B67-0DF4-1ADE-D053C2304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918" y="298579"/>
            <a:ext cx="11332962" cy="624217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Complications and sequelae: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Blood remain liquid for many days due to defibrination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Clot formation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Fibrosis of parietal and visceral </a:t>
            </a:r>
            <a:r>
              <a:rPr lang="en-US" dirty="0" err="1"/>
              <a:t>plura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Empyema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Clinical picture: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Hx of chest trauma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Manifestations of hypovolemic shock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Diminished chest wall movement with dull percussion tone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Tracheal and mediastinal shifting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Investigations:</a:t>
            </a:r>
          </a:p>
          <a:p>
            <a:pPr marL="457200" lvl="1" indent="0">
              <a:buNone/>
            </a:pPr>
            <a:r>
              <a:rPr lang="en-US" sz="2200" dirty="0"/>
              <a:t>Chest X-ray findings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dirty="0"/>
              <a:t>Obliteration of costovertebral angle</a:t>
            </a:r>
          </a:p>
          <a:p>
            <a:pPr marL="914400" lvl="1" indent="-457200">
              <a:buFont typeface="+mj-lt"/>
              <a:buAutoNum type="alphaU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A1ABCB-B263-EB1F-64C4-265D6DFF7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964" y="1453453"/>
            <a:ext cx="3676261" cy="393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7660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F441A-4DB9-469E-9DF2-48CAC8F4F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447869"/>
            <a:ext cx="11071704" cy="5623747"/>
          </a:xfrm>
        </p:spPr>
        <p:txBody>
          <a:bodyPr>
            <a:normAutofit/>
          </a:bodyPr>
          <a:lstStyle/>
          <a:p>
            <a:pPr marL="1257300" lvl="2" indent="-342900">
              <a:buFont typeface="+mj-lt"/>
              <a:buAutoNum type="arabicPeriod" startAt="2"/>
            </a:pPr>
            <a:r>
              <a:rPr lang="en-US" sz="2000" dirty="0"/>
              <a:t>Opacity raised to the axilla</a:t>
            </a:r>
          </a:p>
          <a:p>
            <a:pPr marL="1257300" lvl="2" indent="-342900">
              <a:buFont typeface="+mj-lt"/>
              <a:buAutoNum type="arabicPeriod" startAt="2"/>
            </a:pPr>
            <a:r>
              <a:rPr lang="en-US" sz="2000" dirty="0"/>
              <a:t>Air-fluid level </a:t>
            </a:r>
          </a:p>
          <a:p>
            <a:pPr marL="1257300" lvl="2" indent="-342900">
              <a:buFont typeface="+mj-lt"/>
              <a:buAutoNum type="arabicPeriod" startAt="2"/>
            </a:pPr>
            <a:r>
              <a:rPr lang="en-US" sz="2000" dirty="0"/>
              <a:t>Lung collapse</a:t>
            </a:r>
          </a:p>
          <a:p>
            <a:pPr marL="1257300" lvl="2" indent="-342900">
              <a:buFont typeface="+mj-lt"/>
              <a:buAutoNum type="arabicPeriod" startAt="2"/>
            </a:pPr>
            <a:r>
              <a:rPr lang="en-US" sz="2000" dirty="0"/>
              <a:t>Mediastinal shifting</a:t>
            </a:r>
          </a:p>
          <a:p>
            <a:pPr marL="914400" lvl="2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Treatment: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IVF, prophylactic antibiotic and analgesia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Chest tube connected to underwater seal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Video assisted thoracoscopy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Interventional radiologic arterial embolization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62517-F2CC-4451-A9A8-C71B7590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441" y="608991"/>
            <a:ext cx="4291903" cy="27173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0C62FE-5B52-539A-6531-EE77F863D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441" y="3531638"/>
            <a:ext cx="4291903" cy="27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7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1BDF2-E89E-2DDE-38F0-35E228B52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486" y="681134"/>
            <a:ext cx="11109027" cy="5735714"/>
          </a:xfrm>
        </p:spPr>
        <p:txBody>
          <a:bodyPr/>
          <a:lstStyle/>
          <a:p>
            <a:pPr marL="914400" marR="0" lvl="1" indent="-4572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Thoracotomy: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Early indications:</a:t>
            </a:r>
          </a:p>
          <a:p>
            <a:pPr marL="1771650" marR="0" lvl="3" indent="-40005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Complete opacification of hemithorax  </a:t>
            </a:r>
            <a:endParaRPr lang="en-US" sz="2800" dirty="0"/>
          </a:p>
          <a:p>
            <a:pPr marL="1771650" lvl="3" indent="-400050">
              <a:buFont typeface="+mj-lt"/>
              <a:buAutoNum type="romanLcPeriod"/>
            </a:pPr>
            <a:r>
              <a:rPr lang="en-US" sz="2800" dirty="0"/>
              <a:t>Output &gt; </a:t>
            </a:r>
            <a:r>
              <a:rPr lang="en-US" sz="2800" b="1" dirty="0"/>
              <a:t>200</a:t>
            </a:r>
            <a:r>
              <a:rPr lang="en-US" sz="2800" dirty="0"/>
              <a:t>ml/hour for </a:t>
            </a:r>
            <a:r>
              <a:rPr lang="en-US" sz="2800" b="1" dirty="0"/>
              <a:t>3</a:t>
            </a:r>
            <a:r>
              <a:rPr lang="en-US" sz="2800" dirty="0"/>
              <a:t> successive hours</a:t>
            </a:r>
          </a:p>
          <a:p>
            <a:pPr marL="1771650" lvl="3" indent="-400050">
              <a:buFont typeface="+mj-lt"/>
              <a:buAutoNum type="romanLcPeriod" startAt="2"/>
            </a:pPr>
            <a:r>
              <a:rPr lang="en-US" sz="2800" dirty="0"/>
              <a:t>Output &gt; </a:t>
            </a:r>
            <a:r>
              <a:rPr lang="en-US" sz="2800" b="1" dirty="0"/>
              <a:t>1500</a:t>
            </a:r>
            <a:r>
              <a:rPr lang="en-US" sz="2800" dirty="0"/>
              <a:t> ml in </a:t>
            </a:r>
            <a:r>
              <a:rPr lang="en-US" sz="2800" b="1" dirty="0"/>
              <a:t>24</a:t>
            </a:r>
            <a:r>
              <a:rPr lang="en-US" sz="2800" dirty="0"/>
              <a:t> hours</a:t>
            </a:r>
          </a:p>
          <a:p>
            <a:pPr marL="1771650" lvl="3" indent="-400050">
              <a:buFont typeface="+mj-lt"/>
              <a:buAutoNum type="romanLcPeriod" startAt="2"/>
            </a:pPr>
            <a:r>
              <a:rPr lang="en-US" sz="2800" dirty="0"/>
              <a:t>Associated injury requiring surgery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800" dirty="0"/>
              <a:t>Late indications: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sz="2800" dirty="0"/>
              <a:t>Clotted hemothorax</a:t>
            </a:r>
          </a:p>
          <a:p>
            <a:pPr marL="1771650" lvl="3" indent="-400050">
              <a:buFont typeface="+mj-lt"/>
              <a:buAutoNum type="romanLcPeriod"/>
            </a:pPr>
            <a:r>
              <a:rPr lang="en-US" sz="2800" dirty="0"/>
              <a:t>Fibrothorax</a:t>
            </a:r>
          </a:p>
          <a:p>
            <a:pPr marL="914400" lvl="2" indent="0">
              <a:buNone/>
            </a:pPr>
            <a:endParaRPr lang="en-US" dirty="0"/>
          </a:p>
          <a:p>
            <a:pPr marL="1314450" lvl="2" indent="-400050">
              <a:buFont typeface="+mj-lt"/>
              <a:buAutoNum type="romanLcPeriod" startAt="2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670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2422036"/>
            <a:ext cx="6439246" cy="1556724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Lung injuries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6734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BD6EF-13A6-F60C-E0BE-4ED3D4702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05" y="551812"/>
            <a:ext cx="11006390" cy="5754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Types: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Hematoma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Contusion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Laceration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Blast injury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Clinical picture: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Lung injuries are suspected in high energy trauma, sternal or multiple rib fractures and flail chest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Manifestations of associated hemo-pneumothorax</a:t>
            </a:r>
          </a:p>
        </p:txBody>
      </p:sp>
    </p:spTree>
    <p:extLst>
      <p:ext uri="{BB962C8B-B14F-4D97-AF65-F5344CB8AC3E}">
        <p14:creationId xmlns:p14="http://schemas.microsoft.com/office/powerpoint/2010/main" val="1256147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08782"/>
            <a:ext cx="7632321" cy="15567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4800" dirty="0"/>
              <a:t>Tracheobronchial injuries 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27194" y="655318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5183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2F088-23B1-688A-265E-041174AD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01" y="1029726"/>
            <a:ext cx="10978398" cy="567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Etiology: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Linear rupture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Disruption at sites of fixation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Laceration or transection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Clinical picture: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Dyspnea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Dysphonia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Hemoptysis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Subcutaneous emphysema</a:t>
            </a:r>
          </a:p>
          <a:p>
            <a:pPr marL="914400" lvl="1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7" name="Picture 6" descr="A diagram of a human lungs&#10;&#10;Description automatically generated">
            <a:extLst>
              <a:ext uri="{FF2B5EF4-FFF2-40B4-BE49-F238E27FC236}">
                <a16:creationId xmlns:a16="http://schemas.microsoft.com/office/drawing/2014/main" id="{7874BC03-C74C-A49B-2913-A3FDE15F0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0" b="5521"/>
          <a:stretch/>
        </p:blipFill>
        <p:spPr>
          <a:xfrm>
            <a:off x="6540760" y="593800"/>
            <a:ext cx="5212080" cy="5234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68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4605347-2613-41EB-8B87-A77912065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80DAF-846B-F20B-0F7C-85B40B33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8570" y="755779"/>
            <a:ext cx="5274860" cy="798915"/>
          </a:xfrm>
        </p:spPr>
        <p:txBody>
          <a:bodyPr anchor="b">
            <a:normAutofit/>
          </a:bodyPr>
          <a:lstStyle/>
          <a:p>
            <a:r>
              <a:rPr lang="en-US" sz="4000" b="0" dirty="0"/>
              <a:t>classification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3A01511-B31B-ED41-058B-6D2FEBB19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744416"/>
              </p:ext>
            </p:extLst>
          </p:nvPr>
        </p:nvGraphicFramePr>
        <p:xfrm>
          <a:off x="735563" y="1849036"/>
          <a:ext cx="9367935" cy="4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5B03C481-2433-4417-965E-BECB9D12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4786A78-84CD-4AC4-B2E4-2BFDC38D7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30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B666-A84A-737E-83D8-718F5E47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805" y="1222310"/>
            <a:ext cx="11006390" cy="5810359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Diagnosis: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Chest X-ray shows fallen lung sign</a:t>
            </a:r>
            <a:endParaRPr lang="en-US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Complications:</a:t>
            </a:r>
            <a:endParaRPr lang="en-US" sz="2400" b="1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Empyema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Clotted Hemothorax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Bronchopleural fistula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Bronchial stenosis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Chylothorax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 descr="A x-ray of a person's chest&#10;&#10;Description automatically generated">
            <a:extLst>
              <a:ext uri="{FF2B5EF4-FFF2-40B4-BE49-F238E27FC236}">
                <a16:creationId xmlns:a16="http://schemas.microsoft.com/office/drawing/2014/main" id="{E8DA68A9-E0FE-85CB-5D91-867C71B63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8" b="8171"/>
          <a:stretch/>
        </p:blipFill>
        <p:spPr>
          <a:xfrm>
            <a:off x="6913984" y="1063690"/>
            <a:ext cx="4782871" cy="489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7976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0638"/>
            <a:ext cx="6941856" cy="15567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300" dirty="0"/>
              <a:t>Cardiac injuries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84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A023E-186D-CF3D-E5DA-D4D2EC75D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74" y="547147"/>
            <a:ext cx="11025051" cy="57637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Etiology: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Penetrating injury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Blunt injury to sternum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Complications and sequels: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Mural thrombosis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Myocardial fibrosis and aneurysm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Hemopericardium and cardiac tamponade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Cardiac arrest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Cardiac rupture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2650638"/>
            <a:ext cx="6439246" cy="15567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300" dirty="0"/>
              <a:t>Cardiac tamponade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256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CB609-9140-2A7D-75B0-797D0C76A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18" y="1854217"/>
            <a:ext cx="6512767" cy="30464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Cardiac compression by hemopericardium which decreases the cardiac output due to impaired cardiac filling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Rate of accumulation is more important than the amount itself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5" name="Picture 4" descr="A diagram of a human heart&#10;&#10;Description automatically generated">
            <a:extLst>
              <a:ext uri="{FF2B5EF4-FFF2-40B4-BE49-F238E27FC236}">
                <a16:creationId xmlns:a16="http://schemas.microsoft.com/office/drawing/2014/main" id="{D02BDCBF-406E-9300-2538-84604FC97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441" y="820612"/>
            <a:ext cx="3543164" cy="51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267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C440C-72E1-D7D5-69AC-61222FD2B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43" y="391885"/>
            <a:ext cx="11043713" cy="62701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Clinical picture: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Massive rapid hemopericardium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Lead to sudden death</a:t>
            </a:r>
          </a:p>
          <a:p>
            <a:pPr marL="971550" lvl="1" indent="-514350">
              <a:buFont typeface="+mj-lt"/>
              <a:buAutoNum type="romanUcPeriod"/>
            </a:pPr>
            <a:r>
              <a:rPr lang="en-US" sz="2200" dirty="0"/>
              <a:t>Survivors will show: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Dyspnea and cyanosis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Beck’s triad ( persistent hypotension, congested neck veins and weak heart sounds)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Manifestations of hypovolemic shock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High venous pressure </a:t>
            </a:r>
          </a:p>
          <a:p>
            <a:pPr marL="1428750" lvl="2" indent="-514350">
              <a:buFont typeface="+mj-lt"/>
              <a:buAutoNum type="arabicPeriod"/>
            </a:pPr>
            <a:r>
              <a:rPr lang="en-US" dirty="0"/>
              <a:t>Weak apex beat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Investigations: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ECG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Chest X-ray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Echocardiography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EFAST</a:t>
            </a:r>
          </a:p>
        </p:txBody>
      </p:sp>
      <p:pic>
        <p:nvPicPr>
          <p:cNvPr id="5" name="Picture 4" descr="X-ray of a person's chest&#10;&#10;Description automatically generated">
            <a:extLst>
              <a:ext uri="{FF2B5EF4-FFF2-40B4-BE49-F238E27FC236}">
                <a16:creationId xmlns:a16="http://schemas.microsoft.com/office/drawing/2014/main" id="{42652CCE-A484-E6D6-F3E6-B27558438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134504"/>
            <a:ext cx="6000750" cy="333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8637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6F8D3-72F2-9755-5DCD-AEDA73E16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66" y="1343801"/>
            <a:ext cx="10969068" cy="56610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Treatment: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Temporary relief of cardiac compression: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Pericardiocentesis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Subxiphoid pericardiotomy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Thoracotomy and pericardiotomy </a:t>
            </a:r>
          </a:p>
        </p:txBody>
      </p:sp>
      <p:pic>
        <p:nvPicPr>
          <p:cNvPr id="5" name="Picture 4" descr="A diagram of a human chest&#10;&#10;Description automatically generated">
            <a:extLst>
              <a:ext uri="{FF2B5EF4-FFF2-40B4-BE49-F238E27FC236}">
                <a16:creationId xmlns:a16="http://schemas.microsoft.com/office/drawing/2014/main" id="{51BFC746-60A7-454A-A3C0-87AC0C604B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"/>
          <a:stretch/>
        </p:blipFill>
        <p:spPr>
          <a:xfrm>
            <a:off x="7577328" y="0"/>
            <a:ext cx="4366434" cy="3114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drawing of a human body&#10;&#10;Description automatically generated">
            <a:extLst>
              <a:ext uri="{FF2B5EF4-FFF2-40B4-BE49-F238E27FC236}">
                <a16:creationId xmlns:a16="http://schemas.microsoft.com/office/drawing/2014/main" id="{4BCDB353-1BCE-892B-6849-86AAC2494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328" y="3241081"/>
            <a:ext cx="4366434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3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2422036"/>
            <a:ext cx="6439246" cy="155672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5300" dirty="0"/>
              <a:t>Esophageal injuries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204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EAF0E-1397-3CD7-8E43-8DCF1061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30" y="156413"/>
            <a:ext cx="10959737" cy="63728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Etiology: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Iatrogenic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Swallowing of corrosive agent or foreign body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Penetrating or blunt chest or neck trauma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Complications: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Mediastinitis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Septic shock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b="1" dirty="0"/>
              <a:t>Clinical picture: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Sudden onset of pain at the site of trauma followed by fever, tachycardia and hypotension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Mediastinal emphysema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Manifestations pneumothorax and plural effusion</a:t>
            </a:r>
          </a:p>
        </p:txBody>
      </p:sp>
    </p:spTree>
    <p:extLst>
      <p:ext uri="{BB962C8B-B14F-4D97-AF65-F5344CB8AC3E}">
        <p14:creationId xmlns:p14="http://schemas.microsoft.com/office/powerpoint/2010/main" val="41106453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21CFB-BC7E-A727-26E2-FA112C943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61" y="223935"/>
            <a:ext cx="11034382" cy="619552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Investigations: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Plain chest X-ray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Contrast media study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Treatment: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NPO,IVF, IVA and never try to pass a NG tube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Depends on site of perforation and time of detection: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Early detected cervical and thoracic perforation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Surgical closure and drainage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Late detected cervical perforation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External drainage with parenteral feeding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Late detected thoracic perforation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Drainage with feeding jejunostomy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Abdominal perforation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Surgical repair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EDFD8-3389-D65D-1FFE-ACB6BCDE5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094" y="3060441"/>
            <a:ext cx="4401960" cy="335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2734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C4AFFA-9868-4B7D-9F63-93C34D362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A57D77-0479-174F-5171-2DD149F29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1" y="457200"/>
            <a:ext cx="9549442" cy="1010093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b="0" dirty="0"/>
              <a:t>Complications and sequalae of chest trauma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4CCFE6-8D32-4963-9B5D-E74204429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414B78-940D-4BE3-A24D-B003E1C9C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077EB13-5B44-D60B-E082-7B61D8309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2139035"/>
              </p:ext>
            </p:extLst>
          </p:nvPr>
        </p:nvGraphicFramePr>
        <p:xfrm>
          <a:off x="393290" y="1834632"/>
          <a:ext cx="11454581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6454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53" y="1978446"/>
            <a:ext cx="6736583" cy="2429882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Diaphragmatic injury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750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39DDC-0EAB-CC41-3B50-AE2893535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538" y="625150"/>
            <a:ext cx="5962261" cy="63354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 common injury especially in the left side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We must have a high index of suspicion based on the injury mechanism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All diaphragmatic injuries must be surgically corrected to avoid bowel herniation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dirty="0"/>
              <a:t>Diagnosis: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Chest X-ray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Hemi-diaphragmatic elevation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Bowel in chest cavity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Collar’s sign </a:t>
            </a:r>
          </a:p>
        </p:txBody>
      </p:sp>
      <p:pic>
        <p:nvPicPr>
          <p:cNvPr id="5" name="Picture 4" descr="A x-ray of a chest&#10;&#10;Description automatically generated">
            <a:extLst>
              <a:ext uri="{FF2B5EF4-FFF2-40B4-BE49-F238E27FC236}">
                <a16:creationId xmlns:a16="http://schemas.microsoft.com/office/drawing/2014/main" id="{AF12DFFB-555B-93FD-35E4-BDA76422DA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2770" r="2338" b="4696"/>
          <a:stretch/>
        </p:blipFill>
        <p:spPr>
          <a:xfrm>
            <a:off x="6690048" y="527656"/>
            <a:ext cx="5287347" cy="290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3A8FD8-89AF-3302-2B28-B622A3BAA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48" y="3429000"/>
            <a:ext cx="5287348" cy="2901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16191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4A88-EC2C-2932-DA8A-4223ACEFD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4606" y="1035700"/>
            <a:ext cx="10997060" cy="5651738"/>
          </a:xfrm>
        </p:spPr>
        <p:txBody>
          <a:bodyPr/>
          <a:lstStyle/>
          <a:p>
            <a:pPr marL="914400" lvl="1" indent="-457200">
              <a:buFont typeface="+mj-lt"/>
              <a:buAutoNum type="arabicPeriod" startAt="2"/>
            </a:pPr>
            <a:r>
              <a:rPr lang="en-US" sz="2400" dirty="0"/>
              <a:t>CT-scan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Bowel herniation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Diaphragmatic tear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Collar’s sign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 startAt="3"/>
            </a:pPr>
            <a:r>
              <a:rPr lang="en-US" sz="2400" dirty="0"/>
              <a:t>Direct visualization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By laparotomy, laparoscopy or thoracoscopy</a:t>
            </a:r>
          </a:p>
        </p:txBody>
      </p:sp>
      <p:pic>
        <p:nvPicPr>
          <p:cNvPr id="9" name="Picture 8" descr="A close-up of an x-ray&#10;&#10;Description automatically generated">
            <a:extLst>
              <a:ext uri="{FF2B5EF4-FFF2-40B4-BE49-F238E27FC236}">
                <a16:creationId xmlns:a16="http://schemas.microsoft.com/office/drawing/2014/main" id="{120EF48A-2215-D661-C4A7-253C1689C2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" t="5659" r="5388" b="7773"/>
          <a:stretch/>
        </p:blipFill>
        <p:spPr>
          <a:xfrm>
            <a:off x="6643396" y="3429000"/>
            <a:ext cx="5190620" cy="290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X-ray of a person's body&#10;&#10;Description automatically generated">
            <a:extLst>
              <a:ext uri="{FF2B5EF4-FFF2-40B4-BE49-F238E27FC236}">
                <a16:creationId xmlns:a16="http://schemas.microsoft.com/office/drawing/2014/main" id="{A5967938-5527-02D4-A8D5-5B4EC39C7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96" y="550505"/>
            <a:ext cx="5190620" cy="2901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03314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1864159"/>
            <a:ext cx="6439246" cy="2672478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Other chest wall injuries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678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3DD53-EE54-5708-8871-78C583A89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24" y="2269950"/>
            <a:ext cx="11043713" cy="4783992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</a:rPr>
              <a:t>mostly affects the middle part</a:t>
            </a:r>
          </a:p>
          <a:p>
            <a:pPr algn="l">
              <a:buFont typeface="Wingdings" panose="05000000000000000000" pitchFamily="2" charset="2"/>
              <a:buChar char="Ø"/>
            </a:pPr>
            <a:r>
              <a:rPr lang="en-US" sz="2400" b="0" i="0" u="none" strike="noStrike" baseline="0" dirty="0">
                <a:solidFill>
                  <a:srgbClr val="000000"/>
                </a:solidFill>
              </a:rPr>
              <a:t>Can be treated conservatively in most cases by</a:t>
            </a:r>
            <a:r>
              <a:rPr lang="ar-JO" sz="2400" b="0" i="0" u="none" strike="noStrike" baseline="0" dirty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200" dirty="0">
                <a:solidFill>
                  <a:srgbClr val="000000"/>
                </a:solidFill>
              </a:rPr>
              <a:t>Figure of 8 dressing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200" b="0" i="0" u="none" strike="noStrike" baseline="0" dirty="0">
                <a:solidFill>
                  <a:srgbClr val="000000"/>
                </a:solidFill>
              </a:rPr>
              <a:t>Clavicle strap or sling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b="0" i="0" u="none" strike="noStrike" baseline="0" dirty="0">
              <a:solidFill>
                <a:srgbClr val="0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3E2DE6-01DC-1117-5B36-45E854F75939}"/>
              </a:ext>
            </a:extLst>
          </p:cNvPr>
          <p:cNvSpPr txBox="1">
            <a:spLocks/>
          </p:cNvSpPr>
          <p:nvPr/>
        </p:nvSpPr>
        <p:spPr>
          <a:xfrm>
            <a:off x="975360" y="233265"/>
            <a:ext cx="10241280" cy="677029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+mj-lt"/>
              <a:buAutoNum type="romanUcPeriod"/>
            </a:pPr>
            <a:r>
              <a:rPr lang="en-US" sz="4000" dirty="0"/>
              <a:t>clavicular fracture</a:t>
            </a:r>
          </a:p>
        </p:txBody>
      </p:sp>
      <p:pic>
        <p:nvPicPr>
          <p:cNvPr id="6" name="Picture 5" descr="An x-ray of a person's chest&#10;&#10;Description automatically generated">
            <a:extLst>
              <a:ext uri="{FF2B5EF4-FFF2-40B4-BE49-F238E27FC236}">
                <a16:creationId xmlns:a16="http://schemas.microsoft.com/office/drawing/2014/main" id="{22F6E44A-82BD-E6F1-768A-319C4479B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522" y="1092184"/>
            <a:ext cx="4480354" cy="2738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diagram of a person's back&#10;&#10;Description automatically generated">
            <a:extLst>
              <a:ext uri="{FF2B5EF4-FFF2-40B4-BE49-F238E27FC236}">
                <a16:creationId xmlns:a16="http://schemas.microsoft.com/office/drawing/2014/main" id="{AC916EC6-7B7D-0E93-4FF3-1283E9321D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3" t="18089" b="5097"/>
          <a:stretch/>
        </p:blipFill>
        <p:spPr>
          <a:xfrm>
            <a:off x="7352522" y="3830673"/>
            <a:ext cx="4480354" cy="2475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89879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EB548-18F4-00BE-DB08-E6B4505B4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14603"/>
            <a:ext cx="10241280" cy="677029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2"/>
            </a:pPr>
            <a:r>
              <a:rPr lang="en-US" sz="4000" dirty="0"/>
              <a:t>Sternal fracture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3ECD-ABAC-7CE7-CF1C-7669F2181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465" y="1794814"/>
            <a:ext cx="5938412" cy="48485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Usually seen in RTA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Mostly transverse and affecting the middle and upper part of sternal body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Up to </a:t>
            </a:r>
            <a:r>
              <a:rPr lang="en-US" sz="2800" b="1" dirty="0"/>
              <a:t>2/3</a:t>
            </a:r>
            <a:r>
              <a:rPr lang="en-US" sz="2800" dirty="0"/>
              <a:t> of patients have also associated thoracic and head injuries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" name="Picture 6" descr="X-ray of a leg bone&#10;&#10;Description automatically generated">
            <a:extLst>
              <a:ext uri="{FF2B5EF4-FFF2-40B4-BE49-F238E27FC236}">
                <a16:creationId xmlns:a16="http://schemas.microsoft.com/office/drawing/2014/main" id="{C476AC2E-1710-60A5-8653-85785079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" t="1443" r="8409"/>
          <a:stretch/>
        </p:blipFill>
        <p:spPr>
          <a:xfrm>
            <a:off x="7212563" y="1548881"/>
            <a:ext cx="4505147" cy="4677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8407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D0E088E-2D02-7231-42A8-D67CBED52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33265"/>
            <a:ext cx="10241280" cy="677029"/>
          </a:xfrm>
        </p:spPr>
        <p:txBody>
          <a:bodyPr>
            <a:normAutofit/>
          </a:bodyPr>
          <a:lstStyle/>
          <a:p>
            <a:pPr marL="857250" indent="-857250">
              <a:buFont typeface="+mj-lt"/>
              <a:buAutoNum type="romanUcPeriod" startAt="3"/>
            </a:pPr>
            <a:r>
              <a:rPr lang="en-US" sz="4000" dirty="0"/>
              <a:t>scapular fracture</a:t>
            </a:r>
          </a:p>
        </p:txBody>
      </p:sp>
      <p:pic>
        <p:nvPicPr>
          <p:cNvPr id="11" name="Content Placeholder 10" descr="A close-up of a skeleton&#10;&#10;Description automatically generated">
            <a:extLst>
              <a:ext uri="{FF2B5EF4-FFF2-40B4-BE49-F238E27FC236}">
                <a16:creationId xmlns:a16="http://schemas.microsoft.com/office/drawing/2014/main" id="{8D59D0D6-A2DB-0D17-49CD-D461DF10DC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520" y="1524030"/>
            <a:ext cx="4030004" cy="451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F771A4-A949-B832-5DC4-41CDEC0ED370}"/>
              </a:ext>
            </a:extLst>
          </p:cNvPr>
          <p:cNvSpPr txBox="1"/>
          <p:nvPr/>
        </p:nvSpPr>
        <p:spPr>
          <a:xfrm>
            <a:off x="975360" y="2736501"/>
            <a:ext cx="55237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Indicates sever force of impact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/>
              <a:t>Carries very high risk of associated injuries</a:t>
            </a:r>
          </a:p>
        </p:txBody>
      </p:sp>
    </p:spTree>
    <p:extLst>
      <p:ext uri="{BB962C8B-B14F-4D97-AF65-F5344CB8AC3E}">
        <p14:creationId xmlns:p14="http://schemas.microsoft.com/office/powerpoint/2010/main" val="283474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0588" y="272143"/>
            <a:ext cx="11607282" cy="5167604"/>
          </a:xfrm>
        </p:spPr>
        <p:txBody>
          <a:bodyPr/>
          <a:lstStyle/>
          <a:p>
            <a:pPr algn="ctr"/>
            <a:r>
              <a:rPr lang="en-US" sz="13800" dirty="0"/>
              <a:t>THANK </a:t>
            </a:r>
            <a:br>
              <a:rPr lang="en-US" sz="13800" dirty="0"/>
            </a:br>
            <a:r>
              <a:rPr lang="en-US" sz="13800" dirty="0"/>
              <a:t>YOU</a:t>
            </a:r>
            <a:br>
              <a:rPr lang="en-US" dirty="0"/>
            </a:br>
            <a:r>
              <a:rPr lang="en-US" sz="2800" b="0" dirty="0">
                <a:latin typeface="+mn-lt"/>
              </a:rPr>
              <a:t>FOR BEING EFFECTIVLY ATTENTIVE!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8223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E6C0C3-A448-4D8B-86C7-3C83B7E4A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6954D-5B46-0C6C-0491-1A67A51B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203" y="1146589"/>
            <a:ext cx="4590410" cy="4564822"/>
          </a:xfrm>
        </p:spPr>
        <p:txBody>
          <a:bodyPr anchor="t">
            <a:normAutofit/>
          </a:bodyPr>
          <a:lstStyle/>
          <a:p>
            <a:pPr algn="ctr"/>
            <a:r>
              <a:rPr lang="en-US" sz="4400" b="0" dirty="0"/>
              <a:t>Clinical picture of thoracic injuries in general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1326A3-CBDD-4503-8C40-806B4ABF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10698D-E436-464E-9DE4-F9FB349FD9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8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7AC2FDF-DE31-B426-899F-55A280BB24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725728"/>
              </p:ext>
            </p:extLst>
          </p:nvPr>
        </p:nvGraphicFramePr>
        <p:xfrm>
          <a:off x="5534816" y="457200"/>
          <a:ext cx="6184981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509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67BD8-ACDE-BDEE-AC61-ECA4403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3" y="2422036"/>
            <a:ext cx="6439246" cy="1556724"/>
          </a:xfrm>
        </p:spPr>
        <p:txBody>
          <a:bodyPr anchor="b">
            <a:normAutofit/>
          </a:bodyPr>
          <a:lstStyle/>
          <a:p>
            <a:pPr algn="ctr"/>
            <a:r>
              <a:rPr lang="en-US" sz="4800" dirty="0"/>
              <a:t>Rib fractures </a:t>
            </a:r>
            <a:br>
              <a:rPr lang="en-US" dirty="0"/>
            </a:br>
            <a:endParaRPr lang="en-US" dirty="0"/>
          </a:p>
        </p:txBody>
      </p:sp>
      <p:pic>
        <p:nvPicPr>
          <p:cNvPr id="25" name="Graphic 24" descr="Lungs">
            <a:extLst>
              <a:ext uri="{FF2B5EF4-FFF2-40B4-BE49-F238E27FC236}">
                <a16:creationId xmlns:a16="http://schemas.microsoft.com/office/drawing/2014/main" id="{38C4AB8A-22BD-2198-8675-0C4A33A6F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44639" y="648307"/>
            <a:ext cx="5090161" cy="509016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8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E9343-6D02-D840-A2BC-FDE3268E6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81" y="805206"/>
            <a:ext cx="5997858" cy="5247588"/>
          </a:xfrm>
        </p:spPr>
        <p:txBody>
          <a:bodyPr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 </a:t>
            </a:r>
            <a:r>
              <a:rPr lang="en-US" sz="2800" dirty="0"/>
              <a:t>The </a:t>
            </a:r>
            <a:r>
              <a:rPr lang="en-US" sz="2800" b="1" dirty="0"/>
              <a:t>commonest</a:t>
            </a:r>
            <a:r>
              <a:rPr lang="en-US" sz="2800" dirty="0"/>
              <a:t> thoracic injury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/>
              <a:t> Etiology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Direct trauma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Fracture occurs at the site of trauma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Indirect trauma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Fracture at the angle of the ribs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Muscular violence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Pathological fracture </a:t>
            </a:r>
          </a:p>
        </p:txBody>
      </p:sp>
      <p:pic>
        <p:nvPicPr>
          <p:cNvPr id="5" name="Picture 4" descr="A diagram of the bone&#10;&#10;Description automatically generated">
            <a:extLst>
              <a:ext uri="{FF2B5EF4-FFF2-40B4-BE49-F238E27FC236}">
                <a16:creationId xmlns:a16="http://schemas.microsoft.com/office/drawing/2014/main" id="{9365DD33-03ED-7642-119C-B90D1BFF3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39" y="569593"/>
            <a:ext cx="5090161" cy="5247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13B9-3163-2888-0362-DB8666E3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016" y="749348"/>
            <a:ext cx="5899535" cy="5359304"/>
          </a:xfrm>
        </p:spPr>
        <p:txBody>
          <a:bodyPr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/>
              <a:t> </a:t>
            </a:r>
            <a:r>
              <a:rPr lang="en-US" sz="2800" b="1" dirty="0"/>
              <a:t>Pathologically</a:t>
            </a:r>
            <a:r>
              <a:rPr lang="en-US" sz="2800" dirty="0"/>
              <a:t>, rib fractures can be divided into: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Isolated simple rib fracture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200" dirty="0"/>
              <a:t>One or more ribs are fractured in a single site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US" sz="2400" dirty="0"/>
              <a:t>Double rib fractures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Flail chest    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200" dirty="0"/>
              <a:t>Three or more successive ribs are fractured at two points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200" dirty="0"/>
              <a:t>Stove-in chest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000" dirty="0"/>
              <a:t>Rare type of flail chest where the flail part collapses into the chest</a:t>
            </a:r>
          </a:p>
        </p:txBody>
      </p:sp>
      <p:pic>
        <p:nvPicPr>
          <p:cNvPr id="5" name="Picture 4" descr="A skeleton with ribs and ribs missing&#10;&#10;Description automatically generated with medium confidence">
            <a:extLst>
              <a:ext uri="{FF2B5EF4-FFF2-40B4-BE49-F238E27FC236}">
                <a16:creationId xmlns:a16="http://schemas.microsoft.com/office/drawing/2014/main" id="{2EE31B46-FD78-14CB-E585-3F95D0C5E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54" y="692812"/>
            <a:ext cx="4342530" cy="5472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3B1A0-E25C-122D-03A3-8C88C82B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15" y="1078688"/>
            <a:ext cx="6277897" cy="4322082"/>
          </a:xfrm>
        </p:spPr>
        <p:txBody>
          <a:bodyPr anchor="t"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b="1" dirty="0"/>
              <a:t> Effects </a:t>
            </a:r>
            <a:r>
              <a:rPr lang="en-US" sz="3000" dirty="0"/>
              <a:t>of flail chest: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Paradoxical chest wall movement with respiration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Impaired respiratory movement of the affected lung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Pendulum breathing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Mediastinal flutter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Circulatory failure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/>
              <a:t>Lung contusion and laceration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diagram of a lung&#10;&#10;Description automatically generated">
            <a:extLst>
              <a:ext uri="{FF2B5EF4-FFF2-40B4-BE49-F238E27FC236}">
                <a16:creationId xmlns:a16="http://schemas.microsoft.com/office/drawing/2014/main" id="{E8E20540-AB8A-8D32-EF2D-6B15BE366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127" y="560439"/>
            <a:ext cx="5365643" cy="535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2539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LightSeedLeftStep">
      <a:dk1>
        <a:srgbClr val="000000"/>
      </a:dk1>
      <a:lt1>
        <a:srgbClr val="FFFFFF"/>
      </a:lt1>
      <a:dk2>
        <a:srgbClr val="412437"/>
      </a:dk2>
      <a:lt2>
        <a:srgbClr val="E2E8E7"/>
      </a:lt2>
      <a:accent1>
        <a:srgbClr val="C696A1"/>
      </a:accent1>
      <a:accent2>
        <a:srgbClr val="BA7FA5"/>
      </a:accent2>
      <a:accent3>
        <a:srgbClr val="C193C4"/>
      </a:accent3>
      <a:accent4>
        <a:srgbClr val="9D7FBA"/>
      </a:accent4>
      <a:accent5>
        <a:srgbClr val="9B96C6"/>
      </a:accent5>
      <a:accent6>
        <a:srgbClr val="7F92BA"/>
      </a:accent6>
      <a:hlink>
        <a:srgbClr val="568E81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1245</Words>
  <Application>Microsoft Office PowerPoint</Application>
  <PresentationFormat>Widescreen</PresentationFormat>
  <Paragraphs>308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GradientRiseVTI</vt:lpstr>
      <vt:lpstr>PowerPoint Presentation</vt:lpstr>
      <vt:lpstr>epidemiology</vt:lpstr>
      <vt:lpstr>classification</vt:lpstr>
      <vt:lpstr>Complications and sequalae of chest trauma</vt:lpstr>
      <vt:lpstr>Clinical picture of thoracic injuries in general </vt:lpstr>
      <vt:lpstr>Rib fractures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pneumothorax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hemothorax </vt:lpstr>
      <vt:lpstr>PowerPoint Presentation</vt:lpstr>
      <vt:lpstr>PowerPoint Presentation</vt:lpstr>
      <vt:lpstr>PowerPoint Presentation</vt:lpstr>
      <vt:lpstr>PowerPoint Presentation</vt:lpstr>
      <vt:lpstr>Lung injuries </vt:lpstr>
      <vt:lpstr>PowerPoint Presentation</vt:lpstr>
      <vt:lpstr>Tracheobronchial injuries  </vt:lpstr>
      <vt:lpstr>PowerPoint Presentation</vt:lpstr>
      <vt:lpstr>PowerPoint Presentation</vt:lpstr>
      <vt:lpstr>Cardiac injuries </vt:lpstr>
      <vt:lpstr>PowerPoint Presentation</vt:lpstr>
      <vt:lpstr>Cardiac tamponade </vt:lpstr>
      <vt:lpstr>PowerPoint Presentation</vt:lpstr>
      <vt:lpstr>PowerPoint Presentation</vt:lpstr>
      <vt:lpstr>PowerPoint Presentation</vt:lpstr>
      <vt:lpstr>Esophageal injuries </vt:lpstr>
      <vt:lpstr>PowerPoint Presentation</vt:lpstr>
      <vt:lpstr>PowerPoint Presentation</vt:lpstr>
      <vt:lpstr>Diaphragmatic injury </vt:lpstr>
      <vt:lpstr>PowerPoint Presentation</vt:lpstr>
      <vt:lpstr>PowerPoint Presentation</vt:lpstr>
      <vt:lpstr>Other chest wall injuries </vt:lpstr>
      <vt:lpstr>PowerPoint Presentation</vt:lpstr>
      <vt:lpstr>Sternal fracture</vt:lpstr>
      <vt:lpstr>scapular fracture</vt:lpstr>
      <vt:lpstr>THANK  YOU FOR BEING EFFECTIVLY ATTENTIVE!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عزت زهير اسماعيل عبابنه</dc:creator>
  <cp:lastModifiedBy>عزت زهير اسماعيل عبابنه</cp:lastModifiedBy>
  <cp:revision>212</cp:revision>
  <cp:lastPrinted>2023-10-20T12:53:06Z</cp:lastPrinted>
  <dcterms:created xsi:type="dcterms:W3CDTF">2023-10-19T14:56:28Z</dcterms:created>
  <dcterms:modified xsi:type="dcterms:W3CDTF">2023-10-31T11:04:44Z</dcterms:modified>
</cp:coreProperties>
</file>