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sldIdLst>
    <p:sldId id="257" r:id="rId5"/>
    <p:sldId id="31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35" r:id="rId15"/>
    <p:sldId id="266" r:id="rId16"/>
    <p:sldId id="269" r:id="rId17"/>
    <p:sldId id="313" r:id="rId18"/>
    <p:sldId id="314" r:id="rId19"/>
    <p:sldId id="271" r:id="rId20"/>
    <p:sldId id="272" r:id="rId21"/>
    <p:sldId id="275" r:id="rId22"/>
    <p:sldId id="315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1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viewProps" Target="viewProp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D1DBE-12EE-4CB4-BA17-7947D65FA5E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64856-271D-40FB-80B2-6A1072FA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1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5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C8EF-4085-4590-9869-FFE745AC3368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ONORRHEA&#10; Gonorrhea is a bacterial infection of your genital tract.&#10;Signs and symptoms&#10; Thick, cloudy or bloody disch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"/>
    </mc:Choice>
    <mc:Fallback xmlns="">
      <p:transition spd="slow" advTm="19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 PRIMARY STAGE SYMPTOMS&#10;small, painless sore (chancre) on the part of your&#10;body where the infection was transmitted, usu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90525"/>
            <a:ext cx="80581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99"/>
    </mc:Choice>
    <mc:Fallback xmlns="">
      <p:transition spd="slow" advTm="5089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64"/>
    </mc:Choice>
    <mc:Fallback xmlns="">
      <p:transition spd="slow" advTm="6176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Secondary Stag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001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1"/>
    </mc:Choice>
    <mc:Fallback xmlns="">
      <p:transition spd="slow" advTm="501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Latent syphilis&#10; A period called latent syphilis — in which no symptoms&#10;are present — may follow the secondary stage.&#10;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82"/>
    </mc:Choice>
    <mc:Fallback xmlns="">
      <p:transition spd="slow" advTm="646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772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4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8"/>
    </mc:Choice>
    <mc:Fallback xmlns="">
      <p:transition spd="slow" advTm="1213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CANDIDIASIS – YEAST FUNGUS&#10; Yeast fungus that may or may not be transmitted by&#10;sexual intercourse.&#10; It is usually caus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4"/>
    </mc:Choice>
    <mc:Fallback xmlns="">
      <p:transition spd="slow" advTm="2823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PATHOLOGY&#10; Many STIs are (more easily) transmitted through&#10;the mucous membranes of the penis, vulva,&#10;rectum, urinary tr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4"/>
    </mc:Choice>
    <mc:Fallback xmlns="">
      <p:transition spd="slow" advTm="800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EPIDEMIOLOGY&#10; STI incidence rates remain high in most of the&#10;world, despite diagnostic and therapeutic advances&#10;that c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1997"/>
            <a:ext cx="7924800" cy="59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95"/>
    </mc:Choice>
    <mc:Fallback xmlns="">
      <p:transition spd="slow" advTm="4379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 Lymphogranuloma Venereum –&#10;Doxycycline/Azithromycin/Erythromycin&#10; Syphilis –Benzathine Penicilin G&#10; Trichomoniasis-M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533400"/>
            <a:ext cx="8077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84"/>
    </mc:Choice>
    <mc:Fallback xmlns="">
      <p:transition spd="slow" advTm="5358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55"/>
    </mc:Choice>
    <mc:Fallback xmlns="">
      <p:transition spd="slow" advTm="637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002060"/>
                </a:solidFill>
              </a:rPr>
              <a:t>Pharmacology lecture 5 (UG)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Third Year</a:t>
            </a:r>
          </a:p>
        </p:txBody>
      </p:sp>
    </p:spTree>
    <p:extLst>
      <p:ext uri="{BB962C8B-B14F-4D97-AF65-F5344CB8AC3E}">
        <p14:creationId xmlns:p14="http://schemas.microsoft.com/office/powerpoint/2010/main" val="12852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5"/>
    </mc:Choice>
    <mc:Fallback xmlns="">
      <p:transition spd="slow" advTm="1350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4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36"/>
    </mc:Choice>
    <mc:Fallback xmlns="">
      <p:transition spd="slow" advTm="4973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3"/>
    </mc:Choice>
    <mc:Fallback xmlns="">
      <p:transition spd="slow" advTm="3853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0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12"/>
    </mc:Choice>
    <mc:Fallback xmlns="">
      <p:transition spd="slow" advTm="6641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3"/>
    </mc:Choice>
    <mc:Fallback xmlns="">
      <p:transition spd="slow" advTm="3206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2"/>
    </mc:Choice>
    <mc:Fallback xmlns="">
      <p:transition spd="slow" advTm="3816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"/>
    </mc:Choice>
    <mc:Fallback xmlns="">
      <p:transition spd="slow" advTm="2816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92"/>
    </mc:Choice>
    <mc:Fallback xmlns="">
      <p:transition spd="slow" advTm="6619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0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05"/>
    </mc:Choice>
    <mc:Fallback xmlns="">
      <p:transition spd="slow" advTm="5980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29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97"/>
    </mc:Choice>
    <mc:Fallback xmlns="">
      <p:transition spd="slow" advTm="3919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15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9"/>
    </mc:Choice>
    <mc:Fallback xmlns="">
      <p:transition spd="slow" advTm="128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1"/>
            <a:ext cx="8229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24"/>
    </mc:Choice>
    <mc:Fallback xmlns="">
      <p:transition spd="slow" advTm="5762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77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2"/>
    </mc:Choice>
    <mc:Fallback xmlns="">
      <p:transition spd="slow" advTm="779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153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4"/>
    </mc:Choice>
    <mc:Fallback xmlns="">
      <p:transition spd="slow" advTm="2306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4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6"/>
    </mc:Choice>
    <mc:Fallback xmlns="">
      <p:transition spd="slow" advTm="10096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9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15"/>
    </mc:Choice>
    <mc:Fallback xmlns="">
      <p:transition spd="slow" advTm="4061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32"/>
    </mc:Choice>
    <mc:Fallback xmlns="">
      <p:transition spd="slow" advTm="5403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305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7"/>
    </mc:Choice>
    <mc:Fallback xmlns="">
      <p:transition spd="slow" advTm="4116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8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81"/>
    </mc:Choice>
    <mc:Fallback xmlns="">
      <p:transition spd="slow" advTm="8868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6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22"/>
    </mc:Choice>
    <mc:Fallback xmlns="">
      <p:transition spd="slow" advTm="62922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lgerian" pitchFamily="82" charset="0"/>
              </a:rPr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lgerian" pitchFamily="82" charset="0"/>
              </a:rPr>
              <a:t>Dr. </a:t>
            </a:r>
            <a:r>
              <a:rPr lang="en-US" sz="4000" dirty="0" err="1">
                <a:solidFill>
                  <a:srgbClr val="002060"/>
                </a:solidFill>
                <a:latin typeface="Algerian" pitchFamily="82" charset="0"/>
              </a:rPr>
              <a:t>Gehane</a:t>
            </a:r>
            <a:r>
              <a:rPr lang="en-US" sz="4000" dirty="0">
                <a:solidFill>
                  <a:srgbClr val="002060"/>
                </a:solidFill>
                <a:latin typeface="Algerian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02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5"/>
    </mc:Choice>
    <mc:Fallback xmlns="">
      <p:transition spd="slow" advTm="48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RICHOMONIASIS&#10; Trichomoniasis is a common STI caused by a&#10;microscopic, one-celled parasite called&#10;Trichomonas vaginali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66"/>
    </mc:Choice>
    <mc:Fallback xmlns="">
      <p:transition spd="slow" advTm="3716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ENITAL HERPES&#10; Highly contagious, genital herpes is caused by a&#10;type of the herpes simplex virus (HSV)&#10;signs and sympt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05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35"/>
    </mc:Choice>
    <mc:Fallback xmlns="">
      <p:transition spd="slow" advTm="4793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erp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59"/>
    </mc:Choice>
    <mc:Fallback xmlns="">
      <p:transition spd="slow" advTm="6445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36"/>
    </mc:Choice>
    <mc:Fallback xmlns="">
      <p:transition spd="slow" advTm="6373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5"/>
    </mc:Choice>
    <mc:Fallback xmlns="">
      <p:transition spd="slow" advTm="3386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SYPHILIS&#10;signs and symptoms&#10;Four stages of syphilis&#10;1) Primary stage&#10;2) Secondary stage&#10;3) Latent stage&#10;4) Tertiary stag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1"/>
    </mc:Choice>
    <mc:Fallback xmlns="">
      <p:transition spd="slow" advTm="451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1E8E06EC6444FAFC969E2A8D1A55E" ma:contentTypeVersion="4" ma:contentTypeDescription="Create a new document." ma:contentTypeScope="" ma:versionID="f5dea1a68b0326f63c2e530132a118ad">
  <xsd:schema xmlns:xsd="http://www.w3.org/2001/XMLSchema" xmlns:xs="http://www.w3.org/2001/XMLSchema" xmlns:p="http://schemas.microsoft.com/office/2006/metadata/properties" xmlns:ns2="3ae45523-5a85-45e7-8008-accd3c84eec0" targetNamespace="http://schemas.microsoft.com/office/2006/metadata/properties" ma:root="true" ma:fieldsID="363deaca5050fa10968f66489b46302e" ns2:_="">
    <xsd:import namespace="3ae45523-5a85-45e7-8008-accd3c84e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5523-5a85-45e7-8008-accd3c84ee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4E255-EF16-4C2C-94DA-1602A42431B6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6F3DF25-5C01-4F28-961E-5726E1F785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BE46A-E7A6-48B8-9612-C7022E1D9EE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ae45523-5a85-45e7-8008-accd3c84ee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13</Words>
  <Application>Microsoft Office PowerPoint</Application>
  <PresentationFormat>On-screen Show (4:3)</PresentationFormat>
  <Paragraphs>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Pharmacology lecture 5 (UG)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Sanabil Hassanat</cp:lastModifiedBy>
  <cp:revision>34</cp:revision>
  <dcterms:created xsi:type="dcterms:W3CDTF">2020-04-09T09:42:24Z</dcterms:created>
  <dcterms:modified xsi:type="dcterms:W3CDTF">2022-05-16T05:08:01Z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0x01010081A1E8E06EC6444FAFC969E2A8D1A55E</vt:lpwstr>
  </property>
</Properties>
</file>