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Hind"/>
      <p:regular r:id="rId32"/>
      <p:bold r:id="rId33"/>
    </p:embeddedFont>
    <p:embeddedFont>
      <p:font typeface="Tahoma"/>
      <p:regular r:id="rId34"/>
      <p:bold r:id="rId35"/>
    </p:embeddedFont>
    <p:embeddedFont>
      <p:font typeface="Pompiere"/>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gcDDY3OR4CvyK+4dWMt5R0kGyy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6AB869-BAE5-4542-8518-28A5821748B7}">
  <a:tblStyle styleId="{186AB869-BAE5-4542-8518-28A5821748B7}" styleName="Table_0">
    <a:wholeTbl>
      <a:tcTxStyle b="off" i="off">
        <a:font>
          <a:latin typeface="Arial"/>
          <a:ea typeface="Arial"/>
          <a:cs typeface="Arial"/>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40000"/>
            </a:schemeClr>
          </a:solidFill>
        </a:fill>
      </a:tcStyle>
    </a:band1H>
    <a:band2H>
      <a:tcTxStyle/>
    </a:band2H>
    <a:band1V>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fill>
          <a:solidFill>
            <a:schemeClr val="accent1">
              <a:alpha val="40000"/>
            </a:schemeClr>
          </a:solidFill>
        </a:fill>
      </a:tcStyle>
    </a:band1V>
    <a:band2V>
      <a:tcTxStyle/>
    </a:band2V>
    <a:la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Arial"/>
          <a:ea typeface="Arial"/>
          <a:cs typeface="Arial"/>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Hind-bold.fntdata"/><Relationship Id="rId10" Type="http://schemas.openxmlformats.org/officeDocument/2006/relationships/slide" Target="slides/slide5.xml"/><Relationship Id="rId32" Type="http://schemas.openxmlformats.org/officeDocument/2006/relationships/font" Target="fonts/Hind-regular.fntdata"/><Relationship Id="rId13" Type="http://schemas.openxmlformats.org/officeDocument/2006/relationships/slide" Target="slides/slide8.xml"/><Relationship Id="rId35" Type="http://schemas.openxmlformats.org/officeDocument/2006/relationships/font" Target="fonts/Tahoma-bold.fntdata"/><Relationship Id="rId12" Type="http://schemas.openxmlformats.org/officeDocument/2006/relationships/slide" Target="slides/slide7.xml"/><Relationship Id="rId34" Type="http://schemas.openxmlformats.org/officeDocument/2006/relationships/font" Target="fonts/Tahoma-regular.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Pompiere-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Im only mentioning the anteriour triangle here </a:t>
            </a:r>
            <a:endParaRPr/>
          </a:p>
          <a:p>
            <a:pPr indent="0" lvl="0" marL="0" rtl="0" algn="l">
              <a:lnSpc>
                <a:spcPct val="100000"/>
              </a:lnSpc>
              <a:spcBef>
                <a:spcPts val="0"/>
              </a:spcBef>
              <a:spcAft>
                <a:spcPts val="0"/>
              </a:spcAft>
              <a:buSzPts val="1100"/>
              <a:buNone/>
            </a:pPr>
            <a:r>
              <a:rPr lang="en-US"/>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6" name="Google Shape;62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Im only mentioning the anteriour triangle here </a:t>
            </a:r>
            <a:endParaRPr/>
          </a:p>
          <a:p>
            <a:pPr indent="0" lvl="0" marL="0" rtl="0" algn="l">
              <a:lnSpc>
                <a:spcPct val="100000"/>
              </a:lnSpc>
              <a:spcBef>
                <a:spcPts val="0"/>
              </a:spcBef>
              <a:spcAft>
                <a:spcPts val="0"/>
              </a:spcAft>
              <a:buSzPts val="1100"/>
              <a:buNone/>
            </a:pPr>
            <a:r>
              <a:rPr lang="en-US"/>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9" name="Google Shape;67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hard signs means immidiate intervention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 name="Google Shape;69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even if there </a:t>
            </a:r>
            <a:r>
              <a:rPr b="1" lang="en-US"/>
              <a:t>was no hard signs, injury to critical structures needs to be ruled out</a:t>
            </a:r>
            <a:r>
              <a:rPr lang="en-US"/>
              <a:t>. While evaluating the wound is essen_x0002_tial, it is critical not to probe the injury as this could dislodge </a:t>
            </a:r>
            <a:endParaRPr/>
          </a:p>
          <a:p>
            <a:pPr indent="0" lvl="0" marL="0" rtl="0" algn="l">
              <a:lnSpc>
                <a:spcPct val="100000"/>
              </a:lnSpc>
              <a:spcBef>
                <a:spcPts val="0"/>
              </a:spcBef>
              <a:spcAft>
                <a:spcPts val="0"/>
              </a:spcAft>
              <a:buSzPts val="1100"/>
              <a:buNone/>
            </a:pPr>
            <a:r>
              <a:rPr lang="en-US"/>
              <a:t>a clot.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9" name="Google Shape;71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5" name="Google Shape;72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f2704080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f2704080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8" name="Google Shape;88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1. the neck is devided into 2 triangels anterior and posteriour by the SCM muscle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1. the neck is devided into 2 triangels anterior and posteriour by the SCM muscle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three structures located in the carotid sheath </a:t>
            </a:r>
            <a:endParaRPr/>
          </a:p>
          <a:p>
            <a:pPr indent="0" lvl="0" marL="0" rtl="0" algn="l">
              <a:lnSpc>
                <a:spcPct val="100000"/>
              </a:lnSpc>
              <a:spcBef>
                <a:spcPts val="0"/>
              </a:spcBef>
              <a:spcAft>
                <a:spcPts val="0"/>
              </a:spcAft>
              <a:buSzPts val="1100"/>
              <a:buNone/>
            </a:pPr>
            <a:r>
              <a:rPr lang="en-US"/>
              <a:t>include the common carotid artery, internal jugular </a:t>
            </a:r>
            <a:endParaRPr/>
          </a:p>
          <a:p>
            <a:pPr indent="0" lvl="0" marL="0" rtl="0" algn="l">
              <a:lnSpc>
                <a:spcPct val="100000"/>
              </a:lnSpc>
              <a:spcBef>
                <a:spcPts val="0"/>
              </a:spcBef>
              <a:spcAft>
                <a:spcPts val="0"/>
              </a:spcAft>
              <a:buSzPts val="1100"/>
              <a:buNone/>
            </a:pPr>
            <a:r>
              <a:rPr lang="en-US"/>
              <a:t>vein, and </a:t>
            </a:r>
            <a:r>
              <a:rPr b="1" lang="en-US"/>
              <a:t>vagus </a:t>
            </a:r>
            <a:r>
              <a:rPr lang="en-US"/>
              <a:t>nerve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Im only mentioning the anteriour triangle here </a:t>
            </a:r>
            <a:endParaRPr/>
          </a:p>
          <a:p>
            <a:pPr indent="0" lvl="0" marL="0" rtl="0" algn="l">
              <a:lnSpc>
                <a:spcPct val="100000"/>
              </a:lnSpc>
              <a:spcBef>
                <a:spcPts val="0"/>
              </a:spcBef>
              <a:spcAft>
                <a:spcPts val="0"/>
              </a:spcAft>
              <a:buSzPts val="1100"/>
              <a:buNone/>
            </a:pPr>
            <a:r>
              <a:rPr lang="en-US"/>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9"/>
          <p:cNvSpPr txBox="1"/>
          <p:nvPr>
            <p:ph type="ctrTitle"/>
          </p:nvPr>
        </p:nvSpPr>
        <p:spPr>
          <a:xfrm>
            <a:off x="5925750" y="860400"/>
            <a:ext cx="2498400" cy="26928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SzPts val="5200"/>
              <a:buNone/>
              <a:defRPr sz="7100">
                <a:latin typeface="Pompiere"/>
                <a:ea typeface="Pompiere"/>
                <a:cs typeface="Pompiere"/>
                <a:sym typeface="Pompiere"/>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9"/>
          <p:cNvSpPr txBox="1"/>
          <p:nvPr>
            <p:ph idx="1" type="subTitle"/>
          </p:nvPr>
        </p:nvSpPr>
        <p:spPr>
          <a:xfrm>
            <a:off x="5925750" y="3659875"/>
            <a:ext cx="2498400" cy="513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17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9"/>
          <p:cNvSpPr/>
          <p:nvPr/>
        </p:nvSpPr>
        <p:spPr>
          <a:xfrm flipH="1">
            <a:off x="-1504831" y="1782683"/>
            <a:ext cx="6795898" cy="3371479"/>
          </a:xfrm>
          <a:custGeom>
            <a:rect b="b" l="l" r="r" t="t"/>
            <a:pathLst>
              <a:path extrusionOk="0" h="90686" w="182796">
                <a:moveTo>
                  <a:pt x="42095" y="260"/>
                </a:moveTo>
                <a:cubicBezTo>
                  <a:pt x="32418" y="893"/>
                  <a:pt x="23619" y="6668"/>
                  <a:pt x="17167" y="14056"/>
                </a:cubicBezTo>
                <a:cubicBezTo>
                  <a:pt x="14287" y="17340"/>
                  <a:pt x="11810" y="20954"/>
                  <a:pt x="9563" y="24699"/>
                </a:cubicBezTo>
                <a:cubicBezTo>
                  <a:pt x="4782" y="32677"/>
                  <a:pt x="1469" y="39878"/>
                  <a:pt x="649" y="49224"/>
                </a:cubicBezTo>
                <a:cubicBezTo>
                  <a:pt x="1" y="56857"/>
                  <a:pt x="821" y="64561"/>
                  <a:pt x="3068" y="71892"/>
                </a:cubicBezTo>
                <a:cubicBezTo>
                  <a:pt x="4695" y="77249"/>
                  <a:pt x="6985" y="82376"/>
                  <a:pt x="9894" y="87157"/>
                </a:cubicBezTo>
                <a:cubicBezTo>
                  <a:pt x="10125" y="87517"/>
                  <a:pt x="10974" y="89159"/>
                  <a:pt x="11853" y="90541"/>
                </a:cubicBezTo>
                <a:cubicBezTo>
                  <a:pt x="11954" y="90685"/>
                  <a:pt x="170022" y="90426"/>
                  <a:pt x="170022" y="90426"/>
                </a:cubicBezTo>
                <a:cubicBezTo>
                  <a:pt x="178562" y="73087"/>
                  <a:pt x="182796" y="57346"/>
                  <a:pt x="181442" y="44313"/>
                </a:cubicBezTo>
                <a:cubicBezTo>
                  <a:pt x="179973" y="30243"/>
                  <a:pt x="177727" y="16980"/>
                  <a:pt x="159048" y="8483"/>
                </a:cubicBezTo>
                <a:cubicBezTo>
                  <a:pt x="140370" y="1"/>
                  <a:pt x="120438" y="14661"/>
                  <a:pt x="102019" y="14920"/>
                </a:cubicBezTo>
                <a:cubicBezTo>
                  <a:pt x="95294" y="15007"/>
                  <a:pt x="89173" y="12443"/>
                  <a:pt x="82851" y="10514"/>
                </a:cubicBezTo>
                <a:cubicBezTo>
                  <a:pt x="76039" y="8440"/>
                  <a:pt x="69213" y="6294"/>
                  <a:pt x="62416" y="4105"/>
                </a:cubicBezTo>
                <a:cubicBezTo>
                  <a:pt x="56410" y="2161"/>
                  <a:pt x="50247" y="202"/>
                  <a:pt x="43982" y="202"/>
                </a:cubicBezTo>
                <a:cubicBezTo>
                  <a:pt x="43348" y="202"/>
                  <a:pt x="42729" y="231"/>
                  <a:pt x="42095" y="274"/>
                </a:cubicBezTo>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9"/>
          <p:cNvSpPr/>
          <p:nvPr/>
        </p:nvSpPr>
        <p:spPr>
          <a:xfrm flipH="1">
            <a:off x="-1447" y="2804246"/>
            <a:ext cx="5150645" cy="2346160"/>
          </a:xfrm>
          <a:custGeom>
            <a:rect b="b" l="l" r="r" t="t"/>
            <a:pathLst>
              <a:path extrusionOk="0" h="63107" w="138542">
                <a:moveTo>
                  <a:pt x="37084" y="1498"/>
                </a:moveTo>
                <a:cubicBezTo>
                  <a:pt x="30834" y="4018"/>
                  <a:pt x="25966" y="9116"/>
                  <a:pt x="22193" y="14704"/>
                </a:cubicBezTo>
                <a:cubicBezTo>
                  <a:pt x="18406" y="20277"/>
                  <a:pt x="15554" y="26427"/>
                  <a:pt x="12055" y="32173"/>
                </a:cubicBezTo>
                <a:cubicBezTo>
                  <a:pt x="8123" y="38653"/>
                  <a:pt x="7331" y="42153"/>
                  <a:pt x="1916" y="47452"/>
                </a:cubicBezTo>
                <a:cubicBezTo>
                  <a:pt x="1" y="49325"/>
                  <a:pt x="103892" y="63020"/>
                  <a:pt x="103892" y="63020"/>
                </a:cubicBezTo>
                <a:lnTo>
                  <a:pt x="129540" y="63107"/>
                </a:lnTo>
                <a:lnTo>
                  <a:pt x="138541" y="63107"/>
                </a:lnTo>
                <a:lnTo>
                  <a:pt x="138541" y="42225"/>
                </a:lnTo>
                <a:cubicBezTo>
                  <a:pt x="136885" y="41591"/>
                  <a:pt x="134955" y="41116"/>
                  <a:pt x="133040" y="41289"/>
                </a:cubicBezTo>
                <a:cubicBezTo>
                  <a:pt x="132262" y="41361"/>
                  <a:pt x="131484" y="41490"/>
                  <a:pt x="130721" y="41692"/>
                </a:cubicBezTo>
                <a:cubicBezTo>
                  <a:pt x="125119" y="43190"/>
                  <a:pt x="119013" y="42426"/>
                  <a:pt x="114333" y="38812"/>
                </a:cubicBezTo>
                <a:cubicBezTo>
                  <a:pt x="109364" y="34981"/>
                  <a:pt x="106513" y="28644"/>
                  <a:pt x="100997" y="25620"/>
                </a:cubicBezTo>
                <a:cubicBezTo>
                  <a:pt x="96259" y="23013"/>
                  <a:pt x="90599" y="23373"/>
                  <a:pt x="84997" y="23734"/>
                </a:cubicBezTo>
                <a:cubicBezTo>
                  <a:pt x="78805" y="24137"/>
                  <a:pt x="72684" y="24540"/>
                  <a:pt x="67917" y="20968"/>
                </a:cubicBezTo>
                <a:cubicBezTo>
                  <a:pt x="62373" y="16821"/>
                  <a:pt x="61091" y="8843"/>
                  <a:pt x="56036" y="4119"/>
                </a:cubicBezTo>
                <a:cubicBezTo>
                  <a:pt x="53012" y="1296"/>
                  <a:pt x="48922" y="0"/>
                  <a:pt x="44760" y="0"/>
                </a:cubicBezTo>
                <a:cubicBezTo>
                  <a:pt x="42125" y="0"/>
                  <a:pt x="39518" y="504"/>
                  <a:pt x="37084" y="1484"/>
                </a:cubicBezTo>
              </a:path>
            </a:pathLst>
          </a:custGeom>
          <a:gradFill>
            <a:gsLst>
              <a:gs pos="0">
                <a:srgbClr val="E3FFD5"/>
              </a:gs>
              <a:gs pos="100000">
                <a:srgbClr val="90EBBA"/>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9"/>
          <p:cNvSpPr/>
          <p:nvPr/>
        </p:nvSpPr>
        <p:spPr>
          <a:xfrm flipH="1">
            <a:off x="568224" y="3606277"/>
            <a:ext cx="4655367" cy="1546287"/>
          </a:xfrm>
          <a:custGeom>
            <a:rect b="b" l="l" r="r" t="t"/>
            <a:pathLst>
              <a:path extrusionOk="0" h="41592" w="125220">
                <a:moveTo>
                  <a:pt x="44111" y="3658"/>
                </a:moveTo>
                <a:cubicBezTo>
                  <a:pt x="40165" y="6654"/>
                  <a:pt x="37184" y="10758"/>
                  <a:pt x="33670" y="14286"/>
                </a:cubicBezTo>
                <a:cubicBezTo>
                  <a:pt x="30156" y="17815"/>
                  <a:pt x="25750" y="20897"/>
                  <a:pt x="20810" y="20954"/>
                </a:cubicBezTo>
                <a:cubicBezTo>
                  <a:pt x="17973" y="20997"/>
                  <a:pt x="15222" y="20018"/>
                  <a:pt x="12486" y="19039"/>
                </a:cubicBezTo>
                <a:cubicBezTo>
                  <a:pt x="9375" y="17915"/>
                  <a:pt x="6265" y="16807"/>
                  <a:pt x="3024" y="17195"/>
                </a:cubicBezTo>
                <a:cubicBezTo>
                  <a:pt x="1987" y="17325"/>
                  <a:pt x="965" y="17599"/>
                  <a:pt x="0" y="18016"/>
                </a:cubicBezTo>
                <a:cubicBezTo>
                  <a:pt x="346" y="19644"/>
                  <a:pt x="778" y="21257"/>
                  <a:pt x="1253" y="22855"/>
                </a:cubicBezTo>
                <a:cubicBezTo>
                  <a:pt x="2880" y="28212"/>
                  <a:pt x="5170" y="33339"/>
                  <a:pt x="8079" y="38106"/>
                </a:cubicBezTo>
                <a:cubicBezTo>
                  <a:pt x="8310" y="38481"/>
                  <a:pt x="9174" y="40137"/>
                  <a:pt x="10052" y="41519"/>
                </a:cubicBezTo>
                <a:cubicBezTo>
                  <a:pt x="10124" y="41591"/>
                  <a:pt x="125162" y="41418"/>
                  <a:pt x="125219" y="41505"/>
                </a:cubicBezTo>
                <a:cubicBezTo>
                  <a:pt x="124859" y="41217"/>
                  <a:pt x="124557" y="40886"/>
                  <a:pt x="124297" y="40511"/>
                </a:cubicBezTo>
                <a:cubicBezTo>
                  <a:pt x="122526" y="38106"/>
                  <a:pt x="119099" y="37818"/>
                  <a:pt x="116161" y="38120"/>
                </a:cubicBezTo>
                <a:cubicBezTo>
                  <a:pt x="113223" y="38437"/>
                  <a:pt x="110127" y="39114"/>
                  <a:pt x="107419" y="37919"/>
                </a:cubicBezTo>
                <a:cubicBezTo>
                  <a:pt x="102134" y="35571"/>
                  <a:pt x="101558" y="27766"/>
                  <a:pt x="96921" y="24281"/>
                </a:cubicBezTo>
                <a:cubicBezTo>
                  <a:pt x="93695" y="21847"/>
                  <a:pt x="89605" y="22164"/>
                  <a:pt x="85457" y="22481"/>
                </a:cubicBezTo>
                <a:cubicBezTo>
                  <a:pt x="81943" y="22740"/>
                  <a:pt x="78386" y="23014"/>
                  <a:pt x="75276" y="21602"/>
                </a:cubicBezTo>
                <a:cubicBezTo>
                  <a:pt x="66952" y="17843"/>
                  <a:pt x="66347" y="4450"/>
                  <a:pt x="57965" y="836"/>
                </a:cubicBezTo>
                <a:cubicBezTo>
                  <a:pt x="56655" y="274"/>
                  <a:pt x="55258" y="0"/>
                  <a:pt x="53846" y="15"/>
                </a:cubicBezTo>
                <a:cubicBezTo>
                  <a:pt x="50419" y="15"/>
                  <a:pt x="46919" y="1527"/>
                  <a:pt x="44111" y="3658"/>
                </a:cubicBezTo>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9"/>
          <p:cNvSpPr/>
          <p:nvPr/>
        </p:nvSpPr>
        <p:spPr>
          <a:xfrm flipH="1">
            <a:off x="-518832" y="2571746"/>
            <a:ext cx="1301062" cy="1333212"/>
          </a:xfrm>
          <a:custGeom>
            <a:rect b="b" l="l" r="r" t="t"/>
            <a:pathLst>
              <a:path extrusionOk="0" h="15569" w="15194">
                <a:moveTo>
                  <a:pt x="13955" y="5502"/>
                </a:moveTo>
                <a:cubicBezTo>
                  <a:pt x="12343" y="2204"/>
                  <a:pt x="7936" y="0"/>
                  <a:pt x="4436" y="3687"/>
                </a:cubicBezTo>
                <a:cubicBezTo>
                  <a:pt x="1" y="8367"/>
                  <a:pt x="5416" y="15568"/>
                  <a:pt x="11176" y="12875"/>
                </a:cubicBezTo>
                <a:cubicBezTo>
                  <a:pt x="14805" y="11190"/>
                  <a:pt x="15194" y="8022"/>
                  <a:pt x="13955" y="5502"/>
                </a:cubicBez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3">
    <p:spTree>
      <p:nvGrpSpPr>
        <p:cNvPr id="77" name="Shape 77"/>
        <p:cNvGrpSpPr/>
        <p:nvPr/>
      </p:nvGrpSpPr>
      <p:grpSpPr>
        <a:xfrm>
          <a:off x="0" y="0"/>
          <a:ext cx="0" cy="0"/>
          <a:chOff x="0" y="0"/>
          <a:chExt cx="0" cy="0"/>
        </a:xfrm>
      </p:grpSpPr>
      <p:sp>
        <p:nvSpPr>
          <p:cNvPr id="78" name="Google Shape;78;p38"/>
          <p:cNvSpPr txBox="1"/>
          <p:nvPr>
            <p:ph type="title"/>
          </p:nvPr>
        </p:nvSpPr>
        <p:spPr>
          <a:xfrm>
            <a:off x="5446800" y="540000"/>
            <a:ext cx="2534400" cy="122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sz="7100">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79" name="Google Shape;79;p38"/>
          <p:cNvSpPr txBox="1"/>
          <p:nvPr/>
        </p:nvSpPr>
        <p:spPr>
          <a:xfrm>
            <a:off x="5443200" y="3808800"/>
            <a:ext cx="2538000" cy="476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Hind"/>
                <a:ea typeface="Hind"/>
                <a:cs typeface="Hind"/>
                <a:sym typeface="Hind"/>
              </a:rPr>
              <a:t>CREDITS: This presentation template was created by </a:t>
            </a:r>
            <a:r>
              <a:rPr b="0" i="0" lang="en-US" sz="800" u="none" cap="none" strike="noStrike">
                <a:solidFill>
                  <a:schemeClr val="dk1"/>
                </a:solidFill>
                <a:uFill>
                  <a:noFill/>
                </a:uFill>
                <a:latin typeface="Hind"/>
                <a:ea typeface="Hind"/>
                <a:cs typeface="Hind"/>
                <a:sym typeface="Hind"/>
                <a:hlinkClick r:id="rId2">
                  <a:extLst>
                    <a:ext uri="{A12FA001-AC4F-418D-AE19-62706E023703}">
                      <ahyp:hlinkClr val="tx"/>
                    </a:ext>
                  </a:extLst>
                </a:hlinkClick>
              </a:rPr>
              <a:t>Slidesgo</a:t>
            </a:r>
            <a:r>
              <a:rPr b="0" i="0" lang="en-US" sz="800" u="none" cap="none" strike="noStrike">
                <a:solidFill>
                  <a:schemeClr val="dk1"/>
                </a:solidFill>
                <a:latin typeface="Hind"/>
                <a:ea typeface="Hind"/>
                <a:cs typeface="Hind"/>
                <a:sym typeface="Hind"/>
              </a:rPr>
              <a:t>, including icons by </a:t>
            </a:r>
            <a:r>
              <a:rPr b="0" i="0" lang="en-US" sz="800" u="none" cap="none" strike="noStrike">
                <a:solidFill>
                  <a:schemeClr val="dk1"/>
                </a:solidFill>
                <a:uFill>
                  <a:noFill/>
                </a:uFill>
                <a:latin typeface="Hind"/>
                <a:ea typeface="Hind"/>
                <a:cs typeface="Hind"/>
                <a:sym typeface="Hind"/>
                <a:hlinkClick r:id="rId3">
                  <a:extLst>
                    <a:ext uri="{A12FA001-AC4F-418D-AE19-62706E023703}">
                      <ahyp:hlinkClr val="tx"/>
                    </a:ext>
                  </a:extLst>
                </a:hlinkClick>
              </a:rPr>
              <a:t>Flaticon</a:t>
            </a:r>
            <a:r>
              <a:rPr b="0" i="0" lang="en-US" sz="800" u="none" cap="none" strike="noStrike">
                <a:solidFill>
                  <a:schemeClr val="dk1"/>
                </a:solidFill>
                <a:latin typeface="Hind"/>
                <a:ea typeface="Hind"/>
                <a:cs typeface="Hind"/>
                <a:sym typeface="Hind"/>
              </a:rPr>
              <a:t>, and infographics &amp; images by </a:t>
            </a:r>
            <a:r>
              <a:rPr b="0" i="0" lang="en-US" sz="800" u="none" cap="none" strike="noStrike">
                <a:solidFill>
                  <a:schemeClr val="dk1"/>
                </a:solidFill>
                <a:uFill>
                  <a:noFill/>
                </a:uFill>
                <a:latin typeface="Hind"/>
                <a:ea typeface="Hind"/>
                <a:cs typeface="Hind"/>
                <a:sym typeface="Hind"/>
                <a:hlinkClick r:id="rId4">
                  <a:extLst>
                    <a:ext uri="{A12FA001-AC4F-418D-AE19-62706E023703}">
                      <ahyp:hlinkClr val="tx"/>
                    </a:ext>
                  </a:extLst>
                </a:hlinkClick>
              </a:rPr>
              <a:t>Freepik</a:t>
            </a:r>
            <a:r>
              <a:rPr b="0" i="0" lang="en-US" sz="800" u="none" cap="none" strike="noStrike">
                <a:solidFill>
                  <a:schemeClr val="dk1"/>
                </a:solidFill>
                <a:latin typeface="Hind"/>
                <a:ea typeface="Hind"/>
                <a:cs typeface="Hind"/>
                <a:sym typeface="Hind"/>
              </a:rPr>
              <a:t>.</a:t>
            </a:r>
            <a:endParaRPr b="0" i="0" sz="800" u="none" cap="none" strike="noStrike">
              <a:solidFill>
                <a:schemeClr val="dk1"/>
              </a:solidFill>
              <a:latin typeface="Hind"/>
              <a:ea typeface="Hind"/>
              <a:cs typeface="Hind"/>
              <a:sym typeface="Hind"/>
            </a:endParaRPr>
          </a:p>
        </p:txBody>
      </p:sp>
      <p:sp>
        <p:nvSpPr>
          <p:cNvPr id="80" name="Google Shape;80;p38"/>
          <p:cNvSpPr txBox="1"/>
          <p:nvPr>
            <p:ph idx="1" type="subTitle"/>
          </p:nvPr>
        </p:nvSpPr>
        <p:spPr>
          <a:xfrm>
            <a:off x="5446800" y="1767600"/>
            <a:ext cx="2538000" cy="117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2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81" name="Google Shape;81;p38"/>
          <p:cNvSpPr/>
          <p:nvPr/>
        </p:nvSpPr>
        <p:spPr>
          <a:xfrm flipH="1" rot="-5400000">
            <a:off x="1002303" y="1182572"/>
            <a:ext cx="2669183" cy="5447538"/>
          </a:xfrm>
          <a:custGeom>
            <a:rect b="b" l="l" r="r" t="t"/>
            <a:pathLst>
              <a:path extrusionOk="0" h="170796" w="103718">
                <a:moveTo>
                  <a:pt x="42136" y="0"/>
                </a:moveTo>
                <a:cubicBezTo>
                  <a:pt x="23819" y="0"/>
                  <a:pt x="12197" y="18853"/>
                  <a:pt x="12197" y="18853"/>
                </a:cubicBezTo>
                <a:cubicBezTo>
                  <a:pt x="4205" y="35426"/>
                  <a:pt x="16082" y="50720"/>
                  <a:pt x="25376" y="59376"/>
                </a:cubicBezTo>
                <a:cubicBezTo>
                  <a:pt x="38089" y="71252"/>
                  <a:pt x="38114" y="91563"/>
                  <a:pt x="25032" y="103021"/>
                </a:cubicBezTo>
                <a:cubicBezTo>
                  <a:pt x="23729" y="104152"/>
                  <a:pt x="22352" y="105185"/>
                  <a:pt x="20901" y="106119"/>
                </a:cubicBezTo>
                <a:cubicBezTo>
                  <a:pt x="0" y="119324"/>
                  <a:pt x="3787" y="145437"/>
                  <a:pt x="19868" y="162084"/>
                </a:cubicBezTo>
                <a:cubicBezTo>
                  <a:pt x="26221" y="168644"/>
                  <a:pt x="37060" y="170795"/>
                  <a:pt x="48541" y="170795"/>
                </a:cubicBezTo>
                <a:cubicBezTo>
                  <a:pt x="62923" y="170795"/>
                  <a:pt x="78311" y="167420"/>
                  <a:pt x="87144" y="165109"/>
                </a:cubicBezTo>
                <a:cubicBezTo>
                  <a:pt x="92554" y="163682"/>
                  <a:pt x="98136" y="162945"/>
                  <a:pt x="103717" y="162871"/>
                </a:cubicBezTo>
                <a:lnTo>
                  <a:pt x="100349" y="5452"/>
                </a:lnTo>
                <a:cubicBezTo>
                  <a:pt x="94789" y="6066"/>
                  <a:pt x="89568" y="6312"/>
                  <a:pt x="84776" y="6312"/>
                </a:cubicBezTo>
                <a:cubicBezTo>
                  <a:pt x="72892" y="6312"/>
                  <a:pt x="63653" y="4803"/>
                  <a:pt x="58449" y="3681"/>
                </a:cubicBezTo>
                <a:cubicBezTo>
                  <a:pt x="56211" y="3189"/>
                  <a:pt x="53974" y="2550"/>
                  <a:pt x="51810" y="1739"/>
                </a:cubicBezTo>
                <a:cubicBezTo>
                  <a:pt x="48415" y="522"/>
                  <a:pt x="45183" y="0"/>
                  <a:pt x="42136" y="0"/>
                </a:cubicBezTo>
                <a:close/>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2" name="Shape 82"/>
        <p:cNvGrpSpPr/>
        <p:nvPr/>
      </p:nvGrpSpPr>
      <p:grpSpPr>
        <a:xfrm>
          <a:off x="0" y="0"/>
          <a:ext cx="0" cy="0"/>
          <a:chOff x="0" y="0"/>
          <a:chExt cx="0" cy="0"/>
        </a:xfrm>
      </p:grpSpPr>
      <p:sp>
        <p:nvSpPr>
          <p:cNvPr id="83" name="Google Shape;83;p39"/>
          <p:cNvSpPr txBox="1"/>
          <p:nvPr>
            <p:ph type="title"/>
          </p:nvPr>
        </p:nvSpPr>
        <p:spPr>
          <a:xfrm>
            <a:off x="2030400" y="2532925"/>
            <a:ext cx="5076000" cy="61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a:latin typeface="Pompiere"/>
                <a:ea typeface="Pompiere"/>
                <a:cs typeface="Pompiere"/>
                <a:sym typeface="Pompiere"/>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4" name="Google Shape;84;p39"/>
          <p:cNvSpPr txBox="1"/>
          <p:nvPr>
            <p:ph idx="2" type="title"/>
          </p:nvPr>
        </p:nvSpPr>
        <p:spPr>
          <a:xfrm>
            <a:off x="2030550" y="1534348"/>
            <a:ext cx="5076000" cy="9588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None/>
              <a:defRPr sz="7100">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85" name="Google Shape;85;p39"/>
          <p:cNvSpPr txBox="1"/>
          <p:nvPr>
            <p:ph idx="1" type="subTitle"/>
          </p:nvPr>
        </p:nvSpPr>
        <p:spPr>
          <a:xfrm>
            <a:off x="2030250" y="3317569"/>
            <a:ext cx="5076000" cy="291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000"/>
              <a:buNone/>
              <a:defRPr sz="12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86" name="Google Shape;86;p39"/>
          <p:cNvSpPr/>
          <p:nvPr/>
        </p:nvSpPr>
        <p:spPr>
          <a:xfrm rot="10800000">
            <a:off x="-115" y="-76"/>
            <a:ext cx="4572115" cy="2501947"/>
          </a:xfrm>
          <a:custGeom>
            <a:rect b="b" l="l" r="r" t="t"/>
            <a:pathLst>
              <a:path extrusionOk="0" h="52416" w="111481">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9"/>
          <p:cNvSpPr/>
          <p:nvPr/>
        </p:nvSpPr>
        <p:spPr>
          <a:xfrm>
            <a:off x="5189688" y="3289527"/>
            <a:ext cx="3954231" cy="1859196"/>
          </a:xfrm>
          <a:custGeom>
            <a:rect b="b" l="l" r="r" t="t"/>
            <a:pathLst>
              <a:path extrusionOk="0" h="52416" w="111481">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40"/>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41"/>
          <p:cNvSpPr txBox="1"/>
          <p:nvPr>
            <p:ph idx="1" type="body"/>
          </p:nvPr>
        </p:nvSpPr>
        <p:spPr>
          <a:xfrm>
            <a:off x="720000" y="3995700"/>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2" name="Shape 92"/>
        <p:cNvGrpSpPr/>
        <p:nvPr/>
      </p:nvGrpSpPr>
      <p:grpSpPr>
        <a:xfrm>
          <a:off x="0" y="0"/>
          <a:ext cx="0" cy="0"/>
          <a:chOff x="0" y="0"/>
          <a:chExt cx="0" cy="0"/>
        </a:xfrm>
      </p:grpSpPr>
      <p:sp>
        <p:nvSpPr>
          <p:cNvPr id="93" name="Google Shape;93;p42"/>
          <p:cNvSpPr/>
          <p:nvPr/>
        </p:nvSpPr>
        <p:spPr>
          <a:xfrm>
            <a:off x="0" y="2505825"/>
            <a:ext cx="5927168" cy="276470"/>
          </a:xfrm>
          <a:custGeom>
            <a:rect b="b" l="l" r="r" t="t"/>
            <a:pathLst>
              <a:path extrusionOk="0" h="19216" w="168757">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42"/>
          <p:cNvSpPr txBox="1"/>
          <p:nvPr>
            <p:ph hasCustomPrompt="1" type="title"/>
          </p:nvPr>
        </p:nvSpPr>
        <p:spPr>
          <a:xfrm>
            <a:off x="920925" y="908575"/>
            <a:ext cx="5006400" cy="2077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2000"/>
              <a:buNone/>
              <a:defRPr sz="7100">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5" name="Google Shape;95;p42"/>
          <p:cNvSpPr txBox="1"/>
          <p:nvPr>
            <p:ph idx="1" type="body"/>
          </p:nvPr>
        </p:nvSpPr>
        <p:spPr>
          <a:xfrm>
            <a:off x="920925" y="2937600"/>
            <a:ext cx="5006400" cy="615600"/>
          </a:xfrm>
          <a:prstGeom prst="rect">
            <a:avLst/>
          </a:prstGeom>
          <a:noFill/>
          <a:ln>
            <a:noFill/>
          </a:ln>
        </p:spPr>
        <p:txBody>
          <a:bodyPr anchorCtr="0" anchor="t" bIns="91425" lIns="91425" spcFirstLastPara="1" rIns="91425" wrap="square" tIns="91425">
            <a:noAutofit/>
          </a:bodyPr>
          <a:lstStyle>
            <a:lvl1pPr indent="-342900" lvl="0" marL="457200" algn="r">
              <a:lnSpc>
                <a:spcPct val="115000"/>
              </a:lnSpc>
              <a:spcBef>
                <a:spcPts val="0"/>
              </a:spcBef>
              <a:spcAft>
                <a:spcPts val="0"/>
              </a:spcAft>
              <a:buSzPts val="1800"/>
              <a:buChar char="●"/>
              <a:defRPr sz="1700"/>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6" name="Google Shape;96;p42"/>
          <p:cNvSpPr/>
          <p:nvPr/>
        </p:nvSpPr>
        <p:spPr>
          <a:xfrm flipH="1">
            <a:off x="5997499" y="2188625"/>
            <a:ext cx="3146501" cy="2952286"/>
          </a:xfrm>
          <a:custGeom>
            <a:rect b="b" l="l" r="r" t="t"/>
            <a:pathLst>
              <a:path extrusionOk="0" h="92115" w="95457">
                <a:moveTo>
                  <a:pt x="0" y="17"/>
                </a:moveTo>
                <a:cubicBezTo>
                  <a:pt x="7235" y="317"/>
                  <a:pt x="19533" y="5414"/>
                  <a:pt x="26183" y="34169"/>
                </a:cubicBezTo>
                <a:cubicBezTo>
                  <a:pt x="33869" y="67319"/>
                  <a:pt x="55974" y="71780"/>
                  <a:pt x="65281" y="72147"/>
                </a:cubicBezTo>
                <a:cubicBezTo>
                  <a:pt x="70728" y="72365"/>
                  <a:pt x="76091" y="73551"/>
                  <a:pt x="80953" y="75840"/>
                </a:cubicBezTo>
                <a:cubicBezTo>
                  <a:pt x="87369" y="78864"/>
                  <a:pt x="94303" y="83960"/>
                  <a:pt x="95456" y="92114"/>
                </a:cubicBezTo>
                <a:lnTo>
                  <a:pt x="0" y="92114"/>
                </a:lnTo>
                <a:cubicBezTo>
                  <a:pt x="0" y="92114"/>
                  <a:pt x="0" y="0"/>
                  <a:pt x="0" y="17"/>
                </a:cubicBez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98" name="Shape 98"/>
        <p:cNvGrpSpPr/>
        <p:nvPr/>
      </p:nvGrpSpPr>
      <p:grpSpPr>
        <a:xfrm>
          <a:off x="0" y="0"/>
          <a:ext cx="0" cy="0"/>
          <a:chOff x="0" y="0"/>
          <a:chExt cx="0" cy="0"/>
        </a:xfrm>
      </p:grpSpPr>
      <p:sp>
        <p:nvSpPr>
          <p:cNvPr id="99" name="Google Shape;99;p44"/>
          <p:cNvSpPr/>
          <p:nvPr/>
        </p:nvSpPr>
        <p:spPr>
          <a:xfrm>
            <a:off x="6118088" y="1929640"/>
            <a:ext cx="3025773" cy="3213548"/>
          </a:xfrm>
          <a:custGeom>
            <a:rect b="b" l="l" r="r" t="t"/>
            <a:pathLst>
              <a:path extrusionOk="0" h="164481" w="15487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44"/>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01" name="Google Shape;101;p44"/>
          <p:cNvSpPr txBox="1"/>
          <p:nvPr>
            <p:ph idx="2" type="title"/>
          </p:nvPr>
        </p:nvSpPr>
        <p:spPr>
          <a:xfrm>
            <a:off x="720150" y="1470375"/>
            <a:ext cx="1680900" cy="405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None/>
              <a:defRPr>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02" name="Google Shape;102;p44"/>
          <p:cNvSpPr txBox="1"/>
          <p:nvPr>
            <p:ph idx="1" type="subTitle"/>
          </p:nvPr>
        </p:nvSpPr>
        <p:spPr>
          <a:xfrm>
            <a:off x="720000" y="1965275"/>
            <a:ext cx="1680900" cy="3204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3" name="Google Shape;103;p44"/>
          <p:cNvSpPr txBox="1"/>
          <p:nvPr>
            <p:ph idx="3" type="subTitle"/>
          </p:nvPr>
        </p:nvSpPr>
        <p:spPr>
          <a:xfrm>
            <a:off x="720000" y="2326675"/>
            <a:ext cx="1680900" cy="61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04" name="Google Shape;104;p44"/>
          <p:cNvSpPr txBox="1"/>
          <p:nvPr>
            <p:ph idx="4" type="title"/>
          </p:nvPr>
        </p:nvSpPr>
        <p:spPr>
          <a:xfrm>
            <a:off x="4294388" y="1470375"/>
            <a:ext cx="1680900" cy="405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None/>
              <a:defRPr>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05" name="Google Shape;105;p44"/>
          <p:cNvSpPr txBox="1"/>
          <p:nvPr>
            <p:ph idx="5" type="subTitle"/>
          </p:nvPr>
        </p:nvSpPr>
        <p:spPr>
          <a:xfrm>
            <a:off x="4294238" y="1965275"/>
            <a:ext cx="1680900" cy="3204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6" name="Google Shape;106;p44"/>
          <p:cNvSpPr txBox="1"/>
          <p:nvPr>
            <p:ph idx="6" type="subTitle"/>
          </p:nvPr>
        </p:nvSpPr>
        <p:spPr>
          <a:xfrm>
            <a:off x="4294246" y="2326675"/>
            <a:ext cx="1680900" cy="61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07" name="Google Shape;107;p44"/>
          <p:cNvSpPr txBox="1"/>
          <p:nvPr>
            <p:ph idx="7" type="title"/>
          </p:nvPr>
        </p:nvSpPr>
        <p:spPr>
          <a:xfrm>
            <a:off x="2507188" y="1470375"/>
            <a:ext cx="1680900" cy="405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None/>
              <a:defRPr>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08" name="Google Shape;108;p44"/>
          <p:cNvSpPr txBox="1"/>
          <p:nvPr>
            <p:ph idx="8" type="subTitle"/>
          </p:nvPr>
        </p:nvSpPr>
        <p:spPr>
          <a:xfrm>
            <a:off x="2507038" y="1965275"/>
            <a:ext cx="1680900" cy="3204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9" name="Google Shape;109;p44"/>
          <p:cNvSpPr txBox="1"/>
          <p:nvPr>
            <p:ph idx="9" type="subTitle"/>
          </p:nvPr>
        </p:nvSpPr>
        <p:spPr>
          <a:xfrm>
            <a:off x="2507042" y="2326675"/>
            <a:ext cx="1680900" cy="61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10" name="Google Shape;110;p44"/>
          <p:cNvSpPr txBox="1"/>
          <p:nvPr>
            <p:ph idx="13" type="title"/>
          </p:nvPr>
        </p:nvSpPr>
        <p:spPr>
          <a:xfrm>
            <a:off x="720150" y="2937600"/>
            <a:ext cx="1680900" cy="405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None/>
              <a:defRPr>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1" name="Google Shape;111;p44"/>
          <p:cNvSpPr txBox="1"/>
          <p:nvPr>
            <p:ph idx="14" type="subTitle"/>
          </p:nvPr>
        </p:nvSpPr>
        <p:spPr>
          <a:xfrm>
            <a:off x="720000" y="3432500"/>
            <a:ext cx="1680900" cy="3204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2" name="Google Shape;112;p44"/>
          <p:cNvSpPr txBox="1"/>
          <p:nvPr>
            <p:ph idx="15" type="subTitle"/>
          </p:nvPr>
        </p:nvSpPr>
        <p:spPr>
          <a:xfrm>
            <a:off x="720000" y="3793900"/>
            <a:ext cx="1680900" cy="61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13" name="Google Shape;113;p44"/>
          <p:cNvSpPr txBox="1"/>
          <p:nvPr>
            <p:ph idx="16" type="title"/>
          </p:nvPr>
        </p:nvSpPr>
        <p:spPr>
          <a:xfrm>
            <a:off x="2507188" y="2937600"/>
            <a:ext cx="1680900" cy="405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None/>
              <a:defRPr>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4" name="Google Shape;114;p44"/>
          <p:cNvSpPr txBox="1"/>
          <p:nvPr>
            <p:ph idx="17" type="subTitle"/>
          </p:nvPr>
        </p:nvSpPr>
        <p:spPr>
          <a:xfrm>
            <a:off x="2507038" y="3432500"/>
            <a:ext cx="1680900" cy="3204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5" name="Google Shape;115;p44"/>
          <p:cNvSpPr txBox="1"/>
          <p:nvPr>
            <p:ph idx="18" type="subTitle"/>
          </p:nvPr>
        </p:nvSpPr>
        <p:spPr>
          <a:xfrm>
            <a:off x="2507044" y="3793900"/>
            <a:ext cx="1680900" cy="61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2">
  <p:cSld name="CUSTOM_17">
    <p:spTree>
      <p:nvGrpSpPr>
        <p:cNvPr id="116" name="Shape 116"/>
        <p:cNvGrpSpPr/>
        <p:nvPr/>
      </p:nvGrpSpPr>
      <p:grpSpPr>
        <a:xfrm>
          <a:off x="0" y="0"/>
          <a:ext cx="0" cy="0"/>
          <a:chOff x="0" y="0"/>
          <a:chExt cx="0" cy="0"/>
        </a:xfrm>
      </p:grpSpPr>
      <p:sp>
        <p:nvSpPr>
          <p:cNvPr id="117" name="Google Shape;117;p45"/>
          <p:cNvSpPr txBox="1"/>
          <p:nvPr>
            <p:ph type="title"/>
          </p:nvPr>
        </p:nvSpPr>
        <p:spPr>
          <a:xfrm>
            <a:off x="4427593" y="3102404"/>
            <a:ext cx="3993600" cy="61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atin typeface="Pompiere"/>
                <a:ea typeface="Pompiere"/>
                <a:cs typeface="Pompiere"/>
                <a:sym typeface="Pompiere"/>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8" name="Google Shape;118;p45"/>
          <p:cNvSpPr txBox="1"/>
          <p:nvPr>
            <p:ph idx="2" type="title"/>
          </p:nvPr>
        </p:nvSpPr>
        <p:spPr>
          <a:xfrm>
            <a:off x="4430425" y="2103825"/>
            <a:ext cx="3993600" cy="9588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500"/>
              <a:buNone/>
              <a:defRPr sz="7100">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9" name="Google Shape;119;p45"/>
          <p:cNvSpPr txBox="1"/>
          <p:nvPr>
            <p:ph idx="1" type="subTitle"/>
          </p:nvPr>
        </p:nvSpPr>
        <p:spPr>
          <a:xfrm>
            <a:off x="4427475" y="3887049"/>
            <a:ext cx="3993600" cy="291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000"/>
              <a:buNone/>
              <a:defRPr sz="12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20" name="Google Shape;120;p45"/>
          <p:cNvSpPr/>
          <p:nvPr/>
        </p:nvSpPr>
        <p:spPr>
          <a:xfrm flipH="1">
            <a:off x="-787948" y="326625"/>
            <a:ext cx="4827298" cy="4831218"/>
          </a:xfrm>
          <a:custGeom>
            <a:rect b="b" l="l" r="r" t="t"/>
            <a:pathLst>
              <a:path extrusionOk="0" h="164481" w="15487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45"/>
          <p:cNvSpPr/>
          <p:nvPr/>
        </p:nvSpPr>
        <p:spPr>
          <a:xfrm flipH="1" rot="10800000">
            <a:off x="5189763" y="2"/>
            <a:ext cx="3954231" cy="1859196"/>
          </a:xfrm>
          <a:custGeom>
            <a:rect b="b" l="l" r="r" t="t"/>
            <a:pathLst>
              <a:path extrusionOk="0" h="52416" w="111481">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3">
  <p:cSld name="CUSTOM_17_1">
    <p:spTree>
      <p:nvGrpSpPr>
        <p:cNvPr id="122" name="Shape 122"/>
        <p:cNvGrpSpPr/>
        <p:nvPr/>
      </p:nvGrpSpPr>
      <p:grpSpPr>
        <a:xfrm>
          <a:off x="0" y="0"/>
          <a:ext cx="0" cy="0"/>
          <a:chOff x="0" y="0"/>
          <a:chExt cx="0" cy="0"/>
        </a:xfrm>
      </p:grpSpPr>
      <p:sp>
        <p:nvSpPr>
          <p:cNvPr id="123" name="Google Shape;123;p46"/>
          <p:cNvSpPr txBox="1"/>
          <p:nvPr>
            <p:ph type="title"/>
          </p:nvPr>
        </p:nvSpPr>
        <p:spPr>
          <a:xfrm>
            <a:off x="2924493" y="2532916"/>
            <a:ext cx="3993600" cy="615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3600"/>
              <a:buNone/>
              <a:defRPr>
                <a:latin typeface="Pompiere"/>
                <a:ea typeface="Pompiere"/>
                <a:cs typeface="Pompiere"/>
                <a:sym typeface="Pompiere"/>
              </a:defRPr>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p:txBody>
      </p:sp>
      <p:sp>
        <p:nvSpPr>
          <p:cNvPr id="124" name="Google Shape;124;p46"/>
          <p:cNvSpPr txBox="1"/>
          <p:nvPr>
            <p:ph idx="2" type="title"/>
          </p:nvPr>
        </p:nvSpPr>
        <p:spPr>
          <a:xfrm>
            <a:off x="2927325" y="1534338"/>
            <a:ext cx="3993600" cy="958800"/>
          </a:xfrm>
          <a:prstGeom prst="rect">
            <a:avLst/>
          </a:prstGeom>
          <a:noFill/>
          <a:ln>
            <a:noFill/>
          </a:ln>
        </p:spPr>
        <p:txBody>
          <a:bodyPr anchorCtr="0" anchor="t" bIns="91425" lIns="91425" spcFirstLastPara="1" rIns="91425" wrap="square" tIns="91425">
            <a:noAutofit/>
          </a:bodyPr>
          <a:lstStyle>
            <a:lvl1pPr lvl="0" marR="0" algn="r">
              <a:lnSpc>
                <a:spcPct val="100000"/>
              </a:lnSpc>
              <a:spcBef>
                <a:spcPts val="0"/>
              </a:spcBef>
              <a:spcAft>
                <a:spcPts val="0"/>
              </a:spcAft>
              <a:buSzPts val="2500"/>
              <a:buNone/>
              <a:defRPr sz="7100">
                <a:latin typeface="Pompiere"/>
                <a:ea typeface="Pompiere"/>
                <a:cs typeface="Pompiere"/>
                <a:sym typeface="Pompiere"/>
              </a:defRPr>
            </a:lvl1pPr>
            <a:lvl2pPr lvl="1" algn="r">
              <a:lnSpc>
                <a:spcPct val="100000"/>
              </a:lnSpc>
              <a:spcBef>
                <a:spcPts val="0"/>
              </a:spcBef>
              <a:spcAft>
                <a:spcPts val="0"/>
              </a:spcAft>
              <a:buSzPts val="12000"/>
              <a:buNone/>
              <a:defRPr sz="12000"/>
            </a:lvl2pPr>
            <a:lvl3pPr lvl="2" algn="r">
              <a:lnSpc>
                <a:spcPct val="100000"/>
              </a:lnSpc>
              <a:spcBef>
                <a:spcPts val="0"/>
              </a:spcBef>
              <a:spcAft>
                <a:spcPts val="0"/>
              </a:spcAft>
              <a:buSzPts val="12000"/>
              <a:buNone/>
              <a:defRPr sz="12000"/>
            </a:lvl3pPr>
            <a:lvl4pPr lvl="3" algn="r">
              <a:lnSpc>
                <a:spcPct val="100000"/>
              </a:lnSpc>
              <a:spcBef>
                <a:spcPts val="0"/>
              </a:spcBef>
              <a:spcAft>
                <a:spcPts val="0"/>
              </a:spcAft>
              <a:buSzPts val="12000"/>
              <a:buNone/>
              <a:defRPr sz="12000"/>
            </a:lvl4pPr>
            <a:lvl5pPr lvl="4" algn="r">
              <a:lnSpc>
                <a:spcPct val="100000"/>
              </a:lnSpc>
              <a:spcBef>
                <a:spcPts val="0"/>
              </a:spcBef>
              <a:spcAft>
                <a:spcPts val="0"/>
              </a:spcAft>
              <a:buSzPts val="12000"/>
              <a:buNone/>
              <a:defRPr sz="12000"/>
            </a:lvl5pPr>
            <a:lvl6pPr lvl="5" algn="r">
              <a:lnSpc>
                <a:spcPct val="100000"/>
              </a:lnSpc>
              <a:spcBef>
                <a:spcPts val="0"/>
              </a:spcBef>
              <a:spcAft>
                <a:spcPts val="0"/>
              </a:spcAft>
              <a:buSzPts val="12000"/>
              <a:buNone/>
              <a:defRPr sz="12000"/>
            </a:lvl6pPr>
            <a:lvl7pPr lvl="6" algn="r">
              <a:lnSpc>
                <a:spcPct val="100000"/>
              </a:lnSpc>
              <a:spcBef>
                <a:spcPts val="0"/>
              </a:spcBef>
              <a:spcAft>
                <a:spcPts val="0"/>
              </a:spcAft>
              <a:buSzPts val="12000"/>
              <a:buNone/>
              <a:defRPr sz="12000"/>
            </a:lvl7pPr>
            <a:lvl8pPr lvl="7" algn="r">
              <a:lnSpc>
                <a:spcPct val="100000"/>
              </a:lnSpc>
              <a:spcBef>
                <a:spcPts val="0"/>
              </a:spcBef>
              <a:spcAft>
                <a:spcPts val="0"/>
              </a:spcAft>
              <a:buSzPts val="12000"/>
              <a:buNone/>
              <a:defRPr sz="12000"/>
            </a:lvl8pPr>
            <a:lvl9pPr lvl="8" algn="r">
              <a:lnSpc>
                <a:spcPct val="100000"/>
              </a:lnSpc>
              <a:spcBef>
                <a:spcPts val="0"/>
              </a:spcBef>
              <a:spcAft>
                <a:spcPts val="0"/>
              </a:spcAft>
              <a:buSzPts val="12000"/>
              <a:buNone/>
              <a:defRPr sz="12000"/>
            </a:lvl9pPr>
          </a:lstStyle>
          <a:p/>
        </p:txBody>
      </p:sp>
      <p:sp>
        <p:nvSpPr>
          <p:cNvPr id="125" name="Google Shape;125;p46"/>
          <p:cNvSpPr txBox="1"/>
          <p:nvPr>
            <p:ph idx="1" type="subTitle"/>
          </p:nvPr>
        </p:nvSpPr>
        <p:spPr>
          <a:xfrm>
            <a:off x="2924375" y="3317562"/>
            <a:ext cx="3993600" cy="291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000"/>
              <a:buNone/>
              <a:defRPr sz="12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p:txBody>
      </p:sp>
      <p:sp>
        <p:nvSpPr>
          <p:cNvPr id="126" name="Google Shape;126;p46"/>
          <p:cNvSpPr/>
          <p:nvPr/>
        </p:nvSpPr>
        <p:spPr>
          <a:xfrm flipH="1" rot="5400000">
            <a:off x="-388504" y="388398"/>
            <a:ext cx="3905458" cy="3128449"/>
          </a:xfrm>
          <a:custGeom>
            <a:rect b="b" l="l" r="r" t="t"/>
            <a:pathLst>
              <a:path extrusionOk="0" h="52416" w="111481">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6"/>
          <p:cNvSpPr/>
          <p:nvPr/>
        </p:nvSpPr>
        <p:spPr>
          <a:xfrm flipH="1" rot="-5400000">
            <a:off x="5005889" y="1005385"/>
            <a:ext cx="3954231" cy="4321961"/>
          </a:xfrm>
          <a:custGeom>
            <a:rect b="b" l="l" r="r" t="t"/>
            <a:pathLst>
              <a:path extrusionOk="0" h="52416" w="111481">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4">
    <p:spTree>
      <p:nvGrpSpPr>
        <p:cNvPr id="128" name="Shape 128"/>
        <p:cNvGrpSpPr/>
        <p:nvPr/>
      </p:nvGrpSpPr>
      <p:grpSpPr>
        <a:xfrm>
          <a:off x="0" y="0"/>
          <a:ext cx="0" cy="0"/>
          <a:chOff x="0" y="0"/>
          <a:chExt cx="0" cy="0"/>
        </a:xfrm>
      </p:grpSpPr>
      <p:sp>
        <p:nvSpPr>
          <p:cNvPr id="129" name="Google Shape;129;p47"/>
          <p:cNvSpPr/>
          <p:nvPr/>
        </p:nvSpPr>
        <p:spPr>
          <a:xfrm>
            <a:off x="-71150" y="1614625"/>
            <a:ext cx="9286200" cy="479100"/>
          </a:xfrm>
          <a:prstGeom prst="rect">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7"/>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31" name="Google Shape;131;p47"/>
          <p:cNvSpPr txBox="1"/>
          <p:nvPr>
            <p:ph idx="1" type="subTitle"/>
          </p:nvPr>
        </p:nvSpPr>
        <p:spPr>
          <a:xfrm>
            <a:off x="791238" y="1614625"/>
            <a:ext cx="2352900" cy="479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2" name="Google Shape;132;p47"/>
          <p:cNvSpPr txBox="1"/>
          <p:nvPr>
            <p:ph idx="2" type="subTitle"/>
          </p:nvPr>
        </p:nvSpPr>
        <p:spPr>
          <a:xfrm>
            <a:off x="791300" y="3808800"/>
            <a:ext cx="2352900" cy="79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000"/>
              <a:buNone/>
              <a:defRPr sz="12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33" name="Google Shape;133;p47"/>
          <p:cNvSpPr txBox="1"/>
          <p:nvPr>
            <p:ph idx="3" type="subTitle"/>
          </p:nvPr>
        </p:nvSpPr>
        <p:spPr>
          <a:xfrm>
            <a:off x="3395550" y="1614625"/>
            <a:ext cx="2352900" cy="479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4" name="Google Shape;134;p47"/>
          <p:cNvSpPr txBox="1"/>
          <p:nvPr>
            <p:ph idx="4" type="subTitle"/>
          </p:nvPr>
        </p:nvSpPr>
        <p:spPr>
          <a:xfrm>
            <a:off x="3395550" y="3808800"/>
            <a:ext cx="2352900" cy="79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000"/>
              <a:buNone/>
              <a:defRPr sz="12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35" name="Google Shape;135;p47"/>
          <p:cNvSpPr txBox="1"/>
          <p:nvPr>
            <p:ph idx="5" type="subTitle"/>
          </p:nvPr>
        </p:nvSpPr>
        <p:spPr>
          <a:xfrm>
            <a:off x="5999863" y="1614625"/>
            <a:ext cx="2352900" cy="479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6" name="Google Shape;136;p47"/>
          <p:cNvSpPr txBox="1"/>
          <p:nvPr>
            <p:ph idx="6" type="subTitle"/>
          </p:nvPr>
        </p:nvSpPr>
        <p:spPr>
          <a:xfrm>
            <a:off x="5999878" y="3808800"/>
            <a:ext cx="2352900" cy="79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000"/>
              <a:buNone/>
              <a:defRPr sz="12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 name="Shape 15"/>
        <p:cNvGrpSpPr/>
        <p:nvPr/>
      </p:nvGrpSpPr>
      <p:grpSpPr>
        <a:xfrm>
          <a:off x="0" y="0"/>
          <a:ext cx="0" cy="0"/>
          <a:chOff x="0" y="0"/>
          <a:chExt cx="0" cy="0"/>
        </a:xfrm>
      </p:grpSpPr>
      <p:sp>
        <p:nvSpPr>
          <p:cNvPr id="16" name="Google Shape;16;p30"/>
          <p:cNvSpPr txBox="1"/>
          <p:nvPr>
            <p:ph type="title"/>
          </p:nvPr>
        </p:nvSpPr>
        <p:spPr>
          <a:xfrm>
            <a:off x="5443200" y="1767600"/>
            <a:ext cx="2980800" cy="1785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a:latin typeface="Pompiere"/>
                <a:ea typeface="Pompiere"/>
                <a:cs typeface="Pompiere"/>
                <a:sym typeface="Pompier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7" name="Google Shape;17;p30"/>
          <p:cNvSpPr/>
          <p:nvPr/>
        </p:nvSpPr>
        <p:spPr>
          <a:xfrm flipH="1">
            <a:off x="-14590" y="-179329"/>
            <a:ext cx="5025144" cy="5336997"/>
          </a:xfrm>
          <a:custGeom>
            <a:rect b="b" l="l" r="r" t="t"/>
            <a:pathLst>
              <a:path extrusionOk="0" h="164481" w="15487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1">
    <p:spTree>
      <p:nvGrpSpPr>
        <p:cNvPr id="137" name="Shape 137"/>
        <p:cNvGrpSpPr/>
        <p:nvPr/>
      </p:nvGrpSpPr>
      <p:grpSpPr>
        <a:xfrm>
          <a:off x="0" y="0"/>
          <a:ext cx="0" cy="0"/>
          <a:chOff x="0" y="0"/>
          <a:chExt cx="0" cy="0"/>
        </a:xfrm>
      </p:grpSpPr>
      <p:sp>
        <p:nvSpPr>
          <p:cNvPr id="138" name="Google Shape;138;p48"/>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39" name="Google Shape;139;p48"/>
          <p:cNvSpPr txBox="1"/>
          <p:nvPr>
            <p:ph idx="1" type="subTitle"/>
          </p:nvPr>
        </p:nvSpPr>
        <p:spPr>
          <a:xfrm>
            <a:off x="2765325" y="1424050"/>
            <a:ext cx="2328600" cy="21291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900"/>
              <a:buFont typeface="Pompiere"/>
              <a:buChar char="❏"/>
              <a:defRPr sz="2000">
                <a:latin typeface="Pompiere"/>
                <a:ea typeface="Pompiere"/>
                <a:cs typeface="Pompiere"/>
                <a:sym typeface="Pompiere"/>
              </a:defRPr>
            </a:lvl1pPr>
            <a:lvl2pPr lvl="1" algn="ctr">
              <a:lnSpc>
                <a:spcPct val="100000"/>
              </a:lnSpc>
              <a:spcBef>
                <a:spcPts val="0"/>
              </a:spcBef>
              <a:spcAft>
                <a:spcPts val="0"/>
              </a:spcAft>
              <a:buSzPts val="2100"/>
              <a:buChar char="❏"/>
              <a:defRPr sz="2100"/>
            </a:lvl2pPr>
            <a:lvl3pPr lvl="2" algn="ctr">
              <a:lnSpc>
                <a:spcPct val="100000"/>
              </a:lnSpc>
              <a:spcBef>
                <a:spcPts val="0"/>
              </a:spcBef>
              <a:spcAft>
                <a:spcPts val="0"/>
              </a:spcAft>
              <a:buSzPts val="2100"/>
              <a:buChar char="❏"/>
              <a:defRPr sz="2100"/>
            </a:lvl3pPr>
            <a:lvl4pPr lvl="3" algn="ctr">
              <a:lnSpc>
                <a:spcPct val="100000"/>
              </a:lnSpc>
              <a:spcBef>
                <a:spcPts val="0"/>
              </a:spcBef>
              <a:spcAft>
                <a:spcPts val="0"/>
              </a:spcAft>
              <a:buSzPts val="2100"/>
              <a:buChar char="❏"/>
              <a:defRPr sz="2100"/>
            </a:lvl4pPr>
            <a:lvl5pPr lvl="4" algn="ctr">
              <a:lnSpc>
                <a:spcPct val="100000"/>
              </a:lnSpc>
              <a:spcBef>
                <a:spcPts val="0"/>
              </a:spcBef>
              <a:spcAft>
                <a:spcPts val="0"/>
              </a:spcAft>
              <a:buSzPts val="2100"/>
              <a:buChar char="❏"/>
              <a:defRPr sz="2100"/>
            </a:lvl5pPr>
            <a:lvl6pPr lvl="5" algn="ctr">
              <a:lnSpc>
                <a:spcPct val="100000"/>
              </a:lnSpc>
              <a:spcBef>
                <a:spcPts val="0"/>
              </a:spcBef>
              <a:spcAft>
                <a:spcPts val="0"/>
              </a:spcAft>
              <a:buSzPts val="2100"/>
              <a:buChar char="❏"/>
              <a:defRPr sz="2100"/>
            </a:lvl6pPr>
            <a:lvl7pPr lvl="6" algn="ctr">
              <a:lnSpc>
                <a:spcPct val="100000"/>
              </a:lnSpc>
              <a:spcBef>
                <a:spcPts val="0"/>
              </a:spcBef>
              <a:spcAft>
                <a:spcPts val="0"/>
              </a:spcAft>
              <a:buSzPts val="2100"/>
              <a:buChar char="❏"/>
              <a:defRPr sz="2100"/>
            </a:lvl7pPr>
            <a:lvl8pPr lvl="7" algn="ctr">
              <a:lnSpc>
                <a:spcPct val="100000"/>
              </a:lnSpc>
              <a:spcBef>
                <a:spcPts val="0"/>
              </a:spcBef>
              <a:spcAft>
                <a:spcPts val="0"/>
              </a:spcAft>
              <a:buSzPts val="2100"/>
              <a:buChar char="❏"/>
              <a:defRPr sz="2100"/>
            </a:lvl8pPr>
            <a:lvl9pPr lvl="8" algn="ctr">
              <a:lnSpc>
                <a:spcPct val="100000"/>
              </a:lnSpc>
              <a:spcBef>
                <a:spcPts val="0"/>
              </a:spcBef>
              <a:spcAft>
                <a:spcPts val="0"/>
              </a:spcAft>
              <a:buSzPts val="2100"/>
              <a:buChar char="❏"/>
              <a:defRPr sz="2100"/>
            </a:lvl9pPr>
          </a:lstStyle>
          <a:p/>
        </p:txBody>
      </p:sp>
      <p:sp>
        <p:nvSpPr>
          <p:cNvPr id="140" name="Google Shape;140;p48"/>
          <p:cNvSpPr txBox="1"/>
          <p:nvPr>
            <p:ph idx="2" type="subTitle"/>
          </p:nvPr>
        </p:nvSpPr>
        <p:spPr>
          <a:xfrm>
            <a:off x="5595175" y="1424050"/>
            <a:ext cx="2055600" cy="3204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1" name="Google Shape;141;p48"/>
          <p:cNvSpPr txBox="1"/>
          <p:nvPr>
            <p:ph idx="3" type="subTitle"/>
          </p:nvPr>
        </p:nvSpPr>
        <p:spPr>
          <a:xfrm>
            <a:off x="5595300" y="1781950"/>
            <a:ext cx="2055600" cy="64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42" name="Google Shape;142;p48"/>
          <p:cNvSpPr txBox="1"/>
          <p:nvPr>
            <p:ph idx="4" type="subTitle"/>
          </p:nvPr>
        </p:nvSpPr>
        <p:spPr>
          <a:xfrm>
            <a:off x="5595175" y="2548175"/>
            <a:ext cx="2055600" cy="3204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3" name="Google Shape;143;p48"/>
          <p:cNvSpPr txBox="1"/>
          <p:nvPr>
            <p:ph idx="5" type="subTitle"/>
          </p:nvPr>
        </p:nvSpPr>
        <p:spPr>
          <a:xfrm>
            <a:off x="5595300" y="2906075"/>
            <a:ext cx="2055600" cy="64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44" name="Google Shape;144;p48"/>
          <p:cNvSpPr txBox="1"/>
          <p:nvPr>
            <p:ph idx="6" type="subTitle"/>
          </p:nvPr>
        </p:nvSpPr>
        <p:spPr>
          <a:xfrm>
            <a:off x="5595175" y="3672300"/>
            <a:ext cx="2055600" cy="3204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5" name="Google Shape;145;p48"/>
          <p:cNvSpPr txBox="1"/>
          <p:nvPr>
            <p:ph idx="7" type="subTitle"/>
          </p:nvPr>
        </p:nvSpPr>
        <p:spPr>
          <a:xfrm>
            <a:off x="5595300" y="4030200"/>
            <a:ext cx="2055600" cy="64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46" name="Google Shape;146;p48"/>
          <p:cNvSpPr/>
          <p:nvPr/>
        </p:nvSpPr>
        <p:spPr>
          <a:xfrm>
            <a:off x="233" y="2757361"/>
            <a:ext cx="3507616" cy="2385738"/>
          </a:xfrm>
          <a:custGeom>
            <a:rect b="b" l="l" r="r" t="t"/>
            <a:pathLst>
              <a:path extrusionOk="0" h="74438" w="109442">
                <a:moveTo>
                  <a:pt x="0" y="6768"/>
                </a:moveTo>
                <a:cubicBezTo>
                  <a:pt x="0" y="6768"/>
                  <a:pt x="11362" y="1"/>
                  <a:pt x="18430" y="12415"/>
                </a:cubicBezTo>
                <a:cubicBezTo>
                  <a:pt x="31512" y="35389"/>
                  <a:pt x="54604" y="30761"/>
                  <a:pt x="73000" y="33301"/>
                </a:cubicBezTo>
                <a:cubicBezTo>
                  <a:pt x="82106" y="34554"/>
                  <a:pt x="95857" y="41655"/>
                  <a:pt x="100736" y="53551"/>
                </a:cubicBezTo>
                <a:cubicBezTo>
                  <a:pt x="102858" y="58714"/>
                  <a:pt x="109441" y="74337"/>
                  <a:pt x="109441" y="74337"/>
                </a:cubicBezTo>
                <a:lnTo>
                  <a:pt x="0" y="74437"/>
                </a:lnTo>
                <a:close/>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8"/>
          <p:cNvSpPr/>
          <p:nvPr/>
        </p:nvSpPr>
        <p:spPr>
          <a:xfrm>
            <a:off x="7845432" y="-1022"/>
            <a:ext cx="1298634" cy="4143777"/>
          </a:xfrm>
          <a:custGeom>
            <a:rect b="b" l="l" r="r" t="t"/>
            <a:pathLst>
              <a:path extrusionOk="0" h="129291" w="40519">
                <a:moveTo>
                  <a:pt x="6484" y="0"/>
                </a:moveTo>
                <a:cubicBezTo>
                  <a:pt x="6484" y="0"/>
                  <a:pt x="1" y="14202"/>
                  <a:pt x="14420" y="37811"/>
                </a:cubicBezTo>
                <a:cubicBezTo>
                  <a:pt x="28823" y="61404"/>
                  <a:pt x="19215" y="82289"/>
                  <a:pt x="19215" y="82289"/>
                </a:cubicBezTo>
                <a:cubicBezTo>
                  <a:pt x="19215" y="82289"/>
                  <a:pt x="5013" y="115506"/>
                  <a:pt x="40519" y="129291"/>
                </a:cubicBezTo>
                <a:lnTo>
                  <a:pt x="40519" y="0"/>
                </a:lnTo>
                <a:close/>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columns 2">
  <p:cSld name="CUSTOM_2">
    <p:spTree>
      <p:nvGrpSpPr>
        <p:cNvPr id="148" name="Shape 148"/>
        <p:cNvGrpSpPr/>
        <p:nvPr/>
      </p:nvGrpSpPr>
      <p:grpSpPr>
        <a:xfrm>
          <a:off x="0" y="0"/>
          <a:ext cx="0" cy="0"/>
          <a:chOff x="0" y="0"/>
          <a:chExt cx="0" cy="0"/>
        </a:xfrm>
      </p:grpSpPr>
      <p:sp>
        <p:nvSpPr>
          <p:cNvPr id="149" name="Google Shape;149;p49"/>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50" name="Google Shape;150;p49"/>
          <p:cNvSpPr txBox="1"/>
          <p:nvPr>
            <p:ph idx="1" type="subTitle"/>
          </p:nvPr>
        </p:nvSpPr>
        <p:spPr>
          <a:xfrm>
            <a:off x="3840150" y="1451875"/>
            <a:ext cx="1464000" cy="3204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1" name="Google Shape;151;p49"/>
          <p:cNvSpPr txBox="1"/>
          <p:nvPr>
            <p:ph idx="2" type="title"/>
          </p:nvPr>
        </p:nvSpPr>
        <p:spPr>
          <a:xfrm>
            <a:off x="3840150" y="3213250"/>
            <a:ext cx="1464000" cy="351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None/>
              <a:defRPr sz="2000">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52" name="Google Shape;152;p49"/>
          <p:cNvSpPr txBox="1"/>
          <p:nvPr>
            <p:ph idx="3" type="subTitle"/>
          </p:nvPr>
        </p:nvSpPr>
        <p:spPr>
          <a:xfrm>
            <a:off x="3839925" y="3572600"/>
            <a:ext cx="14640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53" name="Google Shape;153;p49"/>
          <p:cNvSpPr txBox="1"/>
          <p:nvPr>
            <p:ph idx="4" type="subTitle"/>
          </p:nvPr>
        </p:nvSpPr>
        <p:spPr>
          <a:xfrm>
            <a:off x="6960000" y="1451875"/>
            <a:ext cx="1464000" cy="3204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4" name="Google Shape;154;p49"/>
          <p:cNvSpPr txBox="1"/>
          <p:nvPr>
            <p:ph idx="5" type="title"/>
          </p:nvPr>
        </p:nvSpPr>
        <p:spPr>
          <a:xfrm>
            <a:off x="6960000" y="3213250"/>
            <a:ext cx="1464000" cy="351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None/>
              <a:defRPr sz="2000">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55" name="Google Shape;155;p49"/>
          <p:cNvSpPr txBox="1"/>
          <p:nvPr>
            <p:ph idx="6" type="subTitle"/>
          </p:nvPr>
        </p:nvSpPr>
        <p:spPr>
          <a:xfrm>
            <a:off x="6960000" y="3572600"/>
            <a:ext cx="14640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56" name="Google Shape;156;p49"/>
          <p:cNvSpPr txBox="1"/>
          <p:nvPr>
            <p:ph idx="7" type="subTitle"/>
          </p:nvPr>
        </p:nvSpPr>
        <p:spPr>
          <a:xfrm>
            <a:off x="5400075" y="1451875"/>
            <a:ext cx="1464000" cy="3204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7" name="Google Shape;157;p49"/>
          <p:cNvSpPr txBox="1"/>
          <p:nvPr>
            <p:ph idx="8" type="title"/>
          </p:nvPr>
        </p:nvSpPr>
        <p:spPr>
          <a:xfrm>
            <a:off x="5400075" y="3213250"/>
            <a:ext cx="1464000" cy="351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None/>
              <a:defRPr sz="2000">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58" name="Google Shape;158;p49"/>
          <p:cNvSpPr txBox="1"/>
          <p:nvPr>
            <p:ph idx="9" type="subTitle"/>
          </p:nvPr>
        </p:nvSpPr>
        <p:spPr>
          <a:xfrm>
            <a:off x="5399963" y="3572600"/>
            <a:ext cx="14640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59" name="Google Shape;159;p49"/>
          <p:cNvSpPr txBox="1"/>
          <p:nvPr>
            <p:ph idx="13" type="subTitle"/>
          </p:nvPr>
        </p:nvSpPr>
        <p:spPr>
          <a:xfrm>
            <a:off x="2279925" y="1451875"/>
            <a:ext cx="1464300" cy="3204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0" name="Google Shape;160;p49"/>
          <p:cNvSpPr txBox="1"/>
          <p:nvPr>
            <p:ph idx="14" type="title"/>
          </p:nvPr>
        </p:nvSpPr>
        <p:spPr>
          <a:xfrm>
            <a:off x="2279925" y="3213250"/>
            <a:ext cx="1464300" cy="351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None/>
              <a:defRPr sz="2000">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61" name="Google Shape;161;p49"/>
          <p:cNvSpPr txBox="1"/>
          <p:nvPr>
            <p:ph idx="15" type="subTitle"/>
          </p:nvPr>
        </p:nvSpPr>
        <p:spPr>
          <a:xfrm>
            <a:off x="2279888" y="3572600"/>
            <a:ext cx="14640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62" name="Google Shape;162;p49"/>
          <p:cNvSpPr txBox="1"/>
          <p:nvPr>
            <p:ph idx="16" type="subTitle"/>
          </p:nvPr>
        </p:nvSpPr>
        <p:spPr>
          <a:xfrm>
            <a:off x="719700" y="1451875"/>
            <a:ext cx="1464300" cy="3204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3" name="Google Shape;163;p49"/>
          <p:cNvSpPr txBox="1"/>
          <p:nvPr>
            <p:ph idx="17" type="title"/>
          </p:nvPr>
        </p:nvSpPr>
        <p:spPr>
          <a:xfrm>
            <a:off x="719700" y="3213250"/>
            <a:ext cx="1464300" cy="351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None/>
              <a:defRPr sz="2000">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64" name="Google Shape;164;p49"/>
          <p:cNvSpPr txBox="1"/>
          <p:nvPr>
            <p:ph idx="18" type="subTitle"/>
          </p:nvPr>
        </p:nvSpPr>
        <p:spPr>
          <a:xfrm>
            <a:off x="719850" y="3572600"/>
            <a:ext cx="14640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3">
    <p:spTree>
      <p:nvGrpSpPr>
        <p:cNvPr id="165" name="Shape 165"/>
        <p:cNvGrpSpPr/>
        <p:nvPr/>
      </p:nvGrpSpPr>
      <p:grpSpPr>
        <a:xfrm>
          <a:off x="0" y="0"/>
          <a:ext cx="0" cy="0"/>
          <a:chOff x="0" y="0"/>
          <a:chExt cx="0" cy="0"/>
        </a:xfrm>
      </p:grpSpPr>
      <p:sp>
        <p:nvSpPr>
          <p:cNvPr id="166" name="Google Shape;166;p50"/>
          <p:cNvSpPr txBox="1"/>
          <p:nvPr>
            <p:ph type="title"/>
          </p:nvPr>
        </p:nvSpPr>
        <p:spPr>
          <a:xfrm>
            <a:off x="5443200" y="1767600"/>
            <a:ext cx="2980800" cy="81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500"/>
              <a:buNone/>
              <a:defRPr>
                <a:latin typeface="Pompiere"/>
                <a:ea typeface="Pompiere"/>
                <a:cs typeface="Pompiere"/>
                <a:sym typeface="Pompier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67" name="Google Shape;167;p50"/>
          <p:cNvSpPr txBox="1"/>
          <p:nvPr>
            <p:ph idx="1" type="subTitle"/>
          </p:nvPr>
        </p:nvSpPr>
        <p:spPr>
          <a:xfrm>
            <a:off x="5443050" y="2571750"/>
            <a:ext cx="2980800" cy="20292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000"/>
              <a:buNone/>
              <a:defRPr sz="1000"/>
            </a:lvl1pPr>
            <a:lvl2pPr lvl="1" algn="l">
              <a:lnSpc>
                <a:spcPct val="100000"/>
              </a:lnSpc>
              <a:spcBef>
                <a:spcPts val="160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168" name="Google Shape;168;p50"/>
          <p:cNvSpPr/>
          <p:nvPr/>
        </p:nvSpPr>
        <p:spPr>
          <a:xfrm>
            <a:off x="0" y="613131"/>
            <a:ext cx="4867800" cy="4539000"/>
          </a:xfrm>
          <a:custGeom>
            <a:rect b="b" l="l" r="r" t="t"/>
            <a:pathLst>
              <a:path extrusionOk="0" h="181560" w="194712">
                <a:moveTo>
                  <a:pt x="106727" y="133"/>
                </a:moveTo>
                <a:cubicBezTo>
                  <a:pt x="126954" y="1419"/>
                  <a:pt x="145341" y="13241"/>
                  <a:pt x="158826" y="28390"/>
                </a:cubicBezTo>
                <a:cubicBezTo>
                  <a:pt x="164814" y="35110"/>
                  <a:pt x="170004" y="42518"/>
                  <a:pt x="174706" y="50214"/>
                </a:cubicBezTo>
                <a:cubicBezTo>
                  <a:pt x="184665" y="66538"/>
                  <a:pt x="191584" y="81287"/>
                  <a:pt x="193314" y="100450"/>
                </a:cubicBezTo>
                <a:cubicBezTo>
                  <a:pt x="194712" y="116109"/>
                  <a:pt x="192871" y="131922"/>
                  <a:pt x="188235" y="146916"/>
                </a:cubicBezTo>
                <a:cubicBezTo>
                  <a:pt x="184842" y="157894"/>
                  <a:pt x="180051" y="168407"/>
                  <a:pt x="173974" y="178188"/>
                </a:cubicBezTo>
                <a:cubicBezTo>
                  <a:pt x="173708" y="178610"/>
                  <a:pt x="172111" y="181427"/>
                  <a:pt x="172111" y="181427"/>
                </a:cubicBezTo>
                <a:lnTo>
                  <a:pt x="0" y="181560"/>
                </a:lnTo>
                <a:lnTo>
                  <a:pt x="155" y="27635"/>
                </a:lnTo>
                <a:cubicBezTo>
                  <a:pt x="155" y="27635"/>
                  <a:pt x="14394" y="23266"/>
                  <a:pt x="21580" y="21115"/>
                </a:cubicBezTo>
                <a:cubicBezTo>
                  <a:pt x="35820" y="16878"/>
                  <a:pt x="50103" y="12465"/>
                  <a:pt x="64298" y="7962"/>
                </a:cubicBezTo>
                <a:cubicBezTo>
                  <a:pt x="76851" y="4014"/>
                  <a:pt x="89715" y="0"/>
                  <a:pt x="102801" y="0"/>
                </a:cubicBezTo>
                <a:cubicBezTo>
                  <a:pt x="104109" y="0"/>
                  <a:pt x="105418" y="44"/>
                  <a:pt x="106727" y="133"/>
                </a:cubicBezTo>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CUSTOM_6">
    <p:spTree>
      <p:nvGrpSpPr>
        <p:cNvPr id="169" name="Shape 169"/>
        <p:cNvGrpSpPr/>
        <p:nvPr/>
      </p:nvGrpSpPr>
      <p:grpSpPr>
        <a:xfrm>
          <a:off x="0" y="0"/>
          <a:ext cx="0" cy="0"/>
          <a:chOff x="0" y="0"/>
          <a:chExt cx="0" cy="0"/>
        </a:xfrm>
      </p:grpSpPr>
      <p:sp>
        <p:nvSpPr>
          <p:cNvPr id="170" name="Google Shape;170;p51"/>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71" name="Google Shape;171;p51"/>
          <p:cNvSpPr txBox="1"/>
          <p:nvPr>
            <p:ph idx="1" type="subTitle"/>
          </p:nvPr>
        </p:nvSpPr>
        <p:spPr>
          <a:xfrm>
            <a:off x="3480325" y="1579350"/>
            <a:ext cx="2849700" cy="641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72" name="Google Shape;172;p51"/>
          <p:cNvSpPr txBox="1"/>
          <p:nvPr>
            <p:ph idx="2" type="subTitle"/>
          </p:nvPr>
        </p:nvSpPr>
        <p:spPr>
          <a:xfrm>
            <a:off x="6469550" y="1576225"/>
            <a:ext cx="1954500" cy="6417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73" name="Google Shape;173;p51"/>
          <p:cNvSpPr/>
          <p:nvPr/>
        </p:nvSpPr>
        <p:spPr>
          <a:xfrm>
            <a:off x="950" y="2188625"/>
            <a:ext cx="2984702" cy="2952286"/>
          </a:xfrm>
          <a:custGeom>
            <a:rect b="b" l="l" r="r" t="t"/>
            <a:pathLst>
              <a:path extrusionOk="0" h="92115" w="95457">
                <a:moveTo>
                  <a:pt x="0" y="17"/>
                </a:moveTo>
                <a:cubicBezTo>
                  <a:pt x="7235" y="317"/>
                  <a:pt x="19533" y="5414"/>
                  <a:pt x="26183" y="34169"/>
                </a:cubicBezTo>
                <a:cubicBezTo>
                  <a:pt x="33869" y="67319"/>
                  <a:pt x="55974" y="71780"/>
                  <a:pt x="65281" y="72147"/>
                </a:cubicBezTo>
                <a:cubicBezTo>
                  <a:pt x="70728" y="72365"/>
                  <a:pt x="76091" y="73551"/>
                  <a:pt x="80953" y="75840"/>
                </a:cubicBezTo>
                <a:cubicBezTo>
                  <a:pt x="87369" y="78864"/>
                  <a:pt x="94303" y="83960"/>
                  <a:pt x="95456" y="92114"/>
                </a:cubicBezTo>
                <a:lnTo>
                  <a:pt x="0" y="92114"/>
                </a:lnTo>
                <a:cubicBezTo>
                  <a:pt x="0" y="92114"/>
                  <a:pt x="0" y="0"/>
                  <a:pt x="0" y="17"/>
                </a:cubicBez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51"/>
          <p:cNvSpPr txBox="1"/>
          <p:nvPr>
            <p:ph idx="3" type="subTitle"/>
          </p:nvPr>
        </p:nvSpPr>
        <p:spPr>
          <a:xfrm>
            <a:off x="3480325" y="2629959"/>
            <a:ext cx="2849700" cy="641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75" name="Google Shape;175;p51"/>
          <p:cNvSpPr txBox="1"/>
          <p:nvPr>
            <p:ph idx="4" type="subTitle"/>
          </p:nvPr>
        </p:nvSpPr>
        <p:spPr>
          <a:xfrm>
            <a:off x="6469550" y="2631538"/>
            <a:ext cx="1954500" cy="6417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76" name="Google Shape;176;p51"/>
          <p:cNvSpPr txBox="1"/>
          <p:nvPr>
            <p:ph idx="5" type="subTitle"/>
          </p:nvPr>
        </p:nvSpPr>
        <p:spPr>
          <a:xfrm>
            <a:off x="3480325" y="3688450"/>
            <a:ext cx="2849700" cy="641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77" name="Google Shape;177;p51"/>
          <p:cNvSpPr txBox="1"/>
          <p:nvPr>
            <p:ph idx="6" type="subTitle"/>
          </p:nvPr>
        </p:nvSpPr>
        <p:spPr>
          <a:xfrm>
            <a:off x="6469550" y="3688475"/>
            <a:ext cx="1954500" cy="6417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3">
  <p:cSld name="CUSTOM_7">
    <p:spTree>
      <p:nvGrpSpPr>
        <p:cNvPr id="178" name="Shape 178"/>
        <p:cNvGrpSpPr/>
        <p:nvPr/>
      </p:nvGrpSpPr>
      <p:grpSpPr>
        <a:xfrm>
          <a:off x="0" y="0"/>
          <a:ext cx="0" cy="0"/>
          <a:chOff x="0" y="0"/>
          <a:chExt cx="0" cy="0"/>
        </a:xfrm>
      </p:grpSpPr>
      <p:sp>
        <p:nvSpPr>
          <p:cNvPr id="179" name="Google Shape;179;p52"/>
          <p:cNvSpPr/>
          <p:nvPr/>
        </p:nvSpPr>
        <p:spPr>
          <a:xfrm>
            <a:off x="-848" y="1674182"/>
            <a:ext cx="5408662" cy="615873"/>
          </a:xfrm>
          <a:custGeom>
            <a:rect b="b" l="l" r="r" t="t"/>
            <a:pathLst>
              <a:path extrusionOk="0" h="19216" w="168757">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2"/>
          <p:cNvSpPr/>
          <p:nvPr/>
        </p:nvSpPr>
        <p:spPr>
          <a:xfrm>
            <a:off x="-848" y="2550995"/>
            <a:ext cx="5408662" cy="615873"/>
          </a:xfrm>
          <a:custGeom>
            <a:rect b="b" l="l" r="r" t="t"/>
            <a:pathLst>
              <a:path extrusionOk="0" h="19216" w="168757">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52"/>
          <p:cNvSpPr/>
          <p:nvPr/>
        </p:nvSpPr>
        <p:spPr>
          <a:xfrm>
            <a:off x="-848" y="3427645"/>
            <a:ext cx="5408662" cy="615873"/>
          </a:xfrm>
          <a:custGeom>
            <a:rect b="b" l="l" r="r" t="t"/>
            <a:pathLst>
              <a:path extrusionOk="0" h="19216" w="168757">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2"/>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83" name="Google Shape;183;p52"/>
          <p:cNvSpPr txBox="1"/>
          <p:nvPr>
            <p:ph idx="2" type="title"/>
          </p:nvPr>
        </p:nvSpPr>
        <p:spPr>
          <a:xfrm>
            <a:off x="3831300" y="1674300"/>
            <a:ext cx="1494300" cy="6159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2500"/>
              <a:buNone/>
              <a:defRPr>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84" name="Google Shape;184;p52"/>
          <p:cNvSpPr txBox="1"/>
          <p:nvPr>
            <p:ph idx="1" type="subTitle"/>
          </p:nvPr>
        </p:nvSpPr>
        <p:spPr>
          <a:xfrm>
            <a:off x="5443200" y="1674150"/>
            <a:ext cx="2980800" cy="615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185" name="Google Shape;185;p52"/>
          <p:cNvSpPr txBox="1"/>
          <p:nvPr>
            <p:ph idx="3" type="title"/>
          </p:nvPr>
        </p:nvSpPr>
        <p:spPr>
          <a:xfrm>
            <a:off x="3831300" y="2550975"/>
            <a:ext cx="1494300" cy="6159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2500"/>
              <a:buNone/>
              <a:defRPr>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86" name="Google Shape;186;p52"/>
          <p:cNvSpPr txBox="1"/>
          <p:nvPr>
            <p:ph idx="4" type="subTitle"/>
          </p:nvPr>
        </p:nvSpPr>
        <p:spPr>
          <a:xfrm>
            <a:off x="5443200" y="2550825"/>
            <a:ext cx="2980800" cy="615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187" name="Google Shape;187;p52"/>
          <p:cNvSpPr txBox="1"/>
          <p:nvPr>
            <p:ph idx="5" type="title"/>
          </p:nvPr>
        </p:nvSpPr>
        <p:spPr>
          <a:xfrm>
            <a:off x="3831300" y="3427825"/>
            <a:ext cx="1494300" cy="6159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2500"/>
              <a:buNone/>
              <a:defRPr>
                <a:latin typeface="Pompiere"/>
                <a:ea typeface="Pompiere"/>
                <a:cs typeface="Pompiere"/>
                <a:sym typeface="Pompier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88" name="Google Shape;188;p52"/>
          <p:cNvSpPr txBox="1"/>
          <p:nvPr>
            <p:ph idx="6" type="subTitle"/>
          </p:nvPr>
        </p:nvSpPr>
        <p:spPr>
          <a:xfrm>
            <a:off x="5443200" y="3427675"/>
            <a:ext cx="2980800" cy="615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7_1">
    <p:spTree>
      <p:nvGrpSpPr>
        <p:cNvPr id="189" name="Shape 189"/>
        <p:cNvGrpSpPr/>
        <p:nvPr/>
      </p:nvGrpSpPr>
      <p:grpSpPr>
        <a:xfrm>
          <a:off x="0" y="0"/>
          <a:ext cx="0" cy="0"/>
          <a:chOff x="0" y="0"/>
          <a:chExt cx="0" cy="0"/>
        </a:xfrm>
      </p:grpSpPr>
      <p:sp>
        <p:nvSpPr>
          <p:cNvPr id="190" name="Google Shape;190;p53"/>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91" name="Google Shape;191;p53"/>
          <p:cNvSpPr txBox="1"/>
          <p:nvPr>
            <p:ph idx="1" type="subTitle"/>
          </p:nvPr>
        </p:nvSpPr>
        <p:spPr>
          <a:xfrm>
            <a:off x="720078" y="1168800"/>
            <a:ext cx="2032500" cy="2085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92" name="Google Shape;192;p53"/>
          <p:cNvSpPr txBox="1"/>
          <p:nvPr>
            <p:ph idx="2" type="subTitle"/>
          </p:nvPr>
        </p:nvSpPr>
        <p:spPr>
          <a:xfrm>
            <a:off x="720000" y="1400263"/>
            <a:ext cx="2032500" cy="536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193" name="Google Shape;193;p53"/>
          <p:cNvSpPr txBox="1"/>
          <p:nvPr>
            <p:ph idx="3" type="subTitle"/>
          </p:nvPr>
        </p:nvSpPr>
        <p:spPr>
          <a:xfrm>
            <a:off x="720078" y="2295149"/>
            <a:ext cx="2032500" cy="2085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94" name="Google Shape;194;p53"/>
          <p:cNvSpPr txBox="1"/>
          <p:nvPr>
            <p:ph idx="4" type="subTitle"/>
          </p:nvPr>
        </p:nvSpPr>
        <p:spPr>
          <a:xfrm>
            <a:off x="720000" y="2526762"/>
            <a:ext cx="2032500" cy="536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195" name="Google Shape;195;p53"/>
          <p:cNvSpPr txBox="1"/>
          <p:nvPr>
            <p:ph idx="5" type="subTitle"/>
          </p:nvPr>
        </p:nvSpPr>
        <p:spPr>
          <a:xfrm>
            <a:off x="720078" y="3421497"/>
            <a:ext cx="2032500" cy="2085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96" name="Google Shape;196;p53"/>
          <p:cNvSpPr txBox="1"/>
          <p:nvPr>
            <p:ph idx="6" type="subTitle"/>
          </p:nvPr>
        </p:nvSpPr>
        <p:spPr>
          <a:xfrm>
            <a:off x="720000" y="3653123"/>
            <a:ext cx="2032500" cy="536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197" name="Google Shape;197;p53"/>
          <p:cNvSpPr/>
          <p:nvPr/>
        </p:nvSpPr>
        <p:spPr>
          <a:xfrm>
            <a:off x="2041645" y="3635812"/>
            <a:ext cx="5642691" cy="1504812"/>
          </a:xfrm>
          <a:custGeom>
            <a:rect b="b" l="l" r="r" t="t"/>
            <a:pathLst>
              <a:path extrusionOk="0" h="46952" w="176059">
                <a:moveTo>
                  <a:pt x="1" y="46951"/>
                </a:moveTo>
                <a:cubicBezTo>
                  <a:pt x="1" y="46951"/>
                  <a:pt x="4211" y="34119"/>
                  <a:pt x="27603" y="31395"/>
                </a:cubicBezTo>
                <a:cubicBezTo>
                  <a:pt x="41471" y="29791"/>
                  <a:pt x="48506" y="23609"/>
                  <a:pt x="51948" y="18864"/>
                </a:cubicBezTo>
                <a:cubicBezTo>
                  <a:pt x="55924" y="13367"/>
                  <a:pt x="61338" y="9090"/>
                  <a:pt x="67604" y="6500"/>
                </a:cubicBezTo>
                <a:cubicBezTo>
                  <a:pt x="72399" y="4511"/>
                  <a:pt x="78163" y="2607"/>
                  <a:pt x="84195" y="1754"/>
                </a:cubicBezTo>
                <a:cubicBezTo>
                  <a:pt x="96760" y="0"/>
                  <a:pt x="108807" y="7352"/>
                  <a:pt x="112984" y="19332"/>
                </a:cubicBezTo>
                <a:cubicBezTo>
                  <a:pt x="114287" y="23108"/>
                  <a:pt x="118849" y="27051"/>
                  <a:pt x="123460" y="27853"/>
                </a:cubicBezTo>
                <a:cubicBezTo>
                  <a:pt x="134321" y="29725"/>
                  <a:pt x="153536" y="33902"/>
                  <a:pt x="153536" y="33902"/>
                </a:cubicBezTo>
                <a:cubicBezTo>
                  <a:pt x="153536" y="33902"/>
                  <a:pt x="173920" y="37661"/>
                  <a:pt x="176059" y="46951"/>
                </a:cubicBezTo>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53"/>
          <p:cNvSpPr txBox="1"/>
          <p:nvPr>
            <p:ph idx="7" type="subTitle"/>
          </p:nvPr>
        </p:nvSpPr>
        <p:spPr>
          <a:xfrm>
            <a:off x="6391500" y="1168800"/>
            <a:ext cx="2032500" cy="208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99" name="Google Shape;199;p53"/>
          <p:cNvSpPr txBox="1"/>
          <p:nvPr>
            <p:ph idx="8" type="subTitle"/>
          </p:nvPr>
        </p:nvSpPr>
        <p:spPr>
          <a:xfrm>
            <a:off x="6391500" y="1404826"/>
            <a:ext cx="2032500" cy="536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200" name="Google Shape;200;p53"/>
          <p:cNvSpPr txBox="1"/>
          <p:nvPr>
            <p:ph idx="9" type="subTitle"/>
          </p:nvPr>
        </p:nvSpPr>
        <p:spPr>
          <a:xfrm>
            <a:off x="6391500" y="2295149"/>
            <a:ext cx="2032500" cy="208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01" name="Google Shape;201;p53"/>
          <p:cNvSpPr txBox="1"/>
          <p:nvPr>
            <p:ph idx="13" type="subTitle"/>
          </p:nvPr>
        </p:nvSpPr>
        <p:spPr>
          <a:xfrm>
            <a:off x="6391500" y="2528974"/>
            <a:ext cx="2032500" cy="536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202" name="Google Shape;202;p53"/>
          <p:cNvSpPr txBox="1"/>
          <p:nvPr>
            <p:ph idx="14" type="subTitle"/>
          </p:nvPr>
        </p:nvSpPr>
        <p:spPr>
          <a:xfrm>
            <a:off x="6391500" y="3421497"/>
            <a:ext cx="2032500" cy="208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03" name="Google Shape;203;p53"/>
          <p:cNvSpPr txBox="1"/>
          <p:nvPr>
            <p:ph idx="15" type="subTitle"/>
          </p:nvPr>
        </p:nvSpPr>
        <p:spPr>
          <a:xfrm>
            <a:off x="6391500" y="3653123"/>
            <a:ext cx="2032500" cy="536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5">
    <p:spTree>
      <p:nvGrpSpPr>
        <p:cNvPr id="204" name="Shape 204"/>
        <p:cNvGrpSpPr/>
        <p:nvPr/>
      </p:nvGrpSpPr>
      <p:grpSpPr>
        <a:xfrm>
          <a:off x="0" y="0"/>
          <a:ext cx="0" cy="0"/>
          <a:chOff x="0" y="0"/>
          <a:chExt cx="0" cy="0"/>
        </a:xfrm>
      </p:grpSpPr>
      <p:sp>
        <p:nvSpPr>
          <p:cNvPr id="205" name="Google Shape;205;p54"/>
          <p:cNvSpPr txBox="1"/>
          <p:nvPr>
            <p:ph type="ctrTitle"/>
          </p:nvPr>
        </p:nvSpPr>
        <p:spPr>
          <a:xfrm>
            <a:off x="720000" y="540000"/>
            <a:ext cx="4723200" cy="4060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5200"/>
              <a:buNone/>
              <a:defRPr sz="7100">
                <a:latin typeface="Pompiere"/>
                <a:ea typeface="Pompiere"/>
                <a:cs typeface="Pompiere"/>
                <a:sym typeface="Pompiere"/>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ight columns">
  <p:cSld name="CUSTOM_9">
    <p:spTree>
      <p:nvGrpSpPr>
        <p:cNvPr id="206" name="Shape 206"/>
        <p:cNvGrpSpPr/>
        <p:nvPr/>
      </p:nvGrpSpPr>
      <p:grpSpPr>
        <a:xfrm>
          <a:off x="0" y="0"/>
          <a:ext cx="0" cy="0"/>
          <a:chOff x="0" y="0"/>
          <a:chExt cx="0" cy="0"/>
        </a:xfrm>
      </p:grpSpPr>
      <p:sp>
        <p:nvSpPr>
          <p:cNvPr id="207" name="Google Shape;207;p55"/>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208" name="Google Shape;208;p55"/>
          <p:cNvSpPr txBox="1"/>
          <p:nvPr>
            <p:ph idx="1" type="subTitle"/>
          </p:nvPr>
        </p:nvSpPr>
        <p:spPr>
          <a:xfrm>
            <a:off x="720000" y="2287300"/>
            <a:ext cx="1874100" cy="501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000"/>
              <a:buNone/>
              <a:defRPr sz="11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p:txBody>
      </p:sp>
      <p:sp>
        <p:nvSpPr>
          <p:cNvPr id="209" name="Google Shape;209;p55"/>
          <p:cNvSpPr txBox="1"/>
          <p:nvPr>
            <p:ph idx="2" type="subTitle"/>
          </p:nvPr>
        </p:nvSpPr>
        <p:spPr>
          <a:xfrm>
            <a:off x="720000" y="1488300"/>
            <a:ext cx="1874100" cy="501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000"/>
              <a:buNone/>
              <a:defRPr sz="11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p:txBody>
      </p:sp>
      <p:sp>
        <p:nvSpPr>
          <p:cNvPr id="210" name="Google Shape;210;p55"/>
          <p:cNvSpPr txBox="1"/>
          <p:nvPr>
            <p:ph idx="3" type="subTitle"/>
          </p:nvPr>
        </p:nvSpPr>
        <p:spPr>
          <a:xfrm>
            <a:off x="720000" y="3086300"/>
            <a:ext cx="1874100" cy="501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000"/>
              <a:buNone/>
              <a:defRPr sz="11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p:txBody>
      </p:sp>
      <p:sp>
        <p:nvSpPr>
          <p:cNvPr id="211" name="Google Shape;211;p55"/>
          <p:cNvSpPr txBox="1"/>
          <p:nvPr>
            <p:ph idx="4" type="subTitle"/>
          </p:nvPr>
        </p:nvSpPr>
        <p:spPr>
          <a:xfrm>
            <a:off x="720000" y="3885300"/>
            <a:ext cx="1874100" cy="501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000"/>
              <a:buNone/>
              <a:defRPr sz="11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p:txBody>
      </p:sp>
      <p:sp>
        <p:nvSpPr>
          <p:cNvPr id="212" name="Google Shape;212;p55"/>
          <p:cNvSpPr txBox="1"/>
          <p:nvPr>
            <p:ph idx="5" type="subTitle"/>
          </p:nvPr>
        </p:nvSpPr>
        <p:spPr>
          <a:xfrm>
            <a:off x="6549900" y="2287300"/>
            <a:ext cx="1874100" cy="501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213" name="Google Shape;213;p55"/>
          <p:cNvSpPr txBox="1"/>
          <p:nvPr>
            <p:ph idx="6" type="subTitle"/>
          </p:nvPr>
        </p:nvSpPr>
        <p:spPr>
          <a:xfrm>
            <a:off x="6549900" y="1488300"/>
            <a:ext cx="1874100" cy="501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214" name="Google Shape;214;p55"/>
          <p:cNvSpPr txBox="1"/>
          <p:nvPr>
            <p:ph idx="7" type="subTitle"/>
          </p:nvPr>
        </p:nvSpPr>
        <p:spPr>
          <a:xfrm>
            <a:off x="6549900" y="3086300"/>
            <a:ext cx="1874100" cy="501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215" name="Google Shape;215;p55"/>
          <p:cNvSpPr txBox="1"/>
          <p:nvPr>
            <p:ph idx="8" type="subTitle"/>
          </p:nvPr>
        </p:nvSpPr>
        <p:spPr>
          <a:xfrm>
            <a:off x="6549900" y="3885300"/>
            <a:ext cx="1874100" cy="501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2">
  <p:cSld name="CUSTOM_10">
    <p:spTree>
      <p:nvGrpSpPr>
        <p:cNvPr id="216" name="Shape 216"/>
        <p:cNvGrpSpPr/>
        <p:nvPr/>
      </p:nvGrpSpPr>
      <p:grpSpPr>
        <a:xfrm>
          <a:off x="0" y="0"/>
          <a:ext cx="0" cy="0"/>
          <a:chOff x="0" y="0"/>
          <a:chExt cx="0" cy="0"/>
        </a:xfrm>
      </p:grpSpPr>
      <p:sp>
        <p:nvSpPr>
          <p:cNvPr id="217" name="Google Shape;217;p56"/>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218" name="Google Shape;218;p56"/>
          <p:cNvSpPr/>
          <p:nvPr/>
        </p:nvSpPr>
        <p:spPr>
          <a:xfrm>
            <a:off x="4164" y="-5"/>
            <a:ext cx="2490702" cy="1204920"/>
          </a:xfrm>
          <a:custGeom>
            <a:rect b="b" l="l" r="r" t="t"/>
            <a:pathLst>
              <a:path extrusionOk="0" h="37595" w="77713">
                <a:moveTo>
                  <a:pt x="1" y="37594"/>
                </a:moveTo>
                <a:cubicBezTo>
                  <a:pt x="5046" y="37461"/>
                  <a:pt x="13618" y="35389"/>
                  <a:pt x="18263" y="23643"/>
                </a:cubicBezTo>
                <a:cubicBezTo>
                  <a:pt x="22824" y="12114"/>
                  <a:pt x="34955" y="10644"/>
                  <a:pt x="42557" y="10928"/>
                </a:cubicBezTo>
                <a:cubicBezTo>
                  <a:pt x="48121" y="11162"/>
                  <a:pt x="53668" y="10359"/>
                  <a:pt x="58932" y="8588"/>
                </a:cubicBezTo>
                <a:cubicBezTo>
                  <a:pt x="65849" y="6232"/>
                  <a:pt x="74437" y="2907"/>
                  <a:pt x="77712" y="0"/>
                </a:cubicBezTo>
                <a:lnTo>
                  <a:pt x="1" y="0"/>
                </a:lnTo>
                <a:cubicBezTo>
                  <a:pt x="1" y="0"/>
                  <a:pt x="1" y="37594"/>
                  <a:pt x="1" y="37594"/>
                </a:cubicBezTo>
                <a:close/>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56"/>
          <p:cNvSpPr/>
          <p:nvPr/>
        </p:nvSpPr>
        <p:spPr>
          <a:xfrm>
            <a:off x="6651463" y="-5"/>
            <a:ext cx="2490125" cy="1204920"/>
          </a:xfrm>
          <a:custGeom>
            <a:rect b="b" l="l" r="r" t="t"/>
            <a:pathLst>
              <a:path extrusionOk="0" h="37595" w="77695">
                <a:moveTo>
                  <a:pt x="77695" y="37594"/>
                </a:moveTo>
                <a:cubicBezTo>
                  <a:pt x="72649" y="37461"/>
                  <a:pt x="64077" y="35389"/>
                  <a:pt x="59432" y="23643"/>
                </a:cubicBezTo>
                <a:cubicBezTo>
                  <a:pt x="54888" y="12114"/>
                  <a:pt x="42757" y="10644"/>
                  <a:pt x="35138" y="10928"/>
                </a:cubicBezTo>
                <a:cubicBezTo>
                  <a:pt x="29574" y="11162"/>
                  <a:pt x="24027" y="10359"/>
                  <a:pt x="18764" y="8588"/>
                </a:cubicBezTo>
                <a:cubicBezTo>
                  <a:pt x="11846" y="6232"/>
                  <a:pt x="3275" y="2907"/>
                  <a:pt x="0" y="0"/>
                </a:cubicBezTo>
                <a:lnTo>
                  <a:pt x="77695" y="0"/>
                </a:lnTo>
                <a:cubicBezTo>
                  <a:pt x="77695" y="0"/>
                  <a:pt x="77695" y="37594"/>
                  <a:pt x="77695" y="37594"/>
                </a:cubicBezTo>
                <a:close/>
              </a:path>
            </a:pathLst>
          </a:custGeom>
          <a:gradFill>
            <a:gsLst>
              <a:gs pos="0">
                <a:srgbClr val="E3FFD5"/>
              </a:gs>
              <a:gs pos="100000">
                <a:srgbClr val="90EBBA"/>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56"/>
          <p:cNvSpPr txBox="1"/>
          <p:nvPr>
            <p:ph idx="1" type="subTitle"/>
          </p:nvPr>
        </p:nvSpPr>
        <p:spPr>
          <a:xfrm>
            <a:off x="2957175" y="1567325"/>
            <a:ext cx="1206000" cy="3312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221" name="Google Shape;221;p56"/>
          <p:cNvSpPr txBox="1"/>
          <p:nvPr>
            <p:ph idx="2" type="subTitle"/>
          </p:nvPr>
        </p:nvSpPr>
        <p:spPr>
          <a:xfrm>
            <a:off x="1291975" y="1576575"/>
            <a:ext cx="1574100" cy="636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222" name="Google Shape;222;p56"/>
          <p:cNvSpPr txBox="1"/>
          <p:nvPr>
            <p:ph idx="3" type="subTitle"/>
          </p:nvPr>
        </p:nvSpPr>
        <p:spPr>
          <a:xfrm>
            <a:off x="2957175" y="3836931"/>
            <a:ext cx="1206000" cy="3312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223" name="Google Shape;223;p56"/>
          <p:cNvSpPr txBox="1"/>
          <p:nvPr>
            <p:ph idx="4" type="subTitle"/>
          </p:nvPr>
        </p:nvSpPr>
        <p:spPr>
          <a:xfrm>
            <a:off x="1291975" y="3846175"/>
            <a:ext cx="1574100" cy="636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224" name="Google Shape;224;p56"/>
          <p:cNvSpPr txBox="1"/>
          <p:nvPr>
            <p:ph idx="5" type="subTitle"/>
          </p:nvPr>
        </p:nvSpPr>
        <p:spPr>
          <a:xfrm>
            <a:off x="2385075" y="2700037"/>
            <a:ext cx="1206000" cy="3312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225" name="Google Shape;225;p56"/>
          <p:cNvSpPr txBox="1"/>
          <p:nvPr>
            <p:ph idx="6" type="subTitle"/>
          </p:nvPr>
        </p:nvSpPr>
        <p:spPr>
          <a:xfrm>
            <a:off x="720000" y="2709275"/>
            <a:ext cx="1574100" cy="636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226" name="Google Shape;226;p56"/>
          <p:cNvSpPr txBox="1"/>
          <p:nvPr>
            <p:ph idx="7" type="subTitle"/>
          </p:nvPr>
        </p:nvSpPr>
        <p:spPr>
          <a:xfrm flipH="1">
            <a:off x="4980825" y="1567325"/>
            <a:ext cx="1206000" cy="3312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27" name="Google Shape;227;p56"/>
          <p:cNvSpPr txBox="1"/>
          <p:nvPr>
            <p:ph idx="8" type="subTitle"/>
          </p:nvPr>
        </p:nvSpPr>
        <p:spPr>
          <a:xfrm flipH="1">
            <a:off x="6277925" y="1576575"/>
            <a:ext cx="1574100" cy="636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228" name="Google Shape;228;p56"/>
          <p:cNvSpPr txBox="1"/>
          <p:nvPr>
            <p:ph idx="9" type="subTitle"/>
          </p:nvPr>
        </p:nvSpPr>
        <p:spPr>
          <a:xfrm flipH="1">
            <a:off x="4980825" y="3836931"/>
            <a:ext cx="1206000" cy="3312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29" name="Google Shape;229;p56"/>
          <p:cNvSpPr txBox="1"/>
          <p:nvPr>
            <p:ph idx="13" type="subTitle"/>
          </p:nvPr>
        </p:nvSpPr>
        <p:spPr>
          <a:xfrm flipH="1">
            <a:off x="6277925" y="3846175"/>
            <a:ext cx="1574100" cy="636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230" name="Google Shape;230;p56"/>
          <p:cNvSpPr txBox="1"/>
          <p:nvPr>
            <p:ph idx="14" type="subTitle"/>
          </p:nvPr>
        </p:nvSpPr>
        <p:spPr>
          <a:xfrm flipH="1">
            <a:off x="5552925" y="2700037"/>
            <a:ext cx="1206000" cy="3312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31" name="Google Shape;231;p56"/>
          <p:cNvSpPr txBox="1"/>
          <p:nvPr>
            <p:ph idx="15" type="subTitle"/>
          </p:nvPr>
        </p:nvSpPr>
        <p:spPr>
          <a:xfrm flipH="1">
            <a:off x="6849900" y="2709275"/>
            <a:ext cx="1574100" cy="636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2">
  <p:cSld name="CUSTOM_11">
    <p:spTree>
      <p:nvGrpSpPr>
        <p:cNvPr id="232" name="Shape 232"/>
        <p:cNvGrpSpPr/>
        <p:nvPr/>
      </p:nvGrpSpPr>
      <p:grpSpPr>
        <a:xfrm>
          <a:off x="0" y="0"/>
          <a:ext cx="0" cy="0"/>
          <a:chOff x="0" y="0"/>
          <a:chExt cx="0" cy="0"/>
        </a:xfrm>
      </p:grpSpPr>
      <p:sp>
        <p:nvSpPr>
          <p:cNvPr id="233" name="Google Shape;233;p57"/>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234" name="Google Shape;234;p57"/>
          <p:cNvSpPr txBox="1"/>
          <p:nvPr>
            <p:ph idx="1" type="subTitle"/>
          </p:nvPr>
        </p:nvSpPr>
        <p:spPr>
          <a:xfrm>
            <a:off x="892750" y="3344700"/>
            <a:ext cx="1766100" cy="208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35" name="Google Shape;235;p57"/>
          <p:cNvSpPr txBox="1"/>
          <p:nvPr>
            <p:ph idx="2" type="subTitle"/>
          </p:nvPr>
        </p:nvSpPr>
        <p:spPr>
          <a:xfrm>
            <a:off x="892750" y="3583031"/>
            <a:ext cx="1766100" cy="101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236" name="Google Shape;236;p57"/>
          <p:cNvSpPr txBox="1"/>
          <p:nvPr>
            <p:ph idx="3" type="subTitle"/>
          </p:nvPr>
        </p:nvSpPr>
        <p:spPr>
          <a:xfrm>
            <a:off x="2760225" y="3344700"/>
            <a:ext cx="1766100" cy="208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37" name="Google Shape;237;p57"/>
          <p:cNvSpPr txBox="1"/>
          <p:nvPr>
            <p:ph idx="4" type="subTitle"/>
          </p:nvPr>
        </p:nvSpPr>
        <p:spPr>
          <a:xfrm>
            <a:off x="2760225" y="3583046"/>
            <a:ext cx="1766100" cy="101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238" name="Google Shape;238;p57"/>
          <p:cNvSpPr txBox="1"/>
          <p:nvPr>
            <p:ph idx="5" type="subTitle"/>
          </p:nvPr>
        </p:nvSpPr>
        <p:spPr>
          <a:xfrm>
            <a:off x="4627700" y="3344700"/>
            <a:ext cx="1766100" cy="208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39" name="Google Shape;239;p57"/>
          <p:cNvSpPr txBox="1"/>
          <p:nvPr>
            <p:ph idx="6" type="subTitle"/>
          </p:nvPr>
        </p:nvSpPr>
        <p:spPr>
          <a:xfrm>
            <a:off x="4627700" y="3583046"/>
            <a:ext cx="1766100" cy="101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240" name="Google Shape;240;p57"/>
          <p:cNvSpPr txBox="1"/>
          <p:nvPr>
            <p:ph idx="7" type="subTitle"/>
          </p:nvPr>
        </p:nvSpPr>
        <p:spPr>
          <a:xfrm>
            <a:off x="6495175" y="3344700"/>
            <a:ext cx="1766100" cy="208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41" name="Google Shape;241;p57"/>
          <p:cNvSpPr txBox="1"/>
          <p:nvPr>
            <p:ph idx="8" type="subTitle"/>
          </p:nvPr>
        </p:nvSpPr>
        <p:spPr>
          <a:xfrm>
            <a:off x="6495175" y="3583046"/>
            <a:ext cx="1766100" cy="101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31"/>
          <p:cNvSpPr txBox="1"/>
          <p:nvPr>
            <p:ph idx="1" type="body"/>
          </p:nvPr>
        </p:nvSpPr>
        <p:spPr>
          <a:xfrm>
            <a:off x="720000" y="860400"/>
            <a:ext cx="5874600" cy="3740400"/>
          </a:xfrm>
          <a:prstGeom prst="rect">
            <a:avLst/>
          </a:prstGeom>
          <a:noFill/>
          <a:ln>
            <a:noFill/>
          </a:ln>
        </p:spPr>
        <p:txBody>
          <a:bodyPr anchorCtr="0" anchor="b" bIns="91425" lIns="91425" spcFirstLastPara="1" rIns="91425" wrap="square" tIns="91425">
            <a:noAutofit/>
          </a:bodyPr>
          <a:lstStyle>
            <a:lvl1pPr indent="-292100" lvl="0" marL="457200" algn="l">
              <a:lnSpc>
                <a:spcPct val="200000"/>
              </a:lnSpc>
              <a:spcBef>
                <a:spcPts val="0"/>
              </a:spcBef>
              <a:spcAft>
                <a:spcPts val="0"/>
              </a:spcAft>
              <a:buSzPts val="1000"/>
              <a:buFont typeface="Pompiere"/>
              <a:buChar char="●"/>
              <a:defRPr sz="1200"/>
            </a:lvl1pPr>
            <a:lvl2pPr indent="-292100" lvl="1" marL="914400" algn="l">
              <a:lnSpc>
                <a:spcPct val="115000"/>
              </a:lnSpc>
              <a:spcBef>
                <a:spcPts val="1600"/>
              </a:spcBef>
              <a:spcAft>
                <a:spcPts val="0"/>
              </a:spcAft>
              <a:buClr>
                <a:srgbClr val="434343"/>
              </a:buClr>
              <a:buSzPts val="1000"/>
              <a:buFont typeface="Roboto Condensed Light"/>
              <a:buChar char="○"/>
              <a:defRPr sz="1000"/>
            </a:lvl2pPr>
            <a:lvl3pPr indent="-292100" lvl="2" marL="1371600" algn="l">
              <a:lnSpc>
                <a:spcPct val="115000"/>
              </a:lnSpc>
              <a:spcBef>
                <a:spcPts val="1600"/>
              </a:spcBef>
              <a:spcAft>
                <a:spcPts val="0"/>
              </a:spcAft>
              <a:buClr>
                <a:srgbClr val="434343"/>
              </a:buClr>
              <a:buSzPts val="1000"/>
              <a:buFont typeface="Roboto Condensed Light"/>
              <a:buChar char="■"/>
              <a:defRPr sz="1000"/>
            </a:lvl3pPr>
            <a:lvl4pPr indent="-292100" lvl="3" marL="1828800" algn="l">
              <a:lnSpc>
                <a:spcPct val="115000"/>
              </a:lnSpc>
              <a:spcBef>
                <a:spcPts val="1600"/>
              </a:spcBef>
              <a:spcAft>
                <a:spcPts val="0"/>
              </a:spcAft>
              <a:buClr>
                <a:srgbClr val="434343"/>
              </a:buClr>
              <a:buSzPts val="1000"/>
              <a:buFont typeface="Roboto Condensed Light"/>
              <a:buChar char="●"/>
              <a:defRPr sz="1000"/>
            </a:lvl4pPr>
            <a:lvl5pPr indent="-292100" lvl="4" marL="2286000" algn="l">
              <a:lnSpc>
                <a:spcPct val="115000"/>
              </a:lnSpc>
              <a:spcBef>
                <a:spcPts val="1600"/>
              </a:spcBef>
              <a:spcAft>
                <a:spcPts val="0"/>
              </a:spcAft>
              <a:buClr>
                <a:srgbClr val="434343"/>
              </a:buClr>
              <a:buSzPts val="1000"/>
              <a:buFont typeface="Roboto Condensed Light"/>
              <a:buChar char="○"/>
              <a:defRPr sz="1000"/>
            </a:lvl5pPr>
            <a:lvl6pPr indent="-292100" lvl="5" marL="2743200" algn="l">
              <a:lnSpc>
                <a:spcPct val="115000"/>
              </a:lnSpc>
              <a:spcBef>
                <a:spcPts val="1600"/>
              </a:spcBef>
              <a:spcAft>
                <a:spcPts val="0"/>
              </a:spcAft>
              <a:buClr>
                <a:srgbClr val="434343"/>
              </a:buClr>
              <a:buSzPts val="1000"/>
              <a:buFont typeface="Roboto Condensed Light"/>
              <a:buChar char="■"/>
              <a:defRPr sz="1000"/>
            </a:lvl6pPr>
            <a:lvl7pPr indent="-292100" lvl="6" marL="3200400" algn="l">
              <a:lnSpc>
                <a:spcPct val="115000"/>
              </a:lnSpc>
              <a:spcBef>
                <a:spcPts val="1600"/>
              </a:spcBef>
              <a:spcAft>
                <a:spcPts val="0"/>
              </a:spcAft>
              <a:buClr>
                <a:srgbClr val="434343"/>
              </a:buClr>
              <a:buSzPts val="1000"/>
              <a:buFont typeface="Roboto Condensed Light"/>
              <a:buChar char="●"/>
              <a:defRPr sz="1000"/>
            </a:lvl7pPr>
            <a:lvl8pPr indent="-292100" lvl="7" marL="3657600" algn="l">
              <a:lnSpc>
                <a:spcPct val="115000"/>
              </a:lnSpc>
              <a:spcBef>
                <a:spcPts val="1600"/>
              </a:spcBef>
              <a:spcAft>
                <a:spcPts val="0"/>
              </a:spcAft>
              <a:buClr>
                <a:srgbClr val="434343"/>
              </a:buClr>
              <a:buSzPts val="1000"/>
              <a:buFont typeface="Roboto Condensed Light"/>
              <a:buChar char="○"/>
              <a:defRPr sz="1000"/>
            </a:lvl8pPr>
            <a:lvl9pPr indent="-292100" lvl="8" marL="4114800" algn="l">
              <a:lnSpc>
                <a:spcPct val="115000"/>
              </a:lnSpc>
              <a:spcBef>
                <a:spcPts val="1600"/>
              </a:spcBef>
              <a:spcAft>
                <a:spcPts val="1600"/>
              </a:spcAft>
              <a:buClr>
                <a:srgbClr val="434343"/>
              </a:buClr>
              <a:buSzPts val="1000"/>
              <a:buFont typeface="Roboto Condensed Light"/>
              <a:buChar char="■"/>
              <a:defRPr sz="1000"/>
            </a:lvl9pPr>
          </a:lstStyle>
          <a:p/>
        </p:txBody>
      </p:sp>
      <p:sp>
        <p:nvSpPr>
          <p:cNvPr id="20" name="Google Shape;20;p31"/>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21" name="Google Shape;21;p31"/>
          <p:cNvSpPr/>
          <p:nvPr/>
        </p:nvSpPr>
        <p:spPr>
          <a:xfrm>
            <a:off x="5639026" y="2487075"/>
            <a:ext cx="3508522" cy="2660742"/>
          </a:xfrm>
          <a:custGeom>
            <a:rect b="b" l="l" r="r" t="t"/>
            <a:pathLst>
              <a:path extrusionOk="0" h="92115" w="95457">
                <a:moveTo>
                  <a:pt x="95456" y="17"/>
                </a:moveTo>
                <a:cubicBezTo>
                  <a:pt x="88205" y="318"/>
                  <a:pt x="75924" y="5414"/>
                  <a:pt x="69274" y="34169"/>
                </a:cubicBezTo>
                <a:cubicBezTo>
                  <a:pt x="61588" y="67336"/>
                  <a:pt x="39482" y="71780"/>
                  <a:pt x="30176" y="72148"/>
                </a:cubicBezTo>
                <a:cubicBezTo>
                  <a:pt x="24729" y="72365"/>
                  <a:pt x="19365" y="73551"/>
                  <a:pt x="14486" y="75857"/>
                </a:cubicBezTo>
                <a:cubicBezTo>
                  <a:pt x="8070" y="78864"/>
                  <a:pt x="1136" y="83961"/>
                  <a:pt x="0" y="92114"/>
                </a:cubicBezTo>
                <a:lnTo>
                  <a:pt x="95439" y="92114"/>
                </a:lnTo>
                <a:cubicBezTo>
                  <a:pt x="95439" y="92114"/>
                  <a:pt x="95439" y="0"/>
                  <a:pt x="95456" y="17"/>
                </a:cubicBez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12">
    <p:spTree>
      <p:nvGrpSpPr>
        <p:cNvPr id="242" name="Shape 242"/>
        <p:cNvGrpSpPr/>
        <p:nvPr/>
      </p:nvGrpSpPr>
      <p:grpSpPr>
        <a:xfrm>
          <a:off x="0" y="0"/>
          <a:ext cx="0" cy="0"/>
          <a:chOff x="0" y="0"/>
          <a:chExt cx="0" cy="0"/>
        </a:xfrm>
      </p:grpSpPr>
      <p:sp>
        <p:nvSpPr>
          <p:cNvPr id="243" name="Google Shape;243;p58"/>
          <p:cNvSpPr/>
          <p:nvPr/>
        </p:nvSpPr>
        <p:spPr>
          <a:xfrm>
            <a:off x="412" y="2825979"/>
            <a:ext cx="9143682" cy="2327673"/>
          </a:xfrm>
          <a:custGeom>
            <a:rect b="b" l="l" r="r" t="t"/>
            <a:pathLst>
              <a:path extrusionOk="0" h="72683" w="285517">
                <a:moveTo>
                  <a:pt x="0" y="1"/>
                </a:moveTo>
                <a:lnTo>
                  <a:pt x="285516" y="1"/>
                </a:lnTo>
                <a:lnTo>
                  <a:pt x="285516" y="72683"/>
                </a:lnTo>
                <a:lnTo>
                  <a:pt x="0" y="72683"/>
                </a:lnTo>
                <a:close/>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58"/>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245" name="Google Shape;245;p58"/>
          <p:cNvSpPr txBox="1"/>
          <p:nvPr>
            <p:ph idx="1" type="subTitle"/>
          </p:nvPr>
        </p:nvSpPr>
        <p:spPr>
          <a:xfrm>
            <a:off x="3688950" y="2958650"/>
            <a:ext cx="1766100" cy="3600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46" name="Google Shape;246;p58"/>
          <p:cNvSpPr txBox="1"/>
          <p:nvPr>
            <p:ph idx="2" type="subTitle"/>
          </p:nvPr>
        </p:nvSpPr>
        <p:spPr>
          <a:xfrm>
            <a:off x="3688950" y="3318725"/>
            <a:ext cx="1766100" cy="771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2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247" name="Google Shape;247;p58"/>
          <p:cNvSpPr txBox="1"/>
          <p:nvPr>
            <p:ph idx="3" type="subTitle"/>
          </p:nvPr>
        </p:nvSpPr>
        <p:spPr>
          <a:xfrm>
            <a:off x="6316048" y="2958650"/>
            <a:ext cx="1766100" cy="3600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48" name="Google Shape;248;p58"/>
          <p:cNvSpPr txBox="1"/>
          <p:nvPr>
            <p:ph idx="4" type="subTitle"/>
          </p:nvPr>
        </p:nvSpPr>
        <p:spPr>
          <a:xfrm>
            <a:off x="6316038" y="3318725"/>
            <a:ext cx="1766100" cy="771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2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249" name="Google Shape;249;p58"/>
          <p:cNvSpPr txBox="1"/>
          <p:nvPr>
            <p:ph idx="5" type="subTitle"/>
          </p:nvPr>
        </p:nvSpPr>
        <p:spPr>
          <a:xfrm>
            <a:off x="1061850" y="2958525"/>
            <a:ext cx="1766100" cy="3600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50" name="Google Shape;250;p58"/>
          <p:cNvSpPr txBox="1"/>
          <p:nvPr>
            <p:ph idx="6" type="subTitle"/>
          </p:nvPr>
        </p:nvSpPr>
        <p:spPr>
          <a:xfrm>
            <a:off x="1061850" y="3318725"/>
            <a:ext cx="1766100" cy="771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2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16">
    <p:spTree>
      <p:nvGrpSpPr>
        <p:cNvPr id="251" name="Shape 251"/>
        <p:cNvGrpSpPr/>
        <p:nvPr/>
      </p:nvGrpSpPr>
      <p:grpSpPr>
        <a:xfrm>
          <a:off x="0" y="0"/>
          <a:ext cx="0" cy="0"/>
          <a:chOff x="0" y="0"/>
          <a:chExt cx="0" cy="0"/>
        </a:xfrm>
      </p:grpSpPr>
      <p:sp>
        <p:nvSpPr>
          <p:cNvPr id="252" name="Google Shape;252;p59"/>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253" name="Google Shape;253;p59"/>
          <p:cNvSpPr/>
          <p:nvPr/>
        </p:nvSpPr>
        <p:spPr>
          <a:xfrm>
            <a:off x="4572001" y="1071024"/>
            <a:ext cx="4594174" cy="4079573"/>
          </a:xfrm>
          <a:custGeom>
            <a:rect b="b" l="l" r="r" t="t"/>
            <a:pathLst>
              <a:path extrusionOk="0" h="138702" w="156198">
                <a:moveTo>
                  <a:pt x="0" y="138701"/>
                </a:moveTo>
                <a:cubicBezTo>
                  <a:pt x="0" y="138701"/>
                  <a:pt x="2116" y="120906"/>
                  <a:pt x="13564" y="117157"/>
                </a:cubicBezTo>
                <a:cubicBezTo>
                  <a:pt x="16913" y="116057"/>
                  <a:pt x="20929" y="114074"/>
                  <a:pt x="24911" y="111808"/>
                </a:cubicBezTo>
                <a:cubicBezTo>
                  <a:pt x="35042" y="106076"/>
                  <a:pt x="41257" y="95328"/>
                  <a:pt x="41341" y="83714"/>
                </a:cubicBezTo>
                <a:cubicBezTo>
                  <a:pt x="41407" y="76549"/>
                  <a:pt x="44240" y="70118"/>
                  <a:pt x="55221" y="72584"/>
                </a:cubicBezTo>
                <a:cubicBezTo>
                  <a:pt x="77516" y="77582"/>
                  <a:pt x="91229" y="53771"/>
                  <a:pt x="91229" y="53771"/>
                </a:cubicBezTo>
                <a:cubicBezTo>
                  <a:pt x="91229" y="53771"/>
                  <a:pt x="84797" y="17380"/>
                  <a:pt x="108958" y="12181"/>
                </a:cubicBezTo>
                <a:cubicBezTo>
                  <a:pt x="133119" y="6966"/>
                  <a:pt x="156197" y="1"/>
                  <a:pt x="156197" y="1"/>
                </a:cubicBezTo>
                <a:lnTo>
                  <a:pt x="155831" y="138601"/>
                </a:ln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8">
    <p:spTree>
      <p:nvGrpSpPr>
        <p:cNvPr id="22" name="Shape 22"/>
        <p:cNvGrpSpPr/>
        <p:nvPr/>
      </p:nvGrpSpPr>
      <p:grpSpPr>
        <a:xfrm>
          <a:off x="0" y="0"/>
          <a:ext cx="0" cy="0"/>
          <a:chOff x="0" y="0"/>
          <a:chExt cx="0" cy="0"/>
        </a:xfrm>
      </p:grpSpPr>
      <p:sp>
        <p:nvSpPr>
          <p:cNvPr id="23" name="Google Shape;23;p32"/>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24" name="Google Shape;24;p32"/>
          <p:cNvSpPr/>
          <p:nvPr/>
        </p:nvSpPr>
        <p:spPr>
          <a:xfrm>
            <a:off x="6831885" y="3664338"/>
            <a:ext cx="2311831" cy="1478595"/>
          </a:xfrm>
          <a:custGeom>
            <a:rect b="b" l="l" r="r" t="t"/>
            <a:pathLst>
              <a:path extrusionOk="0" h="46134" w="72132">
                <a:moveTo>
                  <a:pt x="72131" y="18"/>
                </a:moveTo>
                <a:cubicBezTo>
                  <a:pt x="67069" y="168"/>
                  <a:pt x="58464" y="2758"/>
                  <a:pt x="53785" y="17411"/>
                </a:cubicBezTo>
                <a:cubicBezTo>
                  <a:pt x="48171" y="35055"/>
                  <a:pt x="31747" y="37361"/>
                  <a:pt x="24646" y="36325"/>
                </a:cubicBezTo>
                <a:cubicBezTo>
                  <a:pt x="20819" y="35757"/>
                  <a:pt x="15656" y="36325"/>
                  <a:pt x="12532" y="37161"/>
                </a:cubicBezTo>
                <a:cubicBezTo>
                  <a:pt x="6834" y="38681"/>
                  <a:pt x="1" y="46133"/>
                  <a:pt x="1" y="46133"/>
                </a:cubicBezTo>
                <a:lnTo>
                  <a:pt x="72081" y="46133"/>
                </a:lnTo>
                <a:cubicBezTo>
                  <a:pt x="72081" y="46133"/>
                  <a:pt x="72131" y="1"/>
                  <a:pt x="72131" y="18"/>
                </a:cubicBez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2"/>
          <p:cNvSpPr/>
          <p:nvPr/>
        </p:nvSpPr>
        <p:spPr>
          <a:xfrm>
            <a:off x="395" y="2786104"/>
            <a:ext cx="1525676" cy="2356829"/>
          </a:xfrm>
          <a:custGeom>
            <a:rect b="b" l="l" r="r" t="t"/>
            <a:pathLst>
              <a:path extrusionOk="0" h="73536" w="47603">
                <a:moveTo>
                  <a:pt x="47586" y="73535"/>
                </a:moveTo>
                <a:cubicBezTo>
                  <a:pt x="47436" y="68172"/>
                  <a:pt x="44796" y="59065"/>
                  <a:pt x="29942" y="54136"/>
                </a:cubicBezTo>
                <a:cubicBezTo>
                  <a:pt x="12081" y="48205"/>
                  <a:pt x="14203" y="19466"/>
                  <a:pt x="13551" y="16074"/>
                </a:cubicBezTo>
                <a:cubicBezTo>
                  <a:pt x="12365" y="9959"/>
                  <a:pt x="9992" y="2290"/>
                  <a:pt x="184" y="1"/>
                </a:cubicBezTo>
                <a:cubicBezTo>
                  <a:pt x="151" y="101"/>
                  <a:pt x="0" y="73535"/>
                  <a:pt x="0" y="73535"/>
                </a:cubicBezTo>
                <a:cubicBezTo>
                  <a:pt x="0" y="73535"/>
                  <a:pt x="47603" y="73535"/>
                  <a:pt x="47586" y="73535"/>
                </a:cubicBez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2"/>
          <p:cNvSpPr txBox="1"/>
          <p:nvPr>
            <p:ph idx="1" type="subTitle"/>
          </p:nvPr>
        </p:nvSpPr>
        <p:spPr>
          <a:xfrm>
            <a:off x="2085150" y="1452000"/>
            <a:ext cx="1358400" cy="5016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2500"/>
              <a:buFont typeface="Pompiere"/>
              <a:buNone/>
              <a:defRPr sz="1900">
                <a:latin typeface="Pompiere"/>
                <a:ea typeface="Pompiere"/>
                <a:cs typeface="Pompiere"/>
                <a:sym typeface="Pompier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27" name="Google Shape;27;p32"/>
          <p:cNvSpPr txBox="1"/>
          <p:nvPr>
            <p:ph idx="2" type="subTitle"/>
          </p:nvPr>
        </p:nvSpPr>
        <p:spPr>
          <a:xfrm>
            <a:off x="5527650" y="1451850"/>
            <a:ext cx="1813500" cy="501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28" name="Google Shape;28;p32"/>
          <p:cNvSpPr txBox="1"/>
          <p:nvPr>
            <p:ph idx="3" type="subTitle"/>
          </p:nvPr>
        </p:nvSpPr>
        <p:spPr>
          <a:xfrm>
            <a:off x="2085150" y="2989014"/>
            <a:ext cx="1358400" cy="5016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2500"/>
              <a:buFont typeface="Pompiere"/>
              <a:buNone/>
              <a:defRPr sz="1900">
                <a:latin typeface="Pompiere"/>
                <a:ea typeface="Pompiere"/>
                <a:cs typeface="Pompiere"/>
                <a:sym typeface="Pompier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29" name="Google Shape;29;p32"/>
          <p:cNvSpPr txBox="1"/>
          <p:nvPr>
            <p:ph idx="4" type="subTitle"/>
          </p:nvPr>
        </p:nvSpPr>
        <p:spPr>
          <a:xfrm>
            <a:off x="5527650" y="2988864"/>
            <a:ext cx="1813500" cy="501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30" name="Google Shape;30;p32"/>
          <p:cNvSpPr txBox="1"/>
          <p:nvPr>
            <p:ph idx="5" type="subTitle"/>
          </p:nvPr>
        </p:nvSpPr>
        <p:spPr>
          <a:xfrm>
            <a:off x="5982500" y="2220420"/>
            <a:ext cx="1358400" cy="5016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1900">
                <a:latin typeface="Pompiere"/>
                <a:ea typeface="Pompiere"/>
                <a:cs typeface="Pompiere"/>
                <a:sym typeface="Pompier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31" name="Google Shape;31;p32"/>
          <p:cNvSpPr txBox="1"/>
          <p:nvPr>
            <p:ph idx="6" type="subTitle"/>
          </p:nvPr>
        </p:nvSpPr>
        <p:spPr>
          <a:xfrm>
            <a:off x="2085150" y="2220270"/>
            <a:ext cx="1813500" cy="501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32" name="Google Shape;32;p32"/>
          <p:cNvSpPr txBox="1"/>
          <p:nvPr>
            <p:ph idx="7" type="subTitle"/>
          </p:nvPr>
        </p:nvSpPr>
        <p:spPr>
          <a:xfrm>
            <a:off x="5982500" y="3757909"/>
            <a:ext cx="1358400" cy="5016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1900">
                <a:latin typeface="Pompiere"/>
                <a:ea typeface="Pompiere"/>
                <a:cs typeface="Pompiere"/>
                <a:sym typeface="Pompier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33" name="Google Shape;33;p32"/>
          <p:cNvSpPr txBox="1"/>
          <p:nvPr>
            <p:ph idx="8" type="subTitle"/>
          </p:nvPr>
        </p:nvSpPr>
        <p:spPr>
          <a:xfrm>
            <a:off x="2085150" y="3757759"/>
            <a:ext cx="1813500" cy="501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columns">
  <p:cSld name="CUSTOM_5">
    <p:spTree>
      <p:nvGrpSpPr>
        <p:cNvPr id="34" name="Shape 34"/>
        <p:cNvGrpSpPr/>
        <p:nvPr/>
      </p:nvGrpSpPr>
      <p:grpSpPr>
        <a:xfrm>
          <a:off x="0" y="0"/>
          <a:ext cx="0" cy="0"/>
          <a:chOff x="0" y="0"/>
          <a:chExt cx="0" cy="0"/>
        </a:xfrm>
      </p:grpSpPr>
      <p:sp>
        <p:nvSpPr>
          <p:cNvPr id="35" name="Google Shape;35;p33"/>
          <p:cNvSpPr/>
          <p:nvPr/>
        </p:nvSpPr>
        <p:spPr>
          <a:xfrm>
            <a:off x="35" y="124"/>
            <a:ext cx="2446248" cy="1506414"/>
          </a:xfrm>
          <a:custGeom>
            <a:rect b="b" l="l" r="r" t="t"/>
            <a:pathLst>
              <a:path extrusionOk="0" h="47002" w="76326">
                <a:moveTo>
                  <a:pt x="0" y="46985"/>
                </a:moveTo>
                <a:cubicBezTo>
                  <a:pt x="5464" y="46834"/>
                  <a:pt x="14737" y="44228"/>
                  <a:pt x="19750" y="29574"/>
                </a:cubicBezTo>
                <a:cubicBezTo>
                  <a:pt x="27168" y="7920"/>
                  <a:pt x="53100" y="14620"/>
                  <a:pt x="53100" y="14620"/>
                </a:cubicBezTo>
                <a:cubicBezTo>
                  <a:pt x="53100" y="14620"/>
                  <a:pt x="76325" y="16057"/>
                  <a:pt x="71997" y="0"/>
                </a:cubicBezTo>
                <a:lnTo>
                  <a:pt x="0" y="0"/>
                </a:lnTo>
                <a:cubicBezTo>
                  <a:pt x="0" y="0"/>
                  <a:pt x="0" y="47001"/>
                  <a:pt x="0" y="46985"/>
                </a:cubicBezTo>
                <a:close/>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3"/>
          <p:cNvSpPr/>
          <p:nvPr/>
        </p:nvSpPr>
        <p:spPr>
          <a:xfrm>
            <a:off x="7618737" y="124"/>
            <a:ext cx="1525163" cy="2402853"/>
          </a:xfrm>
          <a:custGeom>
            <a:rect b="b" l="l" r="r" t="t"/>
            <a:pathLst>
              <a:path extrusionOk="0" h="74972" w="47587">
                <a:moveTo>
                  <a:pt x="0" y="0"/>
                </a:moveTo>
                <a:cubicBezTo>
                  <a:pt x="150" y="5364"/>
                  <a:pt x="2790" y="14470"/>
                  <a:pt x="17644" y="19399"/>
                </a:cubicBezTo>
                <a:cubicBezTo>
                  <a:pt x="39583" y="26684"/>
                  <a:pt x="32799" y="52164"/>
                  <a:pt x="32799" y="52164"/>
                </a:cubicBezTo>
                <a:cubicBezTo>
                  <a:pt x="32799" y="52164"/>
                  <a:pt x="31329" y="74971"/>
                  <a:pt x="47586" y="70727"/>
                </a:cubicBezTo>
                <a:lnTo>
                  <a:pt x="47586" y="0"/>
                </a:lnTo>
                <a:cubicBezTo>
                  <a:pt x="47586" y="0"/>
                  <a:pt x="0" y="0"/>
                  <a:pt x="0" y="0"/>
                </a:cubicBez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3"/>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38" name="Google Shape;38;p33"/>
          <p:cNvSpPr txBox="1"/>
          <p:nvPr>
            <p:ph idx="1" type="subTitle"/>
          </p:nvPr>
        </p:nvSpPr>
        <p:spPr>
          <a:xfrm>
            <a:off x="3206675" y="1708800"/>
            <a:ext cx="1392300" cy="208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9" name="Google Shape;39;p33"/>
          <p:cNvSpPr txBox="1"/>
          <p:nvPr>
            <p:ph idx="2" type="subTitle"/>
          </p:nvPr>
        </p:nvSpPr>
        <p:spPr>
          <a:xfrm>
            <a:off x="3206675" y="1938225"/>
            <a:ext cx="1392300" cy="83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40" name="Google Shape;40;p33"/>
          <p:cNvSpPr txBox="1"/>
          <p:nvPr>
            <p:ph idx="3" type="subTitle"/>
          </p:nvPr>
        </p:nvSpPr>
        <p:spPr>
          <a:xfrm>
            <a:off x="5739468" y="1708800"/>
            <a:ext cx="1392300" cy="208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41" name="Google Shape;41;p33"/>
          <p:cNvSpPr txBox="1"/>
          <p:nvPr>
            <p:ph idx="4" type="subTitle"/>
          </p:nvPr>
        </p:nvSpPr>
        <p:spPr>
          <a:xfrm>
            <a:off x="5739475" y="1938300"/>
            <a:ext cx="1392300" cy="83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42" name="Google Shape;42;p33"/>
          <p:cNvSpPr txBox="1"/>
          <p:nvPr>
            <p:ph idx="5" type="subTitle"/>
          </p:nvPr>
        </p:nvSpPr>
        <p:spPr>
          <a:xfrm>
            <a:off x="6879087" y="3430050"/>
            <a:ext cx="1392300" cy="208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43" name="Google Shape;43;p33"/>
          <p:cNvSpPr txBox="1"/>
          <p:nvPr>
            <p:ph idx="6" type="subTitle"/>
          </p:nvPr>
        </p:nvSpPr>
        <p:spPr>
          <a:xfrm>
            <a:off x="6879076" y="3659575"/>
            <a:ext cx="1392300" cy="83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44" name="Google Shape;44;p33"/>
          <p:cNvSpPr txBox="1"/>
          <p:nvPr>
            <p:ph idx="7" type="subTitle"/>
          </p:nvPr>
        </p:nvSpPr>
        <p:spPr>
          <a:xfrm>
            <a:off x="4472556" y="3430050"/>
            <a:ext cx="1392300" cy="208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45" name="Google Shape;45;p33"/>
          <p:cNvSpPr txBox="1"/>
          <p:nvPr>
            <p:ph idx="8" type="subTitle"/>
          </p:nvPr>
        </p:nvSpPr>
        <p:spPr>
          <a:xfrm>
            <a:off x="4472552" y="3659575"/>
            <a:ext cx="1392300" cy="83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46" name="Google Shape;46;p33"/>
          <p:cNvSpPr txBox="1"/>
          <p:nvPr>
            <p:ph idx="9" type="subTitle"/>
          </p:nvPr>
        </p:nvSpPr>
        <p:spPr>
          <a:xfrm>
            <a:off x="2067072" y="3430050"/>
            <a:ext cx="1392300" cy="208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47" name="Google Shape;47;p33"/>
          <p:cNvSpPr txBox="1"/>
          <p:nvPr>
            <p:ph idx="13" type="subTitle"/>
          </p:nvPr>
        </p:nvSpPr>
        <p:spPr>
          <a:xfrm>
            <a:off x="2067075" y="3659575"/>
            <a:ext cx="1392300" cy="83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48" name="Google Shape;48;p33"/>
          <p:cNvSpPr txBox="1"/>
          <p:nvPr>
            <p:ph idx="14" type="title"/>
          </p:nvPr>
        </p:nvSpPr>
        <p:spPr>
          <a:xfrm>
            <a:off x="2012325" y="2003425"/>
            <a:ext cx="1071600" cy="351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3500"/>
              <a:buNone/>
              <a:defRPr>
                <a:solidFill>
                  <a:srgbClr val="FFFFFF"/>
                </a:solidFill>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49" name="Google Shape;49;p33"/>
          <p:cNvSpPr txBox="1"/>
          <p:nvPr>
            <p:ph idx="15" type="title"/>
          </p:nvPr>
        </p:nvSpPr>
        <p:spPr>
          <a:xfrm>
            <a:off x="4545124" y="2003425"/>
            <a:ext cx="1071600" cy="351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3500"/>
              <a:buNone/>
              <a:defRPr>
                <a:solidFill>
                  <a:srgbClr val="FFFFFF"/>
                </a:solidFill>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50" name="Google Shape;50;p33"/>
          <p:cNvSpPr txBox="1"/>
          <p:nvPr>
            <p:ph idx="16" type="title"/>
          </p:nvPr>
        </p:nvSpPr>
        <p:spPr>
          <a:xfrm>
            <a:off x="5684726" y="3724675"/>
            <a:ext cx="1071600" cy="351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3500"/>
              <a:buNone/>
              <a:defRPr>
                <a:solidFill>
                  <a:srgbClr val="FFFFFF"/>
                </a:solidFill>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51" name="Google Shape;51;p33"/>
          <p:cNvSpPr txBox="1"/>
          <p:nvPr>
            <p:ph idx="17" type="title"/>
          </p:nvPr>
        </p:nvSpPr>
        <p:spPr>
          <a:xfrm>
            <a:off x="3278200" y="3724675"/>
            <a:ext cx="1071600" cy="351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3500"/>
              <a:buNone/>
              <a:defRPr>
                <a:solidFill>
                  <a:srgbClr val="FFFFFF"/>
                </a:solidFill>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52" name="Google Shape;52;p33"/>
          <p:cNvSpPr txBox="1"/>
          <p:nvPr>
            <p:ph idx="18" type="title"/>
          </p:nvPr>
        </p:nvSpPr>
        <p:spPr>
          <a:xfrm>
            <a:off x="872625" y="3724675"/>
            <a:ext cx="1071600" cy="3513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3500"/>
              <a:buNone/>
              <a:defRPr>
                <a:solidFill>
                  <a:srgbClr val="FFFFFF"/>
                </a:solidFill>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3" name="Shape 53"/>
        <p:cNvGrpSpPr/>
        <p:nvPr/>
      </p:nvGrpSpPr>
      <p:grpSpPr>
        <a:xfrm>
          <a:off x="0" y="0"/>
          <a:ext cx="0" cy="0"/>
          <a:chOff x="0" y="0"/>
          <a:chExt cx="0" cy="0"/>
        </a:xfrm>
      </p:grpSpPr>
      <p:grpSp>
        <p:nvGrpSpPr>
          <p:cNvPr id="54" name="Google Shape;54;p34"/>
          <p:cNvGrpSpPr/>
          <p:nvPr/>
        </p:nvGrpSpPr>
        <p:grpSpPr>
          <a:xfrm>
            <a:off x="3527981" y="1436716"/>
            <a:ext cx="5616442" cy="3706263"/>
            <a:chOff x="3527981" y="1436716"/>
            <a:chExt cx="5616442" cy="3706263"/>
          </a:xfrm>
        </p:grpSpPr>
        <p:sp>
          <p:nvSpPr>
            <p:cNvPr id="55" name="Google Shape;55;p34"/>
            <p:cNvSpPr/>
            <p:nvPr/>
          </p:nvSpPr>
          <p:spPr>
            <a:xfrm>
              <a:off x="8037512" y="1436716"/>
              <a:ext cx="1106911" cy="1352702"/>
            </a:xfrm>
            <a:custGeom>
              <a:rect b="b" l="l" r="r" t="t"/>
              <a:pathLst>
                <a:path extrusionOk="0" h="42206" w="34537">
                  <a:moveTo>
                    <a:pt x="33000" y="36174"/>
                  </a:moveTo>
                  <a:cubicBezTo>
                    <a:pt x="33501" y="35773"/>
                    <a:pt x="33986" y="35322"/>
                    <a:pt x="34437" y="34871"/>
                  </a:cubicBezTo>
                  <a:cubicBezTo>
                    <a:pt x="34336" y="34821"/>
                    <a:pt x="34537" y="11011"/>
                    <a:pt x="34537" y="10944"/>
                  </a:cubicBezTo>
                  <a:cubicBezTo>
                    <a:pt x="33668" y="10242"/>
                    <a:pt x="32749" y="9608"/>
                    <a:pt x="31780" y="9039"/>
                  </a:cubicBezTo>
                  <a:cubicBezTo>
                    <a:pt x="16091" y="0"/>
                    <a:pt x="0" y="19432"/>
                    <a:pt x="11078" y="33400"/>
                  </a:cubicBezTo>
                  <a:cubicBezTo>
                    <a:pt x="18079" y="42206"/>
                    <a:pt x="26951" y="41187"/>
                    <a:pt x="33000" y="36174"/>
                  </a:cubicBezTo>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4"/>
            <p:cNvSpPr/>
            <p:nvPr/>
          </p:nvSpPr>
          <p:spPr>
            <a:xfrm>
              <a:off x="3527981" y="4113725"/>
              <a:ext cx="1150851" cy="1029254"/>
            </a:xfrm>
            <a:custGeom>
              <a:rect b="b" l="l" r="r" t="t"/>
              <a:pathLst>
                <a:path extrusionOk="0" h="32114" w="35908">
                  <a:moveTo>
                    <a:pt x="33267" y="15455"/>
                  </a:moveTo>
                  <a:cubicBezTo>
                    <a:pt x="28739" y="6165"/>
                    <a:pt x="16375" y="0"/>
                    <a:pt x="6600" y="10326"/>
                  </a:cubicBezTo>
                  <a:cubicBezTo>
                    <a:pt x="0" y="17310"/>
                    <a:pt x="1170" y="26283"/>
                    <a:pt x="6149" y="32030"/>
                  </a:cubicBezTo>
                  <a:cubicBezTo>
                    <a:pt x="6066" y="32114"/>
                    <a:pt x="31346" y="32114"/>
                    <a:pt x="31245" y="32114"/>
                  </a:cubicBezTo>
                  <a:cubicBezTo>
                    <a:pt x="35907" y="27252"/>
                    <a:pt x="35907" y="20836"/>
                    <a:pt x="33267" y="15455"/>
                  </a:cubicBezTo>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4"/>
            <p:cNvSpPr/>
            <p:nvPr/>
          </p:nvSpPr>
          <p:spPr>
            <a:xfrm>
              <a:off x="4108471" y="2028456"/>
              <a:ext cx="5035952" cy="3114523"/>
            </a:xfrm>
            <a:custGeom>
              <a:rect b="b" l="l" r="r" t="t"/>
              <a:pathLst>
                <a:path extrusionOk="0" h="97177" w="157128">
                  <a:moveTo>
                    <a:pt x="47737" y="67"/>
                  </a:moveTo>
                  <a:cubicBezTo>
                    <a:pt x="36759" y="769"/>
                    <a:pt x="26784" y="7185"/>
                    <a:pt x="19466" y="15389"/>
                  </a:cubicBezTo>
                  <a:cubicBezTo>
                    <a:pt x="16208" y="19048"/>
                    <a:pt x="13401" y="23058"/>
                    <a:pt x="10844" y="27235"/>
                  </a:cubicBezTo>
                  <a:cubicBezTo>
                    <a:pt x="5431" y="36107"/>
                    <a:pt x="1671" y="44111"/>
                    <a:pt x="736" y="54503"/>
                  </a:cubicBezTo>
                  <a:cubicBezTo>
                    <a:pt x="0" y="63008"/>
                    <a:pt x="936" y="71579"/>
                    <a:pt x="3493" y="79716"/>
                  </a:cubicBezTo>
                  <a:cubicBezTo>
                    <a:pt x="5330" y="85665"/>
                    <a:pt x="8054" y="91880"/>
                    <a:pt x="11346" y="97177"/>
                  </a:cubicBezTo>
                  <a:lnTo>
                    <a:pt x="157128" y="97177"/>
                  </a:lnTo>
                  <a:cubicBezTo>
                    <a:pt x="157128" y="97177"/>
                    <a:pt x="156927" y="6951"/>
                    <a:pt x="157028" y="7068"/>
                  </a:cubicBezTo>
                  <a:cubicBezTo>
                    <a:pt x="143093" y="9440"/>
                    <a:pt x="129024" y="16174"/>
                    <a:pt x="115674" y="16358"/>
                  </a:cubicBezTo>
                  <a:cubicBezTo>
                    <a:pt x="108038" y="16458"/>
                    <a:pt x="101121" y="13601"/>
                    <a:pt x="93953" y="11462"/>
                  </a:cubicBezTo>
                  <a:cubicBezTo>
                    <a:pt x="86217" y="9156"/>
                    <a:pt x="78481" y="6767"/>
                    <a:pt x="70761" y="4328"/>
                  </a:cubicBezTo>
                  <a:cubicBezTo>
                    <a:pt x="63961" y="2172"/>
                    <a:pt x="56977" y="0"/>
                    <a:pt x="49876" y="0"/>
                  </a:cubicBezTo>
                  <a:cubicBezTo>
                    <a:pt x="49157" y="0"/>
                    <a:pt x="48455" y="17"/>
                    <a:pt x="47737" y="67"/>
                  </a:cubicBezTo>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 name="Google Shape;58;p34"/>
          <p:cNvSpPr txBox="1"/>
          <p:nvPr>
            <p:ph type="title"/>
          </p:nvPr>
        </p:nvSpPr>
        <p:spPr>
          <a:xfrm>
            <a:off x="720000" y="1767600"/>
            <a:ext cx="3136500" cy="900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500"/>
              <a:buNone/>
              <a:defRPr>
                <a:latin typeface="Pompiere"/>
                <a:ea typeface="Pompiere"/>
                <a:cs typeface="Pompiere"/>
                <a:sym typeface="Pompier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59" name="Google Shape;59;p34"/>
          <p:cNvSpPr txBox="1"/>
          <p:nvPr>
            <p:ph idx="1" type="body"/>
          </p:nvPr>
        </p:nvSpPr>
        <p:spPr>
          <a:xfrm>
            <a:off x="720000" y="2667600"/>
            <a:ext cx="3136500" cy="1422000"/>
          </a:xfrm>
          <a:prstGeom prst="rect">
            <a:avLst/>
          </a:prstGeom>
          <a:noFill/>
          <a:ln>
            <a:noFill/>
          </a:ln>
        </p:spPr>
        <p:txBody>
          <a:bodyPr anchorCtr="0" anchor="t" bIns="91425" lIns="91425" spcFirstLastPara="1" rIns="91425" wrap="square" tIns="91425">
            <a:noAutofit/>
          </a:bodyPr>
          <a:lstStyle>
            <a:lvl1pPr indent="-292100" lvl="0" marL="457200" algn="l">
              <a:lnSpc>
                <a:spcPct val="115000"/>
              </a:lnSpc>
              <a:spcBef>
                <a:spcPts val="0"/>
              </a:spcBef>
              <a:spcAft>
                <a:spcPts val="0"/>
              </a:spcAft>
              <a:buSzPts val="1000"/>
              <a:buChar char="●"/>
              <a:defRPr sz="1200"/>
            </a:lvl1pPr>
            <a:lvl2pPr indent="-292100" lvl="1" marL="914400" algn="l">
              <a:lnSpc>
                <a:spcPct val="115000"/>
              </a:lnSpc>
              <a:spcBef>
                <a:spcPts val="1600"/>
              </a:spcBef>
              <a:spcAft>
                <a:spcPts val="0"/>
              </a:spcAft>
              <a:buSzPts val="1000"/>
              <a:buChar char="○"/>
              <a:defRPr sz="1000"/>
            </a:lvl2pPr>
            <a:lvl3pPr indent="-292100" lvl="2" marL="1371600" algn="l">
              <a:lnSpc>
                <a:spcPct val="115000"/>
              </a:lnSpc>
              <a:spcBef>
                <a:spcPts val="1600"/>
              </a:spcBef>
              <a:spcAft>
                <a:spcPts val="0"/>
              </a:spcAft>
              <a:buSzPts val="1000"/>
              <a:buChar char="■"/>
              <a:defRPr sz="1000"/>
            </a:lvl3pPr>
            <a:lvl4pPr indent="-292100" lvl="3" marL="1828800" algn="l">
              <a:lnSpc>
                <a:spcPct val="115000"/>
              </a:lnSpc>
              <a:spcBef>
                <a:spcPts val="1600"/>
              </a:spcBef>
              <a:spcAft>
                <a:spcPts val="0"/>
              </a:spcAft>
              <a:buSzPts val="1000"/>
              <a:buChar char="●"/>
              <a:defRPr sz="1000"/>
            </a:lvl4pPr>
            <a:lvl5pPr indent="-292100" lvl="4" marL="2286000" algn="l">
              <a:lnSpc>
                <a:spcPct val="115000"/>
              </a:lnSpc>
              <a:spcBef>
                <a:spcPts val="1600"/>
              </a:spcBef>
              <a:spcAft>
                <a:spcPts val="0"/>
              </a:spcAft>
              <a:buSzPts val="1000"/>
              <a:buChar char="○"/>
              <a:defRPr sz="1000"/>
            </a:lvl5pPr>
            <a:lvl6pPr indent="-292100" lvl="5" marL="2743200" algn="l">
              <a:lnSpc>
                <a:spcPct val="115000"/>
              </a:lnSpc>
              <a:spcBef>
                <a:spcPts val="1600"/>
              </a:spcBef>
              <a:spcAft>
                <a:spcPts val="0"/>
              </a:spcAft>
              <a:buSzPts val="1000"/>
              <a:buChar char="■"/>
              <a:defRPr sz="1000"/>
            </a:lvl6pPr>
            <a:lvl7pPr indent="-292100" lvl="6" marL="3200400" algn="l">
              <a:lnSpc>
                <a:spcPct val="115000"/>
              </a:lnSpc>
              <a:spcBef>
                <a:spcPts val="1600"/>
              </a:spcBef>
              <a:spcAft>
                <a:spcPts val="0"/>
              </a:spcAft>
              <a:buSzPts val="1000"/>
              <a:buChar char="●"/>
              <a:defRPr sz="1000"/>
            </a:lvl7pPr>
            <a:lvl8pPr indent="-292100" lvl="7" marL="3657600" algn="l">
              <a:lnSpc>
                <a:spcPct val="115000"/>
              </a:lnSpc>
              <a:spcBef>
                <a:spcPts val="1600"/>
              </a:spcBef>
              <a:spcAft>
                <a:spcPts val="0"/>
              </a:spcAft>
              <a:buSzPts val="1000"/>
              <a:buChar char="○"/>
              <a:defRPr sz="1000"/>
            </a:lvl8pPr>
            <a:lvl9pPr indent="-292100" lvl="8" marL="4114800" algn="l">
              <a:lnSpc>
                <a:spcPct val="115000"/>
              </a:lnSpc>
              <a:spcBef>
                <a:spcPts val="1600"/>
              </a:spcBef>
              <a:spcAft>
                <a:spcPts val="1600"/>
              </a:spcAft>
              <a:buSzPts val="1000"/>
              <a:buChar char="■"/>
              <a:defRPr sz="1000"/>
            </a:lvl9pPr>
          </a:lstStyle>
          <a:p/>
        </p:txBody>
      </p:sp>
      <p:sp>
        <p:nvSpPr>
          <p:cNvPr id="60" name="Google Shape;60;p34"/>
          <p:cNvSpPr/>
          <p:nvPr/>
        </p:nvSpPr>
        <p:spPr>
          <a:xfrm>
            <a:off x="-10" y="-1993"/>
            <a:ext cx="3207179" cy="1774160"/>
          </a:xfrm>
          <a:custGeom>
            <a:rect b="b" l="l" r="r" t="t"/>
            <a:pathLst>
              <a:path extrusionOk="0" h="55356" w="100068">
                <a:moveTo>
                  <a:pt x="0" y="55339"/>
                </a:moveTo>
                <a:cubicBezTo>
                  <a:pt x="7151" y="55155"/>
                  <a:pt x="19315" y="52097"/>
                  <a:pt x="25898" y="34821"/>
                </a:cubicBezTo>
                <a:cubicBezTo>
                  <a:pt x="35606" y="9323"/>
                  <a:pt x="69608" y="17210"/>
                  <a:pt x="69608" y="17210"/>
                </a:cubicBezTo>
                <a:cubicBezTo>
                  <a:pt x="69608" y="17210"/>
                  <a:pt x="100068" y="18897"/>
                  <a:pt x="94387" y="0"/>
                </a:cubicBezTo>
                <a:lnTo>
                  <a:pt x="0" y="0"/>
                </a:lnTo>
                <a:cubicBezTo>
                  <a:pt x="0" y="0"/>
                  <a:pt x="0" y="55355"/>
                  <a:pt x="0" y="55339"/>
                </a:cubicBezTo>
                <a:close/>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1" name="Shape 61"/>
        <p:cNvGrpSpPr/>
        <p:nvPr/>
      </p:nvGrpSpPr>
      <p:grpSpPr>
        <a:xfrm>
          <a:off x="0" y="0"/>
          <a:ext cx="0" cy="0"/>
          <a:chOff x="0" y="0"/>
          <a:chExt cx="0" cy="0"/>
        </a:xfrm>
      </p:grpSpPr>
      <p:sp>
        <p:nvSpPr>
          <p:cNvPr id="62" name="Google Shape;62;p35"/>
          <p:cNvSpPr txBox="1"/>
          <p:nvPr>
            <p:ph idx="1" type="body"/>
          </p:nvPr>
        </p:nvSpPr>
        <p:spPr>
          <a:xfrm>
            <a:off x="720000" y="2232900"/>
            <a:ext cx="2763000" cy="1575900"/>
          </a:xfrm>
          <a:prstGeom prst="rect">
            <a:avLst/>
          </a:prstGeom>
          <a:noFill/>
          <a:ln>
            <a:noFill/>
          </a:ln>
        </p:spPr>
        <p:txBody>
          <a:bodyPr anchorCtr="0" anchor="t" bIns="91425" lIns="91425" spcFirstLastPara="1" rIns="91425" wrap="square" tIns="91425">
            <a:noAutofit/>
          </a:bodyPr>
          <a:lstStyle>
            <a:lvl1pPr indent="-292100" lvl="0" marL="457200" algn="ctr">
              <a:lnSpc>
                <a:spcPct val="100000"/>
              </a:lnSpc>
              <a:spcBef>
                <a:spcPts val="0"/>
              </a:spcBef>
              <a:spcAft>
                <a:spcPts val="0"/>
              </a:spcAft>
              <a:buSzPts val="1000"/>
              <a:buFont typeface="Pompiere"/>
              <a:buAutoNum type="arabicPeriod"/>
              <a:defRPr sz="1200"/>
            </a:lvl1pPr>
            <a:lvl2pPr indent="-292100" lvl="1" marL="914400" algn="l">
              <a:lnSpc>
                <a:spcPct val="115000"/>
              </a:lnSpc>
              <a:spcBef>
                <a:spcPts val="1600"/>
              </a:spcBef>
              <a:spcAft>
                <a:spcPts val="0"/>
              </a:spcAft>
              <a:buClr>
                <a:srgbClr val="434343"/>
              </a:buClr>
              <a:buSzPts val="1000"/>
              <a:buFont typeface="Roboto Condensed Light"/>
              <a:buAutoNum type="alphaLcPeriod"/>
              <a:defRPr sz="1000"/>
            </a:lvl2pPr>
            <a:lvl3pPr indent="-292100" lvl="2" marL="1371600" algn="l">
              <a:lnSpc>
                <a:spcPct val="115000"/>
              </a:lnSpc>
              <a:spcBef>
                <a:spcPts val="1600"/>
              </a:spcBef>
              <a:spcAft>
                <a:spcPts val="0"/>
              </a:spcAft>
              <a:buClr>
                <a:srgbClr val="434343"/>
              </a:buClr>
              <a:buSzPts val="1000"/>
              <a:buFont typeface="Roboto Condensed Light"/>
              <a:buAutoNum type="romanLcPeriod"/>
              <a:defRPr sz="1000"/>
            </a:lvl3pPr>
            <a:lvl4pPr indent="-292100" lvl="3" marL="1828800" algn="l">
              <a:lnSpc>
                <a:spcPct val="115000"/>
              </a:lnSpc>
              <a:spcBef>
                <a:spcPts val="1600"/>
              </a:spcBef>
              <a:spcAft>
                <a:spcPts val="0"/>
              </a:spcAft>
              <a:buClr>
                <a:srgbClr val="434343"/>
              </a:buClr>
              <a:buSzPts val="1000"/>
              <a:buFont typeface="Roboto Condensed Light"/>
              <a:buAutoNum type="arabicPeriod"/>
              <a:defRPr sz="1000"/>
            </a:lvl4pPr>
            <a:lvl5pPr indent="-292100" lvl="4" marL="2286000" algn="l">
              <a:lnSpc>
                <a:spcPct val="115000"/>
              </a:lnSpc>
              <a:spcBef>
                <a:spcPts val="1600"/>
              </a:spcBef>
              <a:spcAft>
                <a:spcPts val="0"/>
              </a:spcAft>
              <a:buClr>
                <a:srgbClr val="434343"/>
              </a:buClr>
              <a:buSzPts val="1000"/>
              <a:buFont typeface="Roboto Condensed Light"/>
              <a:buAutoNum type="alphaLcPeriod"/>
              <a:defRPr sz="1000"/>
            </a:lvl5pPr>
            <a:lvl6pPr indent="-292100" lvl="5" marL="2743200" algn="l">
              <a:lnSpc>
                <a:spcPct val="115000"/>
              </a:lnSpc>
              <a:spcBef>
                <a:spcPts val="1600"/>
              </a:spcBef>
              <a:spcAft>
                <a:spcPts val="0"/>
              </a:spcAft>
              <a:buClr>
                <a:srgbClr val="434343"/>
              </a:buClr>
              <a:buSzPts val="1000"/>
              <a:buFont typeface="Roboto Condensed Light"/>
              <a:buAutoNum type="romanLcPeriod"/>
              <a:defRPr sz="1000"/>
            </a:lvl6pPr>
            <a:lvl7pPr indent="-292100" lvl="6" marL="3200400" algn="l">
              <a:lnSpc>
                <a:spcPct val="115000"/>
              </a:lnSpc>
              <a:spcBef>
                <a:spcPts val="1600"/>
              </a:spcBef>
              <a:spcAft>
                <a:spcPts val="0"/>
              </a:spcAft>
              <a:buClr>
                <a:srgbClr val="434343"/>
              </a:buClr>
              <a:buSzPts val="1000"/>
              <a:buFont typeface="Roboto Condensed Light"/>
              <a:buAutoNum type="arabicPeriod"/>
              <a:defRPr sz="1000"/>
            </a:lvl7pPr>
            <a:lvl8pPr indent="-292100" lvl="7" marL="3657600" algn="l">
              <a:lnSpc>
                <a:spcPct val="115000"/>
              </a:lnSpc>
              <a:spcBef>
                <a:spcPts val="1600"/>
              </a:spcBef>
              <a:spcAft>
                <a:spcPts val="0"/>
              </a:spcAft>
              <a:buClr>
                <a:srgbClr val="434343"/>
              </a:buClr>
              <a:buSzPts val="1000"/>
              <a:buFont typeface="Roboto Condensed Light"/>
              <a:buAutoNum type="alphaLcPeriod"/>
              <a:defRPr sz="1000"/>
            </a:lvl8pPr>
            <a:lvl9pPr indent="-292100" lvl="8" marL="4114800" algn="l">
              <a:lnSpc>
                <a:spcPct val="115000"/>
              </a:lnSpc>
              <a:spcBef>
                <a:spcPts val="1600"/>
              </a:spcBef>
              <a:spcAft>
                <a:spcPts val="1600"/>
              </a:spcAft>
              <a:buClr>
                <a:srgbClr val="434343"/>
              </a:buClr>
              <a:buSzPts val="1000"/>
              <a:buFont typeface="Roboto Condensed Light"/>
              <a:buAutoNum type="romanLcPeriod"/>
              <a:defRPr sz="1000"/>
            </a:lvl9pPr>
          </a:lstStyle>
          <a:p/>
        </p:txBody>
      </p:sp>
      <p:sp>
        <p:nvSpPr>
          <p:cNvPr id="63" name="Google Shape;63;p35"/>
          <p:cNvSpPr txBox="1"/>
          <p:nvPr>
            <p:ph type="title"/>
          </p:nvPr>
        </p:nvSpPr>
        <p:spPr>
          <a:xfrm>
            <a:off x="720000" y="540000"/>
            <a:ext cx="7704000" cy="3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64" name="Google Shape;64;p35"/>
          <p:cNvSpPr txBox="1"/>
          <p:nvPr>
            <p:ph idx="2" type="body"/>
          </p:nvPr>
        </p:nvSpPr>
        <p:spPr>
          <a:xfrm>
            <a:off x="5658950" y="2232900"/>
            <a:ext cx="2763000" cy="1575900"/>
          </a:xfrm>
          <a:prstGeom prst="rect">
            <a:avLst/>
          </a:prstGeom>
          <a:noFill/>
          <a:ln>
            <a:noFill/>
          </a:ln>
        </p:spPr>
        <p:txBody>
          <a:bodyPr anchorCtr="0" anchor="t" bIns="91425" lIns="91425" spcFirstLastPara="1" rIns="91425" wrap="square" tIns="91425">
            <a:noAutofit/>
          </a:bodyPr>
          <a:lstStyle>
            <a:lvl1pPr indent="-292100" lvl="0" marL="457200" algn="ctr">
              <a:lnSpc>
                <a:spcPct val="100000"/>
              </a:lnSpc>
              <a:spcBef>
                <a:spcPts val="0"/>
              </a:spcBef>
              <a:spcAft>
                <a:spcPts val="0"/>
              </a:spcAft>
              <a:buSzPts val="1000"/>
              <a:buFont typeface="Pompiere"/>
              <a:buAutoNum type="arabicPeriod"/>
              <a:defRPr sz="1200"/>
            </a:lvl1pPr>
            <a:lvl2pPr indent="-292100" lvl="1" marL="914400" algn="l">
              <a:lnSpc>
                <a:spcPct val="115000"/>
              </a:lnSpc>
              <a:spcBef>
                <a:spcPts val="1600"/>
              </a:spcBef>
              <a:spcAft>
                <a:spcPts val="0"/>
              </a:spcAft>
              <a:buClr>
                <a:srgbClr val="434343"/>
              </a:buClr>
              <a:buSzPts val="1000"/>
              <a:buFont typeface="Roboto Condensed Light"/>
              <a:buAutoNum type="alphaLcPeriod"/>
              <a:defRPr sz="1000"/>
            </a:lvl2pPr>
            <a:lvl3pPr indent="-292100" lvl="2" marL="1371600" algn="l">
              <a:lnSpc>
                <a:spcPct val="115000"/>
              </a:lnSpc>
              <a:spcBef>
                <a:spcPts val="1600"/>
              </a:spcBef>
              <a:spcAft>
                <a:spcPts val="0"/>
              </a:spcAft>
              <a:buClr>
                <a:srgbClr val="434343"/>
              </a:buClr>
              <a:buSzPts val="1000"/>
              <a:buFont typeface="Roboto Condensed Light"/>
              <a:buAutoNum type="romanLcPeriod"/>
              <a:defRPr sz="1000"/>
            </a:lvl3pPr>
            <a:lvl4pPr indent="-292100" lvl="3" marL="1828800" algn="l">
              <a:lnSpc>
                <a:spcPct val="115000"/>
              </a:lnSpc>
              <a:spcBef>
                <a:spcPts val="1600"/>
              </a:spcBef>
              <a:spcAft>
                <a:spcPts val="0"/>
              </a:spcAft>
              <a:buClr>
                <a:srgbClr val="434343"/>
              </a:buClr>
              <a:buSzPts val="1000"/>
              <a:buFont typeface="Roboto Condensed Light"/>
              <a:buAutoNum type="arabicPeriod"/>
              <a:defRPr sz="1000"/>
            </a:lvl4pPr>
            <a:lvl5pPr indent="-292100" lvl="4" marL="2286000" algn="l">
              <a:lnSpc>
                <a:spcPct val="115000"/>
              </a:lnSpc>
              <a:spcBef>
                <a:spcPts val="1600"/>
              </a:spcBef>
              <a:spcAft>
                <a:spcPts val="0"/>
              </a:spcAft>
              <a:buClr>
                <a:srgbClr val="434343"/>
              </a:buClr>
              <a:buSzPts val="1000"/>
              <a:buFont typeface="Roboto Condensed Light"/>
              <a:buAutoNum type="alphaLcPeriod"/>
              <a:defRPr sz="1000"/>
            </a:lvl5pPr>
            <a:lvl6pPr indent="-292100" lvl="5" marL="2743200" algn="l">
              <a:lnSpc>
                <a:spcPct val="115000"/>
              </a:lnSpc>
              <a:spcBef>
                <a:spcPts val="1600"/>
              </a:spcBef>
              <a:spcAft>
                <a:spcPts val="0"/>
              </a:spcAft>
              <a:buClr>
                <a:srgbClr val="434343"/>
              </a:buClr>
              <a:buSzPts val="1000"/>
              <a:buFont typeface="Roboto Condensed Light"/>
              <a:buAutoNum type="romanLcPeriod"/>
              <a:defRPr sz="1000"/>
            </a:lvl6pPr>
            <a:lvl7pPr indent="-292100" lvl="6" marL="3200400" algn="l">
              <a:lnSpc>
                <a:spcPct val="115000"/>
              </a:lnSpc>
              <a:spcBef>
                <a:spcPts val="1600"/>
              </a:spcBef>
              <a:spcAft>
                <a:spcPts val="0"/>
              </a:spcAft>
              <a:buClr>
                <a:srgbClr val="434343"/>
              </a:buClr>
              <a:buSzPts val="1000"/>
              <a:buFont typeface="Roboto Condensed Light"/>
              <a:buAutoNum type="arabicPeriod"/>
              <a:defRPr sz="1000"/>
            </a:lvl7pPr>
            <a:lvl8pPr indent="-292100" lvl="7" marL="3657600" algn="l">
              <a:lnSpc>
                <a:spcPct val="115000"/>
              </a:lnSpc>
              <a:spcBef>
                <a:spcPts val="1600"/>
              </a:spcBef>
              <a:spcAft>
                <a:spcPts val="0"/>
              </a:spcAft>
              <a:buClr>
                <a:srgbClr val="434343"/>
              </a:buClr>
              <a:buSzPts val="1000"/>
              <a:buFont typeface="Roboto Condensed Light"/>
              <a:buAutoNum type="alphaLcPeriod"/>
              <a:defRPr sz="1000"/>
            </a:lvl8pPr>
            <a:lvl9pPr indent="-292100" lvl="8" marL="4114800" algn="l">
              <a:lnSpc>
                <a:spcPct val="115000"/>
              </a:lnSpc>
              <a:spcBef>
                <a:spcPts val="1600"/>
              </a:spcBef>
              <a:spcAft>
                <a:spcPts val="1600"/>
              </a:spcAft>
              <a:buClr>
                <a:srgbClr val="434343"/>
              </a:buClr>
              <a:buSzPts val="1000"/>
              <a:buFont typeface="Roboto Condensed Light"/>
              <a:buAutoNum type="romanLcPeriod"/>
              <a:defRPr sz="1000"/>
            </a:lvl9pPr>
          </a:lstStyle>
          <a:p/>
        </p:txBody>
      </p:sp>
      <p:sp>
        <p:nvSpPr>
          <p:cNvPr id="65" name="Google Shape;65;p35"/>
          <p:cNvSpPr txBox="1"/>
          <p:nvPr>
            <p:ph idx="3" type="subTitle"/>
          </p:nvPr>
        </p:nvSpPr>
        <p:spPr>
          <a:xfrm>
            <a:off x="720000" y="1894000"/>
            <a:ext cx="2763000" cy="3390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6" name="Google Shape;66;p35"/>
          <p:cNvSpPr txBox="1"/>
          <p:nvPr>
            <p:ph idx="4" type="subTitle"/>
          </p:nvPr>
        </p:nvSpPr>
        <p:spPr>
          <a:xfrm>
            <a:off x="5658900" y="1894025"/>
            <a:ext cx="2763000" cy="3390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7" name="Google Shape;67;p35"/>
          <p:cNvSpPr/>
          <p:nvPr/>
        </p:nvSpPr>
        <p:spPr>
          <a:xfrm>
            <a:off x="1667550" y="3931099"/>
            <a:ext cx="5809067" cy="1212418"/>
          </a:xfrm>
          <a:custGeom>
            <a:rect b="b" l="l" r="r" t="t"/>
            <a:pathLst>
              <a:path extrusionOk="0" h="46952" w="176059">
                <a:moveTo>
                  <a:pt x="1" y="46951"/>
                </a:moveTo>
                <a:cubicBezTo>
                  <a:pt x="1" y="46951"/>
                  <a:pt x="4211" y="34119"/>
                  <a:pt x="27603" y="31395"/>
                </a:cubicBezTo>
                <a:cubicBezTo>
                  <a:pt x="41471" y="29791"/>
                  <a:pt x="48506" y="23609"/>
                  <a:pt x="51948" y="18864"/>
                </a:cubicBezTo>
                <a:cubicBezTo>
                  <a:pt x="55924" y="13367"/>
                  <a:pt x="61338" y="9090"/>
                  <a:pt x="67604" y="6500"/>
                </a:cubicBezTo>
                <a:cubicBezTo>
                  <a:pt x="72399" y="4511"/>
                  <a:pt x="78163" y="2607"/>
                  <a:pt x="84195" y="1754"/>
                </a:cubicBezTo>
                <a:cubicBezTo>
                  <a:pt x="96760" y="0"/>
                  <a:pt x="108807" y="7352"/>
                  <a:pt x="112984" y="19332"/>
                </a:cubicBezTo>
                <a:cubicBezTo>
                  <a:pt x="114287" y="23108"/>
                  <a:pt x="118849" y="27051"/>
                  <a:pt x="123460" y="27853"/>
                </a:cubicBezTo>
                <a:cubicBezTo>
                  <a:pt x="134321" y="29725"/>
                  <a:pt x="153536" y="33902"/>
                  <a:pt x="153536" y="33902"/>
                </a:cubicBezTo>
                <a:cubicBezTo>
                  <a:pt x="153536" y="33902"/>
                  <a:pt x="173920" y="37661"/>
                  <a:pt x="176059" y="46951"/>
                </a:cubicBezTo>
              </a:path>
            </a:pathLst>
          </a:cu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8" name="Shape 68"/>
        <p:cNvGrpSpPr/>
        <p:nvPr/>
      </p:nvGrpSpPr>
      <p:grpSpPr>
        <a:xfrm>
          <a:off x="0" y="0"/>
          <a:ext cx="0" cy="0"/>
          <a:chOff x="0" y="0"/>
          <a:chExt cx="0" cy="0"/>
        </a:xfrm>
      </p:grpSpPr>
      <p:sp>
        <p:nvSpPr>
          <p:cNvPr id="69" name="Google Shape;69;p36"/>
          <p:cNvSpPr/>
          <p:nvPr/>
        </p:nvSpPr>
        <p:spPr>
          <a:xfrm>
            <a:off x="4038600" y="0"/>
            <a:ext cx="5105400" cy="5143500"/>
          </a:xfrm>
          <a:prstGeom prst="rect">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6"/>
          <p:cNvSpPr txBox="1"/>
          <p:nvPr>
            <p:ph type="title"/>
          </p:nvPr>
        </p:nvSpPr>
        <p:spPr>
          <a:xfrm>
            <a:off x="304710" y="819155"/>
            <a:ext cx="35907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71" name="Google Shape;71;p36"/>
          <p:cNvSpPr txBox="1"/>
          <p:nvPr>
            <p:ph idx="1" type="subTitle"/>
          </p:nvPr>
        </p:nvSpPr>
        <p:spPr>
          <a:xfrm>
            <a:off x="228510" y="2952935"/>
            <a:ext cx="35907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72" name="Google Shape;72;p36"/>
          <p:cNvSpPr txBox="1"/>
          <p:nvPr>
            <p:ph idx="2" type="body"/>
          </p:nvPr>
        </p:nvSpPr>
        <p:spPr>
          <a:xfrm>
            <a:off x="4939500" y="724075"/>
            <a:ext cx="3484500" cy="3695100"/>
          </a:xfrm>
          <a:prstGeom prst="rect">
            <a:avLst/>
          </a:prstGeom>
          <a:noFill/>
          <a:ln>
            <a:noFill/>
          </a:ln>
        </p:spPr>
        <p:txBody>
          <a:bodyPr anchorCtr="0" anchor="ctr" bIns="91425" lIns="91425" spcFirstLastPara="1" rIns="91425" wrap="square" tIns="91425">
            <a:noAutofit/>
          </a:bodyPr>
          <a:lstStyle>
            <a:lvl1pPr indent="-292100" lvl="0" marL="457200" algn="l">
              <a:lnSpc>
                <a:spcPct val="115000"/>
              </a:lnSpc>
              <a:spcBef>
                <a:spcPts val="0"/>
              </a:spcBef>
              <a:spcAft>
                <a:spcPts val="0"/>
              </a:spcAft>
              <a:buSzPts val="1000"/>
              <a:buChar char="●"/>
              <a:defRPr sz="1000"/>
            </a:lvl1pPr>
            <a:lvl2pPr indent="-292100" lvl="1" marL="914400" algn="l">
              <a:lnSpc>
                <a:spcPct val="115000"/>
              </a:lnSpc>
              <a:spcBef>
                <a:spcPts val="1600"/>
              </a:spcBef>
              <a:spcAft>
                <a:spcPts val="0"/>
              </a:spcAft>
              <a:buSzPts val="1000"/>
              <a:buChar char="○"/>
              <a:defRPr sz="1000"/>
            </a:lvl2pPr>
            <a:lvl3pPr indent="-292100" lvl="2" marL="1371600" algn="l">
              <a:lnSpc>
                <a:spcPct val="115000"/>
              </a:lnSpc>
              <a:spcBef>
                <a:spcPts val="1600"/>
              </a:spcBef>
              <a:spcAft>
                <a:spcPts val="0"/>
              </a:spcAft>
              <a:buSzPts val="1000"/>
              <a:buChar char="■"/>
              <a:defRPr sz="1000"/>
            </a:lvl3pPr>
            <a:lvl4pPr indent="-292100" lvl="3" marL="1828800" algn="l">
              <a:lnSpc>
                <a:spcPct val="115000"/>
              </a:lnSpc>
              <a:spcBef>
                <a:spcPts val="1600"/>
              </a:spcBef>
              <a:spcAft>
                <a:spcPts val="0"/>
              </a:spcAft>
              <a:buSzPts val="1000"/>
              <a:buChar char="●"/>
              <a:defRPr sz="1000"/>
            </a:lvl4pPr>
            <a:lvl5pPr indent="-292100" lvl="4" marL="2286000" algn="l">
              <a:lnSpc>
                <a:spcPct val="115000"/>
              </a:lnSpc>
              <a:spcBef>
                <a:spcPts val="1600"/>
              </a:spcBef>
              <a:spcAft>
                <a:spcPts val="0"/>
              </a:spcAft>
              <a:buSzPts val="1000"/>
              <a:buChar char="○"/>
              <a:defRPr sz="1000"/>
            </a:lvl5pPr>
            <a:lvl6pPr indent="-292100" lvl="5" marL="2743200" algn="l">
              <a:lnSpc>
                <a:spcPct val="115000"/>
              </a:lnSpc>
              <a:spcBef>
                <a:spcPts val="1600"/>
              </a:spcBef>
              <a:spcAft>
                <a:spcPts val="0"/>
              </a:spcAft>
              <a:buSzPts val="1000"/>
              <a:buChar char="■"/>
              <a:defRPr sz="1000"/>
            </a:lvl6pPr>
            <a:lvl7pPr indent="-292100" lvl="6" marL="3200400" algn="l">
              <a:lnSpc>
                <a:spcPct val="115000"/>
              </a:lnSpc>
              <a:spcBef>
                <a:spcPts val="1600"/>
              </a:spcBef>
              <a:spcAft>
                <a:spcPts val="0"/>
              </a:spcAft>
              <a:buSzPts val="1000"/>
              <a:buChar char="●"/>
              <a:defRPr sz="1000"/>
            </a:lvl7pPr>
            <a:lvl8pPr indent="-292100" lvl="7" marL="3657600" algn="l">
              <a:lnSpc>
                <a:spcPct val="115000"/>
              </a:lnSpc>
              <a:spcBef>
                <a:spcPts val="1600"/>
              </a:spcBef>
              <a:spcAft>
                <a:spcPts val="0"/>
              </a:spcAft>
              <a:buSzPts val="1000"/>
              <a:buChar char="○"/>
              <a:defRPr sz="1000"/>
            </a:lvl8pPr>
            <a:lvl9pPr indent="-292100" lvl="8" marL="4114800" algn="l">
              <a:lnSpc>
                <a:spcPct val="115000"/>
              </a:lnSpc>
              <a:spcBef>
                <a:spcPts val="1600"/>
              </a:spcBef>
              <a:spcAft>
                <a:spcPts val="1600"/>
              </a:spcAft>
              <a:buSzPts val="1000"/>
              <a:buChar char="■"/>
              <a:defRPr sz="1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73" name="Shape 73"/>
        <p:cNvGrpSpPr/>
        <p:nvPr/>
      </p:nvGrpSpPr>
      <p:grpSpPr>
        <a:xfrm>
          <a:off x="0" y="0"/>
          <a:ext cx="0" cy="0"/>
          <a:chOff x="0" y="0"/>
          <a:chExt cx="0" cy="0"/>
        </a:xfrm>
      </p:grpSpPr>
      <p:sp>
        <p:nvSpPr>
          <p:cNvPr id="74" name="Google Shape;74;p37"/>
          <p:cNvSpPr/>
          <p:nvPr/>
        </p:nvSpPr>
        <p:spPr>
          <a:xfrm>
            <a:off x="1192350" y="625625"/>
            <a:ext cx="6595754" cy="3833136"/>
          </a:xfrm>
          <a:custGeom>
            <a:rect b="b" l="l" r="r" t="t"/>
            <a:pathLst>
              <a:path extrusionOk="0" h="177460" w="305359">
                <a:moveTo>
                  <a:pt x="262195" y="0"/>
                </a:moveTo>
                <a:cubicBezTo>
                  <a:pt x="258473" y="0"/>
                  <a:pt x="254363" y="1311"/>
                  <a:pt x="249880" y="4529"/>
                </a:cubicBezTo>
                <a:cubicBezTo>
                  <a:pt x="244029" y="8719"/>
                  <a:pt x="237832" y="12908"/>
                  <a:pt x="231758" y="16875"/>
                </a:cubicBezTo>
                <a:cubicBezTo>
                  <a:pt x="229627" y="18263"/>
                  <a:pt x="227296" y="19329"/>
                  <a:pt x="224867" y="20023"/>
                </a:cubicBezTo>
                <a:lnTo>
                  <a:pt x="209844" y="24287"/>
                </a:lnTo>
                <a:cubicBezTo>
                  <a:pt x="206944" y="25108"/>
                  <a:pt x="203988" y="25508"/>
                  <a:pt x="201050" y="25508"/>
                </a:cubicBezTo>
                <a:cubicBezTo>
                  <a:pt x="193795" y="25508"/>
                  <a:pt x="186653" y="23071"/>
                  <a:pt x="180741" y="18536"/>
                </a:cubicBezTo>
                <a:cubicBezTo>
                  <a:pt x="168844" y="9391"/>
                  <a:pt x="152459" y="6436"/>
                  <a:pt x="136250" y="6436"/>
                </a:cubicBezTo>
                <a:cubicBezTo>
                  <a:pt x="106628" y="6436"/>
                  <a:pt x="77592" y="16305"/>
                  <a:pt x="77592" y="16305"/>
                </a:cubicBezTo>
                <a:cubicBezTo>
                  <a:pt x="77592" y="16305"/>
                  <a:pt x="54661" y="12264"/>
                  <a:pt x="48786" y="10727"/>
                </a:cubicBezTo>
                <a:cubicBezTo>
                  <a:pt x="47704" y="10441"/>
                  <a:pt x="46204" y="10268"/>
                  <a:pt x="44426" y="10268"/>
                </a:cubicBezTo>
                <a:cubicBezTo>
                  <a:pt x="35570" y="10268"/>
                  <a:pt x="19808" y="14559"/>
                  <a:pt x="14378" y="30559"/>
                </a:cubicBezTo>
                <a:cubicBezTo>
                  <a:pt x="9048" y="46325"/>
                  <a:pt x="23352" y="62314"/>
                  <a:pt x="28632" y="67520"/>
                </a:cubicBezTo>
                <a:cubicBezTo>
                  <a:pt x="32202" y="71015"/>
                  <a:pt x="34929" y="75279"/>
                  <a:pt x="36590" y="79964"/>
                </a:cubicBezTo>
                <a:cubicBezTo>
                  <a:pt x="39788" y="89062"/>
                  <a:pt x="39961" y="102622"/>
                  <a:pt x="22435" y="115463"/>
                </a:cubicBezTo>
                <a:cubicBezTo>
                  <a:pt x="0" y="131873"/>
                  <a:pt x="12445" y="154159"/>
                  <a:pt x="20179" y="164422"/>
                </a:cubicBezTo>
                <a:cubicBezTo>
                  <a:pt x="23327" y="168587"/>
                  <a:pt x="27665" y="171710"/>
                  <a:pt x="32599" y="173421"/>
                </a:cubicBezTo>
                <a:cubicBezTo>
                  <a:pt x="37677" y="175147"/>
                  <a:pt x="45157" y="176879"/>
                  <a:pt x="54741" y="176879"/>
                </a:cubicBezTo>
                <a:cubicBezTo>
                  <a:pt x="64291" y="176879"/>
                  <a:pt x="75930" y="175159"/>
                  <a:pt x="89367" y="170000"/>
                </a:cubicBezTo>
                <a:cubicBezTo>
                  <a:pt x="100815" y="165592"/>
                  <a:pt x="118494" y="164014"/>
                  <a:pt x="137937" y="164014"/>
                </a:cubicBezTo>
                <a:cubicBezTo>
                  <a:pt x="173056" y="164014"/>
                  <a:pt x="213934" y="169162"/>
                  <a:pt x="234262" y="172082"/>
                </a:cubicBezTo>
                <a:cubicBezTo>
                  <a:pt x="240360" y="172975"/>
                  <a:pt x="246384" y="174388"/>
                  <a:pt x="252235" y="176296"/>
                </a:cubicBezTo>
                <a:cubicBezTo>
                  <a:pt x="254243" y="176934"/>
                  <a:pt x="256700" y="177459"/>
                  <a:pt x="259356" y="177459"/>
                </a:cubicBezTo>
                <a:cubicBezTo>
                  <a:pt x="267850" y="177459"/>
                  <a:pt x="278382" y="172090"/>
                  <a:pt x="282800" y="147863"/>
                </a:cubicBezTo>
                <a:cubicBezTo>
                  <a:pt x="283222" y="145607"/>
                  <a:pt x="283346" y="143301"/>
                  <a:pt x="283172" y="140996"/>
                </a:cubicBezTo>
                <a:cubicBezTo>
                  <a:pt x="282577" y="133336"/>
                  <a:pt x="280148" y="114917"/>
                  <a:pt x="270232" y="102076"/>
                </a:cubicBezTo>
                <a:cubicBezTo>
                  <a:pt x="268001" y="99250"/>
                  <a:pt x="267034" y="95656"/>
                  <a:pt x="267579" y="92111"/>
                </a:cubicBezTo>
                <a:cubicBezTo>
                  <a:pt x="268398" y="87128"/>
                  <a:pt x="271992" y="80485"/>
                  <a:pt x="283346" y="74238"/>
                </a:cubicBezTo>
                <a:cubicBezTo>
                  <a:pt x="305359" y="62165"/>
                  <a:pt x="287386" y="25278"/>
                  <a:pt x="287386" y="25278"/>
                </a:cubicBezTo>
                <a:cubicBezTo>
                  <a:pt x="287386" y="25278"/>
                  <a:pt x="278538" y="0"/>
                  <a:pt x="262195" y="0"/>
                </a:cubicBezTo>
                <a:close/>
              </a:path>
            </a:pathLst>
          </a:cu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7"/>
          <p:cNvSpPr txBox="1"/>
          <p:nvPr>
            <p:ph type="title"/>
          </p:nvPr>
        </p:nvSpPr>
        <p:spPr>
          <a:xfrm>
            <a:off x="3192200" y="1520775"/>
            <a:ext cx="2649300" cy="810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76" name="Google Shape;76;p37"/>
          <p:cNvSpPr txBox="1"/>
          <p:nvPr>
            <p:ph idx="1" type="subTitle"/>
          </p:nvPr>
        </p:nvSpPr>
        <p:spPr>
          <a:xfrm>
            <a:off x="3192200" y="2324925"/>
            <a:ext cx="2649300" cy="2029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000"/>
              <a:buNone/>
              <a:defRPr sz="1200"/>
            </a:lvl1pPr>
            <a:lvl2pPr lvl="1" algn="ctr">
              <a:lnSpc>
                <a:spcPct val="100000"/>
              </a:lnSpc>
              <a:spcBef>
                <a:spcPts val="160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500"/>
              <a:buFont typeface="Pompiere"/>
              <a:buNone/>
              <a:defRPr b="0" i="0" sz="3500" u="none" cap="none" strike="noStrike">
                <a:solidFill>
                  <a:schemeClr val="dk1"/>
                </a:solidFill>
                <a:latin typeface="Pompiere"/>
                <a:ea typeface="Pompiere"/>
                <a:cs typeface="Pompiere"/>
                <a:sym typeface="Pompiere"/>
              </a:defRPr>
            </a:lvl1pPr>
            <a:lvl2pPr lvl="1" marR="0" rtl="0" algn="l">
              <a:lnSpc>
                <a:spcPct val="100000"/>
              </a:lnSpc>
              <a:spcBef>
                <a:spcPts val="0"/>
              </a:spcBef>
              <a:spcAft>
                <a:spcPts val="0"/>
              </a:spcAft>
              <a:buClr>
                <a:schemeClr val="dk1"/>
              </a:buClr>
              <a:buSzPts val="3500"/>
              <a:buFont typeface="Pompiere"/>
              <a:buNone/>
              <a:defRPr b="0" i="0" sz="3500" u="none" cap="none" strike="noStrike">
                <a:solidFill>
                  <a:schemeClr val="dk1"/>
                </a:solidFill>
                <a:latin typeface="Pompiere"/>
                <a:ea typeface="Pompiere"/>
                <a:cs typeface="Pompiere"/>
                <a:sym typeface="Pompiere"/>
              </a:defRPr>
            </a:lvl2pPr>
            <a:lvl3pPr lvl="2" marR="0" rtl="0" algn="l">
              <a:lnSpc>
                <a:spcPct val="100000"/>
              </a:lnSpc>
              <a:spcBef>
                <a:spcPts val="0"/>
              </a:spcBef>
              <a:spcAft>
                <a:spcPts val="0"/>
              </a:spcAft>
              <a:buClr>
                <a:schemeClr val="dk1"/>
              </a:buClr>
              <a:buSzPts val="3500"/>
              <a:buFont typeface="Pompiere"/>
              <a:buNone/>
              <a:defRPr b="0" i="0" sz="3500" u="none" cap="none" strike="noStrike">
                <a:solidFill>
                  <a:schemeClr val="dk1"/>
                </a:solidFill>
                <a:latin typeface="Pompiere"/>
                <a:ea typeface="Pompiere"/>
                <a:cs typeface="Pompiere"/>
                <a:sym typeface="Pompiere"/>
              </a:defRPr>
            </a:lvl3pPr>
            <a:lvl4pPr lvl="3" marR="0" rtl="0" algn="l">
              <a:lnSpc>
                <a:spcPct val="100000"/>
              </a:lnSpc>
              <a:spcBef>
                <a:spcPts val="0"/>
              </a:spcBef>
              <a:spcAft>
                <a:spcPts val="0"/>
              </a:spcAft>
              <a:buClr>
                <a:schemeClr val="dk1"/>
              </a:buClr>
              <a:buSzPts val="3500"/>
              <a:buFont typeface="Pompiere"/>
              <a:buNone/>
              <a:defRPr b="0" i="0" sz="3500" u="none" cap="none" strike="noStrike">
                <a:solidFill>
                  <a:schemeClr val="dk1"/>
                </a:solidFill>
                <a:latin typeface="Pompiere"/>
                <a:ea typeface="Pompiere"/>
                <a:cs typeface="Pompiere"/>
                <a:sym typeface="Pompiere"/>
              </a:defRPr>
            </a:lvl4pPr>
            <a:lvl5pPr lvl="4" marR="0" rtl="0" algn="l">
              <a:lnSpc>
                <a:spcPct val="100000"/>
              </a:lnSpc>
              <a:spcBef>
                <a:spcPts val="0"/>
              </a:spcBef>
              <a:spcAft>
                <a:spcPts val="0"/>
              </a:spcAft>
              <a:buClr>
                <a:schemeClr val="dk1"/>
              </a:buClr>
              <a:buSzPts val="3500"/>
              <a:buFont typeface="Pompiere"/>
              <a:buNone/>
              <a:defRPr b="0" i="0" sz="3500" u="none" cap="none" strike="noStrike">
                <a:solidFill>
                  <a:schemeClr val="dk1"/>
                </a:solidFill>
                <a:latin typeface="Pompiere"/>
                <a:ea typeface="Pompiere"/>
                <a:cs typeface="Pompiere"/>
                <a:sym typeface="Pompiere"/>
              </a:defRPr>
            </a:lvl5pPr>
            <a:lvl6pPr lvl="5" marR="0" rtl="0" algn="l">
              <a:lnSpc>
                <a:spcPct val="100000"/>
              </a:lnSpc>
              <a:spcBef>
                <a:spcPts val="0"/>
              </a:spcBef>
              <a:spcAft>
                <a:spcPts val="0"/>
              </a:spcAft>
              <a:buClr>
                <a:schemeClr val="dk1"/>
              </a:buClr>
              <a:buSzPts val="3500"/>
              <a:buFont typeface="Pompiere"/>
              <a:buNone/>
              <a:defRPr b="0" i="0" sz="3500" u="none" cap="none" strike="noStrike">
                <a:solidFill>
                  <a:schemeClr val="dk1"/>
                </a:solidFill>
                <a:latin typeface="Pompiere"/>
                <a:ea typeface="Pompiere"/>
                <a:cs typeface="Pompiere"/>
                <a:sym typeface="Pompiere"/>
              </a:defRPr>
            </a:lvl6pPr>
            <a:lvl7pPr lvl="6" marR="0" rtl="0" algn="l">
              <a:lnSpc>
                <a:spcPct val="100000"/>
              </a:lnSpc>
              <a:spcBef>
                <a:spcPts val="0"/>
              </a:spcBef>
              <a:spcAft>
                <a:spcPts val="0"/>
              </a:spcAft>
              <a:buClr>
                <a:schemeClr val="dk1"/>
              </a:buClr>
              <a:buSzPts val="3500"/>
              <a:buFont typeface="Pompiere"/>
              <a:buNone/>
              <a:defRPr b="0" i="0" sz="3500" u="none" cap="none" strike="noStrike">
                <a:solidFill>
                  <a:schemeClr val="dk1"/>
                </a:solidFill>
                <a:latin typeface="Pompiere"/>
                <a:ea typeface="Pompiere"/>
                <a:cs typeface="Pompiere"/>
                <a:sym typeface="Pompiere"/>
              </a:defRPr>
            </a:lvl7pPr>
            <a:lvl8pPr lvl="7" marR="0" rtl="0" algn="l">
              <a:lnSpc>
                <a:spcPct val="100000"/>
              </a:lnSpc>
              <a:spcBef>
                <a:spcPts val="0"/>
              </a:spcBef>
              <a:spcAft>
                <a:spcPts val="0"/>
              </a:spcAft>
              <a:buClr>
                <a:schemeClr val="dk1"/>
              </a:buClr>
              <a:buSzPts val="3500"/>
              <a:buFont typeface="Pompiere"/>
              <a:buNone/>
              <a:defRPr b="0" i="0" sz="3500" u="none" cap="none" strike="noStrike">
                <a:solidFill>
                  <a:schemeClr val="dk1"/>
                </a:solidFill>
                <a:latin typeface="Pompiere"/>
                <a:ea typeface="Pompiere"/>
                <a:cs typeface="Pompiere"/>
                <a:sym typeface="Pompiere"/>
              </a:defRPr>
            </a:lvl8pPr>
            <a:lvl9pPr lvl="8" marR="0" rtl="0" algn="l">
              <a:lnSpc>
                <a:spcPct val="100000"/>
              </a:lnSpc>
              <a:spcBef>
                <a:spcPts val="0"/>
              </a:spcBef>
              <a:spcAft>
                <a:spcPts val="0"/>
              </a:spcAft>
              <a:buClr>
                <a:schemeClr val="dk1"/>
              </a:buClr>
              <a:buSzPts val="3500"/>
              <a:buFont typeface="Pompiere"/>
              <a:buNone/>
              <a:defRPr b="0" i="0" sz="3500" u="none" cap="none" strike="noStrike">
                <a:solidFill>
                  <a:schemeClr val="dk1"/>
                </a:solidFill>
                <a:latin typeface="Pompiere"/>
                <a:ea typeface="Pompiere"/>
                <a:cs typeface="Pompiere"/>
                <a:sym typeface="Pompiere"/>
              </a:defRPr>
            </a:lvl9pPr>
          </a:lstStyle>
          <a:p/>
        </p:txBody>
      </p:sp>
      <p:sp>
        <p:nvSpPr>
          <p:cNvPr id="7" name="Google Shape;7;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Hind"/>
              <a:buChar char="●"/>
              <a:defRPr b="0" i="0" sz="1800" u="none" cap="none" strike="noStrike">
                <a:solidFill>
                  <a:schemeClr val="dk1"/>
                </a:solidFill>
                <a:latin typeface="Hind"/>
                <a:ea typeface="Hind"/>
                <a:cs typeface="Hind"/>
                <a:sym typeface="Hind"/>
              </a:defRPr>
            </a:lvl1pPr>
            <a:lvl2pPr indent="-317500" lvl="1" marL="914400" marR="0" rtl="0" algn="l">
              <a:lnSpc>
                <a:spcPct val="115000"/>
              </a:lnSpc>
              <a:spcBef>
                <a:spcPts val="1600"/>
              </a:spcBef>
              <a:spcAft>
                <a:spcPts val="0"/>
              </a:spcAft>
              <a:buClr>
                <a:schemeClr val="dk1"/>
              </a:buClr>
              <a:buSzPts val="1400"/>
              <a:buFont typeface="Hind"/>
              <a:buChar char="○"/>
              <a:defRPr b="0" i="0" sz="1400" u="none" cap="none" strike="noStrike">
                <a:solidFill>
                  <a:schemeClr val="dk1"/>
                </a:solidFill>
                <a:latin typeface="Hind"/>
                <a:ea typeface="Hind"/>
                <a:cs typeface="Hind"/>
                <a:sym typeface="Hind"/>
              </a:defRPr>
            </a:lvl2pPr>
            <a:lvl3pPr indent="-317500" lvl="2" marL="1371600" marR="0" rtl="0" algn="l">
              <a:lnSpc>
                <a:spcPct val="115000"/>
              </a:lnSpc>
              <a:spcBef>
                <a:spcPts val="1600"/>
              </a:spcBef>
              <a:spcAft>
                <a:spcPts val="0"/>
              </a:spcAft>
              <a:buClr>
                <a:schemeClr val="dk1"/>
              </a:buClr>
              <a:buSzPts val="1400"/>
              <a:buFont typeface="Hind"/>
              <a:buChar char="■"/>
              <a:defRPr b="0" i="0" sz="1400" u="none" cap="none" strike="noStrike">
                <a:solidFill>
                  <a:schemeClr val="dk1"/>
                </a:solidFill>
                <a:latin typeface="Hind"/>
                <a:ea typeface="Hind"/>
                <a:cs typeface="Hind"/>
                <a:sym typeface="Hind"/>
              </a:defRPr>
            </a:lvl3pPr>
            <a:lvl4pPr indent="-317500" lvl="3" marL="1828800" marR="0" rtl="0" algn="l">
              <a:lnSpc>
                <a:spcPct val="115000"/>
              </a:lnSpc>
              <a:spcBef>
                <a:spcPts val="1600"/>
              </a:spcBef>
              <a:spcAft>
                <a:spcPts val="0"/>
              </a:spcAft>
              <a:buClr>
                <a:schemeClr val="dk1"/>
              </a:buClr>
              <a:buSzPts val="1400"/>
              <a:buFont typeface="Hind"/>
              <a:buChar char="●"/>
              <a:defRPr b="0" i="0" sz="1400" u="none" cap="none" strike="noStrike">
                <a:solidFill>
                  <a:schemeClr val="dk1"/>
                </a:solidFill>
                <a:latin typeface="Hind"/>
                <a:ea typeface="Hind"/>
                <a:cs typeface="Hind"/>
                <a:sym typeface="Hind"/>
              </a:defRPr>
            </a:lvl4pPr>
            <a:lvl5pPr indent="-317500" lvl="4" marL="2286000" marR="0" rtl="0" algn="l">
              <a:lnSpc>
                <a:spcPct val="115000"/>
              </a:lnSpc>
              <a:spcBef>
                <a:spcPts val="1600"/>
              </a:spcBef>
              <a:spcAft>
                <a:spcPts val="0"/>
              </a:spcAft>
              <a:buClr>
                <a:schemeClr val="dk1"/>
              </a:buClr>
              <a:buSzPts val="1400"/>
              <a:buFont typeface="Hind"/>
              <a:buChar char="○"/>
              <a:defRPr b="0" i="0" sz="1400" u="none" cap="none" strike="noStrike">
                <a:solidFill>
                  <a:schemeClr val="dk1"/>
                </a:solidFill>
                <a:latin typeface="Hind"/>
                <a:ea typeface="Hind"/>
                <a:cs typeface="Hind"/>
                <a:sym typeface="Hind"/>
              </a:defRPr>
            </a:lvl5pPr>
            <a:lvl6pPr indent="-317500" lvl="5" marL="2743200" marR="0" rtl="0" algn="l">
              <a:lnSpc>
                <a:spcPct val="115000"/>
              </a:lnSpc>
              <a:spcBef>
                <a:spcPts val="1600"/>
              </a:spcBef>
              <a:spcAft>
                <a:spcPts val="0"/>
              </a:spcAft>
              <a:buClr>
                <a:schemeClr val="dk1"/>
              </a:buClr>
              <a:buSzPts val="1400"/>
              <a:buFont typeface="Hind"/>
              <a:buChar char="■"/>
              <a:defRPr b="0" i="0" sz="1400" u="none" cap="none" strike="noStrike">
                <a:solidFill>
                  <a:schemeClr val="dk1"/>
                </a:solidFill>
                <a:latin typeface="Hind"/>
                <a:ea typeface="Hind"/>
                <a:cs typeface="Hind"/>
                <a:sym typeface="Hind"/>
              </a:defRPr>
            </a:lvl6pPr>
            <a:lvl7pPr indent="-317500" lvl="6" marL="3200400" marR="0" rtl="0" algn="l">
              <a:lnSpc>
                <a:spcPct val="115000"/>
              </a:lnSpc>
              <a:spcBef>
                <a:spcPts val="1600"/>
              </a:spcBef>
              <a:spcAft>
                <a:spcPts val="0"/>
              </a:spcAft>
              <a:buClr>
                <a:schemeClr val="dk1"/>
              </a:buClr>
              <a:buSzPts val="1400"/>
              <a:buFont typeface="Hind"/>
              <a:buChar char="●"/>
              <a:defRPr b="0" i="0" sz="1400" u="none" cap="none" strike="noStrike">
                <a:solidFill>
                  <a:schemeClr val="dk1"/>
                </a:solidFill>
                <a:latin typeface="Hind"/>
                <a:ea typeface="Hind"/>
                <a:cs typeface="Hind"/>
                <a:sym typeface="Hind"/>
              </a:defRPr>
            </a:lvl7pPr>
            <a:lvl8pPr indent="-317500" lvl="7" marL="3657600" marR="0" rtl="0" algn="l">
              <a:lnSpc>
                <a:spcPct val="115000"/>
              </a:lnSpc>
              <a:spcBef>
                <a:spcPts val="1600"/>
              </a:spcBef>
              <a:spcAft>
                <a:spcPts val="0"/>
              </a:spcAft>
              <a:buClr>
                <a:schemeClr val="dk1"/>
              </a:buClr>
              <a:buSzPts val="1400"/>
              <a:buFont typeface="Hind"/>
              <a:buChar char="○"/>
              <a:defRPr b="0" i="0" sz="1400" u="none" cap="none" strike="noStrike">
                <a:solidFill>
                  <a:schemeClr val="dk1"/>
                </a:solidFill>
                <a:latin typeface="Hind"/>
                <a:ea typeface="Hind"/>
                <a:cs typeface="Hind"/>
                <a:sym typeface="Hind"/>
              </a:defRPr>
            </a:lvl8pPr>
            <a:lvl9pPr indent="-317500" lvl="8" marL="4114800" marR="0" rtl="0" algn="l">
              <a:lnSpc>
                <a:spcPct val="115000"/>
              </a:lnSpc>
              <a:spcBef>
                <a:spcPts val="1600"/>
              </a:spcBef>
              <a:spcAft>
                <a:spcPts val="1600"/>
              </a:spcAft>
              <a:buClr>
                <a:schemeClr val="dk1"/>
              </a:buClr>
              <a:buSzPts val="1400"/>
              <a:buFont typeface="Hind"/>
              <a:buChar char="■"/>
              <a:defRPr b="0" i="0" sz="1400" u="none" cap="none" strike="noStrike">
                <a:solidFill>
                  <a:schemeClr val="dk1"/>
                </a:solidFill>
                <a:latin typeface="Hind"/>
                <a:ea typeface="Hind"/>
                <a:cs typeface="Hind"/>
                <a:sym typeface="Hind"/>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
          <p:cNvSpPr txBox="1"/>
          <p:nvPr>
            <p:ph type="ctrTitle"/>
          </p:nvPr>
        </p:nvSpPr>
        <p:spPr>
          <a:xfrm>
            <a:off x="5485450" y="860400"/>
            <a:ext cx="2938500" cy="2692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5200"/>
              <a:buNone/>
            </a:pPr>
            <a:r>
              <a:rPr lang="en-US"/>
              <a:t>Neck injury</a:t>
            </a:r>
            <a:endParaRPr/>
          </a:p>
        </p:txBody>
      </p:sp>
      <p:sp>
        <p:nvSpPr>
          <p:cNvPr id="259" name="Google Shape;259;p1"/>
          <p:cNvSpPr txBox="1"/>
          <p:nvPr>
            <p:ph idx="1" type="subTitle"/>
          </p:nvPr>
        </p:nvSpPr>
        <p:spPr>
          <a:xfrm>
            <a:off x="5925750" y="3659875"/>
            <a:ext cx="2498400" cy="51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Prepared by :</a:t>
            </a:r>
            <a:br>
              <a:rPr lang="en-US"/>
            </a:br>
            <a:r>
              <a:rPr lang="en-US"/>
              <a:t>Mohammed Hashim</a:t>
            </a:r>
            <a:endParaRPr/>
          </a:p>
          <a:p>
            <a:pPr indent="0" lvl="0" marL="0" rtl="0" algn="l">
              <a:lnSpc>
                <a:spcPct val="100000"/>
              </a:lnSpc>
              <a:spcBef>
                <a:spcPts val="0"/>
              </a:spcBef>
              <a:spcAft>
                <a:spcPts val="0"/>
              </a:spcAft>
              <a:buSzPts val="2800"/>
              <a:buNone/>
            </a:pPr>
            <a:r>
              <a:rPr lang="en-US"/>
              <a:t>Mohammad Al-Zoubi</a:t>
            </a:r>
            <a:endParaRPr/>
          </a:p>
          <a:p>
            <a:pPr indent="0" lvl="0" marL="0" rtl="0" algn="l">
              <a:lnSpc>
                <a:spcPct val="100000"/>
              </a:lnSpc>
              <a:spcBef>
                <a:spcPts val="0"/>
              </a:spcBef>
              <a:spcAft>
                <a:spcPts val="0"/>
              </a:spcAft>
              <a:buSzPts val="2800"/>
              <a:buNone/>
            </a:pPr>
            <a:r>
              <a:rPr lang="en-US"/>
              <a:t>Mohannad Al-Zaben</a:t>
            </a:r>
            <a:endParaRPr/>
          </a:p>
        </p:txBody>
      </p:sp>
      <p:grpSp>
        <p:nvGrpSpPr>
          <p:cNvPr id="260" name="Google Shape;260;p1"/>
          <p:cNvGrpSpPr/>
          <p:nvPr/>
        </p:nvGrpSpPr>
        <p:grpSpPr>
          <a:xfrm>
            <a:off x="316599" y="1608692"/>
            <a:ext cx="4255411" cy="3394827"/>
            <a:chOff x="-132051" y="1608692"/>
            <a:chExt cx="4255411" cy="3394827"/>
          </a:xfrm>
        </p:grpSpPr>
        <p:sp>
          <p:nvSpPr>
            <p:cNvPr id="261" name="Google Shape;261;p1"/>
            <p:cNvSpPr/>
            <p:nvPr/>
          </p:nvSpPr>
          <p:spPr>
            <a:xfrm flipH="1">
              <a:off x="2420184" y="1617801"/>
              <a:ext cx="832070" cy="838576"/>
            </a:xfrm>
            <a:custGeom>
              <a:rect b="b" l="l" r="r" t="t"/>
              <a:pathLst>
                <a:path extrusionOk="0" h="22556" w="22381">
                  <a:moveTo>
                    <a:pt x="5631" y="0"/>
                  </a:moveTo>
                  <a:cubicBezTo>
                    <a:pt x="3745" y="0"/>
                    <a:pt x="2175" y="360"/>
                    <a:pt x="1484" y="677"/>
                  </a:cubicBezTo>
                  <a:cubicBezTo>
                    <a:pt x="548" y="1109"/>
                    <a:pt x="1" y="1973"/>
                    <a:pt x="173" y="2837"/>
                  </a:cubicBezTo>
                  <a:cubicBezTo>
                    <a:pt x="361" y="3687"/>
                    <a:pt x="1181" y="4292"/>
                    <a:pt x="1181" y="4292"/>
                  </a:cubicBezTo>
                  <a:cubicBezTo>
                    <a:pt x="1181" y="4292"/>
                    <a:pt x="1326" y="4349"/>
                    <a:pt x="1570" y="4479"/>
                  </a:cubicBezTo>
                  <a:cubicBezTo>
                    <a:pt x="2132" y="4781"/>
                    <a:pt x="2665" y="5170"/>
                    <a:pt x="3140" y="5631"/>
                  </a:cubicBezTo>
                  <a:cubicBezTo>
                    <a:pt x="3558" y="6034"/>
                    <a:pt x="3918" y="6524"/>
                    <a:pt x="4191" y="7057"/>
                  </a:cubicBezTo>
                  <a:cubicBezTo>
                    <a:pt x="4206" y="7085"/>
                    <a:pt x="4235" y="7129"/>
                    <a:pt x="4249" y="7157"/>
                  </a:cubicBezTo>
                  <a:cubicBezTo>
                    <a:pt x="5185" y="9145"/>
                    <a:pt x="4451" y="10931"/>
                    <a:pt x="4652" y="15064"/>
                  </a:cubicBezTo>
                  <a:cubicBezTo>
                    <a:pt x="4782" y="17829"/>
                    <a:pt x="6337" y="20378"/>
                    <a:pt x="9318" y="21674"/>
                  </a:cubicBezTo>
                  <a:cubicBezTo>
                    <a:pt x="10613" y="22232"/>
                    <a:pt x="12175" y="22556"/>
                    <a:pt x="14007" y="22556"/>
                  </a:cubicBezTo>
                  <a:cubicBezTo>
                    <a:pt x="14254" y="22556"/>
                    <a:pt x="14505" y="22550"/>
                    <a:pt x="14762" y="22538"/>
                  </a:cubicBezTo>
                  <a:cubicBezTo>
                    <a:pt x="17008" y="22437"/>
                    <a:pt x="20335" y="20176"/>
                    <a:pt x="21358" y="18779"/>
                  </a:cubicBezTo>
                  <a:cubicBezTo>
                    <a:pt x="22380" y="17382"/>
                    <a:pt x="21012" y="14516"/>
                    <a:pt x="21012" y="14473"/>
                  </a:cubicBezTo>
                  <a:lnTo>
                    <a:pt x="21012" y="14473"/>
                  </a:lnTo>
                  <a:cubicBezTo>
                    <a:pt x="21286" y="14776"/>
                    <a:pt x="21588" y="15078"/>
                    <a:pt x="21905" y="15366"/>
                  </a:cubicBezTo>
                  <a:cubicBezTo>
                    <a:pt x="21790" y="14344"/>
                    <a:pt x="21430" y="12414"/>
                    <a:pt x="18895" y="10743"/>
                  </a:cubicBezTo>
                  <a:cubicBezTo>
                    <a:pt x="16375" y="9058"/>
                    <a:pt x="13984" y="7229"/>
                    <a:pt x="13984" y="7229"/>
                  </a:cubicBezTo>
                  <a:cubicBezTo>
                    <a:pt x="12645" y="6077"/>
                    <a:pt x="12011" y="4724"/>
                    <a:pt x="11666" y="4018"/>
                  </a:cubicBezTo>
                  <a:cubicBezTo>
                    <a:pt x="11334" y="3312"/>
                    <a:pt x="10326" y="533"/>
                    <a:pt x="7619" y="144"/>
                  </a:cubicBezTo>
                  <a:cubicBezTo>
                    <a:pt x="6956" y="43"/>
                    <a:pt x="6294" y="0"/>
                    <a:pt x="5631"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
            <p:cNvSpPr/>
            <p:nvPr/>
          </p:nvSpPr>
          <p:spPr>
            <a:xfrm flipH="1">
              <a:off x="2536364" y="1683084"/>
              <a:ext cx="667150" cy="738085"/>
            </a:xfrm>
            <a:custGeom>
              <a:rect b="b" l="l" r="r" t="t"/>
              <a:pathLst>
                <a:path extrusionOk="0" h="19853" w="17945">
                  <a:moveTo>
                    <a:pt x="245" y="1"/>
                  </a:moveTo>
                  <a:lnTo>
                    <a:pt x="245" y="1"/>
                  </a:lnTo>
                  <a:cubicBezTo>
                    <a:pt x="0" y="1110"/>
                    <a:pt x="43" y="2017"/>
                    <a:pt x="259" y="2723"/>
                  </a:cubicBezTo>
                  <a:cubicBezTo>
                    <a:pt x="821" y="3025"/>
                    <a:pt x="1354" y="3414"/>
                    <a:pt x="1829" y="3875"/>
                  </a:cubicBezTo>
                  <a:cubicBezTo>
                    <a:pt x="1843" y="3889"/>
                    <a:pt x="1872" y="3918"/>
                    <a:pt x="1901" y="3947"/>
                  </a:cubicBezTo>
                  <a:cubicBezTo>
                    <a:pt x="1915" y="3947"/>
                    <a:pt x="1915" y="3961"/>
                    <a:pt x="1930" y="3976"/>
                  </a:cubicBezTo>
                  <a:cubicBezTo>
                    <a:pt x="1944" y="3990"/>
                    <a:pt x="1959" y="4005"/>
                    <a:pt x="1973" y="4019"/>
                  </a:cubicBezTo>
                  <a:cubicBezTo>
                    <a:pt x="1987" y="4033"/>
                    <a:pt x="2002" y="4048"/>
                    <a:pt x="2002" y="4062"/>
                  </a:cubicBezTo>
                  <a:cubicBezTo>
                    <a:pt x="2016" y="4077"/>
                    <a:pt x="2031" y="4091"/>
                    <a:pt x="2045" y="4105"/>
                  </a:cubicBezTo>
                  <a:lnTo>
                    <a:pt x="2088" y="4134"/>
                  </a:lnTo>
                  <a:cubicBezTo>
                    <a:pt x="2103" y="4149"/>
                    <a:pt x="2117" y="4163"/>
                    <a:pt x="2117" y="4177"/>
                  </a:cubicBezTo>
                  <a:cubicBezTo>
                    <a:pt x="2131" y="4192"/>
                    <a:pt x="2146" y="4206"/>
                    <a:pt x="2160" y="4221"/>
                  </a:cubicBezTo>
                  <a:cubicBezTo>
                    <a:pt x="2175" y="4235"/>
                    <a:pt x="2189" y="4249"/>
                    <a:pt x="2203" y="4264"/>
                  </a:cubicBezTo>
                  <a:cubicBezTo>
                    <a:pt x="2203" y="4278"/>
                    <a:pt x="2218" y="4293"/>
                    <a:pt x="2232" y="4307"/>
                  </a:cubicBezTo>
                  <a:cubicBezTo>
                    <a:pt x="2247" y="4321"/>
                    <a:pt x="2261" y="4336"/>
                    <a:pt x="2275" y="4350"/>
                  </a:cubicBezTo>
                  <a:lnTo>
                    <a:pt x="2304" y="4393"/>
                  </a:lnTo>
                  <a:lnTo>
                    <a:pt x="2333" y="4437"/>
                  </a:lnTo>
                  <a:cubicBezTo>
                    <a:pt x="2348" y="4451"/>
                    <a:pt x="2362" y="4480"/>
                    <a:pt x="2376" y="4494"/>
                  </a:cubicBezTo>
                  <a:cubicBezTo>
                    <a:pt x="2391" y="4509"/>
                    <a:pt x="2405" y="4523"/>
                    <a:pt x="2405" y="4537"/>
                  </a:cubicBezTo>
                  <a:cubicBezTo>
                    <a:pt x="2420" y="4552"/>
                    <a:pt x="2434" y="4566"/>
                    <a:pt x="2448" y="4581"/>
                  </a:cubicBezTo>
                  <a:cubicBezTo>
                    <a:pt x="2463" y="4595"/>
                    <a:pt x="2463" y="4609"/>
                    <a:pt x="2477" y="4624"/>
                  </a:cubicBezTo>
                  <a:cubicBezTo>
                    <a:pt x="2492" y="4638"/>
                    <a:pt x="2506" y="4653"/>
                    <a:pt x="2520" y="4681"/>
                  </a:cubicBezTo>
                  <a:cubicBezTo>
                    <a:pt x="2520" y="4696"/>
                    <a:pt x="2535" y="4710"/>
                    <a:pt x="2549" y="4725"/>
                  </a:cubicBezTo>
                  <a:lnTo>
                    <a:pt x="2578" y="4768"/>
                  </a:lnTo>
                  <a:lnTo>
                    <a:pt x="2607" y="4825"/>
                  </a:lnTo>
                  <a:cubicBezTo>
                    <a:pt x="2621" y="4840"/>
                    <a:pt x="2636" y="4854"/>
                    <a:pt x="2650" y="4869"/>
                  </a:cubicBezTo>
                  <a:cubicBezTo>
                    <a:pt x="2650" y="4883"/>
                    <a:pt x="2664" y="4897"/>
                    <a:pt x="2679" y="4926"/>
                  </a:cubicBezTo>
                  <a:cubicBezTo>
                    <a:pt x="2679" y="4941"/>
                    <a:pt x="2693" y="4955"/>
                    <a:pt x="2708" y="4969"/>
                  </a:cubicBezTo>
                  <a:cubicBezTo>
                    <a:pt x="2722" y="4998"/>
                    <a:pt x="2722" y="5013"/>
                    <a:pt x="2736" y="5027"/>
                  </a:cubicBezTo>
                  <a:lnTo>
                    <a:pt x="2765" y="5070"/>
                  </a:lnTo>
                  <a:cubicBezTo>
                    <a:pt x="2780" y="5099"/>
                    <a:pt x="2794" y="5113"/>
                    <a:pt x="2794" y="5128"/>
                  </a:cubicBezTo>
                  <a:cubicBezTo>
                    <a:pt x="2808" y="5157"/>
                    <a:pt x="2823" y="5171"/>
                    <a:pt x="2823" y="5185"/>
                  </a:cubicBezTo>
                  <a:cubicBezTo>
                    <a:pt x="2837" y="5200"/>
                    <a:pt x="2852" y="5229"/>
                    <a:pt x="2866" y="5243"/>
                  </a:cubicBezTo>
                  <a:cubicBezTo>
                    <a:pt x="2866" y="5257"/>
                    <a:pt x="2880" y="5272"/>
                    <a:pt x="2880" y="5286"/>
                  </a:cubicBezTo>
                  <a:cubicBezTo>
                    <a:pt x="2895" y="5329"/>
                    <a:pt x="2924" y="5358"/>
                    <a:pt x="2938" y="5401"/>
                  </a:cubicBezTo>
                  <a:cubicBezTo>
                    <a:pt x="3874" y="7389"/>
                    <a:pt x="3140" y="9175"/>
                    <a:pt x="3341" y="13308"/>
                  </a:cubicBezTo>
                  <a:cubicBezTo>
                    <a:pt x="3428" y="15655"/>
                    <a:pt x="4637" y="17815"/>
                    <a:pt x="6581" y="19126"/>
                  </a:cubicBezTo>
                  <a:cubicBezTo>
                    <a:pt x="7273" y="19595"/>
                    <a:pt x="8082" y="19853"/>
                    <a:pt x="8907" y="19853"/>
                  </a:cubicBezTo>
                  <a:cubicBezTo>
                    <a:pt x="9044" y="19853"/>
                    <a:pt x="9181" y="19846"/>
                    <a:pt x="9318" y="19832"/>
                  </a:cubicBezTo>
                  <a:lnTo>
                    <a:pt x="9332" y="19832"/>
                  </a:lnTo>
                  <a:cubicBezTo>
                    <a:pt x="10729" y="19702"/>
                    <a:pt x="12112" y="19443"/>
                    <a:pt x="13393" y="18881"/>
                  </a:cubicBezTo>
                  <a:cubicBezTo>
                    <a:pt x="14675" y="18334"/>
                    <a:pt x="15841" y="17455"/>
                    <a:pt x="16576" y="16274"/>
                  </a:cubicBezTo>
                  <a:cubicBezTo>
                    <a:pt x="17310" y="15079"/>
                    <a:pt x="17670" y="13553"/>
                    <a:pt x="17210" y="12242"/>
                  </a:cubicBezTo>
                  <a:lnTo>
                    <a:pt x="17210" y="12242"/>
                  </a:lnTo>
                  <a:cubicBezTo>
                    <a:pt x="17397" y="12516"/>
                    <a:pt x="17670" y="12688"/>
                    <a:pt x="17944" y="12890"/>
                  </a:cubicBezTo>
                  <a:cubicBezTo>
                    <a:pt x="17886" y="12588"/>
                    <a:pt x="17786" y="12300"/>
                    <a:pt x="17670" y="12012"/>
                  </a:cubicBezTo>
                  <a:cubicBezTo>
                    <a:pt x="17253" y="11061"/>
                    <a:pt x="16490" y="10096"/>
                    <a:pt x="15568" y="9621"/>
                  </a:cubicBezTo>
                  <a:cubicBezTo>
                    <a:pt x="14689" y="9160"/>
                    <a:pt x="13941" y="8570"/>
                    <a:pt x="12990" y="8210"/>
                  </a:cubicBezTo>
                  <a:cubicBezTo>
                    <a:pt x="11175" y="7518"/>
                    <a:pt x="9044" y="7187"/>
                    <a:pt x="7618" y="5747"/>
                  </a:cubicBezTo>
                  <a:cubicBezTo>
                    <a:pt x="6697" y="4811"/>
                    <a:pt x="6207" y="3544"/>
                    <a:pt x="5300" y="2608"/>
                  </a:cubicBezTo>
                  <a:cubicBezTo>
                    <a:pt x="4234" y="1499"/>
                    <a:pt x="2938" y="1412"/>
                    <a:pt x="1570" y="995"/>
                  </a:cubicBezTo>
                  <a:cubicBezTo>
                    <a:pt x="1239" y="894"/>
                    <a:pt x="130" y="563"/>
                    <a:pt x="245" y="1"/>
                  </a:cubicBezTo>
                  <a:close/>
                </a:path>
              </a:pathLst>
            </a:custGeom>
            <a:solidFill>
              <a:srgbClr val="0B1F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
            <p:cNvSpPr/>
            <p:nvPr/>
          </p:nvSpPr>
          <p:spPr>
            <a:xfrm flipH="1">
              <a:off x="3103915" y="4761679"/>
              <a:ext cx="530597" cy="205629"/>
            </a:xfrm>
            <a:custGeom>
              <a:rect b="b" l="l" r="r" t="t"/>
              <a:pathLst>
                <a:path extrusionOk="0" h="5531" w="14272">
                  <a:moveTo>
                    <a:pt x="8540" y="0"/>
                  </a:moveTo>
                  <a:cubicBezTo>
                    <a:pt x="8540" y="0"/>
                    <a:pt x="8655" y="1397"/>
                    <a:pt x="5919" y="2564"/>
                  </a:cubicBezTo>
                  <a:cubicBezTo>
                    <a:pt x="4997" y="2938"/>
                    <a:pt x="4047" y="3226"/>
                    <a:pt x="3068" y="3413"/>
                  </a:cubicBezTo>
                  <a:cubicBezTo>
                    <a:pt x="763" y="3889"/>
                    <a:pt x="0" y="5530"/>
                    <a:pt x="0" y="5530"/>
                  </a:cubicBezTo>
                  <a:lnTo>
                    <a:pt x="14243" y="5530"/>
                  </a:lnTo>
                  <a:lnTo>
                    <a:pt x="14257" y="3039"/>
                  </a:lnTo>
                  <a:lnTo>
                    <a:pt x="14272" y="418"/>
                  </a:lnTo>
                  <a:lnTo>
                    <a:pt x="8540" y="0"/>
                  </a:ln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
            <p:cNvSpPr/>
            <p:nvPr/>
          </p:nvSpPr>
          <p:spPr>
            <a:xfrm flipH="1">
              <a:off x="3102317" y="4856444"/>
              <a:ext cx="529519" cy="113540"/>
            </a:xfrm>
            <a:custGeom>
              <a:rect b="b" l="l" r="r" t="t"/>
              <a:pathLst>
                <a:path extrusionOk="0" h="3054" w="14243">
                  <a:moveTo>
                    <a:pt x="5847" y="0"/>
                  </a:moveTo>
                  <a:cubicBezTo>
                    <a:pt x="4925" y="389"/>
                    <a:pt x="3975" y="677"/>
                    <a:pt x="2996" y="864"/>
                  </a:cubicBezTo>
                  <a:cubicBezTo>
                    <a:pt x="691" y="1340"/>
                    <a:pt x="0" y="3053"/>
                    <a:pt x="0" y="3053"/>
                  </a:cubicBezTo>
                  <a:lnTo>
                    <a:pt x="14243" y="3053"/>
                  </a:lnTo>
                  <a:lnTo>
                    <a:pt x="14185" y="490"/>
                  </a:lnTo>
                  <a:cubicBezTo>
                    <a:pt x="12889" y="850"/>
                    <a:pt x="10916" y="1685"/>
                    <a:pt x="7532" y="1959"/>
                  </a:cubicBezTo>
                  <a:cubicBezTo>
                    <a:pt x="7172" y="1268"/>
                    <a:pt x="6495" y="576"/>
                    <a:pt x="5847"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
            <p:cNvSpPr/>
            <p:nvPr/>
          </p:nvSpPr>
          <p:spPr>
            <a:xfrm flipH="1">
              <a:off x="2996287" y="2912396"/>
              <a:ext cx="420329" cy="1923192"/>
            </a:xfrm>
            <a:custGeom>
              <a:rect b="b" l="l" r="r" t="t"/>
              <a:pathLst>
                <a:path extrusionOk="0" h="51730" w="11306">
                  <a:moveTo>
                    <a:pt x="4666" y="0"/>
                  </a:moveTo>
                  <a:cubicBezTo>
                    <a:pt x="2852" y="0"/>
                    <a:pt x="1167" y="764"/>
                    <a:pt x="620" y="2578"/>
                  </a:cubicBezTo>
                  <a:cubicBezTo>
                    <a:pt x="404" y="3284"/>
                    <a:pt x="288" y="4983"/>
                    <a:pt x="231" y="7345"/>
                  </a:cubicBezTo>
                  <a:cubicBezTo>
                    <a:pt x="216" y="7719"/>
                    <a:pt x="202" y="8108"/>
                    <a:pt x="202" y="8511"/>
                  </a:cubicBezTo>
                  <a:cubicBezTo>
                    <a:pt x="0" y="21516"/>
                    <a:pt x="1426" y="50102"/>
                    <a:pt x="1426" y="50102"/>
                  </a:cubicBezTo>
                  <a:lnTo>
                    <a:pt x="9001" y="51730"/>
                  </a:lnTo>
                  <a:cubicBezTo>
                    <a:pt x="9001" y="51730"/>
                    <a:pt x="10643" y="16029"/>
                    <a:pt x="11032" y="8511"/>
                  </a:cubicBezTo>
                  <a:cubicBezTo>
                    <a:pt x="11061" y="7964"/>
                    <a:pt x="11089" y="7561"/>
                    <a:pt x="11104" y="7345"/>
                  </a:cubicBezTo>
                  <a:cubicBezTo>
                    <a:pt x="11104" y="7331"/>
                    <a:pt x="11104" y="7316"/>
                    <a:pt x="11104" y="7302"/>
                  </a:cubicBezTo>
                  <a:cubicBezTo>
                    <a:pt x="11305" y="4349"/>
                    <a:pt x="10528" y="3313"/>
                    <a:pt x="9606" y="2132"/>
                  </a:cubicBezTo>
                  <a:cubicBezTo>
                    <a:pt x="8584" y="821"/>
                    <a:pt x="6553" y="0"/>
                    <a:pt x="4666"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
            <p:cNvSpPr/>
            <p:nvPr/>
          </p:nvSpPr>
          <p:spPr>
            <a:xfrm flipH="1">
              <a:off x="2996287" y="2912359"/>
              <a:ext cx="411778" cy="272585"/>
            </a:xfrm>
            <a:custGeom>
              <a:rect b="b" l="l" r="r" t="t"/>
              <a:pathLst>
                <a:path extrusionOk="0" h="7332" w="11076">
                  <a:moveTo>
                    <a:pt x="4441" y="0"/>
                  </a:moveTo>
                  <a:cubicBezTo>
                    <a:pt x="2623" y="0"/>
                    <a:pt x="934" y="762"/>
                    <a:pt x="390" y="2579"/>
                  </a:cubicBezTo>
                  <a:cubicBezTo>
                    <a:pt x="174" y="3285"/>
                    <a:pt x="58" y="4984"/>
                    <a:pt x="1" y="7332"/>
                  </a:cubicBezTo>
                  <a:lnTo>
                    <a:pt x="10874" y="7332"/>
                  </a:lnTo>
                  <a:cubicBezTo>
                    <a:pt x="10874" y="7332"/>
                    <a:pt x="10874" y="7317"/>
                    <a:pt x="10874" y="7303"/>
                  </a:cubicBezTo>
                  <a:cubicBezTo>
                    <a:pt x="11075" y="4350"/>
                    <a:pt x="10298" y="3314"/>
                    <a:pt x="9376" y="2133"/>
                  </a:cubicBezTo>
                  <a:cubicBezTo>
                    <a:pt x="8350" y="820"/>
                    <a:pt x="6326" y="0"/>
                    <a:pt x="4441"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
            <p:cNvSpPr/>
            <p:nvPr/>
          </p:nvSpPr>
          <p:spPr>
            <a:xfrm flipH="1">
              <a:off x="2744112" y="4761679"/>
              <a:ext cx="529556" cy="205629"/>
            </a:xfrm>
            <a:custGeom>
              <a:rect b="b" l="l" r="r" t="t"/>
              <a:pathLst>
                <a:path extrusionOk="0" h="5531" w="14244">
                  <a:moveTo>
                    <a:pt x="8411" y="0"/>
                  </a:moveTo>
                  <a:lnTo>
                    <a:pt x="8411" y="0"/>
                  </a:lnTo>
                  <a:cubicBezTo>
                    <a:pt x="8411" y="0"/>
                    <a:pt x="8569" y="1397"/>
                    <a:pt x="5862" y="2564"/>
                  </a:cubicBezTo>
                  <a:cubicBezTo>
                    <a:pt x="4940" y="2938"/>
                    <a:pt x="3990" y="3226"/>
                    <a:pt x="3025" y="3413"/>
                  </a:cubicBezTo>
                  <a:cubicBezTo>
                    <a:pt x="721" y="3889"/>
                    <a:pt x="1" y="5530"/>
                    <a:pt x="1" y="5530"/>
                  </a:cubicBezTo>
                  <a:lnTo>
                    <a:pt x="14243" y="5530"/>
                  </a:lnTo>
                  <a:lnTo>
                    <a:pt x="14200" y="3039"/>
                  </a:lnTo>
                  <a:lnTo>
                    <a:pt x="14171" y="418"/>
                  </a:lnTo>
                  <a:lnTo>
                    <a:pt x="8411" y="0"/>
                  </a:ln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
            <p:cNvSpPr/>
            <p:nvPr/>
          </p:nvSpPr>
          <p:spPr>
            <a:xfrm flipH="1">
              <a:off x="2744112" y="4856444"/>
              <a:ext cx="529556" cy="110863"/>
            </a:xfrm>
            <a:custGeom>
              <a:rect b="b" l="l" r="r" t="t"/>
              <a:pathLst>
                <a:path extrusionOk="0" h="2982" w="14244">
                  <a:moveTo>
                    <a:pt x="5862" y="0"/>
                  </a:moveTo>
                  <a:cubicBezTo>
                    <a:pt x="4940" y="389"/>
                    <a:pt x="3990" y="677"/>
                    <a:pt x="3025" y="864"/>
                  </a:cubicBezTo>
                  <a:cubicBezTo>
                    <a:pt x="721" y="1340"/>
                    <a:pt x="1" y="2981"/>
                    <a:pt x="1"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
            <p:cNvSpPr/>
            <p:nvPr/>
          </p:nvSpPr>
          <p:spPr>
            <a:xfrm flipH="1">
              <a:off x="2678270" y="2912396"/>
              <a:ext cx="409622" cy="1923192"/>
            </a:xfrm>
            <a:custGeom>
              <a:rect b="b" l="l" r="r" t="t"/>
              <a:pathLst>
                <a:path extrusionOk="0" h="51730" w="11018">
                  <a:moveTo>
                    <a:pt x="4292" y="0"/>
                  </a:moveTo>
                  <a:cubicBezTo>
                    <a:pt x="2478" y="0"/>
                    <a:pt x="793" y="764"/>
                    <a:pt x="289" y="2578"/>
                  </a:cubicBezTo>
                  <a:cubicBezTo>
                    <a:pt x="102" y="3284"/>
                    <a:pt x="15" y="4983"/>
                    <a:pt x="1" y="7345"/>
                  </a:cubicBezTo>
                  <a:cubicBezTo>
                    <a:pt x="1" y="7719"/>
                    <a:pt x="1" y="8108"/>
                    <a:pt x="15" y="8511"/>
                  </a:cubicBezTo>
                  <a:cubicBezTo>
                    <a:pt x="116" y="21516"/>
                    <a:pt x="2175" y="50102"/>
                    <a:pt x="2175" y="50102"/>
                  </a:cubicBezTo>
                  <a:lnTo>
                    <a:pt x="9794" y="51730"/>
                  </a:lnTo>
                  <a:cubicBezTo>
                    <a:pt x="9794" y="51730"/>
                    <a:pt x="10615" y="16029"/>
                    <a:pt x="10845" y="8511"/>
                  </a:cubicBezTo>
                  <a:cubicBezTo>
                    <a:pt x="10859" y="7964"/>
                    <a:pt x="10874" y="7561"/>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
            <p:cNvSpPr/>
            <p:nvPr/>
          </p:nvSpPr>
          <p:spPr>
            <a:xfrm flipH="1">
              <a:off x="2678270" y="2912359"/>
              <a:ext cx="409622" cy="272585"/>
            </a:xfrm>
            <a:custGeom>
              <a:rect b="b" l="l" r="r" t="t"/>
              <a:pathLst>
                <a:path extrusionOk="0" h="7332" w="11018">
                  <a:moveTo>
                    <a:pt x="4291" y="0"/>
                  </a:moveTo>
                  <a:cubicBezTo>
                    <a:pt x="2473" y="0"/>
                    <a:pt x="798" y="762"/>
                    <a:pt x="289" y="2579"/>
                  </a:cubicBezTo>
                  <a:cubicBezTo>
                    <a:pt x="102" y="3285"/>
                    <a:pt x="15" y="4984"/>
                    <a:pt x="1" y="7332"/>
                  </a:cubicBezTo>
                  <a:lnTo>
                    <a:pt x="10888" y="7332"/>
                  </a:ln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
            <p:cNvSpPr/>
            <p:nvPr/>
          </p:nvSpPr>
          <p:spPr>
            <a:xfrm flipH="1">
              <a:off x="3343227" y="2144085"/>
              <a:ext cx="599710" cy="525207"/>
            </a:xfrm>
            <a:custGeom>
              <a:rect b="b" l="l" r="r" t="t"/>
              <a:pathLst>
                <a:path extrusionOk="0" h="14127" w="16131">
                  <a:moveTo>
                    <a:pt x="1585" y="0"/>
                  </a:moveTo>
                  <a:lnTo>
                    <a:pt x="1" y="1829"/>
                  </a:lnTo>
                  <a:cubicBezTo>
                    <a:pt x="1" y="1829"/>
                    <a:pt x="5848" y="13451"/>
                    <a:pt x="8656" y="14099"/>
                  </a:cubicBezTo>
                  <a:cubicBezTo>
                    <a:pt x="8736" y="14118"/>
                    <a:pt x="8819" y="14127"/>
                    <a:pt x="8907" y="14127"/>
                  </a:cubicBezTo>
                  <a:cubicBezTo>
                    <a:pt x="11211" y="14127"/>
                    <a:pt x="16130" y="7964"/>
                    <a:pt x="16130" y="7964"/>
                  </a:cubicBezTo>
                  <a:lnTo>
                    <a:pt x="12184" y="4695"/>
                  </a:lnTo>
                  <a:lnTo>
                    <a:pt x="9319" y="7129"/>
                  </a:lnTo>
                  <a:lnTo>
                    <a:pt x="1585" y="0"/>
                  </a:ln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
            <p:cNvSpPr/>
            <p:nvPr/>
          </p:nvSpPr>
          <p:spPr>
            <a:xfrm flipH="1">
              <a:off x="3882375" y="2115161"/>
              <a:ext cx="240985" cy="118373"/>
            </a:xfrm>
            <a:custGeom>
              <a:rect b="b" l="l" r="r" t="t"/>
              <a:pathLst>
                <a:path extrusionOk="0" h="3184" w="6482">
                  <a:moveTo>
                    <a:pt x="418" y="1"/>
                  </a:moveTo>
                  <a:cubicBezTo>
                    <a:pt x="73" y="87"/>
                    <a:pt x="1" y="548"/>
                    <a:pt x="303" y="735"/>
                  </a:cubicBezTo>
                  <a:cubicBezTo>
                    <a:pt x="505" y="822"/>
                    <a:pt x="3011" y="980"/>
                    <a:pt x="3011" y="980"/>
                  </a:cubicBezTo>
                  <a:lnTo>
                    <a:pt x="3011" y="3155"/>
                  </a:lnTo>
                  <a:lnTo>
                    <a:pt x="5012" y="3183"/>
                  </a:lnTo>
                  <a:cubicBezTo>
                    <a:pt x="5019" y="3184"/>
                    <a:pt x="5025" y="3184"/>
                    <a:pt x="5032" y="3184"/>
                  </a:cubicBezTo>
                  <a:cubicBezTo>
                    <a:pt x="5423" y="3184"/>
                    <a:pt x="6067" y="2758"/>
                    <a:pt x="6251" y="2305"/>
                  </a:cubicBezTo>
                  <a:cubicBezTo>
                    <a:pt x="6452" y="1743"/>
                    <a:pt x="6481" y="1138"/>
                    <a:pt x="6352" y="562"/>
                  </a:cubicBezTo>
                  <a:cubicBezTo>
                    <a:pt x="6265" y="231"/>
                    <a:pt x="5977" y="1"/>
                    <a:pt x="5646" y="1"/>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
            <p:cNvSpPr/>
            <p:nvPr/>
          </p:nvSpPr>
          <p:spPr>
            <a:xfrm flipH="1">
              <a:off x="3880776" y="2073411"/>
              <a:ext cx="127482" cy="89003"/>
            </a:xfrm>
            <a:custGeom>
              <a:rect b="b" l="l" r="r" t="t"/>
              <a:pathLst>
                <a:path extrusionOk="0" h="2394" w="3429">
                  <a:moveTo>
                    <a:pt x="318" y="0"/>
                  </a:moveTo>
                  <a:cubicBezTo>
                    <a:pt x="275" y="0"/>
                    <a:pt x="231" y="0"/>
                    <a:pt x="188" y="15"/>
                  </a:cubicBezTo>
                  <a:cubicBezTo>
                    <a:pt x="1" y="87"/>
                    <a:pt x="188" y="605"/>
                    <a:pt x="390" y="764"/>
                  </a:cubicBezTo>
                  <a:cubicBezTo>
                    <a:pt x="548" y="893"/>
                    <a:pt x="793" y="1138"/>
                    <a:pt x="1110" y="1196"/>
                  </a:cubicBezTo>
                  <a:cubicBezTo>
                    <a:pt x="1192" y="1206"/>
                    <a:pt x="1275" y="1211"/>
                    <a:pt x="1359" y="1211"/>
                  </a:cubicBezTo>
                  <a:cubicBezTo>
                    <a:pt x="1512" y="1211"/>
                    <a:pt x="1667" y="1195"/>
                    <a:pt x="1816" y="1167"/>
                  </a:cubicBezTo>
                  <a:cubicBezTo>
                    <a:pt x="1816" y="1167"/>
                    <a:pt x="1902" y="1973"/>
                    <a:pt x="2075" y="2218"/>
                  </a:cubicBezTo>
                  <a:cubicBezTo>
                    <a:pt x="2161" y="2362"/>
                    <a:pt x="2377" y="2377"/>
                    <a:pt x="2737" y="2391"/>
                  </a:cubicBezTo>
                  <a:cubicBezTo>
                    <a:pt x="2755" y="2393"/>
                    <a:pt x="2773" y="2394"/>
                    <a:pt x="2791" y="2394"/>
                  </a:cubicBezTo>
                  <a:cubicBezTo>
                    <a:pt x="3072" y="2394"/>
                    <a:pt x="3315" y="2186"/>
                    <a:pt x="3342" y="1901"/>
                  </a:cubicBezTo>
                  <a:cubicBezTo>
                    <a:pt x="3428" y="1282"/>
                    <a:pt x="3184" y="533"/>
                    <a:pt x="2708" y="173"/>
                  </a:cubicBezTo>
                  <a:cubicBezTo>
                    <a:pt x="2661" y="141"/>
                    <a:pt x="2579" y="128"/>
                    <a:pt x="2476" y="128"/>
                  </a:cubicBezTo>
                  <a:cubicBezTo>
                    <a:pt x="2172" y="128"/>
                    <a:pt x="1685" y="238"/>
                    <a:pt x="1384" y="260"/>
                  </a:cubicBezTo>
                  <a:cubicBezTo>
                    <a:pt x="836" y="116"/>
                    <a:pt x="519" y="0"/>
                    <a:pt x="318" y="0"/>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
            <p:cNvSpPr/>
            <p:nvPr/>
          </p:nvSpPr>
          <p:spPr>
            <a:xfrm flipH="1">
              <a:off x="3958403" y="2148175"/>
              <a:ext cx="75545" cy="90341"/>
            </a:xfrm>
            <a:custGeom>
              <a:rect b="b" l="l" r="r" t="t"/>
              <a:pathLst>
                <a:path extrusionOk="0" h="2430" w="2032">
                  <a:moveTo>
                    <a:pt x="672" y="0"/>
                  </a:moveTo>
                  <a:cubicBezTo>
                    <a:pt x="555" y="0"/>
                    <a:pt x="437" y="2"/>
                    <a:pt x="318" y="6"/>
                  </a:cubicBezTo>
                  <a:cubicBezTo>
                    <a:pt x="159" y="6"/>
                    <a:pt x="30" y="135"/>
                    <a:pt x="30" y="294"/>
                  </a:cubicBezTo>
                  <a:lnTo>
                    <a:pt x="15" y="625"/>
                  </a:lnTo>
                  <a:lnTo>
                    <a:pt x="15" y="884"/>
                  </a:lnTo>
                  <a:lnTo>
                    <a:pt x="1" y="1662"/>
                  </a:lnTo>
                  <a:lnTo>
                    <a:pt x="1" y="1935"/>
                  </a:lnTo>
                  <a:lnTo>
                    <a:pt x="1" y="2022"/>
                  </a:lnTo>
                  <a:cubicBezTo>
                    <a:pt x="1" y="2238"/>
                    <a:pt x="130" y="2425"/>
                    <a:pt x="274" y="2425"/>
                  </a:cubicBezTo>
                  <a:cubicBezTo>
                    <a:pt x="334" y="2428"/>
                    <a:pt x="399" y="2430"/>
                    <a:pt x="466" y="2430"/>
                  </a:cubicBezTo>
                  <a:cubicBezTo>
                    <a:pt x="721" y="2430"/>
                    <a:pt x="998" y="2404"/>
                    <a:pt x="1066" y="2324"/>
                  </a:cubicBezTo>
                  <a:cubicBezTo>
                    <a:pt x="1124" y="2223"/>
                    <a:pt x="1153" y="2108"/>
                    <a:pt x="1153" y="1993"/>
                  </a:cubicBezTo>
                  <a:cubicBezTo>
                    <a:pt x="1153" y="1878"/>
                    <a:pt x="1153" y="1763"/>
                    <a:pt x="1138" y="1662"/>
                  </a:cubicBezTo>
                  <a:lnTo>
                    <a:pt x="1138" y="1662"/>
                  </a:lnTo>
                  <a:cubicBezTo>
                    <a:pt x="1138" y="1662"/>
                    <a:pt x="1160" y="1664"/>
                    <a:pt x="1194" y="1664"/>
                  </a:cubicBezTo>
                  <a:cubicBezTo>
                    <a:pt x="1286" y="1664"/>
                    <a:pt x="1472" y="1648"/>
                    <a:pt x="1556" y="1532"/>
                  </a:cubicBezTo>
                  <a:cubicBezTo>
                    <a:pt x="1671" y="1374"/>
                    <a:pt x="1570" y="884"/>
                    <a:pt x="1570" y="884"/>
                  </a:cubicBezTo>
                  <a:cubicBezTo>
                    <a:pt x="1570" y="884"/>
                    <a:pt x="1945" y="884"/>
                    <a:pt x="2003" y="755"/>
                  </a:cubicBezTo>
                  <a:cubicBezTo>
                    <a:pt x="2031" y="683"/>
                    <a:pt x="2031" y="596"/>
                    <a:pt x="2031" y="524"/>
                  </a:cubicBezTo>
                  <a:cubicBezTo>
                    <a:pt x="2031" y="452"/>
                    <a:pt x="2031" y="395"/>
                    <a:pt x="2031" y="322"/>
                  </a:cubicBezTo>
                  <a:cubicBezTo>
                    <a:pt x="2031" y="193"/>
                    <a:pt x="1930" y="78"/>
                    <a:pt x="1801" y="63"/>
                  </a:cubicBezTo>
                  <a:cubicBezTo>
                    <a:pt x="1427" y="19"/>
                    <a:pt x="1053" y="0"/>
                    <a:pt x="672" y="0"/>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
            <p:cNvSpPr/>
            <p:nvPr/>
          </p:nvSpPr>
          <p:spPr>
            <a:xfrm flipH="1">
              <a:off x="3958403" y="2167247"/>
              <a:ext cx="74987" cy="13830"/>
            </a:xfrm>
            <a:custGeom>
              <a:rect b="b" l="l" r="r" t="t"/>
              <a:pathLst>
                <a:path extrusionOk="0" h="372" w="2017">
                  <a:moveTo>
                    <a:pt x="1746" y="1"/>
                  </a:moveTo>
                  <a:cubicBezTo>
                    <a:pt x="1227" y="1"/>
                    <a:pt x="371" y="76"/>
                    <a:pt x="0" y="112"/>
                  </a:cubicBezTo>
                  <a:lnTo>
                    <a:pt x="0" y="371"/>
                  </a:lnTo>
                  <a:lnTo>
                    <a:pt x="1555" y="371"/>
                  </a:lnTo>
                  <a:cubicBezTo>
                    <a:pt x="1555" y="371"/>
                    <a:pt x="1930" y="371"/>
                    <a:pt x="1988" y="242"/>
                  </a:cubicBezTo>
                  <a:cubicBezTo>
                    <a:pt x="2016" y="170"/>
                    <a:pt x="2016" y="83"/>
                    <a:pt x="2016" y="11"/>
                  </a:cubicBezTo>
                  <a:cubicBezTo>
                    <a:pt x="1945" y="4"/>
                    <a:pt x="1853" y="1"/>
                    <a:pt x="1746"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
            <p:cNvSpPr/>
            <p:nvPr/>
          </p:nvSpPr>
          <p:spPr>
            <a:xfrm flipH="1">
              <a:off x="3990524" y="2208886"/>
              <a:ext cx="43423" cy="11785"/>
            </a:xfrm>
            <a:custGeom>
              <a:rect b="b" l="l" r="r" t="t"/>
              <a:pathLst>
                <a:path extrusionOk="0" h="317" w="1168">
                  <a:moveTo>
                    <a:pt x="1" y="0"/>
                  </a:moveTo>
                  <a:lnTo>
                    <a:pt x="1" y="259"/>
                  </a:lnTo>
                  <a:lnTo>
                    <a:pt x="1167" y="317"/>
                  </a:lnTo>
                  <a:cubicBezTo>
                    <a:pt x="1167" y="216"/>
                    <a:pt x="1167" y="101"/>
                    <a:pt x="1153" y="14"/>
                  </a:cubicBezTo>
                  <a:lnTo>
                    <a:pt x="1" y="0"/>
                  </a:ln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
            <p:cNvSpPr/>
            <p:nvPr/>
          </p:nvSpPr>
          <p:spPr>
            <a:xfrm flipH="1">
              <a:off x="3082501" y="2071255"/>
              <a:ext cx="466355" cy="449773"/>
            </a:xfrm>
            <a:custGeom>
              <a:rect b="b" l="l" r="r" t="t"/>
              <a:pathLst>
                <a:path extrusionOk="0" h="12098" w="12544">
                  <a:moveTo>
                    <a:pt x="9188" y="1"/>
                  </a:moveTo>
                  <a:cubicBezTo>
                    <a:pt x="9131" y="1"/>
                    <a:pt x="9059" y="1"/>
                    <a:pt x="8987" y="30"/>
                  </a:cubicBezTo>
                  <a:cubicBezTo>
                    <a:pt x="7561" y="534"/>
                    <a:pt x="3327" y="4220"/>
                    <a:pt x="0" y="7331"/>
                  </a:cubicBezTo>
                  <a:lnTo>
                    <a:pt x="5228" y="12098"/>
                  </a:lnTo>
                  <a:cubicBezTo>
                    <a:pt x="6855" y="10499"/>
                    <a:pt x="9836" y="7475"/>
                    <a:pt x="10326" y="6611"/>
                  </a:cubicBezTo>
                  <a:cubicBezTo>
                    <a:pt x="12544" y="2708"/>
                    <a:pt x="10340" y="1"/>
                    <a:pt x="9188" y="1"/>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
            <p:cNvSpPr/>
            <p:nvPr/>
          </p:nvSpPr>
          <p:spPr>
            <a:xfrm flipH="1">
              <a:off x="2678270" y="2050324"/>
              <a:ext cx="763514" cy="1050041"/>
            </a:xfrm>
            <a:custGeom>
              <a:rect b="b" l="l" r="r" t="t"/>
              <a:pathLst>
                <a:path extrusionOk="0" h="28244" w="20537">
                  <a:moveTo>
                    <a:pt x="12355" y="0"/>
                  </a:moveTo>
                  <a:cubicBezTo>
                    <a:pt x="12269" y="0"/>
                    <a:pt x="12183" y="1"/>
                    <a:pt x="12098" y="2"/>
                  </a:cubicBezTo>
                  <a:cubicBezTo>
                    <a:pt x="9865" y="2"/>
                    <a:pt x="7561" y="247"/>
                    <a:pt x="7561" y="247"/>
                  </a:cubicBezTo>
                  <a:lnTo>
                    <a:pt x="7576" y="247"/>
                  </a:lnTo>
                  <a:cubicBezTo>
                    <a:pt x="7273" y="276"/>
                    <a:pt x="6985" y="319"/>
                    <a:pt x="6712" y="391"/>
                  </a:cubicBezTo>
                  <a:cubicBezTo>
                    <a:pt x="6496" y="449"/>
                    <a:pt x="6308" y="521"/>
                    <a:pt x="6107" y="593"/>
                  </a:cubicBezTo>
                  <a:cubicBezTo>
                    <a:pt x="5588" y="780"/>
                    <a:pt x="5142" y="1140"/>
                    <a:pt x="4854" y="1601"/>
                  </a:cubicBezTo>
                  <a:cubicBezTo>
                    <a:pt x="4566" y="2119"/>
                    <a:pt x="4364" y="4265"/>
                    <a:pt x="4249" y="6684"/>
                  </a:cubicBezTo>
                  <a:cubicBezTo>
                    <a:pt x="4076" y="9997"/>
                    <a:pt x="4033" y="13799"/>
                    <a:pt x="4033" y="14620"/>
                  </a:cubicBezTo>
                  <a:cubicBezTo>
                    <a:pt x="3428" y="17413"/>
                    <a:pt x="1009" y="23087"/>
                    <a:pt x="1" y="28243"/>
                  </a:cubicBezTo>
                  <a:lnTo>
                    <a:pt x="20537" y="28243"/>
                  </a:lnTo>
                  <a:cubicBezTo>
                    <a:pt x="20321" y="26731"/>
                    <a:pt x="19442" y="20610"/>
                    <a:pt x="18650" y="17413"/>
                  </a:cubicBezTo>
                  <a:cubicBezTo>
                    <a:pt x="18535" y="16909"/>
                    <a:pt x="18391" y="16405"/>
                    <a:pt x="18204" y="15916"/>
                  </a:cubicBezTo>
                  <a:cubicBezTo>
                    <a:pt x="18938" y="11077"/>
                    <a:pt x="19399" y="7059"/>
                    <a:pt x="19471" y="4553"/>
                  </a:cubicBezTo>
                  <a:cubicBezTo>
                    <a:pt x="19500" y="3127"/>
                    <a:pt x="19399" y="2191"/>
                    <a:pt x="19154" y="1874"/>
                  </a:cubicBezTo>
                  <a:cubicBezTo>
                    <a:pt x="18722" y="1313"/>
                    <a:pt x="18017" y="938"/>
                    <a:pt x="16922" y="636"/>
                  </a:cubicBezTo>
                  <a:cubicBezTo>
                    <a:pt x="16692" y="564"/>
                    <a:pt x="16461" y="506"/>
                    <a:pt x="16216" y="449"/>
                  </a:cubicBezTo>
                  <a:cubicBezTo>
                    <a:pt x="16015" y="405"/>
                    <a:pt x="15799" y="362"/>
                    <a:pt x="15568" y="319"/>
                  </a:cubicBezTo>
                  <a:cubicBezTo>
                    <a:pt x="15280" y="276"/>
                    <a:pt x="14963" y="218"/>
                    <a:pt x="14632" y="161"/>
                  </a:cubicBezTo>
                  <a:cubicBezTo>
                    <a:pt x="13868" y="57"/>
                    <a:pt x="13116" y="0"/>
                    <a:pt x="12355" y="0"/>
                  </a:cubicBez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
            <p:cNvSpPr/>
            <p:nvPr/>
          </p:nvSpPr>
          <p:spPr>
            <a:xfrm flipH="1">
              <a:off x="2854417" y="2050361"/>
              <a:ext cx="345379" cy="254926"/>
            </a:xfrm>
            <a:custGeom>
              <a:rect b="b" l="l" r="r" t="t"/>
              <a:pathLst>
                <a:path extrusionOk="0" h="6857" w="9290">
                  <a:moveTo>
                    <a:pt x="5579" y="0"/>
                  </a:moveTo>
                  <a:cubicBezTo>
                    <a:pt x="3357" y="0"/>
                    <a:pt x="1067" y="246"/>
                    <a:pt x="1067" y="246"/>
                  </a:cubicBezTo>
                  <a:cubicBezTo>
                    <a:pt x="764" y="275"/>
                    <a:pt x="476" y="318"/>
                    <a:pt x="188" y="390"/>
                  </a:cubicBezTo>
                  <a:cubicBezTo>
                    <a:pt x="1" y="448"/>
                    <a:pt x="1513" y="5315"/>
                    <a:pt x="2809" y="6856"/>
                  </a:cubicBezTo>
                  <a:cubicBezTo>
                    <a:pt x="5805" y="3414"/>
                    <a:pt x="9290" y="361"/>
                    <a:pt x="9059" y="318"/>
                  </a:cubicBezTo>
                  <a:cubicBezTo>
                    <a:pt x="8771" y="275"/>
                    <a:pt x="8454" y="217"/>
                    <a:pt x="8123" y="160"/>
                  </a:cubicBezTo>
                  <a:cubicBezTo>
                    <a:pt x="7397" y="42"/>
                    <a:pt x="6493" y="0"/>
                    <a:pt x="5579"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
            <p:cNvSpPr/>
            <p:nvPr/>
          </p:nvSpPr>
          <p:spPr>
            <a:xfrm flipH="1">
              <a:off x="2879029" y="2319154"/>
              <a:ext cx="152093" cy="174139"/>
            </a:xfrm>
            <a:custGeom>
              <a:rect b="b" l="l" r="r" t="t"/>
              <a:pathLst>
                <a:path extrusionOk="0" h="4684" w="4091">
                  <a:moveTo>
                    <a:pt x="0" y="1"/>
                  </a:moveTo>
                  <a:lnTo>
                    <a:pt x="0" y="3270"/>
                  </a:lnTo>
                  <a:cubicBezTo>
                    <a:pt x="0" y="3270"/>
                    <a:pt x="101" y="4220"/>
                    <a:pt x="1368" y="4580"/>
                  </a:cubicBezTo>
                  <a:cubicBezTo>
                    <a:pt x="1621" y="4652"/>
                    <a:pt x="1870" y="4684"/>
                    <a:pt x="2108" y="4684"/>
                  </a:cubicBezTo>
                  <a:cubicBezTo>
                    <a:pt x="3069" y="4684"/>
                    <a:pt x="3857" y="4169"/>
                    <a:pt x="3961" y="3673"/>
                  </a:cubicBezTo>
                  <a:cubicBezTo>
                    <a:pt x="4090" y="2996"/>
                    <a:pt x="4018" y="145"/>
                    <a:pt x="4004" y="87"/>
                  </a:cubicBezTo>
                  <a:lnTo>
                    <a:pt x="0" y="1"/>
                  </a:ln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
            <p:cNvSpPr/>
            <p:nvPr/>
          </p:nvSpPr>
          <p:spPr>
            <a:xfrm flipH="1">
              <a:off x="2274560" y="2309005"/>
              <a:ext cx="547216" cy="882371"/>
            </a:xfrm>
            <a:custGeom>
              <a:rect b="b" l="l" r="r" t="t"/>
              <a:pathLst>
                <a:path extrusionOk="0" h="23734" w="14719">
                  <a:moveTo>
                    <a:pt x="8324" y="0"/>
                  </a:moveTo>
                  <a:lnTo>
                    <a:pt x="3788" y="3946"/>
                  </a:lnTo>
                  <a:lnTo>
                    <a:pt x="7158" y="7402"/>
                  </a:lnTo>
                  <a:cubicBezTo>
                    <a:pt x="7158" y="7402"/>
                    <a:pt x="922" y="18232"/>
                    <a:pt x="735" y="18390"/>
                  </a:cubicBezTo>
                  <a:cubicBezTo>
                    <a:pt x="547" y="18549"/>
                    <a:pt x="605" y="20191"/>
                    <a:pt x="605" y="20191"/>
                  </a:cubicBezTo>
                  <a:cubicBezTo>
                    <a:pt x="605" y="20191"/>
                    <a:pt x="0" y="20738"/>
                    <a:pt x="115" y="20939"/>
                  </a:cubicBezTo>
                  <a:cubicBezTo>
                    <a:pt x="187" y="21094"/>
                    <a:pt x="252" y="21153"/>
                    <a:pt x="378" y="21153"/>
                  </a:cubicBezTo>
                  <a:cubicBezTo>
                    <a:pt x="428" y="21153"/>
                    <a:pt x="488" y="21143"/>
                    <a:pt x="562" y="21127"/>
                  </a:cubicBezTo>
                  <a:cubicBezTo>
                    <a:pt x="821" y="21069"/>
                    <a:pt x="1296" y="20752"/>
                    <a:pt x="1368" y="20565"/>
                  </a:cubicBezTo>
                  <a:cubicBezTo>
                    <a:pt x="1455" y="20234"/>
                    <a:pt x="1512" y="19888"/>
                    <a:pt x="1556" y="19543"/>
                  </a:cubicBezTo>
                  <a:lnTo>
                    <a:pt x="2088" y="19543"/>
                  </a:lnTo>
                  <a:cubicBezTo>
                    <a:pt x="2088" y="19543"/>
                    <a:pt x="3096" y="21184"/>
                    <a:pt x="3240" y="21501"/>
                  </a:cubicBezTo>
                  <a:cubicBezTo>
                    <a:pt x="3240" y="21919"/>
                    <a:pt x="3500" y="23733"/>
                    <a:pt x="4047" y="23733"/>
                  </a:cubicBezTo>
                  <a:cubicBezTo>
                    <a:pt x="4407" y="23733"/>
                    <a:pt x="4249" y="22164"/>
                    <a:pt x="4177" y="21746"/>
                  </a:cubicBezTo>
                  <a:cubicBezTo>
                    <a:pt x="4090" y="21328"/>
                    <a:pt x="3572" y="19456"/>
                    <a:pt x="3572" y="19456"/>
                  </a:cubicBezTo>
                  <a:cubicBezTo>
                    <a:pt x="3572" y="19456"/>
                    <a:pt x="13869" y="9001"/>
                    <a:pt x="14301" y="6970"/>
                  </a:cubicBezTo>
                  <a:cubicBezTo>
                    <a:pt x="14718" y="4954"/>
                    <a:pt x="8324" y="0"/>
                    <a:pt x="8324" y="0"/>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
            <p:cNvSpPr/>
            <p:nvPr/>
          </p:nvSpPr>
          <p:spPr>
            <a:xfrm flipH="1">
              <a:off x="2408956" y="2098580"/>
              <a:ext cx="466912" cy="449773"/>
            </a:xfrm>
            <a:custGeom>
              <a:rect b="b" l="l" r="r" t="t"/>
              <a:pathLst>
                <a:path extrusionOk="0" h="12098" w="12559">
                  <a:moveTo>
                    <a:pt x="3356" y="0"/>
                  </a:moveTo>
                  <a:cubicBezTo>
                    <a:pt x="2204" y="0"/>
                    <a:pt x="1" y="2708"/>
                    <a:pt x="2218" y="6611"/>
                  </a:cubicBezTo>
                  <a:cubicBezTo>
                    <a:pt x="2708" y="7475"/>
                    <a:pt x="5704" y="10499"/>
                    <a:pt x="7317" y="12097"/>
                  </a:cubicBezTo>
                  <a:lnTo>
                    <a:pt x="12559" y="7331"/>
                  </a:lnTo>
                  <a:cubicBezTo>
                    <a:pt x="9232" y="4220"/>
                    <a:pt x="4998" y="533"/>
                    <a:pt x="3558" y="29"/>
                  </a:cubicBezTo>
                  <a:cubicBezTo>
                    <a:pt x="3500" y="15"/>
                    <a:pt x="3428" y="0"/>
                    <a:pt x="3356"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
            <p:cNvSpPr/>
            <p:nvPr/>
          </p:nvSpPr>
          <p:spPr>
            <a:xfrm flipH="1">
              <a:off x="2897766" y="1683084"/>
              <a:ext cx="336270" cy="560079"/>
            </a:xfrm>
            <a:custGeom>
              <a:rect b="b" l="l" r="r" t="t"/>
              <a:pathLst>
                <a:path extrusionOk="0" h="15065" w="9045">
                  <a:moveTo>
                    <a:pt x="1066" y="1"/>
                  </a:moveTo>
                  <a:cubicBezTo>
                    <a:pt x="778" y="318"/>
                    <a:pt x="591" y="865"/>
                    <a:pt x="562" y="1931"/>
                  </a:cubicBezTo>
                  <a:cubicBezTo>
                    <a:pt x="663" y="3616"/>
                    <a:pt x="792" y="3961"/>
                    <a:pt x="591" y="4408"/>
                  </a:cubicBezTo>
                  <a:cubicBezTo>
                    <a:pt x="389" y="4825"/>
                    <a:pt x="0" y="4797"/>
                    <a:pt x="29" y="4998"/>
                  </a:cubicBezTo>
                  <a:cubicBezTo>
                    <a:pt x="43" y="5200"/>
                    <a:pt x="691" y="5272"/>
                    <a:pt x="706" y="5848"/>
                  </a:cubicBezTo>
                  <a:cubicBezTo>
                    <a:pt x="706" y="6453"/>
                    <a:pt x="691" y="7360"/>
                    <a:pt x="908" y="7533"/>
                  </a:cubicBezTo>
                  <a:cubicBezTo>
                    <a:pt x="1113" y="7710"/>
                    <a:pt x="1470" y="7803"/>
                    <a:pt x="1931" y="7803"/>
                  </a:cubicBezTo>
                  <a:cubicBezTo>
                    <a:pt x="2181" y="7803"/>
                    <a:pt x="2462" y="7776"/>
                    <a:pt x="2765" y="7720"/>
                  </a:cubicBezTo>
                  <a:cubicBezTo>
                    <a:pt x="2866" y="7706"/>
                    <a:pt x="2952" y="7691"/>
                    <a:pt x="3024" y="7691"/>
                  </a:cubicBezTo>
                  <a:cubicBezTo>
                    <a:pt x="3077" y="7686"/>
                    <a:pt x="3125" y="7684"/>
                    <a:pt x="3170" y="7684"/>
                  </a:cubicBezTo>
                  <a:cubicBezTo>
                    <a:pt x="3653" y="7684"/>
                    <a:pt x="3703" y="7954"/>
                    <a:pt x="3716" y="8152"/>
                  </a:cubicBezTo>
                  <a:cubicBezTo>
                    <a:pt x="3759" y="8671"/>
                    <a:pt x="3586" y="9189"/>
                    <a:pt x="3241" y="9578"/>
                  </a:cubicBezTo>
                  <a:cubicBezTo>
                    <a:pt x="2924" y="9938"/>
                    <a:pt x="2016" y="10082"/>
                    <a:pt x="2016" y="10082"/>
                  </a:cubicBezTo>
                  <a:cubicBezTo>
                    <a:pt x="2016" y="10082"/>
                    <a:pt x="3039" y="14834"/>
                    <a:pt x="3989" y="15065"/>
                  </a:cubicBezTo>
                  <a:cubicBezTo>
                    <a:pt x="4781" y="14474"/>
                    <a:pt x="7532" y="11508"/>
                    <a:pt x="9044" y="10039"/>
                  </a:cubicBezTo>
                  <a:cubicBezTo>
                    <a:pt x="8065" y="9722"/>
                    <a:pt x="7100" y="9203"/>
                    <a:pt x="6783" y="8267"/>
                  </a:cubicBezTo>
                  <a:cubicBezTo>
                    <a:pt x="6466" y="7331"/>
                    <a:pt x="6740" y="4998"/>
                    <a:pt x="6740" y="4998"/>
                  </a:cubicBezTo>
                  <a:lnTo>
                    <a:pt x="6740" y="4998"/>
                  </a:lnTo>
                  <a:cubicBezTo>
                    <a:pt x="6740" y="4998"/>
                    <a:pt x="6817" y="5037"/>
                    <a:pt x="6957" y="5037"/>
                  </a:cubicBezTo>
                  <a:cubicBezTo>
                    <a:pt x="7074" y="5037"/>
                    <a:pt x="7235" y="5010"/>
                    <a:pt x="7431" y="4912"/>
                  </a:cubicBezTo>
                  <a:cubicBezTo>
                    <a:pt x="7863" y="4681"/>
                    <a:pt x="8223" y="2651"/>
                    <a:pt x="7518" y="2478"/>
                  </a:cubicBezTo>
                  <a:cubicBezTo>
                    <a:pt x="7437" y="2459"/>
                    <a:pt x="7359" y="2449"/>
                    <a:pt x="7285" y="2449"/>
                  </a:cubicBezTo>
                  <a:cubicBezTo>
                    <a:pt x="6752" y="2449"/>
                    <a:pt x="6395" y="2935"/>
                    <a:pt x="6193" y="3731"/>
                  </a:cubicBezTo>
                  <a:cubicBezTo>
                    <a:pt x="5545"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
            <p:cNvSpPr/>
            <p:nvPr/>
          </p:nvSpPr>
          <p:spPr>
            <a:xfrm flipH="1">
              <a:off x="3146744" y="1892989"/>
              <a:ext cx="44464" cy="28775"/>
            </a:xfrm>
            <a:custGeom>
              <a:rect b="b" l="l" r="r" t="t"/>
              <a:pathLst>
                <a:path extrusionOk="0" h="774" w="1196">
                  <a:moveTo>
                    <a:pt x="1196" y="0"/>
                  </a:moveTo>
                  <a:lnTo>
                    <a:pt x="0" y="605"/>
                  </a:lnTo>
                  <a:cubicBezTo>
                    <a:pt x="145" y="719"/>
                    <a:pt x="328" y="773"/>
                    <a:pt x="510" y="773"/>
                  </a:cubicBezTo>
                  <a:cubicBezTo>
                    <a:pt x="581" y="773"/>
                    <a:pt x="652" y="765"/>
                    <a:pt x="720" y="749"/>
                  </a:cubicBezTo>
                  <a:cubicBezTo>
                    <a:pt x="1152" y="620"/>
                    <a:pt x="1196" y="0"/>
                    <a:pt x="119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
            <p:cNvSpPr/>
            <p:nvPr/>
          </p:nvSpPr>
          <p:spPr>
            <a:xfrm flipH="1">
              <a:off x="3001640" y="1770117"/>
              <a:ext cx="219570" cy="94394"/>
            </a:xfrm>
            <a:custGeom>
              <a:rect b="b" l="l" r="r" t="t"/>
              <a:pathLst>
                <a:path extrusionOk="0" h="2539" w="5906">
                  <a:moveTo>
                    <a:pt x="1813" y="345"/>
                  </a:moveTo>
                  <a:cubicBezTo>
                    <a:pt x="2037" y="345"/>
                    <a:pt x="2265" y="428"/>
                    <a:pt x="2449" y="612"/>
                  </a:cubicBezTo>
                  <a:cubicBezTo>
                    <a:pt x="3040" y="1203"/>
                    <a:pt x="2622" y="2196"/>
                    <a:pt x="1801" y="2196"/>
                  </a:cubicBezTo>
                  <a:cubicBezTo>
                    <a:pt x="1297" y="2196"/>
                    <a:pt x="879" y="1779"/>
                    <a:pt x="879" y="1275"/>
                  </a:cubicBezTo>
                  <a:cubicBezTo>
                    <a:pt x="879" y="717"/>
                    <a:pt x="1338" y="345"/>
                    <a:pt x="1813" y="345"/>
                  </a:cubicBezTo>
                  <a:close/>
                  <a:moveTo>
                    <a:pt x="1803" y="0"/>
                  </a:moveTo>
                  <a:cubicBezTo>
                    <a:pt x="1250" y="0"/>
                    <a:pt x="699" y="339"/>
                    <a:pt x="563" y="1015"/>
                  </a:cubicBezTo>
                  <a:cubicBezTo>
                    <a:pt x="548" y="1073"/>
                    <a:pt x="491" y="1116"/>
                    <a:pt x="433" y="1116"/>
                  </a:cubicBezTo>
                  <a:lnTo>
                    <a:pt x="145" y="1116"/>
                  </a:lnTo>
                  <a:cubicBezTo>
                    <a:pt x="73" y="1116"/>
                    <a:pt x="15" y="1174"/>
                    <a:pt x="15" y="1246"/>
                  </a:cubicBezTo>
                  <a:cubicBezTo>
                    <a:pt x="1" y="1318"/>
                    <a:pt x="73" y="1390"/>
                    <a:pt x="145" y="1390"/>
                  </a:cubicBezTo>
                  <a:lnTo>
                    <a:pt x="433" y="1390"/>
                  </a:lnTo>
                  <a:cubicBezTo>
                    <a:pt x="491" y="1390"/>
                    <a:pt x="534" y="1433"/>
                    <a:pt x="548" y="1491"/>
                  </a:cubicBezTo>
                  <a:cubicBezTo>
                    <a:pt x="671" y="2189"/>
                    <a:pt x="1236" y="2538"/>
                    <a:pt x="1801" y="2538"/>
                  </a:cubicBezTo>
                  <a:cubicBezTo>
                    <a:pt x="2366" y="2538"/>
                    <a:pt x="2932" y="2189"/>
                    <a:pt x="3054" y="1491"/>
                  </a:cubicBezTo>
                  <a:cubicBezTo>
                    <a:pt x="3068" y="1433"/>
                    <a:pt x="3112" y="1390"/>
                    <a:pt x="3184" y="1390"/>
                  </a:cubicBezTo>
                  <a:lnTo>
                    <a:pt x="5761" y="1390"/>
                  </a:lnTo>
                  <a:cubicBezTo>
                    <a:pt x="5833" y="1390"/>
                    <a:pt x="5905" y="1318"/>
                    <a:pt x="5905" y="1246"/>
                  </a:cubicBezTo>
                  <a:cubicBezTo>
                    <a:pt x="5891" y="1174"/>
                    <a:pt x="5833" y="1116"/>
                    <a:pt x="5761" y="1116"/>
                  </a:cubicBezTo>
                  <a:lnTo>
                    <a:pt x="3169" y="1116"/>
                  </a:lnTo>
                  <a:cubicBezTo>
                    <a:pt x="3112" y="1116"/>
                    <a:pt x="3054" y="1073"/>
                    <a:pt x="3054" y="1015"/>
                  </a:cubicBezTo>
                  <a:cubicBezTo>
                    <a:pt x="2910" y="339"/>
                    <a:pt x="2355" y="0"/>
                    <a:pt x="1803"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
            <p:cNvSpPr/>
            <p:nvPr/>
          </p:nvSpPr>
          <p:spPr>
            <a:xfrm flipH="1">
              <a:off x="2897766" y="1846405"/>
              <a:ext cx="261321" cy="396758"/>
            </a:xfrm>
            <a:custGeom>
              <a:rect b="b" l="l" r="r" t="t"/>
              <a:pathLst>
                <a:path extrusionOk="0" h="10672" w="7029">
                  <a:moveTo>
                    <a:pt x="4292" y="0"/>
                  </a:moveTo>
                  <a:cubicBezTo>
                    <a:pt x="4234" y="303"/>
                    <a:pt x="4177" y="490"/>
                    <a:pt x="4148" y="634"/>
                  </a:cubicBezTo>
                  <a:cubicBezTo>
                    <a:pt x="3500" y="2665"/>
                    <a:pt x="1685" y="3169"/>
                    <a:pt x="1008" y="3298"/>
                  </a:cubicBezTo>
                  <a:cubicBezTo>
                    <a:pt x="1061" y="3293"/>
                    <a:pt x="1109" y="3291"/>
                    <a:pt x="1154" y="3291"/>
                  </a:cubicBezTo>
                  <a:cubicBezTo>
                    <a:pt x="1637" y="3291"/>
                    <a:pt x="1687" y="3561"/>
                    <a:pt x="1700" y="3759"/>
                  </a:cubicBezTo>
                  <a:cubicBezTo>
                    <a:pt x="1743" y="4278"/>
                    <a:pt x="1570" y="4796"/>
                    <a:pt x="1225" y="5185"/>
                  </a:cubicBezTo>
                  <a:cubicBezTo>
                    <a:pt x="908" y="5545"/>
                    <a:pt x="0" y="5689"/>
                    <a:pt x="0" y="5689"/>
                  </a:cubicBezTo>
                  <a:cubicBezTo>
                    <a:pt x="0" y="5689"/>
                    <a:pt x="1023" y="10441"/>
                    <a:pt x="1973" y="10672"/>
                  </a:cubicBezTo>
                  <a:cubicBezTo>
                    <a:pt x="2765" y="10081"/>
                    <a:pt x="5516" y="7115"/>
                    <a:pt x="7028" y="5646"/>
                  </a:cubicBezTo>
                  <a:cubicBezTo>
                    <a:pt x="6049" y="5329"/>
                    <a:pt x="5084" y="4810"/>
                    <a:pt x="4767" y="3874"/>
                  </a:cubicBezTo>
                  <a:cubicBezTo>
                    <a:pt x="4450" y="2938"/>
                    <a:pt x="4724" y="605"/>
                    <a:pt x="4724" y="605"/>
                  </a:cubicBezTo>
                  <a:cubicBezTo>
                    <a:pt x="4724" y="605"/>
                    <a:pt x="4393" y="519"/>
                    <a:pt x="4292"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
            <p:cNvSpPr/>
            <p:nvPr/>
          </p:nvSpPr>
          <p:spPr>
            <a:xfrm flipH="1">
              <a:off x="2955057" y="1790490"/>
              <a:ext cx="35913" cy="59707"/>
            </a:xfrm>
            <a:custGeom>
              <a:rect b="b" l="l" r="r" t="t"/>
              <a:pathLst>
                <a:path extrusionOk="0" h="1606" w="966">
                  <a:moveTo>
                    <a:pt x="772" y="1"/>
                  </a:moveTo>
                  <a:cubicBezTo>
                    <a:pt x="694" y="1"/>
                    <a:pt x="595" y="29"/>
                    <a:pt x="476" y="122"/>
                  </a:cubicBezTo>
                  <a:cubicBezTo>
                    <a:pt x="58" y="424"/>
                    <a:pt x="0" y="1605"/>
                    <a:pt x="432" y="1605"/>
                  </a:cubicBezTo>
                  <a:cubicBezTo>
                    <a:pt x="879" y="1605"/>
                    <a:pt x="893" y="871"/>
                    <a:pt x="591" y="799"/>
                  </a:cubicBezTo>
                  <a:cubicBezTo>
                    <a:pt x="533" y="784"/>
                    <a:pt x="461" y="770"/>
                    <a:pt x="389" y="755"/>
                  </a:cubicBezTo>
                  <a:cubicBezTo>
                    <a:pt x="389" y="755"/>
                    <a:pt x="461" y="79"/>
                    <a:pt x="965" y="79"/>
                  </a:cubicBezTo>
                  <a:cubicBezTo>
                    <a:pt x="965" y="79"/>
                    <a:pt x="898" y="1"/>
                    <a:pt x="772"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
            <p:cNvSpPr/>
            <p:nvPr/>
          </p:nvSpPr>
          <p:spPr>
            <a:xfrm flipH="1">
              <a:off x="3137635" y="1740263"/>
              <a:ext cx="45542" cy="18886"/>
            </a:xfrm>
            <a:custGeom>
              <a:rect b="b" l="l" r="r" t="t"/>
              <a:pathLst>
                <a:path extrusionOk="0" h="508" w="1225">
                  <a:moveTo>
                    <a:pt x="643" y="0"/>
                  </a:moveTo>
                  <a:cubicBezTo>
                    <a:pt x="352" y="0"/>
                    <a:pt x="65" y="231"/>
                    <a:pt x="0" y="508"/>
                  </a:cubicBezTo>
                  <a:cubicBezTo>
                    <a:pt x="199" y="427"/>
                    <a:pt x="414" y="387"/>
                    <a:pt x="627" y="387"/>
                  </a:cubicBezTo>
                  <a:cubicBezTo>
                    <a:pt x="831" y="387"/>
                    <a:pt x="1035" y="423"/>
                    <a:pt x="1224" y="494"/>
                  </a:cubicBezTo>
                  <a:cubicBezTo>
                    <a:pt x="1093" y="137"/>
                    <a:pt x="866" y="0"/>
                    <a:pt x="643" y="0"/>
                  </a:cubicBezTo>
                  <a:close/>
                </a:path>
              </a:pathLst>
            </a:custGeom>
            <a:solidFill>
              <a:srgbClr val="1D22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
            <p:cNvSpPr/>
            <p:nvPr/>
          </p:nvSpPr>
          <p:spPr>
            <a:xfrm flipH="1">
              <a:off x="1477883" y="1608692"/>
              <a:ext cx="622723" cy="706707"/>
            </a:xfrm>
            <a:custGeom>
              <a:rect b="b" l="l" r="r" t="t"/>
              <a:pathLst>
                <a:path extrusionOk="0" h="19009" w="16750">
                  <a:moveTo>
                    <a:pt x="5344" y="0"/>
                  </a:moveTo>
                  <a:cubicBezTo>
                    <a:pt x="4494" y="0"/>
                    <a:pt x="3601" y="115"/>
                    <a:pt x="2967" y="475"/>
                  </a:cubicBezTo>
                  <a:cubicBezTo>
                    <a:pt x="2723" y="605"/>
                    <a:pt x="2521" y="792"/>
                    <a:pt x="2377" y="1023"/>
                  </a:cubicBezTo>
                  <a:cubicBezTo>
                    <a:pt x="1614" y="2189"/>
                    <a:pt x="1902" y="4335"/>
                    <a:pt x="1585" y="5674"/>
                  </a:cubicBezTo>
                  <a:cubicBezTo>
                    <a:pt x="1412" y="6452"/>
                    <a:pt x="735" y="6913"/>
                    <a:pt x="375" y="7590"/>
                  </a:cubicBezTo>
                  <a:cubicBezTo>
                    <a:pt x="73" y="8195"/>
                    <a:pt x="1" y="8871"/>
                    <a:pt x="174" y="9519"/>
                  </a:cubicBezTo>
                  <a:cubicBezTo>
                    <a:pt x="332" y="10182"/>
                    <a:pt x="778" y="10513"/>
                    <a:pt x="1110" y="11075"/>
                  </a:cubicBezTo>
                  <a:cubicBezTo>
                    <a:pt x="1844" y="12299"/>
                    <a:pt x="951" y="13624"/>
                    <a:pt x="778" y="14862"/>
                  </a:cubicBezTo>
                  <a:cubicBezTo>
                    <a:pt x="548" y="16461"/>
                    <a:pt x="1671" y="18074"/>
                    <a:pt x="3183" y="18679"/>
                  </a:cubicBezTo>
                  <a:cubicBezTo>
                    <a:pt x="3746" y="18906"/>
                    <a:pt x="4345" y="19009"/>
                    <a:pt x="4949" y="19009"/>
                  </a:cubicBezTo>
                  <a:cubicBezTo>
                    <a:pt x="5954" y="19009"/>
                    <a:pt x="6973" y="18723"/>
                    <a:pt x="7864" y="18247"/>
                  </a:cubicBezTo>
                  <a:cubicBezTo>
                    <a:pt x="8551" y="17873"/>
                    <a:pt x="9348" y="17767"/>
                    <a:pt x="10183" y="17767"/>
                  </a:cubicBezTo>
                  <a:cubicBezTo>
                    <a:pt x="10731" y="17767"/>
                    <a:pt x="11294" y="17812"/>
                    <a:pt x="11853" y="17858"/>
                  </a:cubicBezTo>
                  <a:cubicBezTo>
                    <a:pt x="12412" y="17901"/>
                    <a:pt x="12972" y="17944"/>
                    <a:pt x="13510" y="17944"/>
                  </a:cubicBezTo>
                  <a:cubicBezTo>
                    <a:pt x="13872" y="17944"/>
                    <a:pt x="14224" y="17924"/>
                    <a:pt x="14560" y="17872"/>
                  </a:cubicBezTo>
                  <a:cubicBezTo>
                    <a:pt x="16749" y="17512"/>
                    <a:pt x="16519" y="15424"/>
                    <a:pt x="16505" y="13537"/>
                  </a:cubicBezTo>
                  <a:cubicBezTo>
                    <a:pt x="16490" y="11982"/>
                    <a:pt x="16461" y="10355"/>
                    <a:pt x="15828" y="8929"/>
                  </a:cubicBezTo>
                  <a:cubicBezTo>
                    <a:pt x="15237" y="7647"/>
                    <a:pt x="14200" y="6625"/>
                    <a:pt x="13365" y="5487"/>
                  </a:cubicBezTo>
                  <a:cubicBezTo>
                    <a:pt x="12371" y="4133"/>
                    <a:pt x="11637" y="2535"/>
                    <a:pt x="10326" y="1484"/>
                  </a:cubicBezTo>
                  <a:cubicBezTo>
                    <a:pt x="9390" y="763"/>
                    <a:pt x="8281" y="303"/>
                    <a:pt x="7115" y="144"/>
                  </a:cubicBezTo>
                  <a:cubicBezTo>
                    <a:pt x="6524" y="43"/>
                    <a:pt x="5934" y="0"/>
                    <a:pt x="5344" y="0"/>
                  </a:cubicBezTo>
                  <a:close/>
                </a:path>
              </a:pathLst>
            </a:custGeom>
            <a:solidFill>
              <a:srgbClr val="ED30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
            <p:cNvSpPr/>
            <p:nvPr/>
          </p:nvSpPr>
          <p:spPr>
            <a:xfrm flipH="1">
              <a:off x="1627783" y="1680742"/>
              <a:ext cx="436389" cy="443044"/>
            </a:xfrm>
            <a:custGeom>
              <a:rect b="b" l="l" r="r" t="t"/>
              <a:pathLst>
                <a:path extrusionOk="0" h="11917" w="11738">
                  <a:moveTo>
                    <a:pt x="6866" y="1"/>
                  </a:moveTo>
                  <a:cubicBezTo>
                    <a:pt x="6555" y="1"/>
                    <a:pt x="6192" y="58"/>
                    <a:pt x="5761" y="194"/>
                  </a:cubicBezTo>
                  <a:cubicBezTo>
                    <a:pt x="4864" y="479"/>
                    <a:pt x="4205" y="578"/>
                    <a:pt x="3722" y="578"/>
                  </a:cubicBezTo>
                  <a:cubicBezTo>
                    <a:pt x="2622" y="578"/>
                    <a:pt x="2434" y="64"/>
                    <a:pt x="2434" y="64"/>
                  </a:cubicBezTo>
                  <a:lnTo>
                    <a:pt x="2434" y="64"/>
                  </a:lnTo>
                  <a:cubicBezTo>
                    <a:pt x="2319" y="1663"/>
                    <a:pt x="2880" y="3290"/>
                    <a:pt x="1714" y="4644"/>
                  </a:cubicBezTo>
                  <a:cubicBezTo>
                    <a:pt x="1152" y="5234"/>
                    <a:pt x="706" y="5896"/>
                    <a:pt x="389" y="6631"/>
                  </a:cubicBezTo>
                  <a:cubicBezTo>
                    <a:pt x="0" y="7466"/>
                    <a:pt x="216" y="8503"/>
                    <a:pt x="821" y="9180"/>
                  </a:cubicBezTo>
                  <a:cubicBezTo>
                    <a:pt x="1426" y="9871"/>
                    <a:pt x="1656" y="10318"/>
                    <a:pt x="2563" y="10318"/>
                  </a:cubicBezTo>
                  <a:cubicBezTo>
                    <a:pt x="3365" y="10306"/>
                    <a:pt x="4273" y="9711"/>
                    <a:pt x="5058" y="9711"/>
                  </a:cubicBezTo>
                  <a:cubicBezTo>
                    <a:pt x="5274" y="9711"/>
                    <a:pt x="5481" y="9756"/>
                    <a:pt x="5674" y="9871"/>
                  </a:cubicBezTo>
                  <a:cubicBezTo>
                    <a:pt x="6351" y="10274"/>
                    <a:pt x="6855" y="11052"/>
                    <a:pt x="7503" y="11542"/>
                  </a:cubicBezTo>
                  <a:cubicBezTo>
                    <a:pt x="7848" y="11797"/>
                    <a:pt x="8218" y="11917"/>
                    <a:pt x="8585" y="11917"/>
                  </a:cubicBezTo>
                  <a:cubicBezTo>
                    <a:pt x="9045" y="11917"/>
                    <a:pt x="9501" y="11728"/>
                    <a:pt x="9894" y="11383"/>
                  </a:cubicBezTo>
                  <a:cubicBezTo>
                    <a:pt x="10182" y="11124"/>
                    <a:pt x="10412" y="10807"/>
                    <a:pt x="10585" y="10447"/>
                  </a:cubicBezTo>
                  <a:cubicBezTo>
                    <a:pt x="10844" y="10001"/>
                    <a:pt x="11204" y="9641"/>
                    <a:pt x="11420" y="9166"/>
                  </a:cubicBezTo>
                  <a:cubicBezTo>
                    <a:pt x="11679" y="8647"/>
                    <a:pt x="11737" y="8057"/>
                    <a:pt x="11579" y="7509"/>
                  </a:cubicBezTo>
                  <a:cubicBezTo>
                    <a:pt x="11363" y="6876"/>
                    <a:pt x="10815" y="6444"/>
                    <a:pt x="10355" y="5968"/>
                  </a:cubicBezTo>
                  <a:cubicBezTo>
                    <a:pt x="9678" y="5292"/>
                    <a:pt x="9476" y="4456"/>
                    <a:pt x="9404" y="3535"/>
                  </a:cubicBezTo>
                  <a:cubicBezTo>
                    <a:pt x="9361" y="2901"/>
                    <a:pt x="9462" y="1735"/>
                    <a:pt x="8958" y="1259"/>
                  </a:cubicBezTo>
                  <a:cubicBezTo>
                    <a:pt x="8448" y="772"/>
                    <a:pt x="8010" y="1"/>
                    <a:pt x="6866" y="1"/>
                  </a:cubicBezTo>
                  <a:close/>
                </a:path>
              </a:pathLst>
            </a:custGeom>
            <a:solidFill>
              <a:srgbClr val="CD2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
            <p:cNvSpPr/>
            <p:nvPr/>
          </p:nvSpPr>
          <p:spPr>
            <a:xfrm flipH="1">
              <a:off x="1882895" y="2098506"/>
              <a:ext cx="929252" cy="619637"/>
            </a:xfrm>
            <a:custGeom>
              <a:rect b="b" l="l" r="r" t="t"/>
              <a:pathLst>
                <a:path extrusionOk="0" h="16667" w="24995">
                  <a:moveTo>
                    <a:pt x="21890" y="0"/>
                  </a:moveTo>
                  <a:cubicBezTo>
                    <a:pt x="21377" y="0"/>
                    <a:pt x="20882" y="160"/>
                    <a:pt x="20565" y="492"/>
                  </a:cubicBezTo>
                  <a:cubicBezTo>
                    <a:pt x="17340" y="3862"/>
                    <a:pt x="12371" y="10213"/>
                    <a:pt x="12371" y="10213"/>
                  </a:cubicBezTo>
                  <a:lnTo>
                    <a:pt x="87" y="4481"/>
                  </a:lnTo>
                  <a:lnTo>
                    <a:pt x="0" y="8168"/>
                  </a:lnTo>
                  <a:cubicBezTo>
                    <a:pt x="0" y="8168"/>
                    <a:pt x="8641" y="15945"/>
                    <a:pt x="12717" y="16636"/>
                  </a:cubicBezTo>
                  <a:cubicBezTo>
                    <a:pt x="12841" y="16657"/>
                    <a:pt x="12969" y="16667"/>
                    <a:pt x="13099" y="16667"/>
                  </a:cubicBezTo>
                  <a:cubicBezTo>
                    <a:pt x="17417" y="16667"/>
                    <a:pt x="24995" y="5616"/>
                    <a:pt x="23835" y="1226"/>
                  </a:cubicBezTo>
                  <a:cubicBezTo>
                    <a:pt x="23620" y="430"/>
                    <a:pt x="22732" y="0"/>
                    <a:pt x="21890" y="0"/>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
            <p:cNvSpPr/>
            <p:nvPr/>
          </p:nvSpPr>
          <p:spPr>
            <a:xfrm flipH="1">
              <a:off x="1860700" y="2064786"/>
              <a:ext cx="431036" cy="529073"/>
            </a:xfrm>
            <a:custGeom>
              <a:rect b="b" l="l" r="r" t="t"/>
              <a:pathLst>
                <a:path extrusionOk="0" h="14231" w="11594">
                  <a:moveTo>
                    <a:pt x="8553" y="0"/>
                  </a:moveTo>
                  <a:cubicBezTo>
                    <a:pt x="8292" y="0"/>
                    <a:pt x="6901" y="151"/>
                    <a:pt x="4422" y="3070"/>
                  </a:cubicBezTo>
                  <a:cubicBezTo>
                    <a:pt x="1657" y="6310"/>
                    <a:pt x="0" y="8456"/>
                    <a:pt x="0" y="8456"/>
                  </a:cubicBezTo>
                  <a:lnTo>
                    <a:pt x="5934" y="14231"/>
                  </a:lnTo>
                  <a:cubicBezTo>
                    <a:pt x="5934" y="14231"/>
                    <a:pt x="11377" y="7448"/>
                    <a:pt x="11478" y="4726"/>
                  </a:cubicBezTo>
                  <a:cubicBezTo>
                    <a:pt x="11593" y="1860"/>
                    <a:pt x="10528" y="2"/>
                    <a:pt x="8814" y="2"/>
                  </a:cubicBezTo>
                  <a:lnTo>
                    <a:pt x="8598" y="2"/>
                  </a:lnTo>
                  <a:cubicBezTo>
                    <a:pt x="8598" y="2"/>
                    <a:pt x="8583" y="0"/>
                    <a:pt x="8553"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
            <p:cNvSpPr/>
            <p:nvPr/>
          </p:nvSpPr>
          <p:spPr>
            <a:xfrm flipH="1">
              <a:off x="1523388" y="4761679"/>
              <a:ext cx="529556" cy="205629"/>
            </a:xfrm>
            <a:custGeom>
              <a:rect b="b" l="l" r="r" t="t"/>
              <a:pathLst>
                <a:path extrusionOk="0" h="5531" w="14244">
                  <a:moveTo>
                    <a:pt x="8411" y="0"/>
                  </a:moveTo>
                  <a:cubicBezTo>
                    <a:pt x="8411" y="0"/>
                    <a:pt x="8569" y="1397"/>
                    <a:pt x="5862" y="2564"/>
                  </a:cubicBezTo>
                  <a:cubicBezTo>
                    <a:pt x="4940" y="2938"/>
                    <a:pt x="3990" y="3226"/>
                    <a:pt x="3010" y="3413"/>
                  </a:cubicBezTo>
                  <a:cubicBezTo>
                    <a:pt x="720" y="3889"/>
                    <a:pt x="0" y="5530"/>
                    <a:pt x="0" y="5530"/>
                  </a:cubicBezTo>
                  <a:lnTo>
                    <a:pt x="14243" y="5530"/>
                  </a:lnTo>
                  <a:lnTo>
                    <a:pt x="14200" y="3039"/>
                  </a:lnTo>
                  <a:lnTo>
                    <a:pt x="14157" y="418"/>
                  </a:lnTo>
                  <a:lnTo>
                    <a:pt x="8411" y="0"/>
                  </a:ln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
            <p:cNvSpPr/>
            <p:nvPr/>
          </p:nvSpPr>
          <p:spPr>
            <a:xfrm flipH="1">
              <a:off x="1523388" y="4856444"/>
              <a:ext cx="529556" cy="110863"/>
            </a:xfrm>
            <a:custGeom>
              <a:rect b="b" l="l" r="r" t="t"/>
              <a:pathLst>
                <a:path extrusionOk="0" h="2982" w="14244">
                  <a:moveTo>
                    <a:pt x="5862" y="0"/>
                  </a:moveTo>
                  <a:cubicBezTo>
                    <a:pt x="4940" y="389"/>
                    <a:pt x="3990" y="677"/>
                    <a:pt x="3010" y="864"/>
                  </a:cubicBezTo>
                  <a:cubicBezTo>
                    <a:pt x="720" y="1340"/>
                    <a:pt x="0" y="2981"/>
                    <a:pt x="0"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
            <p:cNvSpPr/>
            <p:nvPr/>
          </p:nvSpPr>
          <p:spPr>
            <a:xfrm flipH="1">
              <a:off x="1457547" y="2912396"/>
              <a:ext cx="409622" cy="1923192"/>
            </a:xfrm>
            <a:custGeom>
              <a:rect b="b" l="l" r="r" t="t"/>
              <a:pathLst>
                <a:path extrusionOk="0" h="51730" w="11018">
                  <a:moveTo>
                    <a:pt x="4292" y="0"/>
                  </a:moveTo>
                  <a:cubicBezTo>
                    <a:pt x="2463" y="0"/>
                    <a:pt x="793" y="764"/>
                    <a:pt x="289" y="2578"/>
                  </a:cubicBezTo>
                  <a:cubicBezTo>
                    <a:pt x="101" y="3284"/>
                    <a:pt x="15" y="4983"/>
                    <a:pt x="1" y="7345"/>
                  </a:cubicBezTo>
                  <a:lnTo>
                    <a:pt x="1" y="7575"/>
                  </a:lnTo>
                  <a:cubicBezTo>
                    <a:pt x="1" y="7878"/>
                    <a:pt x="1" y="8195"/>
                    <a:pt x="15" y="8511"/>
                  </a:cubicBezTo>
                  <a:cubicBezTo>
                    <a:pt x="116" y="21516"/>
                    <a:pt x="2175" y="50102"/>
                    <a:pt x="2175" y="50102"/>
                  </a:cubicBezTo>
                  <a:lnTo>
                    <a:pt x="9794" y="51730"/>
                  </a:lnTo>
                  <a:cubicBezTo>
                    <a:pt x="9794" y="51730"/>
                    <a:pt x="10614" y="16029"/>
                    <a:pt x="10845" y="8511"/>
                  </a:cubicBezTo>
                  <a:cubicBezTo>
                    <a:pt x="10859" y="8123"/>
                    <a:pt x="10859" y="7806"/>
                    <a:pt x="10874" y="7575"/>
                  </a:cubicBezTo>
                  <a:cubicBezTo>
                    <a:pt x="10874" y="7489"/>
                    <a:pt x="10874" y="7403"/>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
            <p:cNvSpPr/>
            <p:nvPr/>
          </p:nvSpPr>
          <p:spPr>
            <a:xfrm flipH="1">
              <a:off x="1457547" y="2912359"/>
              <a:ext cx="409622" cy="281694"/>
            </a:xfrm>
            <a:custGeom>
              <a:rect b="b" l="l" r="r" t="t"/>
              <a:pathLst>
                <a:path extrusionOk="0" h="7577" w="11018">
                  <a:moveTo>
                    <a:pt x="4291" y="0"/>
                  </a:moveTo>
                  <a:cubicBezTo>
                    <a:pt x="2473" y="0"/>
                    <a:pt x="798" y="762"/>
                    <a:pt x="289" y="2579"/>
                  </a:cubicBezTo>
                  <a:cubicBezTo>
                    <a:pt x="101" y="3285"/>
                    <a:pt x="15" y="4984"/>
                    <a:pt x="1" y="7332"/>
                  </a:cubicBezTo>
                  <a:lnTo>
                    <a:pt x="1" y="7576"/>
                  </a:lnTo>
                  <a:lnTo>
                    <a:pt x="10874" y="7576"/>
                  </a:lnTo>
                  <a:cubicBezTo>
                    <a:pt x="10874" y="7476"/>
                    <a:pt x="10874" y="7404"/>
                    <a:pt x="10888" y="7332"/>
                  </a:cubicBez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
            <p:cNvSpPr/>
            <p:nvPr/>
          </p:nvSpPr>
          <p:spPr>
            <a:xfrm flipH="1">
              <a:off x="1982791" y="4761679"/>
              <a:ext cx="537549" cy="205629"/>
            </a:xfrm>
            <a:custGeom>
              <a:rect b="b" l="l" r="r" t="t"/>
              <a:pathLst>
                <a:path extrusionOk="0" h="5531" w="14459">
                  <a:moveTo>
                    <a:pt x="8727" y="0"/>
                  </a:moveTo>
                  <a:cubicBezTo>
                    <a:pt x="8727" y="0"/>
                    <a:pt x="8799" y="1397"/>
                    <a:pt x="6034" y="2564"/>
                  </a:cubicBezTo>
                  <a:cubicBezTo>
                    <a:pt x="5098" y="2938"/>
                    <a:pt x="4133" y="3226"/>
                    <a:pt x="3140" y="3413"/>
                  </a:cubicBezTo>
                  <a:cubicBezTo>
                    <a:pt x="821" y="3889"/>
                    <a:pt x="0" y="5530"/>
                    <a:pt x="0" y="5530"/>
                  </a:cubicBezTo>
                  <a:lnTo>
                    <a:pt x="14257" y="5530"/>
                  </a:lnTo>
                  <a:lnTo>
                    <a:pt x="14344" y="3039"/>
                  </a:lnTo>
                  <a:lnTo>
                    <a:pt x="14459" y="418"/>
                  </a:lnTo>
                  <a:lnTo>
                    <a:pt x="8727" y="0"/>
                  </a:ln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
            <p:cNvSpPr/>
            <p:nvPr/>
          </p:nvSpPr>
          <p:spPr>
            <a:xfrm flipH="1">
              <a:off x="1987066" y="4856444"/>
              <a:ext cx="533274" cy="110863"/>
            </a:xfrm>
            <a:custGeom>
              <a:rect b="b" l="l" r="r" t="t"/>
              <a:pathLst>
                <a:path extrusionOk="0" h="2982" w="14344">
                  <a:moveTo>
                    <a:pt x="6034" y="0"/>
                  </a:moveTo>
                  <a:cubicBezTo>
                    <a:pt x="5098" y="389"/>
                    <a:pt x="4133" y="677"/>
                    <a:pt x="3140" y="864"/>
                  </a:cubicBezTo>
                  <a:cubicBezTo>
                    <a:pt x="821" y="1340"/>
                    <a:pt x="0" y="2981"/>
                    <a:pt x="0" y="2981"/>
                  </a:cubicBezTo>
                  <a:lnTo>
                    <a:pt x="14257" y="2981"/>
                  </a:lnTo>
                  <a:lnTo>
                    <a:pt x="14344" y="490"/>
                  </a:lnTo>
                  <a:lnTo>
                    <a:pt x="14344" y="490"/>
                  </a:lnTo>
                  <a:cubicBezTo>
                    <a:pt x="13048" y="850"/>
                    <a:pt x="11046" y="1685"/>
                    <a:pt x="7647" y="1959"/>
                  </a:cubicBezTo>
                  <a:cubicBezTo>
                    <a:pt x="7302" y="1268"/>
                    <a:pt x="6654" y="576"/>
                    <a:pt x="6034"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
            <p:cNvSpPr/>
            <p:nvPr/>
          </p:nvSpPr>
          <p:spPr>
            <a:xfrm flipH="1">
              <a:off x="1776121" y="2999651"/>
              <a:ext cx="486170" cy="1834338"/>
            </a:xfrm>
            <a:custGeom>
              <a:rect b="b" l="l" r="r" t="t"/>
              <a:pathLst>
                <a:path extrusionOk="0" h="49340" w="13077">
                  <a:moveTo>
                    <a:pt x="13077" y="1"/>
                  </a:moveTo>
                  <a:lnTo>
                    <a:pt x="3514" y="289"/>
                  </a:lnTo>
                  <a:cubicBezTo>
                    <a:pt x="3514" y="289"/>
                    <a:pt x="3154" y="2362"/>
                    <a:pt x="2665" y="5315"/>
                  </a:cubicBezTo>
                  <a:cubicBezTo>
                    <a:pt x="2550" y="5992"/>
                    <a:pt x="2420" y="6726"/>
                    <a:pt x="2305" y="7489"/>
                  </a:cubicBezTo>
                  <a:cubicBezTo>
                    <a:pt x="1369" y="13264"/>
                    <a:pt x="217" y="20897"/>
                    <a:pt x="145" y="24036"/>
                  </a:cubicBezTo>
                  <a:cubicBezTo>
                    <a:pt x="1" y="29379"/>
                    <a:pt x="562" y="47510"/>
                    <a:pt x="562" y="47510"/>
                  </a:cubicBezTo>
                  <a:lnTo>
                    <a:pt x="9001" y="49339"/>
                  </a:lnTo>
                  <a:cubicBezTo>
                    <a:pt x="9001" y="49339"/>
                    <a:pt x="9837" y="29797"/>
                    <a:pt x="9837" y="25304"/>
                  </a:cubicBezTo>
                  <a:cubicBezTo>
                    <a:pt x="10182" y="22510"/>
                    <a:pt x="11277" y="13898"/>
                    <a:pt x="12098" y="7504"/>
                  </a:cubicBezTo>
                  <a:cubicBezTo>
                    <a:pt x="12198" y="6740"/>
                    <a:pt x="12299" y="6006"/>
                    <a:pt x="12386" y="5315"/>
                  </a:cubicBezTo>
                  <a:cubicBezTo>
                    <a:pt x="12789" y="2204"/>
                    <a:pt x="13077" y="1"/>
                    <a:pt x="13077" y="1"/>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
            <p:cNvSpPr/>
            <p:nvPr/>
          </p:nvSpPr>
          <p:spPr>
            <a:xfrm flipH="1">
              <a:off x="1776121" y="2999651"/>
              <a:ext cx="386572" cy="194401"/>
            </a:xfrm>
            <a:custGeom>
              <a:rect b="b" l="l" r="r" t="t"/>
              <a:pathLst>
                <a:path extrusionOk="0" h="5229" w="10398">
                  <a:moveTo>
                    <a:pt x="10398" y="1"/>
                  </a:moveTo>
                  <a:lnTo>
                    <a:pt x="835" y="289"/>
                  </a:lnTo>
                  <a:cubicBezTo>
                    <a:pt x="835" y="289"/>
                    <a:pt x="475" y="2319"/>
                    <a:pt x="0" y="5228"/>
                  </a:cubicBezTo>
                  <a:lnTo>
                    <a:pt x="9721" y="5228"/>
                  </a:lnTo>
                  <a:cubicBezTo>
                    <a:pt x="10110" y="2161"/>
                    <a:pt x="10398" y="1"/>
                    <a:pt x="10398" y="1"/>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
            <p:cNvSpPr/>
            <p:nvPr/>
          </p:nvSpPr>
          <p:spPr>
            <a:xfrm flipH="1">
              <a:off x="1457547" y="2050324"/>
              <a:ext cx="763514" cy="1050041"/>
            </a:xfrm>
            <a:custGeom>
              <a:rect b="b" l="l" r="r" t="t"/>
              <a:pathLst>
                <a:path extrusionOk="0" h="28244" w="20537">
                  <a:moveTo>
                    <a:pt x="12355" y="0"/>
                  </a:moveTo>
                  <a:cubicBezTo>
                    <a:pt x="12269" y="0"/>
                    <a:pt x="12183" y="1"/>
                    <a:pt x="12097" y="2"/>
                  </a:cubicBezTo>
                  <a:cubicBezTo>
                    <a:pt x="9865" y="2"/>
                    <a:pt x="7561" y="247"/>
                    <a:pt x="7561" y="247"/>
                  </a:cubicBezTo>
                  <a:cubicBezTo>
                    <a:pt x="7273" y="276"/>
                    <a:pt x="6985" y="319"/>
                    <a:pt x="6697" y="391"/>
                  </a:cubicBezTo>
                  <a:cubicBezTo>
                    <a:pt x="6495" y="449"/>
                    <a:pt x="6308" y="521"/>
                    <a:pt x="6107" y="593"/>
                  </a:cubicBezTo>
                  <a:cubicBezTo>
                    <a:pt x="5588" y="780"/>
                    <a:pt x="5142" y="1140"/>
                    <a:pt x="4839" y="1601"/>
                  </a:cubicBezTo>
                  <a:cubicBezTo>
                    <a:pt x="4551" y="2119"/>
                    <a:pt x="4364" y="4265"/>
                    <a:pt x="4249" y="6684"/>
                  </a:cubicBezTo>
                  <a:cubicBezTo>
                    <a:pt x="4076" y="9997"/>
                    <a:pt x="4033" y="13799"/>
                    <a:pt x="4033" y="14620"/>
                  </a:cubicBezTo>
                  <a:cubicBezTo>
                    <a:pt x="3428" y="17413"/>
                    <a:pt x="1009" y="23087"/>
                    <a:pt x="0" y="28243"/>
                  </a:cubicBezTo>
                  <a:lnTo>
                    <a:pt x="20537" y="28243"/>
                  </a:lnTo>
                  <a:cubicBezTo>
                    <a:pt x="20321" y="26731"/>
                    <a:pt x="19428" y="20610"/>
                    <a:pt x="18650" y="17413"/>
                  </a:cubicBezTo>
                  <a:cubicBezTo>
                    <a:pt x="18535" y="16909"/>
                    <a:pt x="18391" y="16405"/>
                    <a:pt x="18204" y="15916"/>
                  </a:cubicBezTo>
                  <a:cubicBezTo>
                    <a:pt x="18938" y="11077"/>
                    <a:pt x="19399" y="7059"/>
                    <a:pt x="19457" y="4553"/>
                  </a:cubicBezTo>
                  <a:cubicBezTo>
                    <a:pt x="19500" y="3127"/>
                    <a:pt x="19399" y="2191"/>
                    <a:pt x="19154" y="1874"/>
                  </a:cubicBezTo>
                  <a:cubicBezTo>
                    <a:pt x="18722" y="1313"/>
                    <a:pt x="18016" y="938"/>
                    <a:pt x="16922" y="636"/>
                  </a:cubicBezTo>
                  <a:cubicBezTo>
                    <a:pt x="16692" y="564"/>
                    <a:pt x="16461" y="506"/>
                    <a:pt x="16216" y="449"/>
                  </a:cubicBezTo>
                  <a:cubicBezTo>
                    <a:pt x="16015" y="405"/>
                    <a:pt x="15799" y="362"/>
                    <a:pt x="15568" y="319"/>
                  </a:cubicBezTo>
                  <a:cubicBezTo>
                    <a:pt x="15280" y="276"/>
                    <a:pt x="14963" y="218"/>
                    <a:pt x="14618" y="161"/>
                  </a:cubicBezTo>
                  <a:cubicBezTo>
                    <a:pt x="13867" y="57"/>
                    <a:pt x="13116" y="0"/>
                    <a:pt x="12355" y="0"/>
                  </a:cubicBez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
            <p:cNvSpPr/>
            <p:nvPr/>
          </p:nvSpPr>
          <p:spPr>
            <a:xfrm flipH="1">
              <a:off x="1633694" y="2050361"/>
              <a:ext cx="345379" cy="254926"/>
            </a:xfrm>
            <a:custGeom>
              <a:rect b="b" l="l" r="r" t="t"/>
              <a:pathLst>
                <a:path extrusionOk="0" h="6857" w="9290">
                  <a:moveTo>
                    <a:pt x="5571" y="0"/>
                  </a:moveTo>
                  <a:cubicBezTo>
                    <a:pt x="3350" y="0"/>
                    <a:pt x="1052" y="246"/>
                    <a:pt x="1052" y="246"/>
                  </a:cubicBezTo>
                  <a:cubicBezTo>
                    <a:pt x="764" y="275"/>
                    <a:pt x="476" y="318"/>
                    <a:pt x="188" y="390"/>
                  </a:cubicBezTo>
                  <a:cubicBezTo>
                    <a:pt x="1" y="448"/>
                    <a:pt x="1513" y="5315"/>
                    <a:pt x="2809" y="6856"/>
                  </a:cubicBezTo>
                  <a:cubicBezTo>
                    <a:pt x="5805" y="3414"/>
                    <a:pt x="9290" y="361"/>
                    <a:pt x="9059" y="318"/>
                  </a:cubicBezTo>
                  <a:cubicBezTo>
                    <a:pt x="8771" y="275"/>
                    <a:pt x="8454" y="217"/>
                    <a:pt x="8109" y="160"/>
                  </a:cubicBezTo>
                  <a:cubicBezTo>
                    <a:pt x="7386" y="42"/>
                    <a:pt x="6485" y="0"/>
                    <a:pt x="5571"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
            <p:cNvSpPr/>
            <p:nvPr/>
          </p:nvSpPr>
          <p:spPr>
            <a:xfrm flipH="1">
              <a:off x="1658306" y="2319154"/>
              <a:ext cx="152093" cy="174139"/>
            </a:xfrm>
            <a:custGeom>
              <a:rect b="b" l="l" r="r" t="t"/>
              <a:pathLst>
                <a:path extrusionOk="0" h="4684" w="4091">
                  <a:moveTo>
                    <a:pt x="0" y="1"/>
                  </a:moveTo>
                  <a:lnTo>
                    <a:pt x="0" y="3270"/>
                  </a:lnTo>
                  <a:cubicBezTo>
                    <a:pt x="0" y="3270"/>
                    <a:pt x="87" y="4220"/>
                    <a:pt x="1368" y="4580"/>
                  </a:cubicBezTo>
                  <a:cubicBezTo>
                    <a:pt x="1620" y="4652"/>
                    <a:pt x="1870" y="4684"/>
                    <a:pt x="2108" y="4684"/>
                  </a:cubicBezTo>
                  <a:cubicBezTo>
                    <a:pt x="3069" y="4684"/>
                    <a:pt x="3857" y="4169"/>
                    <a:pt x="3961" y="3673"/>
                  </a:cubicBezTo>
                  <a:cubicBezTo>
                    <a:pt x="4090" y="2996"/>
                    <a:pt x="4004" y="145"/>
                    <a:pt x="4004" y="87"/>
                  </a:cubicBezTo>
                  <a:lnTo>
                    <a:pt x="0" y="1"/>
                  </a:ln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
            <p:cNvSpPr/>
            <p:nvPr/>
          </p:nvSpPr>
          <p:spPr>
            <a:xfrm flipH="1">
              <a:off x="1677601" y="1683084"/>
              <a:ext cx="335713" cy="560079"/>
            </a:xfrm>
            <a:custGeom>
              <a:rect b="b" l="l" r="r" t="t"/>
              <a:pathLst>
                <a:path extrusionOk="0" h="15065" w="9030">
                  <a:moveTo>
                    <a:pt x="1066" y="1"/>
                  </a:moveTo>
                  <a:cubicBezTo>
                    <a:pt x="778" y="318"/>
                    <a:pt x="591" y="865"/>
                    <a:pt x="562" y="1931"/>
                  </a:cubicBezTo>
                  <a:cubicBezTo>
                    <a:pt x="648" y="3616"/>
                    <a:pt x="792" y="3961"/>
                    <a:pt x="591" y="4408"/>
                  </a:cubicBezTo>
                  <a:cubicBezTo>
                    <a:pt x="389" y="4825"/>
                    <a:pt x="0" y="4797"/>
                    <a:pt x="29" y="4998"/>
                  </a:cubicBezTo>
                  <a:cubicBezTo>
                    <a:pt x="43" y="5200"/>
                    <a:pt x="691" y="5272"/>
                    <a:pt x="691" y="5848"/>
                  </a:cubicBezTo>
                  <a:cubicBezTo>
                    <a:pt x="706" y="6453"/>
                    <a:pt x="691" y="7360"/>
                    <a:pt x="907" y="7533"/>
                  </a:cubicBezTo>
                  <a:cubicBezTo>
                    <a:pt x="1113" y="7710"/>
                    <a:pt x="1470" y="7803"/>
                    <a:pt x="1931" y="7803"/>
                  </a:cubicBezTo>
                  <a:cubicBezTo>
                    <a:pt x="2181" y="7803"/>
                    <a:pt x="2461" y="7776"/>
                    <a:pt x="2765" y="7720"/>
                  </a:cubicBezTo>
                  <a:cubicBezTo>
                    <a:pt x="2866" y="7706"/>
                    <a:pt x="2952" y="7691"/>
                    <a:pt x="3024" y="7691"/>
                  </a:cubicBezTo>
                  <a:cubicBezTo>
                    <a:pt x="3077" y="7686"/>
                    <a:pt x="3125" y="7684"/>
                    <a:pt x="3170" y="7684"/>
                  </a:cubicBezTo>
                  <a:cubicBezTo>
                    <a:pt x="3653" y="7684"/>
                    <a:pt x="3702" y="7954"/>
                    <a:pt x="3716" y="8152"/>
                  </a:cubicBezTo>
                  <a:cubicBezTo>
                    <a:pt x="3759" y="8671"/>
                    <a:pt x="3586" y="9189"/>
                    <a:pt x="3240" y="9578"/>
                  </a:cubicBezTo>
                  <a:cubicBezTo>
                    <a:pt x="2924" y="9938"/>
                    <a:pt x="2016" y="10082"/>
                    <a:pt x="2016" y="10082"/>
                  </a:cubicBezTo>
                  <a:cubicBezTo>
                    <a:pt x="2016" y="10082"/>
                    <a:pt x="3039" y="14834"/>
                    <a:pt x="3989" y="15065"/>
                  </a:cubicBezTo>
                  <a:cubicBezTo>
                    <a:pt x="4781" y="14474"/>
                    <a:pt x="7518" y="11508"/>
                    <a:pt x="9030" y="10039"/>
                  </a:cubicBezTo>
                  <a:cubicBezTo>
                    <a:pt x="8065" y="9722"/>
                    <a:pt x="7100" y="9203"/>
                    <a:pt x="6783" y="8267"/>
                  </a:cubicBezTo>
                  <a:cubicBezTo>
                    <a:pt x="6466" y="7331"/>
                    <a:pt x="6740" y="4998"/>
                    <a:pt x="6740" y="4998"/>
                  </a:cubicBezTo>
                  <a:lnTo>
                    <a:pt x="6740" y="4998"/>
                  </a:lnTo>
                  <a:cubicBezTo>
                    <a:pt x="6740" y="4998"/>
                    <a:pt x="6817" y="5037"/>
                    <a:pt x="6955" y="5037"/>
                  </a:cubicBezTo>
                  <a:cubicBezTo>
                    <a:pt x="7070" y="5037"/>
                    <a:pt x="7227" y="5010"/>
                    <a:pt x="7417" y="4912"/>
                  </a:cubicBezTo>
                  <a:cubicBezTo>
                    <a:pt x="7849" y="4681"/>
                    <a:pt x="8223" y="2651"/>
                    <a:pt x="7518" y="2478"/>
                  </a:cubicBezTo>
                  <a:cubicBezTo>
                    <a:pt x="7436" y="2459"/>
                    <a:pt x="7359" y="2449"/>
                    <a:pt x="7284" y="2449"/>
                  </a:cubicBezTo>
                  <a:cubicBezTo>
                    <a:pt x="6752" y="2449"/>
                    <a:pt x="6395" y="2935"/>
                    <a:pt x="6193" y="3731"/>
                  </a:cubicBezTo>
                  <a:cubicBezTo>
                    <a:pt x="5530"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
            <p:cNvSpPr/>
            <p:nvPr/>
          </p:nvSpPr>
          <p:spPr>
            <a:xfrm flipH="1">
              <a:off x="1677601" y="1846405"/>
              <a:ext cx="260763" cy="396758"/>
            </a:xfrm>
            <a:custGeom>
              <a:rect b="b" l="l" r="r" t="t"/>
              <a:pathLst>
                <a:path extrusionOk="0" h="10672" w="7014">
                  <a:moveTo>
                    <a:pt x="4292" y="0"/>
                  </a:moveTo>
                  <a:cubicBezTo>
                    <a:pt x="4234" y="303"/>
                    <a:pt x="4177" y="490"/>
                    <a:pt x="4148" y="634"/>
                  </a:cubicBezTo>
                  <a:cubicBezTo>
                    <a:pt x="3500" y="2665"/>
                    <a:pt x="1685" y="3169"/>
                    <a:pt x="1008" y="3298"/>
                  </a:cubicBezTo>
                  <a:cubicBezTo>
                    <a:pt x="1061" y="3293"/>
                    <a:pt x="1109" y="3291"/>
                    <a:pt x="1154" y="3291"/>
                  </a:cubicBezTo>
                  <a:cubicBezTo>
                    <a:pt x="1637" y="3291"/>
                    <a:pt x="1686" y="3561"/>
                    <a:pt x="1700" y="3759"/>
                  </a:cubicBezTo>
                  <a:cubicBezTo>
                    <a:pt x="1743" y="4278"/>
                    <a:pt x="1570" y="4796"/>
                    <a:pt x="1224" y="5185"/>
                  </a:cubicBezTo>
                  <a:cubicBezTo>
                    <a:pt x="908" y="5545"/>
                    <a:pt x="0" y="5689"/>
                    <a:pt x="0" y="5689"/>
                  </a:cubicBezTo>
                  <a:cubicBezTo>
                    <a:pt x="0" y="5689"/>
                    <a:pt x="1023" y="10441"/>
                    <a:pt x="1973" y="10672"/>
                  </a:cubicBezTo>
                  <a:cubicBezTo>
                    <a:pt x="2765" y="10081"/>
                    <a:pt x="5502" y="7115"/>
                    <a:pt x="7014" y="5646"/>
                  </a:cubicBezTo>
                  <a:cubicBezTo>
                    <a:pt x="6049" y="5329"/>
                    <a:pt x="5084" y="4810"/>
                    <a:pt x="4767" y="3874"/>
                  </a:cubicBezTo>
                  <a:cubicBezTo>
                    <a:pt x="4450" y="2938"/>
                    <a:pt x="4724" y="605"/>
                    <a:pt x="4724" y="605"/>
                  </a:cubicBezTo>
                  <a:cubicBezTo>
                    <a:pt x="4724" y="605"/>
                    <a:pt x="4378" y="519"/>
                    <a:pt x="4292"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
            <p:cNvSpPr/>
            <p:nvPr/>
          </p:nvSpPr>
          <p:spPr>
            <a:xfrm flipH="1">
              <a:off x="1734334" y="1790490"/>
              <a:ext cx="36471" cy="59707"/>
            </a:xfrm>
            <a:custGeom>
              <a:rect b="b" l="l" r="r" t="t"/>
              <a:pathLst>
                <a:path extrusionOk="0" h="1606" w="981">
                  <a:moveTo>
                    <a:pt x="786" y="1"/>
                  </a:moveTo>
                  <a:cubicBezTo>
                    <a:pt x="709" y="1"/>
                    <a:pt x="610" y="29"/>
                    <a:pt x="491" y="122"/>
                  </a:cubicBezTo>
                  <a:cubicBezTo>
                    <a:pt x="59" y="424"/>
                    <a:pt x="1" y="1605"/>
                    <a:pt x="447" y="1605"/>
                  </a:cubicBezTo>
                  <a:cubicBezTo>
                    <a:pt x="879" y="1605"/>
                    <a:pt x="908" y="871"/>
                    <a:pt x="606" y="799"/>
                  </a:cubicBezTo>
                  <a:cubicBezTo>
                    <a:pt x="548" y="784"/>
                    <a:pt x="476" y="770"/>
                    <a:pt x="404" y="755"/>
                  </a:cubicBezTo>
                  <a:cubicBezTo>
                    <a:pt x="404" y="755"/>
                    <a:pt x="476" y="79"/>
                    <a:pt x="980" y="79"/>
                  </a:cubicBezTo>
                  <a:cubicBezTo>
                    <a:pt x="980" y="79"/>
                    <a:pt x="913" y="1"/>
                    <a:pt x="786"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
            <p:cNvSpPr/>
            <p:nvPr/>
          </p:nvSpPr>
          <p:spPr>
            <a:xfrm flipH="1">
              <a:off x="2416466" y="1943290"/>
              <a:ext cx="492044" cy="734627"/>
            </a:xfrm>
            <a:custGeom>
              <a:rect b="b" l="l" r="r" t="t"/>
              <a:pathLst>
                <a:path extrusionOk="0" h="19760" w="13235">
                  <a:moveTo>
                    <a:pt x="0" y="1"/>
                  </a:moveTo>
                  <a:lnTo>
                    <a:pt x="576" y="1988"/>
                  </a:lnTo>
                  <a:cubicBezTo>
                    <a:pt x="2088" y="7101"/>
                    <a:pt x="2751" y="12444"/>
                    <a:pt x="2535" y="17772"/>
                  </a:cubicBezTo>
                  <a:lnTo>
                    <a:pt x="13235" y="19760"/>
                  </a:lnTo>
                  <a:lnTo>
                    <a:pt x="12904" y="332"/>
                  </a:lnTo>
                  <a:lnTo>
                    <a:pt x="0" y="1"/>
                  </a:ln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
            <p:cNvSpPr/>
            <p:nvPr/>
          </p:nvSpPr>
          <p:spPr>
            <a:xfrm flipH="1">
              <a:off x="2465689" y="2009168"/>
              <a:ext cx="368950" cy="574504"/>
            </a:xfrm>
            <a:custGeom>
              <a:rect b="b" l="l" r="r" t="t"/>
              <a:pathLst>
                <a:path extrusionOk="0" h="15453" w="9924">
                  <a:moveTo>
                    <a:pt x="1" y="0"/>
                  </a:moveTo>
                  <a:lnTo>
                    <a:pt x="1" y="0"/>
                  </a:lnTo>
                  <a:cubicBezTo>
                    <a:pt x="2089" y="4076"/>
                    <a:pt x="2204" y="14560"/>
                    <a:pt x="2204" y="14560"/>
                  </a:cubicBezTo>
                  <a:lnTo>
                    <a:pt x="9923" y="15453"/>
                  </a:lnTo>
                  <a:lnTo>
                    <a:pt x="9592" y="332"/>
                  </a:lnTo>
                  <a:lnTo>
                    <a:pt x="1" y="0"/>
                  </a:ln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
            <p:cNvSpPr/>
            <p:nvPr/>
          </p:nvSpPr>
          <p:spPr>
            <a:xfrm flipH="1">
              <a:off x="2758574" y="2220113"/>
              <a:ext cx="124768" cy="152614"/>
            </a:xfrm>
            <a:custGeom>
              <a:rect b="b" l="l" r="r" t="t"/>
              <a:pathLst>
                <a:path extrusionOk="0" h="4105" w="3356">
                  <a:moveTo>
                    <a:pt x="302" y="0"/>
                  </a:moveTo>
                  <a:cubicBezTo>
                    <a:pt x="259" y="0"/>
                    <a:pt x="245" y="0"/>
                    <a:pt x="245" y="15"/>
                  </a:cubicBezTo>
                  <a:cubicBezTo>
                    <a:pt x="0" y="346"/>
                    <a:pt x="418" y="1210"/>
                    <a:pt x="418" y="1210"/>
                  </a:cubicBezTo>
                  <a:cubicBezTo>
                    <a:pt x="418" y="1210"/>
                    <a:pt x="259" y="1700"/>
                    <a:pt x="202" y="1930"/>
                  </a:cubicBezTo>
                  <a:cubicBezTo>
                    <a:pt x="158" y="2161"/>
                    <a:pt x="547" y="2362"/>
                    <a:pt x="547" y="2362"/>
                  </a:cubicBezTo>
                  <a:cubicBezTo>
                    <a:pt x="533" y="2578"/>
                    <a:pt x="533" y="2794"/>
                    <a:pt x="576" y="3010"/>
                  </a:cubicBezTo>
                  <a:cubicBezTo>
                    <a:pt x="619" y="3126"/>
                    <a:pt x="1008" y="3212"/>
                    <a:pt x="1008" y="3212"/>
                  </a:cubicBezTo>
                  <a:lnTo>
                    <a:pt x="1023" y="3514"/>
                  </a:lnTo>
                  <a:lnTo>
                    <a:pt x="1066" y="3975"/>
                  </a:lnTo>
                  <a:cubicBezTo>
                    <a:pt x="1282" y="4047"/>
                    <a:pt x="1527" y="4090"/>
                    <a:pt x="1757" y="4105"/>
                  </a:cubicBezTo>
                  <a:cubicBezTo>
                    <a:pt x="2016" y="4090"/>
                    <a:pt x="3125" y="3975"/>
                    <a:pt x="3269" y="3817"/>
                  </a:cubicBezTo>
                  <a:cubicBezTo>
                    <a:pt x="3341" y="3702"/>
                    <a:pt x="3356" y="3572"/>
                    <a:pt x="3312" y="3457"/>
                  </a:cubicBezTo>
                  <a:cubicBezTo>
                    <a:pt x="3284" y="3327"/>
                    <a:pt x="3226" y="3212"/>
                    <a:pt x="3140" y="3111"/>
                  </a:cubicBezTo>
                  <a:cubicBezTo>
                    <a:pt x="3124" y="3102"/>
                    <a:pt x="3096" y="3099"/>
                    <a:pt x="3060" y="3099"/>
                  </a:cubicBezTo>
                  <a:cubicBezTo>
                    <a:pt x="2859" y="3099"/>
                    <a:pt x="2396" y="3214"/>
                    <a:pt x="2347" y="3226"/>
                  </a:cubicBezTo>
                  <a:lnTo>
                    <a:pt x="2333" y="3226"/>
                  </a:lnTo>
                  <a:cubicBezTo>
                    <a:pt x="2333" y="3226"/>
                    <a:pt x="2506" y="3068"/>
                    <a:pt x="2650" y="2938"/>
                  </a:cubicBezTo>
                  <a:cubicBezTo>
                    <a:pt x="2751" y="2809"/>
                    <a:pt x="2780" y="2636"/>
                    <a:pt x="2751" y="2477"/>
                  </a:cubicBezTo>
                  <a:cubicBezTo>
                    <a:pt x="2751" y="2405"/>
                    <a:pt x="2736" y="2333"/>
                    <a:pt x="2736" y="2261"/>
                  </a:cubicBezTo>
                  <a:cubicBezTo>
                    <a:pt x="2852" y="2161"/>
                    <a:pt x="2650" y="1340"/>
                    <a:pt x="2650" y="1340"/>
                  </a:cubicBezTo>
                  <a:cubicBezTo>
                    <a:pt x="2794" y="1311"/>
                    <a:pt x="2952" y="1253"/>
                    <a:pt x="3068" y="1167"/>
                  </a:cubicBezTo>
                  <a:cubicBezTo>
                    <a:pt x="3096" y="1138"/>
                    <a:pt x="3111" y="1124"/>
                    <a:pt x="3140" y="1095"/>
                  </a:cubicBezTo>
                  <a:cubicBezTo>
                    <a:pt x="3240" y="850"/>
                    <a:pt x="3183" y="562"/>
                    <a:pt x="2981" y="389"/>
                  </a:cubicBezTo>
                  <a:cubicBezTo>
                    <a:pt x="2794" y="274"/>
                    <a:pt x="677" y="0"/>
                    <a:pt x="302" y="0"/>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
            <p:cNvSpPr/>
            <p:nvPr/>
          </p:nvSpPr>
          <p:spPr>
            <a:xfrm flipH="1">
              <a:off x="2769281" y="2258183"/>
              <a:ext cx="72868" cy="11748"/>
            </a:xfrm>
            <a:custGeom>
              <a:rect b="b" l="l" r="r" t="t"/>
              <a:pathLst>
                <a:path extrusionOk="0" h="316" w="1960">
                  <a:moveTo>
                    <a:pt x="863" y="1"/>
                  </a:moveTo>
                  <a:cubicBezTo>
                    <a:pt x="563" y="1"/>
                    <a:pt x="268" y="70"/>
                    <a:pt x="1" y="186"/>
                  </a:cubicBezTo>
                  <a:lnTo>
                    <a:pt x="1542" y="316"/>
                  </a:lnTo>
                  <a:cubicBezTo>
                    <a:pt x="1686" y="287"/>
                    <a:pt x="1830" y="229"/>
                    <a:pt x="1960" y="143"/>
                  </a:cubicBezTo>
                  <a:cubicBezTo>
                    <a:pt x="1758" y="129"/>
                    <a:pt x="1470" y="28"/>
                    <a:pt x="1081" y="13"/>
                  </a:cubicBezTo>
                  <a:cubicBezTo>
                    <a:pt x="1008" y="5"/>
                    <a:pt x="935" y="1"/>
                    <a:pt x="863"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
            <p:cNvSpPr/>
            <p:nvPr/>
          </p:nvSpPr>
          <p:spPr>
            <a:xfrm flipH="1">
              <a:off x="2781066" y="2304172"/>
              <a:ext cx="61603" cy="14016"/>
            </a:xfrm>
            <a:custGeom>
              <a:rect b="b" l="l" r="r" t="t"/>
              <a:pathLst>
                <a:path extrusionOk="0" h="377" w="1657">
                  <a:moveTo>
                    <a:pt x="1642" y="0"/>
                  </a:moveTo>
                  <a:cubicBezTo>
                    <a:pt x="1642" y="0"/>
                    <a:pt x="762" y="60"/>
                    <a:pt x="169" y="60"/>
                  </a:cubicBezTo>
                  <a:cubicBezTo>
                    <a:pt x="109" y="60"/>
                    <a:pt x="53" y="59"/>
                    <a:pt x="1" y="58"/>
                  </a:cubicBezTo>
                  <a:lnTo>
                    <a:pt x="1" y="58"/>
                  </a:lnTo>
                  <a:cubicBezTo>
                    <a:pt x="355" y="202"/>
                    <a:pt x="626" y="377"/>
                    <a:pt x="997" y="377"/>
                  </a:cubicBezTo>
                  <a:cubicBezTo>
                    <a:pt x="1184" y="377"/>
                    <a:pt x="1396" y="332"/>
                    <a:pt x="1657" y="216"/>
                  </a:cubicBezTo>
                  <a:cubicBezTo>
                    <a:pt x="1657" y="144"/>
                    <a:pt x="1642" y="72"/>
                    <a:pt x="1642"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
            <p:cNvSpPr/>
            <p:nvPr/>
          </p:nvSpPr>
          <p:spPr>
            <a:xfrm flipH="1">
              <a:off x="2765005" y="2335289"/>
              <a:ext cx="80861" cy="23533"/>
            </a:xfrm>
            <a:custGeom>
              <a:rect b="b" l="l" r="r" t="t"/>
              <a:pathLst>
                <a:path extrusionOk="0" h="633" w="2175">
                  <a:moveTo>
                    <a:pt x="2052" y="1"/>
                  </a:moveTo>
                  <a:cubicBezTo>
                    <a:pt x="1851" y="1"/>
                    <a:pt x="1388" y="116"/>
                    <a:pt x="1339" y="128"/>
                  </a:cubicBezTo>
                  <a:lnTo>
                    <a:pt x="1325" y="128"/>
                  </a:lnTo>
                  <a:cubicBezTo>
                    <a:pt x="1181" y="200"/>
                    <a:pt x="1037" y="258"/>
                    <a:pt x="879" y="301"/>
                  </a:cubicBezTo>
                  <a:cubicBezTo>
                    <a:pt x="856" y="305"/>
                    <a:pt x="832" y="307"/>
                    <a:pt x="805" y="307"/>
                  </a:cubicBezTo>
                  <a:cubicBezTo>
                    <a:pt x="518" y="307"/>
                    <a:pt x="0" y="114"/>
                    <a:pt x="0" y="114"/>
                  </a:cubicBezTo>
                  <a:lnTo>
                    <a:pt x="0" y="114"/>
                  </a:lnTo>
                  <a:lnTo>
                    <a:pt x="15" y="416"/>
                  </a:lnTo>
                  <a:cubicBezTo>
                    <a:pt x="245" y="503"/>
                    <a:pt x="490" y="575"/>
                    <a:pt x="720" y="632"/>
                  </a:cubicBezTo>
                  <a:cubicBezTo>
                    <a:pt x="722" y="633"/>
                    <a:pt x="724" y="633"/>
                    <a:pt x="726" y="633"/>
                  </a:cubicBezTo>
                  <a:cubicBezTo>
                    <a:pt x="909" y="633"/>
                    <a:pt x="2174" y="42"/>
                    <a:pt x="2132" y="13"/>
                  </a:cubicBezTo>
                  <a:cubicBezTo>
                    <a:pt x="2116" y="4"/>
                    <a:pt x="2088" y="1"/>
                    <a:pt x="2052"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
            <p:cNvSpPr/>
            <p:nvPr/>
          </p:nvSpPr>
          <p:spPr>
            <a:xfrm flipH="1">
              <a:off x="1628861" y="2189591"/>
              <a:ext cx="871143" cy="609897"/>
            </a:xfrm>
            <a:custGeom>
              <a:rect b="b" l="l" r="r" t="t"/>
              <a:pathLst>
                <a:path extrusionOk="0" h="16405" w="23432">
                  <a:moveTo>
                    <a:pt x="2161" y="1"/>
                  </a:moveTo>
                  <a:cubicBezTo>
                    <a:pt x="2132" y="1"/>
                    <a:pt x="2089" y="1"/>
                    <a:pt x="2060" y="15"/>
                  </a:cubicBezTo>
                  <a:cubicBezTo>
                    <a:pt x="1642" y="217"/>
                    <a:pt x="1873" y="994"/>
                    <a:pt x="1873" y="994"/>
                  </a:cubicBezTo>
                  <a:cubicBezTo>
                    <a:pt x="1845" y="994"/>
                    <a:pt x="943" y="660"/>
                    <a:pt x="698" y="660"/>
                  </a:cubicBezTo>
                  <a:cubicBezTo>
                    <a:pt x="684" y="660"/>
                    <a:pt x="672" y="661"/>
                    <a:pt x="663" y="663"/>
                  </a:cubicBezTo>
                  <a:cubicBezTo>
                    <a:pt x="490" y="692"/>
                    <a:pt x="735" y="1786"/>
                    <a:pt x="735" y="1786"/>
                  </a:cubicBezTo>
                  <a:cubicBezTo>
                    <a:pt x="735" y="1786"/>
                    <a:pt x="0" y="4321"/>
                    <a:pt x="447" y="4695"/>
                  </a:cubicBezTo>
                  <a:cubicBezTo>
                    <a:pt x="908" y="5070"/>
                    <a:pt x="3269" y="5646"/>
                    <a:pt x="3269" y="5646"/>
                  </a:cubicBezTo>
                  <a:lnTo>
                    <a:pt x="3284" y="5617"/>
                  </a:lnTo>
                  <a:cubicBezTo>
                    <a:pt x="4990" y="8026"/>
                    <a:pt x="11152" y="16404"/>
                    <a:pt x="14475" y="16404"/>
                  </a:cubicBezTo>
                  <a:cubicBezTo>
                    <a:pt x="14489" y="16404"/>
                    <a:pt x="14503" y="16404"/>
                    <a:pt x="14517" y="16404"/>
                  </a:cubicBezTo>
                  <a:cubicBezTo>
                    <a:pt x="18391" y="16317"/>
                    <a:pt x="23431" y="9765"/>
                    <a:pt x="23431" y="9765"/>
                  </a:cubicBezTo>
                  <a:lnTo>
                    <a:pt x="19053" y="5401"/>
                  </a:lnTo>
                  <a:lnTo>
                    <a:pt x="15021" y="9765"/>
                  </a:lnTo>
                  <a:lnTo>
                    <a:pt x="4479" y="3068"/>
                  </a:lnTo>
                  <a:cubicBezTo>
                    <a:pt x="4537" y="2838"/>
                    <a:pt x="4594" y="2578"/>
                    <a:pt x="4638" y="2334"/>
                  </a:cubicBezTo>
                  <a:cubicBezTo>
                    <a:pt x="4724" y="1873"/>
                    <a:pt x="4767" y="1455"/>
                    <a:pt x="4666" y="1383"/>
                  </a:cubicBezTo>
                  <a:cubicBezTo>
                    <a:pt x="4422" y="1210"/>
                    <a:pt x="2823" y="649"/>
                    <a:pt x="2823" y="649"/>
                  </a:cubicBezTo>
                  <a:cubicBezTo>
                    <a:pt x="2823" y="649"/>
                    <a:pt x="2477" y="1"/>
                    <a:pt x="2161" y="1"/>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
            <p:cNvSpPr/>
            <p:nvPr/>
          </p:nvSpPr>
          <p:spPr>
            <a:xfrm flipH="1">
              <a:off x="1407209" y="2121593"/>
              <a:ext cx="493680" cy="593799"/>
            </a:xfrm>
            <a:custGeom>
              <a:rect b="b" l="l" r="r" t="t"/>
              <a:pathLst>
                <a:path extrusionOk="0" h="15972" w="13279">
                  <a:moveTo>
                    <a:pt x="10729" y="1"/>
                  </a:moveTo>
                  <a:cubicBezTo>
                    <a:pt x="10629" y="1"/>
                    <a:pt x="10542" y="15"/>
                    <a:pt x="10456" y="44"/>
                  </a:cubicBezTo>
                  <a:cubicBezTo>
                    <a:pt x="7143" y="1009"/>
                    <a:pt x="0" y="9419"/>
                    <a:pt x="0" y="9419"/>
                  </a:cubicBezTo>
                  <a:lnTo>
                    <a:pt x="6639" y="15972"/>
                  </a:lnTo>
                  <a:cubicBezTo>
                    <a:pt x="6639" y="15972"/>
                    <a:pt x="13278" y="6308"/>
                    <a:pt x="12947" y="3356"/>
                  </a:cubicBezTo>
                  <a:cubicBezTo>
                    <a:pt x="12645" y="764"/>
                    <a:pt x="11464" y="1"/>
                    <a:pt x="10729" y="1"/>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
            <p:cNvSpPr/>
            <p:nvPr/>
          </p:nvSpPr>
          <p:spPr>
            <a:xfrm flipH="1">
              <a:off x="555398" y="2114083"/>
              <a:ext cx="724441" cy="1034984"/>
            </a:xfrm>
            <a:custGeom>
              <a:rect b="b" l="l" r="r" t="t"/>
              <a:pathLst>
                <a:path extrusionOk="0" h="27839" w="19486">
                  <a:moveTo>
                    <a:pt x="17902" y="1"/>
                  </a:moveTo>
                  <a:cubicBezTo>
                    <a:pt x="16260" y="188"/>
                    <a:pt x="15137" y="1571"/>
                    <a:pt x="14834" y="3428"/>
                  </a:cubicBezTo>
                  <a:cubicBezTo>
                    <a:pt x="14517" y="5272"/>
                    <a:pt x="9592" y="14921"/>
                    <a:pt x="9592" y="14921"/>
                  </a:cubicBezTo>
                  <a:lnTo>
                    <a:pt x="1" y="26110"/>
                  </a:lnTo>
                  <a:lnTo>
                    <a:pt x="3284" y="27839"/>
                  </a:lnTo>
                  <a:cubicBezTo>
                    <a:pt x="3284" y="27839"/>
                    <a:pt x="12775" y="21588"/>
                    <a:pt x="14719" y="18204"/>
                  </a:cubicBezTo>
                  <a:cubicBezTo>
                    <a:pt x="16663" y="14834"/>
                    <a:pt x="19486" y="1"/>
                    <a:pt x="17930" y="1"/>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
            <p:cNvSpPr/>
            <p:nvPr/>
          </p:nvSpPr>
          <p:spPr>
            <a:xfrm flipH="1">
              <a:off x="1147003" y="3031996"/>
              <a:ext cx="186891" cy="144397"/>
            </a:xfrm>
            <a:custGeom>
              <a:rect b="b" l="l" r="r" t="t"/>
              <a:pathLst>
                <a:path extrusionOk="0" h="3884" w="5027">
                  <a:moveTo>
                    <a:pt x="2337" y="0"/>
                  </a:moveTo>
                  <a:cubicBezTo>
                    <a:pt x="1762" y="0"/>
                    <a:pt x="1241" y="120"/>
                    <a:pt x="1066" y="470"/>
                  </a:cubicBezTo>
                  <a:cubicBezTo>
                    <a:pt x="879" y="844"/>
                    <a:pt x="936" y="2025"/>
                    <a:pt x="504" y="2213"/>
                  </a:cubicBezTo>
                  <a:cubicBezTo>
                    <a:pt x="245" y="2328"/>
                    <a:pt x="0" y="2472"/>
                    <a:pt x="15" y="2573"/>
                  </a:cubicBezTo>
                  <a:cubicBezTo>
                    <a:pt x="29" y="2774"/>
                    <a:pt x="389" y="2904"/>
                    <a:pt x="591" y="2947"/>
                  </a:cubicBezTo>
                  <a:cubicBezTo>
                    <a:pt x="618" y="2952"/>
                    <a:pt x="649" y="2955"/>
                    <a:pt x="683" y="2955"/>
                  </a:cubicBezTo>
                  <a:cubicBezTo>
                    <a:pt x="1021" y="2955"/>
                    <a:pt x="1628" y="2717"/>
                    <a:pt x="1628" y="2717"/>
                  </a:cubicBezTo>
                  <a:cubicBezTo>
                    <a:pt x="1628" y="2717"/>
                    <a:pt x="2161" y="3710"/>
                    <a:pt x="2348" y="3725"/>
                  </a:cubicBezTo>
                  <a:cubicBezTo>
                    <a:pt x="2477" y="3725"/>
                    <a:pt x="2621" y="3696"/>
                    <a:pt x="2751" y="3653"/>
                  </a:cubicBezTo>
                  <a:lnTo>
                    <a:pt x="3457" y="3523"/>
                  </a:lnTo>
                  <a:lnTo>
                    <a:pt x="3730" y="3883"/>
                  </a:lnTo>
                  <a:cubicBezTo>
                    <a:pt x="3730" y="3883"/>
                    <a:pt x="4364" y="2861"/>
                    <a:pt x="4580" y="2501"/>
                  </a:cubicBezTo>
                  <a:cubicBezTo>
                    <a:pt x="4609" y="2443"/>
                    <a:pt x="4638" y="2385"/>
                    <a:pt x="4666" y="2328"/>
                  </a:cubicBezTo>
                  <a:cubicBezTo>
                    <a:pt x="5026" y="1665"/>
                    <a:pt x="4839" y="844"/>
                    <a:pt x="4249" y="398"/>
                  </a:cubicBezTo>
                  <a:cubicBezTo>
                    <a:pt x="4031" y="231"/>
                    <a:pt x="3133" y="0"/>
                    <a:pt x="2337"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
            <p:cNvSpPr/>
            <p:nvPr/>
          </p:nvSpPr>
          <p:spPr>
            <a:xfrm flipH="1">
              <a:off x="500226" y="4761679"/>
              <a:ext cx="530634" cy="205629"/>
            </a:xfrm>
            <a:custGeom>
              <a:rect b="b" l="l" r="r" t="t"/>
              <a:pathLst>
                <a:path extrusionOk="0" h="5531" w="14273">
                  <a:moveTo>
                    <a:pt x="8540" y="0"/>
                  </a:moveTo>
                  <a:lnTo>
                    <a:pt x="8540" y="0"/>
                  </a:lnTo>
                  <a:cubicBezTo>
                    <a:pt x="8540" y="0"/>
                    <a:pt x="8656" y="1397"/>
                    <a:pt x="5919" y="2564"/>
                  </a:cubicBezTo>
                  <a:cubicBezTo>
                    <a:pt x="4998" y="2938"/>
                    <a:pt x="4033" y="3226"/>
                    <a:pt x="3054" y="3413"/>
                  </a:cubicBezTo>
                  <a:cubicBezTo>
                    <a:pt x="764" y="3889"/>
                    <a:pt x="0" y="5530"/>
                    <a:pt x="0" y="5530"/>
                  </a:cubicBezTo>
                  <a:lnTo>
                    <a:pt x="14243" y="5530"/>
                  </a:lnTo>
                  <a:lnTo>
                    <a:pt x="14258" y="3039"/>
                  </a:lnTo>
                  <a:lnTo>
                    <a:pt x="14272" y="418"/>
                  </a:lnTo>
                  <a:lnTo>
                    <a:pt x="8540" y="0"/>
                  </a:ln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
            <p:cNvSpPr/>
            <p:nvPr/>
          </p:nvSpPr>
          <p:spPr>
            <a:xfrm flipH="1">
              <a:off x="500784" y="4856444"/>
              <a:ext cx="530077" cy="110863"/>
            </a:xfrm>
            <a:custGeom>
              <a:rect b="b" l="l" r="r" t="t"/>
              <a:pathLst>
                <a:path extrusionOk="0" h="2982" w="14258">
                  <a:moveTo>
                    <a:pt x="5919" y="0"/>
                  </a:moveTo>
                  <a:cubicBezTo>
                    <a:pt x="4998" y="389"/>
                    <a:pt x="4033" y="677"/>
                    <a:pt x="3054" y="864"/>
                  </a:cubicBezTo>
                  <a:cubicBezTo>
                    <a:pt x="764" y="1340"/>
                    <a:pt x="0" y="2981"/>
                    <a:pt x="0" y="2981"/>
                  </a:cubicBezTo>
                  <a:lnTo>
                    <a:pt x="14243" y="2981"/>
                  </a:lnTo>
                  <a:lnTo>
                    <a:pt x="14258" y="490"/>
                  </a:lnTo>
                  <a:lnTo>
                    <a:pt x="14258" y="490"/>
                  </a:lnTo>
                  <a:cubicBezTo>
                    <a:pt x="12962" y="850"/>
                    <a:pt x="10989" y="1685"/>
                    <a:pt x="7604" y="1959"/>
                  </a:cubicBezTo>
                  <a:cubicBezTo>
                    <a:pt x="7230" y="1268"/>
                    <a:pt x="6567" y="576"/>
                    <a:pt x="5919"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
            <p:cNvSpPr/>
            <p:nvPr/>
          </p:nvSpPr>
          <p:spPr>
            <a:xfrm flipH="1">
              <a:off x="392635" y="2912396"/>
              <a:ext cx="413897" cy="1923192"/>
            </a:xfrm>
            <a:custGeom>
              <a:rect b="b" l="l" r="r" t="t"/>
              <a:pathLst>
                <a:path extrusionOk="0" h="51730" w="11133">
                  <a:moveTo>
                    <a:pt x="4494" y="0"/>
                  </a:moveTo>
                  <a:cubicBezTo>
                    <a:pt x="2679" y="0"/>
                    <a:pt x="994" y="764"/>
                    <a:pt x="447" y="2578"/>
                  </a:cubicBezTo>
                  <a:cubicBezTo>
                    <a:pt x="231" y="3284"/>
                    <a:pt x="101" y="4983"/>
                    <a:pt x="44" y="7345"/>
                  </a:cubicBezTo>
                  <a:cubicBezTo>
                    <a:pt x="44" y="7719"/>
                    <a:pt x="29" y="8108"/>
                    <a:pt x="29" y="8511"/>
                  </a:cubicBezTo>
                  <a:cubicBezTo>
                    <a:pt x="15" y="9332"/>
                    <a:pt x="15" y="10211"/>
                    <a:pt x="15" y="11132"/>
                  </a:cubicBezTo>
                  <a:cubicBezTo>
                    <a:pt x="1" y="24986"/>
                    <a:pt x="1253" y="50102"/>
                    <a:pt x="1253" y="50102"/>
                  </a:cubicBezTo>
                  <a:lnTo>
                    <a:pt x="8829" y="51730"/>
                  </a:lnTo>
                  <a:cubicBezTo>
                    <a:pt x="8829" y="51730"/>
                    <a:pt x="10182" y="22077"/>
                    <a:pt x="10730" y="11132"/>
                  </a:cubicBezTo>
                  <a:cubicBezTo>
                    <a:pt x="10787" y="10067"/>
                    <a:pt x="10830" y="9188"/>
                    <a:pt x="10859" y="8511"/>
                  </a:cubicBezTo>
                  <a:cubicBezTo>
                    <a:pt x="10888" y="7964"/>
                    <a:pt x="10917" y="7561"/>
                    <a:pt x="10931" y="7345"/>
                  </a:cubicBezTo>
                  <a:cubicBezTo>
                    <a:pt x="10931" y="7331"/>
                    <a:pt x="10931" y="7316"/>
                    <a:pt x="10931" y="7302"/>
                  </a:cubicBezTo>
                  <a:cubicBezTo>
                    <a:pt x="11133" y="4349"/>
                    <a:pt x="10355" y="3313"/>
                    <a:pt x="9433" y="2132"/>
                  </a:cubicBezTo>
                  <a:cubicBezTo>
                    <a:pt x="8411" y="821"/>
                    <a:pt x="6380" y="0"/>
                    <a:pt x="4494"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
            <p:cNvSpPr/>
            <p:nvPr/>
          </p:nvSpPr>
          <p:spPr>
            <a:xfrm flipH="1">
              <a:off x="392635" y="2912359"/>
              <a:ext cx="413377" cy="413934"/>
            </a:xfrm>
            <a:custGeom>
              <a:rect b="b" l="l" r="r" t="t"/>
              <a:pathLst>
                <a:path extrusionOk="0" h="11134" w="11119">
                  <a:moveTo>
                    <a:pt x="4484" y="0"/>
                  </a:moveTo>
                  <a:cubicBezTo>
                    <a:pt x="2667" y="0"/>
                    <a:pt x="977" y="762"/>
                    <a:pt x="433" y="2579"/>
                  </a:cubicBezTo>
                  <a:cubicBezTo>
                    <a:pt x="217" y="3285"/>
                    <a:pt x="102" y="4984"/>
                    <a:pt x="30" y="7332"/>
                  </a:cubicBezTo>
                  <a:cubicBezTo>
                    <a:pt x="30" y="7720"/>
                    <a:pt x="15" y="8109"/>
                    <a:pt x="15" y="8512"/>
                  </a:cubicBezTo>
                  <a:cubicBezTo>
                    <a:pt x="1" y="9333"/>
                    <a:pt x="1" y="10212"/>
                    <a:pt x="1" y="11133"/>
                  </a:cubicBezTo>
                  <a:lnTo>
                    <a:pt x="10716" y="11133"/>
                  </a:lnTo>
                  <a:cubicBezTo>
                    <a:pt x="10773" y="10068"/>
                    <a:pt x="10816" y="9175"/>
                    <a:pt x="10845" y="8512"/>
                  </a:cubicBezTo>
                  <a:cubicBezTo>
                    <a:pt x="10874" y="7965"/>
                    <a:pt x="10903" y="7562"/>
                    <a:pt x="10917" y="7332"/>
                  </a:cubicBezTo>
                  <a:cubicBezTo>
                    <a:pt x="10917" y="7332"/>
                    <a:pt x="10917" y="7317"/>
                    <a:pt x="10917" y="7303"/>
                  </a:cubicBezTo>
                  <a:cubicBezTo>
                    <a:pt x="11119" y="4350"/>
                    <a:pt x="10341" y="3314"/>
                    <a:pt x="9419" y="2133"/>
                  </a:cubicBezTo>
                  <a:cubicBezTo>
                    <a:pt x="8393" y="820"/>
                    <a:pt x="6370" y="0"/>
                    <a:pt x="4484"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
            <p:cNvSpPr/>
            <p:nvPr/>
          </p:nvSpPr>
          <p:spPr>
            <a:xfrm flipH="1">
              <a:off x="-132051" y="4578580"/>
              <a:ext cx="445684" cy="424939"/>
            </a:xfrm>
            <a:custGeom>
              <a:rect b="b" l="l" r="r" t="t"/>
              <a:pathLst>
                <a:path extrusionOk="0" h="11430" w="11988">
                  <a:moveTo>
                    <a:pt x="9439" y="0"/>
                  </a:moveTo>
                  <a:lnTo>
                    <a:pt x="4370" y="2707"/>
                  </a:lnTo>
                  <a:cubicBezTo>
                    <a:pt x="4370" y="2707"/>
                    <a:pt x="5176" y="3845"/>
                    <a:pt x="3448" y="6308"/>
                  </a:cubicBezTo>
                  <a:cubicBezTo>
                    <a:pt x="2858" y="7114"/>
                    <a:pt x="2195" y="7878"/>
                    <a:pt x="1461" y="8569"/>
                  </a:cubicBezTo>
                  <a:cubicBezTo>
                    <a:pt x="856" y="9130"/>
                    <a:pt x="395" y="9850"/>
                    <a:pt x="136" y="10643"/>
                  </a:cubicBezTo>
                  <a:cubicBezTo>
                    <a:pt x="1" y="11058"/>
                    <a:pt x="331" y="11430"/>
                    <a:pt x="708" y="11430"/>
                  </a:cubicBezTo>
                  <a:cubicBezTo>
                    <a:pt x="814" y="11430"/>
                    <a:pt x="924" y="11400"/>
                    <a:pt x="1029" y="11334"/>
                  </a:cubicBezTo>
                  <a:lnTo>
                    <a:pt x="11988" y="4436"/>
                  </a:lnTo>
                  <a:lnTo>
                    <a:pt x="10750" y="2275"/>
                  </a:lnTo>
                  <a:lnTo>
                    <a:pt x="9439" y="0"/>
                  </a:ln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
            <p:cNvSpPr/>
            <p:nvPr/>
          </p:nvSpPr>
          <p:spPr>
            <a:xfrm flipH="1">
              <a:off x="-132051" y="4663159"/>
              <a:ext cx="445684" cy="340360"/>
            </a:xfrm>
            <a:custGeom>
              <a:rect b="b" l="l" r="r" t="t"/>
              <a:pathLst>
                <a:path extrusionOk="0" h="9155" w="11988">
                  <a:moveTo>
                    <a:pt x="10750" y="0"/>
                  </a:moveTo>
                  <a:cubicBezTo>
                    <a:pt x="9828" y="1009"/>
                    <a:pt x="8575" y="2780"/>
                    <a:pt x="5867" y="4825"/>
                  </a:cubicBezTo>
                  <a:cubicBezTo>
                    <a:pt x="5205" y="4422"/>
                    <a:pt x="4283" y="4177"/>
                    <a:pt x="3448" y="4033"/>
                  </a:cubicBezTo>
                  <a:cubicBezTo>
                    <a:pt x="2858" y="4839"/>
                    <a:pt x="2195" y="5603"/>
                    <a:pt x="1461" y="6294"/>
                  </a:cubicBezTo>
                  <a:cubicBezTo>
                    <a:pt x="856" y="6855"/>
                    <a:pt x="395" y="7575"/>
                    <a:pt x="136" y="8368"/>
                  </a:cubicBezTo>
                  <a:cubicBezTo>
                    <a:pt x="1" y="8783"/>
                    <a:pt x="331" y="9155"/>
                    <a:pt x="708" y="9155"/>
                  </a:cubicBezTo>
                  <a:cubicBezTo>
                    <a:pt x="814" y="9155"/>
                    <a:pt x="924" y="9125"/>
                    <a:pt x="1029" y="9059"/>
                  </a:cubicBezTo>
                  <a:lnTo>
                    <a:pt x="11988" y="2161"/>
                  </a:lnTo>
                  <a:lnTo>
                    <a:pt x="10750" y="0"/>
                  </a:ln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
            <p:cNvSpPr/>
            <p:nvPr/>
          </p:nvSpPr>
          <p:spPr>
            <a:xfrm flipH="1">
              <a:off x="-86026" y="3008760"/>
              <a:ext cx="691241" cy="1695108"/>
            </a:xfrm>
            <a:custGeom>
              <a:rect b="b" l="l" r="r" t="t"/>
              <a:pathLst>
                <a:path extrusionOk="0" h="45595" w="18593">
                  <a:moveTo>
                    <a:pt x="2766" y="1"/>
                  </a:moveTo>
                  <a:cubicBezTo>
                    <a:pt x="2766" y="1"/>
                    <a:pt x="2463" y="1988"/>
                    <a:pt x="2074" y="4825"/>
                  </a:cubicBezTo>
                  <a:cubicBezTo>
                    <a:pt x="1988" y="5516"/>
                    <a:pt x="1887" y="6251"/>
                    <a:pt x="1772" y="7028"/>
                  </a:cubicBezTo>
                  <a:cubicBezTo>
                    <a:pt x="1714" y="7518"/>
                    <a:pt x="1642" y="8022"/>
                    <a:pt x="1585" y="8540"/>
                  </a:cubicBezTo>
                  <a:cubicBezTo>
                    <a:pt x="807" y="14503"/>
                    <a:pt x="0" y="21718"/>
                    <a:pt x="360" y="23518"/>
                  </a:cubicBezTo>
                  <a:cubicBezTo>
                    <a:pt x="879" y="26124"/>
                    <a:pt x="11262" y="45595"/>
                    <a:pt x="11262" y="45595"/>
                  </a:cubicBezTo>
                  <a:lnTo>
                    <a:pt x="18593" y="44500"/>
                  </a:lnTo>
                  <a:lnTo>
                    <a:pt x="10139" y="23331"/>
                  </a:lnTo>
                  <a:lnTo>
                    <a:pt x="11968" y="8540"/>
                  </a:lnTo>
                  <a:lnTo>
                    <a:pt x="12141" y="7158"/>
                  </a:lnTo>
                  <a:lnTo>
                    <a:pt x="12746" y="2305"/>
                  </a:lnTo>
                  <a:lnTo>
                    <a:pt x="2766" y="1"/>
                  </a:ln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
            <p:cNvSpPr/>
            <p:nvPr/>
          </p:nvSpPr>
          <p:spPr>
            <a:xfrm flipH="1">
              <a:off x="131351" y="3008760"/>
              <a:ext cx="414975" cy="317533"/>
            </a:xfrm>
            <a:custGeom>
              <a:rect b="b" l="l" r="r" t="t"/>
              <a:pathLst>
                <a:path extrusionOk="0" h="8541" w="11162">
                  <a:moveTo>
                    <a:pt x="1182" y="1"/>
                  </a:moveTo>
                  <a:cubicBezTo>
                    <a:pt x="1182" y="1"/>
                    <a:pt x="879" y="1988"/>
                    <a:pt x="490" y="4825"/>
                  </a:cubicBezTo>
                  <a:cubicBezTo>
                    <a:pt x="404" y="5516"/>
                    <a:pt x="303" y="6251"/>
                    <a:pt x="188" y="7028"/>
                  </a:cubicBezTo>
                  <a:cubicBezTo>
                    <a:pt x="130" y="7518"/>
                    <a:pt x="58" y="8022"/>
                    <a:pt x="1" y="8540"/>
                  </a:cubicBezTo>
                  <a:lnTo>
                    <a:pt x="10384" y="8540"/>
                  </a:lnTo>
                  <a:lnTo>
                    <a:pt x="10557" y="7158"/>
                  </a:lnTo>
                  <a:lnTo>
                    <a:pt x="11162" y="2305"/>
                  </a:lnTo>
                  <a:lnTo>
                    <a:pt x="1182" y="1"/>
                  </a:ln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
            <p:cNvSpPr/>
            <p:nvPr/>
          </p:nvSpPr>
          <p:spPr>
            <a:xfrm flipH="1">
              <a:off x="236303" y="1648286"/>
              <a:ext cx="488326" cy="442933"/>
            </a:xfrm>
            <a:custGeom>
              <a:rect b="b" l="l" r="r" t="t"/>
              <a:pathLst>
                <a:path extrusionOk="0" h="11914" w="13135">
                  <a:moveTo>
                    <a:pt x="6784" y="1"/>
                  </a:moveTo>
                  <a:cubicBezTo>
                    <a:pt x="6366" y="1"/>
                    <a:pt x="5978" y="203"/>
                    <a:pt x="5718" y="534"/>
                  </a:cubicBezTo>
                  <a:cubicBezTo>
                    <a:pt x="5417" y="198"/>
                    <a:pt x="4994" y="11"/>
                    <a:pt x="4555" y="11"/>
                  </a:cubicBezTo>
                  <a:cubicBezTo>
                    <a:pt x="4449" y="11"/>
                    <a:pt x="4342" y="22"/>
                    <a:pt x="4235" y="44"/>
                  </a:cubicBezTo>
                  <a:cubicBezTo>
                    <a:pt x="3688" y="159"/>
                    <a:pt x="3256" y="548"/>
                    <a:pt x="3083" y="1067"/>
                  </a:cubicBezTo>
                  <a:cubicBezTo>
                    <a:pt x="2881" y="943"/>
                    <a:pt x="2652" y="881"/>
                    <a:pt x="2424" y="881"/>
                  </a:cubicBezTo>
                  <a:cubicBezTo>
                    <a:pt x="2148" y="881"/>
                    <a:pt x="1871" y="972"/>
                    <a:pt x="1643" y="1153"/>
                  </a:cubicBezTo>
                  <a:cubicBezTo>
                    <a:pt x="1254" y="1499"/>
                    <a:pt x="1139" y="2060"/>
                    <a:pt x="1355" y="2536"/>
                  </a:cubicBezTo>
                  <a:cubicBezTo>
                    <a:pt x="1293" y="2501"/>
                    <a:pt x="1229" y="2487"/>
                    <a:pt x="1164" y="2487"/>
                  </a:cubicBezTo>
                  <a:cubicBezTo>
                    <a:pt x="956" y="2487"/>
                    <a:pt x="738" y="2638"/>
                    <a:pt x="563" y="2780"/>
                  </a:cubicBezTo>
                  <a:cubicBezTo>
                    <a:pt x="332" y="2968"/>
                    <a:pt x="188" y="3241"/>
                    <a:pt x="159" y="3529"/>
                  </a:cubicBezTo>
                  <a:cubicBezTo>
                    <a:pt x="73" y="3947"/>
                    <a:pt x="203" y="4451"/>
                    <a:pt x="577" y="4667"/>
                  </a:cubicBezTo>
                  <a:cubicBezTo>
                    <a:pt x="203" y="4753"/>
                    <a:pt x="1" y="5185"/>
                    <a:pt x="15" y="5560"/>
                  </a:cubicBezTo>
                  <a:cubicBezTo>
                    <a:pt x="30" y="5949"/>
                    <a:pt x="303" y="6265"/>
                    <a:pt x="678" y="6352"/>
                  </a:cubicBezTo>
                  <a:cubicBezTo>
                    <a:pt x="664" y="6349"/>
                    <a:pt x="651" y="6348"/>
                    <a:pt x="638" y="6348"/>
                  </a:cubicBezTo>
                  <a:cubicBezTo>
                    <a:pt x="437" y="6348"/>
                    <a:pt x="258" y="6640"/>
                    <a:pt x="231" y="6856"/>
                  </a:cubicBezTo>
                  <a:cubicBezTo>
                    <a:pt x="217" y="7086"/>
                    <a:pt x="318" y="7317"/>
                    <a:pt x="505" y="7461"/>
                  </a:cubicBezTo>
                  <a:cubicBezTo>
                    <a:pt x="692" y="7605"/>
                    <a:pt x="908" y="7706"/>
                    <a:pt x="1124" y="7778"/>
                  </a:cubicBezTo>
                  <a:cubicBezTo>
                    <a:pt x="865" y="8224"/>
                    <a:pt x="1139" y="8843"/>
                    <a:pt x="1571" y="9131"/>
                  </a:cubicBezTo>
                  <a:cubicBezTo>
                    <a:pt x="1756" y="9244"/>
                    <a:pt x="1962" y="9306"/>
                    <a:pt x="2175" y="9306"/>
                  </a:cubicBezTo>
                  <a:cubicBezTo>
                    <a:pt x="2261" y="9306"/>
                    <a:pt x="2348" y="9296"/>
                    <a:pt x="2435" y="9275"/>
                  </a:cubicBezTo>
                  <a:lnTo>
                    <a:pt x="2435" y="9275"/>
                  </a:lnTo>
                  <a:cubicBezTo>
                    <a:pt x="2262" y="9563"/>
                    <a:pt x="2262" y="9923"/>
                    <a:pt x="2435" y="10226"/>
                  </a:cubicBezTo>
                  <a:cubicBezTo>
                    <a:pt x="2590" y="10441"/>
                    <a:pt x="2835" y="10557"/>
                    <a:pt x="3087" y="10557"/>
                  </a:cubicBezTo>
                  <a:cubicBezTo>
                    <a:pt x="3139" y="10557"/>
                    <a:pt x="3190" y="10552"/>
                    <a:pt x="3241" y="10543"/>
                  </a:cubicBezTo>
                  <a:cubicBezTo>
                    <a:pt x="3256" y="10931"/>
                    <a:pt x="3702" y="11335"/>
                    <a:pt x="4077" y="11435"/>
                  </a:cubicBezTo>
                  <a:cubicBezTo>
                    <a:pt x="4147" y="11451"/>
                    <a:pt x="4218" y="11459"/>
                    <a:pt x="4287" y="11459"/>
                  </a:cubicBezTo>
                  <a:cubicBezTo>
                    <a:pt x="4601" y="11459"/>
                    <a:pt x="4893" y="11303"/>
                    <a:pt x="5070" y="11032"/>
                  </a:cubicBezTo>
                  <a:cubicBezTo>
                    <a:pt x="5257" y="11234"/>
                    <a:pt x="5445" y="11421"/>
                    <a:pt x="5675" y="11594"/>
                  </a:cubicBezTo>
                  <a:cubicBezTo>
                    <a:pt x="5820" y="11683"/>
                    <a:pt x="5991" y="11738"/>
                    <a:pt x="6161" y="11738"/>
                  </a:cubicBezTo>
                  <a:cubicBezTo>
                    <a:pt x="6211" y="11738"/>
                    <a:pt x="6260" y="11733"/>
                    <a:pt x="6309" y="11724"/>
                  </a:cubicBezTo>
                  <a:cubicBezTo>
                    <a:pt x="6539" y="11680"/>
                    <a:pt x="6712" y="11507"/>
                    <a:pt x="6755" y="11277"/>
                  </a:cubicBezTo>
                  <a:cubicBezTo>
                    <a:pt x="6928" y="11580"/>
                    <a:pt x="7216" y="11810"/>
                    <a:pt x="7562" y="11896"/>
                  </a:cubicBezTo>
                  <a:cubicBezTo>
                    <a:pt x="7626" y="11908"/>
                    <a:pt x="7690" y="11914"/>
                    <a:pt x="7755" y="11914"/>
                  </a:cubicBezTo>
                  <a:cubicBezTo>
                    <a:pt x="8009" y="11914"/>
                    <a:pt x="8262" y="11824"/>
                    <a:pt x="8469" y="11652"/>
                  </a:cubicBezTo>
                  <a:cubicBezTo>
                    <a:pt x="8587" y="11769"/>
                    <a:pt x="8766" y="11823"/>
                    <a:pt x="8953" y="11823"/>
                  </a:cubicBezTo>
                  <a:cubicBezTo>
                    <a:pt x="9199" y="11823"/>
                    <a:pt x="9459" y="11729"/>
                    <a:pt x="9607" y="11565"/>
                  </a:cubicBezTo>
                  <a:cubicBezTo>
                    <a:pt x="9851" y="11277"/>
                    <a:pt x="9837" y="10744"/>
                    <a:pt x="9535" y="10514"/>
                  </a:cubicBezTo>
                  <a:lnTo>
                    <a:pt x="9535" y="10514"/>
                  </a:lnTo>
                  <a:cubicBezTo>
                    <a:pt x="9751" y="10629"/>
                    <a:pt x="9981" y="10701"/>
                    <a:pt x="10226" y="10701"/>
                  </a:cubicBezTo>
                  <a:cubicBezTo>
                    <a:pt x="10238" y="10702"/>
                    <a:pt x="10251" y="10702"/>
                    <a:pt x="10263" y="10702"/>
                  </a:cubicBezTo>
                  <a:cubicBezTo>
                    <a:pt x="10494" y="10702"/>
                    <a:pt x="10708" y="10575"/>
                    <a:pt x="10831" y="10370"/>
                  </a:cubicBezTo>
                  <a:cubicBezTo>
                    <a:pt x="10946" y="10154"/>
                    <a:pt x="10874" y="9880"/>
                    <a:pt x="10672" y="9751"/>
                  </a:cubicBezTo>
                  <a:cubicBezTo>
                    <a:pt x="10845" y="9751"/>
                    <a:pt x="11107" y="9799"/>
                    <a:pt x="11318" y="9799"/>
                  </a:cubicBezTo>
                  <a:cubicBezTo>
                    <a:pt x="11389" y="9799"/>
                    <a:pt x="11454" y="9794"/>
                    <a:pt x="11508" y="9779"/>
                  </a:cubicBezTo>
                  <a:cubicBezTo>
                    <a:pt x="11738" y="9736"/>
                    <a:pt x="11940" y="9592"/>
                    <a:pt x="12069" y="9391"/>
                  </a:cubicBezTo>
                  <a:cubicBezTo>
                    <a:pt x="12170" y="9189"/>
                    <a:pt x="12170" y="8930"/>
                    <a:pt x="12040" y="8742"/>
                  </a:cubicBezTo>
                  <a:lnTo>
                    <a:pt x="12040" y="8742"/>
                  </a:lnTo>
                  <a:cubicBezTo>
                    <a:pt x="12047" y="8743"/>
                    <a:pt x="12054" y="8743"/>
                    <a:pt x="12061" y="8743"/>
                  </a:cubicBezTo>
                  <a:cubicBezTo>
                    <a:pt x="12385" y="8743"/>
                    <a:pt x="12704" y="8405"/>
                    <a:pt x="12775" y="8080"/>
                  </a:cubicBezTo>
                  <a:cubicBezTo>
                    <a:pt x="12818" y="7734"/>
                    <a:pt x="12616" y="7403"/>
                    <a:pt x="12285" y="7288"/>
                  </a:cubicBezTo>
                  <a:cubicBezTo>
                    <a:pt x="12688" y="7245"/>
                    <a:pt x="13020" y="6942"/>
                    <a:pt x="13092" y="6539"/>
                  </a:cubicBezTo>
                  <a:cubicBezTo>
                    <a:pt x="13135" y="6150"/>
                    <a:pt x="12890" y="5776"/>
                    <a:pt x="12516" y="5646"/>
                  </a:cubicBezTo>
                  <a:cubicBezTo>
                    <a:pt x="12833" y="5416"/>
                    <a:pt x="12890" y="4883"/>
                    <a:pt x="12761" y="4508"/>
                  </a:cubicBezTo>
                  <a:cubicBezTo>
                    <a:pt x="12624" y="4154"/>
                    <a:pt x="12294" y="3916"/>
                    <a:pt x="11917" y="3916"/>
                  </a:cubicBezTo>
                  <a:cubicBezTo>
                    <a:pt x="11896" y="3916"/>
                    <a:pt x="11875" y="3916"/>
                    <a:pt x="11853" y="3918"/>
                  </a:cubicBezTo>
                  <a:cubicBezTo>
                    <a:pt x="12040" y="3472"/>
                    <a:pt x="11796" y="2766"/>
                    <a:pt x="11436" y="2464"/>
                  </a:cubicBezTo>
                  <a:cubicBezTo>
                    <a:pt x="11222" y="2289"/>
                    <a:pt x="10964" y="2202"/>
                    <a:pt x="10706" y="2202"/>
                  </a:cubicBezTo>
                  <a:cubicBezTo>
                    <a:pt x="10495" y="2202"/>
                    <a:pt x="10284" y="2260"/>
                    <a:pt x="10096" y="2377"/>
                  </a:cubicBezTo>
                  <a:cubicBezTo>
                    <a:pt x="10211" y="1830"/>
                    <a:pt x="9995" y="1254"/>
                    <a:pt x="9563" y="894"/>
                  </a:cubicBezTo>
                  <a:cubicBezTo>
                    <a:pt x="9310" y="720"/>
                    <a:pt x="9017" y="632"/>
                    <a:pt x="8724" y="632"/>
                  </a:cubicBezTo>
                  <a:cubicBezTo>
                    <a:pt x="8484" y="632"/>
                    <a:pt x="8243" y="691"/>
                    <a:pt x="8022" y="807"/>
                  </a:cubicBezTo>
                  <a:cubicBezTo>
                    <a:pt x="7806" y="375"/>
                    <a:pt x="7389" y="73"/>
                    <a:pt x="6914"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
            <p:cNvSpPr/>
            <p:nvPr/>
          </p:nvSpPr>
          <p:spPr>
            <a:xfrm flipH="1">
              <a:off x="86924" y="2097948"/>
              <a:ext cx="767269" cy="1113764"/>
            </a:xfrm>
            <a:custGeom>
              <a:rect b="b" l="l" r="r" t="t"/>
              <a:pathLst>
                <a:path extrusionOk="0" h="29958" w="20638">
                  <a:moveTo>
                    <a:pt x="12225" y="1"/>
                  </a:moveTo>
                  <a:cubicBezTo>
                    <a:pt x="12140" y="1"/>
                    <a:pt x="12054" y="1"/>
                    <a:pt x="11968" y="3"/>
                  </a:cubicBezTo>
                  <a:cubicBezTo>
                    <a:pt x="9736" y="3"/>
                    <a:pt x="7432" y="248"/>
                    <a:pt x="7432" y="248"/>
                  </a:cubicBezTo>
                  <a:cubicBezTo>
                    <a:pt x="7144" y="277"/>
                    <a:pt x="6856" y="320"/>
                    <a:pt x="6568" y="406"/>
                  </a:cubicBezTo>
                  <a:cubicBezTo>
                    <a:pt x="6525" y="406"/>
                    <a:pt x="6496" y="421"/>
                    <a:pt x="6453" y="435"/>
                  </a:cubicBezTo>
                  <a:cubicBezTo>
                    <a:pt x="5833" y="608"/>
                    <a:pt x="5085" y="953"/>
                    <a:pt x="4710" y="1601"/>
                  </a:cubicBezTo>
                  <a:cubicBezTo>
                    <a:pt x="4422" y="2120"/>
                    <a:pt x="4235" y="4266"/>
                    <a:pt x="4120" y="6685"/>
                  </a:cubicBezTo>
                  <a:cubicBezTo>
                    <a:pt x="4048" y="7837"/>
                    <a:pt x="4552" y="13915"/>
                    <a:pt x="4552" y="14447"/>
                  </a:cubicBezTo>
                  <a:cubicBezTo>
                    <a:pt x="4364" y="15340"/>
                    <a:pt x="663" y="26343"/>
                    <a:pt x="1" y="29958"/>
                  </a:cubicBezTo>
                  <a:lnTo>
                    <a:pt x="20638" y="29958"/>
                  </a:lnTo>
                  <a:cubicBezTo>
                    <a:pt x="20638" y="29958"/>
                    <a:pt x="18146" y="19099"/>
                    <a:pt x="17671" y="16176"/>
                  </a:cubicBezTo>
                  <a:cubicBezTo>
                    <a:pt x="18420" y="11337"/>
                    <a:pt x="19270" y="7060"/>
                    <a:pt x="19327" y="4554"/>
                  </a:cubicBezTo>
                  <a:cubicBezTo>
                    <a:pt x="19371" y="3128"/>
                    <a:pt x="19270" y="2192"/>
                    <a:pt x="19025" y="1875"/>
                  </a:cubicBezTo>
                  <a:cubicBezTo>
                    <a:pt x="18449" y="1126"/>
                    <a:pt x="17383" y="694"/>
                    <a:pt x="15540" y="349"/>
                  </a:cubicBezTo>
                  <a:cubicBezTo>
                    <a:pt x="15511" y="334"/>
                    <a:pt x="15482" y="334"/>
                    <a:pt x="15439" y="320"/>
                  </a:cubicBezTo>
                  <a:cubicBezTo>
                    <a:pt x="15151" y="277"/>
                    <a:pt x="14834" y="219"/>
                    <a:pt x="14489" y="161"/>
                  </a:cubicBezTo>
                  <a:cubicBezTo>
                    <a:pt x="13738" y="58"/>
                    <a:pt x="12987" y="1"/>
                    <a:pt x="12225" y="1"/>
                  </a:cubicBez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
            <p:cNvSpPr/>
            <p:nvPr/>
          </p:nvSpPr>
          <p:spPr>
            <a:xfrm flipH="1">
              <a:off x="276455" y="2098023"/>
              <a:ext cx="337869" cy="227080"/>
            </a:xfrm>
            <a:custGeom>
              <a:rect b="b" l="l" r="r" t="t"/>
              <a:pathLst>
                <a:path extrusionOk="0" h="6108" w="9088">
                  <a:moveTo>
                    <a:pt x="5498" y="0"/>
                  </a:moveTo>
                  <a:cubicBezTo>
                    <a:pt x="3278" y="0"/>
                    <a:pt x="980" y="246"/>
                    <a:pt x="980" y="246"/>
                  </a:cubicBezTo>
                  <a:cubicBezTo>
                    <a:pt x="692" y="275"/>
                    <a:pt x="404" y="318"/>
                    <a:pt x="116" y="404"/>
                  </a:cubicBezTo>
                  <a:cubicBezTo>
                    <a:pt x="73" y="404"/>
                    <a:pt x="44" y="419"/>
                    <a:pt x="1" y="433"/>
                  </a:cubicBezTo>
                  <a:cubicBezTo>
                    <a:pt x="505" y="2219"/>
                    <a:pt x="1902" y="5877"/>
                    <a:pt x="2751" y="6107"/>
                  </a:cubicBezTo>
                  <a:cubicBezTo>
                    <a:pt x="4566" y="5445"/>
                    <a:pt x="7475" y="2320"/>
                    <a:pt x="9088" y="347"/>
                  </a:cubicBezTo>
                  <a:cubicBezTo>
                    <a:pt x="9059" y="332"/>
                    <a:pt x="9016" y="332"/>
                    <a:pt x="8987" y="318"/>
                  </a:cubicBezTo>
                  <a:cubicBezTo>
                    <a:pt x="8699" y="275"/>
                    <a:pt x="8382" y="217"/>
                    <a:pt x="8037" y="159"/>
                  </a:cubicBezTo>
                  <a:cubicBezTo>
                    <a:pt x="7314" y="42"/>
                    <a:pt x="6413" y="0"/>
                    <a:pt x="5498"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
            <p:cNvSpPr/>
            <p:nvPr/>
          </p:nvSpPr>
          <p:spPr>
            <a:xfrm flipH="1">
              <a:off x="296271" y="2386631"/>
              <a:ext cx="152056" cy="174660"/>
            </a:xfrm>
            <a:custGeom>
              <a:rect b="b" l="l" r="r" t="t"/>
              <a:pathLst>
                <a:path extrusionOk="0" h="4698" w="4090">
                  <a:moveTo>
                    <a:pt x="0" y="0"/>
                  </a:moveTo>
                  <a:lnTo>
                    <a:pt x="0" y="3269"/>
                  </a:lnTo>
                  <a:cubicBezTo>
                    <a:pt x="0" y="3269"/>
                    <a:pt x="86" y="4234"/>
                    <a:pt x="1368" y="4594"/>
                  </a:cubicBezTo>
                  <a:cubicBezTo>
                    <a:pt x="1620" y="4666"/>
                    <a:pt x="1869" y="4698"/>
                    <a:pt x="2108" y="4698"/>
                  </a:cubicBezTo>
                  <a:cubicBezTo>
                    <a:pt x="3069" y="4698"/>
                    <a:pt x="3857" y="4183"/>
                    <a:pt x="3960" y="3687"/>
                  </a:cubicBezTo>
                  <a:cubicBezTo>
                    <a:pt x="4090" y="2996"/>
                    <a:pt x="4004" y="159"/>
                    <a:pt x="4004" y="87"/>
                  </a:cubicBezTo>
                  <a:lnTo>
                    <a:pt x="0" y="0"/>
                  </a:ln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
            <p:cNvSpPr/>
            <p:nvPr/>
          </p:nvSpPr>
          <p:spPr>
            <a:xfrm flipH="1">
              <a:off x="315529" y="1776809"/>
              <a:ext cx="335750" cy="514016"/>
            </a:xfrm>
            <a:custGeom>
              <a:rect b="b" l="l" r="r" t="t"/>
              <a:pathLst>
                <a:path extrusionOk="0" h="13826" w="9031">
                  <a:moveTo>
                    <a:pt x="1038" y="0"/>
                  </a:moveTo>
                  <a:lnTo>
                    <a:pt x="1038" y="0"/>
                  </a:lnTo>
                  <a:cubicBezTo>
                    <a:pt x="692" y="418"/>
                    <a:pt x="519" y="951"/>
                    <a:pt x="563" y="1498"/>
                  </a:cubicBezTo>
                  <a:cubicBezTo>
                    <a:pt x="649" y="2290"/>
                    <a:pt x="793" y="2722"/>
                    <a:pt x="591" y="3168"/>
                  </a:cubicBezTo>
                  <a:cubicBezTo>
                    <a:pt x="390" y="3586"/>
                    <a:pt x="1" y="3557"/>
                    <a:pt x="30" y="3759"/>
                  </a:cubicBezTo>
                  <a:cubicBezTo>
                    <a:pt x="44" y="3961"/>
                    <a:pt x="692" y="4033"/>
                    <a:pt x="692" y="4609"/>
                  </a:cubicBezTo>
                  <a:cubicBezTo>
                    <a:pt x="707" y="5213"/>
                    <a:pt x="692" y="6121"/>
                    <a:pt x="908" y="6308"/>
                  </a:cubicBezTo>
                  <a:cubicBezTo>
                    <a:pt x="1112" y="6475"/>
                    <a:pt x="1466" y="6564"/>
                    <a:pt x="1923" y="6564"/>
                  </a:cubicBezTo>
                  <a:cubicBezTo>
                    <a:pt x="2175" y="6564"/>
                    <a:pt x="2459" y="6537"/>
                    <a:pt x="2766" y="6481"/>
                  </a:cubicBezTo>
                  <a:cubicBezTo>
                    <a:pt x="2867" y="6466"/>
                    <a:pt x="2939" y="6452"/>
                    <a:pt x="3025" y="6452"/>
                  </a:cubicBezTo>
                  <a:cubicBezTo>
                    <a:pt x="3077" y="6447"/>
                    <a:pt x="3126" y="6445"/>
                    <a:pt x="3170" y="6445"/>
                  </a:cubicBezTo>
                  <a:cubicBezTo>
                    <a:pt x="3654" y="6445"/>
                    <a:pt x="3703" y="6715"/>
                    <a:pt x="3716" y="6913"/>
                  </a:cubicBezTo>
                  <a:cubicBezTo>
                    <a:pt x="3760" y="7431"/>
                    <a:pt x="3587" y="7950"/>
                    <a:pt x="3241" y="8353"/>
                  </a:cubicBezTo>
                  <a:cubicBezTo>
                    <a:pt x="2924" y="8699"/>
                    <a:pt x="1974" y="8886"/>
                    <a:pt x="1974" y="8886"/>
                  </a:cubicBezTo>
                  <a:cubicBezTo>
                    <a:pt x="1974" y="8886"/>
                    <a:pt x="3040" y="13595"/>
                    <a:pt x="3990" y="13825"/>
                  </a:cubicBezTo>
                  <a:cubicBezTo>
                    <a:pt x="4782" y="13235"/>
                    <a:pt x="7518" y="10268"/>
                    <a:pt x="9031" y="8799"/>
                  </a:cubicBezTo>
                  <a:cubicBezTo>
                    <a:pt x="8066" y="8483"/>
                    <a:pt x="7101" y="7964"/>
                    <a:pt x="6784" y="7028"/>
                  </a:cubicBezTo>
                  <a:cubicBezTo>
                    <a:pt x="6467" y="6092"/>
                    <a:pt x="6741" y="3759"/>
                    <a:pt x="6741" y="3759"/>
                  </a:cubicBezTo>
                  <a:lnTo>
                    <a:pt x="6741" y="3759"/>
                  </a:lnTo>
                  <a:cubicBezTo>
                    <a:pt x="6741" y="3759"/>
                    <a:pt x="6814" y="3797"/>
                    <a:pt x="6950" y="3797"/>
                  </a:cubicBezTo>
                  <a:cubicBezTo>
                    <a:pt x="7064" y="3797"/>
                    <a:pt x="7221" y="3771"/>
                    <a:pt x="7418" y="3673"/>
                  </a:cubicBezTo>
                  <a:cubicBezTo>
                    <a:pt x="7850" y="3442"/>
                    <a:pt x="8224" y="1412"/>
                    <a:pt x="7518" y="1239"/>
                  </a:cubicBezTo>
                  <a:cubicBezTo>
                    <a:pt x="7444" y="1221"/>
                    <a:pt x="7373" y="1213"/>
                    <a:pt x="7305" y="1213"/>
                  </a:cubicBezTo>
                  <a:cubicBezTo>
                    <a:pt x="6923" y="1213"/>
                    <a:pt x="6634" y="1472"/>
                    <a:pt x="6438" y="1815"/>
                  </a:cubicBezTo>
                  <a:cubicBezTo>
                    <a:pt x="6352" y="1988"/>
                    <a:pt x="6294" y="2448"/>
                    <a:pt x="6093" y="2506"/>
                  </a:cubicBezTo>
                  <a:cubicBezTo>
                    <a:pt x="6076" y="2510"/>
                    <a:pt x="6060" y="2512"/>
                    <a:pt x="6044" y="2512"/>
                  </a:cubicBezTo>
                  <a:cubicBezTo>
                    <a:pt x="5831" y="2512"/>
                    <a:pt x="5629" y="2177"/>
                    <a:pt x="5589" y="2016"/>
                  </a:cubicBezTo>
                  <a:cubicBezTo>
                    <a:pt x="5531" y="1743"/>
                    <a:pt x="5661" y="1469"/>
                    <a:pt x="5905" y="1325"/>
                  </a:cubicBezTo>
                  <a:lnTo>
                    <a:pt x="5905" y="1325"/>
                  </a:lnTo>
                  <a:cubicBezTo>
                    <a:pt x="5823" y="1359"/>
                    <a:pt x="5739" y="1374"/>
                    <a:pt x="5658" y="1374"/>
                  </a:cubicBezTo>
                  <a:cubicBezTo>
                    <a:pt x="5287" y="1374"/>
                    <a:pt x="4968" y="1050"/>
                    <a:pt x="5027" y="648"/>
                  </a:cubicBezTo>
                  <a:lnTo>
                    <a:pt x="5027" y="648"/>
                  </a:lnTo>
                  <a:cubicBezTo>
                    <a:pt x="4943" y="1070"/>
                    <a:pt x="4587" y="1304"/>
                    <a:pt x="4228" y="1304"/>
                  </a:cubicBezTo>
                  <a:cubicBezTo>
                    <a:pt x="3974" y="1304"/>
                    <a:pt x="3719" y="1187"/>
                    <a:pt x="3558" y="936"/>
                  </a:cubicBezTo>
                  <a:cubicBezTo>
                    <a:pt x="3531" y="1313"/>
                    <a:pt x="3216" y="1589"/>
                    <a:pt x="2846" y="1589"/>
                  </a:cubicBezTo>
                  <a:cubicBezTo>
                    <a:pt x="2820" y="1589"/>
                    <a:pt x="2793" y="1587"/>
                    <a:pt x="2766" y="1584"/>
                  </a:cubicBezTo>
                  <a:cubicBezTo>
                    <a:pt x="2377" y="1527"/>
                    <a:pt x="2104" y="1138"/>
                    <a:pt x="2190" y="749"/>
                  </a:cubicBezTo>
                  <a:lnTo>
                    <a:pt x="2190" y="749"/>
                  </a:lnTo>
                  <a:cubicBezTo>
                    <a:pt x="2059" y="896"/>
                    <a:pt x="1877" y="974"/>
                    <a:pt x="1694" y="974"/>
                  </a:cubicBezTo>
                  <a:cubicBezTo>
                    <a:pt x="1555" y="974"/>
                    <a:pt x="1415" y="929"/>
                    <a:pt x="1297" y="835"/>
                  </a:cubicBezTo>
                  <a:cubicBezTo>
                    <a:pt x="1009" y="591"/>
                    <a:pt x="1225" y="187"/>
                    <a:pt x="1038" y="0"/>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
            <p:cNvSpPr/>
            <p:nvPr/>
          </p:nvSpPr>
          <p:spPr>
            <a:xfrm flipH="1">
              <a:off x="315529" y="1894067"/>
              <a:ext cx="262399" cy="396758"/>
            </a:xfrm>
            <a:custGeom>
              <a:rect b="b" l="l" r="r" t="t"/>
              <a:pathLst>
                <a:path extrusionOk="0" h="10672" w="7058">
                  <a:moveTo>
                    <a:pt x="4336" y="0"/>
                  </a:moveTo>
                  <a:cubicBezTo>
                    <a:pt x="4278" y="302"/>
                    <a:pt x="4220" y="490"/>
                    <a:pt x="4192" y="634"/>
                  </a:cubicBezTo>
                  <a:cubicBezTo>
                    <a:pt x="3544" y="2664"/>
                    <a:pt x="1729" y="3168"/>
                    <a:pt x="1052" y="3298"/>
                  </a:cubicBezTo>
                  <a:cubicBezTo>
                    <a:pt x="1104" y="3293"/>
                    <a:pt x="1153" y="3291"/>
                    <a:pt x="1197" y="3291"/>
                  </a:cubicBezTo>
                  <a:cubicBezTo>
                    <a:pt x="1681" y="3291"/>
                    <a:pt x="1730" y="3561"/>
                    <a:pt x="1743" y="3759"/>
                  </a:cubicBezTo>
                  <a:cubicBezTo>
                    <a:pt x="1787" y="4277"/>
                    <a:pt x="1614" y="4796"/>
                    <a:pt x="1268" y="5185"/>
                  </a:cubicBezTo>
                  <a:cubicBezTo>
                    <a:pt x="951" y="5545"/>
                    <a:pt x="1" y="5732"/>
                    <a:pt x="1" y="5732"/>
                  </a:cubicBezTo>
                  <a:cubicBezTo>
                    <a:pt x="1" y="5732"/>
                    <a:pt x="1067" y="10441"/>
                    <a:pt x="2017" y="10671"/>
                  </a:cubicBezTo>
                  <a:cubicBezTo>
                    <a:pt x="2809" y="10081"/>
                    <a:pt x="5545" y="7114"/>
                    <a:pt x="7058" y="5645"/>
                  </a:cubicBezTo>
                  <a:cubicBezTo>
                    <a:pt x="6093" y="5329"/>
                    <a:pt x="5128" y="4810"/>
                    <a:pt x="4811" y="3874"/>
                  </a:cubicBezTo>
                  <a:cubicBezTo>
                    <a:pt x="4494" y="2938"/>
                    <a:pt x="4768" y="605"/>
                    <a:pt x="4768" y="605"/>
                  </a:cubicBezTo>
                  <a:cubicBezTo>
                    <a:pt x="4768" y="605"/>
                    <a:pt x="4422" y="519"/>
                    <a:pt x="4336"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
            <p:cNvSpPr/>
            <p:nvPr/>
          </p:nvSpPr>
          <p:spPr>
            <a:xfrm flipH="1">
              <a:off x="372299" y="1838301"/>
              <a:ext cx="36434" cy="59521"/>
            </a:xfrm>
            <a:custGeom>
              <a:rect b="b" l="l" r="r" t="t"/>
              <a:pathLst>
                <a:path extrusionOk="0" h="1601" w="980">
                  <a:moveTo>
                    <a:pt x="773" y="1"/>
                  </a:moveTo>
                  <a:cubicBezTo>
                    <a:pt x="695" y="1"/>
                    <a:pt x="596" y="29"/>
                    <a:pt x="476" y="118"/>
                  </a:cubicBezTo>
                  <a:cubicBezTo>
                    <a:pt x="58" y="420"/>
                    <a:pt x="1" y="1601"/>
                    <a:pt x="447" y="1601"/>
                  </a:cubicBezTo>
                  <a:cubicBezTo>
                    <a:pt x="879" y="1601"/>
                    <a:pt x="908" y="866"/>
                    <a:pt x="606" y="794"/>
                  </a:cubicBezTo>
                  <a:cubicBezTo>
                    <a:pt x="534" y="780"/>
                    <a:pt x="476" y="766"/>
                    <a:pt x="404" y="751"/>
                  </a:cubicBezTo>
                  <a:cubicBezTo>
                    <a:pt x="404" y="751"/>
                    <a:pt x="474" y="89"/>
                    <a:pt x="964" y="89"/>
                  </a:cubicBezTo>
                  <a:cubicBezTo>
                    <a:pt x="969" y="89"/>
                    <a:pt x="975" y="89"/>
                    <a:pt x="980" y="89"/>
                  </a:cubicBezTo>
                  <a:cubicBezTo>
                    <a:pt x="980" y="89"/>
                    <a:pt x="910" y="1"/>
                    <a:pt x="773"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
            <p:cNvSpPr/>
            <p:nvPr/>
          </p:nvSpPr>
          <p:spPr>
            <a:xfrm flipH="1">
              <a:off x="276455" y="2098580"/>
              <a:ext cx="341066" cy="538665"/>
            </a:xfrm>
            <a:custGeom>
              <a:rect b="b" l="l" r="r" t="t"/>
              <a:pathLst>
                <a:path extrusionOk="0" h="14489" w="9174">
                  <a:moveTo>
                    <a:pt x="864" y="0"/>
                  </a:moveTo>
                  <a:lnTo>
                    <a:pt x="0" y="202"/>
                  </a:lnTo>
                  <a:lnTo>
                    <a:pt x="2549" y="14488"/>
                  </a:lnTo>
                  <a:lnTo>
                    <a:pt x="9174" y="332"/>
                  </a:lnTo>
                  <a:lnTo>
                    <a:pt x="8425" y="72"/>
                  </a:lnTo>
                  <a:lnTo>
                    <a:pt x="2780" y="12544"/>
                  </a:lnTo>
                  <a:lnTo>
                    <a:pt x="864" y="0"/>
                  </a:ln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
            <p:cNvSpPr/>
            <p:nvPr/>
          </p:nvSpPr>
          <p:spPr>
            <a:xfrm flipH="1">
              <a:off x="466506" y="2600774"/>
              <a:ext cx="104432" cy="125883"/>
            </a:xfrm>
            <a:custGeom>
              <a:rect b="b" l="l" r="r" t="t"/>
              <a:pathLst>
                <a:path extrusionOk="0" h="3386" w="2809">
                  <a:moveTo>
                    <a:pt x="245" y="1"/>
                  </a:moveTo>
                  <a:lnTo>
                    <a:pt x="0" y="3385"/>
                  </a:lnTo>
                  <a:lnTo>
                    <a:pt x="2808" y="3385"/>
                  </a:lnTo>
                  <a:lnTo>
                    <a:pt x="2808" y="1"/>
                  </a:ln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
            <p:cNvSpPr/>
            <p:nvPr/>
          </p:nvSpPr>
          <p:spPr>
            <a:xfrm flipH="1">
              <a:off x="487400" y="2625423"/>
              <a:ext cx="63202" cy="76065"/>
            </a:xfrm>
            <a:custGeom>
              <a:rect b="b" l="l" r="r" t="t"/>
              <a:pathLst>
                <a:path extrusionOk="0" h="2046" w="1700">
                  <a:moveTo>
                    <a:pt x="159" y="0"/>
                  </a:moveTo>
                  <a:lnTo>
                    <a:pt x="0" y="2045"/>
                  </a:lnTo>
                  <a:lnTo>
                    <a:pt x="1700" y="2045"/>
                  </a:lnTo>
                  <a:lnTo>
                    <a:pt x="170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
            <p:cNvSpPr/>
            <p:nvPr/>
          </p:nvSpPr>
          <p:spPr>
            <a:xfrm flipH="1">
              <a:off x="2323299" y="3069248"/>
              <a:ext cx="234516" cy="337349"/>
            </a:xfrm>
            <a:custGeom>
              <a:rect b="b" l="l" r="r" t="t"/>
              <a:pathLst>
                <a:path extrusionOk="0" h="9074" w="6308">
                  <a:moveTo>
                    <a:pt x="1411" y="1"/>
                  </a:moveTo>
                  <a:lnTo>
                    <a:pt x="1411" y="1182"/>
                  </a:lnTo>
                  <a:cubicBezTo>
                    <a:pt x="605" y="1283"/>
                    <a:pt x="0" y="1974"/>
                    <a:pt x="0" y="2795"/>
                  </a:cubicBezTo>
                  <a:lnTo>
                    <a:pt x="0" y="7432"/>
                  </a:lnTo>
                  <a:cubicBezTo>
                    <a:pt x="0" y="8339"/>
                    <a:pt x="720" y="9074"/>
                    <a:pt x="1627" y="9074"/>
                  </a:cubicBezTo>
                  <a:lnTo>
                    <a:pt x="4666" y="9074"/>
                  </a:lnTo>
                  <a:cubicBezTo>
                    <a:pt x="5573" y="9074"/>
                    <a:pt x="6308" y="8339"/>
                    <a:pt x="6308" y="7432"/>
                  </a:cubicBezTo>
                  <a:lnTo>
                    <a:pt x="6308" y="2795"/>
                  </a:lnTo>
                  <a:cubicBezTo>
                    <a:pt x="6308" y="1974"/>
                    <a:pt x="5703" y="1283"/>
                    <a:pt x="4882" y="1182"/>
                  </a:cubicBezTo>
                  <a:lnTo>
                    <a:pt x="488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
            <p:cNvSpPr/>
            <p:nvPr/>
          </p:nvSpPr>
          <p:spPr>
            <a:xfrm flipH="1">
              <a:off x="2376277" y="3069248"/>
              <a:ext cx="129080" cy="43944"/>
            </a:xfrm>
            <a:custGeom>
              <a:rect b="b" l="l" r="r" t="t"/>
              <a:pathLst>
                <a:path extrusionOk="0" h="1182" w="3472">
                  <a:moveTo>
                    <a:pt x="0" y="1"/>
                  </a:moveTo>
                  <a:lnTo>
                    <a:pt x="0" y="1182"/>
                  </a:lnTo>
                  <a:lnTo>
                    <a:pt x="3471" y="1182"/>
                  </a:lnTo>
                  <a:lnTo>
                    <a:pt x="34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
            <p:cNvSpPr/>
            <p:nvPr/>
          </p:nvSpPr>
          <p:spPr>
            <a:xfrm flipH="1">
              <a:off x="2354343" y="3049990"/>
              <a:ext cx="172429" cy="39668"/>
            </a:xfrm>
            <a:custGeom>
              <a:rect b="b" l="l" r="r" t="t"/>
              <a:pathLst>
                <a:path extrusionOk="0" h="1067" w="4638">
                  <a:moveTo>
                    <a:pt x="404" y="0"/>
                  </a:moveTo>
                  <a:cubicBezTo>
                    <a:pt x="173" y="0"/>
                    <a:pt x="0" y="173"/>
                    <a:pt x="0" y="404"/>
                  </a:cubicBezTo>
                  <a:lnTo>
                    <a:pt x="0" y="663"/>
                  </a:lnTo>
                  <a:cubicBezTo>
                    <a:pt x="0" y="879"/>
                    <a:pt x="173" y="1066"/>
                    <a:pt x="404" y="1066"/>
                  </a:cubicBezTo>
                  <a:lnTo>
                    <a:pt x="4234" y="1066"/>
                  </a:lnTo>
                  <a:cubicBezTo>
                    <a:pt x="4450" y="1066"/>
                    <a:pt x="4638" y="879"/>
                    <a:pt x="4638" y="663"/>
                  </a:cubicBezTo>
                  <a:lnTo>
                    <a:pt x="4638" y="404"/>
                  </a:lnTo>
                  <a:cubicBezTo>
                    <a:pt x="4638" y="173"/>
                    <a:pt x="4450" y="0"/>
                    <a:pt x="4234"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
            <p:cNvSpPr/>
            <p:nvPr/>
          </p:nvSpPr>
          <p:spPr>
            <a:xfrm flipH="1">
              <a:off x="2378954" y="3179553"/>
              <a:ext cx="123206" cy="156369"/>
            </a:xfrm>
            <a:custGeom>
              <a:rect b="b" l="l" r="r" t="t"/>
              <a:pathLst>
                <a:path extrusionOk="0" h="4206" w="3314">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
            <p:cNvSpPr/>
            <p:nvPr/>
          </p:nvSpPr>
          <p:spPr>
            <a:xfrm flipH="1">
              <a:off x="2065213" y="3069248"/>
              <a:ext cx="235073" cy="337349"/>
            </a:xfrm>
            <a:custGeom>
              <a:rect b="b" l="l" r="r" t="t"/>
              <a:pathLst>
                <a:path extrusionOk="0" h="9074" w="6323">
                  <a:moveTo>
                    <a:pt x="1426" y="1"/>
                  </a:moveTo>
                  <a:lnTo>
                    <a:pt x="1426" y="1182"/>
                  </a:lnTo>
                  <a:cubicBezTo>
                    <a:pt x="605"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03" y="1283"/>
                    <a:pt x="4896" y="1182"/>
                  </a:cubicBezTo>
                  <a:lnTo>
                    <a:pt x="48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
            <p:cNvSpPr/>
            <p:nvPr/>
          </p:nvSpPr>
          <p:spPr>
            <a:xfrm flipH="1">
              <a:off x="2118228" y="3069248"/>
              <a:ext cx="129080" cy="43944"/>
            </a:xfrm>
            <a:custGeom>
              <a:rect b="b" l="l" r="r" t="t"/>
              <a:pathLst>
                <a:path extrusionOk="0" h="1182" w="3472">
                  <a:moveTo>
                    <a:pt x="1" y="1"/>
                  </a:moveTo>
                  <a:lnTo>
                    <a:pt x="1" y="1182"/>
                  </a:lnTo>
                  <a:lnTo>
                    <a:pt x="3471" y="1182"/>
                  </a:lnTo>
                  <a:lnTo>
                    <a:pt x="34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
            <p:cNvSpPr/>
            <p:nvPr/>
          </p:nvSpPr>
          <p:spPr>
            <a:xfrm flipH="1">
              <a:off x="2096814" y="3049990"/>
              <a:ext cx="172429" cy="39668"/>
            </a:xfrm>
            <a:custGeom>
              <a:rect b="b" l="l" r="r" t="t"/>
              <a:pathLst>
                <a:path extrusionOk="0" h="1067" w="4638">
                  <a:moveTo>
                    <a:pt x="404" y="0"/>
                  </a:moveTo>
                  <a:cubicBezTo>
                    <a:pt x="188" y="0"/>
                    <a:pt x="0" y="173"/>
                    <a:pt x="0" y="404"/>
                  </a:cubicBezTo>
                  <a:lnTo>
                    <a:pt x="0" y="663"/>
                  </a:lnTo>
                  <a:cubicBezTo>
                    <a:pt x="0" y="879"/>
                    <a:pt x="188" y="1066"/>
                    <a:pt x="404" y="1066"/>
                  </a:cubicBezTo>
                  <a:lnTo>
                    <a:pt x="4234" y="1066"/>
                  </a:lnTo>
                  <a:cubicBezTo>
                    <a:pt x="4465" y="1066"/>
                    <a:pt x="4638" y="879"/>
                    <a:pt x="4638" y="663"/>
                  </a:cubicBezTo>
                  <a:lnTo>
                    <a:pt x="4638" y="404"/>
                  </a:lnTo>
                  <a:cubicBezTo>
                    <a:pt x="4638" y="173"/>
                    <a:pt x="4465" y="0"/>
                    <a:pt x="4234"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
            <p:cNvSpPr/>
            <p:nvPr/>
          </p:nvSpPr>
          <p:spPr>
            <a:xfrm flipH="1">
              <a:off x="2121426" y="3179553"/>
              <a:ext cx="123206" cy="156369"/>
            </a:xfrm>
            <a:custGeom>
              <a:rect b="b" l="l" r="r" t="t"/>
              <a:pathLst>
                <a:path extrusionOk="0" h="4206" w="3314">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
            <p:cNvSpPr/>
            <p:nvPr/>
          </p:nvSpPr>
          <p:spPr>
            <a:xfrm flipH="1">
              <a:off x="1807685" y="3069248"/>
              <a:ext cx="235073" cy="337349"/>
            </a:xfrm>
            <a:custGeom>
              <a:rect b="b" l="l" r="r" t="t"/>
              <a:pathLst>
                <a:path extrusionOk="0" h="9074" w="6323">
                  <a:moveTo>
                    <a:pt x="1426" y="1"/>
                  </a:moveTo>
                  <a:lnTo>
                    <a:pt x="1426" y="1182"/>
                  </a:lnTo>
                  <a:cubicBezTo>
                    <a:pt x="619"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17" y="1283"/>
                    <a:pt x="4896" y="1182"/>
                  </a:cubicBezTo>
                  <a:lnTo>
                    <a:pt x="48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
            <p:cNvSpPr/>
            <p:nvPr/>
          </p:nvSpPr>
          <p:spPr>
            <a:xfrm flipH="1">
              <a:off x="1860700" y="3069248"/>
              <a:ext cx="129080" cy="43944"/>
            </a:xfrm>
            <a:custGeom>
              <a:rect b="b" l="l" r="r" t="t"/>
              <a:pathLst>
                <a:path extrusionOk="0" h="1182" w="3472">
                  <a:moveTo>
                    <a:pt x="1" y="1"/>
                  </a:moveTo>
                  <a:lnTo>
                    <a:pt x="1" y="1182"/>
                  </a:lnTo>
                  <a:lnTo>
                    <a:pt x="3471" y="1182"/>
                  </a:lnTo>
                  <a:lnTo>
                    <a:pt x="34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
            <p:cNvSpPr/>
            <p:nvPr/>
          </p:nvSpPr>
          <p:spPr>
            <a:xfrm flipH="1">
              <a:off x="1838765" y="3049990"/>
              <a:ext cx="172950" cy="39668"/>
            </a:xfrm>
            <a:custGeom>
              <a:rect b="b" l="l" r="r" t="t"/>
              <a:pathLst>
                <a:path extrusionOk="0" h="1067" w="4652">
                  <a:moveTo>
                    <a:pt x="418" y="0"/>
                  </a:moveTo>
                  <a:cubicBezTo>
                    <a:pt x="188" y="0"/>
                    <a:pt x="0" y="173"/>
                    <a:pt x="0" y="404"/>
                  </a:cubicBezTo>
                  <a:lnTo>
                    <a:pt x="0" y="663"/>
                  </a:lnTo>
                  <a:cubicBezTo>
                    <a:pt x="0" y="879"/>
                    <a:pt x="188" y="1066"/>
                    <a:pt x="418" y="1066"/>
                  </a:cubicBezTo>
                  <a:lnTo>
                    <a:pt x="4249" y="1066"/>
                  </a:lnTo>
                  <a:cubicBezTo>
                    <a:pt x="4465" y="1066"/>
                    <a:pt x="4652" y="879"/>
                    <a:pt x="4652" y="663"/>
                  </a:cubicBezTo>
                  <a:lnTo>
                    <a:pt x="4652" y="404"/>
                  </a:lnTo>
                  <a:cubicBezTo>
                    <a:pt x="4652" y="173"/>
                    <a:pt x="4465" y="0"/>
                    <a:pt x="4249"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
            <p:cNvSpPr/>
            <p:nvPr/>
          </p:nvSpPr>
          <p:spPr>
            <a:xfrm flipH="1">
              <a:off x="1863897" y="3179553"/>
              <a:ext cx="122649" cy="156369"/>
            </a:xfrm>
            <a:custGeom>
              <a:rect b="b" l="l" r="r" t="t"/>
              <a:pathLst>
                <a:path extrusionOk="0" h="4206" w="3299">
                  <a:moveTo>
                    <a:pt x="792" y="1"/>
                  </a:moveTo>
                  <a:cubicBezTo>
                    <a:pt x="346" y="1"/>
                    <a:pt x="0" y="361"/>
                    <a:pt x="0" y="793"/>
                  </a:cubicBezTo>
                  <a:lnTo>
                    <a:pt x="0" y="3414"/>
                  </a:lnTo>
                  <a:cubicBezTo>
                    <a:pt x="0" y="3860"/>
                    <a:pt x="346" y="4206"/>
                    <a:pt x="792" y="4206"/>
                  </a:cubicBezTo>
                  <a:lnTo>
                    <a:pt x="2520" y="4206"/>
                  </a:lnTo>
                  <a:cubicBezTo>
                    <a:pt x="2952" y="4206"/>
                    <a:pt x="3298" y="3860"/>
                    <a:pt x="3298" y="3414"/>
                  </a:cubicBezTo>
                  <a:lnTo>
                    <a:pt x="3298" y="793"/>
                  </a:lnTo>
                  <a:cubicBezTo>
                    <a:pt x="3298" y="361"/>
                    <a:pt x="2952" y="1"/>
                    <a:pt x="2520"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
            <p:cNvSpPr/>
            <p:nvPr/>
          </p:nvSpPr>
          <p:spPr>
            <a:xfrm flipH="1">
              <a:off x="2238163" y="4405109"/>
              <a:ext cx="26805" cy="551491"/>
            </a:xfrm>
            <a:custGeom>
              <a:rect b="b" l="l" r="r" t="t"/>
              <a:pathLst>
                <a:path extrusionOk="0" h="14834" w="721">
                  <a:moveTo>
                    <a:pt x="332" y="0"/>
                  </a:moveTo>
                  <a:cubicBezTo>
                    <a:pt x="145" y="0"/>
                    <a:pt x="1" y="144"/>
                    <a:pt x="1" y="331"/>
                  </a:cubicBezTo>
                  <a:lnTo>
                    <a:pt x="58" y="14488"/>
                  </a:lnTo>
                  <a:cubicBezTo>
                    <a:pt x="58" y="14675"/>
                    <a:pt x="202" y="14833"/>
                    <a:pt x="389" y="14833"/>
                  </a:cubicBezTo>
                  <a:cubicBezTo>
                    <a:pt x="577" y="14833"/>
                    <a:pt x="721" y="14675"/>
                    <a:pt x="721" y="14488"/>
                  </a:cubicBezTo>
                  <a:lnTo>
                    <a:pt x="663" y="331"/>
                  </a:lnTo>
                  <a:cubicBezTo>
                    <a:pt x="663" y="144"/>
                    <a:pt x="519" y="0"/>
                    <a:pt x="332"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
            <p:cNvSpPr/>
            <p:nvPr/>
          </p:nvSpPr>
          <p:spPr>
            <a:xfrm flipH="1">
              <a:off x="2048521" y="4481212"/>
              <a:ext cx="405458" cy="398803"/>
            </a:xfrm>
            <a:custGeom>
              <a:rect b="b" l="l" r="r" t="t"/>
              <a:pathLst>
                <a:path extrusionOk="0" h="10727" w="10906">
                  <a:moveTo>
                    <a:pt x="10427" y="0"/>
                  </a:moveTo>
                  <a:cubicBezTo>
                    <a:pt x="10350" y="0"/>
                    <a:pt x="10270" y="29"/>
                    <a:pt x="10197" y="99"/>
                  </a:cubicBezTo>
                  <a:lnTo>
                    <a:pt x="217" y="10151"/>
                  </a:lnTo>
                  <a:cubicBezTo>
                    <a:pt x="1" y="10367"/>
                    <a:pt x="159" y="10727"/>
                    <a:pt x="462" y="10727"/>
                  </a:cubicBezTo>
                  <a:cubicBezTo>
                    <a:pt x="548" y="10727"/>
                    <a:pt x="635" y="10684"/>
                    <a:pt x="692" y="10626"/>
                  </a:cubicBezTo>
                  <a:lnTo>
                    <a:pt x="10672" y="574"/>
                  </a:lnTo>
                  <a:cubicBezTo>
                    <a:pt x="10905" y="330"/>
                    <a:pt x="10685" y="0"/>
                    <a:pt x="10427"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
            <p:cNvSpPr/>
            <p:nvPr/>
          </p:nvSpPr>
          <p:spPr>
            <a:xfrm flipH="1">
              <a:off x="1971526" y="4666913"/>
              <a:ext cx="560079" cy="27325"/>
            </a:xfrm>
            <a:custGeom>
              <a:rect b="b" l="l" r="r" t="t"/>
              <a:pathLst>
                <a:path extrusionOk="0" h="735" w="15065">
                  <a:moveTo>
                    <a:pt x="14618" y="0"/>
                  </a:moveTo>
                  <a:lnTo>
                    <a:pt x="447" y="58"/>
                  </a:lnTo>
                  <a:cubicBezTo>
                    <a:pt x="1" y="58"/>
                    <a:pt x="1" y="735"/>
                    <a:pt x="447" y="735"/>
                  </a:cubicBezTo>
                  <a:lnTo>
                    <a:pt x="14618" y="677"/>
                  </a:lnTo>
                  <a:cubicBezTo>
                    <a:pt x="15064" y="677"/>
                    <a:pt x="15064" y="0"/>
                    <a:pt x="14618" y="0"/>
                  </a:cubicBezTo>
                  <a:close/>
                </a:path>
              </a:pathLst>
            </a:custGeom>
            <a:solidFill>
              <a:srgbClr val="C0D5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
            <p:cNvSpPr/>
            <p:nvPr/>
          </p:nvSpPr>
          <p:spPr>
            <a:xfrm flipH="1">
              <a:off x="2048074" y="4482587"/>
              <a:ext cx="407986" cy="395829"/>
            </a:xfrm>
            <a:custGeom>
              <a:rect b="b" l="l" r="r" t="t"/>
              <a:pathLst>
                <a:path extrusionOk="0" h="10647" w="10974">
                  <a:moveTo>
                    <a:pt x="472" y="1"/>
                  </a:moveTo>
                  <a:cubicBezTo>
                    <a:pt x="216" y="1"/>
                    <a:pt x="1" y="337"/>
                    <a:pt x="244" y="580"/>
                  </a:cubicBezTo>
                  <a:lnTo>
                    <a:pt x="10296" y="10560"/>
                  </a:lnTo>
                  <a:cubicBezTo>
                    <a:pt x="10354" y="10618"/>
                    <a:pt x="10440" y="10647"/>
                    <a:pt x="10527" y="10647"/>
                  </a:cubicBezTo>
                  <a:cubicBezTo>
                    <a:pt x="10829" y="10647"/>
                    <a:pt x="10973" y="10287"/>
                    <a:pt x="10757" y="10071"/>
                  </a:cubicBezTo>
                  <a:lnTo>
                    <a:pt x="705" y="105"/>
                  </a:lnTo>
                  <a:cubicBezTo>
                    <a:pt x="631" y="31"/>
                    <a:pt x="550" y="1"/>
                    <a:pt x="472"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
            <p:cNvSpPr/>
            <p:nvPr/>
          </p:nvSpPr>
          <p:spPr>
            <a:xfrm flipH="1">
              <a:off x="1988144" y="4417415"/>
              <a:ext cx="547216" cy="526545"/>
            </a:xfrm>
            <a:custGeom>
              <a:rect b="b" l="l" r="r" t="t"/>
              <a:pathLst>
                <a:path extrusionOk="0" h="14163" w="14719">
                  <a:moveTo>
                    <a:pt x="7597" y="2174"/>
                  </a:moveTo>
                  <a:cubicBezTo>
                    <a:pt x="10114" y="2174"/>
                    <a:pt x="12530" y="4131"/>
                    <a:pt x="12530" y="7086"/>
                  </a:cubicBezTo>
                  <a:cubicBezTo>
                    <a:pt x="12530" y="9779"/>
                    <a:pt x="10341" y="11982"/>
                    <a:pt x="7634" y="11982"/>
                  </a:cubicBezTo>
                  <a:cubicBezTo>
                    <a:pt x="3270" y="11982"/>
                    <a:pt x="1095" y="6697"/>
                    <a:pt x="4177" y="3615"/>
                  </a:cubicBezTo>
                  <a:cubicBezTo>
                    <a:pt x="5173" y="2620"/>
                    <a:pt x="6396" y="2174"/>
                    <a:pt x="7597" y="2174"/>
                  </a:cubicBezTo>
                  <a:close/>
                  <a:moveTo>
                    <a:pt x="7634"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4" y="0"/>
                  </a:cubicBez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
            <p:cNvSpPr/>
            <p:nvPr/>
          </p:nvSpPr>
          <p:spPr>
            <a:xfrm flipH="1">
              <a:off x="1937248" y="4398306"/>
              <a:ext cx="610417" cy="566845"/>
            </a:xfrm>
            <a:custGeom>
              <a:rect b="b" l="l" r="r" t="t"/>
              <a:pathLst>
                <a:path extrusionOk="0" h="15247" w="16419">
                  <a:moveTo>
                    <a:pt x="7965" y="1090"/>
                  </a:moveTo>
                  <a:cubicBezTo>
                    <a:pt x="8829" y="1090"/>
                    <a:pt x="9693" y="1263"/>
                    <a:pt x="10499" y="1594"/>
                  </a:cubicBezTo>
                  <a:cubicBezTo>
                    <a:pt x="13567" y="2890"/>
                    <a:pt x="15151" y="6304"/>
                    <a:pt x="14172" y="9486"/>
                  </a:cubicBezTo>
                  <a:cubicBezTo>
                    <a:pt x="13322" y="12246"/>
                    <a:pt x="10774" y="14052"/>
                    <a:pt x="7990" y="14052"/>
                  </a:cubicBezTo>
                  <a:cubicBezTo>
                    <a:pt x="7563" y="14052"/>
                    <a:pt x="7130" y="14010"/>
                    <a:pt x="6697" y="13922"/>
                  </a:cubicBezTo>
                  <a:cubicBezTo>
                    <a:pt x="3428" y="13259"/>
                    <a:pt x="1196" y="10249"/>
                    <a:pt x="1527" y="6937"/>
                  </a:cubicBezTo>
                  <a:cubicBezTo>
                    <a:pt x="1844" y="3625"/>
                    <a:pt x="4638" y="1090"/>
                    <a:pt x="7965" y="1090"/>
                  </a:cubicBezTo>
                  <a:close/>
                  <a:moveTo>
                    <a:pt x="7993" y="1"/>
                  </a:moveTo>
                  <a:cubicBezTo>
                    <a:pt x="7489" y="1"/>
                    <a:pt x="6978" y="51"/>
                    <a:pt x="6467" y="154"/>
                  </a:cubicBezTo>
                  <a:cubicBezTo>
                    <a:pt x="2622" y="917"/>
                    <a:pt x="1" y="4475"/>
                    <a:pt x="389" y="8377"/>
                  </a:cubicBezTo>
                  <a:cubicBezTo>
                    <a:pt x="764" y="12266"/>
                    <a:pt x="4047" y="15247"/>
                    <a:pt x="7965" y="15247"/>
                  </a:cubicBezTo>
                  <a:cubicBezTo>
                    <a:pt x="8987" y="15247"/>
                    <a:pt x="9995" y="15045"/>
                    <a:pt x="10946" y="14642"/>
                  </a:cubicBezTo>
                  <a:cubicBezTo>
                    <a:pt x="14546" y="13130"/>
                    <a:pt x="16418" y="9112"/>
                    <a:pt x="15266" y="5367"/>
                  </a:cubicBezTo>
                  <a:cubicBezTo>
                    <a:pt x="14267" y="2121"/>
                    <a:pt x="11277" y="1"/>
                    <a:pt x="7993"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
            <p:cNvSpPr/>
            <p:nvPr/>
          </p:nvSpPr>
          <p:spPr>
            <a:xfrm flipH="1">
              <a:off x="2166410" y="4617096"/>
              <a:ext cx="148896" cy="127556"/>
            </a:xfrm>
            <a:custGeom>
              <a:rect b="b" l="l" r="r" t="t"/>
              <a:pathLst>
                <a:path extrusionOk="0" h="3431" w="4005">
                  <a:moveTo>
                    <a:pt x="1715" y="1"/>
                  </a:moveTo>
                  <a:cubicBezTo>
                    <a:pt x="764" y="1"/>
                    <a:pt x="1" y="764"/>
                    <a:pt x="1" y="1715"/>
                  </a:cubicBezTo>
                  <a:cubicBezTo>
                    <a:pt x="1" y="2747"/>
                    <a:pt x="844" y="3430"/>
                    <a:pt x="1724" y="3430"/>
                  </a:cubicBezTo>
                  <a:cubicBezTo>
                    <a:pt x="2145" y="3430"/>
                    <a:pt x="2575" y="3274"/>
                    <a:pt x="2924" y="2924"/>
                  </a:cubicBezTo>
                  <a:cubicBezTo>
                    <a:pt x="4004" y="1844"/>
                    <a:pt x="3241" y="1"/>
                    <a:pt x="1715"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
            <p:cNvSpPr/>
            <p:nvPr/>
          </p:nvSpPr>
          <p:spPr>
            <a:xfrm flipH="1">
              <a:off x="1038334" y="3061217"/>
              <a:ext cx="596996" cy="477099"/>
            </a:xfrm>
            <a:custGeom>
              <a:rect b="b" l="l" r="r" t="t"/>
              <a:pathLst>
                <a:path extrusionOk="0" h="12833" w="16058">
                  <a:moveTo>
                    <a:pt x="3932" y="1"/>
                  </a:moveTo>
                  <a:cubicBezTo>
                    <a:pt x="1772" y="1"/>
                    <a:pt x="0" y="1758"/>
                    <a:pt x="0" y="3932"/>
                  </a:cubicBezTo>
                  <a:lnTo>
                    <a:pt x="0" y="12832"/>
                  </a:lnTo>
                  <a:lnTo>
                    <a:pt x="1685" y="12832"/>
                  </a:lnTo>
                  <a:lnTo>
                    <a:pt x="1685" y="3932"/>
                  </a:lnTo>
                  <a:cubicBezTo>
                    <a:pt x="1685" y="2694"/>
                    <a:pt x="2693" y="1686"/>
                    <a:pt x="3932" y="1686"/>
                  </a:cubicBezTo>
                  <a:lnTo>
                    <a:pt x="15208" y="1686"/>
                  </a:lnTo>
                  <a:cubicBezTo>
                    <a:pt x="15669" y="1686"/>
                    <a:pt x="16058" y="1311"/>
                    <a:pt x="16058" y="850"/>
                  </a:cubicBezTo>
                  <a:cubicBezTo>
                    <a:pt x="16058" y="375"/>
                    <a:pt x="15669" y="1"/>
                    <a:pt x="15208" y="1"/>
                  </a:cubicBez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
            <p:cNvSpPr/>
            <p:nvPr/>
          </p:nvSpPr>
          <p:spPr>
            <a:xfrm flipH="1">
              <a:off x="1241769" y="3252384"/>
              <a:ext cx="651090" cy="140308"/>
            </a:xfrm>
            <a:custGeom>
              <a:rect b="b" l="l" r="r" t="t"/>
              <a:pathLst>
                <a:path extrusionOk="0" h="3774" w="17513">
                  <a:moveTo>
                    <a:pt x="1037" y="0"/>
                  </a:moveTo>
                  <a:cubicBezTo>
                    <a:pt x="461" y="0"/>
                    <a:pt x="0" y="461"/>
                    <a:pt x="0" y="1051"/>
                  </a:cubicBezTo>
                  <a:lnTo>
                    <a:pt x="0" y="2736"/>
                  </a:lnTo>
                  <a:cubicBezTo>
                    <a:pt x="0" y="3312"/>
                    <a:pt x="461" y="3773"/>
                    <a:pt x="1037" y="3773"/>
                  </a:cubicBezTo>
                  <a:lnTo>
                    <a:pt x="16461" y="3773"/>
                  </a:lnTo>
                  <a:cubicBezTo>
                    <a:pt x="17052" y="3773"/>
                    <a:pt x="17512" y="3312"/>
                    <a:pt x="17512" y="2736"/>
                  </a:cubicBezTo>
                  <a:lnTo>
                    <a:pt x="17512" y="1051"/>
                  </a:lnTo>
                  <a:cubicBezTo>
                    <a:pt x="17512" y="461"/>
                    <a:pt x="17052" y="0"/>
                    <a:pt x="16461"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
            <p:cNvSpPr/>
            <p:nvPr/>
          </p:nvSpPr>
          <p:spPr>
            <a:xfrm flipH="1">
              <a:off x="1160387" y="3068727"/>
              <a:ext cx="171388" cy="119228"/>
            </a:xfrm>
            <a:custGeom>
              <a:rect b="b" l="l" r="r" t="t"/>
              <a:pathLst>
                <a:path extrusionOk="0" h="3207" w="4610">
                  <a:moveTo>
                    <a:pt x="1427" y="0"/>
                  </a:moveTo>
                  <a:cubicBezTo>
                    <a:pt x="1311" y="0"/>
                    <a:pt x="1182" y="29"/>
                    <a:pt x="1095" y="116"/>
                  </a:cubicBezTo>
                  <a:cubicBezTo>
                    <a:pt x="937" y="274"/>
                    <a:pt x="1" y="2621"/>
                    <a:pt x="44" y="2679"/>
                  </a:cubicBezTo>
                  <a:cubicBezTo>
                    <a:pt x="166" y="2814"/>
                    <a:pt x="421" y="2852"/>
                    <a:pt x="665" y="2852"/>
                  </a:cubicBezTo>
                  <a:cubicBezTo>
                    <a:pt x="967" y="2852"/>
                    <a:pt x="1254" y="2794"/>
                    <a:pt x="1254" y="2794"/>
                  </a:cubicBezTo>
                  <a:cubicBezTo>
                    <a:pt x="1254" y="2794"/>
                    <a:pt x="1686" y="3082"/>
                    <a:pt x="1888" y="3183"/>
                  </a:cubicBezTo>
                  <a:cubicBezTo>
                    <a:pt x="1918" y="3200"/>
                    <a:pt x="1951" y="3207"/>
                    <a:pt x="1983" y="3207"/>
                  </a:cubicBezTo>
                  <a:cubicBezTo>
                    <a:pt x="2180" y="3207"/>
                    <a:pt x="2392" y="2953"/>
                    <a:pt x="2392" y="2953"/>
                  </a:cubicBezTo>
                  <a:cubicBezTo>
                    <a:pt x="2608" y="3025"/>
                    <a:pt x="2824" y="3082"/>
                    <a:pt x="3040" y="3097"/>
                  </a:cubicBezTo>
                  <a:cubicBezTo>
                    <a:pt x="3155" y="3068"/>
                    <a:pt x="3342" y="2737"/>
                    <a:pt x="3342" y="2737"/>
                  </a:cubicBezTo>
                  <a:lnTo>
                    <a:pt x="3630" y="2780"/>
                  </a:lnTo>
                  <a:lnTo>
                    <a:pt x="4091" y="2866"/>
                  </a:lnTo>
                  <a:cubicBezTo>
                    <a:pt x="4221" y="2665"/>
                    <a:pt x="4321" y="2449"/>
                    <a:pt x="4393" y="2218"/>
                  </a:cubicBezTo>
                  <a:cubicBezTo>
                    <a:pt x="4437" y="1973"/>
                    <a:pt x="4609" y="879"/>
                    <a:pt x="4480" y="677"/>
                  </a:cubicBezTo>
                  <a:cubicBezTo>
                    <a:pt x="4404" y="602"/>
                    <a:pt x="4307" y="559"/>
                    <a:pt x="4197" y="559"/>
                  </a:cubicBezTo>
                  <a:cubicBezTo>
                    <a:pt x="4181" y="559"/>
                    <a:pt x="4165" y="560"/>
                    <a:pt x="4149" y="562"/>
                  </a:cubicBezTo>
                  <a:cubicBezTo>
                    <a:pt x="4127" y="560"/>
                    <a:pt x="4105" y="558"/>
                    <a:pt x="4084" y="558"/>
                  </a:cubicBezTo>
                  <a:cubicBezTo>
                    <a:pt x="3976" y="558"/>
                    <a:pt x="3870" y="588"/>
                    <a:pt x="3774" y="648"/>
                  </a:cubicBezTo>
                  <a:cubicBezTo>
                    <a:pt x="3688" y="721"/>
                    <a:pt x="3673" y="1383"/>
                    <a:pt x="3673" y="1441"/>
                  </a:cubicBezTo>
                  <a:cubicBezTo>
                    <a:pt x="3673" y="1441"/>
                    <a:pt x="3572" y="1239"/>
                    <a:pt x="3486" y="1081"/>
                  </a:cubicBezTo>
                  <a:cubicBezTo>
                    <a:pt x="3385" y="951"/>
                    <a:pt x="3227" y="865"/>
                    <a:pt x="3054" y="850"/>
                  </a:cubicBezTo>
                  <a:cubicBezTo>
                    <a:pt x="2996" y="836"/>
                    <a:pt x="2924" y="836"/>
                    <a:pt x="2852" y="821"/>
                  </a:cubicBezTo>
                  <a:cubicBezTo>
                    <a:pt x="2780" y="677"/>
                    <a:pt x="1931" y="677"/>
                    <a:pt x="1931" y="677"/>
                  </a:cubicBezTo>
                  <a:cubicBezTo>
                    <a:pt x="1945" y="519"/>
                    <a:pt x="1916" y="360"/>
                    <a:pt x="1873" y="216"/>
                  </a:cubicBezTo>
                  <a:cubicBezTo>
                    <a:pt x="1859" y="188"/>
                    <a:pt x="1844" y="159"/>
                    <a:pt x="1830" y="144"/>
                  </a:cubicBezTo>
                  <a:cubicBezTo>
                    <a:pt x="1715" y="44"/>
                    <a:pt x="1571" y="0"/>
                    <a:pt x="1427" y="0"/>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
            <p:cNvSpPr/>
            <p:nvPr/>
          </p:nvSpPr>
          <p:spPr>
            <a:xfrm flipH="1">
              <a:off x="1259428" y="3076757"/>
              <a:ext cx="21451" cy="71232"/>
            </a:xfrm>
            <a:custGeom>
              <a:rect b="b" l="l" r="r" t="t"/>
              <a:pathLst>
                <a:path extrusionOk="0" h="1916" w="577">
                  <a:moveTo>
                    <a:pt x="504" y="0"/>
                  </a:moveTo>
                  <a:cubicBezTo>
                    <a:pt x="432" y="188"/>
                    <a:pt x="274" y="447"/>
                    <a:pt x="158" y="821"/>
                  </a:cubicBezTo>
                  <a:cubicBezTo>
                    <a:pt x="29" y="1181"/>
                    <a:pt x="0" y="1556"/>
                    <a:pt x="58" y="1916"/>
                  </a:cubicBezTo>
                  <a:lnTo>
                    <a:pt x="562" y="461"/>
                  </a:lnTo>
                  <a:cubicBezTo>
                    <a:pt x="576" y="303"/>
                    <a:pt x="547" y="144"/>
                    <a:pt x="504"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
            <p:cNvSpPr/>
            <p:nvPr/>
          </p:nvSpPr>
          <p:spPr>
            <a:xfrm flipH="1">
              <a:off x="1212324" y="3099250"/>
              <a:ext cx="26805" cy="58926"/>
            </a:xfrm>
            <a:custGeom>
              <a:rect b="b" l="l" r="r" t="t"/>
              <a:pathLst>
                <a:path extrusionOk="0" h="1585" w="721">
                  <a:moveTo>
                    <a:pt x="360" y="0"/>
                  </a:moveTo>
                  <a:cubicBezTo>
                    <a:pt x="360" y="0"/>
                    <a:pt x="159" y="1037"/>
                    <a:pt x="0" y="1584"/>
                  </a:cubicBezTo>
                  <a:cubicBezTo>
                    <a:pt x="346" y="1138"/>
                    <a:pt x="720" y="879"/>
                    <a:pt x="562" y="29"/>
                  </a:cubicBezTo>
                  <a:cubicBezTo>
                    <a:pt x="504" y="15"/>
                    <a:pt x="432" y="15"/>
                    <a:pt x="360"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
            <p:cNvSpPr/>
            <p:nvPr/>
          </p:nvSpPr>
          <p:spPr>
            <a:xfrm flipH="1">
              <a:off x="1180240" y="3092744"/>
              <a:ext cx="27288" cy="79337"/>
            </a:xfrm>
            <a:custGeom>
              <a:rect b="b" l="l" r="r" t="t"/>
              <a:pathLst>
                <a:path extrusionOk="0" h="2134" w="734">
                  <a:moveTo>
                    <a:pt x="435" y="1"/>
                  </a:moveTo>
                  <a:cubicBezTo>
                    <a:pt x="434" y="1"/>
                    <a:pt x="433" y="1"/>
                    <a:pt x="432" y="2"/>
                  </a:cubicBezTo>
                  <a:cubicBezTo>
                    <a:pt x="360" y="75"/>
                    <a:pt x="346" y="737"/>
                    <a:pt x="346" y="795"/>
                  </a:cubicBezTo>
                  <a:cubicBezTo>
                    <a:pt x="374" y="953"/>
                    <a:pt x="403" y="1126"/>
                    <a:pt x="389" y="1284"/>
                  </a:cubicBezTo>
                  <a:cubicBezTo>
                    <a:pt x="389" y="1529"/>
                    <a:pt x="0" y="2091"/>
                    <a:pt x="0" y="2091"/>
                  </a:cubicBezTo>
                  <a:lnTo>
                    <a:pt x="288" y="2134"/>
                  </a:lnTo>
                  <a:cubicBezTo>
                    <a:pt x="446" y="1947"/>
                    <a:pt x="562" y="1731"/>
                    <a:pt x="677" y="1515"/>
                  </a:cubicBezTo>
                  <a:cubicBezTo>
                    <a:pt x="733" y="1373"/>
                    <a:pt x="485" y="1"/>
                    <a:pt x="435"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
            <p:cNvSpPr/>
            <p:nvPr/>
          </p:nvSpPr>
          <p:spPr>
            <a:xfrm flipH="1">
              <a:off x="617484" y="3061217"/>
              <a:ext cx="596476" cy="477099"/>
            </a:xfrm>
            <a:custGeom>
              <a:rect b="b" l="l" r="r" t="t"/>
              <a:pathLst>
                <a:path extrusionOk="0" h="12833" w="16044">
                  <a:moveTo>
                    <a:pt x="3932" y="1"/>
                  </a:moveTo>
                  <a:cubicBezTo>
                    <a:pt x="1757" y="1"/>
                    <a:pt x="0" y="1758"/>
                    <a:pt x="0" y="3932"/>
                  </a:cubicBezTo>
                  <a:lnTo>
                    <a:pt x="0" y="12832"/>
                  </a:lnTo>
                  <a:lnTo>
                    <a:pt x="1671" y="12832"/>
                  </a:lnTo>
                  <a:lnTo>
                    <a:pt x="1671" y="3932"/>
                  </a:lnTo>
                  <a:cubicBezTo>
                    <a:pt x="1671" y="2694"/>
                    <a:pt x="2679" y="1686"/>
                    <a:pt x="3932" y="1686"/>
                  </a:cubicBezTo>
                  <a:lnTo>
                    <a:pt x="15194" y="1686"/>
                  </a:lnTo>
                  <a:cubicBezTo>
                    <a:pt x="15669" y="1686"/>
                    <a:pt x="16043" y="1311"/>
                    <a:pt x="16043" y="850"/>
                  </a:cubicBezTo>
                  <a:cubicBezTo>
                    <a:pt x="16043" y="375"/>
                    <a:pt x="15669" y="1"/>
                    <a:pt x="15194" y="1"/>
                  </a:cubicBez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
            <p:cNvSpPr/>
            <p:nvPr/>
          </p:nvSpPr>
          <p:spPr>
            <a:xfrm flipH="1">
              <a:off x="1557666" y="3316069"/>
              <a:ext cx="1085843" cy="1411369"/>
            </a:xfrm>
            <a:custGeom>
              <a:rect b="b" l="l" r="r" t="t"/>
              <a:pathLst>
                <a:path extrusionOk="0" h="37963" w="29207">
                  <a:moveTo>
                    <a:pt x="26686" y="2521"/>
                  </a:moveTo>
                  <a:lnTo>
                    <a:pt x="26686" y="35442"/>
                  </a:lnTo>
                  <a:lnTo>
                    <a:pt x="4609" y="35442"/>
                  </a:lnTo>
                  <a:cubicBezTo>
                    <a:pt x="3457" y="35442"/>
                    <a:pt x="2521" y="34506"/>
                    <a:pt x="2521" y="33354"/>
                  </a:cubicBezTo>
                  <a:lnTo>
                    <a:pt x="2521" y="2521"/>
                  </a:lnTo>
                  <a:close/>
                  <a:moveTo>
                    <a:pt x="1" y="1"/>
                  </a:moveTo>
                  <a:lnTo>
                    <a:pt x="1" y="35932"/>
                  </a:lnTo>
                  <a:cubicBezTo>
                    <a:pt x="1" y="37055"/>
                    <a:pt x="923" y="37963"/>
                    <a:pt x="2046" y="37963"/>
                  </a:cubicBezTo>
                  <a:lnTo>
                    <a:pt x="29207" y="37963"/>
                  </a:lnTo>
                  <a:lnTo>
                    <a:pt x="29207" y="1"/>
                  </a:ln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
            <p:cNvSpPr/>
            <p:nvPr/>
          </p:nvSpPr>
          <p:spPr>
            <a:xfrm flipH="1">
              <a:off x="1137374" y="3316069"/>
              <a:ext cx="1086364" cy="1411369"/>
            </a:xfrm>
            <a:custGeom>
              <a:rect b="b" l="l" r="r" t="t"/>
              <a:pathLst>
                <a:path extrusionOk="0" h="37963" w="29221">
                  <a:moveTo>
                    <a:pt x="26686" y="2521"/>
                  </a:moveTo>
                  <a:lnTo>
                    <a:pt x="26686" y="33873"/>
                  </a:lnTo>
                  <a:cubicBezTo>
                    <a:pt x="26686" y="34737"/>
                    <a:pt x="25995" y="35442"/>
                    <a:pt x="25116" y="35442"/>
                  </a:cubicBezTo>
                  <a:lnTo>
                    <a:pt x="2521" y="35442"/>
                  </a:lnTo>
                  <a:lnTo>
                    <a:pt x="2535" y="2521"/>
                  </a:lnTo>
                  <a:close/>
                  <a:moveTo>
                    <a:pt x="0" y="1"/>
                  </a:moveTo>
                  <a:lnTo>
                    <a:pt x="0" y="37963"/>
                  </a:lnTo>
                  <a:lnTo>
                    <a:pt x="26988" y="37963"/>
                  </a:lnTo>
                  <a:cubicBezTo>
                    <a:pt x="28213" y="37963"/>
                    <a:pt x="29206" y="36969"/>
                    <a:pt x="29221" y="35745"/>
                  </a:cubicBezTo>
                  <a:lnTo>
                    <a:pt x="29221" y="1"/>
                  </a:ln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
            <p:cNvSpPr/>
            <p:nvPr/>
          </p:nvSpPr>
          <p:spPr>
            <a:xfrm flipH="1">
              <a:off x="1137895" y="3316069"/>
              <a:ext cx="1505614" cy="304707"/>
            </a:xfrm>
            <a:custGeom>
              <a:rect b="b" l="l" r="r" t="t"/>
              <a:pathLst>
                <a:path extrusionOk="0" h="8196" w="40498">
                  <a:moveTo>
                    <a:pt x="1" y="1"/>
                  </a:moveTo>
                  <a:lnTo>
                    <a:pt x="1" y="8195"/>
                  </a:lnTo>
                  <a:lnTo>
                    <a:pt x="40497" y="8195"/>
                  </a:lnTo>
                  <a:lnTo>
                    <a:pt x="40497" y="1"/>
                  </a:ln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
            <p:cNvSpPr/>
            <p:nvPr/>
          </p:nvSpPr>
          <p:spPr>
            <a:xfrm flipH="1">
              <a:off x="1137895" y="3316069"/>
              <a:ext cx="989479" cy="304707"/>
            </a:xfrm>
            <a:custGeom>
              <a:rect b="b" l="l" r="r" t="t"/>
              <a:pathLst>
                <a:path extrusionOk="0" h="8196" w="26615">
                  <a:moveTo>
                    <a:pt x="1" y="1"/>
                  </a:moveTo>
                  <a:lnTo>
                    <a:pt x="1" y="8195"/>
                  </a:lnTo>
                  <a:lnTo>
                    <a:pt x="26614" y="8195"/>
                  </a:lnTo>
                  <a:lnTo>
                    <a:pt x="26614" y="1"/>
                  </a:ln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
            <p:cNvSpPr/>
            <p:nvPr/>
          </p:nvSpPr>
          <p:spPr>
            <a:xfrm flipH="1">
              <a:off x="1695260" y="4405109"/>
              <a:ext cx="26805" cy="551491"/>
            </a:xfrm>
            <a:custGeom>
              <a:rect b="b" l="l" r="r" t="t"/>
              <a:pathLst>
                <a:path extrusionOk="0" h="14834" w="721">
                  <a:moveTo>
                    <a:pt x="332" y="0"/>
                  </a:moveTo>
                  <a:cubicBezTo>
                    <a:pt x="144" y="0"/>
                    <a:pt x="0" y="144"/>
                    <a:pt x="0" y="331"/>
                  </a:cubicBezTo>
                  <a:lnTo>
                    <a:pt x="58" y="14488"/>
                  </a:lnTo>
                  <a:cubicBezTo>
                    <a:pt x="58" y="14675"/>
                    <a:pt x="202" y="14833"/>
                    <a:pt x="389" y="14833"/>
                  </a:cubicBezTo>
                  <a:cubicBezTo>
                    <a:pt x="576" y="14833"/>
                    <a:pt x="720" y="14675"/>
                    <a:pt x="720" y="14488"/>
                  </a:cubicBezTo>
                  <a:lnTo>
                    <a:pt x="663" y="331"/>
                  </a:lnTo>
                  <a:cubicBezTo>
                    <a:pt x="663" y="144"/>
                    <a:pt x="519" y="0"/>
                    <a:pt x="332"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
            <p:cNvSpPr/>
            <p:nvPr/>
          </p:nvSpPr>
          <p:spPr>
            <a:xfrm flipH="1">
              <a:off x="1505246" y="4480989"/>
              <a:ext cx="405272" cy="399026"/>
            </a:xfrm>
            <a:custGeom>
              <a:rect b="b" l="l" r="r" t="t"/>
              <a:pathLst>
                <a:path extrusionOk="0" h="10733" w="10901">
                  <a:moveTo>
                    <a:pt x="10417" y="0"/>
                  </a:moveTo>
                  <a:cubicBezTo>
                    <a:pt x="10338" y="0"/>
                    <a:pt x="10255" y="31"/>
                    <a:pt x="10182" y="105"/>
                  </a:cubicBezTo>
                  <a:lnTo>
                    <a:pt x="202" y="10157"/>
                  </a:lnTo>
                  <a:cubicBezTo>
                    <a:pt x="0" y="10373"/>
                    <a:pt x="144" y="10733"/>
                    <a:pt x="447" y="10733"/>
                  </a:cubicBezTo>
                  <a:cubicBezTo>
                    <a:pt x="533" y="10733"/>
                    <a:pt x="619" y="10690"/>
                    <a:pt x="677" y="10632"/>
                  </a:cubicBezTo>
                  <a:lnTo>
                    <a:pt x="10657" y="580"/>
                  </a:lnTo>
                  <a:cubicBezTo>
                    <a:pt x="10900" y="337"/>
                    <a:pt x="10677" y="0"/>
                    <a:pt x="10417"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
            <p:cNvSpPr/>
            <p:nvPr/>
          </p:nvSpPr>
          <p:spPr>
            <a:xfrm flipH="1">
              <a:off x="1428623" y="4666913"/>
              <a:ext cx="560079" cy="27325"/>
            </a:xfrm>
            <a:custGeom>
              <a:rect b="b" l="l" r="r" t="t"/>
              <a:pathLst>
                <a:path extrusionOk="0" h="735" w="15065">
                  <a:moveTo>
                    <a:pt x="14618" y="0"/>
                  </a:moveTo>
                  <a:lnTo>
                    <a:pt x="447" y="58"/>
                  </a:lnTo>
                  <a:cubicBezTo>
                    <a:pt x="1" y="58"/>
                    <a:pt x="1" y="735"/>
                    <a:pt x="447" y="735"/>
                  </a:cubicBezTo>
                  <a:lnTo>
                    <a:pt x="14618" y="677"/>
                  </a:lnTo>
                  <a:cubicBezTo>
                    <a:pt x="15064" y="677"/>
                    <a:pt x="15064" y="0"/>
                    <a:pt x="14618"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
            <p:cNvSpPr/>
            <p:nvPr/>
          </p:nvSpPr>
          <p:spPr>
            <a:xfrm flipH="1">
              <a:off x="1505209" y="4482587"/>
              <a:ext cx="408358" cy="395829"/>
            </a:xfrm>
            <a:custGeom>
              <a:rect b="b" l="l" r="r" t="t"/>
              <a:pathLst>
                <a:path extrusionOk="0" h="10647" w="10984">
                  <a:moveTo>
                    <a:pt x="481" y="1"/>
                  </a:moveTo>
                  <a:cubicBezTo>
                    <a:pt x="222" y="1"/>
                    <a:pt x="1" y="337"/>
                    <a:pt x="255" y="580"/>
                  </a:cubicBezTo>
                  <a:lnTo>
                    <a:pt x="10307" y="10560"/>
                  </a:lnTo>
                  <a:cubicBezTo>
                    <a:pt x="10365" y="10618"/>
                    <a:pt x="10451" y="10647"/>
                    <a:pt x="10537" y="10647"/>
                  </a:cubicBezTo>
                  <a:cubicBezTo>
                    <a:pt x="10840" y="10647"/>
                    <a:pt x="10984" y="10287"/>
                    <a:pt x="10768" y="10071"/>
                  </a:cubicBezTo>
                  <a:lnTo>
                    <a:pt x="716" y="105"/>
                  </a:lnTo>
                  <a:cubicBezTo>
                    <a:pt x="642" y="31"/>
                    <a:pt x="560" y="1"/>
                    <a:pt x="481"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
            <p:cNvSpPr/>
            <p:nvPr/>
          </p:nvSpPr>
          <p:spPr>
            <a:xfrm flipH="1">
              <a:off x="1445241" y="4417415"/>
              <a:ext cx="547216" cy="526545"/>
            </a:xfrm>
            <a:custGeom>
              <a:rect b="b" l="l" r="r" t="t"/>
              <a:pathLst>
                <a:path extrusionOk="0" h="14163" w="14719">
                  <a:moveTo>
                    <a:pt x="7597" y="2174"/>
                  </a:moveTo>
                  <a:cubicBezTo>
                    <a:pt x="10114" y="2174"/>
                    <a:pt x="12530" y="4131"/>
                    <a:pt x="12530" y="7086"/>
                  </a:cubicBezTo>
                  <a:cubicBezTo>
                    <a:pt x="12530" y="9779"/>
                    <a:pt x="10341" y="11982"/>
                    <a:pt x="7633" y="11982"/>
                  </a:cubicBezTo>
                  <a:cubicBezTo>
                    <a:pt x="3270" y="11982"/>
                    <a:pt x="1095" y="6697"/>
                    <a:pt x="4177" y="3615"/>
                  </a:cubicBezTo>
                  <a:cubicBezTo>
                    <a:pt x="5173" y="2620"/>
                    <a:pt x="6396" y="2174"/>
                    <a:pt x="7597" y="2174"/>
                  </a:cubicBezTo>
                  <a:close/>
                  <a:moveTo>
                    <a:pt x="7633"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3" y="0"/>
                  </a:cubicBez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
            <p:cNvSpPr/>
            <p:nvPr/>
          </p:nvSpPr>
          <p:spPr>
            <a:xfrm flipH="1">
              <a:off x="1394382" y="4398306"/>
              <a:ext cx="610380" cy="566845"/>
            </a:xfrm>
            <a:custGeom>
              <a:rect b="b" l="l" r="r" t="t"/>
              <a:pathLst>
                <a:path extrusionOk="0" h="15247" w="16418">
                  <a:moveTo>
                    <a:pt x="7964" y="1090"/>
                  </a:moveTo>
                  <a:cubicBezTo>
                    <a:pt x="8829" y="1090"/>
                    <a:pt x="9693" y="1263"/>
                    <a:pt x="10499" y="1594"/>
                  </a:cubicBezTo>
                  <a:cubicBezTo>
                    <a:pt x="13567" y="2890"/>
                    <a:pt x="15151" y="6304"/>
                    <a:pt x="14171" y="9486"/>
                  </a:cubicBezTo>
                  <a:cubicBezTo>
                    <a:pt x="13322" y="12246"/>
                    <a:pt x="10774" y="14052"/>
                    <a:pt x="7990" y="14052"/>
                  </a:cubicBezTo>
                  <a:cubicBezTo>
                    <a:pt x="7563" y="14052"/>
                    <a:pt x="7130" y="14010"/>
                    <a:pt x="6697" y="13922"/>
                  </a:cubicBezTo>
                  <a:cubicBezTo>
                    <a:pt x="3428" y="13259"/>
                    <a:pt x="1196" y="10249"/>
                    <a:pt x="1527" y="6937"/>
                  </a:cubicBezTo>
                  <a:cubicBezTo>
                    <a:pt x="1858" y="3625"/>
                    <a:pt x="4638" y="1090"/>
                    <a:pt x="7964" y="1090"/>
                  </a:cubicBezTo>
                  <a:close/>
                  <a:moveTo>
                    <a:pt x="7993" y="1"/>
                  </a:moveTo>
                  <a:cubicBezTo>
                    <a:pt x="7489" y="1"/>
                    <a:pt x="6978" y="51"/>
                    <a:pt x="6467" y="154"/>
                  </a:cubicBezTo>
                  <a:cubicBezTo>
                    <a:pt x="2622" y="917"/>
                    <a:pt x="1" y="4475"/>
                    <a:pt x="389" y="8377"/>
                  </a:cubicBezTo>
                  <a:cubicBezTo>
                    <a:pt x="764" y="12266"/>
                    <a:pt x="4047" y="15247"/>
                    <a:pt x="7964" y="15247"/>
                  </a:cubicBezTo>
                  <a:cubicBezTo>
                    <a:pt x="8987" y="15247"/>
                    <a:pt x="10009" y="15045"/>
                    <a:pt x="10946" y="14642"/>
                  </a:cubicBezTo>
                  <a:cubicBezTo>
                    <a:pt x="14560" y="13130"/>
                    <a:pt x="16418" y="9112"/>
                    <a:pt x="15266" y="5367"/>
                  </a:cubicBezTo>
                  <a:cubicBezTo>
                    <a:pt x="14267" y="2121"/>
                    <a:pt x="11277" y="1"/>
                    <a:pt x="7993"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
            <p:cNvSpPr/>
            <p:nvPr/>
          </p:nvSpPr>
          <p:spPr>
            <a:xfrm flipH="1">
              <a:off x="1623507" y="4617096"/>
              <a:ext cx="148896" cy="127556"/>
            </a:xfrm>
            <a:custGeom>
              <a:rect b="b" l="l" r="r" t="t"/>
              <a:pathLst>
                <a:path extrusionOk="0" h="3431" w="4005">
                  <a:moveTo>
                    <a:pt x="1714" y="1"/>
                  </a:moveTo>
                  <a:cubicBezTo>
                    <a:pt x="764" y="1"/>
                    <a:pt x="1" y="764"/>
                    <a:pt x="1" y="1715"/>
                  </a:cubicBezTo>
                  <a:cubicBezTo>
                    <a:pt x="1" y="2747"/>
                    <a:pt x="844" y="3430"/>
                    <a:pt x="1724" y="3430"/>
                  </a:cubicBezTo>
                  <a:cubicBezTo>
                    <a:pt x="2145" y="3430"/>
                    <a:pt x="2575" y="3274"/>
                    <a:pt x="2924" y="2924"/>
                  </a:cubicBezTo>
                  <a:cubicBezTo>
                    <a:pt x="4004" y="1844"/>
                    <a:pt x="3241" y="1"/>
                    <a:pt x="1714"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
            <p:cNvSpPr/>
            <p:nvPr/>
          </p:nvSpPr>
          <p:spPr>
            <a:xfrm flipH="1">
              <a:off x="1678679" y="4650853"/>
              <a:ext cx="69633" cy="59633"/>
            </a:xfrm>
            <a:custGeom>
              <a:rect b="b" l="l" r="r" t="t"/>
              <a:pathLst>
                <a:path extrusionOk="0" h="1604" w="1873">
                  <a:moveTo>
                    <a:pt x="1066" y="0"/>
                  </a:moveTo>
                  <a:cubicBezTo>
                    <a:pt x="346" y="0"/>
                    <a:pt x="1" y="864"/>
                    <a:pt x="505" y="1368"/>
                  </a:cubicBezTo>
                  <a:cubicBezTo>
                    <a:pt x="668" y="1531"/>
                    <a:pt x="868" y="1604"/>
                    <a:pt x="1065" y="1604"/>
                  </a:cubicBezTo>
                  <a:cubicBezTo>
                    <a:pt x="1477" y="1604"/>
                    <a:pt x="1873" y="1284"/>
                    <a:pt x="1873" y="807"/>
                  </a:cubicBezTo>
                  <a:cubicBezTo>
                    <a:pt x="1873" y="360"/>
                    <a:pt x="1513" y="0"/>
                    <a:pt x="106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
            <p:cNvSpPr/>
            <p:nvPr/>
          </p:nvSpPr>
          <p:spPr>
            <a:xfrm flipH="1">
              <a:off x="819358" y="4651894"/>
              <a:ext cx="366236" cy="313778"/>
            </a:xfrm>
            <a:custGeom>
              <a:rect b="b" l="l" r="r" t="t"/>
              <a:pathLst>
                <a:path extrusionOk="0" h="8440" w="9851">
                  <a:moveTo>
                    <a:pt x="5631" y="1"/>
                  </a:moveTo>
                  <a:cubicBezTo>
                    <a:pt x="1887" y="1"/>
                    <a:pt x="0" y="4537"/>
                    <a:pt x="2665" y="7202"/>
                  </a:cubicBezTo>
                  <a:cubicBezTo>
                    <a:pt x="3520" y="8057"/>
                    <a:pt x="4572" y="8440"/>
                    <a:pt x="5605" y="8440"/>
                  </a:cubicBezTo>
                  <a:cubicBezTo>
                    <a:pt x="7771" y="8440"/>
                    <a:pt x="9851" y="6756"/>
                    <a:pt x="9851" y="4221"/>
                  </a:cubicBezTo>
                  <a:cubicBezTo>
                    <a:pt x="9851" y="1888"/>
                    <a:pt x="7964" y="1"/>
                    <a:pt x="5631"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
            <p:cNvSpPr/>
            <p:nvPr/>
          </p:nvSpPr>
          <p:spPr>
            <a:xfrm flipH="1">
              <a:off x="886798" y="4741863"/>
              <a:ext cx="155848" cy="133653"/>
            </a:xfrm>
            <a:custGeom>
              <a:rect b="b" l="l" r="r" t="t"/>
              <a:pathLst>
                <a:path extrusionOk="0" h="3595" w="4192">
                  <a:moveTo>
                    <a:pt x="1786" y="0"/>
                  </a:moveTo>
                  <a:cubicBezTo>
                    <a:pt x="807" y="0"/>
                    <a:pt x="1" y="807"/>
                    <a:pt x="1" y="1801"/>
                  </a:cubicBezTo>
                  <a:cubicBezTo>
                    <a:pt x="1" y="2882"/>
                    <a:pt x="884" y="3594"/>
                    <a:pt x="1803" y="3594"/>
                  </a:cubicBezTo>
                  <a:cubicBezTo>
                    <a:pt x="2242" y="3594"/>
                    <a:pt x="2690" y="3431"/>
                    <a:pt x="3054" y="3068"/>
                  </a:cubicBezTo>
                  <a:cubicBezTo>
                    <a:pt x="4191" y="1930"/>
                    <a:pt x="3385" y="0"/>
                    <a:pt x="178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
            <p:cNvSpPr/>
            <p:nvPr/>
          </p:nvSpPr>
          <p:spPr>
            <a:xfrm flipH="1">
              <a:off x="934980" y="4673866"/>
              <a:ext cx="319689" cy="165477"/>
            </a:xfrm>
            <a:custGeom>
              <a:rect b="b" l="l" r="r" t="t"/>
              <a:pathLst>
                <a:path extrusionOk="0" h="4451" w="8599">
                  <a:moveTo>
                    <a:pt x="1081" y="0"/>
                  </a:moveTo>
                  <a:cubicBezTo>
                    <a:pt x="476" y="0"/>
                    <a:pt x="1" y="504"/>
                    <a:pt x="1" y="1109"/>
                  </a:cubicBezTo>
                  <a:lnTo>
                    <a:pt x="1" y="3370"/>
                  </a:lnTo>
                  <a:cubicBezTo>
                    <a:pt x="1" y="3975"/>
                    <a:pt x="490" y="4450"/>
                    <a:pt x="1081" y="4450"/>
                  </a:cubicBezTo>
                  <a:lnTo>
                    <a:pt x="7489" y="4450"/>
                  </a:lnTo>
                  <a:cubicBezTo>
                    <a:pt x="8109" y="4450"/>
                    <a:pt x="8598" y="3946"/>
                    <a:pt x="8584" y="3342"/>
                  </a:cubicBezTo>
                  <a:cubicBezTo>
                    <a:pt x="8556" y="2760"/>
                    <a:pt x="8080" y="2290"/>
                    <a:pt x="7501" y="2290"/>
                  </a:cubicBezTo>
                  <a:cubicBezTo>
                    <a:pt x="7492" y="2290"/>
                    <a:pt x="7484" y="2290"/>
                    <a:pt x="7475" y="2290"/>
                  </a:cubicBezTo>
                  <a:lnTo>
                    <a:pt x="2175" y="2290"/>
                  </a:lnTo>
                  <a:lnTo>
                    <a:pt x="2175" y="1109"/>
                  </a:lnTo>
                  <a:cubicBezTo>
                    <a:pt x="2175" y="504"/>
                    <a:pt x="1686" y="0"/>
                    <a:pt x="1081"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
            <p:cNvSpPr/>
            <p:nvPr/>
          </p:nvSpPr>
          <p:spPr>
            <a:xfrm flipH="1">
              <a:off x="513090" y="3034449"/>
              <a:ext cx="228121" cy="145885"/>
            </a:xfrm>
            <a:custGeom>
              <a:rect b="b" l="l" r="r" t="t"/>
              <a:pathLst>
                <a:path extrusionOk="0" h="3924" w="6136">
                  <a:moveTo>
                    <a:pt x="2636" y="1"/>
                  </a:moveTo>
                  <a:cubicBezTo>
                    <a:pt x="1974" y="1"/>
                    <a:pt x="1484" y="44"/>
                    <a:pt x="1412" y="174"/>
                  </a:cubicBezTo>
                  <a:cubicBezTo>
                    <a:pt x="1124" y="606"/>
                    <a:pt x="692" y="922"/>
                    <a:pt x="375" y="1354"/>
                  </a:cubicBezTo>
                  <a:cubicBezTo>
                    <a:pt x="1" y="1887"/>
                    <a:pt x="58" y="2521"/>
                    <a:pt x="15" y="3155"/>
                  </a:cubicBezTo>
                  <a:cubicBezTo>
                    <a:pt x="1" y="3396"/>
                    <a:pt x="1" y="3846"/>
                    <a:pt x="344" y="3846"/>
                  </a:cubicBezTo>
                  <a:cubicBezTo>
                    <a:pt x="350" y="3846"/>
                    <a:pt x="355" y="3846"/>
                    <a:pt x="361" y="3846"/>
                  </a:cubicBezTo>
                  <a:cubicBezTo>
                    <a:pt x="389" y="3846"/>
                    <a:pt x="418" y="3846"/>
                    <a:pt x="433" y="3831"/>
                  </a:cubicBezTo>
                  <a:cubicBezTo>
                    <a:pt x="649" y="3759"/>
                    <a:pt x="735" y="3428"/>
                    <a:pt x="793" y="3255"/>
                  </a:cubicBezTo>
                  <a:cubicBezTo>
                    <a:pt x="922" y="3500"/>
                    <a:pt x="1124" y="3846"/>
                    <a:pt x="1412" y="3904"/>
                  </a:cubicBezTo>
                  <a:cubicBezTo>
                    <a:pt x="1453" y="3914"/>
                    <a:pt x="1501" y="3924"/>
                    <a:pt x="1545" y="3924"/>
                  </a:cubicBezTo>
                  <a:cubicBezTo>
                    <a:pt x="1564" y="3924"/>
                    <a:pt x="1582" y="3922"/>
                    <a:pt x="1599" y="3918"/>
                  </a:cubicBezTo>
                  <a:cubicBezTo>
                    <a:pt x="1714" y="3918"/>
                    <a:pt x="1830" y="3860"/>
                    <a:pt x="1916" y="3774"/>
                  </a:cubicBezTo>
                  <a:cubicBezTo>
                    <a:pt x="2031" y="3846"/>
                    <a:pt x="2175" y="3889"/>
                    <a:pt x="2319" y="3889"/>
                  </a:cubicBezTo>
                  <a:lnTo>
                    <a:pt x="2348" y="3889"/>
                  </a:lnTo>
                  <a:cubicBezTo>
                    <a:pt x="2535" y="3860"/>
                    <a:pt x="2550" y="3644"/>
                    <a:pt x="2550" y="3630"/>
                  </a:cubicBezTo>
                  <a:cubicBezTo>
                    <a:pt x="2651" y="3640"/>
                    <a:pt x="2753" y="3650"/>
                    <a:pt x="2855" y="3650"/>
                  </a:cubicBezTo>
                  <a:cubicBezTo>
                    <a:pt x="2897" y="3650"/>
                    <a:pt x="2939" y="3648"/>
                    <a:pt x="2982" y="3644"/>
                  </a:cubicBezTo>
                  <a:cubicBezTo>
                    <a:pt x="2998" y="3646"/>
                    <a:pt x="3015" y="3647"/>
                    <a:pt x="3032" y="3647"/>
                  </a:cubicBezTo>
                  <a:cubicBezTo>
                    <a:pt x="3144" y="3647"/>
                    <a:pt x="3256" y="3606"/>
                    <a:pt x="3356" y="3543"/>
                  </a:cubicBezTo>
                  <a:cubicBezTo>
                    <a:pt x="3500" y="3399"/>
                    <a:pt x="3990" y="2579"/>
                    <a:pt x="3932" y="2363"/>
                  </a:cubicBezTo>
                  <a:cubicBezTo>
                    <a:pt x="3932" y="2363"/>
                    <a:pt x="5012" y="2219"/>
                    <a:pt x="5171" y="2132"/>
                  </a:cubicBezTo>
                  <a:cubicBezTo>
                    <a:pt x="5185" y="2118"/>
                    <a:pt x="5214" y="2103"/>
                    <a:pt x="5228" y="2103"/>
                  </a:cubicBezTo>
                  <a:cubicBezTo>
                    <a:pt x="6135" y="1556"/>
                    <a:pt x="5775" y="159"/>
                    <a:pt x="4724" y="87"/>
                  </a:cubicBezTo>
                  <a:cubicBezTo>
                    <a:pt x="4018" y="44"/>
                    <a:pt x="3255" y="1"/>
                    <a:pt x="2636" y="1"/>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
            <p:cNvSpPr/>
            <p:nvPr/>
          </p:nvSpPr>
          <p:spPr>
            <a:xfrm flipH="1">
              <a:off x="669979" y="3109957"/>
              <a:ext cx="32679" cy="68221"/>
            </a:xfrm>
            <a:custGeom>
              <a:rect b="b" l="l" r="r" t="t"/>
              <a:pathLst>
                <a:path extrusionOk="0" h="1835" w="879">
                  <a:moveTo>
                    <a:pt x="332" y="0"/>
                  </a:moveTo>
                  <a:lnTo>
                    <a:pt x="332" y="0"/>
                  </a:lnTo>
                  <a:cubicBezTo>
                    <a:pt x="332" y="15"/>
                    <a:pt x="0" y="634"/>
                    <a:pt x="58" y="1008"/>
                  </a:cubicBezTo>
                  <a:cubicBezTo>
                    <a:pt x="130" y="1268"/>
                    <a:pt x="260" y="1512"/>
                    <a:pt x="432" y="1714"/>
                  </a:cubicBezTo>
                  <a:cubicBezTo>
                    <a:pt x="488" y="1794"/>
                    <a:pt x="576" y="1834"/>
                    <a:pt x="664" y="1834"/>
                  </a:cubicBezTo>
                  <a:cubicBezTo>
                    <a:pt x="735" y="1834"/>
                    <a:pt x="807" y="1808"/>
                    <a:pt x="865" y="1757"/>
                  </a:cubicBezTo>
                  <a:cubicBezTo>
                    <a:pt x="865" y="1757"/>
                    <a:pt x="879" y="1757"/>
                    <a:pt x="879" y="1743"/>
                  </a:cubicBezTo>
                  <a:cubicBezTo>
                    <a:pt x="648" y="1570"/>
                    <a:pt x="476" y="1340"/>
                    <a:pt x="360" y="1080"/>
                  </a:cubicBezTo>
                  <a:cubicBezTo>
                    <a:pt x="245" y="692"/>
                    <a:pt x="332" y="15"/>
                    <a:pt x="332"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
            <p:cNvSpPr/>
            <p:nvPr/>
          </p:nvSpPr>
          <p:spPr>
            <a:xfrm flipH="1">
              <a:off x="646408" y="3130293"/>
              <a:ext cx="17696" cy="48777"/>
            </a:xfrm>
            <a:custGeom>
              <a:rect b="b" l="l" r="r" t="t"/>
              <a:pathLst>
                <a:path extrusionOk="0" h="1312" w="476">
                  <a:moveTo>
                    <a:pt x="87" y="1"/>
                  </a:moveTo>
                  <a:lnTo>
                    <a:pt x="87" y="1"/>
                  </a:lnTo>
                  <a:cubicBezTo>
                    <a:pt x="0" y="447"/>
                    <a:pt x="44" y="908"/>
                    <a:pt x="245" y="1311"/>
                  </a:cubicBezTo>
                  <a:lnTo>
                    <a:pt x="274" y="1311"/>
                  </a:lnTo>
                  <a:cubicBezTo>
                    <a:pt x="461" y="1282"/>
                    <a:pt x="476" y="1066"/>
                    <a:pt x="476" y="1052"/>
                  </a:cubicBezTo>
                  <a:cubicBezTo>
                    <a:pt x="288" y="721"/>
                    <a:pt x="159" y="375"/>
                    <a:pt x="87"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
            <p:cNvSpPr/>
            <p:nvPr/>
          </p:nvSpPr>
          <p:spPr>
            <a:xfrm flipH="1">
              <a:off x="592873" y="3103005"/>
              <a:ext cx="37512" cy="66957"/>
            </a:xfrm>
            <a:custGeom>
              <a:rect b="b" l="l" r="r" t="t"/>
              <a:pathLst>
                <a:path extrusionOk="0" h="1801" w="1009">
                  <a:moveTo>
                    <a:pt x="663" y="0"/>
                  </a:moveTo>
                  <a:lnTo>
                    <a:pt x="44" y="792"/>
                  </a:lnTo>
                  <a:cubicBezTo>
                    <a:pt x="44" y="792"/>
                    <a:pt x="1" y="1383"/>
                    <a:pt x="1" y="1800"/>
                  </a:cubicBezTo>
                  <a:cubicBezTo>
                    <a:pt x="130" y="1800"/>
                    <a:pt x="260" y="1771"/>
                    <a:pt x="375" y="1699"/>
                  </a:cubicBezTo>
                  <a:cubicBezTo>
                    <a:pt x="519" y="1555"/>
                    <a:pt x="1009" y="735"/>
                    <a:pt x="951" y="519"/>
                  </a:cubicBezTo>
                  <a:cubicBezTo>
                    <a:pt x="879" y="331"/>
                    <a:pt x="793" y="159"/>
                    <a:pt x="663"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
            <p:cNvSpPr/>
            <p:nvPr/>
          </p:nvSpPr>
          <p:spPr>
            <a:xfrm flipH="1">
              <a:off x="710131" y="3100328"/>
              <a:ext cx="17176" cy="76586"/>
            </a:xfrm>
            <a:custGeom>
              <a:rect b="b" l="l" r="r" t="t"/>
              <a:pathLst>
                <a:path extrusionOk="0" h="2060" w="462">
                  <a:moveTo>
                    <a:pt x="462" y="0"/>
                  </a:moveTo>
                  <a:cubicBezTo>
                    <a:pt x="462" y="0"/>
                    <a:pt x="44" y="591"/>
                    <a:pt x="30" y="749"/>
                  </a:cubicBezTo>
                  <a:cubicBezTo>
                    <a:pt x="1" y="1066"/>
                    <a:pt x="1" y="1368"/>
                    <a:pt x="44" y="1671"/>
                  </a:cubicBezTo>
                  <a:cubicBezTo>
                    <a:pt x="59" y="1800"/>
                    <a:pt x="73" y="1930"/>
                    <a:pt x="59" y="2059"/>
                  </a:cubicBezTo>
                  <a:cubicBezTo>
                    <a:pt x="275" y="1987"/>
                    <a:pt x="361" y="1656"/>
                    <a:pt x="419" y="1483"/>
                  </a:cubicBezTo>
                  <a:cubicBezTo>
                    <a:pt x="419" y="1483"/>
                    <a:pt x="203" y="835"/>
                    <a:pt x="231" y="605"/>
                  </a:cubicBezTo>
                  <a:cubicBezTo>
                    <a:pt x="289" y="403"/>
                    <a:pt x="375" y="202"/>
                    <a:pt x="462"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
            <p:cNvSpPr/>
            <p:nvPr/>
          </p:nvSpPr>
          <p:spPr>
            <a:xfrm flipH="1">
              <a:off x="-12674" y="2161224"/>
              <a:ext cx="600231" cy="999629"/>
            </a:xfrm>
            <a:custGeom>
              <a:rect b="b" l="l" r="r" t="t"/>
              <a:pathLst>
                <a:path extrusionOk="0" h="26888" w="16145">
                  <a:moveTo>
                    <a:pt x="11234" y="0"/>
                  </a:moveTo>
                  <a:cubicBezTo>
                    <a:pt x="11190" y="0"/>
                    <a:pt x="11133" y="0"/>
                    <a:pt x="11075" y="15"/>
                  </a:cubicBezTo>
                  <a:cubicBezTo>
                    <a:pt x="8397" y="260"/>
                    <a:pt x="7605" y="4638"/>
                    <a:pt x="8209" y="9390"/>
                  </a:cubicBezTo>
                  <a:cubicBezTo>
                    <a:pt x="8872" y="14762"/>
                    <a:pt x="9160" y="16965"/>
                    <a:pt x="9160" y="16965"/>
                  </a:cubicBezTo>
                  <a:lnTo>
                    <a:pt x="1" y="23129"/>
                  </a:lnTo>
                  <a:lnTo>
                    <a:pt x="1470" y="26887"/>
                  </a:lnTo>
                  <a:cubicBezTo>
                    <a:pt x="1470" y="26887"/>
                    <a:pt x="15194" y="23762"/>
                    <a:pt x="15669" y="18967"/>
                  </a:cubicBezTo>
                  <a:cubicBezTo>
                    <a:pt x="16145" y="14243"/>
                    <a:pt x="15309" y="0"/>
                    <a:pt x="11234"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
            <p:cNvSpPr/>
            <p:nvPr/>
          </p:nvSpPr>
          <p:spPr>
            <a:xfrm flipH="1">
              <a:off x="557517" y="1839304"/>
              <a:ext cx="36471" cy="17845"/>
            </a:xfrm>
            <a:custGeom>
              <a:rect b="b" l="l" r="r" t="t"/>
              <a:pathLst>
                <a:path extrusionOk="0" h="480" w="981">
                  <a:moveTo>
                    <a:pt x="507" y="1"/>
                  </a:moveTo>
                  <a:cubicBezTo>
                    <a:pt x="300" y="1"/>
                    <a:pt x="87" y="134"/>
                    <a:pt x="1" y="321"/>
                  </a:cubicBezTo>
                  <a:cubicBezTo>
                    <a:pt x="98" y="301"/>
                    <a:pt x="196" y="291"/>
                    <a:pt x="292" y="291"/>
                  </a:cubicBezTo>
                  <a:cubicBezTo>
                    <a:pt x="537" y="291"/>
                    <a:pt x="773" y="355"/>
                    <a:pt x="980" y="479"/>
                  </a:cubicBezTo>
                  <a:cubicBezTo>
                    <a:pt x="915" y="134"/>
                    <a:pt x="714" y="1"/>
                    <a:pt x="507"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
            <p:cNvSpPr/>
            <p:nvPr/>
          </p:nvSpPr>
          <p:spPr>
            <a:xfrm flipH="1">
              <a:off x="569860" y="1872653"/>
              <a:ext cx="23571" cy="23571"/>
            </a:xfrm>
            <a:custGeom>
              <a:rect b="b" l="l" r="r" t="t"/>
              <a:pathLst>
                <a:path extrusionOk="0" h="634" w="634">
                  <a:moveTo>
                    <a:pt x="317" y="0"/>
                  </a:moveTo>
                  <a:cubicBezTo>
                    <a:pt x="274" y="0"/>
                    <a:pt x="231" y="0"/>
                    <a:pt x="188" y="29"/>
                  </a:cubicBezTo>
                  <a:cubicBezTo>
                    <a:pt x="72" y="72"/>
                    <a:pt x="0" y="187"/>
                    <a:pt x="0" y="317"/>
                  </a:cubicBezTo>
                  <a:cubicBezTo>
                    <a:pt x="0" y="346"/>
                    <a:pt x="15" y="374"/>
                    <a:pt x="15" y="403"/>
                  </a:cubicBezTo>
                  <a:cubicBezTo>
                    <a:pt x="29" y="461"/>
                    <a:pt x="58" y="504"/>
                    <a:pt x="101" y="547"/>
                  </a:cubicBezTo>
                  <a:lnTo>
                    <a:pt x="173" y="590"/>
                  </a:lnTo>
                  <a:cubicBezTo>
                    <a:pt x="216" y="619"/>
                    <a:pt x="274" y="634"/>
                    <a:pt x="332" y="634"/>
                  </a:cubicBezTo>
                  <a:cubicBezTo>
                    <a:pt x="504" y="619"/>
                    <a:pt x="634" y="475"/>
                    <a:pt x="634" y="302"/>
                  </a:cubicBezTo>
                  <a:cubicBezTo>
                    <a:pt x="634" y="274"/>
                    <a:pt x="634" y="259"/>
                    <a:pt x="620" y="230"/>
                  </a:cubicBezTo>
                  <a:cubicBezTo>
                    <a:pt x="605" y="173"/>
                    <a:pt x="576" y="130"/>
                    <a:pt x="533" y="86"/>
                  </a:cubicBezTo>
                  <a:cubicBezTo>
                    <a:pt x="519" y="72"/>
                    <a:pt x="490" y="58"/>
                    <a:pt x="476" y="29"/>
                  </a:cubicBezTo>
                  <a:cubicBezTo>
                    <a:pt x="418" y="14"/>
                    <a:pt x="375" y="0"/>
                    <a:pt x="317"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
            <p:cNvSpPr/>
            <p:nvPr/>
          </p:nvSpPr>
          <p:spPr>
            <a:xfrm flipH="1">
              <a:off x="563949" y="1933661"/>
              <a:ext cx="43423" cy="21042"/>
            </a:xfrm>
            <a:custGeom>
              <a:rect b="b" l="l" r="r" t="t"/>
              <a:pathLst>
                <a:path extrusionOk="0" h="566" w="1168">
                  <a:moveTo>
                    <a:pt x="1167" y="1"/>
                  </a:moveTo>
                  <a:lnTo>
                    <a:pt x="1167" y="1"/>
                  </a:lnTo>
                  <a:cubicBezTo>
                    <a:pt x="980" y="73"/>
                    <a:pt x="793" y="130"/>
                    <a:pt x="606" y="145"/>
                  </a:cubicBezTo>
                  <a:cubicBezTo>
                    <a:pt x="260" y="188"/>
                    <a:pt x="1" y="202"/>
                    <a:pt x="1" y="202"/>
                  </a:cubicBezTo>
                  <a:cubicBezTo>
                    <a:pt x="1" y="202"/>
                    <a:pt x="234" y="566"/>
                    <a:pt x="578" y="566"/>
                  </a:cubicBezTo>
                  <a:cubicBezTo>
                    <a:pt x="597" y="566"/>
                    <a:pt x="615" y="565"/>
                    <a:pt x="635" y="562"/>
                  </a:cubicBezTo>
                  <a:cubicBezTo>
                    <a:pt x="923" y="505"/>
                    <a:pt x="1139" y="289"/>
                    <a:pt x="116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
            <p:cNvSpPr/>
            <p:nvPr/>
          </p:nvSpPr>
          <p:spPr>
            <a:xfrm flipH="1">
              <a:off x="1921745" y="1772162"/>
              <a:ext cx="36434" cy="15391"/>
            </a:xfrm>
            <a:custGeom>
              <a:rect b="b" l="l" r="r" t="t"/>
              <a:pathLst>
                <a:path extrusionOk="0" h="414" w="980">
                  <a:moveTo>
                    <a:pt x="513" y="1"/>
                  </a:moveTo>
                  <a:cubicBezTo>
                    <a:pt x="283" y="1"/>
                    <a:pt x="57" y="182"/>
                    <a:pt x="0" y="399"/>
                  </a:cubicBezTo>
                  <a:cubicBezTo>
                    <a:pt x="154" y="343"/>
                    <a:pt x="315" y="314"/>
                    <a:pt x="475" y="314"/>
                  </a:cubicBezTo>
                  <a:cubicBezTo>
                    <a:pt x="646" y="314"/>
                    <a:pt x="817" y="346"/>
                    <a:pt x="980" y="413"/>
                  </a:cubicBezTo>
                  <a:cubicBezTo>
                    <a:pt x="878" y="114"/>
                    <a:pt x="695" y="1"/>
                    <a:pt x="513"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
            <p:cNvSpPr/>
            <p:nvPr/>
          </p:nvSpPr>
          <p:spPr>
            <a:xfrm flipH="1">
              <a:off x="1928177" y="1812128"/>
              <a:ext cx="23571" cy="23794"/>
            </a:xfrm>
            <a:custGeom>
              <a:rect b="b" l="l" r="r" t="t"/>
              <a:pathLst>
                <a:path extrusionOk="0" h="640" w="634">
                  <a:moveTo>
                    <a:pt x="303" y="1"/>
                  </a:moveTo>
                  <a:cubicBezTo>
                    <a:pt x="259" y="1"/>
                    <a:pt x="216" y="15"/>
                    <a:pt x="187" y="29"/>
                  </a:cubicBezTo>
                  <a:cubicBezTo>
                    <a:pt x="72" y="87"/>
                    <a:pt x="0" y="202"/>
                    <a:pt x="0" y="332"/>
                  </a:cubicBezTo>
                  <a:cubicBezTo>
                    <a:pt x="0" y="361"/>
                    <a:pt x="0" y="390"/>
                    <a:pt x="0" y="404"/>
                  </a:cubicBezTo>
                  <a:cubicBezTo>
                    <a:pt x="15" y="462"/>
                    <a:pt x="58" y="519"/>
                    <a:pt x="87" y="548"/>
                  </a:cubicBezTo>
                  <a:lnTo>
                    <a:pt x="159" y="606"/>
                  </a:lnTo>
                  <a:cubicBezTo>
                    <a:pt x="201" y="627"/>
                    <a:pt x="235" y="640"/>
                    <a:pt x="273" y="640"/>
                  </a:cubicBezTo>
                  <a:cubicBezTo>
                    <a:pt x="287" y="640"/>
                    <a:pt x="302" y="638"/>
                    <a:pt x="317" y="634"/>
                  </a:cubicBezTo>
                  <a:cubicBezTo>
                    <a:pt x="490" y="634"/>
                    <a:pt x="634" y="490"/>
                    <a:pt x="634" y="317"/>
                  </a:cubicBezTo>
                  <a:cubicBezTo>
                    <a:pt x="634" y="289"/>
                    <a:pt x="620" y="260"/>
                    <a:pt x="620" y="231"/>
                  </a:cubicBezTo>
                  <a:cubicBezTo>
                    <a:pt x="605" y="173"/>
                    <a:pt x="576" y="130"/>
                    <a:pt x="533" y="87"/>
                  </a:cubicBezTo>
                  <a:cubicBezTo>
                    <a:pt x="504" y="73"/>
                    <a:pt x="490" y="58"/>
                    <a:pt x="461" y="44"/>
                  </a:cubicBezTo>
                  <a:cubicBezTo>
                    <a:pt x="418" y="15"/>
                    <a:pt x="360" y="1"/>
                    <a:pt x="303"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
            <p:cNvSpPr/>
            <p:nvPr/>
          </p:nvSpPr>
          <p:spPr>
            <a:xfrm flipH="1">
              <a:off x="1922823" y="1880125"/>
              <a:ext cx="43386" cy="21042"/>
            </a:xfrm>
            <a:custGeom>
              <a:rect b="b" l="l" r="r" t="t"/>
              <a:pathLst>
                <a:path extrusionOk="0" h="566" w="1167">
                  <a:moveTo>
                    <a:pt x="1167" y="1"/>
                  </a:moveTo>
                  <a:lnTo>
                    <a:pt x="1167" y="1"/>
                  </a:lnTo>
                  <a:cubicBezTo>
                    <a:pt x="994" y="73"/>
                    <a:pt x="807" y="130"/>
                    <a:pt x="605" y="145"/>
                  </a:cubicBezTo>
                  <a:cubicBezTo>
                    <a:pt x="260" y="188"/>
                    <a:pt x="0" y="202"/>
                    <a:pt x="0" y="202"/>
                  </a:cubicBezTo>
                  <a:cubicBezTo>
                    <a:pt x="0" y="202"/>
                    <a:pt x="247" y="566"/>
                    <a:pt x="592" y="566"/>
                  </a:cubicBezTo>
                  <a:cubicBezTo>
                    <a:pt x="611" y="566"/>
                    <a:pt x="629" y="564"/>
                    <a:pt x="648" y="562"/>
                  </a:cubicBezTo>
                  <a:cubicBezTo>
                    <a:pt x="922" y="505"/>
                    <a:pt x="1138" y="289"/>
                    <a:pt x="116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
            <p:cNvSpPr/>
            <p:nvPr/>
          </p:nvSpPr>
          <p:spPr>
            <a:xfrm flipH="1">
              <a:off x="3153176" y="1805696"/>
              <a:ext cx="23571" cy="23608"/>
            </a:xfrm>
            <a:custGeom>
              <a:rect b="b" l="l" r="r" t="t"/>
              <a:pathLst>
                <a:path extrusionOk="0" h="635" w="634">
                  <a:moveTo>
                    <a:pt x="317" y="1"/>
                  </a:moveTo>
                  <a:cubicBezTo>
                    <a:pt x="274" y="1"/>
                    <a:pt x="231" y="1"/>
                    <a:pt x="187" y="30"/>
                  </a:cubicBezTo>
                  <a:cubicBezTo>
                    <a:pt x="72" y="73"/>
                    <a:pt x="0" y="188"/>
                    <a:pt x="0" y="318"/>
                  </a:cubicBezTo>
                  <a:cubicBezTo>
                    <a:pt x="0" y="346"/>
                    <a:pt x="15" y="375"/>
                    <a:pt x="15" y="404"/>
                  </a:cubicBezTo>
                  <a:cubicBezTo>
                    <a:pt x="29" y="462"/>
                    <a:pt x="58" y="505"/>
                    <a:pt x="101" y="548"/>
                  </a:cubicBezTo>
                  <a:lnTo>
                    <a:pt x="173" y="591"/>
                  </a:lnTo>
                  <a:cubicBezTo>
                    <a:pt x="216" y="620"/>
                    <a:pt x="274" y="635"/>
                    <a:pt x="331" y="635"/>
                  </a:cubicBezTo>
                  <a:cubicBezTo>
                    <a:pt x="504" y="620"/>
                    <a:pt x="634" y="476"/>
                    <a:pt x="634" y="303"/>
                  </a:cubicBezTo>
                  <a:cubicBezTo>
                    <a:pt x="634" y="274"/>
                    <a:pt x="634" y="260"/>
                    <a:pt x="619" y="231"/>
                  </a:cubicBezTo>
                  <a:cubicBezTo>
                    <a:pt x="605" y="174"/>
                    <a:pt x="576" y="130"/>
                    <a:pt x="547" y="87"/>
                  </a:cubicBezTo>
                  <a:cubicBezTo>
                    <a:pt x="519" y="73"/>
                    <a:pt x="490" y="58"/>
                    <a:pt x="475" y="30"/>
                  </a:cubicBezTo>
                  <a:cubicBezTo>
                    <a:pt x="418" y="15"/>
                    <a:pt x="375" y="1"/>
                    <a:pt x="317"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10"/>
          <p:cNvSpPr/>
          <p:nvPr/>
        </p:nvSpPr>
        <p:spPr>
          <a:xfrm>
            <a:off x="291275" y="1035340"/>
            <a:ext cx="1958100" cy="501600"/>
          </a:xfrm>
          <a:prstGeom prst="roundRect">
            <a:avLst>
              <a:gd fmla="val 50000" name="adj"/>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0"/>
          <p:cNvSpPr/>
          <p:nvPr/>
        </p:nvSpPr>
        <p:spPr>
          <a:xfrm>
            <a:off x="291275" y="2572279"/>
            <a:ext cx="1958100" cy="501600"/>
          </a:xfrm>
          <a:prstGeom prst="roundRect">
            <a:avLst>
              <a:gd fmla="val 50000" name="adj"/>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0"/>
          <p:cNvSpPr/>
          <p:nvPr/>
        </p:nvSpPr>
        <p:spPr>
          <a:xfrm flipH="1">
            <a:off x="4429818" y="1809525"/>
            <a:ext cx="1958100" cy="501600"/>
          </a:xfrm>
          <a:prstGeom prst="roundRect">
            <a:avLst>
              <a:gd fmla="val 50000" name="adj"/>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10"/>
          <p:cNvSpPr/>
          <p:nvPr/>
        </p:nvSpPr>
        <p:spPr>
          <a:xfrm flipH="1">
            <a:off x="4430453" y="3333129"/>
            <a:ext cx="1958100" cy="501600"/>
          </a:xfrm>
          <a:prstGeom prst="roundRect">
            <a:avLst>
              <a:gd fmla="val 50000" name="adj"/>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0"/>
          <p:cNvSpPr/>
          <p:nvPr/>
        </p:nvSpPr>
        <p:spPr>
          <a:xfrm>
            <a:off x="3539428" y="1227190"/>
            <a:ext cx="117900" cy="1179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80" name="Google Shape;580;p10"/>
          <p:cNvCxnSpPr>
            <a:endCxn id="579" idx="2"/>
          </p:cNvCxnSpPr>
          <p:nvPr/>
        </p:nvCxnSpPr>
        <p:spPr>
          <a:xfrm>
            <a:off x="2181028" y="1286140"/>
            <a:ext cx="1358400" cy="0"/>
          </a:xfrm>
          <a:prstGeom prst="straightConnector1">
            <a:avLst/>
          </a:prstGeom>
          <a:noFill/>
          <a:ln cap="flat" cmpd="sng" w="19050">
            <a:solidFill>
              <a:schemeClr val="dk1"/>
            </a:solidFill>
            <a:prstDash val="solid"/>
            <a:round/>
            <a:headEnd len="sm" w="sm" type="none"/>
            <a:tailEnd len="sm" w="sm" type="none"/>
          </a:ln>
        </p:spPr>
      </p:cxnSp>
      <p:sp>
        <p:nvSpPr>
          <p:cNvPr id="581" name="Google Shape;581;p10"/>
          <p:cNvSpPr/>
          <p:nvPr/>
        </p:nvSpPr>
        <p:spPr>
          <a:xfrm>
            <a:off x="1759625" y="2612329"/>
            <a:ext cx="421500" cy="4215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0"/>
          <p:cNvSpPr/>
          <p:nvPr/>
        </p:nvSpPr>
        <p:spPr>
          <a:xfrm>
            <a:off x="3539428" y="2764129"/>
            <a:ext cx="117900" cy="1179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83" name="Google Shape;583;p10"/>
          <p:cNvCxnSpPr>
            <a:stCxn id="581" idx="6"/>
            <a:endCxn id="582" idx="2"/>
          </p:cNvCxnSpPr>
          <p:nvPr/>
        </p:nvCxnSpPr>
        <p:spPr>
          <a:xfrm>
            <a:off x="2181125" y="2823079"/>
            <a:ext cx="1358400" cy="0"/>
          </a:xfrm>
          <a:prstGeom prst="straightConnector1">
            <a:avLst/>
          </a:prstGeom>
          <a:noFill/>
          <a:ln cap="flat" cmpd="sng" w="19050">
            <a:solidFill>
              <a:schemeClr val="dk1"/>
            </a:solidFill>
            <a:prstDash val="solid"/>
            <a:round/>
            <a:headEnd len="sm" w="sm" type="none"/>
            <a:tailEnd len="sm" w="sm" type="none"/>
          </a:ln>
        </p:spPr>
      </p:cxnSp>
      <p:sp>
        <p:nvSpPr>
          <p:cNvPr id="584" name="Google Shape;584;p10"/>
          <p:cNvSpPr/>
          <p:nvPr/>
        </p:nvSpPr>
        <p:spPr>
          <a:xfrm flipH="1">
            <a:off x="4498068" y="1849575"/>
            <a:ext cx="421500" cy="4215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0"/>
          <p:cNvSpPr/>
          <p:nvPr/>
        </p:nvSpPr>
        <p:spPr>
          <a:xfrm flipH="1">
            <a:off x="3021865" y="2001375"/>
            <a:ext cx="117900" cy="1179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86" name="Google Shape;586;p10"/>
          <p:cNvCxnSpPr>
            <a:stCxn id="584" idx="6"/>
            <a:endCxn id="585" idx="2"/>
          </p:cNvCxnSpPr>
          <p:nvPr/>
        </p:nvCxnSpPr>
        <p:spPr>
          <a:xfrm rot="10800000">
            <a:off x="3139668" y="2060325"/>
            <a:ext cx="1358400" cy="0"/>
          </a:xfrm>
          <a:prstGeom prst="straightConnector1">
            <a:avLst/>
          </a:prstGeom>
          <a:noFill/>
          <a:ln cap="flat" cmpd="sng" w="19050">
            <a:solidFill>
              <a:schemeClr val="dk1"/>
            </a:solidFill>
            <a:prstDash val="solid"/>
            <a:round/>
            <a:headEnd len="sm" w="sm" type="none"/>
            <a:tailEnd len="sm" w="sm" type="none"/>
          </a:ln>
        </p:spPr>
      </p:cxnSp>
      <p:sp>
        <p:nvSpPr>
          <p:cNvPr id="587" name="Google Shape;587;p10"/>
          <p:cNvSpPr/>
          <p:nvPr/>
        </p:nvSpPr>
        <p:spPr>
          <a:xfrm flipH="1">
            <a:off x="4498703" y="3373179"/>
            <a:ext cx="421500" cy="4215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0"/>
          <p:cNvSpPr/>
          <p:nvPr/>
        </p:nvSpPr>
        <p:spPr>
          <a:xfrm flipH="1">
            <a:off x="3022500" y="3524979"/>
            <a:ext cx="117900" cy="1179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89" name="Google Shape;589;p10"/>
          <p:cNvCxnSpPr>
            <a:stCxn id="587" idx="6"/>
            <a:endCxn id="588" idx="2"/>
          </p:cNvCxnSpPr>
          <p:nvPr/>
        </p:nvCxnSpPr>
        <p:spPr>
          <a:xfrm rot="10800000">
            <a:off x="3140303" y="3583929"/>
            <a:ext cx="1358400" cy="0"/>
          </a:xfrm>
          <a:prstGeom prst="straightConnector1">
            <a:avLst/>
          </a:prstGeom>
          <a:noFill/>
          <a:ln cap="flat" cmpd="sng" w="19050">
            <a:solidFill>
              <a:schemeClr val="dk1"/>
            </a:solidFill>
            <a:prstDash val="solid"/>
            <a:round/>
            <a:headEnd len="sm" w="sm" type="none"/>
            <a:tailEnd len="sm" w="sm" type="none"/>
          </a:ln>
        </p:spPr>
      </p:cxnSp>
      <p:sp>
        <p:nvSpPr>
          <p:cNvPr id="590" name="Google Shape;590;p10"/>
          <p:cNvSpPr txBox="1"/>
          <p:nvPr>
            <p:ph type="title"/>
          </p:nvPr>
        </p:nvSpPr>
        <p:spPr>
          <a:xfrm>
            <a:off x="228600" y="133985"/>
            <a:ext cx="5317490" cy="320675"/>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b="1" lang="en-US">
                <a:solidFill>
                  <a:schemeClr val="dk1"/>
                </a:solidFill>
              </a:rPr>
              <a:t>Zone </a:t>
            </a:r>
            <a:r>
              <a:rPr b="1" lang="en-US">
                <a:solidFill>
                  <a:schemeClr val="dk1"/>
                </a:solidFill>
                <a:latin typeface="Tahoma"/>
                <a:ea typeface="Tahoma"/>
                <a:cs typeface="Tahoma"/>
                <a:sym typeface="Tahoma"/>
              </a:rPr>
              <a:t>II</a:t>
            </a:r>
            <a:endParaRPr b="1">
              <a:solidFill>
                <a:schemeClr val="dk1"/>
              </a:solidFill>
              <a:latin typeface="Tahoma"/>
              <a:ea typeface="Tahoma"/>
              <a:cs typeface="Tahoma"/>
              <a:sym typeface="Tahoma"/>
            </a:endParaRPr>
          </a:p>
        </p:txBody>
      </p:sp>
      <p:sp>
        <p:nvSpPr>
          <p:cNvPr id="591" name="Google Shape;591;p10"/>
          <p:cNvSpPr txBox="1"/>
          <p:nvPr>
            <p:ph idx="1" type="subTitle"/>
          </p:nvPr>
        </p:nvSpPr>
        <p:spPr>
          <a:xfrm>
            <a:off x="291275" y="1035440"/>
            <a:ext cx="1358400" cy="501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500"/>
              <a:buNone/>
            </a:pPr>
            <a:r>
              <a:rPr lang="en-US" sz="2000"/>
              <a:t>Borders</a:t>
            </a:r>
            <a:endParaRPr sz="2000"/>
          </a:p>
        </p:txBody>
      </p:sp>
      <p:sp>
        <p:nvSpPr>
          <p:cNvPr id="592" name="Google Shape;592;p10"/>
          <p:cNvSpPr txBox="1"/>
          <p:nvPr>
            <p:ph idx="2" type="subTitle"/>
          </p:nvPr>
        </p:nvSpPr>
        <p:spPr>
          <a:xfrm>
            <a:off x="3733800" y="1035050"/>
            <a:ext cx="3024505" cy="5016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000"/>
              <a:buNone/>
            </a:pPr>
            <a:r>
              <a:rPr lang="en-US" sz="1600"/>
              <a:t>Cricoid cartilage</a:t>
            </a:r>
            <a:endParaRPr sz="1600"/>
          </a:p>
          <a:p>
            <a:pPr indent="0" lvl="0" marL="0" rtl="0" algn="l">
              <a:lnSpc>
                <a:spcPct val="100000"/>
              </a:lnSpc>
              <a:spcBef>
                <a:spcPts val="0"/>
              </a:spcBef>
              <a:spcAft>
                <a:spcPts val="0"/>
              </a:spcAft>
              <a:buSzPts val="1000"/>
              <a:buNone/>
            </a:pPr>
            <a:r>
              <a:rPr lang="en-US" sz="1600"/>
              <a:t>Angle of the mandible</a:t>
            </a:r>
            <a:endParaRPr sz="1600"/>
          </a:p>
        </p:txBody>
      </p:sp>
      <p:sp>
        <p:nvSpPr>
          <p:cNvPr id="593" name="Google Shape;593;p10"/>
          <p:cNvSpPr txBox="1"/>
          <p:nvPr>
            <p:ph idx="3" type="subTitle"/>
          </p:nvPr>
        </p:nvSpPr>
        <p:spPr>
          <a:xfrm>
            <a:off x="135255" y="2572385"/>
            <a:ext cx="1620520" cy="50165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500"/>
              <a:buNone/>
            </a:pPr>
            <a:r>
              <a:rPr lang="en-US" sz="2000"/>
              <a:t>Respiratory</a:t>
            </a:r>
            <a:endParaRPr sz="2000"/>
          </a:p>
        </p:txBody>
      </p:sp>
      <p:sp>
        <p:nvSpPr>
          <p:cNvPr id="594" name="Google Shape;594;p10"/>
          <p:cNvSpPr txBox="1"/>
          <p:nvPr>
            <p:ph idx="4" type="subTitle"/>
          </p:nvPr>
        </p:nvSpPr>
        <p:spPr>
          <a:xfrm>
            <a:off x="3733800" y="2572385"/>
            <a:ext cx="2654300" cy="5016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000"/>
              <a:buNone/>
            </a:pPr>
            <a:r>
              <a:rPr lang="en-US" sz="1600">
                <a:latin typeface="Tahoma"/>
                <a:ea typeface="Tahoma"/>
                <a:cs typeface="Tahoma"/>
                <a:sym typeface="Tahoma"/>
              </a:rPr>
              <a:t> larynx, and trachea</a:t>
            </a:r>
            <a:endParaRPr sz="1600">
              <a:latin typeface="Tahoma"/>
              <a:ea typeface="Tahoma"/>
              <a:cs typeface="Tahoma"/>
              <a:sym typeface="Tahoma"/>
            </a:endParaRPr>
          </a:p>
        </p:txBody>
      </p:sp>
      <p:sp>
        <p:nvSpPr>
          <p:cNvPr id="595" name="Google Shape;595;p10"/>
          <p:cNvSpPr txBox="1"/>
          <p:nvPr>
            <p:ph idx="5" type="subTitle"/>
          </p:nvPr>
        </p:nvSpPr>
        <p:spPr>
          <a:xfrm>
            <a:off x="5029365" y="1809575"/>
            <a:ext cx="1358400" cy="50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US" sz="2000"/>
              <a:t>Vascular</a:t>
            </a:r>
            <a:endParaRPr sz="2000"/>
          </a:p>
        </p:txBody>
      </p:sp>
      <p:sp>
        <p:nvSpPr>
          <p:cNvPr id="596" name="Google Shape;596;p10"/>
          <p:cNvSpPr txBox="1"/>
          <p:nvPr>
            <p:ph idx="6" type="subTitle"/>
          </p:nvPr>
        </p:nvSpPr>
        <p:spPr>
          <a:xfrm>
            <a:off x="290830" y="1809115"/>
            <a:ext cx="2654935" cy="50165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r>
              <a:rPr lang="en-US" sz="1600">
                <a:latin typeface="Tahoma"/>
                <a:ea typeface="Tahoma"/>
                <a:cs typeface="Tahoma"/>
                <a:sym typeface="Tahoma"/>
              </a:rPr>
              <a:t>Mid-carotid and vertebral arteries, jugular veins</a:t>
            </a:r>
            <a:endParaRPr sz="1600">
              <a:latin typeface="Tahoma"/>
              <a:ea typeface="Tahoma"/>
              <a:cs typeface="Tahoma"/>
              <a:sym typeface="Tahoma"/>
            </a:endParaRPr>
          </a:p>
        </p:txBody>
      </p:sp>
      <p:sp>
        <p:nvSpPr>
          <p:cNvPr id="597" name="Google Shape;597;p10"/>
          <p:cNvSpPr txBox="1"/>
          <p:nvPr>
            <p:ph idx="7" type="subTitle"/>
          </p:nvPr>
        </p:nvSpPr>
        <p:spPr>
          <a:xfrm>
            <a:off x="5030000" y="3333729"/>
            <a:ext cx="1358400" cy="50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US" sz="2000"/>
              <a:t>Nural</a:t>
            </a:r>
            <a:endParaRPr sz="2000"/>
          </a:p>
        </p:txBody>
      </p:sp>
      <p:sp>
        <p:nvSpPr>
          <p:cNvPr id="598" name="Google Shape;598;p10"/>
          <p:cNvSpPr txBox="1"/>
          <p:nvPr>
            <p:ph idx="8" type="subTitle"/>
          </p:nvPr>
        </p:nvSpPr>
        <p:spPr>
          <a:xfrm>
            <a:off x="251460" y="3333750"/>
            <a:ext cx="2694940" cy="50165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r>
              <a:rPr lang="en-US" sz="1600">
                <a:latin typeface="Tahoma"/>
                <a:ea typeface="Tahoma"/>
                <a:cs typeface="Tahoma"/>
                <a:sym typeface="Tahoma"/>
              </a:rPr>
              <a:t>vagus</a:t>
            </a:r>
            <a:endParaRPr sz="1600">
              <a:latin typeface="Tahoma"/>
              <a:ea typeface="Tahoma"/>
              <a:cs typeface="Tahoma"/>
              <a:sym typeface="Tahoma"/>
            </a:endParaRPr>
          </a:p>
          <a:p>
            <a:pPr indent="0" lvl="0" marL="0" rtl="0" algn="r">
              <a:lnSpc>
                <a:spcPct val="100000"/>
              </a:lnSpc>
              <a:spcBef>
                <a:spcPts val="0"/>
              </a:spcBef>
              <a:spcAft>
                <a:spcPts val="0"/>
              </a:spcAft>
              <a:buSzPts val="1000"/>
              <a:buNone/>
            </a:pPr>
            <a:r>
              <a:rPr lang="en-US" sz="1600">
                <a:latin typeface="Tahoma"/>
                <a:ea typeface="Tahoma"/>
                <a:cs typeface="Tahoma"/>
                <a:sym typeface="Tahoma"/>
              </a:rPr>
              <a:t>recurrent laryngeal</a:t>
            </a:r>
            <a:endParaRPr sz="1600">
              <a:latin typeface="Tahoma"/>
              <a:ea typeface="Tahoma"/>
              <a:cs typeface="Tahoma"/>
              <a:sym typeface="Tahoma"/>
            </a:endParaRPr>
          </a:p>
          <a:p>
            <a:pPr indent="0" lvl="0" marL="0" rtl="0" algn="r">
              <a:lnSpc>
                <a:spcPct val="100000"/>
              </a:lnSpc>
              <a:spcBef>
                <a:spcPts val="0"/>
              </a:spcBef>
              <a:spcAft>
                <a:spcPts val="0"/>
              </a:spcAft>
              <a:buSzPts val="1000"/>
              <a:buNone/>
            </a:pPr>
            <a:r>
              <a:rPr lang="en-US" sz="1600">
                <a:latin typeface="Tahoma"/>
                <a:ea typeface="Tahoma"/>
                <a:cs typeface="Tahoma"/>
                <a:sym typeface="Tahoma"/>
              </a:rPr>
              <a:t>phrenic nerve</a:t>
            </a:r>
            <a:endParaRPr sz="1600"/>
          </a:p>
        </p:txBody>
      </p:sp>
      <p:pic>
        <p:nvPicPr>
          <p:cNvPr id="599" name="Google Shape;599;p10"/>
          <p:cNvPicPr preferRelativeResize="0"/>
          <p:nvPr/>
        </p:nvPicPr>
        <p:blipFill rotWithShape="1">
          <a:blip r:embed="rId3">
            <a:alphaModFix/>
          </a:blip>
          <a:srcRect b="0" l="0" r="0" t="0"/>
          <a:stretch/>
        </p:blipFill>
        <p:spPr>
          <a:xfrm>
            <a:off x="7086600" y="-27305"/>
            <a:ext cx="4500245" cy="2665730"/>
          </a:xfrm>
          <a:prstGeom prst="rect">
            <a:avLst/>
          </a:prstGeom>
          <a:noFill/>
          <a:ln>
            <a:noFill/>
          </a:ln>
        </p:spPr>
      </p:pic>
      <p:grpSp>
        <p:nvGrpSpPr>
          <p:cNvPr id="600" name="Google Shape;600;p10"/>
          <p:cNvGrpSpPr/>
          <p:nvPr/>
        </p:nvGrpSpPr>
        <p:grpSpPr>
          <a:xfrm>
            <a:off x="4530325" y="1870322"/>
            <a:ext cx="368307" cy="367033"/>
            <a:chOff x="7100170" y="1500117"/>
            <a:chExt cx="368307" cy="367033"/>
          </a:xfrm>
        </p:grpSpPr>
        <p:sp>
          <p:nvSpPr>
            <p:cNvPr id="601" name="Google Shape;601;p10"/>
            <p:cNvSpPr/>
            <p:nvPr/>
          </p:nvSpPr>
          <p:spPr>
            <a:xfrm>
              <a:off x="7328698" y="1501041"/>
              <a:ext cx="139780" cy="97126"/>
            </a:xfrm>
            <a:custGeom>
              <a:rect b="b" l="l" r="r" t="t"/>
              <a:pathLst>
                <a:path extrusionOk="0" h="3049" w="4388">
                  <a:moveTo>
                    <a:pt x="1894" y="0"/>
                  </a:moveTo>
                  <a:cubicBezTo>
                    <a:pt x="1861" y="0"/>
                    <a:pt x="1826" y="8"/>
                    <a:pt x="1792" y="25"/>
                  </a:cubicBezTo>
                  <a:cubicBezTo>
                    <a:pt x="1066" y="501"/>
                    <a:pt x="208" y="1728"/>
                    <a:pt x="30" y="2871"/>
                  </a:cubicBezTo>
                  <a:cubicBezTo>
                    <a:pt x="0" y="2960"/>
                    <a:pt x="86" y="3049"/>
                    <a:pt x="184" y="3049"/>
                  </a:cubicBezTo>
                  <a:cubicBezTo>
                    <a:pt x="204" y="3049"/>
                    <a:pt x="224" y="3045"/>
                    <a:pt x="244" y="3037"/>
                  </a:cubicBezTo>
                  <a:cubicBezTo>
                    <a:pt x="1459" y="2549"/>
                    <a:pt x="2768" y="2216"/>
                    <a:pt x="4114" y="2097"/>
                  </a:cubicBezTo>
                  <a:lnTo>
                    <a:pt x="4221" y="2097"/>
                  </a:lnTo>
                  <a:cubicBezTo>
                    <a:pt x="4316" y="2097"/>
                    <a:pt x="4388" y="2025"/>
                    <a:pt x="4388" y="1930"/>
                  </a:cubicBezTo>
                  <a:cubicBezTo>
                    <a:pt x="4388" y="1847"/>
                    <a:pt x="4316" y="1775"/>
                    <a:pt x="4221" y="1775"/>
                  </a:cubicBezTo>
                  <a:cubicBezTo>
                    <a:pt x="3506" y="1787"/>
                    <a:pt x="1875" y="2085"/>
                    <a:pt x="423" y="2632"/>
                  </a:cubicBezTo>
                  <a:cubicBezTo>
                    <a:pt x="709" y="1573"/>
                    <a:pt x="1494" y="656"/>
                    <a:pt x="1994" y="311"/>
                  </a:cubicBezTo>
                  <a:cubicBezTo>
                    <a:pt x="2066" y="263"/>
                    <a:pt x="2090" y="168"/>
                    <a:pt x="2030" y="73"/>
                  </a:cubicBezTo>
                  <a:cubicBezTo>
                    <a:pt x="2007" y="26"/>
                    <a:pt x="1954" y="0"/>
                    <a:pt x="1894"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10"/>
            <p:cNvSpPr/>
            <p:nvPr/>
          </p:nvSpPr>
          <p:spPr>
            <a:xfrm>
              <a:off x="7100170" y="1500117"/>
              <a:ext cx="192691" cy="307942"/>
            </a:xfrm>
            <a:custGeom>
              <a:rect b="b" l="l" r="r" t="t"/>
              <a:pathLst>
                <a:path extrusionOk="0" h="9667" w="6049">
                  <a:moveTo>
                    <a:pt x="4144" y="5007"/>
                  </a:moveTo>
                  <a:lnTo>
                    <a:pt x="4144" y="5007"/>
                  </a:lnTo>
                  <a:cubicBezTo>
                    <a:pt x="4025" y="5221"/>
                    <a:pt x="4001" y="5317"/>
                    <a:pt x="4013" y="5674"/>
                  </a:cubicBezTo>
                  <a:cubicBezTo>
                    <a:pt x="4025" y="5995"/>
                    <a:pt x="4013" y="6043"/>
                    <a:pt x="3727" y="6281"/>
                  </a:cubicBezTo>
                  <a:cubicBezTo>
                    <a:pt x="3513" y="6460"/>
                    <a:pt x="3453" y="6531"/>
                    <a:pt x="3299" y="6852"/>
                  </a:cubicBezTo>
                  <a:cubicBezTo>
                    <a:pt x="3168" y="7162"/>
                    <a:pt x="3132" y="7186"/>
                    <a:pt x="2763" y="7281"/>
                  </a:cubicBezTo>
                  <a:cubicBezTo>
                    <a:pt x="2477" y="7341"/>
                    <a:pt x="2382" y="7388"/>
                    <a:pt x="2096" y="7626"/>
                  </a:cubicBezTo>
                  <a:cubicBezTo>
                    <a:pt x="2001" y="7698"/>
                    <a:pt x="1917" y="7781"/>
                    <a:pt x="1846" y="7805"/>
                  </a:cubicBezTo>
                  <a:cubicBezTo>
                    <a:pt x="1757" y="7831"/>
                    <a:pt x="1702" y="7841"/>
                    <a:pt x="1660" y="7841"/>
                  </a:cubicBezTo>
                  <a:cubicBezTo>
                    <a:pt x="1607" y="7841"/>
                    <a:pt x="1573" y="7825"/>
                    <a:pt x="1513" y="7805"/>
                  </a:cubicBezTo>
                  <a:cubicBezTo>
                    <a:pt x="1751" y="7483"/>
                    <a:pt x="1977" y="7162"/>
                    <a:pt x="2227" y="6864"/>
                  </a:cubicBezTo>
                  <a:cubicBezTo>
                    <a:pt x="2822" y="6174"/>
                    <a:pt x="3465" y="5555"/>
                    <a:pt x="4144" y="5007"/>
                  </a:cubicBezTo>
                  <a:close/>
                  <a:moveTo>
                    <a:pt x="5864" y="0"/>
                  </a:moveTo>
                  <a:cubicBezTo>
                    <a:pt x="5808" y="0"/>
                    <a:pt x="5754" y="31"/>
                    <a:pt x="5716" y="78"/>
                  </a:cubicBezTo>
                  <a:cubicBezTo>
                    <a:pt x="4858" y="1257"/>
                    <a:pt x="4549" y="2697"/>
                    <a:pt x="4668" y="4174"/>
                  </a:cubicBezTo>
                  <a:cubicBezTo>
                    <a:pt x="2715" y="5543"/>
                    <a:pt x="1144" y="7400"/>
                    <a:pt x="36" y="9424"/>
                  </a:cubicBezTo>
                  <a:cubicBezTo>
                    <a:pt x="1" y="9496"/>
                    <a:pt x="24" y="9603"/>
                    <a:pt x="96" y="9650"/>
                  </a:cubicBezTo>
                  <a:cubicBezTo>
                    <a:pt x="122" y="9661"/>
                    <a:pt x="149" y="9667"/>
                    <a:pt x="175" y="9667"/>
                  </a:cubicBezTo>
                  <a:cubicBezTo>
                    <a:pt x="234" y="9667"/>
                    <a:pt x="289" y="9640"/>
                    <a:pt x="322" y="9591"/>
                  </a:cubicBezTo>
                  <a:cubicBezTo>
                    <a:pt x="608" y="9067"/>
                    <a:pt x="917" y="8579"/>
                    <a:pt x="1251" y="8103"/>
                  </a:cubicBezTo>
                  <a:cubicBezTo>
                    <a:pt x="1424" y="8111"/>
                    <a:pt x="1483" y="8176"/>
                    <a:pt x="1641" y="8176"/>
                  </a:cubicBezTo>
                  <a:cubicBezTo>
                    <a:pt x="1711" y="8176"/>
                    <a:pt x="1801" y="8163"/>
                    <a:pt x="1929" y="8126"/>
                  </a:cubicBezTo>
                  <a:cubicBezTo>
                    <a:pt x="2179" y="8055"/>
                    <a:pt x="2358" y="7805"/>
                    <a:pt x="2584" y="7686"/>
                  </a:cubicBezTo>
                  <a:cubicBezTo>
                    <a:pt x="2644" y="7650"/>
                    <a:pt x="2739" y="7626"/>
                    <a:pt x="2834" y="7603"/>
                  </a:cubicBezTo>
                  <a:cubicBezTo>
                    <a:pt x="3311" y="7507"/>
                    <a:pt x="3430" y="7388"/>
                    <a:pt x="3608" y="6983"/>
                  </a:cubicBezTo>
                  <a:cubicBezTo>
                    <a:pt x="3727" y="6710"/>
                    <a:pt x="3763" y="6698"/>
                    <a:pt x="3942" y="6531"/>
                  </a:cubicBezTo>
                  <a:cubicBezTo>
                    <a:pt x="4323" y="6221"/>
                    <a:pt x="4370" y="6079"/>
                    <a:pt x="4358" y="5662"/>
                  </a:cubicBezTo>
                  <a:cubicBezTo>
                    <a:pt x="4346" y="5364"/>
                    <a:pt x="4358" y="5317"/>
                    <a:pt x="4477" y="5090"/>
                  </a:cubicBezTo>
                  <a:cubicBezTo>
                    <a:pt x="4549" y="4959"/>
                    <a:pt x="4620" y="4793"/>
                    <a:pt x="4644" y="4614"/>
                  </a:cubicBezTo>
                  <a:lnTo>
                    <a:pt x="4954" y="4388"/>
                  </a:lnTo>
                  <a:cubicBezTo>
                    <a:pt x="5001" y="4364"/>
                    <a:pt x="5025" y="4305"/>
                    <a:pt x="5025" y="4245"/>
                  </a:cubicBezTo>
                  <a:cubicBezTo>
                    <a:pt x="4894" y="2840"/>
                    <a:pt x="5180" y="1435"/>
                    <a:pt x="5989" y="268"/>
                  </a:cubicBezTo>
                  <a:cubicBezTo>
                    <a:pt x="6049" y="197"/>
                    <a:pt x="6025" y="90"/>
                    <a:pt x="5954" y="30"/>
                  </a:cubicBezTo>
                  <a:cubicBezTo>
                    <a:pt x="5924" y="9"/>
                    <a:pt x="5894" y="0"/>
                    <a:pt x="5864"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10"/>
            <p:cNvSpPr/>
            <p:nvPr/>
          </p:nvSpPr>
          <p:spPr>
            <a:xfrm>
              <a:off x="7160089" y="1766170"/>
              <a:ext cx="19017" cy="18986"/>
            </a:xfrm>
            <a:custGeom>
              <a:rect b="b" l="l" r="r" t="t"/>
              <a:pathLst>
                <a:path extrusionOk="0" h="596" w="597">
                  <a:moveTo>
                    <a:pt x="298" y="1"/>
                  </a:moveTo>
                  <a:cubicBezTo>
                    <a:pt x="144" y="1"/>
                    <a:pt x="1" y="132"/>
                    <a:pt x="1" y="298"/>
                  </a:cubicBezTo>
                  <a:cubicBezTo>
                    <a:pt x="1" y="465"/>
                    <a:pt x="144" y="596"/>
                    <a:pt x="298" y="596"/>
                  </a:cubicBezTo>
                  <a:cubicBezTo>
                    <a:pt x="465" y="596"/>
                    <a:pt x="596" y="465"/>
                    <a:pt x="596" y="298"/>
                  </a:cubicBezTo>
                  <a:cubicBezTo>
                    <a:pt x="596" y="132"/>
                    <a:pt x="465"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10"/>
            <p:cNvSpPr/>
            <p:nvPr/>
          </p:nvSpPr>
          <p:spPr>
            <a:xfrm>
              <a:off x="7295505" y="1540031"/>
              <a:ext cx="18986" cy="19081"/>
            </a:xfrm>
            <a:custGeom>
              <a:rect b="b" l="l" r="r" t="t"/>
              <a:pathLst>
                <a:path extrusionOk="0" h="599" w="596">
                  <a:moveTo>
                    <a:pt x="332" y="1"/>
                  </a:moveTo>
                  <a:cubicBezTo>
                    <a:pt x="321" y="1"/>
                    <a:pt x="309" y="2"/>
                    <a:pt x="298" y="4"/>
                  </a:cubicBezTo>
                  <a:cubicBezTo>
                    <a:pt x="131" y="4"/>
                    <a:pt x="0" y="134"/>
                    <a:pt x="0" y="301"/>
                  </a:cubicBezTo>
                  <a:cubicBezTo>
                    <a:pt x="0" y="456"/>
                    <a:pt x="131" y="599"/>
                    <a:pt x="298" y="599"/>
                  </a:cubicBezTo>
                  <a:cubicBezTo>
                    <a:pt x="453" y="599"/>
                    <a:pt x="596" y="456"/>
                    <a:pt x="596" y="301"/>
                  </a:cubicBezTo>
                  <a:cubicBezTo>
                    <a:pt x="596" y="136"/>
                    <a:pt x="473" y="1"/>
                    <a:pt x="332"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10"/>
            <p:cNvSpPr/>
            <p:nvPr/>
          </p:nvSpPr>
          <p:spPr>
            <a:xfrm>
              <a:off x="7337968" y="1631519"/>
              <a:ext cx="19017" cy="19017"/>
            </a:xfrm>
            <a:custGeom>
              <a:rect b="b" l="l" r="r" t="t"/>
              <a:pathLst>
                <a:path extrusionOk="0" h="597" w="597">
                  <a:moveTo>
                    <a:pt x="298" y="1"/>
                  </a:moveTo>
                  <a:cubicBezTo>
                    <a:pt x="132" y="1"/>
                    <a:pt x="1" y="132"/>
                    <a:pt x="1" y="299"/>
                  </a:cubicBezTo>
                  <a:cubicBezTo>
                    <a:pt x="1" y="465"/>
                    <a:pt x="132" y="596"/>
                    <a:pt x="298" y="596"/>
                  </a:cubicBezTo>
                  <a:cubicBezTo>
                    <a:pt x="465" y="596"/>
                    <a:pt x="596" y="465"/>
                    <a:pt x="596" y="299"/>
                  </a:cubicBezTo>
                  <a:cubicBezTo>
                    <a:pt x="596" y="132"/>
                    <a:pt x="465"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10"/>
            <p:cNvSpPr/>
            <p:nvPr/>
          </p:nvSpPr>
          <p:spPr>
            <a:xfrm>
              <a:off x="7275404" y="1612947"/>
              <a:ext cx="18986" cy="18986"/>
            </a:xfrm>
            <a:custGeom>
              <a:rect b="b" l="l" r="r" t="t"/>
              <a:pathLst>
                <a:path extrusionOk="0" h="596" w="596">
                  <a:moveTo>
                    <a:pt x="298" y="1"/>
                  </a:moveTo>
                  <a:cubicBezTo>
                    <a:pt x="131" y="1"/>
                    <a:pt x="0" y="131"/>
                    <a:pt x="0" y="298"/>
                  </a:cubicBezTo>
                  <a:cubicBezTo>
                    <a:pt x="0" y="465"/>
                    <a:pt x="131" y="596"/>
                    <a:pt x="298" y="596"/>
                  </a:cubicBezTo>
                  <a:cubicBezTo>
                    <a:pt x="465" y="596"/>
                    <a:pt x="596" y="465"/>
                    <a:pt x="596" y="298"/>
                  </a:cubicBezTo>
                  <a:cubicBezTo>
                    <a:pt x="596" y="131"/>
                    <a:pt x="465"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0"/>
            <p:cNvSpPr/>
            <p:nvPr/>
          </p:nvSpPr>
          <p:spPr>
            <a:xfrm>
              <a:off x="7248837" y="1688029"/>
              <a:ext cx="19017" cy="19017"/>
            </a:xfrm>
            <a:custGeom>
              <a:rect b="b" l="l" r="r" t="t"/>
              <a:pathLst>
                <a:path extrusionOk="0" h="597" w="597">
                  <a:moveTo>
                    <a:pt x="298" y="1"/>
                  </a:moveTo>
                  <a:cubicBezTo>
                    <a:pt x="132" y="1"/>
                    <a:pt x="1" y="132"/>
                    <a:pt x="1" y="299"/>
                  </a:cubicBezTo>
                  <a:cubicBezTo>
                    <a:pt x="1" y="453"/>
                    <a:pt x="132" y="596"/>
                    <a:pt x="298" y="596"/>
                  </a:cubicBezTo>
                  <a:cubicBezTo>
                    <a:pt x="465" y="596"/>
                    <a:pt x="596" y="453"/>
                    <a:pt x="596" y="299"/>
                  </a:cubicBezTo>
                  <a:cubicBezTo>
                    <a:pt x="596" y="132"/>
                    <a:pt x="465"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0"/>
            <p:cNvSpPr/>
            <p:nvPr/>
          </p:nvSpPr>
          <p:spPr>
            <a:xfrm>
              <a:off x="7413464" y="1587527"/>
              <a:ext cx="18986" cy="19017"/>
            </a:xfrm>
            <a:custGeom>
              <a:rect b="b" l="l" r="r" t="t"/>
              <a:pathLst>
                <a:path extrusionOk="0" h="597" w="596">
                  <a:moveTo>
                    <a:pt x="298" y="1"/>
                  </a:moveTo>
                  <a:cubicBezTo>
                    <a:pt x="131" y="1"/>
                    <a:pt x="0" y="132"/>
                    <a:pt x="0" y="298"/>
                  </a:cubicBezTo>
                  <a:cubicBezTo>
                    <a:pt x="0" y="453"/>
                    <a:pt x="131" y="596"/>
                    <a:pt x="298" y="596"/>
                  </a:cubicBezTo>
                  <a:cubicBezTo>
                    <a:pt x="464" y="596"/>
                    <a:pt x="595" y="453"/>
                    <a:pt x="595" y="298"/>
                  </a:cubicBezTo>
                  <a:cubicBezTo>
                    <a:pt x="595" y="132"/>
                    <a:pt x="464"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10"/>
            <p:cNvSpPr/>
            <p:nvPr/>
          </p:nvSpPr>
          <p:spPr>
            <a:xfrm>
              <a:off x="7114218" y="1832906"/>
              <a:ext cx="18986" cy="19017"/>
            </a:xfrm>
            <a:custGeom>
              <a:rect b="b" l="l" r="r" t="t"/>
              <a:pathLst>
                <a:path extrusionOk="0" h="597" w="596">
                  <a:moveTo>
                    <a:pt x="317" y="0"/>
                  </a:moveTo>
                  <a:cubicBezTo>
                    <a:pt x="311" y="0"/>
                    <a:pt x="304" y="1"/>
                    <a:pt x="298" y="1"/>
                  </a:cubicBezTo>
                  <a:cubicBezTo>
                    <a:pt x="131" y="1"/>
                    <a:pt x="0" y="132"/>
                    <a:pt x="0" y="299"/>
                  </a:cubicBezTo>
                  <a:cubicBezTo>
                    <a:pt x="0" y="465"/>
                    <a:pt x="131" y="596"/>
                    <a:pt x="298" y="596"/>
                  </a:cubicBezTo>
                  <a:cubicBezTo>
                    <a:pt x="464" y="596"/>
                    <a:pt x="595" y="465"/>
                    <a:pt x="595" y="299"/>
                  </a:cubicBezTo>
                  <a:cubicBezTo>
                    <a:pt x="595" y="139"/>
                    <a:pt x="474" y="0"/>
                    <a:pt x="317"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0"/>
            <p:cNvSpPr/>
            <p:nvPr/>
          </p:nvSpPr>
          <p:spPr>
            <a:xfrm>
              <a:off x="7128999" y="1785506"/>
              <a:ext cx="18986" cy="19017"/>
            </a:xfrm>
            <a:custGeom>
              <a:rect b="b" l="l" r="r" t="t"/>
              <a:pathLst>
                <a:path extrusionOk="0" h="597" w="596">
                  <a:moveTo>
                    <a:pt x="319" y="0"/>
                  </a:moveTo>
                  <a:cubicBezTo>
                    <a:pt x="312" y="0"/>
                    <a:pt x="305" y="0"/>
                    <a:pt x="298" y="1"/>
                  </a:cubicBezTo>
                  <a:cubicBezTo>
                    <a:pt x="131" y="1"/>
                    <a:pt x="0" y="132"/>
                    <a:pt x="0" y="298"/>
                  </a:cubicBezTo>
                  <a:cubicBezTo>
                    <a:pt x="0" y="465"/>
                    <a:pt x="131" y="596"/>
                    <a:pt x="298" y="596"/>
                  </a:cubicBezTo>
                  <a:cubicBezTo>
                    <a:pt x="465" y="596"/>
                    <a:pt x="596" y="465"/>
                    <a:pt x="596" y="298"/>
                  </a:cubicBezTo>
                  <a:cubicBezTo>
                    <a:pt x="596" y="127"/>
                    <a:pt x="476" y="0"/>
                    <a:pt x="319"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0"/>
            <p:cNvSpPr/>
            <p:nvPr/>
          </p:nvSpPr>
          <p:spPr>
            <a:xfrm>
              <a:off x="7148335" y="1815481"/>
              <a:ext cx="18986" cy="18986"/>
            </a:xfrm>
            <a:custGeom>
              <a:rect b="b" l="l" r="r" t="t"/>
              <a:pathLst>
                <a:path extrusionOk="0" h="596" w="596">
                  <a:moveTo>
                    <a:pt x="298" y="0"/>
                  </a:moveTo>
                  <a:cubicBezTo>
                    <a:pt x="132" y="0"/>
                    <a:pt x="1" y="131"/>
                    <a:pt x="1" y="298"/>
                  </a:cubicBezTo>
                  <a:cubicBezTo>
                    <a:pt x="1" y="465"/>
                    <a:pt x="132" y="596"/>
                    <a:pt x="298" y="596"/>
                  </a:cubicBezTo>
                  <a:cubicBezTo>
                    <a:pt x="465" y="596"/>
                    <a:pt x="596" y="465"/>
                    <a:pt x="596" y="298"/>
                  </a:cubicBezTo>
                  <a:cubicBezTo>
                    <a:pt x="596" y="131"/>
                    <a:pt x="465" y="0"/>
                    <a:pt x="298"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0"/>
            <p:cNvSpPr/>
            <p:nvPr/>
          </p:nvSpPr>
          <p:spPr>
            <a:xfrm>
              <a:off x="7158592" y="1661494"/>
              <a:ext cx="208236" cy="205656"/>
            </a:xfrm>
            <a:custGeom>
              <a:rect b="b" l="l" r="r" t="t"/>
              <a:pathLst>
                <a:path extrusionOk="0" h="6456" w="6537">
                  <a:moveTo>
                    <a:pt x="2893" y="2275"/>
                  </a:moveTo>
                  <a:cubicBezTo>
                    <a:pt x="2131" y="3001"/>
                    <a:pt x="1512" y="3763"/>
                    <a:pt x="917" y="4703"/>
                  </a:cubicBezTo>
                  <a:cubicBezTo>
                    <a:pt x="905" y="4656"/>
                    <a:pt x="905" y="4596"/>
                    <a:pt x="929" y="4442"/>
                  </a:cubicBezTo>
                  <a:cubicBezTo>
                    <a:pt x="941" y="4370"/>
                    <a:pt x="1036" y="4287"/>
                    <a:pt x="1107" y="4191"/>
                  </a:cubicBezTo>
                  <a:cubicBezTo>
                    <a:pt x="1357" y="3906"/>
                    <a:pt x="1393" y="3822"/>
                    <a:pt x="1453" y="3525"/>
                  </a:cubicBezTo>
                  <a:cubicBezTo>
                    <a:pt x="1524" y="3168"/>
                    <a:pt x="1572" y="3120"/>
                    <a:pt x="1881" y="2989"/>
                  </a:cubicBezTo>
                  <a:cubicBezTo>
                    <a:pt x="2191" y="2858"/>
                    <a:pt x="2274" y="2775"/>
                    <a:pt x="2453" y="2560"/>
                  </a:cubicBezTo>
                  <a:cubicBezTo>
                    <a:pt x="2643" y="2322"/>
                    <a:pt x="2703" y="2275"/>
                    <a:pt x="2893" y="2275"/>
                  </a:cubicBezTo>
                  <a:close/>
                  <a:moveTo>
                    <a:pt x="6351" y="0"/>
                  </a:moveTo>
                  <a:cubicBezTo>
                    <a:pt x="6331" y="0"/>
                    <a:pt x="6309" y="4"/>
                    <a:pt x="6287" y="12"/>
                  </a:cubicBezTo>
                  <a:cubicBezTo>
                    <a:pt x="5144" y="453"/>
                    <a:pt x="4191" y="1072"/>
                    <a:pt x="3251" y="1917"/>
                  </a:cubicBezTo>
                  <a:cubicBezTo>
                    <a:pt x="3154" y="1917"/>
                    <a:pt x="3059" y="1911"/>
                    <a:pt x="2965" y="1911"/>
                  </a:cubicBezTo>
                  <a:cubicBezTo>
                    <a:pt x="2841" y="1911"/>
                    <a:pt x="2718" y="1923"/>
                    <a:pt x="2596" y="1977"/>
                  </a:cubicBezTo>
                  <a:cubicBezTo>
                    <a:pt x="2310" y="2108"/>
                    <a:pt x="2179" y="2406"/>
                    <a:pt x="2012" y="2525"/>
                  </a:cubicBezTo>
                  <a:cubicBezTo>
                    <a:pt x="1941" y="2584"/>
                    <a:pt x="1846" y="2620"/>
                    <a:pt x="1750" y="2656"/>
                  </a:cubicBezTo>
                  <a:cubicBezTo>
                    <a:pt x="1346" y="2834"/>
                    <a:pt x="1238" y="2941"/>
                    <a:pt x="1119" y="3430"/>
                  </a:cubicBezTo>
                  <a:cubicBezTo>
                    <a:pt x="1072" y="3668"/>
                    <a:pt x="1060" y="3715"/>
                    <a:pt x="857" y="3953"/>
                  </a:cubicBezTo>
                  <a:cubicBezTo>
                    <a:pt x="750" y="4072"/>
                    <a:pt x="643" y="4191"/>
                    <a:pt x="595" y="4334"/>
                  </a:cubicBezTo>
                  <a:cubicBezTo>
                    <a:pt x="464" y="4799"/>
                    <a:pt x="643" y="4775"/>
                    <a:pt x="631" y="5073"/>
                  </a:cubicBezTo>
                  <a:cubicBezTo>
                    <a:pt x="631" y="5084"/>
                    <a:pt x="643" y="5084"/>
                    <a:pt x="643" y="5096"/>
                  </a:cubicBezTo>
                  <a:cubicBezTo>
                    <a:pt x="381" y="5549"/>
                    <a:pt x="179" y="5942"/>
                    <a:pt x="48" y="6216"/>
                  </a:cubicBezTo>
                  <a:cubicBezTo>
                    <a:pt x="0" y="6299"/>
                    <a:pt x="48" y="6394"/>
                    <a:pt x="143" y="6442"/>
                  </a:cubicBezTo>
                  <a:cubicBezTo>
                    <a:pt x="164" y="6451"/>
                    <a:pt x="186" y="6455"/>
                    <a:pt x="208" y="6455"/>
                  </a:cubicBezTo>
                  <a:cubicBezTo>
                    <a:pt x="271" y="6455"/>
                    <a:pt x="331" y="6417"/>
                    <a:pt x="357" y="6347"/>
                  </a:cubicBezTo>
                  <a:cubicBezTo>
                    <a:pt x="643" y="5739"/>
                    <a:pt x="1274" y="4549"/>
                    <a:pt x="2322" y="3322"/>
                  </a:cubicBezTo>
                  <a:cubicBezTo>
                    <a:pt x="3620" y="1834"/>
                    <a:pt x="4846" y="929"/>
                    <a:pt x="6406" y="322"/>
                  </a:cubicBezTo>
                  <a:cubicBezTo>
                    <a:pt x="6489" y="286"/>
                    <a:pt x="6537" y="191"/>
                    <a:pt x="6489" y="96"/>
                  </a:cubicBezTo>
                  <a:cubicBezTo>
                    <a:pt x="6471" y="41"/>
                    <a:pt x="6418" y="0"/>
                    <a:pt x="6351"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0"/>
            <p:cNvSpPr/>
            <p:nvPr/>
          </p:nvSpPr>
          <p:spPr>
            <a:xfrm>
              <a:off x="7374696" y="1635660"/>
              <a:ext cx="93781" cy="28478"/>
            </a:xfrm>
            <a:custGeom>
              <a:rect b="b" l="l" r="r" t="t"/>
              <a:pathLst>
                <a:path extrusionOk="0" h="894" w="2944">
                  <a:moveTo>
                    <a:pt x="2772" y="1"/>
                  </a:moveTo>
                  <a:cubicBezTo>
                    <a:pt x="2765" y="1"/>
                    <a:pt x="2759" y="1"/>
                    <a:pt x="2753" y="2"/>
                  </a:cubicBezTo>
                  <a:cubicBezTo>
                    <a:pt x="1860" y="97"/>
                    <a:pt x="991" y="288"/>
                    <a:pt x="193" y="573"/>
                  </a:cubicBezTo>
                  <a:cubicBezTo>
                    <a:pt x="1" y="638"/>
                    <a:pt x="67" y="894"/>
                    <a:pt x="230" y="894"/>
                  </a:cubicBezTo>
                  <a:cubicBezTo>
                    <a:pt x="248" y="894"/>
                    <a:pt x="268" y="890"/>
                    <a:pt x="288" y="883"/>
                  </a:cubicBezTo>
                  <a:cubicBezTo>
                    <a:pt x="1086" y="609"/>
                    <a:pt x="1920" y="419"/>
                    <a:pt x="2777" y="335"/>
                  </a:cubicBezTo>
                  <a:cubicBezTo>
                    <a:pt x="2872" y="311"/>
                    <a:pt x="2944" y="240"/>
                    <a:pt x="2932" y="157"/>
                  </a:cubicBezTo>
                  <a:cubicBezTo>
                    <a:pt x="2932" y="68"/>
                    <a:pt x="2850" y="1"/>
                    <a:pt x="2772"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4" name="Google Shape;614;p10"/>
          <p:cNvSpPr/>
          <p:nvPr/>
        </p:nvSpPr>
        <p:spPr>
          <a:xfrm>
            <a:off x="1829075" y="2645233"/>
            <a:ext cx="303387" cy="355597"/>
          </a:xfrm>
          <a:custGeom>
            <a:rect b="b" l="l" r="r" t="t"/>
            <a:pathLst>
              <a:path extrusionOk="0" h="11163" w="9524">
                <a:moveTo>
                  <a:pt x="4791" y="3888"/>
                </a:moveTo>
                <a:cubicBezTo>
                  <a:pt x="5165" y="3888"/>
                  <a:pt x="5540" y="3936"/>
                  <a:pt x="5909" y="4031"/>
                </a:cubicBezTo>
                <a:lnTo>
                  <a:pt x="5909" y="4543"/>
                </a:lnTo>
                <a:cubicBezTo>
                  <a:pt x="5540" y="4442"/>
                  <a:pt x="5168" y="4391"/>
                  <a:pt x="4796" y="4391"/>
                </a:cubicBezTo>
                <a:cubicBezTo>
                  <a:pt x="4423" y="4391"/>
                  <a:pt x="4051" y="4442"/>
                  <a:pt x="3682" y="4543"/>
                </a:cubicBezTo>
                <a:lnTo>
                  <a:pt x="3682" y="4031"/>
                </a:lnTo>
                <a:cubicBezTo>
                  <a:pt x="4045" y="3936"/>
                  <a:pt x="4418" y="3888"/>
                  <a:pt x="4791" y="3888"/>
                </a:cubicBezTo>
                <a:close/>
                <a:moveTo>
                  <a:pt x="4778" y="4724"/>
                </a:moveTo>
                <a:cubicBezTo>
                  <a:pt x="5150" y="4724"/>
                  <a:pt x="5522" y="4775"/>
                  <a:pt x="5897" y="4876"/>
                </a:cubicBezTo>
                <a:lnTo>
                  <a:pt x="5897" y="5305"/>
                </a:lnTo>
                <a:cubicBezTo>
                  <a:pt x="5522" y="5210"/>
                  <a:pt x="5150" y="5162"/>
                  <a:pt x="4778" y="5162"/>
                </a:cubicBezTo>
                <a:cubicBezTo>
                  <a:pt x="4406" y="5162"/>
                  <a:pt x="4034" y="5210"/>
                  <a:pt x="3659" y="5305"/>
                </a:cubicBezTo>
                <a:lnTo>
                  <a:pt x="3659" y="4876"/>
                </a:lnTo>
                <a:cubicBezTo>
                  <a:pt x="4034" y="4775"/>
                  <a:pt x="4406" y="4724"/>
                  <a:pt x="4778" y="4724"/>
                </a:cubicBezTo>
                <a:close/>
                <a:moveTo>
                  <a:pt x="4778" y="5492"/>
                </a:moveTo>
                <a:cubicBezTo>
                  <a:pt x="5132" y="5492"/>
                  <a:pt x="5486" y="5537"/>
                  <a:pt x="5837" y="5626"/>
                </a:cubicBezTo>
                <a:cubicBezTo>
                  <a:pt x="5778" y="5698"/>
                  <a:pt x="5706" y="5769"/>
                  <a:pt x="5611" y="5852"/>
                </a:cubicBezTo>
                <a:cubicBezTo>
                  <a:pt x="5325" y="6091"/>
                  <a:pt x="5052" y="6186"/>
                  <a:pt x="4778" y="6186"/>
                </a:cubicBezTo>
                <a:cubicBezTo>
                  <a:pt x="4516" y="6186"/>
                  <a:pt x="4230" y="6067"/>
                  <a:pt x="3944" y="5852"/>
                </a:cubicBezTo>
                <a:lnTo>
                  <a:pt x="3932" y="5829"/>
                </a:lnTo>
                <a:cubicBezTo>
                  <a:pt x="3861" y="5769"/>
                  <a:pt x="3801" y="5698"/>
                  <a:pt x="3718" y="5626"/>
                </a:cubicBezTo>
                <a:cubicBezTo>
                  <a:pt x="4069" y="5537"/>
                  <a:pt x="4423" y="5492"/>
                  <a:pt x="4778" y="5492"/>
                </a:cubicBezTo>
                <a:close/>
                <a:moveTo>
                  <a:pt x="4803" y="9277"/>
                </a:moveTo>
                <a:cubicBezTo>
                  <a:pt x="5172" y="9277"/>
                  <a:pt x="5538" y="9411"/>
                  <a:pt x="5909" y="9674"/>
                </a:cubicBezTo>
                <a:lnTo>
                  <a:pt x="5909" y="9901"/>
                </a:lnTo>
                <a:cubicBezTo>
                  <a:pt x="5540" y="9799"/>
                  <a:pt x="5168" y="9749"/>
                  <a:pt x="4796" y="9749"/>
                </a:cubicBezTo>
                <a:cubicBezTo>
                  <a:pt x="4423" y="9749"/>
                  <a:pt x="4051" y="9799"/>
                  <a:pt x="3682" y="9901"/>
                </a:cubicBezTo>
                <a:lnTo>
                  <a:pt x="3682" y="9674"/>
                </a:lnTo>
                <a:cubicBezTo>
                  <a:pt x="4067" y="9408"/>
                  <a:pt x="4437" y="9277"/>
                  <a:pt x="4803" y="9277"/>
                </a:cubicBezTo>
                <a:close/>
                <a:moveTo>
                  <a:pt x="4778" y="10070"/>
                </a:moveTo>
                <a:cubicBezTo>
                  <a:pt x="5150" y="10070"/>
                  <a:pt x="5522" y="10121"/>
                  <a:pt x="5897" y="10222"/>
                </a:cubicBezTo>
                <a:lnTo>
                  <a:pt x="5897" y="10329"/>
                </a:lnTo>
                <a:cubicBezTo>
                  <a:pt x="5909" y="10591"/>
                  <a:pt x="5683" y="10817"/>
                  <a:pt x="5409" y="10817"/>
                </a:cubicBezTo>
                <a:lnTo>
                  <a:pt x="4159" y="10817"/>
                </a:lnTo>
                <a:cubicBezTo>
                  <a:pt x="3885" y="10817"/>
                  <a:pt x="3659" y="10591"/>
                  <a:pt x="3659" y="10329"/>
                </a:cubicBezTo>
                <a:lnTo>
                  <a:pt x="3659" y="10222"/>
                </a:lnTo>
                <a:cubicBezTo>
                  <a:pt x="4034" y="10121"/>
                  <a:pt x="4406" y="10070"/>
                  <a:pt x="4778" y="10070"/>
                </a:cubicBezTo>
                <a:close/>
                <a:moveTo>
                  <a:pt x="6668" y="0"/>
                </a:moveTo>
                <a:cubicBezTo>
                  <a:pt x="6280" y="0"/>
                  <a:pt x="6026" y="240"/>
                  <a:pt x="5956" y="280"/>
                </a:cubicBezTo>
                <a:cubicBezTo>
                  <a:pt x="5599" y="513"/>
                  <a:pt x="5188" y="629"/>
                  <a:pt x="4778" y="629"/>
                </a:cubicBezTo>
                <a:cubicBezTo>
                  <a:pt x="4367" y="629"/>
                  <a:pt x="3956" y="513"/>
                  <a:pt x="3599" y="280"/>
                </a:cubicBezTo>
                <a:lnTo>
                  <a:pt x="3408" y="161"/>
                </a:lnTo>
                <a:cubicBezTo>
                  <a:pt x="3245" y="55"/>
                  <a:pt x="3064" y="5"/>
                  <a:pt x="2885" y="5"/>
                </a:cubicBezTo>
                <a:cubicBezTo>
                  <a:pt x="2545" y="5"/>
                  <a:pt x="2215" y="186"/>
                  <a:pt x="2027" y="507"/>
                </a:cubicBezTo>
                <a:lnTo>
                  <a:pt x="1599" y="1292"/>
                </a:lnTo>
                <a:cubicBezTo>
                  <a:pt x="1337" y="1769"/>
                  <a:pt x="1503" y="2352"/>
                  <a:pt x="1980" y="2602"/>
                </a:cubicBezTo>
                <a:lnTo>
                  <a:pt x="2944" y="3138"/>
                </a:lnTo>
                <a:cubicBezTo>
                  <a:pt x="3182" y="3269"/>
                  <a:pt x="3325" y="3507"/>
                  <a:pt x="3325" y="3781"/>
                </a:cubicBezTo>
                <a:lnTo>
                  <a:pt x="3325" y="5162"/>
                </a:lnTo>
                <a:cubicBezTo>
                  <a:pt x="3063" y="4805"/>
                  <a:pt x="2813" y="4376"/>
                  <a:pt x="2551" y="3840"/>
                </a:cubicBezTo>
                <a:cubicBezTo>
                  <a:pt x="2299" y="3327"/>
                  <a:pt x="1836" y="3098"/>
                  <a:pt x="1377" y="3098"/>
                </a:cubicBezTo>
                <a:cubicBezTo>
                  <a:pt x="685" y="3098"/>
                  <a:pt x="1" y="3616"/>
                  <a:pt x="51" y="4459"/>
                </a:cubicBezTo>
                <a:cubicBezTo>
                  <a:pt x="51" y="4507"/>
                  <a:pt x="51" y="4543"/>
                  <a:pt x="63" y="4578"/>
                </a:cubicBezTo>
                <a:cubicBezTo>
                  <a:pt x="134" y="5198"/>
                  <a:pt x="218" y="5817"/>
                  <a:pt x="325" y="6388"/>
                </a:cubicBezTo>
                <a:cubicBezTo>
                  <a:pt x="336" y="6464"/>
                  <a:pt x="416" y="6521"/>
                  <a:pt x="494" y="6521"/>
                </a:cubicBezTo>
                <a:cubicBezTo>
                  <a:pt x="501" y="6521"/>
                  <a:pt x="508" y="6520"/>
                  <a:pt x="515" y="6519"/>
                </a:cubicBezTo>
                <a:cubicBezTo>
                  <a:pt x="611" y="6495"/>
                  <a:pt x="670" y="6412"/>
                  <a:pt x="658" y="6329"/>
                </a:cubicBezTo>
                <a:cubicBezTo>
                  <a:pt x="551" y="5769"/>
                  <a:pt x="468" y="5150"/>
                  <a:pt x="384" y="4543"/>
                </a:cubicBezTo>
                <a:lnTo>
                  <a:pt x="384" y="4448"/>
                </a:lnTo>
                <a:cubicBezTo>
                  <a:pt x="349" y="3807"/>
                  <a:pt x="862" y="3421"/>
                  <a:pt x="1380" y="3421"/>
                </a:cubicBezTo>
                <a:cubicBezTo>
                  <a:pt x="1729" y="3421"/>
                  <a:pt x="2079" y="3595"/>
                  <a:pt x="2265" y="3983"/>
                </a:cubicBezTo>
                <a:cubicBezTo>
                  <a:pt x="3081" y="5674"/>
                  <a:pt x="3926" y="6519"/>
                  <a:pt x="4772" y="6519"/>
                </a:cubicBezTo>
                <a:cubicBezTo>
                  <a:pt x="5617" y="6519"/>
                  <a:pt x="6462" y="5674"/>
                  <a:pt x="7278" y="3983"/>
                </a:cubicBezTo>
                <a:cubicBezTo>
                  <a:pt x="7466" y="3603"/>
                  <a:pt x="7818" y="3428"/>
                  <a:pt x="8167" y="3428"/>
                </a:cubicBezTo>
                <a:cubicBezTo>
                  <a:pt x="8703" y="3428"/>
                  <a:pt x="9229" y="3841"/>
                  <a:pt x="9135" y="4555"/>
                </a:cubicBezTo>
                <a:cubicBezTo>
                  <a:pt x="9004" y="5757"/>
                  <a:pt x="8623" y="8198"/>
                  <a:pt x="8052" y="9258"/>
                </a:cubicBezTo>
                <a:cubicBezTo>
                  <a:pt x="7840" y="9638"/>
                  <a:pt x="7443" y="9848"/>
                  <a:pt x="7039" y="9848"/>
                </a:cubicBezTo>
                <a:cubicBezTo>
                  <a:pt x="6786" y="9848"/>
                  <a:pt x="6529" y="9765"/>
                  <a:pt x="6314" y="9591"/>
                </a:cubicBezTo>
                <a:cubicBezTo>
                  <a:pt x="6254" y="9555"/>
                  <a:pt x="5921" y="9329"/>
                  <a:pt x="5861" y="9281"/>
                </a:cubicBezTo>
                <a:cubicBezTo>
                  <a:pt x="5493" y="9072"/>
                  <a:pt x="5125" y="8962"/>
                  <a:pt x="4752" y="8962"/>
                </a:cubicBezTo>
                <a:cubicBezTo>
                  <a:pt x="4340" y="8962"/>
                  <a:pt x="3923" y="9096"/>
                  <a:pt x="3492" y="9377"/>
                </a:cubicBezTo>
                <a:cubicBezTo>
                  <a:pt x="3480" y="9389"/>
                  <a:pt x="3230" y="9567"/>
                  <a:pt x="3218" y="9579"/>
                </a:cubicBezTo>
                <a:cubicBezTo>
                  <a:pt x="2982" y="9768"/>
                  <a:pt x="2715" y="9875"/>
                  <a:pt x="2442" y="9875"/>
                </a:cubicBezTo>
                <a:cubicBezTo>
                  <a:pt x="2372" y="9875"/>
                  <a:pt x="2301" y="9868"/>
                  <a:pt x="2230" y="9853"/>
                </a:cubicBezTo>
                <a:cubicBezTo>
                  <a:pt x="1908" y="9793"/>
                  <a:pt x="1634" y="9579"/>
                  <a:pt x="1456" y="9258"/>
                </a:cubicBezTo>
                <a:cubicBezTo>
                  <a:pt x="1444" y="9222"/>
                  <a:pt x="1432" y="9198"/>
                  <a:pt x="1408" y="9174"/>
                </a:cubicBezTo>
                <a:cubicBezTo>
                  <a:pt x="1194" y="8686"/>
                  <a:pt x="980" y="8007"/>
                  <a:pt x="789" y="7174"/>
                </a:cubicBezTo>
                <a:cubicBezTo>
                  <a:pt x="780" y="7098"/>
                  <a:pt x="717" y="7044"/>
                  <a:pt x="649" y="7044"/>
                </a:cubicBezTo>
                <a:cubicBezTo>
                  <a:pt x="632" y="7044"/>
                  <a:pt x="615" y="7048"/>
                  <a:pt x="599" y="7055"/>
                </a:cubicBezTo>
                <a:cubicBezTo>
                  <a:pt x="503" y="7067"/>
                  <a:pt x="444" y="7150"/>
                  <a:pt x="480" y="7245"/>
                </a:cubicBezTo>
                <a:cubicBezTo>
                  <a:pt x="670" y="8127"/>
                  <a:pt x="884" y="8817"/>
                  <a:pt x="1134" y="9329"/>
                </a:cubicBezTo>
                <a:lnTo>
                  <a:pt x="1182" y="9412"/>
                </a:lnTo>
                <a:cubicBezTo>
                  <a:pt x="1396" y="9817"/>
                  <a:pt x="1742" y="10091"/>
                  <a:pt x="2170" y="10174"/>
                </a:cubicBezTo>
                <a:cubicBezTo>
                  <a:pt x="2265" y="10186"/>
                  <a:pt x="2349" y="10210"/>
                  <a:pt x="2444" y="10210"/>
                </a:cubicBezTo>
                <a:cubicBezTo>
                  <a:pt x="2742" y="10210"/>
                  <a:pt x="3039" y="10103"/>
                  <a:pt x="3301" y="9924"/>
                </a:cubicBezTo>
                <a:lnTo>
                  <a:pt x="3301" y="10341"/>
                </a:lnTo>
                <a:cubicBezTo>
                  <a:pt x="3301" y="10805"/>
                  <a:pt x="3670" y="11163"/>
                  <a:pt x="4123" y="11163"/>
                </a:cubicBezTo>
                <a:lnTo>
                  <a:pt x="5373" y="11163"/>
                </a:lnTo>
                <a:cubicBezTo>
                  <a:pt x="5837" y="11163"/>
                  <a:pt x="6195" y="10782"/>
                  <a:pt x="6195" y="10341"/>
                </a:cubicBezTo>
                <a:lnTo>
                  <a:pt x="6195" y="9924"/>
                </a:lnTo>
                <a:cubicBezTo>
                  <a:pt x="6454" y="10105"/>
                  <a:pt x="6745" y="10191"/>
                  <a:pt x="7032" y="10191"/>
                </a:cubicBezTo>
                <a:cubicBezTo>
                  <a:pt x="7576" y="10191"/>
                  <a:pt x="8104" y="9883"/>
                  <a:pt x="8361" y="9329"/>
                </a:cubicBezTo>
                <a:cubicBezTo>
                  <a:pt x="9016" y="7912"/>
                  <a:pt x="9421" y="5067"/>
                  <a:pt x="9445" y="4495"/>
                </a:cubicBezTo>
                <a:cubicBezTo>
                  <a:pt x="9524" y="3627"/>
                  <a:pt x="8846" y="3100"/>
                  <a:pt x="8157" y="3100"/>
                </a:cubicBezTo>
                <a:cubicBezTo>
                  <a:pt x="7702" y="3100"/>
                  <a:pt x="7243" y="3329"/>
                  <a:pt x="6992" y="3840"/>
                </a:cubicBezTo>
                <a:cubicBezTo>
                  <a:pt x="6742" y="4376"/>
                  <a:pt x="6480" y="4805"/>
                  <a:pt x="6218" y="5162"/>
                </a:cubicBezTo>
                <a:lnTo>
                  <a:pt x="6218" y="3781"/>
                </a:lnTo>
                <a:cubicBezTo>
                  <a:pt x="6218" y="3507"/>
                  <a:pt x="6373" y="3269"/>
                  <a:pt x="6599" y="3138"/>
                </a:cubicBezTo>
                <a:lnTo>
                  <a:pt x="7564" y="2602"/>
                </a:lnTo>
                <a:cubicBezTo>
                  <a:pt x="8040" y="2352"/>
                  <a:pt x="8207" y="1757"/>
                  <a:pt x="7945" y="1292"/>
                </a:cubicBezTo>
                <a:lnTo>
                  <a:pt x="7885" y="1173"/>
                </a:lnTo>
                <a:cubicBezTo>
                  <a:pt x="7853" y="1124"/>
                  <a:pt x="7797" y="1092"/>
                  <a:pt x="7739" y="1092"/>
                </a:cubicBezTo>
                <a:cubicBezTo>
                  <a:pt x="7712" y="1092"/>
                  <a:pt x="7685" y="1099"/>
                  <a:pt x="7659" y="1114"/>
                </a:cubicBezTo>
                <a:cubicBezTo>
                  <a:pt x="7588" y="1161"/>
                  <a:pt x="7564" y="1269"/>
                  <a:pt x="7599" y="1340"/>
                </a:cubicBezTo>
                <a:lnTo>
                  <a:pt x="7659" y="1459"/>
                </a:lnTo>
                <a:cubicBezTo>
                  <a:pt x="7826" y="1769"/>
                  <a:pt x="7730" y="2162"/>
                  <a:pt x="7409" y="2340"/>
                </a:cubicBezTo>
                <a:lnTo>
                  <a:pt x="6445" y="2876"/>
                </a:lnTo>
                <a:cubicBezTo>
                  <a:pt x="6135" y="3054"/>
                  <a:pt x="5933" y="3364"/>
                  <a:pt x="5909" y="3721"/>
                </a:cubicBezTo>
                <a:cubicBezTo>
                  <a:pt x="5534" y="3626"/>
                  <a:pt x="5159" y="3578"/>
                  <a:pt x="4782" y="3578"/>
                </a:cubicBezTo>
                <a:cubicBezTo>
                  <a:pt x="4406" y="3578"/>
                  <a:pt x="4028" y="3626"/>
                  <a:pt x="3647" y="3721"/>
                </a:cubicBezTo>
                <a:cubicBezTo>
                  <a:pt x="3611" y="3364"/>
                  <a:pt x="3420" y="3031"/>
                  <a:pt x="3111" y="2876"/>
                </a:cubicBezTo>
                <a:lnTo>
                  <a:pt x="2146" y="2340"/>
                </a:lnTo>
                <a:cubicBezTo>
                  <a:pt x="1837" y="2173"/>
                  <a:pt x="1706" y="1769"/>
                  <a:pt x="1884" y="1459"/>
                </a:cubicBezTo>
                <a:lnTo>
                  <a:pt x="2325" y="673"/>
                </a:lnTo>
                <a:cubicBezTo>
                  <a:pt x="2441" y="457"/>
                  <a:pt x="2657" y="336"/>
                  <a:pt x="2879" y="336"/>
                </a:cubicBezTo>
                <a:cubicBezTo>
                  <a:pt x="2999" y="336"/>
                  <a:pt x="3121" y="372"/>
                  <a:pt x="3230" y="447"/>
                </a:cubicBezTo>
                <a:cubicBezTo>
                  <a:pt x="3337" y="495"/>
                  <a:pt x="3873" y="971"/>
                  <a:pt x="4778" y="971"/>
                </a:cubicBezTo>
                <a:cubicBezTo>
                  <a:pt x="5683" y="971"/>
                  <a:pt x="6218" y="495"/>
                  <a:pt x="6326" y="447"/>
                </a:cubicBezTo>
                <a:cubicBezTo>
                  <a:pt x="6434" y="372"/>
                  <a:pt x="6556" y="336"/>
                  <a:pt x="6677" y="336"/>
                </a:cubicBezTo>
                <a:cubicBezTo>
                  <a:pt x="6899" y="336"/>
                  <a:pt x="7115" y="457"/>
                  <a:pt x="7230" y="673"/>
                </a:cubicBezTo>
                <a:cubicBezTo>
                  <a:pt x="7263" y="723"/>
                  <a:pt x="7325" y="749"/>
                  <a:pt x="7383" y="749"/>
                </a:cubicBezTo>
                <a:cubicBezTo>
                  <a:pt x="7409" y="749"/>
                  <a:pt x="7434" y="744"/>
                  <a:pt x="7457" y="733"/>
                </a:cubicBezTo>
                <a:cubicBezTo>
                  <a:pt x="7528" y="685"/>
                  <a:pt x="7564" y="578"/>
                  <a:pt x="7516" y="507"/>
                </a:cubicBezTo>
                <a:cubicBezTo>
                  <a:pt x="7385" y="268"/>
                  <a:pt x="7159" y="102"/>
                  <a:pt x="6909" y="30"/>
                </a:cubicBezTo>
                <a:cubicBezTo>
                  <a:pt x="6824" y="9"/>
                  <a:pt x="6744" y="0"/>
                  <a:pt x="6668"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0"/>
          <p:cNvSpPr/>
          <p:nvPr/>
        </p:nvSpPr>
        <p:spPr>
          <a:xfrm flipH="1">
            <a:off x="1738358" y="1062175"/>
            <a:ext cx="421500" cy="4215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6" name="Google Shape;616;p10"/>
          <p:cNvGrpSpPr/>
          <p:nvPr/>
        </p:nvGrpSpPr>
        <p:grpSpPr>
          <a:xfrm>
            <a:off x="1775631" y="1112531"/>
            <a:ext cx="376444" cy="253772"/>
            <a:chOff x="1777536" y="2014866"/>
            <a:chExt cx="376444" cy="253772"/>
          </a:xfrm>
        </p:grpSpPr>
        <p:sp>
          <p:nvSpPr>
            <p:cNvPr id="617" name="Google Shape;617;p10"/>
            <p:cNvSpPr/>
            <p:nvPr/>
          </p:nvSpPr>
          <p:spPr>
            <a:xfrm>
              <a:off x="1777536" y="2178503"/>
              <a:ext cx="376444" cy="90135"/>
            </a:xfrm>
            <a:custGeom>
              <a:rect b="b" l="l" r="r" t="t"/>
              <a:pathLst>
                <a:path extrusionOk="0" h="2834" w="11836">
                  <a:moveTo>
                    <a:pt x="11431" y="357"/>
                  </a:moveTo>
                  <a:lnTo>
                    <a:pt x="11431" y="2489"/>
                  </a:lnTo>
                  <a:lnTo>
                    <a:pt x="10966" y="2489"/>
                  </a:lnTo>
                  <a:lnTo>
                    <a:pt x="10966" y="357"/>
                  </a:lnTo>
                  <a:close/>
                  <a:moveTo>
                    <a:pt x="10966" y="0"/>
                  </a:moveTo>
                  <a:cubicBezTo>
                    <a:pt x="10764" y="0"/>
                    <a:pt x="10621" y="167"/>
                    <a:pt x="10621" y="346"/>
                  </a:cubicBezTo>
                  <a:lnTo>
                    <a:pt x="10621" y="738"/>
                  </a:lnTo>
                  <a:lnTo>
                    <a:pt x="5525" y="738"/>
                  </a:lnTo>
                  <a:lnTo>
                    <a:pt x="5525" y="631"/>
                  </a:lnTo>
                  <a:cubicBezTo>
                    <a:pt x="5525" y="536"/>
                    <a:pt x="5454" y="453"/>
                    <a:pt x="5359" y="453"/>
                  </a:cubicBezTo>
                  <a:cubicBezTo>
                    <a:pt x="5251" y="453"/>
                    <a:pt x="5180" y="524"/>
                    <a:pt x="5180" y="631"/>
                  </a:cubicBezTo>
                  <a:lnTo>
                    <a:pt x="5180" y="738"/>
                  </a:lnTo>
                  <a:lnTo>
                    <a:pt x="5180" y="2227"/>
                  </a:lnTo>
                  <a:cubicBezTo>
                    <a:pt x="5180" y="2370"/>
                    <a:pt x="5061" y="2489"/>
                    <a:pt x="4906" y="2489"/>
                  </a:cubicBezTo>
                  <a:lnTo>
                    <a:pt x="620" y="2489"/>
                  </a:lnTo>
                  <a:cubicBezTo>
                    <a:pt x="465" y="2489"/>
                    <a:pt x="346" y="2370"/>
                    <a:pt x="346" y="2227"/>
                  </a:cubicBezTo>
                  <a:lnTo>
                    <a:pt x="346" y="1370"/>
                  </a:lnTo>
                  <a:cubicBezTo>
                    <a:pt x="346" y="1286"/>
                    <a:pt x="275" y="1191"/>
                    <a:pt x="167" y="1191"/>
                  </a:cubicBezTo>
                  <a:cubicBezTo>
                    <a:pt x="84" y="1191"/>
                    <a:pt x="1" y="1274"/>
                    <a:pt x="1" y="1370"/>
                  </a:cubicBezTo>
                  <a:lnTo>
                    <a:pt x="1" y="2227"/>
                  </a:lnTo>
                  <a:cubicBezTo>
                    <a:pt x="1" y="2560"/>
                    <a:pt x="275" y="2834"/>
                    <a:pt x="608" y="2834"/>
                  </a:cubicBezTo>
                  <a:lnTo>
                    <a:pt x="6144" y="2834"/>
                  </a:lnTo>
                  <a:cubicBezTo>
                    <a:pt x="6228" y="2834"/>
                    <a:pt x="6323" y="2763"/>
                    <a:pt x="6323" y="2655"/>
                  </a:cubicBezTo>
                  <a:cubicBezTo>
                    <a:pt x="6323" y="2548"/>
                    <a:pt x="6251" y="2477"/>
                    <a:pt x="6144" y="2477"/>
                  </a:cubicBezTo>
                  <a:lnTo>
                    <a:pt x="5454" y="2477"/>
                  </a:lnTo>
                  <a:cubicBezTo>
                    <a:pt x="5561" y="2251"/>
                    <a:pt x="5501" y="2143"/>
                    <a:pt x="5513" y="1072"/>
                  </a:cubicBezTo>
                  <a:lnTo>
                    <a:pt x="5728" y="1072"/>
                  </a:lnTo>
                  <a:lnTo>
                    <a:pt x="5728" y="1465"/>
                  </a:lnTo>
                  <a:cubicBezTo>
                    <a:pt x="5728" y="1548"/>
                    <a:pt x="5799" y="1643"/>
                    <a:pt x="5906" y="1643"/>
                  </a:cubicBezTo>
                  <a:cubicBezTo>
                    <a:pt x="6001" y="1643"/>
                    <a:pt x="6085" y="1572"/>
                    <a:pt x="6085" y="1465"/>
                  </a:cubicBezTo>
                  <a:lnTo>
                    <a:pt x="6085" y="1072"/>
                  </a:lnTo>
                  <a:lnTo>
                    <a:pt x="6275" y="1072"/>
                  </a:lnTo>
                  <a:lnTo>
                    <a:pt x="6275" y="1941"/>
                  </a:lnTo>
                  <a:cubicBezTo>
                    <a:pt x="6275" y="2024"/>
                    <a:pt x="6347" y="2120"/>
                    <a:pt x="6454" y="2120"/>
                  </a:cubicBezTo>
                  <a:cubicBezTo>
                    <a:pt x="6561" y="2120"/>
                    <a:pt x="6632" y="2048"/>
                    <a:pt x="6632" y="1941"/>
                  </a:cubicBezTo>
                  <a:lnTo>
                    <a:pt x="6632" y="1072"/>
                  </a:lnTo>
                  <a:lnTo>
                    <a:pt x="6823" y="1072"/>
                  </a:lnTo>
                  <a:lnTo>
                    <a:pt x="6823" y="1465"/>
                  </a:lnTo>
                  <a:cubicBezTo>
                    <a:pt x="6823" y="1548"/>
                    <a:pt x="6894" y="1643"/>
                    <a:pt x="7002" y="1643"/>
                  </a:cubicBezTo>
                  <a:cubicBezTo>
                    <a:pt x="7109" y="1643"/>
                    <a:pt x="7180" y="1572"/>
                    <a:pt x="7180" y="1465"/>
                  </a:cubicBezTo>
                  <a:lnTo>
                    <a:pt x="7180" y="1072"/>
                  </a:lnTo>
                  <a:lnTo>
                    <a:pt x="7371" y="1072"/>
                  </a:lnTo>
                  <a:lnTo>
                    <a:pt x="7371" y="1465"/>
                  </a:lnTo>
                  <a:cubicBezTo>
                    <a:pt x="7371" y="1548"/>
                    <a:pt x="7454" y="1643"/>
                    <a:pt x="7549" y="1643"/>
                  </a:cubicBezTo>
                  <a:cubicBezTo>
                    <a:pt x="7656" y="1643"/>
                    <a:pt x="7728" y="1572"/>
                    <a:pt x="7728" y="1465"/>
                  </a:cubicBezTo>
                  <a:lnTo>
                    <a:pt x="7728" y="1072"/>
                  </a:lnTo>
                  <a:lnTo>
                    <a:pt x="7930" y="1072"/>
                  </a:lnTo>
                  <a:lnTo>
                    <a:pt x="7930" y="1465"/>
                  </a:lnTo>
                  <a:cubicBezTo>
                    <a:pt x="7930" y="1548"/>
                    <a:pt x="8002" y="1643"/>
                    <a:pt x="8109" y="1643"/>
                  </a:cubicBezTo>
                  <a:cubicBezTo>
                    <a:pt x="8192" y="1643"/>
                    <a:pt x="8287" y="1572"/>
                    <a:pt x="8287" y="1465"/>
                  </a:cubicBezTo>
                  <a:lnTo>
                    <a:pt x="8287" y="1072"/>
                  </a:lnTo>
                  <a:lnTo>
                    <a:pt x="8478" y="1072"/>
                  </a:lnTo>
                  <a:lnTo>
                    <a:pt x="8478" y="1941"/>
                  </a:lnTo>
                  <a:cubicBezTo>
                    <a:pt x="8478" y="2024"/>
                    <a:pt x="8549" y="2120"/>
                    <a:pt x="8657" y="2120"/>
                  </a:cubicBezTo>
                  <a:cubicBezTo>
                    <a:pt x="8764" y="2120"/>
                    <a:pt x="8835" y="2048"/>
                    <a:pt x="8835" y="1941"/>
                  </a:cubicBezTo>
                  <a:lnTo>
                    <a:pt x="8835" y="1072"/>
                  </a:lnTo>
                  <a:lnTo>
                    <a:pt x="9026" y="1072"/>
                  </a:lnTo>
                  <a:lnTo>
                    <a:pt x="9026" y="1465"/>
                  </a:lnTo>
                  <a:cubicBezTo>
                    <a:pt x="9026" y="1548"/>
                    <a:pt x="9097" y="1643"/>
                    <a:pt x="9204" y="1643"/>
                  </a:cubicBezTo>
                  <a:cubicBezTo>
                    <a:pt x="9311" y="1643"/>
                    <a:pt x="9383" y="1572"/>
                    <a:pt x="9383" y="1465"/>
                  </a:cubicBezTo>
                  <a:lnTo>
                    <a:pt x="9383" y="1072"/>
                  </a:lnTo>
                  <a:lnTo>
                    <a:pt x="9573" y="1072"/>
                  </a:lnTo>
                  <a:lnTo>
                    <a:pt x="9573" y="1465"/>
                  </a:lnTo>
                  <a:cubicBezTo>
                    <a:pt x="9573" y="1548"/>
                    <a:pt x="9657" y="1643"/>
                    <a:pt x="9752" y="1643"/>
                  </a:cubicBezTo>
                  <a:cubicBezTo>
                    <a:pt x="9859" y="1643"/>
                    <a:pt x="9931" y="1572"/>
                    <a:pt x="9931" y="1465"/>
                  </a:cubicBezTo>
                  <a:lnTo>
                    <a:pt x="9931" y="1072"/>
                  </a:lnTo>
                  <a:lnTo>
                    <a:pt x="10133" y="1072"/>
                  </a:lnTo>
                  <a:lnTo>
                    <a:pt x="10133" y="1465"/>
                  </a:lnTo>
                  <a:cubicBezTo>
                    <a:pt x="10133" y="1548"/>
                    <a:pt x="10204" y="1643"/>
                    <a:pt x="10312" y="1643"/>
                  </a:cubicBezTo>
                  <a:cubicBezTo>
                    <a:pt x="10407" y="1643"/>
                    <a:pt x="10490" y="1572"/>
                    <a:pt x="10490" y="1465"/>
                  </a:cubicBezTo>
                  <a:lnTo>
                    <a:pt x="10490" y="1072"/>
                  </a:lnTo>
                  <a:lnTo>
                    <a:pt x="10693" y="1072"/>
                  </a:lnTo>
                  <a:lnTo>
                    <a:pt x="10693" y="2477"/>
                  </a:lnTo>
                  <a:lnTo>
                    <a:pt x="6930" y="2477"/>
                  </a:lnTo>
                  <a:cubicBezTo>
                    <a:pt x="6835" y="2477"/>
                    <a:pt x="6752" y="2548"/>
                    <a:pt x="6752" y="2655"/>
                  </a:cubicBezTo>
                  <a:cubicBezTo>
                    <a:pt x="6752" y="2763"/>
                    <a:pt x="6823" y="2834"/>
                    <a:pt x="6930" y="2834"/>
                  </a:cubicBezTo>
                  <a:lnTo>
                    <a:pt x="11502" y="2834"/>
                  </a:lnTo>
                  <a:cubicBezTo>
                    <a:pt x="11693" y="2834"/>
                    <a:pt x="11836" y="2667"/>
                    <a:pt x="11836" y="2489"/>
                  </a:cubicBezTo>
                  <a:lnTo>
                    <a:pt x="11836" y="357"/>
                  </a:lnTo>
                  <a:cubicBezTo>
                    <a:pt x="11764" y="155"/>
                    <a:pt x="11621" y="0"/>
                    <a:pt x="11431"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10"/>
            <p:cNvSpPr/>
            <p:nvPr/>
          </p:nvSpPr>
          <p:spPr>
            <a:xfrm>
              <a:off x="1859338" y="2014866"/>
              <a:ext cx="107565" cy="167072"/>
            </a:xfrm>
            <a:custGeom>
              <a:rect b="b" l="l" r="r" t="t"/>
              <a:pathLst>
                <a:path extrusionOk="0" h="5253" w="3382">
                  <a:moveTo>
                    <a:pt x="1434" y="0"/>
                  </a:moveTo>
                  <a:cubicBezTo>
                    <a:pt x="1356" y="0"/>
                    <a:pt x="1274" y="67"/>
                    <a:pt x="1263" y="145"/>
                  </a:cubicBezTo>
                  <a:cubicBezTo>
                    <a:pt x="1251" y="240"/>
                    <a:pt x="1322" y="323"/>
                    <a:pt x="1417" y="347"/>
                  </a:cubicBezTo>
                  <a:cubicBezTo>
                    <a:pt x="1453" y="347"/>
                    <a:pt x="1501" y="359"/>
                    <a:pt x="1536" y="371"/>
                  </a:cubicBezTo>
                  <a:cubicBezTo>
                    <a:pt x="2465" y="728"/>
                    <a:pt x="2917" y="1454"/>
                    <a:pt x="2917" y="1776"/>
                  </a:cubicBezTo>
                  <a:cubicBezTo>
                    <a:pt x="2917" y="1931"/>
                    <a:pt x="2822" y="2097"/>
                    <a:pt x="2691" y="2193"/>
                  </a:cubicBezTo>
                  <a:cubicBezTo>
                    <a:pt x="2346" y="1454"/>
                    <a:pt x="1691" y="895"/>
                    <a:pt x="905" y="680"/>
                  </a:cubicBezTo>
                  <a:cubicBezTo>
                    <a:pt x="917" y="645"/>
                    <a:pt x="941" y="597"/>
                    <a:pt x="965" y="561"/>
                  </a:cubicBezTo>
                  <a:cubicBezTo>
                    <a:pt x="1024" y="490"/>
                    <a:pt x="1012" y="371"/>
                    <a:pt x="917" y="323"/>
                  </a:cubicBezTo>
                  <a:cubicBezTo>
                    <a:pt x="888" y="299"/>
                    <a:pt x="852" y="287"/>
                    <a:pt x="815" y="287"/>
                  </a:cubicBezTo>
                  <a:cubicBezTo>
                    <a:pt x="761" y="287"/>
                    <a:pt x="708" y="314"/>
                    <a:pt x="679" y="371"/>
                  </a:cubicBezTo>
                  <a:cubicBezTo>
                    <a:pt x="620" y="442"/>
                    <a:pt x="572" y="538"/>
                    <a:pt x="560" y="621"/>
                  </a:cubicBezTo>
                  <a:cubicBezTo>
                    <a:pt x="370" y="597"/>
                    <a:pt x="179" y="597"/>
                    <a:pt x="179" y="597"/>
                  </a:cubicBezTo>
                  <a:cubicBezTo>
                    <a:pt x="84" y="597"/>
                    <a:pt x="0" y="669"/>
                    <a:pt x="0" y="776"/>
                  </a:cubicBezTo>
                  <a:cubicBezTo>
                    <a:pt x="0" y="859"/>
                    <a:pt x="72" y="954"/>
                    <a:pt x="179" y="954"/>
                  </a:cubicBezTo>
                  <a:cubicBezTo>
                    <a:pt x="179" y="954"/>
                    <a:pt x="322" y="954"/>
                    <a:pt x="536" y="978"/>
                  </a:cubicBezTo>
                  <a:cubicBezTo>
                    <a:pt x="1691" y="1145"/>
                    <a:pt x="2596" y="2157"/>
                    <a:pt x="2596" y="3359"/>
                  </a:cubicBezTo>
                  <a:lnTo>
                    <a:pt x="2596" y="5074"/>
                  </a:lnTo>
                  <a:cubicBezTo>
                    <a:pt x="2596" y="5169"/>
                    <a:pt x="2679" y="5252"/>
                    <a:pt x="2775" y="5252"/>
                  </a:cubicBezTo>
                  <a:cubicBezTo>
                    <a:pt x="2882" y="5252"/>
                    <a:pt x="2953" y="5181"/>
                    <a:pt x="2953" y="5074"/>
                  </a:cubicBezTo>
                  <a:cubicBezTo>
                    <a:pt x="2929" y="3514"/>
                    <a:pt x="3037" y="3145"/>
                    <a:pt x="2822" y="2502"/>
                  </a:cubicBezTo>
                  <a:cubicBezTo>
                    <a:pt x="3203" y="2312"/>
                    <a:pt x="3382" y="1847"/>
                    <a:pt x="3203" y="1442"/>
                  </a:cubicBezTo>
                  <a:cubicBezTo>
                    <a:pt x="2941" y="835"/>
                    <a:pt x="2394" y="323"/>
                    <a:pt x="1667" y="49"/>
                  </a:cubicBezTo>
                  <a:cubicBezTo>
                    <a:pt x="1596" y="14"/>
                    <a:pt x="1513" y="2"/>
                    <a:pt x="1453" y="2"/>
                  </a:cubicBezTo>
                  <a:cubicBezTo>
                    <a:pt x="1447" y="1"/>
                    <a:pt x="1441" y="0"/>
                    <a:pt x="1434"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0"/>
            <p:cNvSpPr/>
            <p:nvPr/>
          </p:nvSpPr>
          <p:spPr>
            <a:xfrm>
              <a:off x="1777536" y="2036335"/>
              <a:ext cx="71243" cy="169457"/>
            </a:xfrm>
            <a:custGeom>
              <a:rect b="b" l="l" r="r" t="t"/>
              <a:pathLst>
                <a:path extrusionOk="0" h="5328" w="2240">
                  <a:moveTo>
                    <a:pt x="2048" y="0"/>
                  </a:moveTo>
                  <a:cubicBezTo>
                    <a:pt x="2033" y="0"/>
                    <a:pt x="2017" y="2"/>
                    <a:pt x="2001" y="5"/>
                  </a:cubicBezTo>
                  <a:cubicBezTo>
                    <a:pt x="834" y="351"/>
                    <a:pt x="1" y="1434"/>
                    <a:pt x="1" y="2661"/>
                  </a:cubicBezTo>
                  <a:lnTo>
                    <a:pt x="1" y="5149"/>
                  </a:lnTo>
                  <a:cubicBezTo>
                    <a:pt x="1" y="5232"/>
                    <a:pt x="72" y="5328"/>
                    <a:pt x="179" y="5328"/>
                  </a:cubicBezTo>
                  <a:cubicBezTo>
                    <a:pt x="263" y="5328"/>
                    <a:pt x="358" y="5244"/>
                    <a:pt x="358" y="5149"/>
                  </a:cubicBezTo>
                  <a:lnTo>
                    <a:pt x="358" y="2661"/>
                  </a:lnTo>
                  <a:cubicBezTo>
                    <a:pt x="358" y="1589"/>
                    <a:pt x="1072" y="636"/>
                    <a:pt x="2108" y="339"/>
                  </a:cubicBezTo>
                  <a:cubicBezTo>
                    <a:pt x="2203" y="303"/>
                    <a:pt x="2239" y="220"/>
                    <a:pt x="2227" y="125"/>
                  </a:cubicBezTo>
                  <a:cubicBezTo>
                    <a:pt x="2207" y="54"/>
                    <a:pt x="2135" y="0"/>
                    <a:pt x="2048"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10"/>
            <p:cNvSpPr/>
            <p:nvPr/>
          </p:nvSpPr>
          <p:spPr>
            <a:xfrm>
              <a:off x="1817197" y="2078794"/>
              <a:ext cx="85714" cy="54291"/>
            </a:xfrm>
            <a:custGeom>
              <a:rect b="b" l="l" r="r" t="t"/>
              <a:pathLst>
                <a:path extrusionOk="0" h="1707" w="2695">
                  <a:moveTo>
                    <a:pt x="1528" y="0"/>
                  </a:moveTo>
                  <a:cubicBezTo>
                    <a:pt x="754" y="0"/>
                    <a:pt x="1" y="618"/>
                    <a:pt x="63" y="1552"/>
                  </a:cubicBezTo>
                  <a:cubicBezTo>
                    <a:pt x="63" y="1635"/>
                    <a:pt x="147" y="1707"/>
                    <a:pt x="242" y="1707"/>
                  </a:cubicBezTo>
                  <a:cubicBezTo>
                    <a:pt x="325" y="1707"/>
                    <a:pt x="397" y="1623"/>
                    <a:pt x="397" y="1528"/>
                  </a:cubicBezTo>
                  <a:cubicBezTo>
                    <a:pt x="350" y="837"/>
                    <a:pt x="918" y="369"/>
                    <a:pt x="1506" y="369"/>
                  </a:cubicBezTo>
                  <a:cubicBezTo>
                    <a:pt x="1810" y="369"/>
                    <a:pt x="2118" y="494"/>
                    <a:pt x="2349" y="778"/>
                  </a:cubicBezTo>
                  <a:cubicBezTo>
                    <a:pt x="2383" y="818"/>
                    <a:pt x="2432" y="840"/>
                    <a:pt x="2484" y="840"/>
                  </a:cubicBezTo>
                  <a:cubicBezTo>
                    <a:pt x="2523" y="840"/>
                    <a:pt x="2563" y="827"/>
                    <a:pt x="2599" y="802"/>
                  </a:cubicBezTo>
                  <a:cubicBezTo>
                    <a:pt x="2695" y="718"/>
                    <a:pt x="2695" y="599"/>
                    <a:pt x="2635" y="540"/>
                  </a:cubicBezTo>
                  <a:cubicBezTo>
                    <a:pt x="2335" y="166"/>
                    <a:pt x="1929" y="0"/>
                    <a:pt x="1528"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0"/>
            <p:cNvSpPr/>
            <p:nvPr/>
          </p:nvSpPr>
          <p:spPr>
            <a:xfrm>
              <a:off x="1826007" y="2113716"/>
              <a:ext cx="88641" cy="56867"/>
            </a:xfrm>
            <a:custGeom>
              <a:rect b="b" l="l" r="r" t="t"/>
              <a:pathLst>
                <a:path extrusionOk="0" h="1788" w="2787">
                  <a:moveTo>
                    <a:pt x="2496" y="0"/>
                  </a:moveTo>
                  <a:cubicBezTo>
                    <a:pt x="2489" y="0"/>
                    <a:pt x="2483" y="0"/>
                    <a:pt x="2477" y="1"/>
                  </a:cubicBezTo>
                  <a:cubicBezTo>
                    <a:pt x="2382" y="13"/>
                    <a:pt x="2311" y="108"/>
                    <a:pt x="2322" y="192"/>
                  </a:cubicBezTo>
                  <a:cubicBezTo>
                    <a:pt x="2418" y="870"/>
                    <a:pt x="1894" y="1442"/>
                    <a:pt x="1239" y="1442"/>
                  </a:cubicBezTo>
                  <a:cubicBezTo>
                    <a:pt x="882" y="1442"/>
                    <a:pt x="560" y="1263"/>
                    <a:pt x="346" y="990"/>
                  </a:cubicBezTo>
                  <a:cubicBezTo>
                    <a:pt x="309" y="938"/>
                    <a:pt x="253" y="909"/>
                    <a:pt x="200" y="909"/>
                  </a:cubicBezTo>
                  <a:cubicBezTo>
                    <a:pt x="167" y="909"/>
                    <a:pt x="135" y="919"/>
                    <a:pt x="108" y="942"/>
                  </a:cubicBezTo>
                  <a:cubicBezTo>
                    <a:pt x="36" y="1001"/>
                    <a:pt x="1" y="1109"/>
                    <a:pt x="60" y="1180"/>
                  </a:cubicBezTo>
                  <a:cubicBezTo>
                    <a:pt x="334" y="1561"/>
                    <a:pt x="775" y="1787"/>
                    <a:pt x="1239" y="1787"/>
                  </a:cubicBezTo>
                  <a:cubicBezTo>
                    <a:pt x="2108" y="1787"/>
                    <a:pt x="2787" y="1025"/>
                    <a:pt x="2668" y="156"/>
                  </a:cubicBezTo>
                  <a:cubicBezTo>
                    <a:pt x="2657" y="68"/>
                    <a:pt x="2574" y="0"/>
                    <a:pt x="2496"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2" name="Google Shape;622;p10"/>
          <p:cNvSpPr/>
          <p:nvPr/>
        </p:nvSpPr>
        <p:spPr>
          <a:xfrm>
            <a:off x="4525422" y="3400069"/>
            <a:ext cx="367712" cy="367680"/>
          </a:xfrm>
          <a:custGeom>
            <a:rect b="b" l="l" r="r" t="t"/>
            <a:pathLst>
              <a:path extrusionOk="0" h="11490" w="11491">
                <a:moveTo>
                  <a:pt x="5585" y="1643"/>
                </a:moveTo>
                <a:lnTo>
                  <a:pt x="5585" y="3013"/>
                </a:lnTo>
                <a:cubicBezTo>
                  <a:pt x="5322" y="3482"/>
                  <a:pt x="4845" y="3751"/>
                  <a:pt x="4340" y="3751"/>
                </a:cubicBezTo>
                <a:cubicBezTo>
                  <a:pt x="4204" y="3751"/>
                  <a:pt x="4066" y="3732"/>
                  <a:pt x="3930" y="3691"/>
                </a:cubicBezTo>
                <a:lnTo>
                  <a:pt x="2966" y="2727"/>
                </a:lnTo>
                <a:lnTo>
                  <a:pt x="2966" y="2727"/>
                </a:lnTo>
                <a:cubicBezTo>
                  <a:pt x="3070" y="2737"/>
                  <a:pt x="3176" y="2742"/>
                  <a:pt x="3281" y="2742"/>
                </a:cubicBezTo>
                <a:cubicBezTo>
                  <a:pt x="3666" y="2742"/>
                  <a:pt x="4051" y="2672"/>
                  <a:pt x="4406" y="2513"/>
                </a:cubicBezTo>
                <a:cubicBezTo>
                  <a:pt x="4871" y="2322"/>
                  <a:pt x="5275" y="2024"/>
                  <a:pt x="5585" y="1643"/>
                </a:cubicBezTo>
                <a:close/>
                <a:moveTo>
                  <a:pt x="5573" y="3560"/>
                </a:moveTo>
                <a:lnTo>
                  <a:pt x="5573" y="5322"/>
                </a:lnTo>
                <a:lnTo>
                  <a:pt x="4323" y="4084"/>
                </a:lnTo>
                <a:cubicBezTo>
                  <a:pt x="4799" y="4084"/>
                  <a:pt x="5240" y="3882"/>
                  <a:pt x="5573" y="3560"/>
                </a:cubicBezTo>
                <a:close/>
                <a:moveTo>
                  <a:pt x="5918" y="3560"/>
                </a:moveTo>
                <a:cubicBezTo>
                  <a:pt x="6240" y="3882"/>
                  <a:pt x="6692" y="4084"/>
                  <a:pt x="7168" y="4084"/>
                </a:cubicBezTo>
                <a:lnTo>
                  <a:pt x="5918" y="5322"/>
                </a:lnTo>
                <a:lnTo>
                  <a:pt x="5918" y="3560"/>
                </a:lnTo>
                <a:close/>
                <a:moveTo>
                  <a:pt x="2727" y="2965"/>
                </a:moveTo>
                <a:lnTo>
                  <a:pt x="3692" y="3929"/>
                </a:lnTo>
                <a:cubicBezTo>
                  <a:pt x="3894" y="4572"/>
                  <a:pt x="3608" y="5251"/>
                  <a:pt x="3013" y="5584"/>
                </a:cubicBezTo>
                <a:lnTo>
                  <a:pt x="1644" y="5584"/>
                </a:lnTo>
                <a:cubicBezTo>
                  <a:pt x="2025" y="5275"/>
                  <a:pt x="2323" y="4870"/>
                  <a:pt x="2525" y="4406"/>
                </a:cubicBezTo>
                <a:cubicBezTo>
                  <a:pt x="2716" y="3941"/>
                  <a:pt x="2775" y="3453"/>
                  <a:pt x="2727" y="2965"/>
                </a:cubicBezTo>
                <a:close/>
                <a:moveTo>
                  <a:pt x="4085" y="4334"/>
                </a:moveTo>
                <a:lnTo>
                  <a:pt x="5335" y="5584"/>
                </a:lnTo>
                <a:lnTo>
                  <a:pt x="3561" y="5584"/>
                </a:lnTo>
                <a:cubicBezTo>
                  <a:pt x="3894" y="5251"/>
                  <a:pt x="4085" y="4799"/>
                  <a:pt x="4085" y="4334"/>
                </a:cubicBezTo>
                <a:close/>
                <a:moveTo>
                  <a:pt x="7407" y="4334"/>
                </a:moveTo>
                <a:cubicBezTo>
                  <a:pt x="7407" y="4810"/>
                  <a:pt x="7585" y="5251"/>
                  <a:pt x="7919" y="5584"/>
                </a:cubicBezTo>
                <a:lnTo>
                  <a:pt x="6156" y="5584"/>
                </a:lnTo>
                <a:lnTo>
                  <a:pt x="7407" y="4334"/>
                </a:lnTo>
                <a:close/>
                <a:moveTo>
                  <a:pt x="5918" y="1643"/>
                </a:moveTo>
                <a:cubicBezTo>
                  <a:pt x="6228" y="2024"/>
                  <a:pt x="6633" y="2322"/>
                  <a:pt x="7085" y="2513"/>
                </a:cubicBezTo>
                <a:cubicBezTo>
                  <a:pt x="7457" y="2665"/>
                  <a:pt x="7843" y="2741"/>
                  <a:pt x="8239" y="2741"/>
                </a:cubicBezTo>
                <a:cubicBezTo>
                  <a:pt x="8338" y="2741"/>
                  <a:pt x="8438" y="2736"/>
                  <a:pt x="8538" y="2727"/>
                </a:cubicBezTo>
                <a:lnTo>
                  <a:pt x="8538" y="2727"/>
                </a:lnTo>
                <a:lnTo>
                  <a:pt x="8502" y="2751"/>
                </a:lnTo>
                <a:cubicBezTo>
                  <a:pt x="8442" y="2810"/>
                  <a:pt x="8442" y="2929"/>
                  <a:pt x="8502" y="2989"/>
                </a:cubicBezTo>
                <a:cubicBezTo>
                  <a:pt x="8538" y="3025"/>
                  <a:pt x="8573" y="3036"/>
                  <a:pt x="8621" y="3036"/>
                </a:cubicBezTo>
                <a:cubicBezTo>
                  <a:pt x="8669" y="3036"/>
                  <a:pt x="8716" y="3025"/>
                  <a:pt x="8740" y="2989"/>
                </a:cubicBezTo>
                <a:lnTo>
                  <a:pt x="8764" y="2965"/>
                </a:lnTo>
                <a:lnTo>
                  <a:pt x="8764" y="2965"/>
                </a:lnTo>
                <a:cubicBezTo>
                  <a:pt x="8716" y="3453"/>
                  <a:pt x="8788" y="3941"/>
                  <a:pt x="8978" y="4406"/>
                </a:cubicBezTo>
                <a:cubicBezTo>
                  <a:pt x="9169" y="4870"/>
                  <a:pt x="9466" y="5275"/>
                  <a:pt x="9859" y="5584"/>
                </a:cubicBezTo>
                <a:lnTo>
                  <a:pt x="8490" y="5584"/>
                </a:lnTo>
                <a:cubicBezTo>
                  <a:pt x="7895" y="5251"/>
                  <a:pt x="7609" y="4572"/>
                  <a:pt x="7799" y="3929"/>
                </a:cubicBezTo>
                <a:lnTo>
                  <a:pt x="8204" y="3525"/>
                </a:lnTo>
                <a:cubicBezTo>
                  <a:pt x="8264" y="3465"/>
                  <a:pt x="8264" y="3346"/>
                  <a:pt x="8204" y="3286"/>
                </a:cubicBezTo>
                <a:cubicBezTo>
                  <a:pt x="8175" y="3257"/>
                  <a:pt x="8130" y="3242"/>
                  <a:pt x="8085" y="3242"/>
                </a:cubicBezTo>
                <a:cubicBezTo>
                  <a:pt x="8041" y="3242"/>
                  <a:pt x="7996" y="3257"/>
                  <a:pt x="7966" y="3286"/>
                </a:cubicBezTo>
                <a:lnTo>
                  <a:pt x="7561" y="3691"/>
                </a:lnTo>
                <a:cubicBezTo>
                  <a:pt x="7428" y="3731"/>
                  <a:pt x="7293" y="3750"/>
                  <a:pt x="7160" y="3750"/>
                </a:cubicBezTo>
                <a:cubicBezTo>
                  <a:pt x="6652" y="3750"/>
                  <a:pt x="6171" y="3472"/>
                  <a:pt x="5906" y="3001"/>
                </a:cubicBezTo>
                <a:lnTo>
                  <a:pt x="5906" y="1643"/>
                </a:lnTo>
                <a:close/>
                <a:moveTo>
                  <a:pt x="5347" y="5906"/>
                </a:moveTo>
                <a:lnTo>
                  <a:pt x="4097" y="7156"/>
                </a:lnTo>
                <a:cubicBezTo>
                  <a:pt x="4097" y="6680"/>
                  <a:pt x="3918" y="6239"/>
                  <a:pt x="3573" y="5906"/>
                </a:cubicBezTo>
                <a:close/>
                <a:moveTo>
                  <a:pt x="7942" y="5906"/>
                </a:moveTo>
                <a:cubicBezTo>
                  <a:pt x="7609" y="6239"/>
                  <a:pt x="7418" y="6704"/>
                  <a:pt x="7418" y="7156"/>
                </a:cubicBezTo>
                <a:lnTo>
                  <a:pt x="6168" y="5906"/>
                </a:lnTo>
                <a:close/>
                <a:moveTo>
                  <a:pt x="5585" y="6144"/>
                </a:moveTo>
                <a:lnTo>
                  <a:pt x="5585" y="7918"/>
                </a:lnTo>
                <a:cubicBezTo>
                  <a:pt x="5263" y="7585"/>
                  <a:pt x="4811" y="7394"/>
                  <a:pt x="4335" y="7394"/>
                </a:cubicBezTo>
                <a:lnTo>
                  <a:pt x="5585" y="6144"/>
                </a:lnTo>
                <a:close/>
                <a:moveTo>
                  <a:pt x="5918" y="6144"/>
                </a:moveTo>
                <a:lnTo>
                  <a:pt x="7168" y="7394"/>
                </a:lnTo>
                <a:cubicBezTo>
                  <a:pt x="6680" y="7394"/>
                  <a:pt x="6240" y="7573"/>
                  <a:pt x="5918" y="7918"/>
                </a:cubicBezTo>
                <a:lnTo>
                  <a:pt x="5918" y="6144"/>
                </a:lnTo>
                <a:close/>
                <a:moveTo>
                  <a:pt x="9859" y="5906"/>
                </a:moveTo>
                <a:cubicBezTo>
                  <a:pt x="9466" y="6215"/>
                  <a:pt x="9169" y="6620"/>
                  <a:pt x="8978" y="7085"/>
                </a:cubicBezTo>
                <a:cubicBezTo>
                  <a:pt x="8788" y="7549"/>
                  <a:pt x="8728" y="8037"/>
                  <a:pt x="8776" y="8525"/>
                </a:cubicBezTo>
                <a:lnTo>
                  <a:pt x="7799" y="7561"/>
                </a:lnTo>
                <a:cubicBezTo>
                  <a:pt x="7609" y="6918"/>
                  <a:pt x="7895" y="6239"/>
                  <a:pt x="8490" y="5906"/>
                </a:cubicBezTo>
                <a:close/>
                <a:moveTo>
                  <a:pt x="3001" y="5906"/>
                </a:moveTo>
                <a:cubicBezTo>
                  <a:pt x="3597" y="6239"/>
                  <a:pt x="3870" y="6918"/>
                  <a:pt x="3680" y="7561"/>
                </a:cubicBezTo>
                <a:lnTo>
                  <a:pt x="3275" y="7966"/>
                </a:lnTo>
                <a:cubicBezTo>
                  <a:pt x="3216" y="8025"/>
                  <a:pt x="3216" y="8144"/>
                  <a:pt x="3275" y="8204"/>
                </a:cubicBezTo>
                <a:cubicBezTo>
                  <a:pt x="3311" y="8228"/>
                  <a:pt x="3358" y="8251"/>
                  <a:pt x="3394" y="8251"/>
                </a:cubicBezTo>
                <a:cubicBezTo>
                  <a:pt x="3442" y="8251"/>
                  <a:pt x="3489" y="8228"/>
                  <a:pt x="3513" y="8204"/>
                </a:cubicBezTo>
                <a:lnTo>
                  <a:pt x="3918" y="7799"/>
                </a:lnTo>
                <a:cubicBezTo>
                  <a:pt x="4051" y="7759"/>
                  <a:pt x="4186" y="7740"/>
                  <a:pt x="4320" y="7740"/>
                </a:cubicBezTo>
                <a:cubicBezTo>
                  <a:pt x="4828" y="7740"/>
                  <a:pt x="5309" y="8018"/>
                  <a:pt x="5573" y="8490"/>
                </a:cubicBezTo>
                <a:lnTo>
                  <a:pt x="5573" y="9844"/>
                </a:lnTo>
                <a:lnTo>
                  <a:pt x="5573" y="9844"/>
                </a:lnTo>
                <a:cubicBezTo>
                  <a:pt x="5265" y="9458"/>
                  <a:pt x="4865" y="9166"/>
                  <a:pt x="4406" y="8978"/>
                </a:cubicBezTo>
                <a:cubicBezTo>
                  <a:pt x="4049" y="8823"/>
                  <a:pt x="3668" y="8751"/>
                  <a:pt x="3275" y="8751"/>
                </a:cubicBezTo>
                <a:cubicBezTo>
                  <a:pt x="3180" y="8751"/>
                  <a:pt x="3061" y="8751"/>
                  <a:pt x="2954" y="8763"/>
                </a:cubicBezTo>
                <a:lnTo>
                  <a:pt x="2977" y="8740"/>
                </a:lnTo>
                <a:cubicBezTo>
                  <a:pt x="3037" y="8680"/>
                  <a:pt x="3037" y="8561"/>
                  <a:pt x="2977" y="8501"/>
                </a:cubicBezTo>
                <a:cubicBezTo>
                  <a:pt x="2948" y="8472"/>
                  <a:pt x="2903" y="8457"/>
                  <a:pt x="2858" y="8457"/>
                </a:cubicBezTo>
                <a:cubicBezTo>
                  <a:pt x="2814" y="8457"/>
                  <a:pt x="2769" y="8472"/>
                  <a:pt x="2739" y="8501"/>
                </a:cubicBezTo>
                <a:lnTo>
                  <a:pt x="2716" y="8525"/>
                </a:lnTo>
                <a:cubicBezTo>
                  <a:pt x="2775" y="8037"/>
                  <a:pt x="2704" y="7549"/>
                  <a:pt x="2501" y="7085"/>
                </a:cubicBezTo>
                <a:cubicBezTo>
                  <a:pt x="2311" y="6620"/>
                  <a:pt x="2013" y="6227"/>
                  <a:pt x="1632" y="5906"/>
                </a:cubicBezTo>
                <a:close/>
                <a:moveTo>
                  <a:pt x="7165" y="7740"/>
                </a:moveTo>
                <a:cubicBezTo>
                  <a:pt x="7297" y="7740"/>
                  <a:pt x="7430" y="7759"/>
                  <a:pt x="7561" y="7799"/>
                </a:cubicBezTo>
                <a:lnTo>
                  <a:pt x="8538" y="8763"/>
                </a:lnTo>
                <a:cubicBezTo>
                  <a:pt x="8447" y="8757"/>
                  <a:pt x="8357" y="8754"/>
                  <a:pt x="8267" y="8754"/>
                </a:cubicBezTo>
                <a:cubicBezTo>
                  <a:pt x="7861" y="8754"/>
                  <a:pt x="7465" y="8822"/>
                  <a:pt x="7085" y="8978"/>
                </a:cubicBezTo>
                <a:cubicBezTo>
                  <a:pt x="6633" y="9168"/>
                  <a:pt x="6228" y="9466"/>
                  <a:pt x="5918" y="9847"/>
                </a:cubicBezTo>
                <a:lnTo>
                  <a:pt x="5918" y="8490"/>
                </a:lnTo>
                <a:cubicBezTo>
                  <a:pt x="6173" y="8018"/>
                  <a:pt x="6660" y="7740"/>
                  <a:pt x="7165" y="7740"/>
                </a:cubicBezTo>
                <a:close/>
                <a:moveTo>
                  <a:pt x="5752" y="0"/>
                </a:moveTo>
                <a:cubicBezTo>
                  <a:pt x="5656" y="0"/>
                  <a:pt x="5585" y="72"/>
                  <a:pt x="5585" y="167"/>
                </a:cubicBezTo>
                <a:lnTo>
                  <a:pt x="5585" y="1024"/>
                </a:lnTo>
                <a:cubicBezTo>
                  <a:pt x="5299" y="1560"/>
                  <a:pt x="4847" y="1977"/>
                  <a:pt x="4287" y="2203"/>
                </a:cubicBezTo>
                <a:cubicBezTo>
                  <a:pt x="3970" y="2334"/>
                  <a:pt x="3626" y="2397"/>
                  <a:pt x="3281" y="2397"/>
                </a:cubicBezTo>
                <a:cubicBezTo>
                  <a:pt x="3029" y="2397"/>
                  <a:pt x="2778" y="2364"/>
                  <a:pt x="2537" y="2298"/>
                </a:cubicBezTo>
                <a:lnTo>
                  <a:pt x="1918" y="1679"/>
                </a:lnTo>
                <a:cubicBezTo>
                  <a:pt x="1894" y="1649"/>
                  <a:pt x="1849" y="1634"/>
                  <a:pt x="1803" y="1634"/>
                </a:cubicBezTo>
                <a:cubicBezTo>
                  <a:pt x="1757" y="1634"/>
                  <a:pt x="1709" y="1649"/>
                  <a:pt x="1680" y="1679"/>
                </a:cubicBezTo>
                <a:cubicBezTo>
                  <a:pt x="1620" y="1739"/>
                  <a:pt x="1620" y="1858"/>
                  <a:pt x="1680" y="1917"/>
                </a:cubicBezTo>
                <a:lnTo>
                  <a:pt x="2299" y="2536"/>
                </a:lnTo>
                <a:cubicBezTo>
                  <a:pt x="2477" y="3108"/>
                  <a:pt x="2442" y="3727"/>
                  <a:pt x="2204" y="4287"/>
                </a:cubicBezTo>
                <a:cubicBezTo>
                  <a:pt x="1977" y="4834"/>
                  <a:pt x="1549" y="5299"/>
                  <a:pt x="1025" y="5584"/>
                </a:cubicBezTo>
                <a:lnTo>
                  <a:pt x="168" y="5584"/>
                </a:lnTo>
                <a:cubicBezTo>
                  <a:pt x="84" y="5584"/>
                  <a:pt x="1" y="5656"/>
                  <a:pt x="1" y="5751"/>
                </a:cubicBezTo>
                <a:cubicBezTo>
                  <a:pt x="1" y="5834"/>
                  <a:pt x="84" y="5906"/>
                  <a:pt x="168" y="5906"/>
                </a:cubicBezTo>
                <a:lnTo>
                  <a:pt x="1025" y="5906"/>
                </a:lnTo>
                <a:cubicBezTo>
                  <a:pt x="1573" y="6192"/>
                  <a:pt x="1977" y="6656"/>
                  <a:pt x="2204" y="7204"/>
                </a:cubicBezTo>
                <a:cubicBezTo>
                  <a:pt x="2430" y="7751"/>
                  <a:pt x="2465" y="8382"/>
                  <a:pt x="2299" y="8966"/>
                </a:cubicBezTo>
                <a:lnTo>
                  <a:pt x="1680" y="9573"/>
                </a:lnTo>
                <a:cubicBezTo>
                  <a:pt x="1620" y="9632"/>
                  <a:pt x="1620" y="9752"/>
                  <a:pt x="1680" y="9811"/>
                </a:cubicBezTo>
                <a:cubicBezTo>
                  <a:pt x="1715" y="9835"/>
                  <a:pt x="1763" y="9859"/>
                  <a:pt x="1799" y="9859"/>
                </a:cubicBezTo>
                <a:cubicBezTo>
                  <a:pt x="1846" y="9859"/>
                  <a:pt x="1894" y="9835"/>
                  <a:pt x="1918" y="9811"/>
                </a:cubicBezTo>
                <a:lnTo>
                  <a:pt x="2537" y="9204"/>
                </a:lnTo>
                <a:cubicBezTo>
                  <a:pt x="2786" y="9126"/>
                  <a:pt x="3044" y="9087"/>
                  <a:pt x="3302" y="9087"/>
                </a:cubicBezTo>
                <a:cubicBezTo>
                  <a:pt x="3636" y="9087"/>
                  <a:pt x="3971" y="9153"/>
                  <a:pt x="4287" y="9287"/>
                </a:cubicBezTo>
                <a:cubicBezTo>
                  <a:pt x="4835" y="9513"/>
                  <a:pt x="5299" y="9942"/>
                  <a:pt x="5585" y="10466"/>
                </a:cubicBezTo>
                <a:lnTo>
                  <a:pt x="5585" y="11323"/>
                </a:lnTo>
                <a:cubicBezTo>
                  <a:pt x="5585" y="11418"/>
                  <a:pt x="5656" y="11490"/>
                  <a:pt x="5752" y="11490"/>
                </a:cubicBezTo>
                <a:cubicBezTo>
                  <a:pt x="5835" y="11490"/>
                  <a:pt x="5906" y="11418"/>
                  <a:pt x="5906" y="11323"/>
                </a:cubicBezTo>
                <a:lnTo>
                  <a:pt x="5906" y="10466"/>
                </a:lnTo>
                <a:cubicBezTo>
                  <a:pt x="6192" y="9930"/>
                  <a:pt x="6656" y="9513"/>
                  <a:pt x="7204" y="9287"/>
                </a:cubicBezTo>
                <a:cubicBezTo>
                  <a:pt x="7522" y="9159"/>
                  <a:pt x="7859" y="9095"/>
                  <a:pt x="8198" y="9095"/>
                </a:cubicBezTo>
                <a:cubicBezTo>
                  <a:pt x="8456" y="9095"/>
                  <a:pt x="8714" y="9132"/>
                  <a:pt x="8966" y="9204"/>
                </a:cubicBezTo>
                <a:lnTo>
                  <a:pt x="9574" y="9811"/>
                </a:lnTo>
                <a:cubicBezTo>
                  <a:pt x="9609" y="9835"/>
                  <a:pt x="9645" y="9859"/>
                  <a:pt x="9693" y="9859"/>
                </a:cubicBezTo>
                <a:cubicBezTo>
                  <a:pt x="9740" y="9859"/>
                  <a:pt x="9776" y="9835"/>
                  <a:pt x="9812" y="9811"/>
                </a:cubicBezTo>
                <a:cubicBezTo>
                  <a:pt x="9871" y="9752"/>
                  <a:pt x="9871" y="9632"/>
                  <a:pt x="9812" y="9573"/>
                </a:cubicBezTo>
                <a:lnTo>
                  <a:pt x="9204" y="8966"/>
                </a:lnTo>
                <a:cubicBezTo>
                  <a:pt x="9026" y="8382"/>
                  <a:pt x="9050" y="7775"/>
                  <a:pt x="9288" y="7204"/>
                </a:cubicBezTo>
                <a:cubicBezTo>
                  <a:pt x="9514" y="6656"/>
                  <a:pt x="9943" y="6192"/>
                  <a:pt x="10466" y="5906"/>
                </a:cubicBezTo>
                <a:lnTo>
                  <a:pt x="11324" y="5906"/>
                </a:lnTo>
                <a:cubicBezTo>
                  <a:pt x="11419" y="5906"/>
                  <a:pt x="11490" y="5834"/>
                  <a:pt x="11490" y="5751"/>
                </a:cubicBezTo>
                <a:cubicBezTo>
                  <a:pt x="11490" y="5656"/>
                  <a:pt x="11419" y="5584"/>
                  <a:pt x="11336" y="5584"/>
                </a:cubicBezTo>
                <a:lnTo>
                  <a:pt x="10466" y="5584"/>
                </a:lnTo>
                <a:cubicBezTo>
                  <a:pt x="9931" y="5299"/>
                  <a:pt x="9514" y="4834"/>
                  <a:pt x="9288" y="4287"/>
                </a:cubicBezTo>
                <a:cubicBezTo>
                  <a:pt x="9073" y="3739"/>
                  <a:pt x="9038" y="3108"/>
                  <a:pt x="9204" y="2536"/>
                </a:cubicBezTo>
                <a:lnTo>
                  <a:pt x="9812" y="1917"/>
                </a:lnTo>
                <a:cubicBezTo>
                  <a:pt x="9871" y="1858"/>
                  <a:pt x="9871" y="1739"/>
                  <a:pt x="9812" y="1679"/>
                </a:cubicBezTo>
                <a:cubicBezTo>
                  <a:pt x="9782" y="1649"/>
                  <a:pt x="9737" y="1634"/>
                  <a:pt x="9693" y="1634"/>
                </a:cubicBezTo>
                <a:cubicBezTo>
                  <a:pt x="9648" y="1634"/>
                  <a:pt x="9603" y="1649"/>
                  <a:pt x="9574" y="1679"/>
                </a:cubicBezTo>
                <a:lnTo>
                  <a:pt x="8966" y="2298"/>
                </a:lnTo>
                <a:cubicBezTo>
                  <a:pt x="8720" y="2374"/>
                  <a:pt x="8470" y="2411"/>
                  <a:pt x="8220" y="2411"/>
                </a:cubicBezTo>
                <a:cubicBezTo>
                  <a:pt x="7877" y="2411"/>
                  <a:pt x="7535" y="2341"/>
                  <a:pt x="7204" y="2203"/>
                </a:cubicBezTo>
                <a:cubicBezTo>
                  <a:pt x="6656" y="1977"/>
                  <a:pt x="6192" y="1548"/>
                  <a:pt x="5918" y="1024"/>
                </a:cubicBezTo>
                <a:lnTo>
                  <a:pt x="5918" y="167"/>
                </a:lnTo>
                <a:cubicBezTo>
                  <a:pt x="5918" y="72"/>
                  <a:pt x="5835" y="0"/>
                  <a:pt x="5752"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0"/>
          <p:cNvSpPr/>
          <p:nvPr/>
        </p:nvSpPr>
        <p:spPr>
          <a:xfrm>
            <a:off x="6553200" y="1772285"/>
            <a:ext cx="533400" cy="304800"/>
          </a:xfrm>
          <a:prstGeom prst="rightArrow">
            <a:avLst>
              <a:gd fmla="val 50000" name="adj1"/>
              <a:gd fmla="val 50000" name="adj2"/>
            </a:avLst>
          </a:prstGeom>
          <a:solidFill>
            <a:schemeClr val="accent1"/>
          </a:solidFill>
          <a:ln cap="flat" cmpd="sng" w="25400">
            <a:solidFill>
              <a:srgbClr val="478C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1"/>
          <p:cNvSpPr/>
          <p:nvPr/>
        </p:nvSpPr>
        <p:spPr>
          <a:xfrm>
            <a:off x="291275" y="1035340"/>
            <a:ext cx="1958100" cy="501600"/>
          </a:xfrm>
          <a:prstGeom prst="roundRect">
            <a:avLst>
              <a:gd fmla="val 50000" name="adj"/>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11"/>
          <p:cNvSpPr/>
          <p:nvPr/>
        </p:nvSpPr>
        <p:spPr>
          <a:xfrm>
            <a:off x="291275" y="2572279"/>
            <a:ext cx="1958100" cy="501600"/>
          </a:xfrm>
          <a:prstGeom prst="roundRect">
            <a:avLst>
              <a:gd fmla="val 50000" name="adj"/>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11"/>
          <p:cNvSpPr/>
          <p:nvPr/>
        </p:nvSpPr>
        <p:spPr>
          <a:xfrm flipH="1">
            <a:off x="4429818" y="1809525"/>
            <a:ext cx="1958100" cy="501600"/>
          </a:xfrm>
          <a:prstGeom prst="roundRect">
            <a:avLst>
              <a:gd fmla="val 50000" name="adj"/>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11"/>
          <p:cNvSpPr/>
          <p:nvPr/>
        </p:nvSpPr>
        <p:spPr>
          <a:xfrm flipH="1">
            <a:off x="4430453" y="3333129"/>
            <a:ext cx="1958100" cy="501600"/>
          </a:xfrm>
          <a:prstGeom prst="roundRect">
            <a:avLst>
              <a:gd fmla="val 50000" name="adj"/>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11"/>
          <p:cNvSpPr/>
          <p:nvPr/>
        </p:nvSpPr>
        <p:spPr>
          <a:xfrm>
            <a:off x="3539428" y="1227190"/>
            <a:ext cx="117900" cy="1179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33" name="Google Shape;633;p11"/>
          <p:cNvCxnSpPr>
            <a:endCxn id="632" idx="2"/>
          </p:cNvCxnSpPr>
          <p:nvPr/>
        </p:nvCxnSpPr>
        <p:spPr>
          <a:xfrm>
            <a:off x="2181028" y="1286140"/>
            <a:ext cx="1358400" cy="0"/>
          </a:xfrm>
          <a:prstGeom prst="straightConnector1">
            <a:avLst/>
          </a:prstGeom>
          <a:noFill/>
          <a:ln cap="flat" cmpd="sng" w="19050">
            <a:solidFill>
              <a:schemeClr val="dk1"/>
            </a:solidFill>
            <a:prstDash val="solid"/>
            <a:round/>
            <a:headEnd len="sm" w="sm" type="none"/>
            <a:tailEnd len="sm" w="sm" type="none"/>
          </a:ln>
        </p:spPr>
      </p:cxnSp>
      <p:sp>
        <p:nvSpPr>
          <p:cNvPr id="634" name="Google Shape;634;p11"/>
          <p:cNvSpPr/>
          <p:nvPr/>
        </p:nvSpPr>
        <p:spPr>
          <a:xfrm>
            <a:off x="1759625" y="2612329"/>
            <a:ext cx="421500" cy="4215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11"/>
          <p:cNvSpPr/>
          <p:nvPr/>
        </p:nvSpPr>
        <p:spPr>
          <a:xfrm>
            <a:off x="3539428" y="2764129"/>
            <a:ext cx="117900" cy="1179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36" name="Google Shape;636;p11"/>
          <p:cNvCxnSpPr>
            <a:stCxn id="634" idx="6"/>
            <a:endCxn id="635" idx="2"/>
          </p:cNvCxnSpPr>
          <p:nvPr/>
        </p:nvCxnSpPr>
        <p:spPr>
          <a:xfrm>
            <a:off x="2181125" y="2823079"/>
            <a:ext cx="1358400" cy="0"/>
          </a:xfrm>
          <a:prstGeom prst="straightConnector1">
            <a:avLst/>
          </a:prstGeom>
          <a:noFill/>
          <a:ln cap="flat" cmpd="sng" w="19050">
            <a:solidFill>
              <a:schemeClr val="dk1"/>
            </a:solidFill>
            <a:prstDash val="solid"/>
            <a:round/>
            <a:headEnd len="sm" w="sm" type="none"/>
            <a:tailEnd len="sm" w="sm" type="none"/>
          </a:ln>
        </p:spPr>
      </p:cxnSp>
      <p:sp>
        <p:nvSpPr>
          <p:cNvPr id="637" name="Google Shape;637;p11"/>
          <p:cNvSpPr/>
          <p:nvPr/>
        </p:nvSpPr>
        <p:spPr>
          <a:xfrm flipH="1">
            <a:off x="4498068" y="1849575"/>
            <a:ext cx="421500" cy="4215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1"/>
          <p:cNvSpPr/>
          <p:nvPr/>
        </p:nvSpPr>
        <p:spPr>
          <a:xfrm flipH="1">
            <a:off x="3886100" y="1982960"/>
            <a:ext cx="117900" cy="1179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39" name="Google Shape;639;p11"/>
          <p:cNvCxnSpPr>
            <a:stCxn id="637" idx="6"/>
            <a:endCxn id="638" idx="2"/>
          </p:cNvCxnSpPr>
          <p:nvPr/>
        </p:nvCxnSpPr>
        <p:spPr>
          <a:xfrm rot="10800000">
            <a:off x="4003968" y="2042025"/>
            <a:ext cx="494100" cy="18300"/>
          </a:xfrm>
          <a:prstGeom prst="straightConnector1">
            <a:avLst/>
          </a:prstGeom>
          <a:noFill/>
          <a:ln cap="flat" cmpd="sng" w="19050">
            <a:solidFill>
              <a:schemeClr val="dk1"/>
            </a:solidFill>
            <a:prstDash val="solid"/>
            <a:round/>
            <a:headEnd len="sm" w="sm" type="none"/>
            <a:tailEnd len="sm" w="sm" type="none"/>
          </a:ln>
        </p:spPr>
      </p:cxnSp>
      <p:sp>
        <p:nvSpPr>
          <p:cNvPr id="640" name="Google Shape;640;p11"/>
          <p:cNvSpPr/>
          <p:nvPr/>
        </p:nvSpPr>
        <p:spPr>
          <a:xfrm flipH="1">
            <a:off x="4498703" y="3373179"/>
            <a:ext cx="421500" cy="4215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1"/>
          <p:cNvSpPr/>
          <p:nvPr/>
        </p:nvSpPr>
        <p:spPr>
          <a:xfrm flipH="1">
            <a:off x="3022500" y="3524979"/>
            <a:ext cx="117900" cy="1179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42" name="Google Shape;642;p11"/>
          <p:cNvCxnSpPr>
            <a:stCxn id="640" idx="6"/>
            <a:endCxn id="641" idx="2"/>
          </p:cNvCxnSpPr>
          <p:nvPr/>
        </p:nvCxnSpPr>
        <p:spPr>
          <a:xfrm rot="10800000">
            <a:off x="3140303" y="3583929"/>
            <a:ext cx="1358400" cy="0"/>
          </a:xfrm>
          <a:prstGeom prst="straightConnector1">
            <a:avLst/>
          </a:prstGeom>
          <a:noFill/>
          <a:ln cap="flat" cmpd="sng" w="19050">
            <a:solidFill>
              <a:schemeClr val="dk1"/>
            </a:solidFill>
            <a:prstDash val="solid"/>
            <a:round/>
            <a:headEnd len="sm" w="sm" type="none"/>
            <a:tailEnd len="sm" w="sm" type="none"/>
          </a:ln>
        </p:spPr>
      </p:cxnSp>
      <p:sp>
        <p:nvSpPr>
          <p:cNvPr id="643" name="Google Shape;643;p11"/>
          <p:cNvSpPr txBox="1"/>
          <p:nvPr>
            <p:ph type="title"/>
          </p:nvPr>
        </p:nvSpPr>
        <p:spPr>
          <a:xfrm>
            <a:off x="228600" y="133985"/>
            <a:ext cx="5317490" cy="320675"/>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b="1" lang="en-US">
                <a:solidFill>
                  <a:schemeClr val="dk1"/>
                </a:solidFill>
              </a:rPr>
              <a:t>Zone </a:t>
            </a:r>
            <a:r>
              <a:rPr b="1" lang="en-US">
                <a:solidFill>
                  <a:schemeClr val="dk1"/>
                </a:solidFill>
                <a:latin typeface="Tahoma"/>
                <a:ea typeface="Tahoma"/>
                <a:cs typeface="Tahoma"/>
                <a:sym typeface="Tahoma"/>
              </a:rPr>
              <a:t>III</a:t>
            </a:r>
            <a:endParaRPr b="1">
              <a:solidFill>
                <a:schemeClr val="dk1"/>
              </a:solidFill>
              <a:latin typeface="Tahoma"/>
              <a:ea typeface="Tahoma"/>
              <a:cs typeface="Tahoma"/>
              <a:sym typeface="Tahoma"/>
            </a:endParaRPr>
          </a:p>
        </p:txBody>
      </p:sp>
      <p:sp>
        <p:nvSpPr>
          <p:cNvPr id="644" name="Google Shape;644;p11"/>
          <p:cNvSpPr txBox="1"/>
          <p:nvPr>
            <p:ph idx="1" type="subTitle"/>
          </p:nvPr>
        </p:nvSpPr>
        <p:spPr>
          <a:xfrm>
            <a:off x="291275" y="1035440"/>
            <a:ext cx="1358400" cy="501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500"/>
              <a:buNone/>
            </a:pPr>
            <a:r>
              <a:rPr lang="en-US" sz="2000"/>
              <a:t>Borders</a:t>
            </a:r>
            <a:endParaRPr sz="2000"/>
          </a:p>
        </p:txBody>
      </p:sp>
      <p:sp>
        <p:nvSpPr>
          <p:cNvPr id="645" name="Google Shape;645;p11"/>
          <p:cNvSpPr txBox="1"/>
          <p:nvPr>
            <p:ph idx="2" type="subTitle"/>
          </p:nvPr>
        </p:nvSpPr>
        <p:spPr>
          <a:xfrm>
            <a:off x="3733800" y="1035050"/>
            <a:ext cx="3024505" cy="5016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000"/>
              <a:buNone/>
            </a:pPr>
            <a:r>
              <a:rPr lang="en-US" sz="1600"/>
              <a:t>Angle of mandible Base of skull</a:t>
            </a:r>
            <a:endParaRPr sz="1600"/>
          </a:p>
        </p:txBody>
      </p:sp>
      <p:sp>
        <p:nvSpPr>
          <p:cNvPr id="646" name="Google Shape;646;p11"/>
          <p:cNvSpPr txBox="1"/>
          <p:nvPr>
            <p:ph idx="3" type="subTitle"/>
          </p:nvPr>
        </p:nvSpPr>
        <p:spPr>
          <a:xfrm>
            <a:off x="135255" y="2572385"/>
            <a:ext cx="1620520" cy="50165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500"/>
              <a:buNone/>
            </a:pPr>
            <a:r>
              <a:rPr lang="en-US" sz="2000"/>
              <a:t>Respiratory</a:t>
            </a:r>
            <a:endParaRPr sz="2000"/>
          </a:p>
        </p:txBody>
      </p:sp>
      <p:sp>
        <p:nvSpPr>
          <p:cNvPr id="647" name="Google Shape;647;p11"/>
          <p:cNvSpPr txBox="1"/>
          <p:nvPr>
            <p:ph idx="4" type="subTitle"/>
          </p:nvPr>
        </p:nvSpPr>
        <p:spPr>
          <a:xfrm>
            <a:off x="3733800" y="2572385"/>
            <a:ext cx="2654300" cy="5016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000"/>
              <a:buNone/>
            </a:pPr>
            <a:r>
              <a:rPr lang="en-US" sz="1600">
                <a:latin typeface="Tahoma"/>
                <a:ea typeface="Tahoma"/>
                <a:cs typeface="Tahoma"/>
                <a:sym typeface="Tahoma"/>
              </a:rPr>
              <a:t>pharynx, mainly the oropharynx</a:t>
            </a:r>
            <a:endParaRPr sz="1600">
              <a:latin typeface="Tahoma"/>
              <a:ea typeface="Tahoma"/>
              <a:cs typeface="Tahoma"/>
              <a:sym typeface="Tahoma"/>
            </a:endParaRPr>
          </a:p>
        </p:txBody>
      </p:sp>
      <p:sp>
        <p:nvSpPr>
          <p:cNvPr id="648" name="Google Shape;648;p11"/>
          <p:cNvSpPr txBox="1"/>
          <p:nvPr>
            <p:ph idx="5" type="subTitle"/>
          </p:nvPr>
        </p:nvSpPr>
        <p:spPr>
          <a:xfrm>
            <a:off x="5029365" y="1809575"/>
            <a:ext cx="1358400" cy="50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US" sz="2000"/>
              <a:t>Vascular</a:t>
            </a:r>
            <a:endParaRPr sz="2000"/>
          </a:p>
        </p:txBody>
      </p:sp>
      <p:sp>
        <p:nvSpPr>
          <p:cNvPr id="649" name="Google Shape;649;p11"/>
          <p:cNvSpPr txBox="1"/>
          <p:nvPr>
            <p:ph idx="6" type="subTitle"/>
          </p:nvPr>
        </p:nvSpPr>
        <p:spPr>
          <a:xfrm>
            <a:off x="86995" y="1809115"/>
            <a:ext cx="3778250" cy="50165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r>
              <a:rPr lang="en-US" sz="1600">
                <a:latin typeface="Tahoma"/>
                <a:ea typeface="Tahoma"/>
                <a:cs typeface="Tahoma"/>
                <a:sym typeface="Tahoma"/>
              </a:rPr>
              <a:t>Proximal internal and external carotids vertebral arteries </a:t>
            </a:r>
            <a:endParaRPr sz="1600">
              <a:latin typeface="Tahoma"/>
              <a:ea typeface="Tahoma"/>
              <a:cs typeface="Tahoma"/>
              <a:sym typeface="Tahoma"/>
            </a:endParaRPr>
          </a:p>
          <a:p>
            <a:pPr indent="0" lvl="0" marL="0" rtl="0" algn="r">
              <a:lnSpc>
                <a:spcPct val="100000"/>
              </a:lnSpc>
              <a:spcBef>
                <a:spcPts val="0"/>
              </a:spcBef>
              <a:spcAft>
                <a:spcPts val="0"/>
              </a:spcAft>
              <a:buSzPts val="1000"/>
              <a:buNone/>
            </a:pPr>
            <a:r>
              <a:rPr lang="en-US" sz="1600">
                <a:latin typeface="Tahoma"/>
                <a:ea typeface="Tahoma"/>
                <a:cs typeface="Tahoma"/>
                <a:sym typeface="Tahoma"/>
              </a:rPr>
              <a:t>uppermost segments of jugular vein</a:t>
            </a:r>
            <a:endParaRPr sz="1600">
              <a:latin typeface="Tahoma"/>
              <a:ea typeface="Tahoma"/>
              <a:cs typeface="Tahoma"/>
              <a:sym typeface="Tahoma"/>
            </a:endParaRPr>
          </a:p>
        </p:txBody>
      </p:sp>
      <p:sp>
        <p:nvSpPr>
          <p:cNvPr id="650" name="Google Shape;650;p11"/>
          <p:cNvSpPr txBox="1"/>
          <p:nvPr>
            <p:ph idx="7" type="subTitle"/>
          </p:nvPr>
        </p:nvSpPr>
        <p:spPr>
          <a:xfrm>
            <a:off x="5030000" y="3333729"/>
            <a:ext cx="1358400" cy="50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US" sz="2000"/>
              <a:t>Nural</a:t>
            </a:r>
            <a:endParaRPr sz="2000"/>
          </a:p>
        </p:txBody>
      </p:sp>
      <p:sp>
        <p:nvSpPr>
          <p:cNvPr id="651" name="Google Shape;651;p11"/>
          <p:cNvSpPr txBox="1"/>
          <p:nvPr>
            <p:ph idx="8" type="subTitle"/>
          </p:nvPr>
        </p:nvSpPr>
        <p:spPr>
          <a:xfrm>
            <a:off x="251460" y="3333750"/>
            <a:ext cx="2694940" cy="50165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r>
              <a:rPr lang="en-US" sz="1600">
                <a:latin typeface="Tahoma"/>
                <a:ea typeface="Tahoma"/>
                <a:cs typeface="Tahoma"/>
                <a:sym typeface="Tahoma"/>
              </a:rPr>
              <a:t>cranial nerves 9–12</a:t>
            </a:r>
            <a:endParaRPr sz="1600">
              <a:latin typeface="Tahoma"/>
              <a:ea typeface="Tahoma"/>
              <a:cs typeface="Tahoma"/>
              <a:sym typeface="Tahoma"/>
            </a:endParaRPr>
          </a:p>
        </p:txBody>
      </p:sp>
      <p:pic>
        <p:nvPicPr>
          <p:cNvPr id="652" name="Google Shape;652;p11"/>
          <p:cNvPicPr preferRelativeResize="0"/>
          <p:nvPr/>
        </p:nvPicPr>
        <p:blipFill rotWithShape="1">
          <a:blip r:embed="rId3">
            <a:alphaModFix/>
          </a:blip>
          <a:srcRect b="0" l="0" r="0" t="0"/>
          <a:stretch/>
        </p:blipFill>
        <p:spPr>
          <a:xfrm>
            <a:off x="7086600" y="-27305"/>
            <a:ext cx="4500245" cy="2665730"/>
          </a:xfrm>
          <a:prstGeom prst="rect">
            <a:avLst/>
          </a:prstGeom>
          <a:noFill/>
          <a:ln>
            <a:noFill/>
          </a:ln>
        </p:spPr>
      </p:pic>
      <p:grpSp>
        <p:nvGrpSpPr>
          <p:cNvPr id="653" name="Google Shape;653;p11"/>
          <p:cNvGrpSpPr/>
          <p:nvPr/>
        </p:nvGrpSpPr>
        <p:grpSpPr>
          <a:xfrm>
            <a:off x="4530325" y="1870322"/>
            <a:ext cx="368307" cy="367033"/>
            <a:chOff x="7100170" y="1500117"/>
            <a:chExt cx="368307" cy="367033"/>
          </a:xfrm>
        </p:grpSpPr>
        <p:sp>
          <p:nvSpPr>
            <p:cNvPr id="654" name="Google Shape;654;p11"/>
            <p:cNvSpPr/>
            <p:nvPr/>
          </p:nvSpPr>
          <p:spPr>
            <a:xfrm>
              <a:off x="7328698" y="1501041"/>
              <a:ext cx="139780" cy="97126"/>
            </a:xfrm>
            <a:custGeom>
              <a:rect b="b" l="l" r="r" t="t"/>
              <a:pathLst>
                <a:path extrusionOk="0" h="3049" w="4388">
                  <a:moveTo>
                    <a:pt x="1894" y="0"/>
                  </a:moveTo>
                  <a:cubicBezTo>
                    <a:pt x="1861" y="0"/>
                    <a:pt x="1826" y="8"/>
                    <a:pt x="1792" y="25"/>
                  </a:cubicBezTo>
                  <a:cubicBezTo>
                    <a:pt x="1066" y="501"/>
                    <a:pt x="208" y="1728"/>
                    <a:pt x="30" y="2871"/>
                  </a:cubicBezTo>
                  <a:cubicBezTo>
                    <a:pt x="0" y="2960"/>
                    <a:pt x="86" y="3049"/>
                    <a:pt x="184" y="3049"/>
                  </a:cubicBezTo>
                  <a:cubicBezTo>
                    <a:pt x="204" y="3049"/>
                    <a:pt x="224" y="3045"/>
                    <a:pt x="244" y="3037"/>
                  </a:cubicBezTo>
                  <a:cubicBezTo>
                    <a:pt x="1459" y="2549"/>
                    <a:pt x="2768" y="2216"/>
                    <a:pt x="4114" y="2097"/>
                  </a:cubicBezTo>
                  <a:lnTo>
                    <a:pt x="4221" y="2097"/>
                  </a:lnTo>
                  <a:cubicBezTo>
                    <a:pt x="4316" y="2097"/>
                    <a:pt x="4388" y="2025"/>
                    <a:pt x="4388" y="1930"/>
                  </a:cubicBezTo>
                  <a:cubicBezTo>
                    <a:pt x="4388" y="1847"/>
                    <a:pt x="4316" y="1775"/>
                    <a:pt x="4221" y="1775"/>
                  </a:cubicBezTo>
                  <a:cubicBezTo>
                    <a:pt x="3506" y="1787"/>
                    <a:pt x="1875" y="2085"/>
                    <a:pt x="423" y="2632"/>
                  </a:cubicBezTo>
                  <a:cubicBezTo>
                    <a:pt x="709" y="1573"/>
                    <a:pt x="1494" y="656"/>
                    <a:pt x="1994" y="311"/>
                  </a:cubicBezTo>
                  <a:cubicBezTo>
                    <a:pt x="2066" y="263"/>
                    <a:pt x="2090" y="168"/>
                    <a:pt x="2030" y="73"/>
                  </a:cubicBezTo>
                  <a:cubicBezTo>
                    <a:pt x="2007" y="26"/>
                    <a:pt x="1954" y="0"/>
                    <a:pt x="1894"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1"/>
            <p:cNvSpPr/>
            <p:nvPr/>
          </p:nvSpPr>
          <p:spPr>
            <a:xfrm>
              <a:off x="7100170" y="1500117"/>
              <a:ext cx="192691" cy="307942"/>
            </a:xfrm>
            <a:custGeom>
              <a:rect b="b" l="l" r="r" t="t"/>
              <a:pathLst>
                <a:path extrusionOk="0" h="9667" w="6049">
                  <a:moveTo>
                    <a:pt x="4144" y="5007"/>
                  </a:moveTo>
                  <a:lnTo>
                    <a:pt x="4144" y="5007"/>
                  </a:lnTo>
                  <a:cubicBezTo>
                    <a:pt x="4025" y="5221"/>
                    <a:pt x="4001" y="5317"/>
                    <a:pt x="4013" y="5674"/>
                  </a:cubicBezTo>
                  <a:cubicBezTo>
                    <a:pt x="4025" y="5995"/>
                    <a:pt x="4013" y="6043"/>
                    <a:pt x="3727" y="6281"/>
                  </a:cubicBezTo>
                  <a:cubicBezTo>
                    <a:pt x="3513" y="6460"/>
                    <a:pt x="3453" y="6531"/>
                    <a:pt x="3299" y="6852"/>
                  </a:cubicBezTo>
                  <a:cubicBezTo>
                    <a:pt x="3168" y="7162"/>
                    <a:pt x="3132" y="7186"/>
                    <a:pt x="2763" y="7281"/>
                  </a:cubicBezTo>
                  <a:cubicBezTo>
                    <a:pt x="2477" y="7341"/>
                    <a:pt x="2382" y="7388"/>
                    <a:pt x="2096" y="7626"/>
                  </a:cubicBezTo>
                  <a:cubicBezTo>
                    <a:pt x="2001" y="7698"/>
                    <a:pt x="1917" y="7781"/>
                    <a:pt x="1846" y="7805"/>
                  </a:cubicBezTo>
                  <a:cubicBezTo>
                    <a:pt x="1757" y="7831"/>
                    <a:pt x="1702" y="7841"/>
                    <a:pt x="1660" y="7841"/>
                  </a:cubicBezTo>
                  <a:cubicBezTo>
                    <a:pt x="1607" y="7841"/>
                    <a:pt x="1573" y="7825"/>
                    <a:pt x="1513" y="7805"/>
                  </a:cubicBezTo>
                  <a:cubicBezTo>
                    <a:pt x="1751" y="7483"/>
                    <a:pt x="1977" y="7162"/>
                    <a:pt x="2227" y="6864"/>
                  </a:cubicBezTo>
                  <a:cubicBezTo>
                    <a:pt x="2822" y="6174"/>
                    <a:pt x="3465" y="5555"/>
                    <a:pt x="4144" y="5007"/>
                  </a:cubicBezTo>
                  <a:close/>
                  <a:moveTo>
                    <a:pt x="5864" y="0"/>
                  </a:moveTo>
                  <a:cubicBezTo>
                    <a:pt x="5808" y="0"/>
                    <a:pt x="5754" y="31"/>
                    <a:pt x="5716" y="78"/>
                  </a:cubicBezTo>
                  <a:cubicBezTo>
                    <a:pt x="4858" y="1257"/>
                    <a:pt x="4549" y="2697"/>
                    <a:pt x="4668" y="4174"/>
                  </a:cubicBezTo>
                  <a:cubicBezTo>
                    <a:pt x="2715" y="5543"/>
                    <a:pt x="1144" y="7400"/>
                    <a:pt x="36" y="9424"/>
                  </a:cubicBezTo>
                  <a:cubicBezTo>
                    <a:pt x="1" y="9496"/>
                    <a:pt x="24" y="9603"/>
                    <a:pt x="96" y="9650"/>
                  </a:cubicBezTo>
                  <a:cubicBezTo>
                    <a:pt x="122" y="9661"/>
                    <a:pt x="149" y="9667"/>
                    <a:pt x="175" y="9667"/>
                  </a:cubicBezTo>
                  <a:cubicBezTo>
                    <a:pt x="234" y="9667"/>
                    <a:pt x="289" y="9640"/>
                    <a:pt x="322" y="9591"/>
                  </a:cubicBezTo>
                  <a:cubicBezTo>
                    <a:pt x="608" y="9067"/>
                    <a:pt x="917" y="8579"/>
                    <a:pt x="1251" y="8103"/>
                  </a:cubicBezTo>
                  <a:cubicBezTo>
                    <a:pt x="1424" y="8111"/>
                    <a:pt x="1483" y="8176"/>
                    <a:pt x="1641" y="8176"/>
                  </a:cubicBezTo>
                  <a:cubicBezTo>
                    <a:pt x="1711" y="8176"/>
                    <a:pt x="1801" y="8163"/>
                    <a:pt x="1929" y="8126"/>
                  </a:cubicBezTo>
                  <a:cubicBezTo>
                    <a:pt x="2179" y="8055"/>
                    <a:pt x="2358" y="7805"/>
                    <a:pt x="2584" y="7686"/>
                  </a:cubicBezTo>
                  <a:cubicBezTo>
                    <a:pt x="2644" y="7650"/>
                    <a:pt x="2739" y="7626"/>
                    <a:pt x="2834" y="7603"/>
                  </a:cubicBezTo>
                  <a:cubicBezTo>
                    <a:pt x="3311" y="7507"/>
                    <a:pt x="3430" y="7388"/>
                    <a:pt x="3608" y="6983"/>
                  </a:cubicBezTo>
                  <a:cubicBezTo>
                    <a:pt x="3727" y="6710"/>
                    <a:pt x="3763" y="6698"/>
                    <a:pt x="3942" y="6531"/>
                  </a:cubicBezTo>
                  <a:cubicBezTo>
                    <a:pt x="4323" y="6221"/>
                    <a:pt x="4370" y="6079"/>
                    <a:pt x="4358" y="5662"/>
                  </a:cubicBezTo>
                  <a:cubicBezTo>
                    <a:pt x="4346" y="5364"/>
                    <a:pt x="4358" y="5317"/>
                    <a:pt x="4477" y="5090"/>
                  </a:cubicBezTo>
                  <a:cubicBezTo>
                    <a:pt x="4549" y="4959"/>
                    <a:pt x="4620" y="4793"/>
                    <a:pt x="4644" y="4614"/>
                  </a:cubicBezTo>
                  <a:lnTo>
                    <a:pt x="4954" y="4388"/>
                  </a:lnTo>
                  <a:cubicBezTo>
                    <a:pt x="5001" y="4364"/>
                    <a:pt x="5025" y="4305"/>
                    <a:pt x="5025" y="4245"/>
                  </a:cubicBezTo>
                  <a:cubicBezTo>
                    <a:pt x="4894" y="2840"/>
                    <a:pt x="5180" y="1435"/>
                    <a:pt x="5989" y="268"/>
                  </a:cubicBezTo>
                  <a:cubicBezTo>
                    <a:pt x="6049" y="197"/>
                    <a:pt x="6025" y="90"/>
                    <a:pt x="5954" y="30"/>
                  </a:cubicBezTo>
                  <a:cubicBezTo>
                    <a:pt x="5924" y="9"/>
                    <a:pt x="5894" y="0"/>
                    <a:pt x="5864"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1"/>
            <p:cNvSpPr/>
            <p:nvPr/>
          </p:nvSpPr>
          <p:spPr>
            <a:xfrm>
              <a:off x="7160089" y="1766170"/>
              <a:ext cx="19017" cy="18986"/>
            </a:xfrm>
            <a:custGeom>
              <a:rect b="b" l="l" r="r" t="t"/>
              <a:pathLst>
                <a:path extrusionOk="0" h="596" w="597">
                  <a:moveTo>
                    <a:pt x="298" y="1"/>
                  </a:moveTo>
                  <a:cubicBezTo>
                    <a:pt x="144" y="1"/>
                    <a:pt x="1" y="132"/>
                    <a:pt x="1" y="298"/>
                  </a:cubicBezTo>
                  <a:cubicBezTo>
                    <a:pt x="1" y="465"/>
                    <a:pt x="144" y="596"/>
                    <a:pt x="298" y="596"/>
                  </a:cubicBezTo>
                  <a:cubicBezTo>
                    <a:pt x="465" y="596"/>
                    <a:pt x="596" y="465"/>
                    <a:pt x="596" y="298"/>
                  </a:cubicBezTo>
                  <a:cubicBezTo>
                    <a:pt x="596" y="132"/>
                    <a:pt x="465"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1"/>
            <p:cNvSpPr/>
            <p:nvPr/>
          </p:nvSpPr>
          <p:spPr>
            <a:xfrm>
              <a:off x="7295505" y="1540031"/>
              <a:ext cx="18986" cy="19081"/>
            </a:xfrm>
            <a:custGeom>
              <a:rect b="b" l="l" r="r" t="t"/>
              <a:pathLst>
                <a:path extrusionOk="0" h="599" w="596">
                  <a:moveTo>
                    <a:pt x="332" y="1"/>
                  </a:moveTo>
                  <a:cubicBezTo>
                    <a:pt x="321" y="1"/>
                    <a:pt x="309" y="2"/>
                    <a:pt x="298" y="4"/>
                  </a:cubicBezTo>
                  <a:cubicBezTo>
                    <a:pt x="131" y="4"/>
                    <a:pt x="0" y="134"/>
                    <a:pt x="0" y="301"/>
                  </a:cubicBezTo>
                  <a:cubicBezTo>
                    <a:pt x="0" y="456"/>
                    <a:pt x="131" y="599"/>
                    <a:pt x="298" y="599"/>
                  </a:cubicBezTo>
                  <a:cubicBezTo>
                    <a:pt x="453" y="599"/>
                    <a:pt x="596" y="456"/>
                    <a:pt x="596" y="301"/>
                  </a:cubicBezTo>
                  <a:cubicBezTo>
                    <a:pt x="596" y="136"/>
                    <a:pt x="473" y="1"/>
                    <a:pt x="332"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1"/>
            <p:cNvSpPr/>
            <p:nvPr/>
          </p:nvSpPr>
          <p:spPr>
            <a:xfrm>
              <a:off x="7337968" y="1631519"/>
              <a:ext cx="19017" cy="19017"/>
            </a:xfrm>
            <a:custGeom>
              <a:rect b="b" l="l" r="r" t="t"/>
              <a:pathLst>
                <a:path extrusionOk="0" h="597" w="597">
                  <a:moveTo>
                    <a:pt x="298" y="1"/>
                  </a:moveTo>
                  <a:cubicBezTo>
                    <a:pt x="132" y="1"/>
                    <a:pt x="1" y="132"/>
                    <a:pt x="1" y="299"/>
                  </a:cubicBezTo>
                  <a:cubicBezTo>
                    <a:pt x="1" y="465"/>
                    <a:pt x="132" y="596"/>
                    <a:pt x="298" y="596"/>
                  </a:cubicBezTo>
                  <a:cubicBezTo>
                    <a:pt x="465" y="596"/>
                    <a:pt x="596" y="465"/>
                    <a:pt x="596" y="299"/>
                  </a:cubicBezTo>
                  <a:cubicBezTo>
                    <a:pt x="596" y="132"/>
                    <a:pt x="465"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11"/>
            <p:cNvSpPr/>
            <p:nvPr/>
          </p:nvSpPr>
          <p:spPr>
            <a:xfrm>
              <a:off x="7275404" y="1612947"/>
              <a:ext cx="18986" cy="18986"/>
            </a:xfrm>
            <a:custGeom>
              <a:rect b="b" l="l" r="r" t="t"/>
              <a:pathLst>
                <a:path extrusionOk="0" h="596" w="596">
                  <a:moveTo>
                    <a:pt x="298" y="1"/>
                  </a:moveTo>
                  <a:cubicBezTo>
                    <a:pt x="131" y="1"/>
                    <a:pt x="0" y="131"/>
                    <a:pt x="0" y="298"/>
                  </a:cubicBezTo>
                  <a:cubicBezTo>
                    <a:pt x="0" y="465"/>
                    <a:pt x="131" y="596"/>
                    <a:pt x="298" y="596"/>
                  </a:cubicBezTo>
                  <a:cubicBezTo>
                    <a:pt x="465" y="596"/>
                    <a:pt x="596" y="465"/>
                    <a:pt x="596" y="298"/>
                  </a:cubicBezTo>
                  <a:cubicBezTo>
                    <a:pt x="596" y="131"/>
                    <a:pt x="465"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1"/>
            <p:cNvSpPr/>
            <p:nvPr/>
          </p:nvSpPr>
          <p:spPr>
            <a:xfrm>
              <a:off x="7248837" y="1688029"/>
              <a:ext cx="19017" cy="19017"/>
            </a:xfrm>
            <a:custGeom>
              <a:rect b="b" l="l" r="r" t="t"/>
              <a:pathLst>
                <a:path extrusionOk="0" h="597" w="597">
                  <a:moveTo>
                    <a:pt x="298" y="1"/>
                  </a:moveTo>
                  <a:cubicBezTo>
                    <a:pt x="132" y="1"/>
                    <a:pt x="1" y="132"/>
                    <a:pt x="1" y="299"/>
                  </a:cubicBezTo>
                  <a:cubicBezTo>
                    <a:pt x="1" y="453"/>
                    <a:pt x="132" y="596"/>
                    <a:pt x="298" y="596"/>
                  </a:cubicBezTo>
                  <a:cubicBezTo>
                    <a:pt x="465" y="596"/>
                    <a:pt x="596" y="453"/>
                    <a:pt x="596" y="299"/>
                  </a:cubicBezTo>
                  <a:cubicBezTo>
                    <a:pt x="596" y="132"/>
                    <a:pt x="465"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11"/>
            <p:cNvSpPr/>
            <p:nvPr/>
          </p:nvSpPr>
          <p:spPr>
            <a:xfrm>
              <a:off x="7413464" y="1587527"/>
              <a:ext cx="18986" cy="19017"/>
            </a:xfrm>
            <a:custGeom>
              <a:rect b="b" l="l" r="r" t="t"/>
              <a:pathLst>
                <a:path extrusionOk="0" h="597" w="596">
                  <a:moveTo>
                    <a:pt x="298" y="1"/>
                  </a:moveTo>
                  <a:cubicBezTo>
                    <a:pt x="131" y="1"/>
                    <a:pt x="0" y="132"/>
                    <a:pt x="0" y="298"/>
                  </a:cubicBezTo>
                  <a:cubicBezTo>
                    <a:pt x="0" y="453"/>
                    <a:pt x="131" y="596"/>
                    <a:pt x="298" y="596"/>
                  </a:cubicBezTo>
                  <a:cubicBezTo>
                    <a:pt x="464" y="596"/>
                    <a:pt x="595" y="453"/>
                    <a:pt x="595" y="298"/>
                  </a:cubicBezTo>
                  <a:cubicBezTo>
                    <a:pt x="595" y="132"/>
                    <a:pt x="464"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11"/>
            <p:cNvSpPr/>
            <p:nvPr/>
          </p:nvSpPr>
          <p:spPr>
            <a:xfrm>
              <a:off x="7114218" y="1832906"/>
              <a:ext cx="18986" cy="19017"/>
            </a:xfrm>
            <a:custGeom>
              <a:rect b="b" l="l" r="r" t="t"/>
              <a:pathLst>
                <a:path extrusionOk="0" h="597" w="596">
                  <a:moveTo>
                    <a:pt x="317" y="0"/>
                  </a:moveTo>
                  <a:cubicBezTo>
                    <a:pt x="311" y="0"/>
                    <a:pt x="304" y="1"/>
                    <a:pt x="298" y="1"/>
                  </a:cubicBezTo>
                  <a:cubicBezTo>
                    <a:pt x="131" y="1"/>
                    <a:pt x="0" y="132"/>
                    <a:pt x="0" y="299"/>
                  </a:cubicBezTo>
                  <a:cubicBezTo>
                    <a:pt x="0" y="465"/>
                    <a:pt x="131" y="596"/>
                    <a:pt x="298" y="596"/>
                  </a:cubicBezTo>
                  <a:cubicBezTo>
                    <a:pt x="464" y="596"/>
                    <a:pt x="595" y="465"/>
                    <a:pt x="595" y="299"/>
                  </a:cubicBezTo>
                  <a:cubicBezTo>
                    <a:pt x="595" y="139"/>
                    <a:pt x="474" y="0"/>
                    <a:pt x="317"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11"/>
            <p:cNvSpPr/>
            <p:nvPr/>
          </p:nvSpPr>
          <p:spPr>
            <a:xfrm>
              <a:off x="7128999" y="1785506"/>
              <a:ext cx="18986" cy="19017"/>
            </a:xfrm>
            <a:custGeom>
              <a:rect b="b" l="l" r="r" t="t"/>
              <a:pathLst>
                <a:path extrusionOk="0" h="597" w="596">
                  <a:moveTo>
                    <a:pt x="319" y="0"/>
                  </a:moveTo>
                  <a:cubicBezTo>
                    <a:pt x="312" y="0"/>
                    <a:pt x="305" y="0"/>
                    <a:pt x="298" y="1"/>
                  </a:cubicBezTo>
                  <a:cubicBezTo>
                    <a:pt x="131" y="1"/>
                    <a:pt x="0" y="132"/>
                    <a:pt x="0" y="298"/>
                  </a:cubicBezTo>
                  <a:cubicBezTo>
                    <a:pt x="0" y="465"/>
                    <a:pt x="131" y="596"/>
                    <a:pt x="298" y="596"/>
                  </a:cubicBezTo>
                  <a:cubicBezTo>
                    <a:pt x="465" y="596"/>
                    <a:pt x="596" y="465"/>
                    <a:pt x="596" y="298"/>
                  </a:cubicBezTo>
                  <a:cubicBezTo>
                    <a:pt x="596" y="127"/>
                    <a:pt x="476" y="0"/>
                    <a:pt x="319"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1"/>
            <p:cNvSpPr/>
            <p:nvPr/>
          </p:nvSpPr>
          <p:spPr>
            <a:xfrm>
              <a:off x="7148335" y="1815481"/>
              <a:ext cx="18986" cy="18986"/>
            </a:xfrm>
            <a:custGeom>
              <a:rect b="b" l="l" r="r" t="t"/>
              <a:pathLst>
                <a:path extrusionOk="0" h="596" w="596">
                  <a:moveTo>
                    <a:pt x="298" y="0"/>
                  </a:moveTo>
                  <a:cubicBezTo>
                    <a:pt x="132" y="0"/>
                    <a:pt x="1" y="131"/>
                    <a:pt x="1" y="298"/>
                  </a:cubicBezTo>
                  <a:cubicBezTo>
                    <a:pt x="1" y="465"/>
                    <a:pt x="132" y="596"/>
                    <a:pt x="298" y="596"/>
                  </a:cubicBezTo>
                  <a:cubicBezTo>
                    <a:pt x="465" y="596"/>
                    <a:pt x="596" y="465"/>
                    <a:pt x="596" y="298"/>
                  </a:cubicBezTo>
                  <a:cubicBezTo>
                    <a:pt x="596" y="131"/>
                    <a:pt x="465" y="0"/>
                    <a:pt x="298"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1"/>
            <p:cNvSpPr/>
            <p:nvPr/>
          </p:nvSpPr>
          <p:spPr>
            <a:xfrm>
              <a:off x="7158592" y="1661494"/>
              <a:ext cx="208236" cy="205656"/>
            </a:xfrm>
            <a:custGeom>
              <a:rect b="b" l="l" r="r" t="t"/>
              <a:pathLst>
                <a:path extrusionOk="0" h="6456" w="6537">
                  <a:moveTo>
                    <a:pt x="2893" y="2275"/>
                  </a:moveTo>
                  <a:cubicBezTo>
                    <a:pt x="2131" y="3001"/>
                    <a:pt x="1512" y="3763"/>
                    <a:pt x="917" y="4703"/>
                  </a:cubicBezTo>
                  <a:cubicBezTo>
                    <a:pt x="905" y="4656"/>
                    <a:pt x="905" y="4596"/>
                    <a:pt x="929" y="4442"/>
                  </a:cubicBezTo>
                  <a:cubicBezTo>
                    <a:pt x="941" y="4370"/>
                    <a:pt x="1036" y="4287"/>
                    <a:pt x="1107" y="4191"/>
                  </a:cubicBezTo>
                  <a:cubicBezTo>
                    <a:pt x="1357" y="3906"/>
                    <a:pt x="1393" y="3822"/>
                    <a:pt x="1453" y="3525"/>
                  </a:cubicBezTo>
                  <a:cubicBezTo>
                    <a:pt x="1524" y="3168"/>
                    <a:pt x="1572" y="3120"/>
                    <a:pt x="1881" y="2989"/>
                  </a:cubicBezTo>
                  <a:cubicBezTo>
                    <a:pt x="2191" y="2858"/>
                    <a:pt x="2274" y="2775"/>
                    <a:pt x="2453" y="2560"/>
                  </a:cubicBezTo>
                  <a:cubicBezTo>
                    <a:pt x="2643" y="2322"/>
                    <a:pt x="2703" y="2275"/>
                    <a:pt x="2893" y="2275"/>
                  </a:cubicBezTo>
                  <a:close/>
                  <a:moveTo>
                    <a:pt x="6351" y="0"/>
                  </a:moveTo>
                  <a:cubicBezTo>
                    <a:pt x="6331" y="0"/>
                    <a:pt x="6309" y="4"/>
                    <a:pt x="6287" y="12"/>
                  </a:cubicBezTo>
                  <a:cubicBezTo>
                    <a:pt x="5144" y="453"/>
                    <a:pt x="4191" y="1072"/>
                    <a:pt x="3251" y="1917"/>
                  </a:cubicBezTo>
                  <a:cubicBezTo>
                    <a:pt x="3154" y="1917"/>
                    <a:pt x="3059" y="1911"/>
                    <a:pt x="2965" y="1911"/>
                  </a:cubicBezTo>
                  <a:cubicBezTo>
                    <a:pt x="2841" y="1911"/>
                    <a:pt x="2718" y="1923"/>
                    <a:pt x="2596" y="1977"/>
                  </a:cubicBezTo>
                  <a:cubicBezTo>
                    <a:pt x="2310" y="2108"/>
                    <a:pt x="2179" y="2406"/>
                    <a:pt x="2012" y="2525"/>
                  </a:cubicBezTo>
                  <a:cubicBezTo>
                    <a:pt x="1941" y="2584"/>
                    <a:pt x="1846" y="2620"/>
                    <a:pt x="1750" y="2656"/>
                  </a:cubicBezTo>
                  <a:cubicBezTo>
                    <a:pt x="1346" y="2834"/>
                    <a:pt x="1238" y="2941"/>
                    <a:pt x="1119" y="3430"/>
                  </a:cubicBezTo>
                  <a:cubicBezTo>
                    <a:pt x="1072" y="3668"/>
                    <a:pt x="1060" y="3715"/>
                    <a:pt x="857" y="3953"/>
                  </a:cubicBezTo>
                  <a:cubicBezTo>
                    <a:pt x="750" y="4072"/>
                    <a:pt x="643" y="4191"/>
                    <a:pt x="595" y="4334"/>
                  </a:cubicBezTo>
                  <a:cubicBezTo>
                    <a:pt x="464" y="4799"/>
                    <a:pt x="643" y="4775"/>
                    <a:pt x="631" y="5073"/>
                  </a:cubicBezTo>
                  <a:cubicBezTo>
                    <a:pt x="631" y="5084"/>
                    <a:pt x="643" y="5084"/>
                    <a:pt x="643" y="5096"/>
                  </a:cubicBezTo>
                  <a:cubicBezTo>
                    <a:pt x="381" y="5549"/>
                    <a:pt x="179" y="5942"/>
                    <a:pt x="48" y="6216"/>
                  </a:cubicBezTo>
                  <a:cubicBezTo>
                    <a:pt x="0" y="6299"/>
                    <a:pt x="48" y="6394"/>
                    <a:pt x="143" y="6442"/>
                  </a:cubicBezTo>
                  <a:cubicBezTo>
                    <a:pt x="164" y="6451"/>
                    <a:pt x="186" y="6455"/>
                    <a:pt x="208" y="6455"/>
                  </a:cubicBezTo>
                  <a:cubicBezTo>
                    <a:pt x="271" y="6455"/>
                    <a:pt x="331" y="6417"/>
                    <a:pt x="357" y="6347"/>
                  </a:cubicBezTo>
                  <a:cubicBezTo>
                    <a:pt x="643" y="5739"/>
                    <a:pt x="1274" y="4549"/>
                    <a:pt x="2322" y="3322"/>
                  </a:cubicBezTo>
                  <a:cubicBezTo>
                    <a:pt x="3620" y="1834"/>
                    <a:pt x="4846" y="929"/>
                    <a:pt x="6406" y="322"/>
                  </a:cubicBezTo>
                  <a:cubicBezTo>
                    <a:pt x="6489" y="286"/>
                    <a:pt x="6537" y="191"/>
                    <a:pt x="6489" y="96"/>
                  </a:cubicBezTo>
                  <a:cubicBezTo>
                    <a:pt x="6471" y="41"/>
                    <a:pt x="6418" y="0"/>
                    <a:pt x="6351"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1"/>
            <p:cNvSpPr/>
            <p:nvPr/>
          </p:nvSpPr>
          <p:spPr>
            <a:xfrm>
              <a:off x="7374696" y="1635660"/>
              <a:ext cx="93781" cy="28478"/>
            </a:xfrm>
            <a:custGeom>
              <a:rect b="b" l="l" r="r" t="t"/>
              <a:pathLst>
                <a:path extrusionOk="0" h="894" w="2944">
                  <a:moveTo>
                    <a:pt x="2772" y="1"/>
                  </a:moveTo>
                  <a:cubicBezTo>
                    <a:pt x="2765" y="1"/>
                    <a:pt x="2759" y="1"/>
                    <a:pt x="2753" y="2"/>
                  </a:cubicBezTo>
                  <a:cubicBezTo>
                    <a:pt x="1860" y="97"/>
                    <a:pt x="991" y="288"/>
                    <a:pt x="193" y="573"/>
                  </a:cubicBezTo>
                  <a:cubicBezTo>
                    <a:pt x="1" y="638"/>
                    <a:pt x="67" y="894"/>
                    <a:pt x="230" y="894"/>
                  </a:cubicBezTo>
                  <a:cubicBezTo>
                    <a:pt x="248" y="894"/>
                    <a:pt x="268" y="890"/>
                    <a:pt x="288" y="883"/>
                  </a:cubicBezTo>
                  <a:cubicBezTo>
                    <a:pt x="1086" y="609"/>
                    <a:pt x="1920" y="419"/>
                    <a:pt x="2777" y="335"/>
                  </a:cubicBezTo>
                  <a:cubicBezTo>
                    <a:pt x="2872" y="311"/>
                    <a:pt x="2944" y="240"/>
                    <a:pt x="2932" y="157"/>
                  </a:cubicBezTo>
                  <a:cubicBezTo>
                    <a:pt x="2932" y="68"/>
                    <a:pt x="2850" y="1"/>
                    <a:pt x="2772"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7" name="Google Shape;667;p11"/>
          <p:cNvSpPr/>
          <p:nvPr/>
        </p:nvSpPr>
        <p:spPr>
          <a:xfrm>
            <a:off x="1829075" y="2645233"/>
            <a:ext cx="303387" cy="355597"/>
          </a:xfrm>
          <a:custGeom>
            <a:rect b="b" l="l" r="r" t="t"/>
            <a:pathLst>
              <a:path extrusionOk="0" h="11163" w="9524">
                <a:moveTo>
                  <a:pt x="4791" y="3888"/>
                </a:moveTo>
                <a:cubicBezTo>
                  <a:pt x="5165" y="3888"/>
                  <a:pt x="5540" y="3936"/>
                  <a:pt x="5909" y="4031"/>
                </a:cubicBezTo>
                <a:lnTo>
                  <a:pt x="5909" y="4543"/>
                </a:lnTo>
                <a:cubicBezTo>
                  <a:pt x="5540" y="4442"/>
                  <a:pt x="5168" y="4391"/>
                  <a:pt x="4796" y="4391"/>
                </a:cubicBezTo>
                <a:cubicBezTo>
                  <a:pt x="4423" y="4391"/>
                  <a:pt x="4051" y="4442"/>
                  <a:pt x="3682" y="4543"/>
                </a:cubicBezTo>
                <a:lnTo>
                  <a:pt x="3682" y="4031"/>
                </a:lnTo>
                <a:cubicBezTo>
                  <a:pt x="4045" y="3936"/>
                  <a:pt x="4418" y="3888"/>
                  <a:pt x="4791" y="3888"/>
                </a:cubicBezTo>
                <a:close/>
                <a:moveTo>
                  <a:pt x="4778" y="4724"/>
                </a:moveTo>
                <a:cubicBezTo>
                  <a:pt x="5150" y="4724"/>
                  <a:pt x="5522" y="4775"/>
                  <a:pt x="5897" y="4876"/>
                </a:cubicBezTo>
                <a:lnTo>
                  <a:pt x="5897" y="5305"/>
                </a:lnTo>
                <a:cubicBezTo>
                  <a:pt x="5522" y="5210"/>
                  <a:pt x="5150" y="5162"/>
                  <a:pt x="4778" y="5162"/>
                </a:cubicBezTo>
                <a:cubicBezTo>
                  <a:pt x="4406" y="5162"/>
                  <a:pt x="4034" y="5210"/>
                  <a:pt x="3659" y="5305"/>
                </a:cubicBezTo>
                <a:lnTo>
                  <a:pt x="3659" y="4876"/>
                </a:lnTo>
                <a:cubicBezTo>
                  <a:pt x="4034" y="4775"/>
                  <a:pt x="4406" y="4724"/>
                  <a:pt x="4778" y="4724"/>
                </a:cubicBezTo>
                <a:close/>
                <a:moveTo>
                  <a:pt x="4778" y="5492"/>
                </a:moveTo>
                <a:cubicBezTo>
                  <a:pt x="5132" y="5492"/>
                  <a:pt x="5486" y="5537"/>
                  <a:pt x="5837" y="5626"/>
                </a:cubicBezTo>
                <a:cubicBezTo>
                  <a:pt x="5778" y="5698"/>
                  <a:pt x="5706" y="5769"/>
                  <a:pt x="5611" y="5852"/>
                </a:cubicBezTo>
                <a:cubicBezTo>
                  <a:pt x="5325" y="6091"/>
                  <a:pt x="5052" y="6186"/>
                  <a:pt x="4778" y="6186"/>
                </a:cubicBezTo>
                <a:cubicBezTo>
                  <a:pt x="4516" y="6186"/>
                  <a:pt x="4230" y="6067"/>
                  <a:pt x="3944" y="5852"/>
                </a:cubicBezTo>
                <a:lnTo>
                  <a:pt x="3932" y="5829"/>
                </a:lnTo>
                <a:cubicBezTo>
                  <a:pt x="3861" y="5769"/>
                  <a:pt x="3801" y="5698"/>
                  <a:pt x="3718" y="5626"/>
                </a:cubicBezTo>
                <a:cubicBezTo>
                  <a:pt x="4069" y="5537"/>
                  <a:pt x="4423" y="5492"/>
                  <a:pt x="4778" y="5492"/>
                </a:cubicBezTo>
                <a:close/>
                <a:moveTo>
                  <a:pt x="4803" y="9277"/>
                </a:moveTo>
                <a:cubicBezTo>
                  <a:pt x="5172" y="9277"/>
                  <a:pt x="5538" y="9411"/>
                  <a:pt x="5909" y="9674"/>
                </a:cubicBezTo>
                <a:lnTo>
                  <a:pt x="5909" y="9901"/>
                </a:lnTo>
                <a:cubicBezTo>
                  <a:pt x="5540" y="9799"/>
                  <a:pt x="5168" y="9749"/>
                  <a:pt x="4796" y="9749"/>
                </a:cubicBezTo>
                <a:cubicBezTo>
                  <a:pt x="4423" y="9749"/>
                  <a:pt x="4051" y="9799"/>
                  <a:pt x="3682" y="9901"/>
                </a:cubicBezTo>
                <a:lnTo>
                  <a:pt x="3682" y="9674"/>
                </a:lnTo>
                <a:cubicBezTo>
                  <a:pt x="4067" y="9408"/>
                  <a:pt x="4437" y="9277"/>
                  <a:pt x="4803" y="9277"/>
                </a:cubicBezTo>
                <a:close/>
                <a:moveTo>
                  <a:pt x="4778" y="10070"/>
                </a:moveTo>
                <a:cubicBezTo>
                  <a:pt x="5150" y="10070"/>
                  <a:pt x="5522" y="10121"/>
                  <a:pt x="5897" y="10222"/>
                </a:cubicBezTo>
                <a:lnTo>
                  <a:pt x="5897" y="10329"/>
                </a:lnTo>
                <a:cubicBezTo>
                  <a:pt x="5909" y="10591"/>
                  <a:pt x="5683" y="10817"/>
                  <a:pt x="5409" y="10817"/>
                </a:cubicBezTo>
                <a:lnTo>
                  <a:pt x="4159" y="10817"/>
                </a:lnTo>
                <a:cubicBezTo>
                  <a:pt x="3885" y="10817"/>
                  <a:pt x="3659" y="10591"/>
                  <a:pt x="3659" y="10329"/>
                </a:cubicBezTo>
                <a:lnTo>
                  <a:pt x="3659" y="10222"/>
                </a:lnTo>
                <a:cubicBezTo>
                  <a:pt x="4034" y="10121"/>
                  <a:pt x="4406" y="10070"/>
                  <a:pt x="4778" y="10070"/>
                </a:cubicBezTo>
                <a:close/>
                <a:moveTo>
                  <a:pt x="6668" y="0"/>
                </a:moveTo>
                <a:cubicBezTo>
                  <a:pt x="6280" y="0"/>
                  <a:pt x="6026" y="240"/>
                  <a:pt x="5956" y="280"/>
                </a:cubicBezTo>
                <a:cubicBezTo>
                  <a:pt x="5599" y="513"/>
                  <a:pt x="5188" y="629"/>
                  <a:pt x="4778" y="629"/>
                </a:cubicBezTo>
                <a:cubicBezTo>
                  <a:pt x="4367" y="629"/>
                  <a:pt x="3956" y="513"/>
                  <a:pt x="3599" y="280"/>
                </a:cubicBezTo>
                <a:lnTo>
                  <a:pt x="3408" y="161"/>
                </a:lnTo>
                <a:cubicBezTo>
                  <a:pt x="3245" y="55"/>
                  <a:pt x="3064" y="5"/>
                  <a:pt x="2885" y="5"/>
                </a:cubicBezTo>
                <a:cubicBezTo>
                  <a:pt x="2545" y="5"/>
                  <a:pt x="2215" y="186"/>
                  <a:pt x="2027" y="507"/>
                </a:cubicBezTo>
                <a:lnTo>
                  <a:pt x="1599" y="1292"/>
                </a:lnTo>
                <a:cubicBezTo>
                  <a:pt x="1337" y="1769"/>
                  <a:pt x="1503" y="2352"/>
                  <a:pt x="1980" y="2602"/>
                </a:cubicBezTo>
                <a:lnTo>
                  <a:pt x="2944" y="3138"/>
                </a:lnTo>
                <a:cubicBezTo>
                  <a:pt x="3182" y="3269"/>
                  <a:pt x="3325" y="3507"/>
                  <a:pt x="3325" y="3781"/>
                </a:cubicBezTo>
                <a:lnTo>
                  <a:pt x="3325" y="5162"/>
                </a:lnTo>
                <a:cubicBezTo>
                  <a:pt x="3063" y="4805"/>
                  <a:pt x="2813" y="4376"/>
                  <a:pt x="2551" y="3840"/>
                </a:cubicBezTo>
                <a:cubicBezTo>
                  <a:pt x="2299" y="3327"/>
                  <a:pt x="1836" y="3098"/>
                  <a:pt x="1377" y="3098"/>
                </a:cubicBezTo>
                <a:cubicBezTo>
                  <a:pt x="685" y="3098"/>
                  <a:pt x="1" y="3616"/>
                  <a:pt x="51" y="4459"/>
                </a:cubicBezTo>
                <a:cubicBezTo>
                  <a:pt x="51" y="4507"/>
                  <a:pt x="51" y="4543"/>
                  <a:pt x="63" y="4578"/>
                </a:cubicBezTo>
                <a:cubicBezTo>
                  <a:pt x="134" y="5198"/>
                  <a:pt x="218" y="5817"/>
                  <a:pt x="325" y="6388"/>
                </a:cubicBezTo>
                <a:cubicBezTo>
                  <a:pt x="336" y="6464"/>
                  <a:pt x="416" y="6521"/>
                  <a:pt x="494" y="6521"/>
                </a:cubicBezTo>
                <a:cubicBezTo>
                  <a:pt x="501" y="6521"/>
                  <a:pt x="508" y="6520"/>
                  <a:pt x="515" y="6519"/>
                </a:cubicBezTo>
                <a:cubicBezTo>
                  <a:pt x="611" y="6495"/>
                  <a:pt x="670" y="6412"/>
                  <a:pt x="658" y="6329"/>
                </a:cubicBezTo>
                <a:cubicBezTo>
                  <a:pt x="551" y="5769"/>
                  <a:pt x="468" y="5150"/>
                  <a:pt x="384" y="4543"/>
                </a:cubicBezTo>
                <a:lnTo>
                  <a:pt x="384" y="4448"/>
                </a:lnTo>
                <a:cubicBezTo>
                  <a:pt x="349" y="3807"/>
                  <a:pt x="862" y="3421"/>
                  <a:pt x="1380" y="3421"/>
                </a:cubicBezTo>
                <a:cubicBezTo>
                  <a:pt x="1729" y="3421"/>
                  <a:pt x="2079" y="3595"/>
                  <a:pt x="2265" y="3983"/>
                </a:cubicBezTo>
                <a:cubicBezTo>
                  <a:pt x="3081" y="5674"/>
                  <a:pt x="3926" y="6519"/>
                  <a:pt x="4772" y="6519"/>
                </a:cubicBezTo>
                <a:cubicBezTo>
                  <a:pt x="5617" y="6519"/>
                  <a:pt x="6462" y="5674"/>
                  <a:pt x="7278" y="3983"/>
                </a:cubicBezTo>
                <a:cubicBezTo>
                  <a:pt x="7466" y="3603"/>
                  <a:pt x="7818" y="3428"/>
                  <a:pt x="8167" y="3428"/>
                </a:cubicBezTo>
                <a:cubicBezTo>
                  <a:pt x="8703" y="3428"/>
                  <a:pt x="9229" y="3841"/>
                  <a:pt x="9135" y="4555"/>
                </a:cubicBezTo>
                <a:cubicBezTo>
                  <a:pt x="9004" y="5757"/>
                  <a:pt x="8623" y="8198"/>
                  <a:pt x="8052" y="9258"/>
                </a:cubicBezTo>
                <a:cubicBezTo>
                  <a:pt x="7840" y="9638"/>
                  <a:pt x="7443" y="9848"/>
                  <a:pt x="7039" y="9848"/>
                </a:cubicBezTo>
                <a:cubicBezTo>
                  <a:pt x="6786" y="9848"/>
                  <a:pt x="6529" y="9765"/>
                  <a:pt x="6314" y="9591"/>
                </a:cubicBezTo>
                <a:cubicBezTo>
                  <a:pt x="6254" y="9555"/>
                  <a:pt x="5921" y="9329"/>
                  <a:pt x="5861" y="9281"/>
                </a:cubicBezTo>
                <a:cubicBezTo>
                  <a:pt x="5493" y="9072"/>
                  <a:pt x="5125" y="8962"/>
                  <a:pt x="4752" y="8962"/>
                </a:cubicBezTo>
                <a:cubicBezTo>
                  <a:pt x="4340" y="8962"/>
                  <a:pt x="3923" y="9096"/>
                  <a:pt x="3492" y="9377"/>
                </a:cubicBezTo>
                <a:cubicBezTo>
                  <a:pt x="3480" y="9389"/>
                  <a:pt x="3230" y="9567"/>
                  <a:pt x="3218" y="9579"/>
                </a:cubicBezTo>
                <a:cubicBezTo>
                  <a:pt x="2982" y="9768"/>
                  <a:pt x="2715" y="9875"/>
                  <a:pt x="2442" y="9875"/>
                </a:cubicBezTo>
                <a:cubicBezTo>
                  <a:pt x="2372" y="9875"/>
                  <a:pt x="2301" y="9868"/>
                  <a:pt x="2230" y="9853"/>
                </a:cubicBezTo>
                <a:cubicBezTo>
                  <a:pt x="1908" y="9793"/>
                  <a:pt x="1634" y="9579"/>
                  <a:pt x="1456" y="9258"/>
                </a:cubicBezTo>
                <a:cubicBezTo>
                  <a:pt x="1444" y="9222"/>
                  <a:pt x="1432" y="9198"/>
                  <a:pt x="1408" y="9174"/>
                </a:cubicBezTo>
                <a:cubicBezTo>
                  <a:pt x="1194" y="8686"/>
                  <a:pt x="980" y="8007"/>
                  <a:pt x="789" y="7174"/>
                </a:cubicBezTo>
                <a:cubicBezTo>
                  <a:pt x="780" y="7098"/>
                  <a:pt x="717" y="7044"/>
                  <a:pt x="649" y="7044"/>
                </a:cubicBezTo>
                <a:cubicBezTo>
                  <a:pt x="632" y="7044"/>
                  <a:pt x="615" y="7048"/>
                  <a:pt x="599" y="7055"/>
                </a:cubicBezTo>
                <a:cubicBezTo>
                  <a:pt x="503" y="7067"/>
                  <a:pt x="444" y="7150"/>
                  <a:pt x="480" y="7245"/>
                </a:cubicBezTo>
                <a:cubicBezTo>
                  <a:pt x="670" y="8127"/>
                  <a:pt x="884" y="8817"/>
                  <a:pt x="1134" y="9329"/>
                </a:cubicBezTo>
                <a:lnTo>
                  <a:pt x="1182" y="9412"/>
                </a:lnTo>
                <a:cubicBezTo>
                  <a:pt x="1396" y="9817"/>
                  <a:pt x="1742" y="10091"/>
                  <a:pt x="2170" y="10174"/>
                </a:cubicBezTo>
                <a:cubicBezTo>
                  <a:pt x="2265" y="10186"/>
                  <a:pt x="2349" y="10210"/>
                  <a:pt x="2444" y="10210"/>
                </a:cubicBezTo>
                <a:cubicBezTo>
                  <a:pt x="2742" y="10210"/>
                  <a:pt x="3039" y="10103"/>
                  <a:pt x="3301" y="9924"/>
                </a:cubicBezTo>
                <a:lnTo>
                  <a:pt x="3301" y="10341"/>
                </a:lnTo>
                <a:cubicBezTo>
                  <a:pt x="3301" y="10805"/>
                  <a:pt x="3670" y="11163"/>
                  <a:pt x="4123" y="11163"/>
                </a:cubicBezTo>
                <a:lnTo>
                  <a:pt x="5373" y="11163"/>
                </a:lnTo>
                <a:cubicBezTo>
                  <a:pt x="5837" y="11163"/>
                  <a:pt x="6195" y="10782"/>
                  <a:pt x="6195" y="10341"/>
                </a:cubicBezTo>
                <a:lnTo>
                  <a:pt x="6195" y="9924"/>
                </a:lnTo>
                <a:cubicBezTo>
                  <a:pt x="6454" y="10105"/>
                  <a:pt x="6745" y="10191"/>
                  <a:pt x="7032" y="10191"/>
                </a:cubicBezTo>
                <a:cubicBezTo>
                  <a:pt x="7576" y="10191"/>
                  <a:pt x="8104" y="9883"/>
                  <a:pt x="8361" y="9329"/>
                </a:cubicBezTo>
                <a:cubicBezTo>
                  <a:pt x="9016" y="7912"/>
                  <a:pt x="9421" y="5067"/>
                  <a:pt x="9445" y="4495"/>
                </a:cubicBezTo>
                <a:cubicBezTo>
                  <a:pt x="9524" y="3627"/>
                  <a:pt x="8846" y="3100"/>
                  <a:pt x="8157" y="3100"/>
                </a:cubicBezTo>
                <a:cubicBezTo>
                  <a:pt x="7702" y="3100"/>
                  <a:pt x="7243" y="3329"/>
                  <a:pt x="6992" y="3840"/>
                </a:cubicBezTo>
                <a:cubicBezTo>
                  <a:pt x="6742" y="4376"/>
                  <a:pt x="6480" y="4805"/>
                  <a:pt x="6218" y="5162"/>
                </a:cubicBezTo>
                <a:lnTo>
                  <a:pt x="6218" y="3781"/>
                </a:lnTo>
                <a:cubicBezTo>
                  <a:pt x="6218" y="3507"/>
                  <a:pt x="6373" y="3269"/>
                  <a:pt x="6599" y="3138"/>
                </a:cubicBezTo>
                <a:lnTo>
                  <a:pt x="7564" y="2602"/>
                </a:lnTo>
                <a:cubicBezTo>
                  <a:pt x="8040" y="2352"/>
                  <a:pt x="8207" y="1757"/>
                  <a:pt x="7945" y="1292"/>
                </a:cubicBezTo>
                <a:lnTo>
                  <a:pt x="7885" y="1173"/>
                </a:lnTo>
                <a:cubicBezTo>
                  <a:pt x="7853" y="1124"/>
                  <a:pt x="7797" y="1092"/>
                  <a:pt x="7739" y="1092"/>
                </a:cubicBezTo>
                <a:cubicBezTo>
                  <a:pt x="7712" y="1092"/>
                  <a:pt x="7685" y="1099"/>
                  <a:pt x="7659" y="1114"/>
                </a:cubicBezTo>
                <a:cubicBezTo>
                  <a:pt x="7588" y="1161"/>
                  <a:pt x="7564" y="1269"/>
                  <a:pt x="7599" y="1340"/>
                </a:cubicBezTo>
                <a:lnTo>
                  <a:pt x="7659" y="1459"/>
                </a:lnTo>
                <a:cubicBezTo>
                  <a:pt x="7826" y="1769"/>
                  <a:pt x="7730" y="2162"/>
                  <a:pt x="7409" y="2340"/>
                </a:cubicBezTo>
                <a:lnTo>
                  <a:pt x="6445" y="2876"/>
                </a:lnTo>
                <a:cubicBezTo>
                  <a:pt x="6135" y="3054"/>
                  <a:pt x="5933" y="3364"/>
                  <a:pt x="5909" y="3721"/>
                </a:cubicBezTo>
                <a:cubicBezTo>
                  <a:pt x="5534" y="3626"/>
                  <a:pt x="5159" y="3578"/>
                  <a:pt x="4782" y="3578"/>
                </a:cubicBezTo>
                <a:cubicBezTo>
                  <a:pt x="4406" y="3578"/>
                  <a:pt x="4028" y="3626"/>
                  <a:pt x="3647" y="3721"/>
                </a:cubicBezTo>
                <a:cubicBezTo>
                  <a:pt x="3611" y="3364"/>
                  <a:pt x="3420" y="3031"/>
                  <a:pt x="3111" y="2876"/>
                </a:cubicBezTo>
                <a:lnTo>
                  <a:pt x="2146" y="2340"/>
                </a:lnTo>
                <a:cubicBezTo>
                  <a:pt x="1837" y="2173"/>
                  <a:pt x="1706" y="1769"/>
                  <a:pt x="1884" y="1459"/>
                </a:cubicBezTo>
                <a:lnTo>
                  <a:pt x="2325" y="673"/>
                </a:lnTo>
                <a:cubicBezTo>
                  <a:pt x="2441" y="457"/>
                  <a:pt x="2657" y="336"/>
                  <a:pt x="2879" y="336"/>
                </a:cubicBezTo>
                <a:cubicBezTo>
                  <a:pt x="2999" y="336"/>
                  <a:pt x="3121" y="372"/>
                  <a:pt x="3230" y="447"/>
                </a:cubicBezTo>
                <a:cubicBezTo>
                  <a:pt x="3337" y="495"/>
                  <a:pt x="3873" y="971"/>
                  <a:pt x="4778" y="971"/>
                </a:cubicBezTo>
                <a:cubicBezTo>
                  <a:pt x="5683" y="971"/>
                  <a:pt x="6218" y="495"/>
                  <a:pt x="6326" y="447"/>
                </a:cubicBezTo>
                <a:cubicBezTo>
                  <a:pt x="6434" y="372"/>
                  <a:pt x="6556" y="336"/>
                  <a:pt x="6677" y="336"/>
                </a:cubicBezTo>
                <a:cubicBezTo>
                  <a:pt x="6899" y="336"/>
                  <a:pt x="7115" y="457"/>
                  <a:pt x="7230" y="673"/>
                </a:cubicBezTo>
                <a:cubicBezTo>
                  <a:pt x="7263" y="723"/>
                  <a:pt x="7325" y="749"/>
                  <a:pt x="7383" y="749"/>
                </a:cubicBezTo>
                <a:cubicBezTo>
                  <a:pt x="7409" y="749"/>
                  <a:pt x="7434" y="744"/>
                  <a:pt x="7457" y="733"/>
                </a:cubicBezTo>
                <a:cubicBezTo>
                  <a:pt x="7528" y="685"/>
                  <a:pt x="7564" y="578"/>
                  <a:pt x="7516" y="507"/>
                </a:cubicBezTo>
                <a:cubicBezTo>
                  <a:pt x="7385" y="268"/>
                  <a:pt x="7159" y="102"/>
                  <a:pt x="6909" y="30"/>
                </a:cubicBezTo>
                <a:cubicBezTo>
                  <a:pt x="6824" y="9"/>
                  <a:pt x="6744" y="0"/>
                  <a:pt x="6668"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11"/>
          <p:cNvSpPr/>
          <p:nvPr/>
        </p:nvSpPr>
        <p:spPr>
          <a:xfrm flipH="1">
            <a:off x="1738358" y="1062175"/>
            <a:ext cx="421500" cy="4215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9" name="Google Shape;669;p11"/>
          <p:cNvGrpSpPr/>
          <p:nvPr/>
        </p:nvGrpSpPr>
        <p:grpSpPr>
          <a:xfrm>
            <a:off x="1775631" y="1112531"/>
            <a:ext cx="376444" cy="253772"/>
            <a:chOff x="1777536" y="2014866"/>
            <a:chExt cx="376444" cy="253772"/>
          </a:xfrm>
        </p:grpSpPr>
        <p:sp>
          <p:nvSpPr>
            <p:cNvPr id="670" name="Google Shape;670;p11"/>
            <p:cNvSpPr/>
            <p:nvPr/>
          </p:nvSpPr>
          <p:spPr>
            <a:xfrm>
              <a:off x="1777536" y="2178503"/>
              <a:ext cx="376444" cy="90135"/>
            </a:xfrm>
            <a:custGeom>
              <a:rect b="b" l="l" r="r" t="t"/>
              <a:pathLst>
                <a:path extrusionOk="0" h="2834" w="11836">
                  <a:moveTo>
                    <a:pt x="11431" y="357"/>
                  </a:moveTo>
                  <a:lnTo>
                    <a:pt x="11431" y="2489"/>
                  </a:lnTo>
                  <a:lnTo>
                    <a:pt x="10966" y="2489"/>
                  </a:lnTo>
                  <a:lnTo>
                    <a:pt x="10966" y="357"/>
                  </a:lnTo>
                  <a:close/>
                  <a:moveTo>
                    <a:pt x="10966" y="0"/>
                  </a:moveTo>
                  <a:cubicBezTo>
                    <a:pt x="10764" y="0"/>
                    <a:pt x="10621" y="167"/>
                    <a:pt x="10621" y="346"/>
                  </a:cubicBezTo>
                  <a:lnTo>
                    <a:pt x="10621" y="738"/>
                  </a:lnTo>
                  <a:lnTo>
                    <a:pt x="5525" y="738"/>
                  </a:lnTo>
                  <a:lnTo>
                    <a:pt x="5525" y="631"/>
                  </a:lnTo>
                  <a:cubicBezTo>
                    <a:pt x="5525" y="536"/>
                    <a:pt x="5454" y="453"/>
                    <a:pt x="5359" y="453"/>
                  </a:cubicBezTo>
                  <a:cubicBezTo>
                    <a:pt x="5251" y="453"/>
                    <a:pt x="5180" y="524"/>
                    <a:pt x="5180" y="631"/>
                  </a:cubicBezTo>
                  <a:lnTo>
                    <a:pt x="5180" y="738"/>
                  </a:lnTo>
                  <a:lnTo>
                    <a:pt x="5180" y="2227"/>
                  </a:lnTo>
                  <a:cubicBezTo>
                    <a:pt x="5180" y="2370"/>
                    <a:pt x="5061" y="2489"/>
                    <a:pt x="4906" y="2489"/>
                  </a:cubicBezTo>
                  <a:lnTo>
                    <a:pt x="620" y="2489"/>
                  </a:lnTo>
                  <a:cubicBezTo>
                    <a:pt x="465" y="2489"/>
                    <a:pt x="346" y="2370"/>
                    <a:pt x="346" y="2227"/>
                  </a:cubicBezTo>
                  <a:lnTo>
                    <a:pt x="346" y="1370"/>
                  </a:lnTo>
                  <a:cubicBezTo>
                    <a:pt x="346" y="1286"/>
                    <a:pt x="275" y="1191"/>
                    <a:pt x="167" y="1191"/>
                  </a:cubicBezTo>
                  <a:cubicBezTo>
                    <a:pt x="84" y="1191"/>
                    <a:pt x="1" y="1274"/>
                    <a:pt x="1" y="1370"/>
                  </a:cubicBezTo>
                  <a:lnTo>
                    <a:pt x="1" y="2227"/>
                  </a:lnTo>
                  <a:cubicBezTo>
                    <a:pt x="1" y="2560"/>
                    <a:pt x="275" y="2834"/>
                    <a:pt x="608" y="2834"/>
                  </a:cubicBezTo>
                  <a:lnTo>
                    <a:pt x="6144" y="2834"/>
                  </a:lnTo>
                  <a:cubicBezTo>
                    <a:pt x="6228" y="2834"/>
                    <a:pt x="6323" y="2763"/>
                    <a:pt x="6323" y="2655"/>
                  </a:cubicBezTo>
                  <a:cubicBezTo>
                    <a:pt x="6323" y="2548"/>
                    <a:pt x="6251" y="2477"/>
                    <a:pt x="6144" y="2477"/>
                  </a:cubicBezTo>
                  <a:lnTo>
                    <a:pt x="5454" y="2477"/>
                  </a:lnTo>
                  <a:cubicBezTo>
                    <a:pt x="5561" y="2251"/>
                    <a:pt x="5501" y="2143"/>
                    <a:pt x="5513" y="1072"/>
                  </a:cubicBezTo>
                  <a:lnTo>
                    <a:pt x="5728" y="1072"/>
                  </a:lnTo>
                  <a:lnTo>
                    <a:pt x="5728" y="1465"/>
                  </a:lnTo>
                  <a:cubicBezTo>
                    <a:pt x="5728" y="1548"/>
                    <a:pt x="5799" y="1643"/>
                    <a:pt x="5906" y="1643"/>
                  </a:cubicBezTo>
                  <a:cubicBezTo>
                    <a:pt x="6001" y="1643"/>
                    <a:pt x="6085" y="1572"/>
                    <a:pt x="6085" y="1465"/>
                  </a:cubicBezTo>
                  <a:lnTo>
                    <a:pt x="6085" y="1072"/>
                  </a:lnTo>
                  <a:lnTo>
                    <a:pt x="6275" y="1072"/>
                  </a:lnTo>
                  <a:lnTo>
                    <a:pt x="6275" y="1941"/>
                  </a:lnTo>
                  <a:cubicBezTo>
                    <a:pt x="6275" y="2024"/>
                    <a:pt x="6347" y="2120"/>
                    <a:pt x="6454" y="2120"/>
                  </a:cubicBezTo>
                  <a:cubicBezTo>
                    <a:pt x="6561" y="2120"/>
                    <a:pt x="6632" y="2048"/>
                    <a:pt x="6632" y="1941"/>
                  </a:cubicBezTo>
                  <a:lnTo>
                    <a:pt x="6632" y="1072"/>
                  </a:lnTo>
                  <a:lnTo>
                    <a:pt x="6823" y="1072"/>
                  </a:lnTo>
                  <a:lnTo>
                    <a:pt x="6823" y="1465"/>
                  </a:lnTo>
                  <a:cubicBezTo>
                    <a:pt x="6823" y="1548"/>
                    <a:pt x="6894" y="1643"/>
                    <a:pt x="7002" y="1643"/>
                  </a:cubicBezTo>
                  <a:cubicBezTo>
                    <a:pt x="7109" y="1643"/>
                    <a:pt x="7180" y="1572"/>
                    <a:pt x="7180" y="1465"/>
                  </a:cubicBezTo>
                  <a:lnTo>
                    <a:pt x="7180" y="1072"/>
                  </a:lnTo>
                  <a:lnTo>
                    <a:pt x="7371" y="1072"/>
                  </a:lnTo>
                  <a:lnTo>
                    <a:pt x="7371" y="1465"/>
                  </a:lnTo>
                  <a:cubicBezTo>
                    <a:pt x="7371" y="1548"/>
                    <a:pt x="7454" y="1643"/>
                    <a:pt x="7549" y="1643"/>
                  </a:cubicBezTo>
                  <a:cubicBezTo>
                    <a:pt x="7656" y="1643"/>
                    <a:pt x="7728" y="1572"/>
                    <a:pt x="7728" y="1465"/>
                  </a:cubicBezTo>
                  <a:lnTo>
                    <a:pt x="7728" y="1072"/>
                  </a:lnTo>
                  <a:lnTo>
                    <a:pt x="7930" y="1072"/>
                  </a:lnTo>
                  <a:lnTo>
                    <a:pt x="7930" y="1465"/>
                  </a:lnTo>
                  <a:cubicBezTo>
                    <a:pt x="7930" y="1548"/>
                    <a:pt x="8002" y="1643"/>
                    <a:pt x="8109" y="1643"/>
                  </a:cubicBezTo>
                  <a:cubicBezTo>
                    <a:pt x="8192" y="1643"/>
                    <a:pt x="8287" y="1572"/>
                    <a:pt x="8287" y="1465"/>
                  </a:cubicBezTo>
                  <a:lnTo>
                    <a:pt x="8287" y="1072"/>
                  </a:lnTo>
                  <a:lnTo>
                    <a:pt x="8478" y="1072"/>
                  </a:lnTo>
                  <a:lnTo>
                    <a:pt x="8478" y="1941"/>
                  </a:lnTo>
                  <a:cubicBezTo>
                    <a:pt x="8478" y="2024"/>
                    <a:pt x="8549" y="2120"/>
                    <a:pt x="8657" y="2120"/>
                  </a:cubicBezTo>
                  <a:cubicBezTo>
                    <a:pt x="8764" y="2120"/>
                    <a:pt x="8835" y="2048"/>
                    <a:pt x="8835" y="1941"/>
                  </a:cubicBezTo>
                  <a:lnTo>
                    <a:pt x="8835" y="1072"/>
                  </a:lnTo>
                  <a:lnTo>
                    <a:pt x="9026" y="1072"/>
                  </a:lnTo>
                  <a:lnTo>
                    <a:pt x="9026" y="1465"/>
                  </a:lnTo>
                  <a:cubicBezTo>
                    <a:pt x="9026" y="1548"/>
                    <a:pt x="9097" y="1643"/>
                    <a:pt x="9204" y="1643"/>
                  </a:cubicBezTo>
                  <a:cubicBezTo>
                    <a:pt x="9311" y="1643"/>
                    <a:pt x="9383" y="1572"/>
                    <a:pt x="9383" y="1465"/>
                  </a:cubicBezTo>
                  <a:lnTo>
                    <a:pt x="9383" y="1072"/>
                  </a:lnTo>
                  <a:lnTo>
                    <a:pt x="9573" y="1072"/>
                  </a:lnTo>
                  <a:lnTo>
                    <a:pt x="9573" y="1465"/>
                  </a:lnTo>
                  <a:cubicBezTo>
                    <a:pt x="9573" y="1548"/>
                    <a:pt x="9657" y="1643"/>
                    <a:pt x="9752" y="1643"/>
                  </a:cubicBezTo>
                  <a:cubicBezTo>
                    <a:pt x="9859" y="1643"/>
                    <a:pt x="9931" y="1572"/>
                    <a:pt x="9931" y="1465"/>
                  </a:cubicBezTo>
                  <a:lnTo>
                    <a:pt x="9931" y="1072"/>
                  </a:lnTo>
                  <a:lnTo>
                    <a:pt x="10133" y="1072"/>
                  </a:lnTo>
                  <a:lnTo>
                    <a:pt x="10133" y="1465"/>
                  </a:lnTo>
                  <a:cubicBezTo>
                    <a:pt x="10133" y="1548"/>
                    <a:pt x="10204" y="1643"/>
                    <a:pt x="10312" y="1643"/>
                  </a:cubicBezTo>
                  <a:cubicBezTo>
                    <a:pt x="10407" y="1643"/>
                    <a:pt x="10490" y="1572"/>
                    <a:pt x="10490" y="1465"/>
                  </a:cubicBezTo>
                  <a:lnTo>
                    <a:pt x="10490" y="1072"/>
                  </a:lnTo>
                  <a:lnTo>
                    <a:pt x="10693" y="1072"/>
                  </a:lnTo>
                  <a:lnTo>
                    <a:pt x="10693" y="2477"/>
                  </a:lnTo>
                  <a:lnTo>
                    <a:pt x="6930" y="2477"/>
                  </a:lnTo>
                  <a:cubicBezTo>
                    <a:pt x="6835" y="2477"/>
                    <a:pt x="6752" y="2548"/>
                    <a:pt x="6752" y="2655"/>
                  </a:cubicBezTo>
                  <a:cubicBezTo>
                    <a:pt x="6752" y="2763"/>
                    <a:pt x="6823" y="2834"/>
                    <a:pt x="6930" y="2834"/>
                  </a:cubicBezTo>
                  <a:lnTo>
                    <a:pt x="11502" y="2834"/>
                  </a:lnTo>
                  <a:cubicBezTo>
                    <a:pt x="11693" y="2834"/>
                    <a:pt x="11836" y="2667"/>
                    <a:pt x="11836" y="2489"/>
                  </a:cubicBezTo>
                  <a:lnTo>
                    <a:pt x="11836" y="357"/>
                  </a:lnTo>
                  <a:cubicBezTo>
                    <a:pt x="11764" y="155"/>
                    <a:pt x="11621" y="0"/>
                    <a:pt x="11431"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1"/>
            <p:cNvSpPr/>
            <p:nvPr/>
          </p:nvSpPr>
          <p:spPr>
            <a:xfrm>
              <a:off x="1859338" y="2014866"/>
              <a:ext cx="107565" cy="167072"/>
            </a:xfrm>
            <a:custGeom>
              <a:rect b="b" l="l" r="r" t="t"/>
              <a:pathLst>
                <a:path extrusionOk="0" h="5253" w="3382">
                  <a:moveTo>
                    <a:pt x="1434" y="0"/>
                  </a:moveTo>
                  <a:cubicBezTo>
                    <a:pt x="1356" y="0"/>
                    <a:pt x="1274" y="67"/>
                    <a:pt x="1263" y="145"/>
                  </a:cubicBezTo>
                  <a:cubicBezTo>
                    <a:pt x="1251" y="240"/>
                    <a:pt x="1322" y="323"/>
                    <a:pt x="1417" y="347"/>
                  </a:cubicBezTo>
                  <a:cubicBezTo>
                    <a:pt x="1453" y="347"/>
                    <a:pt x="1501" y="359"/>
                    <a:pt x="1536" y="371"/>
                  </a:cubicBezTo>
                  <a:cubicBezTo>
                    <a:pt x="2465" y="728"/>
                    <a:pt x="2917" y="1454"/>
                    <a:pt x="2917" y="1776"/>
                  </a:cubicBezTo>
                  <a:cubicBezTo>
                    <a:pt x="2917" y="1931"/>
                    <a:pt x="2822" y="2097"/>
                    <a:pt x="2691" y="2193"/>
                  </a:cubicBezTo>
                  <a:cubicBezTo>
                    <a:pt x="2346" y="1454"/>
                    <a:pt x="1691" y="895"/>
                    <a:pt x="905" y="680"/>
                  </a:cubicBezTo>
                  <a:cubicBezTo>
                    <a:pt x="917" y="645"/>
                    <a:pt x="941" y="597"/>
                    <a:pt x="965" y="561"/>
                  </a:cubicBezTo>
                  <a:cubicBezTo>
                    <a:pt x="1024" y="490"/>
                    <a:pt x="1012" y="371"/>
                    <a:pt x="917" y="323"/>
                  </a:cubicBezTo>
                  <a:cubicBezTo>
                    <a:pt x="888" y="299"/>
                    <a:pt x="852" y="287"/>
                    <a:pt x="815" y="287"/>
                  </a:cubicBezTo>
                  <a:cubicBezTo>
                    <a:pt x="761" y="287"/>
                    <a:pt x="708" y="314"/>
                    <a:pt x="679" y="371"/>
                  </a:cubicBezTo>
                  <a:cubicBezTo>
                    <a:pt x="620" y="442"/>
                    <a:pt x="572" y="538"/>
                    <a:pt x="560" y="621"/>
                  </a:cubicBezTo>
                  <a:cubicBezTo>
                    <a:pt x="370" y="597"/>
                    <a:pt x="179" y="597"/>
                    <a:pt x="179" y="597"/>
                  </a:cubicBezTo>
                  <a:cubicBezTo>
                    <a:pt x="84" y="597"/>
                    <a:pt x="0" y="669"/>
                    <a:pt x="0" y="776"/>
                  </a:cubicBezTo>
                  <a:cubicBezTo>
                    <a:pt x="0" y="859"/>
                    <a:pt x="72" y="954"/>
                    <a:pt x="179" y="954"/>
                  </a:cubicBezTo>
                  <a:cubicBezTo>
                    <a:pt x="179" y="954"/>
                    <a:pt x="322" y="954"/>
                    <a:pt x="536" y="978"/>
                  </a:cubicBezTo>
                  <a:cubicBezTo>
                    <a:pt x="1691" y="1145"/>
                    <a:pt x="2596" y="2157"/>
                    <a:pt x="2596" y="3359"/>
                  </a:cubicBezTo>
                  <a:lnTo>
                    <a:pt x="2596" y="5074"/>
                  </a:lnTo>
                  <a:cubicBezTo>
                    <a:pt x="2596" y="5169"/>
                    <a:pt x="2679" y="5252"/>
                    <a:pt x="2775" y="5252"/>
                  </a:cubicBezTo>
                  <a:cubicBezTo>
                    <a:pt x="2882" y="5252"/>
                    <a:pt x="2953" y="5181"/>
                    <a:pt x="2953" y="5074"/>
                  </a:cubicBezTo>
                  <a:cubicBezTo>
                    <a:pt x="2929" y="3514"/>
                    <a:pt x="3037" y="3145"/>
                    <a:pt x="2822" y="2502"/>
                  </a:cubicBezTo>
                  <a:cubicBezTo>
                    <a:pt x="3203" y="2312"/>
                    <a:pt x="3382" y="1847"/>
                    <a:pt x="3203" y="1442"/>
                  </a:cubicBezTo>
                  <a:cubicBezTo>
                    <a:pt x="2941" y="835"/>
                    <a:pt x="2394" y="323"/>
                    <a:pt x="1667" y="49"/>
                  </a:cubicBezTo>
                  <a:cubicBezTo>
                    <a:pt x="1596" y="14"/>
                    <a:pt x="1513" y="2"/>
                    <a:pt x="1453" y="2"/>
                  </a:cubicBezTo>
                  <a:cubicBezTo>
                    <a:pt x="1447" y="1"/>
                    <a:pt x="1441" y="0"/>
                    <a:pt x="1434"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1"/>
            <p:cNvSpPr/>
            <p:nvPr/>
          </p:nvSpPr>
          <p:spPr>
            <a:xfrm>
              <a:off x="1777536" y="2036335"/>
              <a:ext cx="71243" cy="169457"/>
            </a:xfrm>
            <a:custGeom>
              <a:rect b="b" l="l" r="r" t="t"/>
              <a:pathLst>
                <a:path extrusionOk="0" h="5328" w="2240">
                  <a:moveTo>
                    <a:pt x="2048" y="0"/>
                  </a:moveTo>
                  <a:cubicBezTo>
                    <a:pt x="2033" y="0"/>
                    <a:pt x="2017" y="2"/>
                    <a:pt x="2001" y="5"/>
                  </a:cubicBezTo>
                  <a:cubicBezTo>
                    <a:pt x="834" y="351"/>
                    <a:pt x="1" y="1434"/>
                    <a:pt x="1" y="2661"/>
                  </a:cubicBezTo>
                  <a:lnTo>
                    <a:pt x="1" y="5149"/>
                  </a:lnTo>
                  <a:cubicBezTo>
                    <a:pt x="1" y="5232"/>
                    <a:pt x="72" y="5328"/>
                    <a:pt x="179" y="5328"/>
                  </a:cubicBezTo>
                  <a:cubicBezTo>
                    <a:pt x="263" y="5328"/>
                    <a:pt x="358" y="5244"/>
                    <a:pt x="358" y="5149"/>
                  </a:cubicBezTo>
                  <a:lnTo>
                    <a:pt x="358" y="2661"/>
                  </a:lnTo>
                  <a:cubicBezTo>
                    <a:pt x="358" y="1589"/>
                    <a:pt x="1072" y="636"/>
                    <a:pt x="2108" y="339"/>
                  </a:cubicBezTo>
                  <a:cubicBezTo>
                    <a:pt x="2203" y="303"/>
                    <a:pt x="2239" y="220"/>
                    <a:pt x="2227" y="125"/>
                  </a:cubicBezTo>
                  <a:cubicBezTo>
                    <a:pt x="2207" y="54"/>
                    <a:pt x="2135" y="0"/>
                    <a:pt x="2048"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1"/>
            <p:cNvSpPr/>
            <p:nvPr/>
          </p:nvSpPr>
          <p:spPr>
            <a:xfrm>
              <a:off x="1817197" y="2078794"/>
              <a:ext cx="85714" cy="54291"/>
            </a:xfrm>
            <a:custGeom>
              <a:rect b="b" l="l" r="r" t="t"/>
              <a:pathLst>
                <a:path extrusionOk="0" h="1707" w="2695">
                  <a:moveTo>
                    <a:pt x="1528" y="0"/>
                  </a:moveTo>
                  <a:cubicBezTo>
                    <a:pt x="754" y="0"/>
                    <a:pt x="1" y="618"/>
                    <a:pt x="63" y="1552"/>
                  </a:cubicBezTo>
                  <a:cubicBezTo>
                    <a:pt x="63" y="1635"/>
                    <a:pt x="147" y="1707"/>
                    <a:pt x="242" y="1707"/>
                  </a:cubicBezTo>
                  <a:cubicBezTo>
                    <a:pt x="325" y="1707"/>
                    <a:pt x="397" y="1623"/>
                    <a:pt x="397" y="1528"/>
                  </a:cubicBezTo>
                  <a:cubicBezTo>
                    <a:pt x="350" y="837"/>
                    <a:pt x="918" y="369"/>
                    <a:pt x="1506" y="369"/>
                  </a:cubicBezTo>
                  <a:cubicBezTo>
                    <a:pt x="1810" y="369"/>
                    <a:pt x="2118" y="494"/>
                    <a:pt x="2349" y="778"/>
                  </a:cubicBezTo>
                  <a:cubicBezTo>
                    <a:pt x="2383" y="818"/>
                    <a:pt x="2432" y="840"/>
                    <a:pt x="2484" y="840"/>
                  </a:cubicBezTo>
                  <a:cubicBezTo>
                    <a:pt x="2523" y="840"/>
                    <a:pt x="2563" y="827"/>
                    <a:pt x="2599" y="802"/>
                  </a:cubicBezTo>
                  <a:cubicBezTo>
                    <a:pt x="2695" y="718"/>
                    <a:pt x="2695" y="599"/>
                    <a:pt x="2635" y="540"/>
                  </a:cubicBezTo>
                  <a:cubicBezTo>
                    <a:pt x="2335" y="166"/>
                    <a:pt x="1929" y="0"/>
                    <a:pt x="1528"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1"/>
            <p:cNvSpPr/>
            <p:nvPr/>
          </p:nvSpPr>
          <p:spPr>
            <a:xfrm>
              <a:off x="1826007" y="2113716"/>
              <a:ext cx="88641" cy="56867"/>
            </a:xfrm>
            <a:custGeom>
              <a:rect b="b" l="l" r="r" t="t"/>
              <a:pathLst>
                <a:path extrusionOk="0" h="1788" w="2787">
                  <a:moveTo>
                    <a:pt x="2496" y="0"/>
                  </a:moveTo>
                  <a:cubicBezTo>
                    <a:pt x="2489" y="0"/>
                    <a:pt x="2483" y="0"/>
                    <a:pt x="2477" y="1"/>
                  </a:cubicBezTo>
                  <a:cubicBezTo>
                    <a:pt x="2382" y="13"/>
                    <a:pt x="2311" y="108"/>
                    <a:pt x="2322" y="192"/>
                  </a:cubicBezTo>
                  <a:cubicBezTo>
                    <a:pt x="2418" y="870"/>
                    <a:pt x="1894" y="1442"/>
                    <a:pt x="1239" y="1442"/>
                  </a:cubicBezTo>
                  <a:cubicBezTo>
                    <a:pt x="882" y="1442"/>
                    <a:pt x="560" y="1263"/>
                    <a:pt x="346" y="990"/>
                  </a:cubicBezTo>
                  <a:cubicBezTo>
                    <a:pt x="309" y="938"/>
                    <a:pt x="253" y="909"/>
                    <a:pt x="200" y="909"/>
                  </a:cubicBezTo>
                  <a:cubicBezTo>
                    <a:pt x="167" y="909"/>
                    <a:pt x="135" y="919"/>
                    <a:pt x="108" y="942"/>
                  </a:cubicBezTo>
                  <a:cubicBezTo>
                    <a:pt x="36" y="1001"/>
                    <a:pt x="1" y="1109"/>
                    <a:pt x="60" y="1180"/>
                  </a:cubicBezTo>
                  <a:cubicBezTo>
                    <a:pt x="334" y="1561"/>
                    <a:pt x="775" y="1787"/>
                    <a:pt x="1239" y="1787"/>
                  </a:cubicBezTo>
                  <a:cubicBezTo>
                    <a:pt x="2108" y="1787"/>
                    <a:pt x="2787" y="1025"/>
                    <a:pt x="2668" y="156"/>
                  </a:cubicBezTo>
                  <a:cubicBezTo>
                    <a:pt x="2657" y="68"/>
                    <a:pt x="2574" y="0"/>
                    <a:pt x="2496"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5" name="Google Shape;675;p11"/>
          <p:cNvSpPr/>
          <p:nvPr/>
        </p:nvSpPr>
        <p:spPr>
          <a:xfrm>
            <a:off x="4525422" y="3400069"/>
            <a:ext cx="367712" cy="367680"/>
          </a:xfrm>
          <a:custGeom>
            <a:rect b="b" l="l" r="r" t="t"/>
            <a:pathLst>
              <a:path extrusionOk="0" h="11490" w="11491">
                <a:moveTo>
                  <a:pt x="5585" y="1643"/>
                </a:moveTo>
                <a:lnTo>
                  <a:pt x="5585" y="3013"/>
                </a:lnTo>
                <a:cubicBezTo>
                  <a:pt x="5322" y="3482"/>
                  <a:pt x="4845" y="3751"/>
                  <a:pt x="4340" y="3751"/>
                </a:cubicBezTo>
                <a:cubicBezTo>
                  <a:pt x="4204" y="3751"/>
                  <a:pt x="4066" y="3732"/>
                  <a:pt x="3930" y="3691"/>
                </a:cubicBezTo>
                <a:lnTo>
                  <a:pt x="2966" y="2727"/>
                </a:lnTo>
                <a:lnTo>
                  <a:pt x="2966" y="2727"/>
                </a:lnTo>
                <a:cubicBezTo>
                  <a:pt x="3070" y="2737"/>
                  <a:pt x="3176" y="2742"/>
                  <a:pt x="3281" y="2742"/>
                </a:cubicBezTo>
                <a:cubicBezTo>
                  <a:pt x="3666" y="2742"/>
                  <a:pt x="4051" y="2672"/>
                  <a:pt x="4406" y="2513"/>
                </a:cubicBezTo>
                <a:cubicBezTo>
                  <a:pt x="4871" y="2322"/>
                  <a:pt x="5275" y="2024"/>
                  <a:pt x="5585" y="1643"/>
                </a:cubicBezTo>
                <a:close/>
                <a:moveTo>
                  <a:pt x="5573" y="3560"/>
                </a:moveTo>
                <a:lnTo>
                  <a:pt x="5573" y="5322"/>
                </a:lnTo>
                <a:lnTo>
                  <a:pt x="4323" y="4084"/>
                </a:lnTo>
                <a:cubicBezTo>
                  <a:pt x="4799" y="4084"/>
                  <a:pt x="5240" y="3882"/>
                  <a:pt x="5573" y="3560"/>
                </a:cubicBezTo>
                <a:close/>
                <a:moveTo>
                  <a:pt x="5918" y="3560"/>
                </a:moveTo>
                <a:cubicBezTo>
                  <a:pt x="6240" y="3882"/>
                  <a:pt x="6692" y="4084"/>
                  <a:pt x="7168" y="4084"/>
                </a:cubicBezTo>
                <a:lnTo>
                  <a:pt x="5918" y="5322"/>
                </a:lnTo>
                <a:lnTo>
                  <a:pt x="5918" y="3560"/>
                </a:lnTo>
                <a:close/>
                <a:moveTo>
                  <a:pt x="2727" y="2965"/>
                </a:moveTo>
                <a:lnTo>
                  <a:pt x="3692" y="3929"/>
                </a:lnTo>
                <a:cubicBezTo>
                  <a:pt x="3894" y="4572"/>
                  <a:pt x="3608" y="5251"/>
                  <a:pt x="3013" y="5584"/>
                </a:cubicBezTo>
                <a:lnTo>
                  <a:pt x="1644" y="5584"/>
                </a:lnTo>
                <a:cubicBezTo>
                  <a:pt x="2025" y="5275"/>
                  <a:pt x="2323" y="4870"/>
                  <a:pt x="2525" y="4406"/>
                </a:cubicBezTo>
                <a:cubicBezTo>
                  <a:pt x="2716" y="3941"/>
                  <a:pt x="2775" y="3453"/>
                  <a:pt x="2727" y="2965"/>
                </a:cubicBezTo>
                <a:close/>
                <a:moveTo>
                  <a:pt x="4085" y="4334"/>
                </a:moveTo>
                <a:lnTo>
                  <a:pt x="5335" y="5584"/>
                </a:lnTo>
                <a:lnTo>
                  <a:pt x="3561" y="5584"/>
                </a:lnTo>
                <a:cubicBezTo>
                  <a:pt x="3894" y="5251"/>
                  <a:pt x="4085" y="4799"/>
                  <a:pt x="4085" y="4334"/>
                </a:cubicBezTo>
                <a:close/>
                <a:moveTo>
                  <a:pt x="7407" y="4334"/>
                </a:moveTo>
                <a:cubicBezTo>
                  <a:pt x="7407" y="4810"/>
                  <a:pt x="7585" y="5251"/>
                  <a:pt x="7919" y="5584"/>
                </a:cubicBezTo>
                <a:lnTo>
                  <a:pt x="6156" y="5584"/>
                </a:lnTo>
                <a:lnTo>
                  <a:pt x="7407" y="4334"/>
                </a:lnTo>
                <a:close/>
                <a:moveTo>
                  <a:pt x="5918" y="1643"/>
                </a:moveTo>
                <a:cubicBezTo>
                  <a:pt x="6228" y="2024"/>
                  <a:pt x="6633" y="2322"/>
                  <a:pt x="7085" y="2513"/>
                </a:cubicBezTo>
                <a:cubicBezTo>
                  <a:pt x="7457" y="2665"/>
                  <a:pt x="7843" y="2741"/>
                  <a:pt x="8239" y="2741"/>
                </a:cubicBezTo>
                <a:cubicBezTo>
                  <a:pt x="8338" y="2741"/>
                  <a:pt x="8438" y="2736"/>
                  <a:pt x="8538" y="2727"/>
                </a:cubicBezTo>
                <a:lnTo>
                  <a:pt x="8538" y="2727"/>
                </a:lnTo>
                <a:lnTo>
                  <a:pt x="8502" y="2751"/>
                </a:lnTo>
                <a:cubicBezTo>
                  <a:pt x="8442" y="2810"/>
                  <a:pt x="8442" y="2929"/>
                  <a:pt x="8502" y="2989"/>
                </a:cubicBezTo>
                <a:cubicBezTo>
                  <a:pt x="8538" y="3025"/>
                  <a:pt x="8573" y="3036"/>
                  <a:pt x="8621" y="3036"/>
                </a:cubicBezTo>
                <a:cubicBezTo>
                  <a:pt x="8669" y="3036"/>
                  <a:pt x="8716" y="3025"/>
                  <a:pt x="8740" y="2989"/>
                </a:cubicBezTo>
                <a:lnTo>
                  <a:pt x="8764" y="2965"/>
                </a:lnTo>
                <a:lnTo>
                  <a:pt x="8764" y="2965"/>
                </a:lnTo>
                <a:cubicBezTo>
                  <a:pt x="8716" y="3453"/>
                  <a:pt x="8788" y="3941"/>
                  <a:pt x="8978" y="4406"/>
                </a:cubicBezTo>
                <a:cubicBezTo>
                  <a:pt x="9169" y="4870"/>
                  <a:pt x="9466" y="5275"/>
                  <a:pt x="9859" y="5584"/>
                </a:cubicBezTo>
                <a:lnTo>
                  <a:pt x="8490" y="5584"/>
                </a:lnTo>
                <a:cubicBezTo>
                  <a:pt x="7895" y="5251"/>
                  <a:pt x="7609" y="4572"/>
                  <a:pt x="7799" y="3929"/>
                </a:cubicBezTo>
                <a:lnTo>
                  <a:pt x="8204" y="3525"/>
                </a:lnTo>
                <a:cubicBezTo>
                  <a:pt x="8264" y="3465"/>
                  <a:pt x="8264" y="3346"/>
                  <a:pt x="8204" y="3286"/>
                </a:cubicBezTo>
                <a:cubicBezTo>
                  <a:pt x="8175" y="3257"/>
                  <a:pt x="8130" y="3242"/>
                  <a:pt x="8085" y="3242"/>
                </a:cubicBezTo>
                <a:cubicBezTo>
                  <a:pt x="8041" y="3242"/>
                  <a:pt x="7996" y="3257"/>
                  <a:pt x="7966" y="3286"/>
                </a:cubicBezTo>
                <a:lnTo>
                  <a:pt x="7561" y="3691"/>
                </a:lnTo>
                <a:cubicBezTo>
                  <a:pt x="7428" y="3731"/>
                  <a:pt x="7293" y="3750"/>
                  <a:pt x="7160" y="3750"/>
                </a:cubicBezTo>
                <a:cubicBezTo>
                  <a:pt x="6652" y="3750"/>
                  <a:pt x="6171" y="3472"/>
                  <a:pt x="5906" y="3001"/>
                </a:cubicBezTo>
                <a:lnTo>
                  <a:pt x="5906" y="1643"/>
                </a:lnTo>
                <a:close/>
                <a:moveTo>
                  <a:pt x="5347" y="5906"/>
                </a:moveTo>
                <a:lnTo>
                  <a:pt x="4097" y="7156"/>
                </a:lnTo>
                <a:cubicBezTo>
                  <a:pt x="4097" y="6680"/>
                  <a:pt x="3918" y="6239"/>
                  <a:pt x="3573" y="5906"/>
                </a:cubicBezTo>
                <a:close/>
                <a:moveTo>
                  <a:pt x="7942" y="5906"/>
                </a:moveTo>
                <a:cubicBezTo>
                  <a:pt x="7609" y="6239"/>
                  <a:pt x="7418" y="6704"/>
                  <a:pt x="7418" y="7156"/>
                </a:cubicBezTo>
                <a:lnTo>
                  <a:pt x="6168" y="5906"/>
                </a:lnTo>
                <a:close/>
                <a:moveTo>
                  <a:pt x="5585" y="6144"/>
                </a:moveTo>
                <a:lnTo>
                  <a:pt x="5585" y="7918"/>
                </a:lnTo>
                <a:cubicBezTo>
                  <a:pt x="5263" y="7585"/>
                  <a:pt x="4811" y="7394"/>
                  <a:pt x="4335" y="7394"/>
                </a:cubicBezTo>
                <a:lnTo>
                  <a:pt x="5585" y="6144"/>
                </a:lnTo>
                <a:close/>
                <a:moveTo>
                  <a:pt x="5918" y="6144"/>
                </a:moveTo>
                <a:lnTo>
                  <a:pt x="7168" y="7394"/>
                </a:lnTo>
                <a:cubicBezTo>
                  <a:pt x="6680" y="7394"/>
                  <a:pt x="6240" y="7573"/>
                  <a:pt x="5918" y="7918"/>
                </a:cubicBezTo>
                <a:lnTo>
                  <a:pt x="5918" y="6144"/>
                </a:lnTo>
                <a:close/>
                <a:moveTo>
                  <a:pt x="9859" y="5906"/>
                </a:moveTo>
                <a:cubicBezTo>
                  <a:pt x="9466" y="6215"/>
                  <a:pt x="9169" y="6620"/>
                  <a:pt x="8978" y="7085"/>
                </a:cubicBezTo>
                <a:cubicBezTo>
                  <a:pt x="8788" y="7549"/>
                  <a:pt x="8728" y="8037"/>
                  <a:pt x="8776" y="8525"/>
                </a:cubicBezTo>
                <a:lnTo>
                  <a:pt x="7799" y="7561"/>
                </a:lnTo>
                <a:cubicBezTo>
                  <a:pt x="7609" y="6918"/>
                  <a:pt x="7895" y="6239"/>
                  <a:pt x="8490" y="5906"/>
                </a:cubicBezTo>
                <a:close/>
                <a:moveTo>
                  <a:pt x="3001" y="5906"/>
                </a:moveTo>
                <a:cubicBezTo>
                  <a:pt x="3597" y="6239"/>
                  <a:pt x="3870" y="6918"/>
                  <a:pt x="3680" y="7561"/>
                </a:cubicBezTo>
                <a:lnTo>
                  <a:pt x="3275" y="7966"/>
                </a:lnTo>
                <a:cubicBezTo>
                  <a:pt x="3216" y="8025"/>
                  <a:pt x="3216" y="8144"/>
                  <a:pt x="3275" y="8204"/>
                </a:cubicBezTo>
                <a:cubicBezTo>
                  <a:pt x="3311" y="8228"/>
                  <a:pt x="3358" y="8251"/>
                  <a:pt x="3394" y="8251"/>
                </a:cubicBezTo>
                <a:cubicBezTo>
                  <a:pt x="3442" y="8251"/>
                  <a:pt x="3489" y="8228"/>
                  <a:pt x="3513" y="8204"/>
                </a:cubicBezTo>
                <a:lnTo>
                  <a:pt x="3918" y="7799"/>
                </a:lnTo>
                <a:cubicBezTo>
                  <a:pt x="4051" y="7759"/>
                  <a:pt x="4186" y="7740"/>
                  <a:pt x="4320" y="7740"/>
                </a:cubicBezTo>
                <a:cubicBezTo>
                  <a:pt x="4828" y="7740"/>
                  <a:pt x="5309" y="8018"/>
                  <a:pt x="5573" y="8490"/>
                </a:cubicBezTo>
                <a:lnTo>
                  <a:pt x="5573" y="9844"/>
                </a:lnTo>
                <a:lnTo>
                  <a:pt x="5573" y="9844"/>
                </a:lnTo>
                <a:cubicBezTo>
                  <a:pt x="5265" y="9458"/>
                  <a:pt x="4865" y="9166"/>
                  <a:pt x="4406" y="8978"/>
                </a:cubicBezTo>
                <a:cubicBezTo>
                  <a:pt x="4049" y="8823"/>
                  <a:pt x="3668" y="8751"/>
                  <a:pt x="3275" y="8751"/>
                </a:cubicBezTo>
                <a:cubicBezTo>
                  <a:pt x="3180" y="8751"/>
                  <a:pt x="3061" y="8751"/>
                  <a:pt x="2954" y="8763"/>
                </a:cubicBezTo>
                <a:lnTo>
                  <a:pt x="2977" y="8740"/>
                </a:lnTo>
                <a:cubicBezTo>
                  <a:pt x="3037" y="8680"/>
                  <a:pt x="3037" y="8561"/>
                  <a:pt x="2977" y="8501"/>
                </a:cubicBezTo>
                <a:cubicBezTo>
                  <a:pt x="2948" y="8472"/>
                  <a:pt x="2903" y="8457"/>
                  <a:pt x="2858" y="8457"/>
                </a:cubicBezTo>
                <a:cubicBezTo>
                  <a:pt x="2814" y="8457"/>
                  <a:pt x="2769" y="8472"/>
                  <a:pt x="2739" y="8501"/>
                </a:cubicBezTo>
                <a:lnTo>
                  <a:pt x="2716" y="8525"/>
                </a:lnTo>
                <a:cubicBezTo>
                  <a:pt x="2775" y="8037"/>
                  <a:pt x="2704" y="7549"/>
                  <a:pt x="2501" y="7085"/>
                </a:cubicBezTo>
                <a:cubicBezTo>
                  <a:pt x="2311" y="6620"/>
                  <a:pt x="2013" y="6227"/>
                  <a:pt x="1632" y="5906"/>
                </a:cubicBezTo>
                <a:close/>
                <a:moveTo>
                  <a:pt x="7165" y="7740"/>
                </a:moveTo>
                <a:cubicBezTo>
                  <a:pt x="7297" y="7740"/>
                  <a:pt x="7430" y="7759"/>
                  <a:pt x="7561" y="7799"/>
                </a:cubicBezTo>
                <a:lnTo>
                  <a:pt x="8538" y="8763"/>
                </a:lnTo>
                <a:cubicBezTo>
                  <a:pt x="8447" y="8757"/>
                  <a:pt x="8357" y="8754"/>
                  <a:pt x="8267" y="8754"/>
                </a:cubicBezTo>
                <a:cubicBezTo>
                  <a:pt x="7861" y="8754"/>
                  <a:pt x="7465" y="8822"/>
                  <a:pt x="7085" y="8978"/>
                </a:cubicBezTo>
                <a:cubicBezTo>
                  <a:pt x="6633" y="9168"/>
                  <a:pt x="6228" y="9466"/>
                  <a:pt x="5918" y="9847"/>
                </a:cubicBezTo>
                <a:lnTo>
                  <a:pt x="5918" y="8490"/>
                </a:lnTo>
                <a:cubicBezTo>
                  <a:pt x="6173" y="8018"/>
                  <a:pt x="6660" y="7740"/>
                  <a:pt x="7165" y="7740"/>
                </a:cubicBezTo>
                <a:close/>
                <a:moveTo>
                  <a:pt x="5752" y="0"/>
                </a:moveTo>
                <a:cubicBezTo>
                  <a:pt x="5656" y="0"/>
                  <a:pt x="5585" y="72"/>
                  <a:pt x="5585" y="167"/>
                </a:cubicBezTo>
                <a:lnTo>
                  <a:pt x="5585" y="1024"/>
                </a:lnTo>
                <a:cubicBezTo>
                  <a:pt x="5299" y="1560"/>
                  <a:pt x="4847" y="1977"/>
                  <a:pt x="4287" y="2203"/>
                </a:cubicBezTo>
                <a:cubicBezTo>
                  <a:pt x="3970" y="2334"/>
                  <a:pt x="3626" y="2397"/>
                  <a:pt x="3281" y="2397"/>
                </a:cubicBezTo>
                <a:cubicBezTo>
                  <a:pt x="3029" y="2397"/>
                  <a:pt x="2778" y="2364"/>
                  <a:pt x="2537" y="2298"/>
                </a:cubicBezTo>
                <a:lnTo>
                  <a:pt x="1918" y="1679"/>
                </a:lnTo>
                <a:cubicBezTo>
                  <a:pt x="1894" y="1649"/>
                  <a:pt x="1849" y="1634"/>
                  <a:pt x="1803" y="1634"/>
                </a:cubicBezTo>
                <a:cubicBezTo>
                  <a:pt x="1757" y="1634"/>
                  <a:pt x="1709" y="1649"/>
                  <a:pt x="1680" y="1679"/>
                </a:cubicBezTo>
                <a:cubicBezTo>
                  <a:pt x="1620" y="1739"/>
                  <a:pt x="1620" y="1858"/>
                  <a:pt x="1680" y="1917"/>
                </a:cubicBezTo>
                <a:lnTo>
                  <a:pt x="2299" y="2536"/>
                </a:lnTo>
                <a:cubicBezTo>
                  <a:pt x="2477" y="3108"/>
                  <a:pt x="2442" y="3727"/>
                  <a:pt x="2204" y="4287"/>
                </a:cubicBezTo>
                <a:cubicBezTo>
                  <a:pt x="1977" y="4834"/>
                  <a:pt x="1549" y="5299"/>
                  <a:pt x="1025" y="5584"/>
                </a:cubicBezTo>
                <a:lnTo>
                  <a:pt x="168" y="5584"/>
                </a:lnTo>
                <a:cubicBezTo>
                  <a:pt x="84" y="5584"/>
                  <a:pt x="1" y="5656"/>
                  <a:pt x="1" y="5751"/>
                </a:cubicBezTo>
                <a:cubicBezTo>
                  <a:pt x="1" y="5834"/>
                  <a:pt x="84" y="5906"/>
                  <a:pt x="168" y="5906"/>
                </a:cubicBezTo>
                <a:lnTo>
                  <a:pt x="1025" y="5906"/>
                </a:lnTo>
                <a:cubicBezTo>
                  <a:pt x="1573" y="6192"/>
                  <a:pt x="1977" y="6656"/>
                  <a:pt x="2204" y="7204"/>
                </a:cubicBezTo>
                <a:cubicBezTo>
                  <a:pt x="2430" y="7751"/>
                  <a:pt x="2465" y="8382"/>
                  <a:pt x="2299" y="8966"/>
                </a:cubicBezTo>
                <a:lnTo>
                  <a:pt x="1680" y="9573"/>
                </a:lnTo>
                <a:cubicBezTo>
                  <a:pt x="1620" y="9632"/>
                  <a:pt x="1620" y="9752"/>
                  <a:pt x="1680" y="9811"/>
                </a:cubicBezTo>
                <a:cubicBezTo>
                  <a:pt x="1715" y="9835"/>
                  <a:pt x="1763" y="9859"/>
                  <a:pt x="1799" y="9859"/>
                </a:cubicBezTo>
                <a:cubicBezTo>
                  <a:pt x="1846" y="9859"/>
                  <a:pt x="1894" y="9835"/>
                  <a:pt x="1918" y="9811"/>
                </a:cubicBezTo>
                <a:lnTo>
                  <a:pt x="2537" y="9204"/>
                </a:lnTo>
                <a:cubicBezTo>
                  <a:pt x="2786" y="9126"/>
                  <a:pt x="3044" y="9087"/>
                  <a:pt x="3302" y="9087"/>
                </a:cubicBezTo>
                <a:cubicBezTo>
                  <a:pt x="3636" y="9087"/>
                  <a:pt x="3971" y="9153"/>
                  <a:pt x="4287" y="9287"/>
                </a:cubicBezTo>
                <a:cubicBezTo>
                  <a:pt x="4835" y="9513"/>
                  <a:pt x="5299" y="9942"/>
                  <a:pt x="5585" y="10466"/>
                </a:cubicBezTo>
                <a:lnTo>
                  <a:pt x="5585" y="11323"/>
                </a:lnTo>
                <a:cubicBezTo>
                  <a:pt x="5585" y="11418"/>
                  <a:pt x="5656" y="11490"/>
                  <a:pt x="5752" y="11490"/>
                </a:cubicBezTo>
                <a:cubicBezTo>
                  <a:pt x="5835" y="11490"/>
                  <a:pt x="5906" y="11418"/>
                  <a:pt x="5906" y="11323"/>
                </a:cubicBezTo>
                <a:lnTo>
                  <a:pt x="5906" y="10466"/>
                </a:lnTo>
                <a:cubicBezTo>
                  <a:pt x="6192" y="9930"/>
                  <a:pt x="6656" y="9513"/>
                  <a:pt x="7204" y="9287"/>
                </a:cubicBezTo>
                <a:cubicBezTo>
                  <a:pt x="7522" y="9159"/>
                  <a:pt x="7859" y="9095"/>
                  <a:pt x="8198" y="9095"/>
                </a:cubicBezTo>
                <a:cubicBezTo>
                  <a:pt x="8456" y="9095"/>
                  <a:pt x="8714" y="9132"/>
                  <a:pt x="8966" y="9204"/>
                </a:cubicBezTo>
                <a:lnTo>
                  <a:pt x="9574" y="9811"/>
                </a:lnTo>
                <a:cubicBezTo>
                  <a:pt x="9609" y="9835"/>
                  <a:pt x="9645" y="9859"/>
                  <a:pt x="9693" y="9859"/>
                </a:cubicBezTo>
                <a:cubicBezTo>
                  <a:pt x="9740" y="9859"/>
                  <a:pt x="9776" y="9835"/>
                  <a:pt x="9812" y="9811"/>
                </a:cubicBezTo>
                <a:cubicBezTo>
                  <a:pt x="9871" y="9752"/>
                  <a:pt x="9871" y="9632"/>
                  <a:pt x="9812" y="9573"/>
                </a:cubicBezTo>
                <a:lnTo>
                  <a:pt x="9204" y="8966"/>
                </a:lnTo>
                <a:cubicBezTo>
                  <a:pt x="9026" y="8382"/>
                  <a:pt x="9050" y="7775"/>
                  <a:pt x="9288" y="7204"/>
                </a:cubicBezTo>
                <a:cubicBezTo>
                  <a:pt x="9514" y="6656"/>
                  <a:pt x="9943" y="6192"/>
                  <a:pt x="10466" y="5906"/>
                </a:cubicBezTo>
                <a:lnTo>
                  <a:pt x="11324" y="5906"/>
                </a:lnTo>
                <a:cubicBezTo>
                  <a:pt x="11419" y="5906"/>
                  <a:pt x="11490" y="5834"/>
                  <a:pt x="11490" y="5751"/>
                </a:cubicBezTo>
                <a:cubicBezTo>
                  <a:pt x="11490" y="5656"/>
                  <a:pt x="11419" y="5584"/>
                  <a:pt x="11336" y="5584"/>
                </a:cubicBezTo>
                <a:lnTo>
                  <a:pt x="10466" y="5584"/>
                </a:lnTo>
                <a:cubicBezTo>
                  <a:pt x="9931" y="5299"/>
                  <a:pt x="9514" y="4834"/>
                  <a:pt x="9288" y="4287"/>
                </a:cubicBezTo>
                <a:cubicBezTo>
                  <a:pt x="9073" y="3739"/>
                  <a:pt x="9038" y="3108"/>
                  <a:pt x="9204" y="2536"/>
                </a:cubicBezTo>
                <a:lnTo>
                  <a:pt x="9812" y="1917"/>
                </a:lnTo>
                <a:cubicBezTo>
                  <a:pt x="9871" y="1858"/>
                  <a:pt x="9871" y="1739"/>
                  <a:pt x="9812" y="1679"/>
                </a:cubicBezTo>
                <a:cubicBezTo>
                  <a:pt x="9782" y="1649"/>
                  <a:pt x="9737" y="1634"/>
                  <a:pt x="9693" y="1634"/>
                </a:cubicBezTo>
                <a:cubicBezTo>
                  <a:pt x="9648" y="1634"/>
                  <a:pt x="9603" y="1649"/>
                  <a:pt x="9574" y="1679"/>
                </a:cubicBezTo>
                <a:lnTo>
                  <a:pt x="8966" y="2298"/>
                </a:lnTo>
                <a:cubicBezTo>
                  <a:pt x="8720" y="2374"/>
                  <a:pt x="8470" y="2411"/>
                  <a:pt x="8220" y="2411"/>
                </a:cubicBezTo>
                <a:cubicBezTo>
                  <a:pt x="7877" y="2411"/>
                  <a:pt x="7535" y="2341"/>
                  <a:pt x="7204" y="2203"/>
                </a:cubicBezTo>
                <a:cubicBezTo>
                  <a:pt x="6656" y="1977"/>
                  <a:pt x="6192" y="1548"/>
                  <a:pt x="5918" y="1024"/>
                </a:cubicBezTo>
                <a:lnTo>
                  <a:pt x="5918" y="167"/>
                </a:lnTo>
                <a:cubicBezTo>
                  <a:pt x="5918" y="72"/>
                  <a:pt x="5835" y="0"/>
                  <a:pt x="5752"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1"/>
          <p:cNvSpPr/>
          <p:nvPr/>
        </p:nvSpPr>
        <p:spPr>
          <a:xfrm>
            <a:off x="6553200" y="1303655"/>
            <a:ext cx="533400" cy="304800"/>
          </a:xfrm>
          <a:prstGeom prst="rightArrow">
            <a:avLst>
              <a:gd fmla="val 50000" name="adj1"/>
              <a:gd fmla="val 50000" name="adj2"/>
            </a:avLst>
          </a:prstGeom>
          <a:solidFill>
            <a:schemeClr val="accent1"/>
          </a:solidFill>
          <a:ln cap="flat" cmpd="sng" w="25400">
            <a:solidFill>
              <a:srgbClr val="478C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12"/>
          <p:cNvSpPr/>
          <p:nvPr/>
        </p:nvSpPr>
        <p:spPr>
          <a:xfrm rot="1349557">
            <a:off x="997295" y="673695"/>
            <a:ext cx="1039041" cy="1039041"/>
          </a:xfrm>
          <a:prstGeom prst="chord">
            <a:avLst>
              <a:gd fmla="val 2471860" name="adj1"/>
              <a:gd fmla="val 16421578" name="adj2"/>
            </a:avLst>
          </a:pr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82" name="Google Shape;682;p12"/>
          <p:cNvCxnSpPr/>
          <p:nvPr/>
        </p:nvCxnSpPr>
        <p:spPr>
          <a:xfrm>
            <a:off x="1750350" y="550315"/>
            <a:ext cx="0" cy="1285800"/>
          </a:xfrm>
          <a:prstGeom prst="straightConnector1">
            <a:avLst/>
          </a:prstGeom>
          <a:noFill/>
          <a:ln cap="flat" cmpd="sng" w="19050">
            <a:solidFill>
              <a:schemeClr val="dk1"/>
            </a:solidFill>
            <a:prstDash val="solid"/>
            <a:round/>
            <a:headEnd len="sm" w="sm" type="none"/>
            <a:tailEnd len="sm" w="sm" type="none"/>
          </a:ln>
        </p:spPr>
      </p:cxnSp>
      <p:sp>
        <p:nvSpPr>
          <p:cNvPr id="683" name="Google Shape;683;p12"/>
          <p:cNvSpPr txBox="1"/>
          <p:nvPr>
            <p:ph type="title"/>
          </p:nvPr>
        </p:nvSpPr>
        <p:spPr>
          <a:xfrm>
            <a:off x="956945" y="209550"/>
            <a:ext cx="8187055" cy="320675"/>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a:t>Signs/Symptoms/Hard signs</a:t>
            </a:r>
            <a:endParaRPr/>
          </a:p>
        </p:txBody>
      </p:sp>
      <p:sp>
        <p:nvSpPr>
          <p:cNvPr id="684" name="Google Shape;684;p12"/>
          <p:cNvSpPr txBox="1"/>
          <p:nvPr>
            <p:ph idx="1" type="subTitle"/>
          </p:nvPr>
        </p:nvSpPr>
        <p:spPr>
          <a:xfrm>
            <a:off x="1873175" y="771540"/>
            <a:ext cx="1392300" cy="208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US"/>
              <a:t>Vascular</a:t>
            </a:r>
            <a:endParaRPr/>
          </a:p>
        </p:txBody>
      </p:sp>
      <p:sp>
        <p:nvSpPr>
          <p:cNvPr id="685" name="Google Shape;685;p12"/>
          <p:cNvSpPr txBox="1"/>
          <p:nvPr>
            <p:ph idx="2" type="subTitle"/>
          </p:nvPr>
        </p:nvSpPr>
        <p:spPr>
          <a:xfrm>
            <a:off x="1873250" y="1000760"/>
            <a:ext cx="6958965" cy="8350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000"/>
              <a:buNone/>
            </a:pPr>
            <a:r>
              <a:rPr lang="en-US" sz="1400"/>
              <a:t>They include </a:t>
            </a:r>
            <a:r>
              <a:rPr b="1" lang="en-US" sz="1400"/>
              <a:t>active arterial bleeding</a:t>
            </a:r>
            <a:r>
              <a:rPr lang="en-US" sz="1400"/>
              <a:t>, pulsatile or expanding </a:t>
            </a:r>
            <a:r>
              <a:rPr b="1" lang="en-US" sz="1400"/>
              <a:t>hematoma</a:t>
            </a:r>
            <a:r>
              <a:rPr lang="en-US" sz="1400"/>
              <a:t>, or the </a:t>
            </a:r>
            <a:r>
              <a:rPr b="1" lang="en-US" sz="1400"/>
              <a:t>presence of shock</a:t>
            </a:r>
            <a:r>
              <a:rPr lang="en-US" sz="1400"/>
              <a:t>, a palpable thrill, audible bruit, and neurological deficits that indicate a possible stroke. The presence of one of these findings (particularly the first three) is an indication for immediate surgical exploration.</a:t>
            </a:r>
            <a:endParaRPr sz="1400"/>
          </a:p>
        </p:txBody>
      </p:sp>
      <p:sp>
        <p:nvSpPr>
          <p:cNvPr id="686" name="Google Shape;686;p12"/>
          <p:cNvSpPr txBox="1"/>
          <p:nvPr>
            <p:ph idx="14" type="title"/>
          </p:nvPr>
        </p:nvSpPr>
        <p:spPr>
          <a:xfrm>
            <a:off x="678825" y="1066165"/>
            <a:ext cx="1071600" cy="351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US"/>
              <a:t>01</a:t>
            </a:r>
            <a:endParaRPr/>
          </a:p>
        </p:txBody>
      </p:sp>
      <p:sp>
        <p:nvSpPr>
          <p:cNvPr id="687" name="Google Shape;687;p12"/>
          <p:cNvSpPr/>
          <p:nvPr/>
        </p:nvSpPr>
        <p:spPr>
          <a:xfrm rot="1349557">
            <a:off x="997295" y="2124670"/>
            <a:ext cx="1039041" cy="1039041"/>
          </a:xfrm>
          <a:prstGeom prst="chord">
            <a:avLst>
              <a:gd fmla="val 2471860" name="adj1"/>
              <a:gd fmla="val 16421578" name="adj2"/>
            </a:avLst>
          </a:pr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88" name="Google Shape;688;p12"/>
          <p:cNvCxnSpPr/>
          <p:nvPr/>
        </p:nvCxnSpPr>
        <p:spPr>
          <a:xfrm>
            <a:off x="1750350" y="2001290"/>
            <a:ext cx="0" cy="1285800"/>
          </a:xfrm>
          <a:prstGeom prst="straightConnector1">
            <a:avLst/>
          </a:prstGeom>
          <a:noFill/>
          <a:ln cap="flat" cmpd="sng" w="19050">
            <a:solidFill>
              <a:schemeClr val="dk1"/>
            </a:solidFill>
            <a:prstDash val="solid"/>
            <a:round/>
            <a:headEnd len="sm" w="sm" type="none"/>
            <a:tailEnd len="sm" w="sm" type="none"/>
          </a:ln>
        </p:spPr>
      </p:cxnSp>
      <p:sp>
        <p:nvSpPr>
          <p:cNvPr id="689" name="Google Shape;689;p12"/>
          <p:cNvSpPr/>
          <p:nvPr/>
        </p:nvSpPr>
        <p:spPr>
          <a:xfrm rot="1349557">
            <a:off x="996903" y="3539698"/>
            <a:ext cx="1039041" cy="1039041"/>
          </a:xfrm>
          <a:prstGeom prst="chord">
            <a:avLst>
              <a:gd fmla="val 2471860" name="adj1"/>
              <a:gd fmla="val 16421578" name="adj2"/>
            </a:avLst>
          </a:pr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90" name="Google Shape;690;p12"/>
          <p:cNvCxnSpPr/>
          <p:nvPr/>
        </p:nvCxnSpPr>
        <p:spPr>
          <a:xfrm>
            <a:off x="1749958" y="3416318"/>
            <a:ext cx="0" cy="1285800"/>
          </a:xfrm>
          <a:prstGeom prst="straightConnector1">
            <a:avLst/>
          </a:prstGeom>
          <a:noFill/>
          <a:ln cap="flat" cmpd="sng" w="19050">
            <a:solidFill>
              <a:schemeClr val="dk1"/>
            </a:solidFill>
            <a:prstDash val="solid"/>
            <a:round/>
            <a:headEnd len="sm" w="sm" type="none"/>
            <a:tailEnd len="sm" w="sm" type="none"/>
          </a:ln>
        </p:spPr>
      </p:cxnSp>
      <p:sp>
        <p:nvSpPr>
          <p:cNvPr id="691" name="Google Shape;691;p12"/>
          <p:cNvSpPr txBox="1"/>
          <p:nvPr/>
        </p:nvSpPr>
        <p:spPr>
          <a:xfrm>
            <a:off x="1746250" y="2095500"/>
            <a:ext cx="2807970" cy="2082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500"/>
              <a:buFont typeface="Pompiere"/>
              <a:buNone/>
            </a:pPr>
            <a:r>
              <a:rPr b="0" i="0" lang="en-US" sz="2000" u="none" cap="none" strike="noStrike">
                <a:solidFill>
                  <a:schemeClr val="dk1"/>
                </a:solidFill>
                <a:latin typeface="Pompiere"/>
                <a:ea typeface="Pompiere"/>
                <a:cs typeface="Pompiere"/>
                <a:sym typeface="Pompiere"/>
              </a:rPr>
              <a:t>Horner’s syndrome</a:t>
            </a:r>
            <a:endParaRPr b="0" i="0" sz="2000" u="none" cap="none" strike="noStrike">
              <a:solidFill>
                <a:schemeClr val="dk1"/>
              </a:solidFill>
              <a:latin typeface="Pompiere"/>
              <a:ea typeface="Pompiere"/>
              <a:cs typeface="Pompiere"/>
              <a:sym typeface="Pompiere"/>
            </a:endParaRPr>
          </a:p>
        </p:txBody>
      </p:sp>
      <p:sp>
        <p:nvSpPr>
          <p:cNvPr id="692" name="Google Shape;692;p12"/>
          <p:cNvSpPr txBox="1"/>
          <p:nvPr/>
        </p:nvSpPr>
        <p:spPr>
          <a:xfrm>
            <a:off x="1873250" y="2451735"/>
            <a:ext cx="6958965" cy="8350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000"/>
              <a:buFont typeface="Hind"/>
              <a:buNone/>
            </a:pPr>
            <a:r>
              <a:rPr b="0" i="0" lang="en-US" sz="1400" u="none" cap="none" strike="noStrike">
                <a:solidFill>
                  <a:schemeClr val="dk1"/>
                </a:solidFill>
                <a:latin typeface="Hind"/>
                <a:ea typeface="Hind"/>
                <a:cs typeface="Hind"/>
                <a:sym typeface="Hind"/>
              </a:rPr>
              <a:t>(ptosis, miosis, and anhydrosis) may indicate </a:t>
            </a:r>
            <a:r>
              <a:rPr b="1" i="0" lang="en-US" sz="1400" u="none" cap="none" strike="noStrike">
                <a:solidFill>
                  <a:schemeClr val="dk1"/>
                </a:solidFill>
                <a:latin typeface="Hind"/>
                <a:ea typeface="Hind"/>
                <a:cs typeface="Hind"/>
                <a:sym typeface="Hind"/>
              </a:rPr>
              <a:t>injury to the vessels </a:t>
            </a:r>
            <a:r>
              <a:rPr b="0" i="0" lang="en-US" sz="1400" u="none" cap="none" strike="noStrike">
                <a:solidFill>
                  <a:schemeClr val="dk1"/>
                </a:solidFill>
                <a:latin typeface="Hind"/>
                <a:ea typeface="Hind"/>
                <a:cs typeface="Hind"/>
                <a:sym typeface="Hind"/>
              </a:rPr>
              <a:t>in the neck on the basis of anatomical proximity, because sympathetic fiberse are located along the course of the common carotid and internal carotid arteries.</a:t>
            </a:r>
            <a:endParaRPr b="0" i="0" sz="1400" u="none" cap="none" strike="noStrike">
              <a:solidFill>
                <a:schemeClr val="dk1"/>
              </a:solidFill>
              <a:latin typeface="Hind"/>
              <a:ea typeface="Hind"/>
              <a:cs typeface="Hind"/>
              <a:sym typeface="Hind"/>
            </a:endParaRPr>
          </a:p>
        </p:txBody>
      </p:sp>
      <p:sp>
        <p:nvSpPr>
          <p:cNvPr id="693" name="Google Shape;693;p12"/>
          <p:cNvSpPr txBox="1"/>
          <p:nvPr/>
        </p:nvSpPr>
        <p:spPr>
          <a:xfrm>
            <a:off x="678825" y="2517140"/>
            <a:ext cx="1071600" cy="35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Pompiere"/>
              <a:buNone/>
            </a:pPr>
            <a:r>
              <a:rPr b="0" i="0" lang="en-US" sz="3500" u="none" cap="none" strike="noStrike">
                <a:solidFill>
                  <a:schemeClr val="dk1"/>
                </a:solidFill>
                <a:latin typeface="Pompiere"/>
                <a:ea typeface="Pompiere"/>
                <a:cs typeface="Pompiere"/>
                <a:sym typeface="Pompiere"/>
              </a:rPr>
              <a:t>02</a:t>
            </a:r>
            <a:endParaRPr b="0" i="0" sz="3500" u="none" cap="none" strike="noStrike">
              <a:solidFill>
                <a:schemeClr val="dk1"/>
              </a:solidFill>
              <a:latin typeface="Pompiere"/>
              <a:ea typeface="Pompiere"/>
              <a:cs typeface="Pompiere"/>
              <a:sym typeface="Pompiere"/>
            </a:endParaRPr>
          </a:p>
        </p:txBody>
      </p:sp>
      <p:sp>
        <p:nvSpPr>
          <p:cNvPr id="694" name="Google Shape;694;p12"/>
          <p:cNvSpPr txBox="1"/>
          <p:nvPr/>
        </p:nvSpPr>
        <p:spPr>
          <a:xfrm>
            <a:off x="678315" y="3932320"/>
            <a:ext cx="1071600" cy="35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Pompiere"/>
              <a:buNone/>
            </a:pPr>
            <a:r>
              <a:rPr b="0" i="0" lang="en-US" sz="3500" u="none" cap="none" strike="noStrike">
                <a:solidFill>
                  <a:schemeClr val="dk1"/>
                </a:solidFill>
                <a:latin typeface="Pompiere"/>
                <a:ea typeface="Pompiere"/>
                <a:cs typeface="Pompiere"/>
                <a:sym typeface="Pompiere"/>
              </a:rPr>
              <a:t>03</a:t>
            </a:r>
            <a:endParaRPr b="0" i="0" sz="3500" u="none" cap="none" strike="noStrike">
              <a:solidFill>
                <a:schemeClr val="dk1"/>
              </a:solidFill>
              <a:latin typeface="Pompiere"/>
              <a:ea typeface="Pompiere"/>
              <a:cs typeface="Pompiere"/>
              <a:sym typeface="Pompiere"/>
            </a:endParaRPr>
          </a:p>
        </p:txBody>
      </p:sp>
      <p:sp>
        <p:nvSpPr>
          <p:cNvPr id="695" name="Google Shape;695;p12"/>
          <p:cNvSpPr txBox="1"/>
          <p:nvPr/>
        </p:nvSpPr>
        <p:spPr>
          <a:xfrm>
            <a:off x="1872762" y="3637695"/>
            <a:ext cx="1392300" cy="208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500"/>
              <a:buFont typeface="Pompiere"/>
              <a:buNone/>
            </a:pPr>
            <a:r>
              <a:rPr b="0" i="0" lang="en-US" sz="2000" u="none" cap="none" strike="noStrike">
                <a:solidFill>
                  <a:schemeClr val="dk1"/>
                </a:solidFill>
                <a:latin typeface="Pompiere"/>
                <a:ea typeface="Pompiere"/>
                <a:cs typeface="Pompiere"/>
                <a:sym typeface="Pompiere"/>
              </a:rPr>
              <a:t>Thrill/bruit</a:t>
            </a:r>
            <a:endParaRPr b="0" i="0" sz="2000" u="none" cap="none" strike="noStrike">
              <a:solidFill>
                <a:schemeClr val="dk1"/>
              </a:solidFill>
              <a:latin typeface="Pompiere"/>
              <a:ea typeface="Pompiere"/>
              <a:cs typeface="Pompiere"/>
              <a:sym typeface="Pompiere"/>
            </a:endParaRPr>
          </a:p>
        </p:txBody>
      </p:sp>
      <p:sp>
        <p:nvSpPr>
          <p:cNvPr id="696" name="Google Shape;696;p12"/>
          <p:cNvSpPr txBox="1"/>
          <p:nvPr/>
        </p:nvSpPr>
        <p:spPr>
          <a:xfrm>
            <a:off x="1871980" y="3867150"/>
            <a:ext cx="6960235" cy="8350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000"/>
              <a:buFont typeface="Hind"/>
              <a:buNone/>
            </a:pPr>
            <a:r>
              <a:rPr b="0" i="0" lang="en-US" sz="1400" u="none" cap="none" strike="noStrike">
                <a:solidFill>
                  <a:schemeClr val="dk1"/>
                </a:solidFill>
                <a:latin typeface="Hind"/>
                <a:ea typeface="Hind"/>
                <a:cs typeface="Hind"/>
                <a:sym typeface="Hind"/>
              </a:rPr>
              <a:t>Damage to the subclavian or carotid artery and adjacent vein can create an arteriovenous fistula; turbulent blood flow causes the vein to vibrate, leading to a palpable rumble or a whooshing sound on auscultation</a:t>
            </a:r>
            <a:endParaRPr b="0" i="0" sz="1400" u="none" cap="none" strike="noStrike">
              <a:solidFill>
                <a:schemeClr val="dk1"/>
              </a:solidFill>
              <a:latin typeface="Hind"/>
              <a:ea typeface="Hind"/>
              <a:cs typeface="Hind"/>
              <a:sym typeface="Hind"/>
            </a:endParaRPr>
          </a:p>
        </p:txBody>
      </p:sp>
    </p:spTree>
  </p:cSld>
  <p:clrMapOvr>
    <a:masterClrMapping/>
  </p:clrMapOvr>
  <p:transition>
    <p:newsfla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13"/>
          <p:cNvSpPr txBox="1"/>
          <p:nvPr>
            <p:ph type="title"/>
          </p:nvPr>
        </p:nvSpPr>
        <p:spPr>
          <a:xfrm>
            <a:off x="956945" y="209550"/>
            <a:ext cx="8187055" cy="320675"/>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a:t>Signs/Symptoms/Hard signs</a:t>
            </a:r>
            <a:endParaRPr/>
          </a:p>
        </p:txBody>
      </p:sp>
      <p:sp>
        <p:nvSpPr>
          <p:cNvPr id="702" name="Google Shape;702;p13"/>
          <p:cNvSpPr/>
          <p:nvPr/>
        </p:nvSpPr>
        <p:spPr>
          <a:xfrm rot="1349557">
            <a:off x="695248" y="2472898"/>
            <a:ext cx="1039041" cy="1039041"/>
          </a:xfrm>
          <a:prstGeom prst="chord">
            <a:avLst>
              <a:gd fmla="val 2471860" name="adj1"/>
              <a:gd fmla="val 16421578" name="adj2"/>
            </a:avLst>
          </a:pr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13"/>
          <p:cNvSpPr/>
          <p:nvPr/>
        </p:nvSpPr>
        <p:spPr>
          <a:xfrm rot="1349557">
            <a:off x="695278" y="1025098"/>
            <a:ext cx="1039041" cy="1039041"/>
          </a:xfrm>
          <a:prstGeom prst="chord">
            <a:avLst>
              <a:gd fmla="val 2471860" name="adj1"/>
              <a:gd fmla="val 16421578" name="adj2"/>
            </a:avLst>
          </a:pr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04" name="Google Shape;704;p13"/>
          <p:cNvCxnSpPr/>
          <p:nvPr/>
        </p:nvCxnSpPr>
        <p:spPr>
          <a:xfrm>
            <a:off x="1448333" y="901718"/>
            <a:ext cx="0" cy="1285800"/>
          </a:xfrm>
          <a:prstGeom prst="straightConnector1">
            <a:avLst/>
          </a:prstGeom>
          <a:noFill/>
          <a:ln cap="flat" cmpd="sng" w="19050">
            <a:solidFill>
              <a:schemeClr val="dk1"/>
            </a:solidFill>
            <a:prstDash val="solid"/>
            <a:round/>
            <a:headEnd len="sm" w="sm" type="none"/>
            <a:tailEnd len="sm" w="sm" type="none"/>
          </a:ln>
        </p:spPr>
      </p:cxnSp>
      <p:cxnSp>
        <p:nvCxnSpPr>
          <p:cNvPr id="705" name="Google Shape;705;p13"/>
          <p:cNvCxnSpPr/>
          <p:nvPr/>
        </p:nvCxnSpPr>
        <p:spPr>
          <a:xfrm>
            <a:off x="1448303" y="2349518"/>
            <a:ext cx="0" cy="1285800"/>
          </a:xfrm>
          <a:prstGeom prst="straightConnector1">
            <a:avLst/>
          </a:prstGeom>
          <a:noFill/>
          <a:ln cap="flat" cmpd="sng" w="19050">
            <a:solidFill>
              <a:schemeClr val="dk1"/>
            </a:solidFill>
            <a:prstDash val="solid"/>
            <a:round/>
            <a:headEnd len="sm" w="sm" type="none"/>
            <a:tailEnd len="sm" w="sm" type="none"/>
          </a:ln>
        </p:spPr>
      </p:cxnSp>
      <p:sp>
        <p:nvSpPr>
          <p:cNvPr id="706" name="Google Shape;706;p13"/>
          <p:cNvSpPr txBox="1"/>
          <p:nvPr/>
        </p:nvSpPr>
        <p:spPr>
          <a:xfrm>
            <a:off x="376761" y="2865520"/>
            <a:ext cx="1071600" cy="35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Pompiere"/>
              <a:buNone/>
            </a:pPr>
            <a:r>
              <a:rPr b="0" i="0" lang="en-US" sz="3500" u="none" cap="none" strike="noStrike">
                <a:solidFill>
                  <a:schemeClr val="dk1"/>
                </a:solidFill>
                <a:latin typeface="Pompiere"/>
                <a:ea typeface="Pompiere"/>
                <a:cs typeface="Pompiere"/>
                <a:sym typeface="Pompiere"/>
              </a:rPr>
              <a:t>05</a:t>
            </a:r>
            <a:endParaRPr b="0" i="0" sz="3500" u="none" cap="none" strike="noStrike">
              <a:solidFill>
                <a:schemeClr val="dk1"/>
              </a:solidFill>
              <a:latin typeface="Pompiere"/>
              <a:ea typeface="Pompiere"/>
              <a:cs typeface="Pompiere"/>
              <a:sym typeface="Pompiere"/>
            </a:endParaRPr>
          </a:p>
        </p:txBody>
      </p:sp>
      <p:sp>
        <p:nvSpPr>
          <p:cNvPr id="707" name="Google Shape;707;p13"/>
          <p:cNvSpPr txBox="1"/>
          <p:nvPr/>
        </p:nvSpPr>
        <p:spPr>
          <a:xfrm>
            <a:off x="1570990" y="2571115"/>
            <a:ext cx="2419350" cy="2082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500"/>
              <a:buFont typeface="Pompiere"/>
              <a:buNone/>
            </a:pPr>
            <a:r>
              <a:rPr b="0" i="0" lang="en-US" sz="2000" u="none" cap="none" strike="noStrike">
                <a:solidFill>
                  <a:schemeClr val="dk1"/>
                </a:solidFill>
                <a:latin typeface="Pompiere"/>
                <a:ea typeface="Pompiere"/>
                <a:cs typeface="Pompiere"/>
                <a:sym typeface="Pompiere"/>
              </a:rPr>
              <a:t>Odynophagia</a:t>
            </a:r>
            <a:endParaRPr b="0" i="0" sz="2000" u="none" cap="none" strike="noStrike">
              <a:solidFill>
                <a:schemeClr val="dk1"/>
              </a:solidFill>
              <a:latin typeface="Pompiere"/>
              <a:ea typeface="Pompiere"/>
              <a:cs typeface="Pompiere"/>
              <a:sym typeface="Pompiere"/>
            </a:endParaRPr>
          </a:p>
        </p:txBody>
      </p:sp>
      <p:sp>
        <p:nvSpPr>
          <p:cNvPr id="708" name="Google Shape;708;p13"/>
          <p:cNvSpPr txBox="1"/>
          <p:nvPr/>
        </p:nvSpPr>
        <p:spPr>
          <a:xfrm>
            <a:off x="1570990" y="2800350"/>
            <a:ext cx="6960235" cy="8350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000"/>
              <a:buFont typeface="Hind"/>
              <a:buNone/>
            </a:pPr>
            <a:r>
              <a:rPr b="0" i="0" lang="en-US" sz="1400" u="none" cap="none" strike="noStrike">
                <a:solidFill>
                  <a:schemeClr val="dk1"/>
                </a:solidFill>
                <a:latin typeface="Hind"/>
                <a:ea typeface="Hind"/>
                <a:cs typeface="Hind"/>
                <a:sym typeface="Hind"/>
              </a:rPr>
              <a:t>suggestive of an injury to the oropharynx or esophagus</a:t>
            </a:r>
            <a:endParaRPr b="0" i="0" sz="1400" u="none" cap="none" strike="noStrike">
              <a:solidFill>
                <a:schemeClr val="dk1"/>
              </a:solidFill>
              <a:latin typeface="Hind"/>
              <a:ea typeface="Hind"/>
              <a:cs typeface="Hind"/>
              <a:sym typeface="Hind"/>
            </a:endParaRPr>
          </a:p>
        </p:txBody>
      </p:sp>
      <p:sp>
        <p:nvSpPr>
          <p:cNvPr id="709" name="Google Shape;709;p13"/>
          <p:cNvSpPr txBox="1"/>
          <p:nvPr/>
        </p:nvSpPr>
        <p:spPr>
          <a:xfrm>
            <a:off x="376690" y="1417720"/>
            <a:ext cx="1071600" cy="35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Pompiere"/>
              <a:buNone/>
            </a:pPr>
            <a:r>
              <a:rPr b="0" i="0" lang="en-US" sz="3500" u="none" cap="none" strike="noStrike">
                <a:solidFill>
                  <a:schemeClr val="dk1"/>
                </a:solidFill>
                <a:latin typeface="Pompiere"/>
                <a:ea typeface="Pompiere"/>
                <a:cs typeface="Pompiere"/>
                <a:sym typeface="Pompiere"/>
              </a:rPr>
              <a:t>04</a:t>
            </a:r>
            <a:endParaRPr b="0" i="0" sz="3500" u="none" cap="none" strike="noStrike">
              <a:solidFill>
                <a:schemeClr val="dk1"/>
              </a:solidFill>
              <a:latin typeface="Pompiere"/>
              <a:ea typeface="Pompiere"/>
              <a:cs typeface="Pompiere"/>
              <a:sym typeface="Pompiere"/>
            </a:endParaRPr>
          </a:p>
        </p:txBody>
      </p:sp>
      <p:sp>
        <p:nvSpPr>
          <p:cNvPr id="710" name="Google Shape;710;p13"/>
          <p:cNvSpPr txBox="1"/>
          <p:nvPr/>
        </p:nvSpPr>
        <p:spPr>
          <a:xfrm>
            <a:off x="1571137" y="1123095"/>
            <a:ext cx="1392300" cy="208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500"/>
              <a:buFont typeface="Pompiere"/>
              <a:buNone/>
            </a:pPr>
            <a:r>
              <a:rPr b="0" i="0" lang="en-US" sz="2000" u="none" cap="none" strike="noStrike">
                <a:solidFill>
                  <a:schemeClr val="dk1"/>
                </a:solidFill>
                <a:latin typeface="Pompiere"/>
                <a:ea typeface="Pompiere"/>
                <a:cs typeface="Pompiere"/>
                <a:sym typeface="Pompiere"/>
              </a:rPr>
              <a:t>Stridor</a:t>
            </a:r>
            <a:endParaRPr b="0" i="0" sz="2000" u="none" cap="none" strike="noStrike">
              <a:solidFill>
                <a:schemeClr val="dk1"/>
              </a:solidFill>
              <a:latin typeface="Pompiere"/>
              <a:ea typeface="Pompiere"/>
              <a:cs typeface="Pompiere"/>
              <a:sym typeface="Pompiere"/>
            </a:endParaRPr>
          </a:p>
        </p:txBody>
      </p:sp>
      <p:sp>
        <p:nvSpPr>
          <p:cNvPr id="711" name="Google Shape;711;p13"/>
          <p:cNvSpPr txBox="1"/>
          <p:nvPr/>
        </p:nvSpPr>
        <p:spPr>
          <a:xfrm>
            <a:off x="1570355" y="1352550"/>
            <a:ext cx="6960235" cy="8350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000"/>
              <a:buFont typeface="Hind"/>
              <a:buNone/>
            </a:pPr>
            <a:r>
              <a:rPr b="0" i="0" lang="en-US" sz="1400" u="none" cap="none" strike="noStrike">
                <a:solidFill>
                  <a:schemeClr val="dk1"/>
                </a:solidFill>
                <a:latin typeface="Hind"/>
                <a:ea typeface="Hind"/>
                <a:cs typeface="Hind"/>
                <a:sym typeface="Hind"/>
              </a:rPr>
              <a:t> upper airway obstruction caused by compression of the trachea from a large hematoma, soft tissue swelling, direct laryngeal injury, or bilateral recurrent laryngeal nerve injury; it warrants immediate attention to the airway, usually in the form of endotracheal intubation</a:t>
            </a:r>
            <a:endParaRPr b="0" i="0" sz="1400" u="none" cap="none" strike="noStrike">
              <a:solidFill>
                <a:schemeClr val="dk1"/>
              </a:solidFill>
              <a:latin typeface="Hind"/>
              <a:ea typeface="Hind"/>
              <a:cs typeface="Hind"/>
              <a:sym typeface="Hind"/>
            </a:endParaRPr>
          </a:p>
        </p:txBody>
      </p:sp>
      <p:sp>
        <p:nvSpPr>
          <p:cNvPr id="712" name="Google Shape;712;p13"/>
          <p:cNvSpPr/>
          <p:nvPr/>
        </p:nvSpPr>
        <p:spPr>
          <a:xfrm rot="1349557">
            <a:off x="692708" y="3829893"/>
            <a:ext cx="1039041" cy="1039041"/>
          </a:xfrm>
          <a:prstGeom prst="chord">
            <a:avLst>
              <a:gd fmla="val 2471860" name="adj1"/>
              <a:gd fmla="val 16421578" name="adj2"/>
            </a:avLst>
          </a:prstGeom>
          <a:gradFill>
            <a:gsLst>
              <a:gs pos="0">
                <a:srgbClr val="E3FFD5"/>
              </a:gs>
              <a:gs pos="100000">
                <a:srgbClr val="90EBBA"/>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13" name="Google Shape;713;p13"/>
          <p:cNvCxnSpPr/>
          <p:nvPr/>
        </p:nvCxnSpPr>
        <p:spPr>
          <a:xfrm>
            <a:off x="1445763" y="3706513"/>
            <a:ext cx="0" cy="1285800"/>
          </a:xfrm>
          <a:prstGeom prst="straightConnector1">
            <a:avLst/>
          </a:prstGeom>
          <a:noFill/>
          <a:ln cap="flat" cmpd="sng" w="19050">
            <a:solidFill>
              <a:schemeClr val="dk1"/>
            </a:solidFill>
            <a:prstDash val="solid"/>
            <a:round/>
            <a:headEnd len="sm" w="sm" type="none"/>
            <a:tailEnd len="sm" w="sm" type="none"/>
          </a:ln>
        </p:spPr>
      </p:cxnSp>
      <p:sp>
        <p:nvSpPr>
          <p:cNvPr id="714" name="Google Shape;714;p13"/>
          <p:cNvSpPr txBox="1"/>
          <p:nvPr/>
        </p:nvSpPr>
        <p:spPr>
          <a:xfrm>
            <a:off x="374221" y="4222515"/>
            <a:ext cx="1071600" cy="35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Pompiere"/>
              <a:buNone/>
            </a:pPr>
            <a:r>
              <a:rPr b="0" i="0" lang="en-US" sz="3500" u="none" cap="none" strike="noStrike">
                <a:solidFill>
                  <a:schemeClr val="dk1"/>
                </a:solidFill>
                <a:latin typeface="Pompiere"/>
                <a:ea typeface="Pompiere"/>
                <a:cs typeface="Pompiere"/>
                <a:sym typeface="Pompiere"/>
              </a:rPr>
              <a:t>06</a:t>
            </a:r>
            <a:endParaRPr b="0" i="0" sz="3500" u="none" cap="none" strike="noStrike">
              <a:solidFill>
                <a:schemeClr val="dk1"/>
              </a:solidFill>
              <a:latin typeface="Pompiere"/>
              <a:ea typeface="Pompiere"/>
              <a:cs typeface="Pompiere"/>
              <a:sym typeface="Pompiere"/>
            </a:endParaRPr>
          </a:p>
        </p:txBody>
      </p:sp>
      <p:sp>
        <p:nvSpPr>
          <p:cNvPr id="715" name="Google Shape;715;p13"/>
          <p:cNvSpPr txBox="1"/>
          <p:nvPr/>
        </p:nvSpPr>
        <p:spPr>
          <a:xfrm>
            <a:off x="1568450" y="3928110"/>
            <a:ext cx="2419350" cy="2082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500"/>
              <a:buFont typeface="Pompiere"/>
              <a:buNone/>
            </a:pPr>
            <a:r>
              <a:rPr b="0" i="0" lang="en-US" sz="2000" u="none" cap="none" strike="noStrike">
                <a:solidFill>
                  <a:schemeClr val="dk1"/>
                </a:solidFill>
                <a:latin typeface="Pompiere"/>
                <a:ea typeface="Pompiere"/>
                <a:cs typeface="Pompiere"/>
                <a:sym typeface="Pompiere"/>
              </a:rPr>
              <a:t>Crepitus</a:t>
            </a:r>
            <a:endParaRPr b="0" i="0" sz="2000" u="none" cap="none" strike="noStrike">
              <a:solidFill>
                <a:schemeClr val="dk1"/>
              </a:solidFill>
              <a:latin typeface="Pompiere"/>
              <a:ea typeface="Pompiere"/>
              <a:cs typeface="Pompiere"/>
              <a:sym typeface="Pompiere"/>
            </a:endParaRPr>
          </a:p>
        </p:txBody>
      </p:sp>
      <p:sp>
        <p:nvSpPr>
          <p:cNvPr id="716" name="Google Shape;716;p13"/>
          <p:cNvSpPr txBox="1"/>
          <p:nvPr/>
        </p:nvSpPr>
        <p:spPr>
          <a:xfrm>
            <a:off x="1568450" y="4157345"/>
            <a:ext cx="6960235" cy="8350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000"/>
              <a:buFont typeface="Hind"/>
              <a:buNone/>
            </a:pPr>
            <a:r>
              <a:rPr b="0" i="0" lang="en-US" sz="1400" u="none" cap="none" strike="noStrike">
                <a:solidFill>
                  <a:schemeClr val="dk1"/>
                </a:solidFill>
                <a:latin typeface="Hind"/>
                <a:ea typeface="Hind"/>
                <a:cs typeface="Hind"/>
                <a:sym typeface="Hind"/>
              </a:rPr>
              <a:t>subcutaneous emphysema (air trapped under the skin) secondary to injury of the aerodigestive tract (trachea, bronchus, or esophagus) or lungs</a:t>
            </a:r>
            <a:endParaRPr b="0" i="0" sz="1400" u="none" cap="none" strike="noStrike">
              <a:solidFill>
                <a:schemeClr val="dk1"/>
              </a:solidFill>
              <a:latin typeface="Hind"/>
              <a:ea typeface="Hind"/>
              <a:cs typeface="Hind"/>
              <a:sym typeface="Hind"/>
            </a:endParaRPr>
          </a:p>
        </p:txBody>
      </p:sp>
    </p:spTree>
  </p:cSld>
  <p:clrMapOvr>
    <a:masterClrMapping/>
  </p:clrMapOvr>
  <p:transition>
    <p:newsfla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14"/>
          <p:cNvSpPr txBox="1"/>
          <p:nvPr>
            <p:ph type="title"/>
          </p:nvPr>
        </p:nvSpPr>
        <p:spPr>
          <a:xfrm>
            <a:off x="914400" y="373468"/>
            <a:ext cx="3810000" cy="900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500"/>
              <a:buNone/>
            </a:pPr>
            <a:r>
              <a:rPr b="1" lang="en-US"/>
              <a:t>Pathophysiology</a:t>
            </a:r>
            <a:endParaRPr/>
          </a:p>
        </p:txBody>
      </p:sp>
      <p:sp>
        <p:nvSpPr>
          <p:cNvPr id="722" name="Google Shape;722;p14"/>
          <p:cNvSpPr txBox="1"/>
          <p:nvPr>
            <p:ph idx="1" type="body"/>
          </p:nvPr>
        </p:nvSpPr>
        <p:spPr>
          <a:xfrm>
            <a:off x="0" y="1539020"/>
            <a:ext cx="6705600" cy="360448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SzPts val="1000"/>
              <a:buChar char="●"/>
            </a:pPr>
            <a:r>
              <a:rPr b="1" lang="en-US" sz="1800"/>
              <a:t>What Is the Significance of Whether or Not the Injury Has Penetrated the Platysma (Superficial Neck Muscle)?</a:t>
            </a:r>
            <a:endParaRPr b="1" sz="1800"/>
          </a:p>
          <a:p>
            <a:pPr indent="-228600" lvl="0" marL="457200" rtl="0" algn="l">
              <a:lnSpc>
                <a:spcPct val="115000"/>
              </a:lnSpc>
              <a:spcBef>
                <a:spcPts val="0"/>
              </a:spcBef>
              <a:spcAft>
                <a:spcPts val="0"/>
              </a:spcAft>
              <a:buSzPts val="1000"/>
              <a:buNone/>
            </a:pPr>
            <a:r>
              <a:t/>
            </a:r>
            <a:endParaRPr b="1"/>
          </a:p>
          <a:p>
            <a:pPr indent="-292100" lvl="0" marL="457200" rtl="0" algn="l">
              <a:lnSpc>
                <a:spcPct val="115000"/>
              </a:lnSpc>
              <a:spcBef>
                <a:spcPts val="0"/>
              </a:spcBef>
              <a:spcAft>
                <a:spcPts val="0"/>
              </a:spcAft>
              <a:buSzPts val="1000"/>
              <a:buChar char="●"/>
            </a:pPr>
            <a:r>
              <a:rPr lang="en-US" sz="1600"/>
              <a:t>Injuries that do not penetrate the platysma are non-penetrating neck injuries. As these injuries do not place the vital structures of the neck in harm’s way, they do not require any further diagnostic workup or surgical exploration.</a:t>
            </a:r>
            <a:endParaRPr sz="1600"/>
          </a:p>
          <a:p>
            <a:pPr indent="0" lvl="0" marL="165100" rtl="0" algn="l">
              <a:lnSpc>
                <a:spcPct val="115000"/>
              </a:lnSpc>
              <a:spcBef>
                <a:spcPts val="0"/>
              </a:spcBef>
              <a:spcAft>
                <a:spcPts val="0"/>
              </a:spcAft>
              <a:buSzPts val="1000"/>
              <a:buNone/>
            </a:pPr>
            <a:r>
              <a:t/>
            </a:r>
            <a:endParaRPr sz="1600"/>
          </a:p>
          <a:p>
            <a:pPr indent="0" lvl="0" marL="165100" rtl="0" algn="l">
              <a:lnSpc>
                <a:spcPct val="115000"/>
              </a:lnSpc>
              <a:spcBef>
                <a:spcPts val="0"/>
              </a:spcBef>
              <a:spcAft>
                <a:spcPts val="0"/>
              </a:spcAft>
              <a:buSzPts val="1000"/>
              <a:buNone/>
            </a:pPr>
            <a:r>
              <a:rPr lang="en-US" sz="1600"/>
              <a:t>    However, it is often difficult to be confident that the                               platysma is not violated based on physical exam alone.</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6"/>
          <p:cNvSpPr txBox="1"/>
          <p:nvPr>
            <p:ph type="title"/>
          </p:nvPr>
        </p:nvSpPr>
        <p:spPr>
          <a:xfrm>
            <a:off x="762000" y="590550"/>
            <a:ext cx="7704000" cy="320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b="1" lang="en-US" sz="2600"/>
              <a:t>What Is a Pseudoaneurysm? How Does It</a:t>
            </a:r>
            <a:br>
              <a:rPr b="1" lang="en-US" sz="2600"/>
            </a:br>
            <a:r>
              <a:rPr b="1" lang="en-US" sz="2600"/>
              <a:t>Differ From a Hematoma?</a:t>
            </a:r>
            <a:endParaRPr sz="2600"/>
          </a:p>
        </p:txBody>
      </p:sp>
      <p:sp>
        <p:nvSpPr>
          <p:cNvPr id="728" name="Google Shape;728;p16"/>
          <p:cNvSpPr txBox="1"/>
          <p:nvPr>
            <p:ph idx="1" type="body"/>
          </p:nvPr>
        </p:nvSpPr>
        <p:spPr>
          <a:xfrm>
            <a:off x="381000" y="1809750"/>
            <a:ext cx="7467600" cy="2971800"/>
          </a:xfrm>
          <a:prstGeom prst="rect">
            <a:avLst/>
          </a:prstGeom>
          <a:noFill/>
          <a:ln>
            <a:noFill/>
          </a:ln>
        </p:spPr>
        <p:txBody>
          <a:bodyPr anchorCtr="0" anchor="b" bIns="91425" lIns="91425" spcFirstLastPara="1" rIns="91425" wrap="square" tIns="91425">
            <a:noAutofit/>
          </a:bodyPr>
          <a:lstStyle/>
          <a:p>
            <a:pPr indent="0" lvl="0" marL="165100" rtl="0" algn="l">
              <a:lnSpc>
                <a:spcPct val="200000"/>
              </a:lnSpc>
              <a:spcBef>
                <a:spcPts val="0"/>
              </a:spcBef>
              <a:spcAft>
                <a:spcPts val="0"/>
              </a:spcAft>
              <a:buSzPts val="1000"/>
              <a:buNone/>
            </a:pPr>
            <a:r>
              <a:rPr lang="en-US" sz="1600"/>
              <a:t>A pseudoaneurysm develops when an artery sustains a focal full thickness</a:t>
            </a:r>
            <a:endParaRPr sz="1600"/>
          </a:p>
          <a:p>
            <a:pPr indent="0" lvl="0" marL="165100" rtl="0" algn="l">
              <a:lnSpc>
                <a:spcPct val="200000"/>
              </a:lnSpc>
              <a:spcBef>
                <a:spcPts val="0"/>
              </a:spcBef>
              <a:spcAft>
                <a:spcPts val="0"/>
              </a:spcAft>
              <a:buSzPts val="1000"/>
              <a:buNone/>
            </a:pPr>
            <a:r>
              <a:rPr lang="en-US" sz="1600"/>
              <a:t>injury (all three layers) that is temporarily tamponaded by the surrounding soft tissue. This differs from a hematoma, in which there is no active or ongoing hemorrhage from an injured vessel. Blood continues to be pumped into the pseudoaneurysm cavity, creating a pulsatile quality that may be felt on exam as a pulsatile mass on palpation of the overlying skin.</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18"/>
          <p:cNvSpPr txBox="1"/>
          <p:nvPr>
            <p:ph idx="1" type="body"/>
          </p:nvPr>
        </p:nvSpPr>
        <p:spPr>
          <a:xfrm>
            <a:off x="0" y="1428750"/>
            <a:ext cx="9067800" cy="3790950"/>
          </a:xfrm>
          <a:prstGeom prst="rect">
            <a:avLst/>
          </a:prstGeom>
          <a:noFill/>
          <a:ln>
            <a:noFill/>
          </a:ln>
        </p:spPr>
        <p:txBody>
          <a:bodyPr anchorCtr="0" anchor="b" bIns="91425" lIns="91425" spcFirstLastPara="1" rIns="91425" wrap="square" tIns="91425">
            <a:noAutofit/>
          </a:bodyPr>
          <a:lstStyle/>
          <a:p>
            <a:pPr indent="0" lvl="0" marL="165100" rtl="0" algn="l">
              <a:lnSpc>
                <a:spcPct val="200000"/>
              </a:lnSpc>
              <a:spcBef>
                <a:spcPts val="0"/>
              </a:spcBef>
              <a:spcAft>
                <a:spcPts val="0"/>
              </a:spcAft>
              <a:buSzPts val="1000"/>
              <a:buNone/>
            </a:pPr>
            <a:r>
              <a:rPr lang="en-US" sz="1600"/>
              <a:t>The recurrent laryngeal nerves, which supply the vocal cords, are branches of the vagus nerve. They innervate the intrinsic muscles of the larynx except the cricothyroid (innervated by the external branch of the superior laryngeal nerve). Injury to the vagus nerve in the neck (which is prior to the takeoff of the recurrent laryngeal nerve) or damage to the recurrent laryngeal nerve itself leads to ipsilateral vocal cord paralysis. Normally the vocal cords are contracted to keep the airway open; paralysis of one vocal cord causes it to become fixed in a paramedian position and results in a hoarse voice. Bilateral paralysis of the vocal cords may result in complete upper airway obstruction.</a:t>
            </a:r>
            <a:endParaRPr sz="1600"/>
          </a:p>
        </p:txBody>
      </p:sp>
      <p:sp>
        <p:nvSpPr>
          <p:cNvPr id="734" name="Google Shape;734;p18"/>
          <p:cNvSpPr txBox="1"/>
          <p:nvPr>
            <p:ph type="title"/>
          </p:nvPr>
        </p:nvSpPr>
        <p:spPr>
          <a:xfrm>
            <a:off x="114300" y="590550"/>
            <a:ext cx="8915400" cy="320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b="1" lang="en-US" sz="2600"/>
              <a:t>What Nerve Would Be Injured if This</a:t>
            </a:r>
            <a:br>
              <a:rPr b="1" lang="en-US" sz="2600"/>
            </a:br>
            <a:r>
              <a:rPr b="1" lang="en-US" sz="2600"/>
              <a:t>Patient Presented with Vocal Cord</a:t>
            </a:r>
            <a:br>
              <a:rPr b="1" lang="en-US" sz="2600"/>
            </a:br>
            <a:r>
              <a:rPr b="1" lang="en-US" sz="2600"/>
              <a:t>Paralysis?</a:t>
            </a:r>
            <a:endParaRPr sz="2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gf27040807e_0_0"/>
          <p:cNvSpPr txBox="1"/>
          <p:nvPr>
            <p:ph idx="1" type="body"/>
          </p:nvPr>
        </p:nvSpPr>
        <p:spPr>
          <a:xfrm>
            <a:off x="720000" y="860400"/>
            <a:ext cx="5874600" cy="3740400"/>
          </a:xfrm>
          <a:prstGeom prst="rect">
            <a:avLst/>
          </a:prstGeom>
        </p:spPr>
        <p:txBody>
          <a:bodyPr anchorCtr="0" anchor="b" bIns="91425" lIns="91425" spcFirstLastPara="1" rIns="91425" wrap="square" tIns="91425">
            <a:noAutofit/>
          </a:bodyPr>
          <a:lstStyle/>
          <a:p>
            <a:pPr indent="-285749" lvl="0" marL="297815" rtl="0" algn="l">
              <a:lnSpc>
                <a:spcPct val="100000"/>
              </a:lnSpc>
              <a:spcBef>
                <a:spcPts val="0"/>
              </a:spcBef>
              <a:spcAft>
                <a:spcPts val="0"/>
              </a:spcAft>
              <a:buClr>
                <a:srgbClr val="264457"/>
              </a:buClr>
              <a:buSzPts val="1450"/>
              <a:buFont typeface="Noto Sans Symbols"/>
              <a:buChar char="❑"/>
            </a:pPr>
            <a:r>
              <a:rPr b="1" lang="en-US" sz="1800" u="sng">
                <a:solidFill>
                  <a:srgbClr val="192D3A"/>
                </a:solidFill>
                <a:latin typeface="Tahoma"/>
                <a:ea typeface="Tahoma"/>
                <a:cs typeface="Tahoma"/>
                <a:sym typeface="Tahoma"/>
              </a:rPr>
              <a:t>Chest X-ray</a:t>
            </a:r>
            <a:endParaRPr sz="1800">
              <a:solidFill>
                <a:srgbClr val="192D3A"/>
              </a:solidFill>
              <a:latin typeface="Tahoma"/>
              <a:ea typeface="Tahoma"/>
              <a:cs typeface="Tahoma"/>
              <a:sym typeface="Tahoma"/>
            </a:endParaRPr>
          </a:p>
          <a:p>
            <a:pPr indent="-343534" lvl="0" marL="355600" rtl="0" algn="l">
              <a:lnSpc>
                <a:spcPct val="100000"/>
              </a:lnSpc>
              <a:spcBef>
                <a:spcPts val="100"/>
              </a:spcBef>
              <a:spcAft>
                <a:spcPts val="0"/>
              </a:spcAft>
              <a:buClr>
                <a:srgbClr val="FFCC66"/>
              </a:buClr>
              <a:buSzPts val="1450"/>
              <a:buFont typeface="Noto Sans Symbols"/>
              <a:buChar char="▪"/>
            </a:pPr>
            <a:r>
              <a:rPr lang="en-US" sz="1800">
                <a:solidFill>
                  <a:srgbClr val="000000"/>
                </a:solidFill>
                <a:latin typeface="Tahoma"/>
                <a:ea typeface="Tahoma"/>
                <a:cs typeface="Tahoma"/>
                <a:sym typeface="Tahoma"/>
              </a:rPr>
              <a:t>Essential in all patients with neck injuries.</a:t>
            </a:r>
            <a:endParaRPr sz="1800">
              <a:solidFill>
                <a:srgbClr val="000000"/>
              </a:solidFill>
              <a:latin typeface="Tahoma"/>
              <a:ea typeface="Tahoma"/>
              <a:cs typeface="Tahoma"/>
              <a:sym typeface="Tahoma"/>
            </a:endParaRPr>
          </a:p>
          <a:p>
            <a:pPr indent="-343534" lvl="0" marL="355600" rtl="0" algn="l">
              <a:lnSpc>
                <a:spcPct val="108055"/>
              </a:lnSpc>
              <a:spcBef>
                <a:spcPts val="0"/>
              </a:spcBef>
              <a:spcAft>
                <a:spcPts val="0"/>
              </a:spcAft>
              <a:buClr>
                <a:srgbClr val="FFCC66"/>
              </a:buClr>
              <a:buSzPts val="1450"/>
              <a:buFont typeface="Noto Sans Symbols"/>
              <a:buChar char="▪"/>
            </a:pPr>
            <a:r>
              <a:rPr lang="en-US" sz="1800">
                <a:solidFill>
                  <a:srgbClr val="000000"/>
                </a:solidFill>
                <a:latin typeface="Tahoma"/>
                <a:ea typeface="Tahoma"/>
                <a:cs typeface="Tahoma"/>
                <a:sym typeface="Tahoma"/>
              </a:rPr>
              <a:t>Do not sit patient up; if there is an open wound, it may cause a fatal air</a:t>
            </a:r>
            <a:endParaRPr sz="1400">
              <a:solidFill>
                <a:srgbClr val="000000"/>
              </a:solidFill>
              <a:latin typeface="Arial"/>
              <a:ea typeface="Arial"/>
              <a:cs typeface="Arial"/>
              <a:sym typeface="Arial"/>
            </a:endParaRPr>
          </a:p>
          <a:p>
            <a:pPr indent="0" lvl="0" marL="355600" rtl="0" algn="l">
              <a:lnSpc>
                <a:spcPct val="108055"/>
              </a:lnSpc>
              <a:spcBef>
                <a:spcPts val="0"/>
              </a:spcBef>
              <a:spcAft>
                <a:spcPts val="0"/>
              </a:spcAft>
              <a:buClr>
                <a:srgbClr val="000000"/>
              </a:buClr>
              <a:buFont typeface="Arial"/>
              <a:buNone/>
            </a:pPr>
            <a:r>
              <a:rPr lang="en-US" sz="1800">
                <a:solidFill>
                  <a:srgbClr val="000000"/>
                </a:solidFill>
                <a:latin typeface="Tahoma"/>
                <a:ea typeface="Tahoma"/>
                <a:cs typeface="Tahoma"/>
                <a:sym typeface="Tahoma"/>
              </a:rPr>
              <a:t>embolism or complicate a cervical spine injury.</a:t>
            </a:r>
            <a:endParaRPr sz="1800">
              <a:solidFill>
                <a:srgbClr val="000000"/>
              </a:solidFill>
              <a:latin typeface="Tahoma"/>
              <a:ea typeface="Tahoma"/>
              <a:cs typeface="Tahoma"/>
              <a:sym typeface="Tahoma"/>
            </a:endParaRPr>
          </a:p>
          <a:p>
            <a:pPr indent="0" lvl="0" marL="0" rtl="0" algn="l">
              <a:lnSpc>
                <a:spcPct val="100000"/>
              </a:lnSpc>
              <a:spcBef>
                <a:spcPts val="45"/>
              </a:spcBef>
              <a:spcAft>
                <a:spcPts val="0"/>
              </a:spcAft>
              <a:buClr>
                <a:srgbClr val="000000"/>
              </a:buClr>
              <a:buFont typeface="Arial"/>
              <a:buNone/>
            </a:pPr>
            <a:r>
              <a:t/>
            </a:r>
            <a:endParaRPr sz="1750">
              <a:solidFill>
                <a:srgbClr val="000000"/>
              </a:solidFill>
              <a:latin typeface="Tahoma"/>
              <a:ea typeface="Tahoma"/>
              <a:cs typeface="Tahoma"/>
              <a:sym typeface="Tahoma"/>
            </a:endParaRPr>
          </a:p>
          <a:p>
            <a:pPr indent="-285750" lvl="0" marL="298450" rtl="0" algn="l">
              <a:lnSpc>
                <a:spcPct val="100000"/>
              </a:lnSpc>
              <a:spcBef>
                <a:spcPts val="0"/>
              </a:spcBef>
              <a:spcAft>
                <a:spcPts val="0"/>
              </a:spcAft>
              <a:buClr>
                <a:srgbClr val="264457"/>
              </a:buClr>
              <a:buSzPts val="1800"/>
              <a:buFont typeface="Noto Sans Symbols"/>
              <a:buChar char="❑"/>
            </a:pPr>
            <a:r>
              <a:rPr b="1" lang="en-US" sz="1800" u="sng">
                <a:solidFill>
                  <a:srgbClr val="264457"/>
                </a:solidFill>
                <a:latin typeface="Tahoma"/>
                <a:ea typeface="Tahoma"/>
                <a:cs typeface="Tahoma"/>
                <a:sym typeface="Tahoma"/>
              </a:rPr>
              <a:t>Cervical </a:t>
            </a:r>
            <a:r>
              <a:rPr b="1" lang="en-US" sz="1800">
                <a:solidFill>
                  <a:srgbClr val="264457"/>
                </a:solidFill>
                <a:latin typeface="Tahoma"/>
                <a:ea typeface="Tahoma"/>
                <a:cs typeface="Tahoma"/>
                <a:sym typeface="Tahoma"/>
              </a:rPr>
              <a:t>spine X-ray</a:t>
            </a:r>
            <a:endParaRPr sz="1800">
              <a:solidFill>
                <a:srgbClr val="264457"/>
              </a:solidFill>
              <a:latin typeface="Tahoma"/>
              <a:ea typeface="Tahoma"/>
              <a:cs typeface="Tahoma"/>
              <a:sym typeface="Tahoma"/>
            </a:endParaRPr>
          </a:p>
          <a:p>
            <a:pPr indent="-343534" lvl="0" marL="355600" rtl="0" algn="l">
              <a:lnSpc>
                <a:spcPct val="100000"/>
              </a:lnSpc>
              <a:spcBef>
                <a:spcPts val="0"/>
              </a:spcBef>
              <a:spcAft>
                <a:spcPts val="0"/>
              </a:spcAft>
              <a:buClr>
                <a:srgbClr val="FFCC66"/>
              </a:buClr>
              <a:buSzPts val="1450"/>
              <a:buFont typeface="Arial"/>
              <a:buChar char="•"/>
            </a:pPr>
            <a:r>
              <a:rPr lang="en-US" sz="1800">
                <a:solidFill>
                  <a:srgbClr val="000000"/>
                </a:solidFill>
                <a:latin typeface="Tahoma"/>
                <a:ea typeface="Tahoma"/>
                <a:cs typeface="Tahoma"/>
                <a:sym typeface="Tahoma"/>
              </a:rPr>
              <a:t>Look for the presence of fractures, foreign bodies, or air in soft tissues.</a:t>
            </a:r>
            <a:endParaRPr sz="1800">
              <a:solidFill>
                <a:srgbClr val="000000"/>
              </a:solidFill>
              <a:latin typeface="Tahoma"/>
              <a:ea typeface="Tahoma"/>
              <a:cs typeface="Tahoma"/>
              <a:sym typeface="Tahoma"/>
            </a:endParaRPr>
          </a:p>
          <a:p>
            <a:pPr indent="0" lvl="0" marL="0" rtl="0" algn="l">
              <a:lnSpc>
                <a:spcPct val="100000"/>
              </a:lnSpc>
              <a:spcBef>
                <a:spcPts val="50"/>
              </a:spcBef>
              <a:spcAft>
                <a:spcPts val="0"/>
              </a:spcAft>
              <a:buClr>
                <a:srgbClr val="FFCC66"/>
              </a:buClr>
              <a:buSzPts val="1750"/>
              <a:buFont typeface="Noto Sans Symbols"/>
              <a:buNone/>
            </a:pPr>
            <a:r>
              <a:t/>
            </a:r>
            <a:endParaRPr sz="1750">
              <a:solidFill>
                <a:srgbClr val="000000"/>
              </a:solidFill>
              <a:latin typeface="Tahoma"/>
              <a:ea typeface="Tahoma"/>
              <a:cs typeface="Tahoma"/>
              <a:sym typeface="Tahoma"/>
            </a:endParaRPr>
          </a:p>
          <a:p>
            <a:pPr indent="0" lvl="0" marL="0" rtl="0" algn="l">
              <a:spcBef>
                <a:spcPts val="0"/>
              </a:spcBef>
              <a:spcAft>
                <a:spcPts val="0"/>
              </a:spcAft>
              <a:buNone/>
            </a:pPr>
            <a:r>
              <a:t/>
            </a:r>
            <a:endParaRPr/>
          </a:p>
        </p:txBody>
      </p:sp>
      <p:sp>
        <p:nvSpPr>
          <p:cNvPr id="740" name="Google Shape;740;gf27040807e_0_0"/>
          <p:cNvSpPr txBox="1"/>
          <p:nvPr>
            <p:ph type="title"/>
          </p:nvPr>
        </p:nvSpPr>
        <p:spPr>
          <a:xfrm>
            <a:off x="720000" y="540000"/>
            <a:ext cx="7704000" cy="320400"/>
          </a:xfrm>
          <a:prstGeom prst="rect">
            <a:avLst/>
          </a:prstGeom>
        </p:spPr>
        <p:txBody>
          <a:bodyPr anchorCtr="0" anchor="ctr" bIns="91425" lIns="91425" spcFirstLastPara="1" rIns="91425" wrap="square" tIns="91425">
            <a:noAutofit/>
          </a:bodyPr>
          <a:lstStyle/>
          <a:p>
            <a:pPr indent="0" lvl="0" marL="12700" rtl="0" algn="l">
              <a:spcBef>
                <a:spcPts val="0"/>
              </a:spcBef>
              <a:spcAft>
                <a:spcPts val="0"/>
              </a:spcAft>
              <a:buClr>
                <a:srgbClr val="0C0C0C"/>
              </a:buClr>
              <a:buSzPts val="4400"/>
              <a:buFont typeface="Twentieth Century"/>
              <a:buNone/>
            </a:pPr>
            <a:r>
              <a:rPr lang="en-US" sz="4400">
                <a:solidFill>
                  <a:srgbClr val="0C0C0C"/>
                </a:solidFill>
                <a:latin typeface="Twentieth Century"/>
                <a:ea typeface="Twentieth Century"/>
                <a:cs typeface="Twentieth Century"/>
                <a:sym typeface="Twentieth Century"/>
              </a:rPr>
              <a:t>INVESTIGATION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19"/>
          <p:cNvSpPr txBox="1"/>
          <p:nvPr>
            <p:ph type="title"/>
          </p:nvPr>
        </p:nvSpPr>
        <p:spPr>
          <a:xfrm>
            <a:off x="-152400" y="-476250"/>
            <a:ext cx="35907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500"/>
              <a:buNone/>
            </a:pPr>
            <a:r>
              <a:rPr b="1" lang="en-US"/>
              <a:t>Workup</a:t>
            </a:r>
            <a:endParaRPr/>
          </a:p>
        </p:txBody>
      </p:sp>
      <p:sp>
        <p:nvSpPr>
          <p:cNvPr id="746" name="Google Shape;746;p19"/>
          <p:cNvSpPr txBox="1"/>
          <p:nvPr>
            <p:ph idx="1" type="subTitle"/>
          </p:nvPr>
        </p:nvSpPr>
        <p:spPr>
          <a:xfrm>
            <a:off x="-152400" y="1123950"/>
            <a:ext cx="4191000" cy="1235100"/>
          </a:xfrm>
          <a:prstGeom prst="rect">
            <a:avLst/>
          </a:prstGeom>
          <a:noFill/>
          <a:ln>
            <a:noFill/>
          </a:ln>
        </p:spPr>
        <p:txBody>
          <a:bodyPr anchorCtr="0" anchor="t" bIns="91425" lIns="91425" spcFirstLastPara="1" rIns="91425" wrap="square" tIns="91425">
            <a:noAutofit/>
          </a:bodyPr>
          <a:lstStyle/>
          <a:p>
            <a:pPr indent="-342900" lvl="0" marL="457200" rtl="0" algn="ctr">
              <a:lnSpc>
                <a:spcPct val="100000"/>
              </a:lnSpc>
              <a:spcBef>
                <a:spcPts val="0"/>
              </a:spcBef>
              <a:spcAft>
                <a:spcPts val="0"/>
              </a:spcAft>
              <a:buSzPts val="1800"/>
              <a:buNone/>
            </a:pPr>
            <a:r>
              <a:rPr b="1" lang="en-US"/>
              <a:t>What Studies Are Recommended</a:t>
            </a:r>
            <a:endParaRPr b="1"/>
          </a:p>
          <a:p>
            <a:pPr indent="-342900" lvl="0" marL="457200" rtl="0" algn="ctr">
              <a:lnSpc>
                <a:spcPct val="100000"/>
              </a:lnSpc>
              <a:spcBef>
                <a:spcPts val="0"/>
              </a:spcBef>
              <a:spcAft>
                <a:spcPts val="0"/>
              </a:spcAft>
              <a:buSzPts val="1800"/>
              <a:buNone/>
            </a:pPr>
            <a:r>
              <a:rPr b="1" lang="en-US"/>
              <a:t>for Patients with Penetrating Neck Trauma?</a:t>
            </a:r>
            <a:endParaRPr/>
          </a:p>
        </p:txBody>
      </p:sp>
      <p:sp>
        <p:nvSpPr>
          <p:cNvPr id="747" name="Google Shape;747;p19"/>
          <p:cNvSpPr txBox="1"/>
          <p:nvPr>
            <p:ph idx="2" type="body"/>
          </p:nvPr>
        </p:nvSpPr>
        <p:spPr>
          <a:xfrm>
            <a:off x="4038600" y="0"/>
            <a:ext cx="5099050" cy="4971415"/>
          </a:xfrm>
          <a:prstGeom prst="rect">
            <a:avLst/>
          </a:prstGeom>
          <a:noFill/>
          <a:ln>
            <a:noFill/>
          </a:ln>
        </p:spPr>
        <p:txBody>
          <a:bodyPr anchorCtr="0" anchor="ctr" bIns="91425" lIns="91425" spcFirstLastPara="1" rIns="91425" wrap="square" tIns="91425">
            <a:noAutofit/>
          </a:bodyPr>
          <a:lstStyle/>
          <a:p>
            <a:pPr indent="0" lvl="0" marL="165100" rtl="0" algn="l">
              <a:lnSpc>
                <a:spcPct val="115000"/>
              </a:lnSpc>
              <a:spcBef>
                <a:spcPts val="0"/>
              </a:spcBef>
              <a:spcAft>
                <a:spcPts val="0"/>
              </a:spcAft>
              <a:buSzPts val="1000"/>
              <a:buNone/>
            </a:pPr>
            <a:r>
              <a:rPr lang="en-US" sz="1600"/>
              <a:t>Injuries to the vessels, aerodigestive tract, and cervical spine need to be ruled out. A CT scan of the neck and chest with oral contrast and IV contrast is indicated (to look for c spine injury as well as oral contrast extravasation from pharynx/esophagus). </a:t>
            </a:r>
            <a:endParaRPr sz="1600"/>
          </a:p>
          <a:p>
            <a:pPr indent="0" lvl="0" marL="165100" rtl="0" algn="l">
              <a:lnSpc>
                <a:spcPct val="115000"/>
              </a:lnSpc>
              <a:spcBef>
                <a:spcPts val="0"/>
              </a:spcBef>
              <a:spcAft>
                <a:spcPts val="0"/>
              </a:spcAft>
              <a:buSzPts val="1000"/>
              <a:buNone/>
            </a:pPr>
            <a:r>
              <a:t/>
            </a:r>
            <a:endParaRPr sz="1600"/>
          </a:p>
          <a:p>
            <a:pPr indent="0" lvl="0" marL="165100" rtl="0" algn="l">
              <a:lnSpc>
                <a:spcPct val="115000"/>
              </a:lnSpc>
              <a:spcBef>
                <a:spcPts val="0"/>
              </a:spcBef>
              <a:spcAft>
                <a:spcPts val="0"/>
              </a:spcAft>
              <a:buSzPts val="1000"/>
              <a:buNone/>
            </a:pPr>
            <a:r>
              <a:rPr lang="en-US" sz="1600"/>
              <a:t>This CT does not adequately assess for arterial injury. As such, a CT angiogram (CTA) of the neck and chest is also indicated and should be </a:t>
            </a:r>
            <a:r>
              <a:rPr i="1" lang="en-US" sz="1600"/>
              <a:t>performed first. </a:t>
            </a:r>
            <a:endParaRPr i="1" sz="1600"/>
          </a:p>
          <a:p>
            <a:pPr indent="0" lvl="0" marL="165100" rtl="0" algn="l">
              <a:lnSpc>
                <a:spcPct val="115000"/>
              </a:lnSpc>
              <a:spcBef>
                <a:spcPts val="0"/>
              </a:spcBef>
              <a:spcAft>
                <a:spcPts val="0"/>
              </a:spcAft>
              <a:buSzPts val="1000"/>
              <a:buNone/>
            </a:pPr>
            <a:r>
              <a:t/>
            </a:r>
            <a:endParaRPr i="1" sz="1600"/>
          </a:p>
          <a:p>
            <a:pPr indent="0" lvl="0" marL="165100" rtl="0" algn="l">
              <a:lnSpc>
                <a:spcPct val="115000"/>
              </a:lnSpc>
              <a:spcBef>
                <a:spcPts val="0"/>
              </a:spcBef>
              <a:spcAft>
                <a:spcPts val="0"/>
              </a:spcAft>
              <a:buSzPts val="1000"/>
              <a:buNone/>
            </a:pPr>
            <a:r>
              <a:rPr lang="en-US" sz="1600"/>
              <a:t>Advantages/disadvantages of the CTA compared to other arterial imaging modalities are discussed below. If an aerodigestive tract injury is suspected on CT, triple endoscopy (laryngoscopy,esophagoscopy, and bronchoscopy) is performed to better assess for laryngeal, esophageal, and bronchial trauma</a:t>
            </a:r>
            <a:endParaRPr sz="1600"/>
          </a:p>
        </p:txBody>
      </p:sp>
      <p:grpSp>
        <p:nvGrpSpPr>
          <p:cNvPr id="748" name="Google Shape;748;p19"/>
          <p:cNvGrpSpPr/>
          <p:nvPr/>
        </p:nvGrpSpPr>
        <p:grpSpPr>
          <a:xfrm>
            <a:off x="2519045" y="2225040"/>
            <a:ext cx="1464310" cy="3416300"/>
            <a:chOff x="2778525" y="238100"/>
            <a:chExt cx="2039725" cy="5229175"/>
          </a:xfrm>
        </p:grpSpPr>
        <p:sp>
          <p:nvSpPr>
            <p:cNvPr id="749" name="Google Shape;749;p19"/>
            <p:cNvSpPr/>
            <p:nvPr/>
          </p:nvSpPr>
          <p:spPr>
            <a:xfrm>
              <a:off x="2778525" y="1206200"/>
              <a:ext cx="748575" cy="1186050"/>
            </a:xfrm>
            <a:custGeom>
              <a:rect b="b" l="l" r="r" t="t"/>
              <a:pathLst>
                <a:path extrusionOk="0" h="47442" w="29943">
                  <a:moveTo>
                    <a:pt x="22746" y="0"/>
                  </a:moveTo>
                  <a:cubicBezTo>
                    <a:pt x="21410" y="0"/>
                    <a:pt x="19713" y="1019"/>
                    <a:pt x="19079" y="2173"/>
                  </a:cubicBezTo>
                  <a:cubicBezTo>
                    <a:pt x="15232" y="9234"/>
                    <a:pt x="0" y="37502"/>
                    <a:pt x="657" y="40534"/>
                  </a:cubicBezTo>
                  <a:cubicBezTo>
                    <a:pt x="1326" y="43616"/>
                    <a:pt x="3447" y="47442"/>
                    <a:pt x="8518" y="47442"/>
                  </a:cubicBezTo>
                  <a:cubicBezTo>
                    <a:pt x="9108" y="47442"/>
                    <a:pt x="9738" y="47390"/>
                    <a:pt x="10411" y="47279"/>
                  </a:cubicBezTo>
                  <a:cubicBezTo>
                    <a:pt x="16884" y="46238"/>
                    <a:pt x="24375" y="24013"/>
                    <a:pt x="25891" y="20709"/>
                  </a:cubicBezTo>
                  <a:cubicBezTo>
                    <a:pt x="27385" y="17404"/>
                    <a:pt x="29942" y="8080"/>
                    <a:pt x="27838" y="2829"/>
                  </a:cubicBezTo>
                  <a:cubicBezTo>
                    <a:pt x="26715" y="54"/>
                    <a:pt x="24986" y="2"/>
                    <a:pt x="23296" y="2"/>
                  </a:cubicBezTo>
                  <a:cubicBezTo>
                    <a:pt x="23230" y="2"/>
                    <a:pt x="23164" y="2"/>
                    <a:pt x="23099" y="2"/>
                  </a:cubicBezTo>
                  <a:cubicBezTo>
                    <a:pt x="22981" y="2"/>
                    <a:pt x="22863" y="2"/>
                    <a:pt x="22746"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9"/>
            <p:cNvSpPr/>
            <p:nvPr/>
          </p:nvSpPr>
          <p:spPr>
            <a:xfrm>
              <a:off x="4375975" y="2751400"/>
              <a:ext cx="247075" cy="455400"/>
            </a:xfrm>
            <a:custGeom>
              <a:rect b="b" l="l" r="r" t="t"/>
              <a:pathLst>
                <a:path extrusionOk="0" h="18216" w="9883">
                  <a:moveTo>
                    <a:pt x="2075" y="0"/>
                  </a:moveTo>
                  <a:lnTo>
                    <a:pt x="2867" y="6179"/>
                  </a:lnTo>
                  <a:cubicBezTo>
                    <a:pt x="988" y="7243"/>
                    <a:pt x="423" y="9529"/>
                    <a:pt x="196" y="10298"/>
                  </a:cubicBezTo>
                  <a:cubicBezTo>
                    <a:pt x="0" y="11038"/>
                    <a:pt x="181" y="13978"/>
                    <a:pt x="861" y="13978"/>
                  </a:cubicBezTo>
                  <a:cubicBezTo>
                    <a:pt x="887" y="13978"/>
                    <a:pt x="915" y="13974"/>
                    <a:pt x="943" y="13964"/>
                  </a:cubicBezTo>
                  <a:cubicBezTo>
                    <a:pt x="1690" y="13716"/>
                    <a:pt x="1871" y="10683"/>
                    <a:pt x="1871" y="10683"/>
                  </a:cubicBezTo>
                  <a:lnTo>
                    <a:pt x="2527" y="9325"/>
                  </a:lnTo>
                  <a:cubicBezTo>
                    <a:pt x="2527" y="9325"/>
                    <a:pt x="2573" y="16816"/>
                    <a:pt x="3387" y="17291"/>
                  </a:cubicBezTo>
                  <a:cubicBezTo>
                    <a:pt x="3435" y="17319"/>
                    <a:pt x="3479" y="17333"/>
                    <a:pt x="3521" y="17333"/>
                  </a:cubicBezTo>
                  <a:cubicBezTo>
                    <a:pt x="4383" y="17333"/>
                    <a:pt x="4024" y="11632"/>
                    <a:pt x="4395" y="11632"/>
                  </a:cubicBezTo>
                  <a:cubicBezTo>
                    <a:pt x="4399" y="11632"/>
                    <a:pt x="4402" y="11632"/>
                    <a:pt x="4406" y="11633"/>
                  </a:cubicBezTo>
                  <a:cubicBezTo>
                    <a:pt x="4791" y="11769"/>
                    <a:pt x="4179" y="17110"/>
                    <a:pt x="4655" y="17857"/>
                  </a:cubicBezTo>
                  <a:cubicBezTo>
                    <a:pt x="4820" y="18109"/>
                    <a:pt x="4966" y="18216"/>
                    <a:pt x="5095" y="18216"/>
                  </a:cubicBezTo>
                  <a:cubicBezTo>
                    <a:pt x="5337" y="18216"/>
                    <a:pt x="5518" y="17839"/>
                    <a:pt x="5651" y="17337"/>
                  </a:cubicBezTo>
                  <a:cubicBezTo>
                    <a:pt x="5877" y="16590"/>
                    <a:pt x="5786" y="11656"/>
                    <a:pt x="6148" y="11543"/>
                  </a:cubicBezTo>
                  <a:cubicBezTo>
                    <a:pt x="6153" y="11541"/>
                    <a:pt x="6157" y="11541"/>
                    <a:pt x="6161" y="11541"/>
                  </a:cubicBezTo>
                  <a:cubicBezTo>
                    <a:pt x="6519" y="11541"/>
                    <a:pt x="5886" y="17565"/>
                    <a:pt x="6737" y="17744"/>
                  </a:cubicBezTo>
                  <a:cubicBezTo>
                    <a:pt x="6748" y="17747"/>
                    <a:pt x="6760" y="17748"/>
                    <a:pt x="6771" y="17748"/>
                  </a:cubicBezTo>
                  <a:cubicBezTo>
                    <a:pt x="7571" y="17748"/>
                    <a:pt x="7444" y="11473"/>
                    <a:pt x="7868" y="11362"/>
                  </a:cubicBezTo>
                  <a:cubicBezTo>
                    <a:pt x="7872" y="11361"/>
                    <a:pt x="7876" y="11360"/>
                    <a:pt x="7879" y="11360"/>
                  </a:cubicBezTo>
                  <a:cubicBezTo>
                    <a:pt x="8263" y="11360"/>
                    <a:pt x="7437" y="17084"/>
                    <a:pt x="8062" y="17084"/>
                  </a:cubicBezTo>
                  <a:cubicBezTo>
                    <a:pt x="8092" y="17084"/>
                    <a:pt x="8126" y="17070"/>
                    <a:pt x="8163" y="17042"/>
                  </a:cubicBezTo>
                  <a:cubicBezTo>
                    <a:pt x="8593" y="16726"/>
                    <a:pt x="9883" y="11181"/>
                    <a:pt x="9204" y="8918"/>
                  </a:cubicBezTo>
                  <a:lnTo>
                    <a:pt x="9249" y="476"/>
                  </a:lnTo>
                  <a:lnTo>
                    <a:pt x="2075" y="0"/>
                  </a:ln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9"/>
            <p:cNvSpPr/>
            <p:nvPr/>
          </p:nvSpPr>
          <p:spPr>
            <a:xfrm>
              <a:off x="4018750" y="1178950"/>
              <a:ext cx="688050" cy="1669225"/>
            </a:xfrm>
            <a:custGeom>
              <a:rect b="b" l="l" r="r" t="t"/>
              <a:pathLst>
                <a:path extrusionOk="0" h="66769" w="27522">
                  <a:moveTo>
                    <a:pt x="7442" y="0"/>
                  </a:moveTo>
                  <a:cubicBezTo>
                    <a:pt x="7279" y="0"/>
                    <a:pt x="7122" y="24"/>
                    <a:pt x="6971" y="72"/>
                  </a:cubicBezTo>
                  <a:cubicBezTo>
                    <a:pt x="2377" y="1543"/>
                    <a:pt x="1" y="5255"/>
                    <a:pt x="1268" y="11795"/>
                  </a:cubicBezTo>
                  <a:cubicBezTo>
                    <a:pt x="2536" y="18336"/>
                    <a:pt x="11294" y="35808"/>
                    <a:pt x="11294" y="35808"/>
                  </a:cubicBezTo>
                  <a:lnTo>
                    <a:pt x="13897" y="65976"/>
                  </a:lnTo>
                  <a:lnTo>
                    <a:pt x="25847" y="66769"/>
                  </a:lnTo>
                  <a:cubicBezTo>
                    <a:pt x="25847" y="66769"/>
                    <a:pt x="27521" y="41602"/>
                    <a:pt x="26322" y="34043"/>
                  </a:cubicBezTo>
                  <a:cubicBezTo>
                    <a:pt x="25157" y="26723"/>
                    <a:pt x="12934" y="0"/>
                    <a:pt x="7442"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9"/>
            <p:cNvSpPr/>
            <p:nvPr/>
          </p:nvSpPr>
          <p:spPr>
            <a:xfrm>
              <a:off x="4071950" y="5173025"/>
              <a:ext cx="746300" cy="294250"/>
            </a:xfrm>
            <a:custGeom>
              <a:rect b="b" l="l" r="r" t="t"/>
              <a:pathLst>
                <a:path extrusionOk="0" h="11770" w="29852">
                  <a:moveTo>
                    <a:pt x="11248" y="1"/>
                  </a:moveTo>
                  <a:lnTo>
                    <a:pt x="0" y="861"/>
                  </a:lnTo>
                  <a:lnTo>
                    <a:pt x="815" y="6473"/>
                  </a:lnTo>
                  <a:lnTo>
                    <a:pt x="1607" y="11769"/>
                  </a:lnTo>
                  <a:lnTo>
                    <a:pt x="29852" y="11769"/>
                  </a:lnTo>
                  <a:cubicBezTo>
                    <a:pt x="28290" y="9438"/>
                    <a:pt x="25869" y="7809"/>
                    <a:pt x="23130" y="7265"/>
                  </a:cubicBezTo>
                  <a:cubicBezTo>
                    <a:pt x="21093" y="6835"/>
                    <a:pt x="19102" y="6224"/>
                    <a:pt x="17200" y="5432"/>
                  </a:cubicBezTo>
                  <a:cubicBezTo>
                    <a:pt x="11429" y="2943"/>
                    <a:pt x="11248" y="1"/>
                    <a:pt x="11248" y="1"/>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9"/>
            <p:cNvSpPr/>
            <p:nvPr/>
          </p:nvSpPr>
          <p:spPr>
            <a:xfrm>
              <a:off x="4092300" y="5308825"/>
              <a:ext cx="725950" cy="157875"/>
            </a:xfrm>
            <a:custGeom>
              <a:rect b="b" l="l" r="r" t="t"/>
              <a:pathLst>
                <a:path extrusionOk="0" h="6315" w="29038">
                  <a:moveTo>
                    <a:pt x="16386" y="0"/>
                  </a:moveTo>
                  <a:cubicBezTo>
                    <a:pt x="15278" y="1200"/>
                    <a:pt x="14146" y="2694"/>
                    <a:pt x="13625" y="4165"/>
                  </a:cubicBezTo>
                  <a:cubicBezTo>
                    <a:pt x="6836" y="3576"/>
                    <a:pt x="2694" y="1811"/>
                    <a:pt x="1" y="1041"/>
                  </a:cubicBezTo>
                  <a:lnTo>
                    <a:pt x="1" y="1041"/>
                  </a:lnTo>
                  <a:lnTo>
                    <a:pt x="793" y="6315"/>
                  </a:lnTo>
                  <a:lnTo>
                    <a:pt x="29038" y="6315"/>
                  </a:lnTo>
                  <a:cubicBezTo>
                    <a:pt x="27476" y="4006"/>
                    <a:pt x="25055" y="2377"/>
                    <a:pt x="22316" y="1833"/>
                  </a:cubicBezTo>
                  <a:cubicBezTo>
                    <a:pt x="20279" y="1403"/>
                    <a:pt x="18288" y="792"/>
                    <a:pt x="16386"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9"/>
            <p:cNvSpPr/>
            <p:nvPr/>
          </p:nvSpPr>
          <p:spPr>
            <a:xfrm>
              <a:off x="3777725" y="2730475"/>
              <a:ext cx="674450" cy="2621925"/>
            </a:xfrm>
            <a:custGeom>
              <a:rect b="b" l="l" r="r" t="t"/>
              <a:pathLst>
                <a:path extrusionOk="0" h="104877" w="26978">
                  <a:moveTo>
                    <a:pt x="18378" y="0"/>
                  </a:moveTo>
                  <a:lnTo>
                    <a:pt x="0" y="204"/>
                  </a:lnTo>
                  <a:lnTo>
                    <a:pt x="612" y="7039"/>
                  </a:lnTo>
                  <a:lnTo>
                    <a:pt x="9257" y="104877"/>
                  </a:lnTo>
                  <a:lnTo>
                    <a:pt x="26978" y="98721"/>
                  </a:lnTo>
                  <a:lnTo>
                    <a:pt x="18989" y="7039"/>
                  </a:lnTo>
                  <a:lnTo>
                    <a:pt x="18378" y="0"/>
                  </a:ln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9"/>
            <p:cNvSpPr/>
            <p:nvPr/>
          </p:nvSpPr>
          <p:spPr>
            <a:xfrm>
              <a:off x="3007675" y="5173025"/>
              <a:ext cx="716325" cy="294250"/>
            </a:xfrm>
            <a:custGeom>
              <a:rect b="b" l="l" r="r" t="t"/>
              <a:pathLst>
                <a:path extrusionOk="0" h="11770" w="28653">
                  <a:moveTo>
                    <a:pt x="17291" y="1"/>
                  </a:moveTo>
                  <a:lnTo>
                    <a:pt x="17291" y="1"/>
                  </a:lnTo>
                  <a:cubicBezTo>
                    <a:pt x="17291" y="1"/>
                    <a:pt x="17427" y="2943"/>
                    <a:pt x="11950" y="5432"/>
                  </a:cubicBezTo>
                  <a:cubicBezTo>
                    <a:pt x="10094" y="6224"/>
                    <a:pt x="8170" y="6835"/>
                    <a:pt x="6201" y="7265"/>
                  </a:cubicBezTo>
                  <a:cubicBezTo>
                    <a:pt x="1607" y="8261"/>
                    <a:pt x="0" y="11769"/>
                    <a:pt x="0" y="11769"/>
                  </a:cubicBezTo>
                  <a:lnTo>
                    <a:pt x="28245" y="11769"/>
                  </a:lnTo>
                  <a:lnTo>
                    <a:pt x="28426" y="6473"/>
                  </a:lnTo>
                  <a:lnTo>
                    <a:pt x="28652" y="861"/>
                  </a:lnTo>
                  <a:lnTo>
                    <a:pt x="17291" y="1"/>
                  </a:ln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9"/>
            <p:cNvSpPr/>
            <p:nvPr/>
          </p:nvSpPr>
          <p:spPr>
            <a:xfrm>
              <a:off x="3007675" y="5308825"/>
              <a:ext cx="710675" cy="157875"/>
            </a:xfrm>
            <a:custGeom>
              <a:rect b="b" l="l" r="r" t="t"/>
              <a:pathLst>
                <a:path extrusionOk="0" h="6315" w="28427">
                  <a:moveTo>
                    <a:pt x="11950" y="0"/>
                  </a:moveTo>
                  <a:cubicBezTo>
                    <a:pt x="10094" y="792"/>
                    <a:pt x="8170" y="1403"/>
                    <a:pt x="6201" y="1833"/>
                  </a:cubicBezTo>
                  <a:cubicBezTo>
                    <a:pt x="1607" y="2829"/>
                    <a:pt x="0" y="6315"/>
                    <a:pt x="0" y="6315"/>
                  </a:cubicBezTo>
                  <a:lnTo>
                    <a:pt x="28245" y="6315"/>
                  </a:lnTo>
                  <a:lnTo>
                    <a:pt x="28426" y="1041"/>
                  </a:lnTo>
                  <a:lnTo>
                    <a:pt x="28426" y="1041"/>
                  </a:lnTo>
                  <a:cubicBezTo>
                    <a:pt x="25846" y="1811"/>
                    <a:pt x="21863" y="3576"/>
                    <a:pt x="15164" y="4165"/>
                  </a:cubicBezTo>
                  <a:cubicBezTo>
                    <a:pt x="14462" y="2694"/>
                    <a:pt x="13172" y="1200"/>
                    <a:pt x="11950"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9"/>
            <p:cNvSpPr/>
            <p:nvPr/>
          </p:nvSpPr>
          <p:spPr>
            <a:xfrm>
              <a:off x="3284900" y="2730475"/>
              <a:ext cx="518875" cy="2621925"/>
            </a:xfrm>
            <a:custGeom>
              <a:rect b="b" l="l" r="r" t="t"/>
              <a:pathLst>
                <a:path extrusionOk="0" h="104877" w="20755">
                  <a:moveTo>
                    <a:pt x="1" y="0"/>
                  </a:moveTo>
                  <a:lnTo>
                    <a:pt x="159" y="7039"/>
                  </a:lnTo>
                  <a:lnTo>
                    <a:pt x="2332" y="98721"/>
                  </a:lnTo>
                  <a:lnTo>
                    <a:pt x="20755" y="104877"/>
                  </a:lnTo>
                  <a:lnTo>
                    <a:pt x="18559" y="7039"/>
                  </a:lnTo>
                  <a:lnTo>
                    <a:pt x="18401" y="204"/>
                  </a:lnTo>
                  <a:lnTo>
                    <a:pt x="1" y="0"/>
                  </a:ln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9"/>
            <p:cNvSpPr/>
            <p:nvPr/>
          </p:nvSpPr>
          <p:spPr>
            <a:xfrm>
              <a:off x="3515200" y="365400"/>
              <a:ext cx="574875" cy="1005600"/>
            </a:xfrm>
            <a:custGeom>
              <a:rect b="b" l="l" r="r" t="t"/>
              <a:pathLst>
                <a:path extrusionOk="0" h="40224" w="22995">
                  <a:moveTo>
                    <a:pt x="12950" y="0"/>
                  </a:moveTo>
                  <a:cubicBezTo>
                    <a:pt x="12336" y="0"/>
                    <a:pt x="11720" y="61"/>
                    <a:pt x="11113" y="182"/>
                  </a:cubicBezTo>
                  <a:cubicBezTo>
                    <a:pt x="10592" y="295"/>
                    <a:pt x="10071" y="409"/>
                    <a:pt x="9551" y="544"/>
                  </a:cubicBezTo>
                  <a:cubicBezTo>
                    <a:pt x="6654" y="1291"/>
                    <a:pt x="4685" y="3079"/>
                    <a:pt x="3508" y="5818"/>
                  </a:cubicBezTo>
                  <a:cubicBezTo>
                    <a:pt x="2829" y="7470"/>
                    <a:pt x="2444" y="9235"/>
                    <a:pt x="2354" y="11023"/>
                  </a:cubicBezTo>
                  <a:cubicBezTo>
                    <a:pt x="2309" y="11747"/>
                    <a:pt x="2196" y="12358"/>
                    <a:pt x="1336" y="12517"/>
                  </a:cubicBezTo>
                  <a:cubicBezTo>
                    <a:pt x="1222" y="12562"/>
                    <a:pt x="1109" y="12653"/>
                    <a:pt x="1019" y="12743"/>
                  </a:cubicBezTo>
                  <a:cubicBezTo>
                    <a:pt x="91" y="13513"/>
                    <a:pt x="0" y="15663"/>
                    <a:pt x="1403" y="15957"/>
                  </a:cubicBezTo>
                  <a:cubicBezTo>
                    <a:pt x="2331" y="16138"/>
                    <a:pt x="2377" y="16704"/>
                    <a:pt x="2444" y="17360"/>
                  </a:cubicBezTo>
                  <a:cubicBezTo>
                    <a:pt x="2467" y="17586"/>
                    <a:pt x="2490" y="17813"/>
                    <a:pt x="2512" y="18039"/>
                  </a:cubicBezTo>
                  <a:cubicBezTo>
                    <a:pt x="2626" y="18831"/>
                    <a:pt x="2807" y="19623"/>
                    <a:pt x="3078" y="20393"/>
                  </a:cubicBezTo>
                  <a:cubicBezTo>
                    <a:pt x="3372" y="21207"/>
                    <a:pt x="4300" y="22045"/>
                    <a:pt x="5296" y="22520"/>
                  </a:cubicBezTo>
                  <a:cubicBezTo>
                    <a:pt x="5703" y="22724"/>
                    <a:pt x="5794" y="23244"/>
                    <a:pt x="5771" y="23720"/>
                  </a:cubicBezTo>
                  <a:cubicBezTo>
                    <a:pt x="5749" y="25055"/>
                    <a:pt x="5771" y="28110"/>
                    <a:pt x="5771" y="29445"/>
                  </a:cubicBezTo>
                  <a:cubicBezTo>
                    <a:pt x="5749" y="30124"/>
                    <a:pt x="5658" y="30192"/>
                    <a:pt x="5047" y="30396"/>
                  </a:cubicBezTo>
                  <a:cubicBezTo>
                    <a:pt x="4323" y="30622"/>
                    <a:pt x="2739" y="30803"/>
                    <a:pt x="2014" y="31075"/>
                  </a:cubicBezTo>
                  <a:cubicBezTo>
                    <a:pt x="1471" y="31256"/>
                    <a:pt x="1426" y="31709"/>
                    <a:pt x="1856" y="32116"/>
                  </a:cubicBezTo>
                  <a:cubicBezTo>
                    <a:pt x="1992" y="32229"/>
                    <a:pt x="2128" y="32342"/>
                    <a:pt x="2286" y="32433"/>
                  </a:cubicBezTo>
                  <a:cubicBezTo>
                    <a:pt x="5477" y="34809"/>
                    <a:pt x="8668" y="37186"/>
                    <a:pt x="11859" y="39562"/>
                  </a:cubicBezTo>
                  <a:cubicBezTo>
                    <a:pt x="12086" y="39720"/>
                    <a:pt x="12289" y="39901"/>
                    <a:pt x="12538" y="40037"/>
                  </a:cubicBezTo>
                  <a:cubicBezTo>
                    <a:pt x="12733" y="40160"/>
                    <a:pt x="12896" y="40223"/>
                    <a:pt x="13051" y="40223"/>
                  </a:cubicBezTo>
                  <a:cubicBezTo>
                    <a:pt x="13238" y="40223"/>
                    <a:pt x="13414" y="40132"/>
                    <a:pt x="13625" y="39947"/>
                  </a:cubicBezTo>
                  <a:cubicBezTo>
                    <a:pt x="13738" y="39811"/>
                    <a:pt x="13874" y="39698"/>
                    <a:pt x="13987" y="39562"/>
                  </a:cubicBezTo>
                  <a:cubicBezTo>
                    <a:pt x="16137" y="37072"/>
                    <a:pt x="18468" y="34787"/>
                    <a:pt x="20731" y="32433"/>
                  </a:cubicBezTo>
                  <a:cubicBezTo>
                    <a:pt x="21139" y="32026"/>
                    <a:pt x="21523" y="31573"/>
                    <a:pt x="21885" y="31120"/>
                  </a:cubicBezTo>
                  <a:cubicBezTo>
                    <a:pt x="22248" y="30690"/>
                    <a:pt x="22134" y="30419"/>
                    <a:pt x="21569" y="30283"/>
                  </a:cubicBezTo>
                  <a:cubicBezTo>
                    <a:pt x="19829" y="29911"/>
                    <a:pt x="18832" y="29726"/>
                    <a:pt x="18768" y="29726"/>
                  </a:cubicBezTo>
                  <a:cubicBezTo>
                    <a:pt x="18757" y="29726"/>
                    <a:pt x="18770" y="29730"/>
                    <a:pt x="18807" y="29740"/>
                  </a:cubicBezTo>
                  <a:cubicBezTo>
                    <a:pt x="18151" y="29604"/>
                    <a:pt x="16974" y="29581"/>
                    <a:pt x="16997" y="28970"/>
                  </a:cubicBezTo>
                  <a:cubicBezTo>
                    <a:pt x="17042" y="27590"/>
                    <a:pt x="17133" y="24512"/>
                    <a:pt x="17201" y="23131"/>
                  </a:cubicBezTo>
                  <a:cubicBezTo>
                    <a:pt x="17201" y="22814"/>
                    <a:pt x="17223" y="22452"/>
                    <a:pt x="17472" y="22248"/>
                  </a:cubicBezTo>
                  <a:cubicBezTo>
                    <a:pt x="18445" y="21479"/>
                    <a:pt x="19690" y="20008"/>
                    <a:pt x="19984" y="18786"/>
                  </a:cubicBezTo>
                  <a:cubicBezTo>
                    <a:pt x="20233" y="17722"/>
                    <a:pt x="20460" y="16681"/>
                    <a:pt x="20663" y="15640"/>
                  </a:cubicBezTo>
                  <a:cubicBezTo>
                    <a:pt x="20731" y="15233"/>
                    <a:pt x="20890" y="14961"/>
                    <a:pt x="21320" y="14893"/>
                  </a:cubicBezTo>
                  <a:cubicBezTo>
                    <a:pt x="21410" y="14870"/>
                    <a:pt x="21478" y="14848"/>
                    <a:pt x="21569" y="14803"/>
                  </a:cubicBezTo>
                  <a:cubicBezTo>
                    <a:pt x="22859" y="14191"/>
                    <a:pt x="22994" y="12404"/>
                    <a:pt x="21817" y="11611"/>
                  </a:cubicBezTo>
                  <a:cubicBezTo>
                    <a:pt x="21591" y="11453"/>
                    <a:pt x="21342" y="11317"/>
                    <a:pt x="21116" y="11204"/>
                  </a:cubicBezTo>
                  <a:cubicBezTo>
                    <a:pt x="21093" y="10955"/>
                    <a:pt x="21071" y="10751"/>
                    <a:pt x="21071" y="10525"/>
                  </a:cubicBezTo>
                  <a:cubicBezTo>
                    <a:pt x="21093" y="9212"/>
                    <a:pt x="20980" y="7922"/>
                    <a:pt x="20776" y="6632"/>
                  </a:cubicBezTo>
                  <a:cubicBezTo>
                    <a:pt x="20573" y="5320"/>
                    <a:pt x="20075" y="4052"/>
                    <a:pt x="19305" y="2921"/>
                  </a:cubicBezTo>
                  <a:cubicBezTo>
                    <a:pt x="18626" y="1902"/>
                    <a:pt x="17653" y="1133"/>
                    <a:pt x="16522" y="703"/>
                  </a:cubicBezTo>
                  <a:cubicBezTo>
                    <a:pt x="15379" y="237"/>
                    <a:pt x="14166" y="0"/>
                    <a:pt x="12950" y="0"/>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9"/>
            <p:cNvSpPr/>
            <p:nvPr/>
          </p:nvSpPr>
          <p:spPr>
            <a:xfrm>
              <a:off x="3478425" y="238100"/>
              <a:ext cx="574300" cy="420175"/>
            </a:xfrm>
            <a:custGeom>
              <a:rect b="b" l="l" r="r" t="t"/>
              <a:pathLst>
                <a:path extrusionOk="0" h="16807" w="22972">
                  <a:moveTo>
                    <a:pt x="6971" y="0"/>
                  </a:moveTo>
                  <a:cubicBezTo>
                    <a:pt x="6619" y="0"/>
                    <a:pt x="6265" y="56"/>
                    <a:pt x="5907" y="182"/>
                  </a:cubicBezTo>
                  <a:cubicBezTo>
                    <a:pt x="5228" y="408"/>
                    <a:pt x="4594" y="770"/>
                    <a:pt x="4051" y="1246"/>
                  </a:cubicBezTo>
                  <a:cubicBezTo>
                    <a:pt x="2648" y="2491"/>
                    <a:pt x="2309" y="3848"/>
                    <a:pt x="2739" y="5659"/>
                  </a:cubicBezTo>
                  <a:cubicBezTo>
                    <a:pt x="2784" y="5750"/>
                    <a:pt x="2807" y="5840"/>
                    <a:pt x="2829" y="5931"/>
                  </a:cubicBezTo>
                  <a:cubicBezTo>
                    <a:pt x="2852" y="6112"/>
                    <a:pt x="2761" y="6270"/>
                    <a:pt x="2603" y="6338"/>
                  </a:cubicBezTo>
                  <a:cubicBezTo>
                    <a:pt x="2399" y="6428"/>
                    <a:pt x="2195" y="6519"/>
                    <a:pt x="2014" y="6632"/>
                  </a:cubicBezTo>
                  <a:cubicBezTo>
                    <a:pt x="226" y="7854"/>
                    <a:pt x="0" y="9778"/>
                    <a:pt x="1403" y="11362"/>
                  </a:cubicBezTo>
                  <a:cubicBezTo>
                    <a:pt x="1765" y="11770"/>
                    <a:pt x="2218" y="12109"/>
                    <a:pt x="2716" y="12335"/>
                  </a:cubicBezTo>
                  <a:cubicBezTo>
                    <a:pt x="3214" y="12584"/>
                    <a:pt x="3508" y="13105"/>
                    <a:pt x="3440" y="13625"/>
                  </a:cubicBezTo>
                  <a:cubicBezTo>
                    <a:pt x="3440" y="14259"/>
                    <a:pt x="3440" y="14870"/>
                    <a:pt x="3485" y="15504"/>
                  </a:cubicBezTo>
                  <a:cubicBezTo>
                    <a:pt x="3463" y="15776"/>
                    <a:pt x="3485" y="16047"/>
                    <a:pt x="3508" y="16319"/>
                  </a:cubicBezTo>
                  <a:cubicBezTo>
                    <a:pt x="3548" y="16597"/>
                    <a:pt x="3780" y="16806"/>
                    <a:pt x="4051" y="16806"/>
                  </a:cubicBezTo>
                  <a:cubicBezTo>
                    <a:pt x="4088" y="16806"/>
                    <a:pt x="4126" y="16802"/>
                    <a:pt x="4164" y="16794"/>
                  </a:cubicBezTo>
                  <a:cubicBezTo>
                    <a:pt x="4527" y="16794"/>
                    <a:pt x="4843" y="16545"/>
                    <a:pt x="4957" y="16206"/>
                  </a:cubicBezTo>
                  <a:cubicBezTo>
                    <a:pt x="5070" y="15776"/>
                    <a:pt x="5138" y="15346"/>
                    <a:pt x="5138" y="14893"/>
                  </a:cubicBezTo>
                  <a:cubicBezTo>
                    <a:pt x="5183" y="14463"/>
                    <a:pt x="5183" y="14010"/>
                    <a:pt x="5251" y="13580"/>
                  </a:cubicBezTo>
                  <a:cubicBezTo>
                    <a:pt x="5271" y="13380"/>
                    <a:pt x="5432" y="13233"/>
                    <a:pt x="5626" y="13233"/>
                  </a:cubicBezTo>
                  <a:cubicBezTo>
                    <a:pt x="5651" y="13233"/>
                    <a:pt x="5677" y="13236"/>
                    <a:pt x="5703" y="13241"/>
                  </a:cubicBezTo>
                  <a:cubicBezTo>
                    <a:pt x="5794" y="13241"/>
                    <a:pt x="5884" y="13241"/>
                    <a:pt x="5975" y="13263"/>
                  </a:cubicBezTo>
                  <a:cubicBezTo>
                    <a:pt x="6390" y="13297"/>
                    <a:pt x="6806" y="13313"/>
                    <a:pt x="7221" y="13313"/>
                  </a:cubicBezTo>
                  <a:cubicBezTo>
                    <a:pt x="9071" y="13313"/>
                    <a:pt x="10914" y="12986"/>
                    <a:pt x="12651" y="12358"/>
                  </a:cubicBezTo>
                  <a:cubicBezTo>
                    <a:pt x="13851" y="11951"/>
                    <a:pt x="14937" y="11385"/>
                    <a:pt x="16092" y="10887"/>
                  </a:cubicBezTo>
                  <a:cubicBezTo>
                    <a:pt x="16612" y="10638"/>
                    <a:pt x="17110" y="10366"/>
                    <a:pt x="17653" y="10140"/>
                  </a:cubicBezTo>
                  <a:cubicBezTo>
                    <a:pt x="17732" y="10100"/>
                    <a:pt x="17816" y="10082"/>
                    <a:pt x="17897" y="10082"/>
                  </a:cubicBezTo>
                  <a:cubicBezTo>
                    <a:pt x="18092" y="10082"/>
                    <a:pt x="18275" y="10190"/>
                    <a:pt x="18355" y="10366"/>
                  </a:cubicBezTo>
                  <a:cubicBezTo>
                    <a:pt x="18785" y="10955"/>
                    <a:pt x="19283" y="11453"/>
                    <a:pt x="19871" y="11860"/>
                  </a:cubicBezTo>
                  <a:cubicBezTo>
                    <a:pt x="20527" y="12358"/>
                    <a:pt x="20957" y="13082"/>
                    <a:pt x="21093" y="13897"/>
                  </a:cubicBezTo>
                  <a:cubicBezTo>
                    <a:pt x="21161" y="14327"/>
                    <a:pt x="21206" y="14734"/>
                    <a:pt x="21297" y="15164"/>
                  </a:cubicBezTo>
                  <a:cubicBezTo>
                    <a:pt x="21297" y="15523"/>
                    <a:pt x="21592" y="15803"/>
                    <a:pt x="21925" y="15803"/>
                  </a:cubicBezTo>
                  <a:cubicBezTo>
                    <a:pt x="21949" y="15803"/>
                    <a:pt x="21974" y="15801"/>
                    <a:pt x="21998" y="15798"/>
                  </a:cubicBezTo>
                  <a:cubicBezTo>
                    <a:pt x="22089" y="15798"/>
                    <a:pt x="22180" y="15798"/>
                    <a:pt x="22270" y="15776"/>
                  </a:cubicBezTo>
                  <a:cubicBezTo>
                    <a:pt x="22655" y="15776"/>
                    <a:pt x="22949" y="15481"/>
                    <a:pt x="22949" y="15097"/>
                  </a:cubicBezTo>
                  <a:cubicBezTo>
                    <a:pt x="22972" y="14780"/>
                    <a:pt x="22972" y="14440"/>
                    <a:pt x="22949" y="14101"/>
                  </a:cubicBezTo>
                  <a:cubicBezTo>
                    <a:pt x="22926" y="13082"/>
                    <a:pt x="22858" y="12064"/>
                    <a:pt x="22813" y="11023"/>
                  </a:cubicBezTo>
                  <a:lnTo>
                    <a:pt x="22813" y="11023"/>
                  </a:lnTo>
                  <a:cubicBezTo>
                    <a:pt x="22813" y="11023"/>
                    <a:pt x="22823" y="11033"/>
                    <a:pt x="22830" y="11033"/>
                  </a:cubicBezTo>
                  <a:cubicBezTo>
                    <a:pt x="22833" y="11033"/>
                    <a:pt x="22836" y="11030"/>
                    <a:pt x="22836" y="11023"/>
                  </a:cubicBezTo>
                  <a:cubicBezTo>
                    <a:pt x="22813" y="9936"/>
                    <a:pt x="22858" y="8760"/>
                    <a:pt x="22791" y="7696"/>
                  </a:cubicBezTo>
                  <a:cubicBezTo>
                    <a:pt x="22700" y="6202"/>
                    <a:pt x="22496" y="4912"/>
                    <a:pt x="21863" y="3554"/>
                  </a:cubicBezTo>
                  <a:cubicBezTo>
                    <a:pt x="21268" y="2293"/>
                    <a:pt x="20330" y="1606"/>
                    <a:pt x="19093" y="1606"/>
                  </a:cubicBezTo>
                  <a:cubicBezTo>
                    <a:pt x="18776" y="1606"/>
                    <a:pt x="18439" y="1651"/>
                    <a:pt x="18083" y="1744"/>
                  </a:cubicBezTo>
                  <a:cubicBezTo>
                    <a:pt x="17936" y="1787"/>
                    <a:pt x="17808" y="1814"/>
                    <a:pt x="17691" y="1814"/>
                  </a:cubicBezTo>
                  <a:cubicBezTo>
                    <a:pt x="17501" y="1814"/>
                    <a:pt x="17337" y="1744"/>
                    <a:pt x="17155" y="1563"/>
                  </a:cubicBezTo>
                  <a:cubicBezTo>
                    <a:pt x="17033" y="1441"/>
                    <a:pt x="16910" y="1389"/>
                    <a:pt x="16783" y="1389"/>
                  </a:cubicBezTo>
                  <a:cubicBezTo>
                    <a:pt x="16043" y="1389"/>
                    <a:pt x="15219" y="3172"/>
                    <a:pt x="14252" y="3172"/>
                  </a:cubicBezTo>
                  <a:cubicBezTo>
                    <a:pt x="14187" y="3172"/>
                    <a:pt x="14121" y="3164"/>
                    <a:pt x="14055" y="3147"/>
                  </a:cubicBezTo>
                  <a:cubicBezTo>
                    <a:pt x="11592" y="2516"/>
                    <a:pt x="9336" y="0"/>
                    <a:pt x="6971" y="0"/>
                  </a:cubicBezTo>
                  <a:close/>
                </a:path>
              </a:pathLst>
            </a:custGeom>
            <a:solidFill>
              <a:srgbClr val="AD42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9"/>
            <p:cNvSpPr/>
            <p:nvPr/>
          </p:nvSpPr>
          <p:spPr>
            <a:xfrm>
              <a:off x="3021250" y="2089800"/>
              <a:ext cx="226900" cy="92400"/>
            </a:xfrm>
            <a:custGeom>
              <a:rect b="b" l="l" r="r" t="t"/>
              <a:pathLst>
                <a:path extrusionOk="0" h="3696" w="9076">
                  <a:moveTo>
                    <a:pt x="2676" y="0"/>
                  </a:moveTo>
                  <a:cubicBezTo>
                    <a:pt x="2628" y="0"/>
                    <a:pt x="2581" y="3"/>
                    <a:pt x="2535" y="8"/>
                  </a:cubicBezTo>
                  <a:cubicBezTo>
                    <a:pt x="1336" y="143"/>
                    <a:pt x="46" y="3289"/>
                    <a:pt x="0" y="3629"/>
                  </a:cubicBezTo>
                  <a:cubicBezTo>
                    <a:pt x="0" y="3629"/>
                    <a:pt x="3000" y="3696"/>
                    <a:pt x="4972" y="3696"/>
                  </a:cubicBezTo>
                  <a:cubicBezTo>
                    <a:pt x="5563" y="3696"/>
                    <a:pt x="6062" y="3690"/>
                    <a:pt x="6360" y="3674"/>
                  </a:cubicBezTo>
                  <a:cubicBezTo>
                    <a:pt x="7650" y="3584"/>
                    <a:pt x="9076" y="2271"/>
                    <a:pt x="8646" y="1569"/>
                  </a:cubicBezTo>
                  <a:cubicBezTo>
                    <a:pt x="8518" y="1350"/>
                    <a:pt x="8238" y="1274"/>
                    <a:pt x="7912" y="1274"/>
                  </a:cubicBezTo>
                  <a:cubicBezTo>
                    <a:pt x="7198" y="1274"/>
                    <a:pt x="6270" y="1637"/>
                    <a:pt x="6270" y="1637"/>
                  </a:cubicBezTo>
                  <a:cubicBezTo>
                    <a:pt x="6270" y="1637"/>
                    <a:pt x="3940" y="0"/>
                    <a:pt x="2676"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9"/>
            <p:cNvSpPr/>
            <p:nvPr/>
          </p:nvSpPr>
          <p:spPr>
            <a:xfrm>
              <a:off x="3196650" y="1118675"/>
              <a:ext cx="1122575" cy="2087300"/>
            </a:xfrm>
            <a:custGeom>
              <a:rect b="b" l="l" r="r" t="t"/>
              <a:pathLst>
                <a:path extrusionOk="0" h="83492" w="44903">
                  <a:moveTo>
                    <a:pt x="35049" y="1"/>
                  </a:moveTo>
                  <a:cubicBezTo>
                    <a:pt x="34640" y="1"/>
                    <a:pt x="34318" y="182"/>
                    <a:pt x="34016" y="605"/>
                  </a:cubicBezTo>
                  <a:cubicBezTo>
                    <a:pt x="33881" y="786"/>
                    <a:pt x="33699" y="944"/>
                    <a:pt x="33564" y="1102"/>
                  </a:cubicBezTo>
                  <a:cubicBezTo>
                    <a:pt x="31278" y="3773"/>
                    <a:pt x="28675" y="6104"/>
                    <a:pt x="26299" y="8662"/>
                  </a:cubicBezTo>
                  <a:cubicBezTo>
                    <a:pt x="26089" y="8882"/>
                    <a:pt x="25958" y="8990"/>
                    <a:pt x="25809" y="8990"/>
                  </a:cubicBezTo>
                  <a:cubicBezTo>
                    <a:pt x="25668" y="8990"/>
                    <a:pt x="25511" y="8894"/>
                    <a:pt x="25258" y="8707"/>
                  </a:cubicBezTo>
                  <a:cubicBezTo>
                    <a:pt x="23900" y="7711"/>
                    <a:pt x="22519" y="6693"/>
                    <a:pt x="21161" y="5651"/>
                  </a:cubicBezTo>
                  <a:cubicBezTo>
                    <a:pt x="19328" y="4248"/>
                    <a:pt x="17495" y="2800"/>
                    <a:pt x="15684" y="1329"/>
                  </a:cubicBezTo>
                  <a:cubicBezTo>
                    <a:pt x="15347" y="1008"/>
                    <a:pt x="14884" y="839"/>
                    <a:pt x="14417" y="839"/>
                  </a:cubicBezTo>
                  <a:cubicBezTo>
                    <a:pt x="14257" y="839"/>
                    <a:pt x="14097" y="858"/>
                    <a:pt x="13942" y="899"/>
                  </a:cubicBezTo>
                  <a:cubicBezTo>
                    <a:pt x="12086" y="1419"/>
                    <a:pt x="10366" y="1691"/>
                    <a:pt x="8555" y="2370"/>
                  </a:cubicBezTo>
                  <a:cubicBezTo>
                    <a:pt x="8012" y="2573"/>
                    <a:pt x="4889" y="3230"/>
                    <a:pt x="4889" y="4927"/>
                  </a:cubicBezTo>
                  <a:cubicBezTo>
                    <a:pt x="4889" y="9182"/>
                    <a:pt x="4844" y="13957"/>
                    <a:pt x="4595" y="18212"/>
                  </a:cubicBezTo>
                  <a:cubicBezTo>
                    <a:pt x="4300" y="23599"/>
                    <a:pt x="4730" y="29325"/>
                    <a:pt x="4300" y="34688"/>
                  </a:cubicBezTo>
                  <a:cubicBezTo>
                    <a:pt x="4165" y="36159"/>
                    <a:pt x="3984" y="37631"/>
                    <a:pt x="3735" y="39079"/>
                  </a:cubicBezTo>
                  <a:cubicBezTo>
                    <a:pt x="3214" y="42044"/>
                    <a:pt x="3146" y="44692"/>
                    <a:pt x="2626" y="47634"/>
                  </a:cubicBezTo>
                  <a:cubicBezTo>
                    <a:pt x="2083" y="50553"/>
                    <a:pt x="3282" y="54016"/>
                    <a:pt x="2784" y="56936"/>
                  </a:cubicBezTo>
                  <a:cubicBezTo>
                    <a:pt x="2490" y="58791"/>
                    <a:pt x="2286" y="60670"/>
                    <a:pt x="1969" y="62526"/>
                  </a:cubicBezTo>
                  <a:cubicBezTo>
                    <a:pt x="1155" y="67256"/>
                    <a:pt x="589" y="72009"/>
                    <a:pt x="227" y="76784"/>
                  </a:cubicBezTo>
                  <a:cubicBezTo>
                    <a:pt x="136" y="77780"/>
                    <a:pt x="136" y="78753"/>
                    <a:pt x="68" y="79749"/>
                  </a:cubicBezTo>
                  <a:cubicBezTo>
                    <a:pt x="0" y="80405"/>
                    <a:pt x="385" y="81016"/>
                    <a:pt x="996" y="81220"/>
                  </a:cubicBezTo>
                  <a:cubicBezTo>
                    <a:pt x="1381" y="81378"/>
                    <a:pt x="1766" y="81491"/>
                    <a:pt x="2150" y="81582"/>
                  </a:cubicBezTo>
                  <a:cubicBezTo>
                    <a:pt x="4685" y="82148"/>
                    <a:pt x="7265" y="82487"/>
                    <a:pt x="9868" y="82668"/>
                  </a:cubicBezTo>
                  <a:cubicBezTo>
                    <a:pt x="11973" y="82804"/>
                    <a:pt x="14055" y="82962"/>
                    <a:pt x="16160" y="83053"/>
                  </a:cubicBezTo>
                  <a:cubicBezTo>
                    <a:pt x="17744" y="83144"/>
                    <a:pt x="19306" y="83166"/>
                    <a:pt x="20867" y="83211"/>
                  </a:cubicBezTo>
                  <a:cubicBezTo>
                    <a:pt x="21478" y="83234"/>
                    <a:pt x="25077" y="83438"/>
                    <a:pt x="26140" y="83460"/>
                  </a:cubicBezTo>
                  <a:cubicBezTo>
                    <a:pt x="26638" y="83481"/>
                    <a:pt x="27137" y="83492"/>
                    <a:pt x="27638" y="83492"/>
                  </a:cubicBezTo>
                  <a:cubicBezTo>
                    <a:pt x="28754" y="83492"/>
                    <a:pt x="29874" y="83441"/>
                    <a:pt x="30984" y="83347"/>
                  </a:cubicBezTo>
                  <a:cubicBezTo>
                    <a:pt x="32749" y="83189"/>
                    <a:pt x="34537" y="83030"/>
                    <a:pt x="36325" y="82895"/>
                  </a:cubicBezTo>
                  <a:cubicBezTo>
                    <a:pt x="38520" y="82736"/>
                    <a:pt x="40715" y="82578"/>
                    <a:pt x="42911" y="82397"/>
                  </a:cubicBezTo>
                  <a:cubicBezTo>
                    <a:pt x="43295" y="82397"/>
                    <a:pt x="43703" y="82329"/>
                    <a:pt x="44088" y="82193"/>
                  </a:cubicBezTo>
                  <a:cubicBezTo>
                    <a:pt x="44540" y="82057"/>
                    <a:pt x="44857" y="81672"/>
                    <a:pt x="44880" y="81197"/>
                  </a:cubicBezTo>
                  <a:cubicBezTo>
                    <a:pt x="44902" y="80767"/>
                    <a:pt x="44902" y="80315"/>
                    <a:pt x="44902" y="79862"/>
                  </a:cubicBezTo>
                  <a:cubicBezTo>
                    <a:pt x="44857" y="76196"/>
                    <a:pt x="44608" y="72529"/>
                    <a:pt x="44269" y="68863"/>
                  </a:cubicBezTo>
                  <a:cubicBezTo>
                    <a:pt x="44133" y="67392"/>
                    <a:pt x="44088" y="65898"/>
                    <a:pt x="43907" y="64449"/>
                  </a:cubicBezTo>
                  <a:cubicBezTo>
                    <a:pt x="43386" y="60217"/>
                    <a:pt x="42820" y="56008"/>
                    <a:pt x="42322" y="51776"/>
                  </a:cubicBezTo>
                  <a:cubicBezTo>
                    <a:pt x="41892" y="48177"/>
                    <a:pt x="41711" y="44533"/>
                    <a:pt x="41779" y="40912"/>
                  </a:cubicBezTo>
                  <a:cubicBezTo>
                    <a:pt x="41824" y="37404"/>
                    <a:pt x="41938" y="33919"/>
                    <a:pt x="42164" y="30434"/>
                  </a:cubicBezTo>
                  <a:cubicBezTo>
                    <a:pt x="42254" y="28827"/>
                    <a:pt x="42368" y="27242"/>
                    <a:pt x="42458" y="25636"/>
                  </a:cubicBezTo>
                  <a:lnTo>
                    <a:pt x="43069" y="2777"/>
                  </a:lnTo>
                  <a:cubicBezTo>
                    <a:pt x="40693" y="1713"/>
                    <a:pt x="38203" y="967"/>
                    <a:pt x="35736" y="129"/>
                  </a:cubicBezTo>
                  <a:cubicBezTo>
                    <a:pt x="35480" y="46"/>
                    <a:pt x="35254" y="1"/>
                    <a:pt x="35049" y="1"/>
                  </a:cubicBez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9"/>
            <p:cNvSpPr/>
            <p:nvPr/>
          </p:nvSpPr>
          <p:spPr>
            <a:xfrm>
              <a:off x="3519725" y="1114025"/>
              <a:ext cx="611075" cy="297075"/>
            </a:xfrm>
            <a:custGeom>
              <a:rect b="b" l="l" r="r" t="t"/>
              <a:pathLst>
                <a:path extrusionOk="0" h="11883" w="24443">
                  <a:moveTo>
                    <a:pt x="22064" y="0"/>
                  </a:moveTo>
                  <a:cubicBezTo>
                    <a:pt x="21673" y="0"/>
                    <a:pt x="21319" y="185"/>
                    <a:pt x="20980" y="564"/>
                  </a:cubicBezTo>
                  <a:cubicBezTo>
                    <a:pt x="20052" y="1605"/>
                    <a:pt x="19079" y="2578"/>
                    <a:pt x="18174" y="3642"/>
                  </a:cubicBezTo>
                  <a:cubicBezTo>
                    <a:pt x="16680" y="5407"/>
                    <a:pt x="15028" y="7060"/>
                    <a:pt x="13398" y="8712"/>
                  </a:cubicBezTo>
                  <a:cubicBezTo>
                    <a:pt x="13240" y="8938"/>
                    <a:pt x="12991" y="9096"/>
                    <a:pt x="12742" y="9187"/>
                  </a:cubicBezTo>
                  <a:cubicBezTo>
                    <a:pt x="12629" y="9142"/>
                    <a:pt x="12516" y="9096"/>
                    <a:pt x="12403" y="9029"/>
                  </a:cubicBezTo>
                  <a:cubicBezTo>
                    <a:pt x="9212" y="6562"/>
                    <a:pt x="5975" y="4163"/>
                    <a:pt x="2897" y="1515"/>
                  </a:cubicBezTo>
                  <a:cubicBezTo>
                    <a:pt x="2603" y="1266"/>
                    <a:pt x="2286" y="1017"/>
                    <a:pt x="1969" y="768"/>
                  </a:cubicBezTo>
                  <a:cubicBezTo>
                    <a:pt x="1850" y="664"/>
                    <a:pt x="1702" y="609"/>
                    <a:pt x="1557" y="609"/>
                  </a:cubicBezTo>
                  <a:cubicBezTo>
                    <a:pt x="1481" y="609"/>
                    <a:pt x="1405" y="624"/>
                    <a:pt x="1336" y="655"/>
                  </a:cubicBezTo>
                  <a:cubicBezTo>
                    <a:pt x="906" y="791"/>
                    <a:pt x="498" y="1017"/>
                    <a:pt x="159" y="1311"/>
                  </a:cubicBezTo>
                  <a:cubicBezTo>
                    <a:pt x="23" y="1424"/>
                    <a:pt x="0" y="1628"/>
                    <a:pt x="113" y="1786"/>
                  </a:cubicBezTo>
                  <a:cubicBezTo>
                    <a:pt x="204" y="1945"/>
                    <a:pt x="294" y="2081"/>
                    <a:pt x="408" y="2216"/>
                  </a:cubicBezTo>
                  <a:cubicBezTo>
                    <a:pt x="1947" y="4117"/>
                    <a:pt x="8035" y="8870"/>
                    <a:pt x="11226" y="11314"/>
                  </a:cubicBezTo>
                  <a:cubicBezTo>
                    <a:pt x="11720" y="11697"/>
                    <a:pt x="12303" y="11883"/>
                    <a:pt x="12885" y="11883"/>
                  </a:cubicBezTo>
                  <a:cubicBezTo>
                    <a:pt x="13609" y="11883"/>
                    <a:pt x="14330" y="11595"/>
                    <a:pt x="14870" y="11043"/>
                  </a:cubicBezTo>
                  <a:cubicBezTo>
                    <a:pt x="17902" y="7829"/>
                    <a:pt x="23990" y="1379"/>
                    <a:pt x="24194" y="994"/>
                  </a:cubicBezTo>
                  <a:cubicBezTo>
                    <a:pt x="24443" y="564"/>
                    <a:pt x="23787" y="677"/>
                    <a:pt x="23402" y="474"/>
                  </a:cubicBezTo>
                  <a:cubicBezTo>
                    <a:pt x="23243" y="383"/>
                    <a:pt x="23062" y="315"/>
                    <a:pt x="22904" y="247"/>
                  </a:cubicBezTo>
                  <a:cubicBezTo>
                    <a:pt x="22604" y="84"/>
                    <a:pt x="22326" y="0"/>
                    <a:pt x="22064"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9"/>
            <p:cNvSpPr/>
            <p:nvPr/>
          </p:nvSpPr>
          <p:spPr>
            <a:xfrm>
              <a:off x="3124225" y="1912550"/>
              <a:ext cx="922275" cy="667500"/>
            </a:xfrm>
            <a:custGeom>
              <a:rect b="b" l="l" r="r" t="t"/>
              <a:pathLst>
                <a:path extrusionOk="0" h="26700" w="36891">
                  <a:moveTo>
                    <a:pt x="35096" y="0"/>
                  </a:moveTo>
                  <a:cubicBezTo>
                    <a:pt x="34960" y="0"/>
                    <a:pt x="34798" y="6"/>
                    <a:pt x="34605" y="14"/>
                  </a:cubicBezTo>
                  <a:cubicBezTo>
                    <a:pt x="32183" y="104"/>
                    <a:pt x="29762" y="218"/>
                    <a:pt x="27363" y="308"/>
                  </a:cubicBezTo>
                  <a:lnTo>
                    <a:pt x="17970" y="715"/>
                  </a:lnTo>
                  <a:lnTo>
                    <a:pt x="17970" y="738"/>
                  </a:lnTo>
                  <a:cubicBezTo>
                    <a:pt x="15187" y="874"/>
                    <a:pt x="12425" y="987"/>
                    <a:pt x="9642" y="1123"/>
                  </a:cubicBezTo>
                  <a:cubicBezTo>
                    <a:pt x="6700" y="1236"/>
                    <a:pt x="3735" y="1349"/>
                    <a:pt x="793" y="1485"/>
                  </a:cubicBezTo>
                  <a:cubicBezTo>
                    <a:pt x="136" y="1508"/>
                    <a:pt x="0" y="1643"/>
                    <a:pt x="23" y="2300"/>
                  </a:cubicBezTo>
                  <a:cubicBezTo>
                    <a:pt x="68" y="3884"/>
                    <a:pt x="159" y="5446"/>
                    <a:pt x="227" y="7007"/>
                  </a:cubicBezTo>
                  <a:cubicBezTo>
                    <a:pt x="453" y="12416"/>
                    <a:pt x="679" y="17825"/>
                    <a:pt x="928" y="23234"/>
                  </a:cubicBezTo>
                  <a:cubicBezTo>
                    <a:pt x="974" y="24140"/>
                    <a:pt x="1019" y="25022"/>
                    <a:pt x="1087" y="25928"/>
                  </a:cubicBezTo>
                  <a:cubicBezTo>
                    <a:pt x="1128" y="26570"/>
                    <a:pt x="1208" y="26700"/>
                    <a:pt x="1725" y="26700"/>
                  </a:cubicBezTo>
                  <a:cubicBezTo>
                    <a:pt x="1772" y="26700"/>
                    <a:pt x="1824" y="26699"/>
                    <a:pt x="1879" y="26697"/>
                  </a:cubicBezTo>
                  <a:cubicBezTo>
                    <a:pt x="3237" y="26652"/>
                    <a:pt x="4572" y="26584"/>
                    <a:pt x="5907" y="26516"/>
                  </a:cubicBezTo>
                  <a:cubicBezTo>
                    <a:pt x="9981" y="26335"/>
                    <a:pt x="14055" y="26154"/>
                    <a:pt x="18129" y="25973"/>
                  </a:cubicBezTo>
                  <a:cubicBezTo>
                    <a:pt x="23447" y="25746"/>
                    <a:pt x="28766" y="25520"/>
                    <a:pt x="34084" y="25294"/>
                  </a:cubicBezTo>
                  <a:cubicBezTo>
                    <a:pt x="34763" y="25249"/>
                    <a:pt x="35442" y="25226"/>
                    <a:pt x="36099" y="25158"/>
                  </a:cubicBezTo>
                  <a:cubicBezTo>
                    <a:pt x="36800" y="25113"/>
                    <a:pt x="36891" y="25022"/>
                    <a:pt x="36891" y="24366"/>
                  </a:cubicBezTo>
                  <a:cubicBezTo>
                    <a:pt x="36891" y="23868"/>
                    <a:pt x="36868" y="23370"/>
                    <a:pt x="36845" y="22895"/>
                  </a:cubicBezTo>
                  <a:cubicBezTo>
                    <a:pt x="36710" y="19749"/>
                    <a:pt x="36551" y="16626"/>
                    <a:pt x="36393" y="13503"/>
                  </a:cubicBezTo>
                  <a:cubicBezTo>
                    <a:pt x="36212" y="9383"/>
                    <a:pt x="36031" y="5264"/>
                    <a:pt x="35850" y="1145"/>
                  </a:cubicBezTo>
                  <a:cubicBezTo>
                    <a:pt x="35812" y="162"/>
                    <a:pt x="35790" y="0"/>
                    <a:pt x="35096"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9"/>
            <p:cNvSpPr/>
            <p:nvPr/>
          </p:nvSpPr>
          <p:spPr>
            <a:xfrm>
              <a:off x="3232850" y="2034775"/>
              <a:ext cx="277275" cy="430525"/>
            </a:xfrm>
            <a:custGeom>
              <a:rect b="b" l="l" r="r" t="t"/>
              <a:pathLst>
                <a:path extrusionOk="0" h="17221" w="11091">
                  <a:moveTo>
                    <a:pt x="7874" y="0"/>
                  </a:moveTo>
                  <a:cubicBezTo>
                    <a:pt x="7784" y="0"/>
                    <a:pt x="7695" y="5"/>
                    <a:pt x="7605" y="13"/>
                  </a:cubicBezTo>
                  <a:cubicBezTo>
                    <a:pt x="5772" y="59"/>
                    <a:pt x="4550" y="466"/>
                    <a:pt x="3373" y="1620"/>
                  </a:cubicBezTo>
                  <a:cubicBezTo>
                    <a:pt x="2196" y="2797"/>
                    <a:pt x="1313" y="4246"/>
                    <a:pt x="816" y="5830"/>
                  </a:cubicBezTo>
                  <a:cubicBezTo>
                    <a:pt x="137" y="8002"/>
                    <a:pt x="69" y="10266"/>
                    <a:pt x="23" y="12506"/>
                  </a:cubicBezTo>
                  <a:cubicBezTo>
                    <a:pt x="23" y="13525"/>
                    <a:pt x="1" y="14543"/>
                    <a:pt x="272" y="15516"/>
                  </a:cubicBezTo>
                  <a:cubicBezTo>
                    <a:pt x="363" y="15833"/>
                    <a:pt x="476" y="16127"/>
                    <a:pt x="635" y="16422"/>
                  </a:cubicBezTo>
                  <a:cubicBezTo>
                    <a:pt x="913" y="16937"/>
                    <a:pt x="1525" y="17221"/>
                    <a:pt x="2166" y="17221"/>
                  </a:cubicBezTo>
                  <a:cubicBezTo>
                    <a:pt x="2567" y="17221"/>
                    <a:pt x="2979" y="17109"/>
                    <a:pt x="3328" y="16874"/>
                  </a:cubicBezTo>
                  <a:cubicBezTo>
                    <a:pt x="4247" y="16284"/>
                    <a:pt x="5334" y="15968"/>
                    <a:pt x="6449" y="15968"/>
                  </a:cubicBezTo>
                  <a:cubicBezTo>
                    <a:pt x="6487" y="15968"/>
                    <a:pt x="6526" y="15968"/>
                    <a:pt x="6564" y="15969"/>
                  </a:cubicBezTo>
                  <a:cubicBezTo>
                    <a:pt x="7105" y="15989"/>
                    <a:pt x="7673" y="16084"/>
                    <a:pt x="8218" y="16084"/>
                  </a:cubicBezTo>
                  <a:cubicBezTo>
                    <a:pt x="8904" y="16084"/>
                    <a:pt x="9555" y="15933"/>
                    <a:pt x="10072" y="15290"/>
                  </a:cubicBezTo>
                  <a:cubicBezTo>
                    <a:pt x="10321" y="14973"/>
                    <a:pt x="10502" y="14588"/>
                    <a:pt x="10547" y="14181"/>
                  </a:cubicBezTo>
                  <a:cubicBezTo>
                    <a:pt x="11091" y="10288"/>
                    <a:pt x="11045" y="6350"/>
                    <a:pt x="10457" y="2480"/>
                  </a:cubicBezTo>
                  <a:cubicBezTo>
                    <a:pt x="10366" y="1779"/>
                    <a:pt x="10208" y="1032"/>
                    <a:pt x="9597" y="534"/>
                  </a:cubicBezTo>
                  <a:cubicBezTo>
                    <a:pt x="9084" y="198"/>
                    <a:pt x="8484" y="0"/>
                    <a:pt x="7874" y="0"/>
                  </a:cubicBezTo>
                  <a:close/>
                </a:path>
              </a:pathLst>
            </a:custGeom>
            <a:solidFill>
              <a:srgbClr val="FFFFFF">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9"/>
            <p:cNvSpPr/>
            <p:nvPr/>
          </p:nvSpPr>
          <p:spPr>
            <a:xfrm rot="-1640950">
              <a:off x="3498658" y="2140552"/>
              <a:ext cx="88848" cy="72448"/>
            </a:xfrm>
            <a:custGeom>
              <a:rect b="b" l="l" r="r" t="t"/>
              <a:pathLst>
                <a:path extrusionOk="0" h="2898" w="3554">
                  <a:moveTo>
                    <a:pt x="3056" y="1"/>
                  </a:moveTo>
                  <a:lnTo>
                    <a:pt x="0" y="2490"/>
                  </a:lnTo>
                  <a:lnTo>
                    <a:pt x="521" y="2898"/>
                  </a:lnTo>
                  <a:lnTo>
                    <a:pt x="3554" y="431"/>
                  </a:lnTo>
                  <a:lnTo>
                    <a:pt x="3056" y="1"/>
                  </a:lnTo>
                  <a:close/>
                </a:path>
              </a:pathLst>
            </a:custGeom>
            <a:solidFill>
              <a:srgbClr val="FFFFFF">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9"/>
            <p:cNvSpPr/>
            <p:nvPr/>
          </p:nvSpPr>
          <p:spPr>
            <a:xfrm>
              <a:off x="3651550" y="2012450"/>
              <a:ext cx="302725" cy="409600"/>
            </a:xfrm>
            <a:custGeom>
              <a:rect b="b" l="l" r="r" t="t"/>
              <a:pathLst>
                <a:path extrusionOk="0" h="16384" w="12109">
                  <a:moveTo>
                    <a:pt x="3651" y="1"/>
                  </a:moveTo>
                  <a:cubicBezTo>
                    <a:pt x="3300" y="1"/>
                    <a:pt x="2930" y="25"/>
                    <a:pt x="2535" y="69"/>
                  </a:cubicBezTo>
                  <a:cubicBezTo>
                    <a:pt x="1834" y="114"/>
                    <a:pt x="1177" y="408"/>
                    <a:pt x="657" y="884"/>
                  </a:cubicBezTo>
                  <a:cubicBezTo>
                    <a:pt x="114" y="1450"/>
                    <a:pt x="68" y="2219"/>
                    <a:pt x="46" y="2921"/>
                  </a:cubicBezTo>
                  <a:cubicBezTo>
                    <a:pt x="1" y="6836"/>
                    <a:pt x="544" y="10751"/>
                    <a:pt x="1607" y="14531"/>
                  </a:cubicBezTo>
                  <a:cubicBezTo>
                    <a:pt x="1721" y="14916"/>
                    <a:pt x="1947" y="15278"/>
                    <a:pt x="2241" y="15549"/>
                  </a:cubicBezTo>
                  <a:cubicBezTo>
                    <a:pt x="2703" y="15973"/>
                    <a:pt x="3198" y="16110"/>
                    <a:pt x="3709" y="16110"/>
                  </a:cubicBezTo>
                  <a:cubicBezTo>
                    <a:pt x="4398" y="16110"/>
                    <a:pt x="5115" y="15860"/>
                    <a:pt x="5817" y="15730"/>
                  </a:cubicBezTo>
                  <a:cubicBezTo>
                    <a:pt x="6121" y="15682"/>
                    <a:pt x="6428" y="15657"/>
                    <a:pt x="6733" y="15657"/>
                  </a:cubicBezTo>
                  <a:cubicBezTo>
                    <a:pt x="7562" y="15657"/>
                    <a:pt x="8383" y="15836"/>
                    <a:pt x="9144" y="16183"/>
                  </a:cubicBezTo>
                  <a:cubicBezTo>
                    <a:pt x="9423" y="16319"/>
                    <a:pt x="9731" y="16383"/>
                    <a:pt x="10035" y="16383"/>
                  </a:cubicBezTo>
                  <a:cubicBezTo>
                    <a:pt x="10789" y="16383"/>
                    <a:pt x="11521" y="15991"/>
                    <a:pt x="11747" y="15346"/>
                  </a:cubicBezTo>
                  <a:cubicBezTo>
                    <a:pt x="11860" y="15029"/>
                    <a:pt x="11928" y="14735"/>
                    <a:pt x="11973" y="14418"/>
                  </a:cubicBezTo>
                  <a:cubicBezTo>
                    <a:pt x="12109" y="13399"/>
                    <a:pt x="11950" y="12381"/>
                    <a:pt x="11792" y="11385"/>
                  </a:cubicBezTo>
                  <a:cubicBezTo>
                    <a:pt x="11430" y="9190"/>
                    <a:pt x="11068" y="6949"/>
                    <a:pt x="10072" y="4890"/>
                  </a:cubicBezTo>
                  <a:cubicBezTo>
                    <a:pt x="9348" y="3373"/>
                    <a:pt x="8284" y="2083"/>
                    <a:pt x="6971" y="1087"/>
                  </a:cubicBezTo>
                  <a:cubicBezTo>
                    <a:pt x="5927" y="309"/>
                    <a:pt x="4911" y="1"/>
                    <a:pt x="3651" y="1"/>
                  </a:cubicBezTo>
                  <a:close/>
                </a:path>
              </a:pathLst>
            </a:custGeom>
            <a:solidFill>
              <a:srgbClr val="FFFFFF">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9"/>
            <p:cNvSpPr/>
            <p:nvPr/>
          </p:nvSpPr>
          <p:spPr>
            <a:xfrm rot="1277825">
              <a:off x="3568973" y="2138476"/>
              <a:ext cx="95099" cy="62824"/>
            </a:xfrm>
            <a:custGeom>
              <a:rect b="b" l="l" r="r" t="t"/>
              <a:pathLst>
                <a:path extrusionOk="0" h="2513" w="3804">
                  <a:moveTo>
                    <a:pt x="454" y="0"/>
                  </a:moveTo>
                  <a:lnTo>
                    <a:pt x="1" y="475"/>
                  </a:lnTo>
                  <a:lnTo>
                    <a:pt x="3350" y="2512"/>
                  </a:lnTo>
                  <a:lnTo>
                    <a:pt x="3803" y="2014"/>
                  </a:lnTo>
                  <a:lnTo>
                    <a:pt x="454" y="0"/>
                  </a:lnTo>
                  <a:close/>
                </a:path>
              </a:pathLst>
            </a:custGeom>
            <a:solidFill>
              <a:srgbClr val="FFFFFF">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9"/>
            <p:cNvSpPr/>
            <p:nvPr/>
          </p:nvSpPr>
          <p:spPr>
            <a:xfrm>
              <a:off x="3551975" y="2086575"/>
              <a:ext cx="44725" cy="26050"/>
            </a:xfrm>
            <a:custGeom>
              <a:rect b="b" l="l" r="r" t="t"/>
              <a:pathLst>
                <a:path extrusionOk="0" h="1042" w="1789">
                  <a:moveTo>
                    <a:pt x="1743" y="1"/>
                  </a:moveTo>
                  <a:lnTo>
                    <a:pt x="0" y="114"/>
                  </a:lnTo>
                  <a:lnTo>
                    <a:pt x="68" y="1042"/>
                  </a:lnTo>
                  <a:lnTo>
                    <a:pt x="1788" y="906"/>
                  </a:lnTo>
                  <a:lnTo>
                    <a:pt x="1743" y="1"/>
                  </a:lnTo>
                  <a:close/>
                </a:path>
              </a:pathLst>
            </a:custGeom>
            <a:solidFill>
              <a:srgbClr val="FFFFFF">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9"/>
            <p:cNvSpPr/>
            <p:nvPr/>
          </p:nvSpPr>
          <p:spPr>
            <a:xfrm>
              <a:off x="3548575" y="2040750"/>
              <a:ext cx="45300" cy="25500"/>
            </a:xfrm>
            <a:custGeom>
              <a:rect b="b" l="l" r="r" t="t"/>
              <a:pathLst>
                <a:path extrusionOk="0" h="1020" w="1812">
                  <a:moveTo>
                    <a:pt x="1743" y="1"/>
                  </a:moveTo>
                  <a:lnTo>
                    <a:pt x="1" y="114"/>
                  </a:lnTo>
                  <a:lnTo>
                    <a:pt x="68" y="1019"/>
                  </a:lnTo>
                  <a:lnTo>
                    <a:pt x="1811" y="906"/>
                  </a:lnTo>
                  <a:lnTo>
                    <a:pt x="1743" y="1"/>
                  </a:lnTo>
                  <a:close/>
                </a:path>
              </a:pathLst>
            </a:custGeom>
            <a:solidFill>
              <a:srgbClr val="FFFFFF">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9"/>
            <p:cNvSpPr/>
            <p:nvPr/>
          </p:nvSpPr>
          <p:spPr>
            <a:xfrm>
              <a:off x="3545750" y="1998875"/>
              <a:ext cx="44725" cy="25500"/>
            </a:xfrm>
            <a:custGeom>
              <a:rect b="b" l="l" r="r" t="t"/>
              <a:pathLst>
                <a:path extrusionOk="0" h="1020" w="1789">
                  <a:moveTo>
                    <a:pt x="1743" y="1"/>
                  </a:moveTo>
                  <a:lnTo>
                    <a:pt x="0" y="114"/>
                  </a:lnTo>
                  <a:lnTo>
                    <a:pt x="68" y="1019"/>
                  </a:lnTo>
                  <a:lnTo>
                    <a:pt x="1788" y="906"/>
                  </a:lnTo>
                  <a:lnTo>
                    <a:pt x="1743" y="1"/>
                  </a:lnTo>
                  <a:close/>
                </a:path>
              </a:pathLst>
            </a:custGeom>
            <a:solidFill>
              <a:srgbClr val="FFFFFF">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9"/>
            <p:cNvSpPr/>
            <p:nvPr/>
          </p:nvSpPr>
          <p:spPr>
            <a:xfrm>
              <a:off x="3708700" y="673225"/>
              <a:ext cx="39625" cy="39050"/>
            </a:xfrm>
            <a:custGeom>
              <a:rect b="b" l="l" r="r" t="t"/>
              <a:pathLst>
                <a:path extrusionOk="0" h="1562" w="1585">
                  <a:moveTo>
                    <a:pt x="770" y="0"/>
                  </a:moveTo>
                  <a:cubicBezTo>
                    <a:pt x="566" y="23"/>
                    <a:pt x="385" y="91"/>
                    <a:pt x="227" y="249"/>
                  </a:cubicBezTo>
                  <a:cubicBezTo>
                    <a:pt x="159" y="317"/>
                    <a:pt x="91" y="407"/>
                    <a:pt x="68" y="498"/>
                  </a:cubicBezTo>
                  <a:cubicBezTo>
                    <a:pt x="23" y="588"/>
                    <a:pt x="0" y="702"/>
                    <a:pt x="23" y="792"/>
                  </a:cubicBezTo>
                  <a:cubicBezTo>
                    <a:pt x="23" y="860"/>
                    <a:pt x="23" y="928"/>
                    <a:pt x="46" y="996"/>
                  </a:cubicBezTo>
                  <a:cubicBezTo>
                    <a:pt x="91" y="1132"/>
                    <a:pt x="159" y="1245"/>
                    <a:pt x="249" y="1358"/>
                  </a:cubicBezTo>
                  <a:cubicBezTo>
                    <a:pt x="317" y="1403"/>
                    <a:pt x="362" y="1426"/>
                    <a:pt x="430" y="1471"/>
                  </a:cubicBezTo>
                  <a:cubicBezTo>
                    <a:pt x="544" y="1539"/>
                    <a:pt x="679" y="1562"/>
                    <a:pt x="815" y="1562"/>
                  </a:cubicBezTo>
                  <a:cubicBezTo>
                    <a:pt x="1245" y="1539"/>
                    <a:pt x="1585" y="1200"/>
                    <a:pt x="1585" y="770"/>
                  </a:cubicBezTo>
                  <a:lnTo>
                    <a:pt x="1562" y="566"/>
                  </a:lnTo>
                  <a:cubicBezTo>
                    <a:pt x="1517" y="430"/>
                    <a:pt x="1449" y="317"/>
                    <a:pt x="1336" y="226"/>
                  </a:cubicBezTo>
                  <a:lnTo>
                    <a:pt x="1177" y="91"/>
                  </a:lnTo>
                  <a:cubicBezTo>
                    <a:pt x="1041" y="23"/>
                    <a:pt x="906" y="0"/>
                    <a:pt x="770"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9"/>
            <p:cNvSpPr/>
            <p:nvPr/>
          </p:nvSpPr>
          <p:spPr>
            <a:xfrm>
              <a:off x="3873350" y="667550"/>
              <a:ext cx="39625" cy="39075"/>
            </a:xfrm>
            <a:custGeom>
              <a:rect b="b" l="l" r="r" t="t"/>
              <a:pathLst>
                <a:path extrusionOk="0" h="1563" w="1585">
                  <a:moveTo>
                    <a:pt x="770" y="1"/>
                  </a:moveTo>
                  <a:cubicBezTo>
                    <a:pt x="657" y="1"/>
                    <a:pt x="566" y="23"/>
                    <a:pt x="476" y="69"/>
                  </a:cubicBezTo>
                  <a:cubicBezTo>
                    <a:pt x="385" y="114"/>
                    <a:pt x="295" y="159"/>
                    <a:pt x="227" y="250"/>
                  </a:cubicBezTo>
                  <a:cubicBezTo>
                    <a:pt x="136" y="318"/>
                    <a:pt x="91" y="408"/>
                    <a:pt x="46" y="499"/>
                  </a:cubicBezTo>
                  <a:cubicBezTo>
                    <a:pt x="0" y="589"/>
                    <a:pt x="0" y="702"/>
                    <a:pt x="0" y="793"/>
                  </a:cubicBezTo>
                  <a:cubicBezTo>
                    <a:pt x="0" y="861"/>
                    <a:pt x="23" y="929"/>
                    <a:pt x="23" y="997"/>
                  </a:cubicBezTo>
                  <a:cubicBezTo>
                    <a:pt x="68" y="1132"/>
                    <a:pt x="136" y="1245"/>
                    <a:pt x="249" y="1359"/>
                  </a:cubicBezTo>
                  <a:lnTo>
                    <a:pt x="408" y="1472"/>
                  </a:lnTo>
                  <a:cubicBezTo>
                    <a:pt x="521" y="1540"/>
                    <a:pt x="657" y="1562"/>
                    <a:pt x="792" y="1562"/>
                  </a:cubicBezTo>
                  <a:cubicBezTo>
                    <a:pt x="906" y="1562"/>
                    <a:pt x="996" y="1540"/>
                    <a:pt x="1087" y="1494"/>
                  </a:cubicBezTo>
                  <a:cubicBezTo>
                    <a:pt x="1290" y="1427"/>
                    <a:pt x="1449" y="1268"/>
                    <a:pt x="1517" y="1064"/>
                  </a:cubicBezTo>
                  <a:cubicBezTo>
                    <a:pt x="1562" y="974"/>
                    <a:pt x="1585" y="861"/>
                    <a:pt x="1562" y="770"/>
                  </a:cubicBezTo>
                  <a:cubicBezTo>
                    <a:pt x="1562" y="702"/>
                    <a:pt x="1539" y="634"/>
                    <a:pt x="1539" y="567"/>
                  </a:cubicBezTo>
                  <a:cubicBezTo>
                    <a:pt x="1494" y="431"/>
                    <a:pt x="1426" y="318"/>
                    <a:pt x="1336" y="227"/>
                  </a:cubicBezTo>
                  <a:lnTo>
                    <a:pt x="1155" y="91"/>
                  </a:lnTo>
                  <a:cubicBezTo>
                    <a:pt x="1041" y="23"/>
                    <a:pt x="906" y="1"/>
                    <a:pt x="770"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9"/>
            <p:cNvSpPr/>
            <p:nvPr/>
          </p:nvSpPr>
          <p:spPr>
            <a:xfrm>
              <a:off x="3760750" y="798825"/>
              <a:ext cx="113750" cy="55575"/>
            </a:xfrm>
            <a:custGeom>
              <a:rect b="b" l="l" r="r" t="t"/>
              <a:pathLst>
                <a:path extrusionOk="0" h="2223" w="4550">
                  <a:moveTo>
                    <a:pt x="4550" y="0"/>
                  </a:moveTo>
                  <a:cubicBezTo>
                    <a:pt x="4549" y="0"/>
                    <a:pt x="3237" y="792"/>
                    <a:pt x="1924" y="792"/>
                  </a:cubicBezTo>
                  <a:cubicBezTo>
                    <a:pt x="1851" y="798"/>
                    <a:pt x="1777" y="800"/>
                    <a:pt x="1703" y="800"/>
                  </a:cubicBezTo>
                  <a:cubicBezTo>
                    <a:pt x="1117" y="800"/>
                    <a:pt x="523" y="641"/>
                    <a:pt x="1" y="340"/>
                  </a:cubicBezTo>
                  <a:lnTo>
                    <a:pt x="1" y="340"/>
                  </a:lnTo>
                  <a:cubicBezTo>
                    <a:pt x="109" y="1427"/>
                    <a:pt x="1012" y="2222"/>
                    <a:pt x="2087" y="2222"/>
                  </a:cubicBezTo>
                  <a:cubicBezTo>
                    <a:pt x="2131" y="2222"/>
                    <a:pt x="2174" y="2221"/>
                    <a:pt x="2218" y="2218"/>
                  </a:cubicBezTo>
                  <a:cubicBezTo>
                    <a:pt x="2229" y="2218"/>
                    <a:pt x="2239" y="2218"/>
                    <a:pt x="2249" y="2218"/>
                  </a:cubicBezTo>
                  <a:cubicBezTo>
                    <a:pt x="4258" y="2218"/>
                    <a:pt x="4550" y="1"/>
                    <a:pt x="455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9"/>
            <p:cNvSpPr/>
            <p:nvPr/>
          </p:nvSpPr>
          <p:spPr>
            <a:xfrm>
              <a:off x="3771500" y="625175"/>
              <a:ext cx="43600" cy="146300"/>
            </a:xfrm>
            <a:custGeom>
              <a:rect b="b" l="l" r="r" t="t"/>
              <a:pathLst>
                <a:path extrusionOk="0" h="5852" w="1744">
                  <a:moveTo>
                    <a:pt x="980" y="1"/>
                  </a:moveTo>
                  <a:cubicBezTo>
                    <a:pt x="931" y="1"/>
                    <a:pt x="883" y="44"/>
                    <a:pt x="883" y="111"/>
                  </a:cubicBezTo>
                  <a:cubicBezTo>
                    <a:pt x="883" y="813"/>
                    <a:pt x="1064" y="1537"/>
                    <a:pt x="1042" y="2262"/>
                  </a:cubicBezTo>
                  <a:cubicBezTo>
                    <a:pt x="1042" y="2873"/>
                    <a:pt x="906" y="3484"/>
                    <a:pt x="634" y="4049"/>
                  </a:cubicBezTo>
                  <a:cubicBezTo>
                    <a:pt x="453" y="4457"/>
                    <a:pt x="1" y="4842"/>
                    <a:pt x="204" y="5317"/>
                  </a:cubicBezTo>
                  <a:cubicBezTo>
                    <a:pt x="374" y="5724"/>
                    <a:pt x="786" y="5852"/>
                    <a:pt x="1191" y="5852"/>
                  </a:cubicBezTo>
                  <a:cubicBezTo>
                    <a:pt x="1326" y="5852"/>
                    <a:pt x="1460" y="5837"/>
                    <a:pt x="1585" y="5815"/>
                  </a:cubicBezTo>
                  <a:cubicBezTo>
                    <a:pt x="1743" y="5792"/>
                    <a:pt x="1721" y="5588"/>
                    <a:pt x="1585" y="5566"/>
                  </a:cubicBezTo>
                  <a:cubicBezTo>
                    <a:pt x="1245" y="5543"/>
                    <a:pt x="861" y="5588"/>
                    <a:pt x="612" y="5339"/>
                  </a:cubicBezTo>
                  <a:cubicBezTo>
                    <a:pt x="385" y="5091"/>
                    <a:pt x="521" y="4864"/>
                    <a:pt x="679" y="4615"/>
                  </a:cubicBezTo>
                  <a:cubicBezTo>
                    <a:pt x="951" y="4208"/>
                    <a:pt x="1132" y="3778"/>
                    <a:pt x="1245" y="3303"/>
                  </a:cubicBezTo>
                  <a:cubicBezTo>
                    <a:pt x="1336" y="2805"/>
                    <a:pt x="1381" y="2307"/>
                    <a:pt x="1336" y="1786"/>
                  </a:cubicBezTo>
                  <a:cubicBezTo>
                    <a:pt x="1313" y="1198"/>
                    <a:pt x="1223" y="632"/>
                    <a:pt x="1064" y="66"/>
                  </a:cubicBezTo>
                  <a:cubicBezTo>
                    <a:pt x="1046" y="21"/>
                    <a:pt x="1013" y="1"/>
                    <a:pt x="980"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9"/>
            <p:cNvSpPr/>
            <p:nvPr/>
          </p:nvSpPr>
          <p:spPr>
            <a:xfrm>
              <a:off x="3553675" y="628525"/>
              <a:ext cx="499050" cy="119975"/>
            </a:xfrm>
            <a:custGeom>
              <a:rect b="b" l="l" r="r" t="t"/>
              <a:pathLst>
                <a:path extrusionOk="0" h="4799" w="19962">
                  <a:moveTo>
                    <a:pt x="15164" y="837"/>
                  </a:moveTo>
                  <a:lnTo>
                    <a:pt x="15164" y="860"/>
                  </a:lnTo>
                  <a:lnTo>
                    <a:pt x="17201" y="860"/>
                  </a:lnTo>
                  <a:cubicBezTo>
                    <a:pt x="17449" y="860"/>
                    <a:pt x="17631" y="1041"/>
                    <a:pt x="17653" y="1290"/>
                  </a:cubicBezTo>
                  <a:cubicBezTo>
                    <a:pt x="17653" y="1426"/>
                    <a:pt x="17676" y="1562"/>
                    <a:pt x="17676" y="1675"/>
                  </a:cubicBezTo>
                  <a:cubicBezTo>
                    <a:pt x="17721" y="3463"/>
                    <a:pt x="17721" y="3463"/>
                    <a:pt x="15933" y="3508"/>
                  </a:cubicBezTo>
                  <a:cubicBezTo>
                    <a:pt x="15182" y="3526"/>
                    <a:pt x="14447" y="3560"/>
                    <a:pt x="13714" y="3560"/>
                  </a:cubicBezTo>
                  <a:cubicBezTo>
                    <a:pt x="13540" y="3560"/>
                    <a:pt x="13368" y="3558"/>
                    <a:pt x="13195" y="3553"/>
                  </a:cubicBezTo>
                  <a:cubicBezTo>
                    <a:pt x="12470" y="3531"/>
                    <a:pt x="12357" y="3395"/>
                    <a:pt x="12335" y="2648"/>
                  </a:cubicBezTo>
                  <a:cubicBezTo>
                    <a:pt x="12312" y="815"/>
                    <a:pt x="12199" y="860"/>
                    <a:pt x="14077" y="837"/>
                  </a:cubicBezTo>
                  <a:close/>
                  <a:moveTo>
                    <a:pt x="6212" y="1275"/>
                  </a:moveTo>
                  <a:cubicBezTo>
                    <a:pt x="6648" y="1275"/>
                    <a:pt x="7083" y="1281"/>
                    <a:pt x="7514" y="1290"/>
                  </a:cubicBezTo>
                  <a:cubicBezTo>
                    <a:pt x="7944" y="1290"/>
                    <a:pt x="8080" y="1426"/>
                    <a:pt x="8148" y="1811"/>
                  </a:cubicBezTo>
                  <a:cubicBezTo>
                    <a:pt x="8193" y="1992"/>
                    <a:pt x="8216" y="2173"/>
                    <a:pt x="8238" y="2354"/>
                  </a:cubicBezTo>
                  <a:cubicBezTo>
                    <a:pt x="8374" y="3712"/>
                    <a:pt x="8216" y="3870"/>
                    <a:pt x="6790" y="3938"/>
                  </a:cubicBezTo>
                  <a:cubicBezTo>
                    <a:pt x="6609" y="3946"/>
                    <a:pt x="6428" y="3948"/>
                    <a:pt x="6247" y="3948"/>
                  </a:cubicBezTo>
                  <a:cubicBezTo>
                    <a:pt x="5885" y="3948"/>
                    <a:pt x="5522" y="3938"/>
                    <a:pt x="5160" y="3938"/>
                  </a:cubicBezTo>
                  <a:cubicBezTo>
                    <a:pt x="4768" y="3938"/>
                    <a:pt x="4376" y="3948"/>
                    <a:pt x="3983" y="3948"/>
                  </a:cubicBezTo>
                  <a:cubicBezTo>
                    <a:pt x="3787" y="3948"/>
                    <a:pt x="3591" y="3946"/>
                    <a:pt x="3395" y="3938"/>
                  </a:cubicBezTo>
                  <a:cubicBezTo>
                    <a:pt x="2897" y="3915"/>
                    <a:pt x="2693" y="3757"/>
                    <a:pt x="2671" y="3304"/>
                  </a:cubicBezTo>
                  <a:cubicBezTo>
                    <a:pt x="2603" y="1494"/>
                    <a:pt x="2422" y="1358"/>
                    <a:pt x="4368" y="1313"/>
                  </a:cubicBezTo>
                  <a:cubicBezTo>
                    <a:pt x="4978" y="1286"/>
                    <a:pt x="5596" y="1275"/>
                    <a:pt x="6212" y="1275"/>
                  </a:cubicBezTo>
                  <a:close/>
                  <a:moveTo>
                    <a:pt x="13376" y="0"/>
                  </a:moveTo>
                  <a:cubicBezTo>
                    <a:pt x="13014" y="0"/>
                    <a:pt x="12652" y="45"/>
                    <a:pt x="12289" y="91"/>
                  </a:cubicBezTo>
                  <a:cubicBezTo>
                    <a:pt x="11905" y="136"/>
                    <a:pt x="11588" y="294"/>
                    <a:pt x="11497" y="702"/>
                  </a:cubicBezTo>
                  <a:cubicBezTo>
                    <a:pt x="11457" y="1044"/>
                    <a:pt x="11184" y="1279"/>
                    <a:pt x="10853" y="1279"/>
                  </a:cubicBezTo>
                  <a:cubicBezTo>
                    <a:pt x="10812" y="1279"/>
                    <a:pt x="10770" y="1275"/>
                    <a:pt x="10728" y="1267"/>
                  </a:cubicBezTo>
                  <a:cubicBezTo>
                    <a:pt x="10411" y="1267"/>
                    <a:pt x="10094" y="1290"/>
                    <a:pt x="9777" y="1290"/>
                  </a:cubicBezTo>
                  <a:cubicBezTo>
                    <a:pt x="9712" y="1294"/>
                    <a:pt x="9648" y="1296"/>
                    <a:pt x="9586" y="1296"/>
                  </a:cubicBezTo>
                  <a:cubicBezTo>
                    <a:pt x="9240" y="1296"/>
                    <a:pt x="8947" y="1221"/>
                    <a:pt x="8736" y="837"/>
                  </a:cubicBezTo>
                  <a:cubicBezTo>
                    <a:pt x="8568" y="585"/>
                    <a:pt x="8283" y="450"/>
                    <a:pt x="7990" y="450"/>
                  </a:cubicBezTo>
                  <a:cubicBezTo>
                    <a:pt x="7967" y="450"/>
                    <a:pt x="7944" y="451"/>
                    <a:pt x="7921" y="453"/>
                  </a:cubicBezTo>
                  <a:cubicBezTo>
                    <a:pt x="7420" y="438"/>
                    <a:pt x="6918" y="431"/>
                    <a:pt x="6417" y="431"/>
                  </a:cubicBezTo>
                  <a:cubicBezTo>
                    <a:pt x="5334" y="431"/>
                    <a:pt x="4251" y="466"/>
                    <a:pt x="3169" y="543"/>
                  </a:cubicBezTo>
                  <a:cubicBezTo>
                    <a:pt x="2716" y="589"/>
                    <a:pt x="2241" y="656"/>
                    <a:pt x="1969" y="1064"/>
                  </a:cubicBezTo>
                  <a:cubicBezTo>
                    <a:pt x="1780" y="1317"/>
                    <a:pt x="1568" y="1393"/>
                    <a:pt x="1327" y="1393"/>
                  </a:cubicBezTo>
                  <a:cubicBezTo>
                    <a:pt x="1222" y="1393"/>
                    <a:pt x="1112" y="1379"/>
                    <a:pt x="996" y="1358"/>
                  </a:cubicBezTo>
                  <a:cubicBezTo>
                    <a:pt x="892" y="1320"/>
                    <a:pt x="780" y="1302"/>
                    <a:pt x="667" y="1302"/>
                  </a:cubicBezTo>
                  <a:cubicBezTo>
                    <a:pt x="509" y="1302"/>
                    <a:pt x="349" y="1337"/>
                    <a:pt x="204" y="1403"/>
                  </a:cubicBezTo>
                  <a:cubicBezTo>
                    <a:pt x="113" y="1494"/>
                    <a:pt x="45" y="1607"/>
                    <a:pt x="0" y="1720"/>
                  </a:cubicBezTo>
                  <a:cubicBezTo>
                    <a:pt x="0" y="1788"/>
                    <a:pt x="68" y="1901"/>
                    <a:pt x="136" y="1946"/>
                  </a:cubicBezTo>
                  <a:cubicBezTo>
                    <a:pt x="227" y="2037"/>
                    <a:pt x="340" y="2105"/>
                    <a:pt x="475" y="2128"/>
                  </a:cubicBezTo>
                  <a:cubicBezTo>
                    <a:pt x="1403" y="2173"/>
                    <a:pt x="1833" y="2512"/>
                    <a:pt x="1833" y="3531"/>
                  </a:cubicBezTo>
                  <a:cubicBezTo>
                    <a:pt x="1811" y="4368"/>
                    <a:pt x="2263" y="4708"/>
                    <a:pt x="3123" y="4775"/>
                  </a:cubicBezTo>
                  <a:cubicBezTo>
                    <a:pt x="3365" y="4783"/>
                    <a:pt x="3606" y="4786"/>
                    <a:pt x="3848" y="4786"/>
                  </a:cubicBezTo>
                  <a:cubicBezTo>
                    <a:pt x="4330" y="4786"/>
                    <a:pt x="4813" y="4775"/>
                    <a:pt x="5296" y="4775"/>
                  </a:cubicBezTo>
                  <a:lnTo>
                    <a:pt x="5296" y="4798"/>
                  </a:lnTo>
                  <a:lnTo>
                    <a:pt x="6111" y="4798"/>
                  </a:lnTo>
                  <a:cubicBezTo>
                    <a:pt x="6745" y="4753"/>
                    <a:pt x="7378" y="4753"/>
                    <a:pt x="8012" y="4662"/>
                  </a:cubicBezTo>
                  <a:cubicBezTo>
                    <a:pt x="8578" y="4640"/>
                    <a:pt x="9030" y="4187"/>
                    <a:pt x="9076" y="3621"/>
                  </a:cubicBezTo>
                  <a:cubicBezTo>
                    <a:pt x="9098" y="3485"/>
                    <a:pt x="9121" y="3372"/>
                    <a:pt x="9121" y="3236"/>
                  </a:cubicBezTo>
                  <a:cubicBezTo>
                    <a:pt x="9121" y="2467"/>
                    <a:pt x="9098" y="2376"/>
                    <a:pt x="10094" y="2354"/>
                  </a:cubicBezTo>
                  <a:cubicBezTo>
                    <a:pt x="10411" y="2354"/>
                    <a:pt x="10728" y="2354"/>
                    <a:pt x="11045" y="2376"/>
                  </a:cubicBezTo>
                  <a:cubicBezTo>
                    <a:pt x="11226" y="2376"/>
                    <a:pt x="11384" y="2512"/>
                    <a:pt x="11407" y="2693"/>
                  </a:cubicBezTo>
                  <a:cubicBezTo>
                    <a:pt x="11475" y="2920"/>
                    <a:pt x="11497" y="3146"/>
                    <a:pt x="11520" y="3350"/>
                  </a:cubicBezTo>
                  <a:cubicBezTo>
                    <a:pt x="11610" y="3983"/>
                    <a:pt x="11973" y="4278"/>
                    <a:pt x="12606" y="4368"/>
                  </a:cubicBezTo>
                  <a:cubicBezTo>
                    <a:pt x="13085" y="4428"/>
                    <a:pt x="13563" y="4451"/>
                    <a:pt x="14041" y="4451"/>
                  </a:cubicBezTo>
                  <a:cubicBezTo>
                    <a:pt x="15192" y="4451"/>
                    <a:pt x="16344" y="4319"/>
                    <a:pt x="17495" y="4255"/>
                  </a:cubicBezTo>
                  <a:cubicBezTo>
                    <a:pt x="18015" y="4232"/>
                    <a:pt x="18445" y="3825"/>
                    <a:pt x="18468" y="3304"/>
                  </a:cubicBezTo>
                  <a:cubicBezTo>
                    <a:pt x="18513" y="2942"/>
                    <a:pt x="18536" y="2580"/>
                    <a:pt x="18536" y="2241"/>
                  </a:cubicBezTo>
                  <a:cubicBezTo>
                    <a:pt x="18513" y="1856"/>
                    <a:pt x="18717" y="1516"/>
                    <a:pt x="19056" y="1358"/>
                  </a:cubicBezTo>
                  <a:cubicBezTo>
                    <a:pt x="19373" y="1200"/>
                    <a:pt x="19735" y="1086"/>
                    <a:pt x="19916" y="747"/>
                  </a:cubicBezTo>
                  <a:cubicBezTo>
                    <a:pt x="19962" y="634"/>
                    <a:pt x="19962" y="498"/>
                    <a:pt x="19916" y="385"/>
                  </a:cubicBezTo>
                  <a:cubicBezTo>
                    <a:pt x="19894" y="317"/>
                    <a:pt x="19781" y="272"/>
                    <a:pt x="19690" y="249"/>
                  </a:cubicBezTo>
                  <a:cubicBezTo>
                    <a:pt x="19643" y="235"/>
                    <a:pt x="19597" y="229"/>
                    <a:pt x="19553" y="229"/>
                  </a:cubicBezTo>
                  <a:cubicBezTo>
                    <a:pt x="19265" y="229"/>
                    <a:pt x="19034" y="483"/>
                    <a:pt x="18755" y="483"/>
                  </a:cubicBezTo>
                  <a:cubicBezTo>
                    <a:pt x="18727" y="483"/>
                    <a:pt x="18700" y="481"/>
                    <a:pt x="18672" y="475"/>
                  </a:cubicBezTo>
                  <a:cubicBezTo>
                    <a:pt x="18341" y="409"/>
                    <a:pt x="18140" y="22"/>
                    <a:pt x="17754" y="22"/>
                  </a:cubicBezTo>
                  <a:cubicBezTo>
                    <a:pt x="17743" y="22"/>
                    <a:pt x="17732" y="22"/>
                    <a:pt x="17721" y="23"/>
                  </a:cubicBezTo>
                  <a:cubicBezTo>
                    <a:pt x="17685" y="27"/>
                    <a:pt x="17649" y="29"/>
                    <a:pt x="17612" y="29"/>
                  </a:cubicBezTo>
                  <a:cubicBezTo>
                    <a:pt x="17468" y="29"/>
                    <a:pt x="17323" y="0"/>
                    <a:pt x="17178"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9"/>
            <p:cNvSpPr/>
            <p:nvPr/>
          </p:nvSpPr>
          <p:spPr>
            <a:xfrm>
              <a:off x="2957325" y="2137650"/>
              <a:ext cx="286300" cy="262050"/>
            </a:xfrm>
            <a:custGeom>
              <a:rect b="b" l="l" r="r" t="t"/>
              <a:pathLst>
                <a:path extrusionOk="0" h="10482" w="11452">
                  <a:moveTo>
                    <a:pt x="3915" y="1"/>
                  </a:moveTo>
                  <a:cubicBezTo>
                    <a:pt x="3285" y="1"/>
                    <a:pt x="2782" y="67"/>
                    <a:pt x="2512" y="221"/>
                  </a:cubicBezTo>
                  <a:cubicBezTo>
                    <a:pt x="1018" y="1081"/>
                    <a:pt x="0" y="9817"/>
                    <a:pt x="837" y="10224"/>
                  </a:cubicBezTo>
                  <a:cubicBezTo>
                    <a:pt x="1189" y="10405"/>
                    <a:pt x="2269" y="10482"/>
                    <a:pt x="3447" y="10482"/>
                  </a:cubicBezTo>
                  <a:cubicBezTo>
                    <a:pt x="5076" y="10482"/>
                    <a:pt x="6891" y="10335"/>
                    <a:pt x="7220" y="10111"/>
                  </a:cubicBezTo>
                  <a:cubicBezTo>
                    <a:pt x="7604" y="9885"/>
                    <a:pt x="7899" y="9545"/>
                    <a:pt x="8057" y="9138"/>
                  </a:cubicBezTo>
                  <a:cubicBezTo>
                    <a:pt x="8193" y="8821"/>
                    <a:pt x="8261" y="8459"/>
                    <a:pt x="8261" y="8097"/>
                  </a:cubicBezTo>
                  <a:cubicBezTo>
                    <a:pt x="9098" y="7780"/>
                    <a:pt x="9596" y="7350"/>
                    <a:pt x="9460" y="6037"/>
                  </a:cubicBezTo>
                  <a:cubicBezTo>
                    <a:pt x="9732" y="5992"/>
                    <a:pt x="10003" y="5879"/>
                    <a:pt x="10252" y="5721"/>
                  </a:cubicBezTo>
                  <a:cubicBezTo>
                    <a:pt x="11339" y="5019"/>
                    <a:pt x="10569" y="3887"/>
                    <a:pt x="10569" y="3887"/>
                  </a:cubicBezTo>
                  <a:cubicBezTo>
                    <a:pt x="10728" y="3729"/>
                    <a:pt x="10863" y="3548"/>
                    <a:pt x="10954" y="3344"/>
                  </a:cubicBezTo>
                  <a:cubicBezTo>
                    <a:pt x="11248" y="2824"/>
                    <a:pt x="11452" y="2032"/>
                    <a:pt x="10524" y="1443"/>
                  </a:cubicBezTo>
                  <a:cubicBezTo>
                    <a:pt x="9397" y="715"/>
                    <a:pt x="5974" y="1"/>
                    <a:pt x="3915" y="1"/>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9"/>
            <p:cNvSpPr/>
            <p:nvPr/>
          </p:nvSpPr>
          <p:spPr>
            <a:xfrm>
              <a:off x="3031425" y="2191075"/>
              <a:ext cx="199750" cy="43775"/>
            </a:xfrm>
            <a:custGeom>
              <a:rect b="b" l="l" r="r" t="t"/>
              <a:pathLst>
                <a:path extrusionOk="0" h="1751" w="7990">
                  <a:moveTo>
                    <a:pt x="4133" y="1"/>
                  </a:moveTo>
                  <a:cubicBezTo>
                    <a:pt x="4030" y="1"/>
                    <a:pt x="3928" y="3"/>
                    <a:pt x="3826" y="8"/>
                  </a:cubicBezTo>
                  <a:cubicBezTo>
                    <a:pt x="2739" y="121"/>
                    <a:pt x="91" y="755"/>
                    <a:pt x="1" y="755"/>
                  </a:cubicBezTo>
                  <a:cubicBezTo>
                    <a:pt x="114" y="755"/>
                    <a:pt x="4391" y="823"/>
                    <a:pt x="5297" y="981"/>
                  </a:cubicBezTo>
                  <a:cubicBezTo>
                    <a:pt x="6225" y="1162"/>
                    <a:pt x="7266" y="1434"/>
                    <a:pt x="7605" y="1750"/>
                  </a:cubicBezTo>
                  <a:cubicBezTo>
                    <a:pt x="7764" y="1592"/>
                    <a:pt x="7899" y="1411"/>
                    <a:pt x="7990" y="1207"/>
                  </a:cubicBezTo>
                  <a:cubicBezTo>
                    <a:pt x="6873" y="427"/>
                    <a:pt x="5520" y="1"/>
                    <a:pt x="4133"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9"/>
            <p:cNvSpPr/>
            <p:nvPr/>
          </p:nvSpPr>
          <p:spPr>
            <a:xfrm>
              <a:off x="3043325" y="2262025"/>
              <a:ext cx="170325" cy="26575"/>
            </a:xfrm>
            <a:custGeom>
              <a:rect b="b" l="l" r="r" t="t"/>
              <a:pathLst>
                <a:path extrusionOk="0" h="1063" w="6813">
                  <a:moveTo>
                    <a:pt x="3980" y="1"/>
                  </a:moveTo>
                  <a:cubicBezTo>
                    <a:pt x="2336" y="1"/>
                    <a:pt x="77" y="681"/>
                    <a:pt x="0" y="700"/>
                  </a:cubicBezTo>
                  <a:lnTo>
                    <a:pt x="6020" y="1062"/>
                  </a:lnTo>
                  <a:cubicBezTo>
                    <a:pt x="6292" y="1017"/>
                    <a:pt x="6563" y="904"/>
                    <a:pt x="6812" y="746"/>
                  </a:cubicBezTo>
                  <a:cubicBezTo>
                    <a:pt x="6156" y="429"/>
                    <a:pt x="5454" y="202"/>
                    <a:pt x="4753" y="67"/>
                  </a:cubicBezTo>
                  <a:cubicBezTo>
                    <a:pt x="4522" y="21"/>
                    <a:pt x="4260" y="1"/>
                    <a:pt x="3980"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9"/>
            <p:cNvSpPr/>
            <p:nvPr/>
          </p:nvSpPr>
          <p:spPr>
            <a:xfrm>
              <a:off x="3056325" y="2340075"/>
              <a:ext cx="107525" cy="26100"/>
            </a:xfrm>
            <a:custGeom>
              <a:rect b="b" l="l" r="r" t="t"/>
              <a:pathLst>
                <a:path extrusionOk="0" h="1044" w="4301">
                  <a:moveTo>
                    <a:pt x="4301" y="0"/>
                  </a:moveTo>
                  <a:lnTo>
                    <a:pt x="1" y="407"/>
                  </a:lnTo>
                  <a:cubicBezTo>
                    <a:pt x="1" y="407"/>
                    <a:pt x="2375" y="1043"/>
                    <a:pt x="3964" y="1043"/>
                  </a:cubicBezTo>
                  <a:cubicBezTo>
                    <a:pt x="4016" y="1043"/>
                    <a:pt x="4069" y="1043"/>
                    <a:pt x="4120" y="1041"/>
                  </a:cubicBezTo>
                  <a:cubicBezTo>
                    <a:pt x="4233" y="702"/>
                    <a:pt x="4301" y="362"/>
                    <a:pt x="4301"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9"/>
            <p:cNvSpPr/>
            <p:nvPr/>
          </p:nvSpPr>
          <p:spPr>
            <a:xfrm>
              <a:off x="3927100" y="1510600"/>
              <a:ext cx="200325" cy="229950"/>
            </a:xfrm>
            <a:custGeom>
              <a:rect b="b" l="l" r="r" t="t"/>
              <a:pathLst>
                <a:path extrusionOk="0" h="9198" w="8013">
                  <a:moveTo>
                    <a:pt x="0" y="0"/>
                  </a:moveTo>
                  <a:lnTo>
                    <a:pt x="0" y="6405"/>
                  </a:lnTo>
                  <a:cubicBezTo>
                    <a:pt x="0" y="6405"/>
                    <a:pt x="181" y="8284"/>
                    <a:pt x="2671" y="8985"/>
                  </a:cubicBezTo>
                  <a:cubicBezTo>
                    <a:pt x="3176" y="9132"/>
                    <a:pt x="3674" y="9197"/>
                    <a:pt x="4150" y="9197"/>
                  </a:cubicBezTo>
                  <a:cubicBezTo>
                    <a:pt x="6021" y="9197"/>
                    <a:pt x="7542" y="8194"/>
                    <a:pt x="7740" y="7220"/>
                  </a:cubicBezTo>
                  <a:cubicBezTo>
                    <a:pt x="8012" y="5885"/>
                    <a:pt x="7854" y="295"/>
                    <a:pt x="7831" y="182"/>
                  </a:cubicBezTo>
                  <a:lnTo>
                    <a:pt x="0" y="0"/>
                  </a:ln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9"/>
            <p:cNvSpPr/>
            <p:nvPr/>
          </p:nvSpPr>
          <p:spPr>
            <a:xfrm>
              <a:off x="3819025" y="3178025"/>
              <a:ext cx="475875" cy="213875"/>
            </a:xfrm>
            <a:custGeom>
              <a:rect b="b" l="l" r="r" t="t"/>
              <a:pathLst>
                <a:path extrusionOk="0" h="8555" w="19035">
                  <a:moveTo>
                    <a:pt x="18287" y="0"/>
                  </a:moveTo>
                  <a:cubicBezTo>
                    <a:pt x="18197" y="23"/>
                    <a:pt x="18106" y="23"/>
                    <a:pt x="18016" y="23"/>
                  </a:cubicBezTo>
                  <a:cubicBezTo>
                    <a:pt x="15820" y="204"/>
                    <a:pt x="13625" y="362"/>
                    <a:pt x="11430" y="521"/>
                  </a:cubicBezTo>
                  <a:cubicBezTo>
                    <a:pt x="9642" y="656"/>
                    <a:pt x="7854" y="815"/>
                    <a:pt x="6089" y="973"/>
                  </a:cubicBezTo>
                  <a:cubicBezTo>
                    <a:pt x="4979" y="1067"/>
                    <a:pt x="3859" y="1118"/>
                    <a:pt x="2743" y="1118"/>
                  </a:cubicBezTo>
                  <a:cubicBezTo>
                    <a:pt x="2242" y="1118"/>
                    <a:pt x="1743" y="1107"/>
                    <a:pt x="1245" y="1086"/>
                  </a:cubicBezTo>
                  <a:cubicBezTo>
                    <a:pt x="974" y="1086"/>
                    <a:pt x="521" y="1064"/>
                    <a:pt x="1" y="1041"/>
                  </a:cubicBezTo>
                  <a:lnTo>
                    <a:pt x="1" y="1041"/>
                  </a:lnTo>
                  <a:lnTo>
                    <a:pt x="680" y="8555"/>
                  </a:lnTo>
                  <a:lnTo>
                    <a:pt x="19034" y="8555"/>
                  </a:lnTo>
                  <a:lnTo>
                    <a:pt x="18287" y="0"/>
                  </a:ln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9"/>
            <p:cNvSpPr/>
            <p:nvPr/>
          </p:nvSpPr>
          <p:spPr>
            <a:xfrm>
              <a:off x="3295100" y="3167275"/>
              <a:ext cx="464550" cy="224625"/>
            </a:xfrm>
            <a:custGeom>
              <a:rect b="b" l="l" r="r" t="t"/>
              <a:pathLst>
                <a:path extrusionOk="0" h="8985" w="18582">
                  <a:moveTo>
                    <a:pt x="0" y="0"/>
                  </a:moveTo>
                  <a:lnTo>
                    <a:pt x="204" y="8985"/>
                  </a:lnTo>
                  <a:lnTo>
                    <a:pt x="18581" y="8985"/>
                  </a:lnTo>
                  <a:lnTo>
                    <a:pt x="18400" y="1335"/>
                  </a:lnTo>
                  <a:cubicBezTo>
                    <a:pt x="17721" y="1313"/>
                    <a:pt x="17155" y="1290"/>
                    <a:pt x="16929" y="1267"/>
                  </a:cubicBezTo>
                  <a:cubicBezTo>
                    <a:pt x="15368" y="1222"/>
                    <a:pt x="13806" y="1200"/>
                    <a:pt x="12222" y="1109"/>
                  </a:cubicBezTo>
                  <a:cubicBezTo>
                    <a:pt x="10117" y="1018"/>
                    <a:pt x="8035" y="860"/>
                    <a:pt x="5930" y="724"/>
                  </a:cubicBezTo>
                  <a:cubicBezTo>
                    <a:pt x="3938" y="588"/>
                    <a:pt x="1969" y="340"/>
                    <a:pt x="0"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graphicFrame>
        <p:nvGraphicFramePr>
          <p:cNvPr id="787" name="Google Shape;787;p20"/>
          <p:cNvGraphicFramePr/>
          <p:nvPr/>
        </p:nvGraphicFramePr>
        <p:xfrm>
          <a:off x="990600" y="514350"/>
          <a:ext cx="3000000" cy="3000000"/>
        </p:xfrm>
        <a:graphic>
          <a:graphicData uri="http://schemas.openxmlformats.org/drawingml/2006/table">
            <a:tbl>
              <a:tblPr firstRow="1">
                <a:gradFill>
                  <a:gsLst>
                    <a:gs pos="0">
                      <a:srgbClr val="A5FFCD"/>
                    </a:gs>
                    <a:gs pos="35000">
                      <a:srgbClr val="BFFFDA"/>
                    </a:gs>
                    <a:gs pos="100000">
                      <a:srgbClr val="E5FFEF"/>
                    </a:gs>
                  </a:gsLst>
                  <a:lin ang="16200000" scaled="0"/>
                </a:gradFill>
                <a:tableStyleId>{186AB869-BAE5-4542-8518-28A5821748B7}</a:tableStyleId>
              </a:tblPr>
              <a:tblGrid>
                <a:gridCol w="2311400"/>
                <a:gridCol w="2311400"/>
                <a:gridCol w="2616200"/>
              </a:tblGrid>
              <a:tr h="370850">
                <a:tc>
                  <a:txBody>
                    <a:bodyPr/>
                    <a:lstStyle/>
                    <a:p>
                      <a:pPr indent="0" lvl="0" marL="0" marR="0" rtl="0" algn="l">
                        <a:lnSpc>
                          <a:spcPct val="100000"/>
                        </a:lnSpc>
                        <a:spcBef>
                          <a:spcPts val="0"/>
                        </a:spcBef>
                        <a:spcAft>
                          <a:spcPts val="0"/>
                        </a:spcAft>
                        <a:buNone/>
                      </a:pPr>
                      <a:r>
                        <a:rPr lang="en-US" sz="1400" u="none" cap="none" strike="noStrike"/>
                        <a:t>Imaging study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Advantages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Disadvantages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CT angiography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Relatively fast, accurate, and readily available in</a:t>
                      </a:r>
                      <a:endParaRPr sz="1400" u="none" cap="none" strike="noStrike"/>
                    </a:p>
                    <a:p>
                      <a:pPr indent="0" lvl="0" marL="0" marR="0" rtl="0" algn="l">
                        <a:lnSpc>
                          <a:spcPct val="100000"/>
                        </a:lnSpc>
                        <a:spcBef>
                          <a:spcPts val="0"/>
                        </a:spcBef>
                        <a:spcAft>
                          <a:spcPts val="0"/>
                        </a:spcAft>
                        <a:buNone/>
                      </a:pPr>
                      <a:r>
                        <a:rPr lang="en-US" sz="1400" u="none" cap="none" strike="noStrike"/>
                        <a:t>most emergency departments; this is the</a:t>
                      </a:r>
                      <a:endParaRPr sz="1400" u="none" cap="none" strike="noStrike"/>
                    </a:p>
                    <a:p>
                      <a:pPr indent="0" lvl="0" marL="0" marR="0" rtl="0" algn="l">
                        <a:lnSpc>
                          <a:spcPct val="100000"/>
                        </a:lnSpc>
                        <a:spcBef>
                          <a:spcPts val="0"/>
                        </a:spcBef>
                        <a:spcAft>
                          <a:spcPts val="0"/>
                        </a:spcAft>
                        <a:buNone/>
                      </a:pPr>
                      <a:r>
                        <a:rPr lang="en-US" sz="1400" u="none" cap="none" strike="noStrike"/>
                        <a:t>preferred first-line imaging study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Nontherapeutic; requires injection of iodinated contrast</a:t>
                      </a:r>
                      <a:endParaRPr sz="1400" u="none" cap="none" strike="noStrike"/>
                    </a:p>
                    <a:p>
                      <a:pPr indent="0" lvl="0" marL="0" marR="0" rtl="0" algn="l">
                        <a:lnSpc>
                          <a:spcPct val="100000"/>
                        </a:lnSpc>
                        <a:spcBef>
                          <a:spcPts val="0"/>
                        </a:spcBef>
                        <a:spcAft>
                          <a:spcPts val="0"/>
                        </a:spcAft>
                        <a:buNone/>
                      </a:pPr>
                      <a:r>
                        <a:rPr lang="en-US" sz="1400" u="none" cap="none" strike="noStrike"/>
                        <a:t>medium</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Duplex ultrasonography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Noninvasive, no need for contrast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Operator dependent, Zones 1 and 3 not well visualized,</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Femoral catheter</a:t>
                      </a:r>
                      <a:endParaRPr sz="1400" u="none" cap="none" strike="noStrike"/>
                    </a:p>
                    <a:p>
                      <a:pPr indent="0" lvl="0" marL="0" marR="0" rtl="0" algn="l">
                        <a:lnSpc>
                          <a:spcPct val="100000"/>
                        </a:lnSpc>
                        <a:spcBef>
                          <a:spcPts val="0"/>
                        </a:spcBef>
                        <a:spcAft>
                          <a:spcPts val="0"/>
                        </a:spcAft>
                        <a:buNone/>
                      </a:pPr>
                      <a:r>
                        <a:rPr lang="en-US" sz="1400" u="none" cap="none" strike="noStrike"/>
                        <a:t>angiography</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Diagnostic and can be therapeutic</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Invasive; requires interventional radiologist or endovascular surgery support; risk of stroke, femoral artery injury,contrast-induced nephropathy</a:t>
                      </a:r>
                      <a:endParaRPr sz="1400" u="none" cap="none" strike="noStrike"/>
                    </a:p>
                  </a:txBody>
                  <a:tcPr marT="45725" marB="45725" marR="91450" marL="9145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
          <p:cNvSpPr txBox="1"/>
          <p:nvPr>
            <p:ph type="title"/>
          </p:nvPr>
        </p:nvSpPr>
        <p:spPr>
          <a:xfrm>
            <a:off x="4495800" y="15875"/>
            <a:ext cx="4671060" cy="47371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US"/>
              <a:t>Anatomy of the neck</a:t>
            </a:r>
            <a:endParaRPr/>
          </a:p>
        </p:txBody>
      </p:sp>
      <p:pic>
        <p:nvPicPr>
          <p:cNvPr id="394" name="Google Shape;394;p2"/>
          <p:cNvPicPr preferRelativeResize="0"/>
          <p:nvPr/>
        </p:nvPicPr>
        <p:blipFill rotWithShape="1">
          <a:blip r:embed="rId3">
            <a:alphaModFix/>
          </a:blip>
          <a:srcRect b="54115" l="6391" r="375" t="0"/>
          <a:stretch/>
        </p:blipFill>
        <p:spPr>
          <a:xfrm>
            <a:off x="5029200" y="818515"/>
            <a:ext cx="4237990" cy="3811270"/>
          </a:xfrm>
          <a:prstGeom prst="rect">
            <a:avLst/>
          </a:prstGeom>
          <a:noFill/>
          <a:ln>
            <a:noFill/>
          </a:ln>
        </p:spPr>
      </p:pic>
      <p:pic>
        <p:nvPicPr>
          <p:cNvPr id="395" name="Google Shape;395;p2"/>
          <p:cNvPicPr preferRelativeResize="0"/>
          <p:nvPr/>
        </p:nvPicPr>
        <p:blipFill rotWithShape="1">
          <a:blip r:embed="rId4">
            <a:alphaModFix/>
          </a:blip>
          <a:srcRect b="0" l="0" r="0" t="0"/>
          <a:stretch/>
        </p:blipFill>
        <p:spPr>
          <a:xfrm>
            <a:off x="685800" y="514350"/>
            <a:ext cx="2880995" cy="4060825"/>
          </a:xfrm>
          <a:prstGeom prst="rect">
            <a:avLst/>
          </a:prstGeom>
          <a:noFill/>
          <a:ln>
            <a:noFill/>
          </a:ln>
        </p:spPr>
      </p:pic>
      <p:sp>
        <p:nvSpPr>
          <p:cNvPr id="396" name="Google Shape;396;p2"/>
          <p:cNvSpPr txBox="1"/>
          <p:nvPr/>
        </p:nvSpPr>
        <p:spPr>
          <a:xfrm>
            <a:off x="3352800" y="590550"/>
            <a:ext cx="2277745" cy="3067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skin and subcutanious fat</a:t>
            </a:r>
            <a:endParaRPr b="0" i="0" sz="1400" u="none" cap="none" strike="noStrike">
              <a:solidFill>
                <a:schemeClr val="dk1"/>
              </a:solidFill>
              <a:latin typeface="Arial"/>
              <a:ea typeface="Arial"/>
              <a:cs typeface="Arial"/>
              <a:sym typeface="Arial"/>
            </a:endParaRPr>
          </a:p>
        </p:txBody>
      </p:sp>
      <p:cxnSp>
        <p:nvCxnSpPr>
          <p:cNvPr id="397" name="Google Shape;397;p2"/>
          <p:cNvCxnSpPr>
            <a:endCxn id="396" idx="3"/>
          </p:cNvCxnSpPr>
          <p:nvPr/>
        </p:nvCxnSpPr>
        <p:spPr>
          <a:xfrm rot="10800000">
            <a:off x="5630545" y="743902"/>
            <a:ext cx="237000" cy="532200"/>
          </a:xfrm>
          <a:prstGeom prst="straightConnector1">
            <a:avLst/>
          </a:prstGeom>
          <a:noFill/>
          <a:ln cap="flat" cmpd="sng" w="19050">
            <a:solidFill>
              <a:schemeClr val="accent3"/>
            </a:solidFill>
            <a:prstDash val="solid"/>
            <a:round/>
            <a:headEnd len="sm" w="sm" type="none"/>
            <a:tailEnd len="sm" w="sm" type="none"/>
          </a:ln>
        </p:spPr>
      </p:cxnSp>
      <p:cxnSp>
        <p:nvCxnSpPr>
          <p:cNvPr id="398" name="Google Shape;398;p2"/>
          <p:cNvCxnSpPr>
            <a:stCxn id="396" idx="1"/>
          </p:cNvCxnSpPr>
          <p:nvPr/>
        </p:nvCxnSpPr>
        <p:spPr>
          <a:xfrm flipH="1">
            <a:off x="3048000" y="743902"/>
            <a:ext cx="304800" cy="151200"/>
          </a:xfrm>
          <a:prstGeom prst="straightConnector1">
            <a:avLst/>
          </a:prstGeom>
          <a:noFill/>
          <a:ln cap="flat" cmpd="sng" w="19050">
            <a:solidFill>
              <a:schemeClr val="accent3"/>
            </a:solidFill>
            <a:prstDash val="solid"/>
            <a:round/>
            <a:headEnd len="sm" w="sm" type="none"/>
            <a:tailEnd len="sm" w="sm" type="none"/>
          </a:ln>
        </p:spPr>
      </p:cxnSp>
      <p:sp>
        <p:nvSpPr>
          <p:cNvPr id="399" name="Google Shape;399;p2"/>
          <p:cNvSpPr txBox="1"/>
          <p:nvPr/>
        </p:nvSpPr>
        <p:spPr>
          <a:xfrm>
            <a:off x="3733800" y="2114550"/>
            <a:ext cx="1019810" cy="3067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platysma</a:t>
            </a:r>
            <a:endParaRPr b="0" i="0" sz="1400" u="none" cap="none" strike="noStrike">
              <a:solidFill>
                <a:schemeClr val="dk1"/>
              </a:solidFill>
              <a:latin typeface="Arial"/>
              <a:ea typeface="Arial"/>
              <a:cs typeface="Arial"/>
              <a:sym typeface="Arial"/>
            </a:endParaRPr>
          </a:p>
        </p:txBody>
      </p:sp>
      <p:cxnSp>
        <p:nvCxnSpPr>
          <p:cNvPr id="400" name="Google Shape;400;p2"/>
          <p:cNvCxnSpPr>
            <a:endCxn id="399" idx="3"/>
          </p:cNvCxnSpPr>
          <p:nvPr/>
        </p:nvCxnSpPr>
        <p:spPr>
          <a:xfrm flipH="1">
            <a:off x="4753610" y="1657102"/>
            <a:ext cx="961500" cy="610800"/>
          </a:xfrm>
          <a:prstGeom prst="straightConnector1">
            <a:avLst/>
          </a:prstGeom>
          <a:noFill/>
          <a:ln cap="flat" cmpd="sng" w="19050">
            <a:solidFill>
              <a:schemeClr val="accent3"/>
            </a:solidFill>
            <a:prstDash val="solid"/>
            <a:round/>
            <a:headEnd len="sm" w="sm" type="none"/>
            <a:tailEnd len="sm" w="sm" type="none"/>
          </a:ln>
        </p:spPr>
      </p:cxnSp>
      <p:cxnSp>
        <p:nvCxnSpPr>
          <p:cNvPr id="401" name="Google Shape;401;p2"/>
          <p:cNvCxnSpPr>
            <a:stCxn id="399" idx="1"/>
          </p:cNvCxnSpPr>
          <p:nvPr/>
        </p:nvCxnSpPr>
        <p:spPr>
          <a:xfrm flipH="1">
            <a:off x="2286000" y="2267902"/>
            <a:ext cx="1447800" cy="6846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21"/>
          <p:cNvSpPr txBox="1"/>
          <p:nvPr>
            <p:ph type="title"/>
          </p:nvPr>
        </p:nvSpPr>
        <p:spPr>
          <a:xfrm>
            <a:off x="457200" y="209550"/>
            <a:ext cx="3590925" cy="805815"/>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500"/>
              <a:buNone/>
            </a:pPr>
            <a:r>
              <a:rPr b="1" lang="en-US"/>
              <a:t>Management</a:t>
            </a:r>
            <a:endParaRPr/>
          </a:p>
        </p:txBody>
      </p:sp>
      <p:sp>
        <p:nvSpPr>
          <p:cNvPr id="793" name="Google Shape;793;p21"/>
          <p:cNvSpPr txBox="1"/>
          <p:nvPr>
            <p:ph idx="1" type="subTitle"/>
          </p:nvPr>
        </p:nvSpPr>
        <p:spPr>
          <a:xfrm>
            <a:off x="381000" y="1657350"/>
            <a:ext cx="3590700" cy="1235100"/>
          </a:xfrm>
          <a:prstGeom prst="rect">
            <a:avLst/>
          </a:prstGeom>
          <a:noFill/>
          <a:ln>
            <a:noFill/>
          </a:ln>
        </p:spPr>
        <p:txBody>
          <a:bodyPr anchorCtr="0" anchor="t" bIns="91425" lIns="91425" spcFirstLastPara="1" rIns="91425" wrap="square" tIns="91425">
            <a:noAutofit/>
          </a:bodyPr>
          <a:lstStyle/>
          <a:p>
            <a:pPr indent="-342900" lvl="0" marL="457200" rtl="0" algn="ctr">
              <a:lnSpc>
                <a:spcPct val="100000"/>
              </a:lnSpc>
              <a:spcBef>
                <a:spcPts val="0"/>
              </a:spcBef>
              <a:spcAft>
                <a:spcPts val="0"/>
              </a:spcAft>
              <a:buSzPts val="1800"/>
              <a:buNone/>
            </a:pPr>
            <a:r>
              <a:rPr b="1" lang="en-US"/>
              <a:t>What Are the First Steps in the Management</a:t>
            </a:r>
            <a:endParaRPr b="1"/>
          </a:p>
          <a:p>
            <a:pPr indent="-342900" lvl="0" marL="457200" rtl="0" algn="ctr">
              <a:lnSpc>
                <a:spcPct val="100000"/>
              </a:lnSpc>
              <a:spcBef>
                <a:spcPts val="0"/>
              </a:spcBef>
              <a:spcAft>
                <a:spcPts val="0"/>
              </a:spcAft>
              <a:buSzPts val="1800"/>
              <a:buNone/>
            </a:pPr>
            <a:r>
              <a:rPr b="1" lang="en-US"/>
              <a:t>of a Penetrating Neck Wound?</a:t>
            </a:r>
            <a:endParaRPr/>
          </a:p>
        </p:txBody>
      </p:sp>
      <p:sp>
        <p:nvSpPr>
          <p:cNvPr id="794" name="Google Shape;794;p21"/>
          <p:cNvSpPr txBox="1"/>
          <p:nvPr>
            <p:ph idx="2" type="body"/>
          </p:nvPr>
        </p:nvSpPr>
        <p:spPr>
          <a:xfrm>
            <a:off x="4495800" y="209576"/>
            <a:ext cx="4495800" cy="4648200"/>
          </a:xfrm>
          <a:prstGeom prst="rect">
            <a:avLst/>
          </a:prstGeom>
          <a:noFill/>
          <a:ln>
            <a:noFill/>
          </a:ln>
        </p:spPr>
        <p:txBody>
          <a:bodyPr anchorCtr="0" anchor="ctr" bIns="91425" lIns="91425" spcFirstLastPara="1" rIns="91425" wrap="square" tIns="91425">
            <a:noAutofit/>
          </a:bodyPr>
          <a:lstStyle/>
          <a:p>
            <a:pPr indent="0" lvl="0" marL="165100" rtl="0" algn="l">
              <a:lnSpc>
                <a:spcPct val="115000"/>
              </a:lnSpc>
              <a:spcBef>
                <a:spcPts val="0"/>
              </a:spcBef>
              <a:spcAft>
                <a:spcPts val="0"/>
              </a:spcAft>
              <a:buSzPts val="1000"/>
              <a:buNone/>
            </a:pPr>
            <a:r>
              <a:rPr lang="en-US" sz="1600"/>
              <a:t>The initial evaluation of all trauma patients</a:t>
            </a:r>
            <a:endParaRPr sz="1600"/>
          </a:p>
          <a:p>
            <a:pPr indent="0" lvl="0" marL="165100" rtl="0" algn="l">
              <a:lnSpc>
                <a:spcPct val="115000"/>
              </a:lnSpc>
              <a:spcBef>
                <a:spcPts val="0"/>
              </a:spcBef>
              <a:spcAft>
                <a:spcPts val="0"/>
              </a:spcAft>
              <a:buSzPts val="1000"/>
              <a:buNone/>
            </a:pPr>
            <a:r>
              <a:rPr lang="en-US" sz="1600"/>
              <a:t>begins with the primary survey.</a:t>
            </a:r>
            <a:endParaRPr sz="1600"/>
          </a:p>
          <a:p>
            <a:pPr indent="0" lvl="0" marL="165100" rtl="0" algn="l">
              <a:lnSpc>
                <a:spcPct val="115000"/>
              </a:lnSpc>
              <a:spcBef>
                <a:spcPts val="0"/>
              </a:spcBef>
              <a:spcAft>
                <a:spcPts val="0"/>
              </a:spcAft>
              <a:buSzPts val="1000"/>
              <a:buNone/>
            </a:pPr>
            <a:r>
              <a:t/>
            </a:r>
            <a:endParaRPr sz="1600"/>
          </a:p>
          <a:p>
            <a:pPr indent="0" lvl="0" marL="165100" rtl="0" algn="l">
              <a:lnSpc>
                <a:spcPct val="115000"/>
              </a:lnSpc>
              <a:spcBef>
                <a:spcPts val="0"/>
              </a:spcBef>
              <a:spcAft>
                <a:spcPts val="0"/>
              </a:spcAft>
              <a:buSzPts val="1000"/>
              <a:buNone/>
            </a:pPr>
            <a:r>
              <a:rPr lang="en-US" sz="1600"/>
              <a:t> </a:t>
            </a:r>
            <a:r>
              <a:rPr i="1" lang="en-US" sz="1600"/>
              <a:t>A</a:t>
            </a:r>
            <a:r>
              <a:rPr lang="en-US" sz="1600"/>
              <a:t>irway, </a:t>
            </a:r>
            <a:r>
              <a:rPr i="1" lang="en-US" sz="1600"/>
              <a:t>b</a:t>
            </a:r>
            <a:r>
              <a:rPr lang="en-US" sz="1600"/>
              <a:t>reathing, and </a:t>
            </a:r>
            <a:r>
              <a:rPr i="1" lang="en-US" sz="1600"/>
              <a:t>c</a:t>
            </a:r>
            <a:r>
              <a:rPr lang="en-US" sz="1600"/>
              <a:t>irculation with hemorrhage control assume the highest priority in the initial assessment and management of the trauma patient as derangements in any one of the </a:t>
            </a:r>
            <a:r>
              <a:rPr i="1" lang="en-US" sz="1600"/>
              <a:t>ABC</a:t>
            </a:r>
            <a:r>
              <a:rPr lang="en-US" sz="1600"/>
              <a:t>s may result in significant morbidity and potentially death.</a:t>
            </a:r>
            <a:endParaRPr sz="1600"/>
          </a:p>
          <a:p>
            <a:pPr indent="0" lvl="0" marL="165100" rtl="0" algn="l">
              <a:lnSpc>
                <a:spcPct val="115000"/>
              </a:lnSpc>
              <a:spcBef>
                <a:spcPts val="0"/>
              </a:spcBef>
              <a:spcAft>
                <a:spcPts val="0"/>
              </a:spcAft>
              <a:buSzPts val="1000"/>
              <a:buNone/>
            </a:pPr>
            <a:r>
              <a:t/>
            </a:r>
            <a:endParaRPr sz="1600"/>
          </a:p>
          <a:p>
            <a:pPr indent="0" lvl="0" marL="165100" rtl="0" algn="l">
              <a:lnSpc>
                <a:spcPct val="115000"/>
              </a:lnSpc>
              <a:spcBef>
                <a:spcPts val="0"/>
              </a:spcBef>
              <a:spcAft>
                <a:spcPts val="0"/>
              </a:spcAft>
              <a:buSzPts val="1000"/>
              <a:buNone/>
            </a:pPr>
            <a:r>
              <a:rPr lang="en-US" sz="1600"/>
              <a:t> The neck includes anatomic structures vital to the ABCs (the upper airway, the lungs, and the major blood vessels of the neck, respectively).</a:t>
            </a:r>
            <a:endParaRPr sz="1600"/>
          </a:p>
        </p:txBody>
      </p:sp>
      <p:grpSp>
        <p:nvGrpSpPr>
          <p:cNvPr id="795" name="Google Shape;795;p21"/>
          <p:cNvGrpSpPr/>
          <p:nvPr/>
        </p:nvGrpSpPr>
        <p:grpSpPr>
          <a:xfrm flipH="1" rot="-1979887">
            <a:off x="906839" y="2957309"/>
            <a:ext cx="1438691" cy="1903923"/>
            <a:chOff x="780975" y="321469"/>
            <a:chExt cx="1772521" cy="2345704"/>
          </a:xfrm>
        </p:grpSpPr>
        <p:sp>
          <p:nvSpPr>
            <p:cNvPr id="796" name="Google Shape;796;p21"/>
            <p:cNvSpPr/>
            <p:nvPr/>
          </p:nvSpPr>
          <p:spPr>
            <a:xfrm>
              <a:off x="780975" y="524825"/>
              <a:ext cx="1772521" cy="2142348"/>
            </a:xfrm>
            <a:custGeom>
              <a:rect b="b" l="l" r="r" t="t"/>
              <a:pathLst>
                <a:path extrusionOk="0" h="180827" w="140816">
                  <a:moveTo>
                    <a:pt x="1790" y="0"/>
                  </a:moveTo>
                  <a:cubicBezTo>
                    <a:pt x="778" y="0"/>
                    <a:pt x="0" y="856"/>
                    <a:pt x="0" y="1868"/>
                  </a:cubicBezTo>
                  <a:lnTo>
                    <a:pt x="0" y="179036"/>
                  </a:lnTo>
                  <a:cubicBezTo>
                    <a:pt x="0" y="180048"/>
                    <a:pt x="778" y="180826"/>
                    <a:pt x="1790" y="180826"/>
                  </a:cubicBezTo>
                  <a:lnTo>
                    <a:pt x="139025" y="180826"/>
                  </a:lnTo>
                  <a:cubicBezTo>
                    <a:pt x="140037" y="180826"/>
                    <a:pt x="140816" y="180048"/>
                    <a:pt x="140816" y="179036"/>
                  </a:cubicBezTo>
                  <a:lnTo>
                    <a:pt x="140816" y="1868"/>
                  </a:lnTo>
                  <a:cubicBezTo>
                    <a:pt x="140816" y="856"/>
                    <a:pt x="140037" y="0"/>
                    <a:pt x="13902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1"/>
            <p:cNvSpPr/>
            <p:nvPr/>
          </p:nvSpPr>
          <p:spPr>
            <a:xfrm>
              <a:off x="992163" y="751089"/>
              <a:ext cx="1349996" cy="1781280"/>
            </a:xfrm>
            <a:custGeom>
              <a:rect b="b" l="l" r="r" t="t"/>
              <a:pathLst>
                <a:path extrusionOk="0" h="158020" w="119021">
                  <a:moveTo>
                    <a:pt x="1" y="1"/>
                  </a:moveTo>
                  <a:lnTo>
                    <a:pt x="1" y="158020"/>
                  </a:lnTo>
                  <a:lnTo>
                    <a:pt x="119021" y="158020"/>
                  </a:lnTo>
                  <a:lnTo>
                    <a:pt x="11902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21"/>
            <p:cNvSpPr/>
            <p:nvPr/>
          </p:nvSpPr>
          <p:spPr>
            <a:xfrm>
              <a:off x="1248809" y="321469"/>
              <a:ext cx="836692" cy="264934"/>
            </a:xfrm>
            <a:custGeom>
              <a:rect b="b" l="l" r="r" t="t"/>
              <a:pathLst>
                <a:path extrusionOk="0" h="19694" w="62196">
                  <a:moveTo>
                    <a:pt x="31115" y="3929"/>
                  </a:moveTo>
                  <a:cubicBezTo>
                    <a:pt x="33197" y="3929"/>
                    <a:pt x="35185" y="5547"/>
                    <a:pt x="35185" y="8018"/>
                  </a:cubicBezTo>
                  <a:cubicBezTo>
                    <a:pt x="35185" y="10275"/>
                    <a:pt x="33394" y="12143"/>
                    <a:pt x="31137" y="12143"/>
                  </a:cubicBezTo>
                  <a:cubicBezTo>
                    <a:pt x="27478" y="12143"/>
                    <a:pt x="25610" y="7706"/>
                    <a:pt x="28257" y="5138"/>
                  </a:cubicBezTo>
                  <a:cubicBezTo>
                    <a:pt x="29091" y="4303"/>
                    <a:pt x="30114" y="3929"/>
                    <a:pt x="31115" y="3929"/>
                  </a:cubicBezTo>
                  <a:close/>
                  <a:moveTo>
                    <a:pt x="31137" y="0"/>
                  </a:moveTo>
                  <a:cubicBezTo>
                    <a:pt x="26544" y="0"/>
                    <a:pt x="22808" y="3736"/>
                    <a:pt x="22808" y="8329"/>
                  </a:cubicBezTo>
                  <a:cubicBezTo>
                    <a:pt x="22808" y="8796"/>
                    <a:pt x="22808" y="9185"/>
                    <a:pt x="22886" y="9652"/>
                  </a:cubicBezTo>
                  <a:lnTo>
                    <a:pt x="1557" y="9652"/>
                  </a:lnTo>
                  <a:cubicBezTo>
                    <a:pt x="701" y="9652"/>
                    <a:pt x="0" y="10353"/>
                    <a:pt x="0" y="11209"/>
                  </a:cubicBezTo>
                  <a:lnTo>
                    <a:pt x="0" y="18059"/>
                  </a:lnTo>
                  <a:cubicBezTo>
                    <a:pt x="0" y="18916"/>
                    <a:pt x="701" y="19616"/>
                    <a:pt x="1557" y="19694"/>
                  </a:cubicBezTo>
                  <a:lnTo>
                    <a:pt x="60639" y="19694"/>
                  </a:lnTo>
                  <a:cubicBezTo>
                    <a:pt x="61495" y="19616"/>
                    <a:pt x="62196" y="18916"/>
                    <a:pt x="62196" y="18059"/>
                  </a:cubicBezTo>
                  <a:lnTo>
                    <a:pt x="62196" y="11209"/>
                  </a:lnTo>
                  <a:cubicBezTo>
                    <a:pt x="62196" y="10353"/>
                    <a:pt x="61495" y="9652"/>
                    <a:pt x="60639" y="9652"/>
                  </a:cubicBezTo>
                  <a:lnTo>
                    <a:pt x="39310" y="9652"/>
                  </a:lnTo>
                  <a:cubicBezTo>
                    <a:pt x="39388" y="9185"/>
                    <a:pt x="39388" y="8796"/>
                    <a:pt x="39466" y="8329"/>
                  </a:cubicBezTo>
                  <a:cubicBezTo>
                    <a:pt x="39466" y="3736"/>
                    <a:pt x="35729" y="0"/>
                    <a:pt x="311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22"/>
          <p:cNvSpPr txBox="1"/>
          <p:nvPr>
            <p:ph idx="1" type="subTitle"/>
          </p:nvPr>
        </p:nvSpPr>
        <p:spPr>
          <a:xfrm>
            <a:off x="914400" y="819150"/>
            <a:ext cx="7086600" cy="3048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000"/>
              <a:buNone/>
            </a:pPr>
            <a:r>
              <a:rPr lang="en-US" sz="1600"/>
              <a:t>      A patient who speaks has a patent airway. In a penetrating neck injury, the airway can quickly become compromised by an expanding hematoma, bloody secretions, or deterioration in mental status, all of which may be indications for endotracheal intubation and urgent operative exploration.</a:t>
            </a:r>
            <a:endParaRPr sz="1600"/>
          </a:p>
          <a:p>
            <a:pPr indent="-342900" lvl="0" marL="457200" rtl="0" algn="l">
              <a:lnSpc>
                <a:spcPct val="115000"/>
              </a:lnSpc>
              <a:spcBef>
                <a:spcPts val="0"/>
              </a:spcBef>
              <a:spcAft>
                <a:spcPts val="0"/>
              </a:spcAft>
              <a:buSzPts val="1000"/>
              <a:buNone/>
            </a:pPr>
            <a:r>
              <a:t/>
            </a:r>
            <a:endParaRPr sz="1600"/>
          </a:p>
          <a:p>
            <a:pPr indent="-342900" lvl="0" marL="457200" rtl="0" algn="l">
              <a:lnSpc>
                <a:spcPct val="115000"/>
              </a:lnSpc>
              <a:spcBef>
                <a:spcPts val="0"/>
              </a:spcBef>
              <a:spcAft>
                <a:spcPts val="0"/>
              </a:spcAft>
              <a:buSzPts val="1000"/>
              <a:buNone/>
            </a:pPr>
            <a:r>
              <a:rPr lang="en-US" sz="1600"/>
              <a:t>      A patient’s respiratory rate and effort, oxygen saturation, and breath   sounds are key factors in assessing breathing. Circulation can be assessed by blood pressure measurements and evaluation for ongoing significant bleeding.</a:t>
            </a:r>
            <a:endParaRPr sz="1600"/>
          </a:p>
          <a:p>
            <a:pPr indent="-342900" lvl="0" marL="457200" rtl="0" algn="l">
              <a:lnSpc>
                <a:spcPct val="115000"/>
              </a:lnSpc>
              <a:spcBef>
                <a:spcPts val="0"/>
              </a:spcBef>
              <a:spcAft>
                <a:spcPts val="0"/>
              </a:spcAft>
              <a:buSzPts val="1000"/>
              <a:buNone/>
            </a:pPr>
            <a:r>
              <a:t/>
            </a:r>
            <a:endParaRPr sz="1600"/>
          </a:p>
          <a:p>
            <a:pPr indent="-342900" lvl="0" marL="457200" rtl="0" algn="l">
              <a:lnSpc>
                <a:spcPct val="115000"/>
              </a:lnSpc>
              <a:spcBef>
                <a:spcPts val="0"/>
              </a:spcBef>
              <a:spcAft>
                <a:spcPts val="0"/>
              </a:spcAft>
              <a:buSzPts val="1000"/>
              <a:buNone/>
            </a:pPr>
            <a:r>
              <a:rPr lang="en-US" sz="1600"/>
              <a:t>      The ABCDE of the primary survey is completed by determination of the patient’s Glasgow Coma Scale or </a:t>
            </a:r>
            <a:r>
              <a:rPr i="1" lang="en-US" sz="1600"/>
              <a:t>d</a:t>
            </a:r>
            <a:r>
              <a:rPr lang="en-US" sz="1600"/>
              <a:t>isability and complete </a:t>
            </a:r>
            <a:r>
              <a:rPr i="1" lang="en-US" sz="1600"/>
              <a:t>e</a:t>
            </a:r>
            <a:r>
              <a:rPr lang="en-US" sz="1600"/>
              <a:t>xposure to rule out other injuries.</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pic>
        <p:nvPicPr>
          <p:cNvPr id="808" name="Google Shape;808;p23"/>
          <p:cNvPicPr preferRelativeResize="0"/>
          <p:nvPr/>
        </p:nvPicPr>
        <p:blipFill rotWithShape="1">
          <a:blip r:embed="rId3">
            <a:alphaModFix/>
          </a:blip>
          <a:srcRect b="0" l="0" r="0" t="0"/>
          <a:stretch/>
        </p:blipFill>
        <p:spPr>
          <a:xfrm>
            <a:off x="381000" y="209550"/>
            <a:ext cx="5577840" cy="4514215"/>
          </a:xfrm>
          <a:prstGeom prst="rect">
            <a:avLst/>
          </a:prstGeom>
          <a:noFill/>
          <a:ln>
            <a:noFill/>
          </a:ln>
        </p:spPr>
      </p:pic>
      <p:grpSp>
        <p:nvGrpSpPr>
          <p:cNvPr id="809" name="Google Shape;809;p23"/>
          <p:cNvGrpSpPr/>
          <p:nvPr/>
        </p:nvGrpSpPr>
        <p:grpSpPr>
          <a:xfrm>
            <a:off x="6883746" y="511988"/>
            <a:ext cx="1484973" cy="4332819"/>
            <a:chOff x="2908125" y="238100"/>
            <a:chExt cx="1790850" cy="5225300"/>
          </a:xfrm>
        </p:grpSpPr>
        <p:sp>
          <p:nvSpPr>
            <p:cNvPr id="810" name="Google Shape;810;p23"/>
            <p:cNvSpPr/>
            <p:nvPr/>
          </p:nvSpPr>
          <p:spPr>
            <a:xfrm>
              <a:off x="3192700" y="5133000"/>
              <a:ext cx="744050" cy="330400"/>
            </a:xfrm>
            <a:custGeom>
              <a:rect b="b" l="l" r="r" t="t"/>
              <a:pathLst>
                <a:path extrusionOk="0" h="13216" w="29762">
                  <a:moveTo>
                    <a:pt x="17698" y="1"/>
                  </a:moveTo>
                  <a:cubicBezTo>
                    <a:pt x="17698" y="1"/>
                    <a:pt x="17979" y="3123"/>
                    <a:pt x="12299" y="5986"/>
                  </a:cubicBezTo>
                  <a:cubicBezTo>
                    <a:pt x="10398" y="6925"/>
                    <a:pt x="8403" y="7653"/>
                    <a:pt x="6361" y="8169"/>
                  </a:cubicBezTo>
                  <a:cubicBezTo>
                    <a:pt x="1550" y="9460"/>
                    <a:pt x="1" y="13215"/>
                    <a:pt x="1" y="13215"/>
                  </a:cubicBezTo>
                  <a:lnTo>
                    <a:pt x="29762" y="11901"/>
                  </a:lnTo>
                  <a:lnTo>
                    <a:pt x="29738" y="6315"/>
                  </a:lnTo>
                  <a:lnTo>
                    <a:pt x="29691" y="400"/>
                  </a:lnTo>
                  <a:lnTo>
                    <a:pt x="17698" y="1"/>
                  </a:lnTo>
                  <a:close/>
                </a:path>
              </a:pathLst>
            </a:custGeom>
            <a:solidFill>
              <a:srgbClr val="F38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23"/>
            <p:cNvSpPr/>
            <p:nvPr/>
          </p:nvSpPr>
          <p:spPr>
            <a:xfrm>
              <a:off x="3192700" y="5282650"/>
              <a:ext cx="744050" cy="180750"/>
            </a:xfrm>
            <a:custGeom>
              <a:rect b="b" l="l" r="r" t="t"/>
              <a:pathLst>
                <a:path extrusionOk="0" h="7230" w="29762">
                  <a:moveTo>
                    <a:pt x="12299" y="0"/>
                  </a:moveTo>
                  <a:cubicBezTo>
                    <a:pt x="10398" y="939"/>
                    <a:pt x="8403" y="1667"/>
                    <a:pt x="6361" y="2183"/>
                  </a:cubicBezTo>
                  <a:cubicBezTo>
                    <a:pt x="1550" y="3474"/>
                    <a:pt x="1" y="7229"/>
                    <a:pt x="1" y="7229"/>
                  </a:cubicBezTo>
                  <a:lnTo>
                    <a:pt x="29762" y="5915"/>
                  </a:lnTo>
                  <a:lnTo>
                    <a:pt x="29738" y="329"/>
                  </a:lnTo>
                  <a:cubicBezTo>
                    <a:pt x="27039" y="1268"/>
                    <a:pt x="22932" y="3309"/>
                    <a:pt x="15890" y="4248"/>
                  </a:cubicBezTo>
                  <a:cubicBezTo>
                    <a:pt x="15092" y="2723"/>
                    <a:pt x="13661" y="1221"/>
                    <a:pt x="12299"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23"/>
            <p:cNvSpPr/>
            <p:nvPr/>
          </p:nvSpPr>
          <p:spPr>
            <a:xfrm>
              <a:off x="3520700" y="2446150"/>
              <a:ext cx="587400" cy="2779600"/>
            </a:xfrm>
            <a:custGeom>
              <a:rect b="b" l="l" r="r" t="t"/>
              <a:pathLst>
                <a:path extrusionOk="0" h="111184" w="23496">
                  <a:moveTo>
                    <a:pt x="23495" y="1"/>
                  </a:moveTo>
                  <a:lnTo>
                    <a:pt x="3545" y="1503"/>
                  </a:lnTo>
                  <a:cubicBezTo>
                    <a:pt x="3545" y="1503"/>
                    <a:pt x="3005" y="6197"/>
                    <a:pt x="2277" y="12886"/>
                  </a:cubicBezTo>
                  <a:cubicBezTo>
                    <a:pt x="822" y="26124"/>
                    <a:pt x="1" y="48163"/>
                    <a:pt x="142" y="56144"/>
                  </a:cubicBezTo>
                  <a:cubicBezTo>
                    <a:pt x="376" y="68161"/>
                    <a:pt x="2019" y="107850"/>
                    <a:pt x="2019" y="107850"/>
                  </a:cubicBezTo>
                  <a:lnTo>
                    <a:pt x="19810" y="111183"/>
                  </a:lnTo>
                  <a:cubicBezTo>
                    <a:pt x="19810" y="111183"/>
                    <a:pt x="19670" y="67222"/>
                    <a:pt x="19224" y="57129"/>
                  </a:cubicBezTo>
                  <a:cubicBezTo>
                    <a:pt x="19716" y="50065"/>
                    <a:pt x="21477" y="26547"/>
                    <a:pt x="22580" y="11994"/>
                  </a:cubicBezTo>
                  <a:cubicBezTo>
                    <a:pt x="23120" y="4953"/>
                    <a:pt x="23495" y="1"/>
                    <a:pt x="23495" y="1"/>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23"/>
            <p:cNvSpPr/>
            <p:nvPr/>
          </p:nvSpPr>
          <p:spPr>
            <a:xfrm>
              <a:off x="3871600" y="5104850"/>
              <a:ext cx="744050" cy="328625"/>
            </a:xfrm>
            <a:custGeom>
              <a:rect b="b" l="l" r="r" t="t"/>
              <a:pathLst>
                <a:path extrusionOk="0" h="13145" w="29762">
                  <a:moveTo>
                    <a:pt x="16571" y="0"/>
                  </a:moveTo>
                  <a:lnTo>
                    <a:pt x="16571" y="0"/>
                  </a:lnTo>
                  <a:cubicBezTo>
                    <a:pt x="16571" y="0"/>
                    <a:pt x="17134" y="3099"/>
                    <a:pt x="11689" y="5962"/>
                  </a:cubicBezTo>
                  <a:cubicBezTo>
                    <a:pt x="9858" y="6901"/>
                    <a:pt x="7910" y="7628"/>
                    <a:pt x="5915" y="8145"/>
                  </a:cubicBezTo>
                  <a:cubicBezTo>
                    <a:pt x="1221" y="9412"/>
                    <a:pt x="0" y="13144"/>
                    <a:pt x="0" y="13144"/>
                  </a:cubicBezTo>
                  <a:lnTo>
                    <a:pt x="29762" y="11853"/>
                  </a:lnTo>
                  <a:lnTo>
                    <a:pt x="29222" y="6291"/>
                  </a:lnTo>
                  <a:lnTo>
                    <a:pt x="28659" y="399"/>
                  </a:lnTo>
                  <a:lnTo>
                    <a:pt x="16571" y="0"/>
                  </a:ln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23"/>
            <p:cNvSpPr/>
            <p:nvPr/>
          </p:nvSpPr>
          <p:spPr>
            <a:xfrm>
              <a:off x="3871600" y="5253875"/>
              <a:ext cx="744050" cy="179600"/>
            </a:xfrm>
            <a:custGeom>
              <a:rect b="b" l="l" r="r" t="t"/>
              <a:pathLst>
                <a:path extrusionOk="0" h="7184" w="29762">
                  <a:moveTo>
                    <a:pt x="11689" y="1"/>
                  </a:moveTo>
                  <a:cubicBezTo>
                    <a:pt x="9858" y="940"/>
                    <a:pt x="7910" y="1667"/>
                    <a:pt x="5915" y="2184"/>
                  </a:cubicBezTo>
                  <a:cubicBezTo>
                    <a:pt x="1221" y="3451"/>
                    <a:pt x="0" y="7183"/>
                    <a:pt x="0" y="7183"/>
                  </a:cubicBezTo>
                  <a:lnTo>
                    <a:pt x="29762" y="5892"/>
                  </a:lnTo>
                  <a:lnTo>
                    <a:pt x="29222" y="330"/>
                  </a:lnTo>
                  <a:cubicBezTo>
                    <a:pt x="26593" y="1245"/>
                    <a:pt x="22673" y="3287"/>
                    <a:pt x="15679" y="4226"/>
                  </a:cubicBezTo>
                  <a:cubicBezTo>
                    <a:pt x="14740" y="2700"/>
                    <a:pt x="13168" y="1198"/>
                    <a:pt x="11689"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23"/>
            <p:cNvSpPr/>
            <p:nvPr/>
          </p:nvSpPr>
          <p:spPr>
            <a:xfrm>
              <a:off x="4002450" y="2427975"/>
              <a:ext cx="674225" cy="2769025"/>
            </a:xfrm>
            <a:custGeom>
              <a:rect b="b" l="l" r="r" t="t"/>
              <a:pathLst>
                <a:path extrusionOk="0" h="110761" w="26969">
                  <a:moveTo>
                    <a:pt x="20655" y="0"/>
                  </a:moveTo>
                  <a:lnTo>
                    <a:pt x="775" y="1502"/>
                  </a:lnTo>
                  <a:cubicBezTo>
                    <a:pt x="775" y="1502"/>
                    <a:pt x="634" y="6173"/>
                    <a:pt x="517" y="12839"/>
                  </a:cubicBezTo>
                  <a:cubicBezTo>
                    <a:pt x="235" y="26030"/>
                    <a:pt x="0" y="47013"/>
                    <a:pt x="869" y="54969"/>
                  </a:cubicBezTo>
                  <a:cubicBezTo>
                    <a:pt x="2183" y="66916"/>
                    <a:pt x="8802" y="107451"/>
                    <a:pt x="8802" y="107451"/>
                  </a:cubicBezTo>
                  <a:lnTo>
                    <a:pt x="26969" y="110760"/>
                  </a:lnTo>
                  <a:cubicBezTo>
                    <a:pt x="26969" y="110760"/>
                    <a:pt x="22861" y="66963"/>
                    <a:pt x="21500" y="56894"/>
                  </a:cubicBezTo>
                  <a:cubicBezTo>
                    <a:pt x="21359" y="49876"/>
                    <a:pt x="21031" y="26452"/>
                    <a:pt x="20819" y="11947"/>
                  </a:cubicBezTo>
                  <a:cubicBezTo>
                    <a:pt x="20725" y="4929"/>
                    <a:pt x="20655" y="0"/>
                    <a:pt x="20655" y="0"/>
                  </a:cubicBez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23"/>
            <p:cNvSpPr/>
            <p:nvPr/>
          </p:nvSpPr>
          <p:spPr>
            <a:xfrm>
              <a:off x="4005975" y="3086325"/>
              <a:ext cx="528125" cy="305750"/>
            </a:xfrm>
            <a:custGeom>
              <a:rect b="b" l="l" r="r" t="t"/>
              <a:pathLst>
                <a:path extrusionOk="0" h="12230" w="21125">
                  <a:moveTo>
                    <a:pt x="20983" y="1"/>
                  </a:moveTo>
                  <a:lnTo>
                    <a:pt x="0" y="494"/>
                  </a:lnTo>
                  <a:lnTo>
                    <a:pt x="0" y="12229"/>
                  </a:lnTo>
                  <a:lnTo>
                    <a:pt x="21124" y="11948"/>
                  </a:lnTo>
                  <a:cubicBezTo>
                    <a:pt x="21124" y="4906"/>
                    <a:pt x="20983" y="1"/>
                    <a:pt x="20983" y="1"/>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23"/>
            <p:cNvSpPr/>
            <p:nvPr/>
          </p:nvSpPr>
          <p:spPr>
            <a:xfrm>
              <a:off x="3752475" y="319075"/>
              <a:ext cx="624950" cy="1124375"/>
            </a:xfrm>
            <a:custGeom>
              <a:rect b="b" l="l" r="r" t="t"/>
              <a:pathLst>
                <a:path extrusionOk="0" h="44975" w="24998">
                  <a:moveTo>
                    <a:pt x="11317" y="0"/>
                  </a:moveTo>
                  <a:cubicBezTo>
                    <a:pt x="6609" y="0"/>
                    <a:pt x="3498" y="1785"/>
                    <a:pt x="1691" y="5446"/>
                  </a:cubicBezTo>
                  <a:cubicBezTo>
                    <a:pt x="564" y="7723"/>
                    <a:pt x="1" y="10234"/>
                    <a:pt x="48" y="12769"/>
                  </a:cubicBezTo>
                  <a:cubicBezTo>
                    <a:pt x="24" y="15234"/>
                    <a:pt x="329" y="17675"/>
                    <a:pt x="893" y="20092"/>
                  </a:cubicBezTo>
                  <a:cubicBezTo>
                    <a:pt x="1268" y="21524"/>
                    <a:pt x="1714" y="22956"/>
                    <a:pt x="2630" y="24200"/>
                  </a:cubicBezTo>
                  <a:cubicBezTo>
                    <a:pt x="3874" y="25913"/>
                    <a:pt x="5540" y="26899"/>
                    <a:pt x="7770" y="26922"/>
                  </a:cubicBezTo>
                  <a:cubicBezTo>
                    <a:pt x="8263" y="26922"/>
                    <a:pt x="8756" y="26946"/>
                    <a:pt x="9225" y="26969"/>
                  </a:cubicBezTo>
                  <a:cubicBezTo>
                    <a:pt x="9240" y="26968"/>
                    <a:pt x="9255" y="26967"/>
                    <a:pt x="9269" y="26967"/>
                  </a:cubicBezTo>
                  <a:cubicBezTo>
                    <a:pt x="9483" y="26967"/>
                    <a:pt x="9649" y="27125"/>
                    <a:pt x="9671" y="27345"/>
                  </a:cubicBezTo>
                  <a:cubicBezTo>
                    <a:pt x="9812" y="28565"/>
                    <a:pt x="9929" y="29786"/>
                    <a:pt x="10046" y="31006"/>
                  </a:cubicBezTo>
                  <a:cubicBezTo>
                    <a:pt x="10093" y="31335"/>
                    <a:pt x="9859" y="31640"/>
                    <a:pt x="9530" y="31664"/>
                  </a:cubicBezTo>
                  <a:cubicBezTo>
                    <a:pt x="8896" y="31804"/>
                    <a:pt x="8263" y="31922"/>
                    <a:pt x="7629" y="32086"/>
                  </a:cubicBezTo>
                  <a:cubicBezTo>
                    <a:pt x="7371" y="32133"/>
                    <a:pt x="7183" y="32391"/>
                    <a:pt x="7253" y="32673"/>
                  </a:cubicBezTo>
                  <a:cubicBezTo>
                    <a:pt x="7324" y="33072"/>
                    <a:pt x="7418" y="33471"/>
                    <a:pt x="7535" y="33870"/>
                  </a:cubicBezTo>
                  <a:cubicBezTo>
                    <a:pt x="8427" y="36733"/>
                    <a:pt x="9600" y="39503"/>
                    <a:pt x="11032" y="42132"/>
                  </a:cubicBezTo>
                  <a:cubicBezTo>
                    <a:pt x="11502" y="42953"/>
                    <a:pt x="12088" y="43704"/>
                    <a:pt x="12769" y="44338"/>
                  </a:cubicBezTo>
                  <a:cubicBezTo>
                    <a:pt x="13199" y="44757"/>
                    <a:pt x="13448" y="44974"/>
                    <a:pt x="13667" y="44974"/>
                  </a:cubicBezTo>
                  <a:cubicBezTo>
                    <a:pt x="13913" y="44974"/>
                    <a:pt x="14120" y="44699"/>
                    <a:pt x="14506" y="44127"/>
                  </a:cubicBezTo>
                  <a:cubicBezTo>
                    <a:pt x="14741" y="43775"/>
                    <a:pt x="14975" y="43423"/>
                    <a:pt x="15187" y="43070"/>
                  </a:cubicBezTo>
                  <a:cubicBezTo>
                    <a:pt x="17815" y="38916"/>
                    <a:pt x="21007" y="35137"/>
                    <a:pt x="24645" y="31828"/>
                  </a:cubicBezTo>
                  <a:cubicBezTo>
                    <a:pt x="24716" y="31757"/>
                    <a:pt x="24786" y="31687"/>
                    <a:pt x="24857" y="31593"/>
                  </a:cubicBezTo>
                  <a:cubicBezTo>
                    <a:pt x="24997" y="31382"/>
                    <a:pt x="24927" y="31147"/>
                    <a:pt x="24692" y="31124"/>
                  </a:cubicBezTo>
                  <a:cubicBezTo>
                    <a:pt x="23824" y="30983"/>
                    <a:pt x="23589" y="30396"/>
                    <a:pt x="23495" y="29692"/>
                  </a:cubicBezTo>
                  <a:cubicBezTo>
                    <a:pt x="23378" y="28941"/>
                    <a:pt x="23308" y="28166"/>
                    <a:pt x="23214" y="27415"/>
                  </a:cubicBezTo>
                  <a:cubicBezTo>
                    <a:pt x="22768" y="24059"/>
                    <a:pt x="22322" y="20703"/>
                    <a:pt x="21852" y="17346"/>
                  </a:cubicBezTo>
                  <a:cubicBezTo>
                    <a:pt x="21477" y="14717"/>
                    <a:pt x="21148" y="12065"/>
                    <a:pt x="20468" y="9483"/>
                  </a:cubicBezTo>
                  <a:cubicBezTo>
                    <a:pt x="19951" y="7371"/>
                    <a:pt x="19106" y="5352"/>
                    <a:pt x="17980" y="3498"/>
                  </a:cubicBezTo>
                  <a:cubicBezTo>
                    <a:pt x="17088" y="2090"/>
                    <a:pt x="15726" y="1057"/>
                    <a:pt x="14154" y="541"/>
                  </a:cubicBezTo>
                  <a:cubicBezTo>
                    <a:pt x="13309" y="236"/>
                    <a:pt x="12417" y="48"/>
                    <a:pt x="11502" y="1"/>
                  </a:cubicBezTo>
                  <a:cubicBezTo>
                    <a:pt x="11440" y="0"/>
                    <a:pt x="11379" y="0"/>
                    <a:pt x="11317" y="0"/>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23"/>
            <p:cNvSpPr/>
            <p:nvPr/>
          </p:nvSpPr>
          <p:spPr>
            <a:xfrm>
              <a:off x="3737225" y="304500"/>
              <a:ext cx="581525" cy="481375"/>
            </a:xfrm>
            <a:custGeom>
              <a:rect b="b" l="l" r="r" t="t"/>
              <a:pathLst>
                <a:path extrusionOk="0" h="19255" w="23261">
                  <a:moveTo>
                    <a:pt x="10978" y="1"/>
                  </a:moveTo>
                  <a:cubicBezTo>
                    <a:pt x="9800" y="1"/>
                    <a:pt x="8624" y="121"/>
                    <a:pt x="7464" y="349"/>
                  </a:cubicBezTo>
                  <a:cubicBezTo>
                    <a:pt x="5563" y="748"/>
                    <a:pt x="3756" y="1406"/>
                    <a:pt x="2207" y="2579"/>
                  </a:cubicBezTo>
                  <a:cubicBezTo>
                    <a:pt x="705" y="3706"/>
                    <a:pt x="1" y="5184"/>
                    <a:pt x="353" y="7039"/>
                  </a:cubicBezTo>
                  <a:cubicBezTo>
                    <a:pt x="611" y="8470"/>
                    <a:pt x="1503" y="9292"/>
                    <a:pt x="3028" y="9480"/>
                  </a:cubicBezTo>
                  <a:cubicBezTo>
                    <a:pt x="3714" y="9559"/>
                    <a:pt x="4411" y="9607"/>
                    <a:pt x="5111" y="9607"/>
                  </a:cubicBezTo>
                  <a:cubicBezTo>
                    <a:pt x="5441" y="9607"/>
                    <a:pt x="5772" y="9596"/>
                    <a:pt x="6103" y="9573"/>
                  </a:cubicBezTo>
                  <a:cubicBezTo>
                    <a:pt x="6690" y="9527"/>
                    <a:pt x="7277" y="9527"/>
                    <a:pt x="7863" y="9503"/>
                  </a:cubicBezTo>
                  <a:cubicBezTo>
                    <a:pt x="7923" y="9501"/>
                    <a:pt x="7981" y="9500"/>
                    <a:pt x="8039" y="9500"/>
                  </a:cubicBezTo>
                  <a:cubicBezTo>
                    <a:pt x="9179" y="9500"/>
                    <a:pt x="10099" y="9951"/>
                    <a:pt x="10680" y="11381"/>
                  </a:cubicBezTo>
                  <a:cubicBezTo>
                    <a:pt x="10844" y="11803"/>
                    <a:pt x="10915" y="12273"/>
                    <a:pt x="11055" y="12719"/>
                  </a:cubicBezTo>
                  <a:cubicBezTo>
                    <a:pt x="11102" y="12859"/>
                    <a:pt x="11220" y="12977"/>
                    <a:pt x="11337" y="13047"/>
                  </a:cubicBezTo>
                  <a:cubicBezTo>
                    <a:pt x="11484" y="13104"/>
                    <a:pt x="11635" y="13130"/>
                    <a:pt x="11783" y="13130"/>
                  </a:cubicBezTo>
                  <a:cubicBezTo>
                    <a:pt x="12252" y="13130"/>
                    <a:pt x="12696" y="12865"/>
                    <a:pt x="12910" y="12437"/>
                  </a:cubicBezTo>
                  <a:cubicBezTo>
                    <a:pt x="13027" y="12132"/>
                    <a:pt x="13144" y="11850"/>
                    <a:pt x="13285" y="11592"/>
                  </a:cubicBezTo>
                  <a:cubicBezTo>
                    <a:pt x="13488" y="11165"/>
                    <a:pt x="13927" y="10910"/>
                    <a:pt x="14397" y="10910"/>
                  </a:cubicBezTo>
                  <a:cubicBezTo>
                    <a:pt x="14417" y="10910"/>
                    <a:pt x="14438" y="10910"/>
                    <a:pt x="14459" y="10911"/>
                  </a:cubicBezTo>
                  <a:cubicBezTo>
                    <a:pt x="14999" y="10911"/>
                    <a:pt x="15468" y="11310"/>
                    <a:pt x="15609" y="11827"/>
                  </a:cubicBezTo>
                  <a:cubicBezTo>
                    <a:pt x="15703" y="12179"/>
                    <a:pt x="15773" y="12531"/>
                    <a:pt x="15773" y="12883"/>
                  </a:cubicBezTo>
                  <a:cubicBezTo>
                    <a:pt x="15797" y="13235"/>
                    <a:pt x="15773" y="13610"/>
                    <a:pt x="15773" y="13963"/>
                  </a:cubicBezTo>
                  <a:cubicBezTo>
                    <a:pt x="15632" y="14972"/>
                    <a:pt x="15703" y="16028"/>
                    <a:pt x="15984" y="17014"/>
                  </a:cubicBezTo>
                  <a:cubicBezTo>
                    <a:pt x="16424" y="18463"/>
                    <a:pt x="17541" y="19255"/>
                    <a:pt x="19066" y="19255"/>
                  </a:cubicBezTo>
                  <a:cubicBezTo>
                    <a:pt x="19172" y="19255"/>
                    <a:pt x="19279" y="19251"/>
                    <a:pt x="19388" y="19244"/>
                  </a:cubicBezTo>
                  <a:cubicBezTo>
                    <a:pt x="19974" y="19197"/>
                    <a:pt x="20538" y="19032"/>
                    <a:pt x="21078" y="18798"/>
                  </a:cubicBezTo>
                  <a:cubicBezTo>
                    <a:pt x="21993" y="18469"/>
                    <a:pt x="22650" y="17718"/>
                    <a:pt x="22885" y="16779"/>
                  </a:cubicBezTo>
                  <a:cubicBezTo>
                    <a:pt x="23166" y="15723"/>
                    <a:pt x="23260" y="14643"/>
                    <a:pt x="23166" y="13587"/>
                  </a:cubicBezTo>
                  <a:cubicBezTo>
                    <a:pt x="23026" y="11005"/>
                    <a:pt x="22345" y="8494"/>
                    <a:pt x="21148" y="6194"/>
                  </a:cubicBezTo>
                  <a:cubicBezTo>
                    <a:pt x="20655" y="5278"/>
                    <a:pt x="20068" y="4410"/>
                    <a:pt x="19364" y="3635"/>
                  </a:cubicBezTo>
                  <a:cubicBezTo>
                    <a:pt x="17369" y="1452"/>
                    <a:pt x="14905" y="162"/>
                    <a:pt x="11807" y="21"/>
                  </a:cubicBezTo>
                  <a:cubicBezTo>
                    <a:pt x="11530" y="7"/>
                    <a:pt x="11254" y="1"/>
                    <a:pt x="10978"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23"/>
            <p:cNvSpPr/>
            <p:nvPr/>
          </p:nvSpPr>
          <p:spPr>
            <a:xfrm>
              <a:off x="3747800" y="541275"/>
              <a:ext cx="420725" cy="468150"/>
            </a:xfrm>
            <a:custGeom>
              <a:rect b="b" l="l" r="r" t="t"/>
              <a:pathLst>
                <a:path extrusionOk="0" h="18726" w="16829">
                  <a:moveTo>
                    <a:pt x="13941" y="793"/>
                  </a:moveTo>
                  <a:cubicBezTo>
                    <a:pt x="14700" y="793"/>
                    <a:pt x="15439" y="1272"/>
                    <a:pt x="15679" y="2097"/>
                  </a:cubicBezTo>
                  <a:cubicBezTo>
                    <a:pt x="15960" y="2989"/>
                    <a:pt x="16054" y="3905"/>
                    <a:pt x="15960" y="4820"/>
                  </a:cubicBezTo>
                  <a:cubicBezTo>
                    <a:pt x="15773" y="6604"/>
                    <a:pt x="15467" y="8364"/>
                    <a:pt x="15022" y="10101"/>
                  </a:cubicBezTo>
                  <a:cubicBezTo>
                    <a:pt x="14857" y="10852"/>
                    <a:pt x="14646" y="11580"/>
                    <a:pt x="14411" y="12307"/>
                  </a:cubicBezTo>
                  <a:cubicBezTo>
                    <a:pt x="14304" y="12616"/>
                    <a:pt x="14166" y="12763"/>
                    <a:pt x="13976" y="12763"/>
                  </a:cubicBezTo>
                  <a:cubicBezTo>
                    <a:pt x="13833" y="12763"/>
                    <a:pt x="13660" y="12680"/>
                    <a:pt x="13449" y="12519"/>
                  </a:cubicBezTo>
                  <a:cubicBezTo>
                    <a:pt x="12604" y="11908"/>
                    <a:pt x="11994" y="11017"/>
                    <a:pt x="11712" y="10007"/>
                  </a:cubicBezTo>
                  <a:cubicBezTo>
                    <a:pt x="11430" y="9021"/>
                    <a:pt x="11430" y="7989"/>
                    <a:pt x="11407" y="6862"/>
                  </a:cubicBezTo>
                  <a:cubicBezTo>
                    <a:pt x="11360" y="6228"/>
                    <a:pt x="11618" y="5430"/>
                    <a:pt x="11219" y="4726"/>
                  </a:cubicBezTo>
                  <a:cubicBezTo>
                    <a:pt x="11407" y="3459"/>
                    <a:pt x="11642" y="2168"/>
                    <a:pt x="12721" y="1276"/>
                  </a:cubicBezTo>
                  <a:cubicBezTo>
                    <a:pt x="13077" y="946"/>
                    <a:pt x="13512" y="793"/>
                    <a:pt x="13941" y="793"/>
                  </a:cubicBezTo>
                  <a:close/>
                  <a:moveTo>
                    <a:pt x="13940" y="1"/>
                  </a:moveTo>
                  <a:cubicBezTo>
                    <a:pt x="13523" y="1"/>
                    <a:pt x="13098" y="100"/>
                    <a:pt x="12698" y="314"/>
                  </a:cubicBezTo>
                  <a:cubicBezTo>
                    <a:pt x="12064" y="595"/>
                    <a:pt x="11571" y="1088"/>
                    <a:pt x="11266" y="1722"/>
                  </a:cubicBezTo>
                  <a:cubicBezTo>
                    <a:pt x="11008" y="2215"/>
                    <a:pt x="10797" y="2731"/>
                    <a:pt x="10632" y="3271"/>
                  </a:cubicBezTo>
                  <a:cubicBezTo>
                    <a:pt x="10140" y="4914"/>
                    <a:pt x="10726" y="5923"/>
                    <a:pt x="8849" y="6064"/>
                  </a:cubicBezTo>
                  <a:cubicBezTo>
                    <a:pt x="8802" y="6064"/>
                    <a:pt x="3568" y="7097"/>
                    <a:pt x="1033" y="7308"/>
                  </a:cubicBezTo>
                  <a:cubicBezTo>
                    <a:pt x="188" y="7355"/>
                    <a:pt x="0" y="7543"/>
                    <a:pt x="47" y="8341"/>
                  </a:cubicBezTo>
                  <a:cubicBezTo>
                    <a:pt x="188" y="10805"/>
                    <a:pt x="329" y="11462"/>
                    <a:pt x="1385" y="13763"/>
                  </a:cubicBezTo>
                  <a:cubicBezTo>
                    <a:pt x="2629" y="16462"/>
                    <a:pt x="4694" y="18034"/>
                    <a:pt x="7769" y="18621"/>
                  </a:cubicBezTo>
                  <a:cubicBezTo>
                    <a:pt x="8145" y="18690"/>
                    <a:pt x="8502" y="18726"/>
                    <a:pt x="8844" y="18726"/>
                  </a:cubicBezTo>
                  <a:cubicBezTo>
                    <a:pt x="9891" y="18726"/>
                    <a:pt x="10798" y="18396"/>
                    <a:pt x="11665" y="17706"/>
                  </a:cubicBezTo>
                  <a:cubicBezTo>
                    <a:pt x="12721" y="16837"/>
                    <a:pt x="13707" y="15898"/>
                    <a:pt x="14623" y="14889"/>
                  </a:cubicBezTo>
                  <a:cubicBezTo>
                    <a:pt x="15022" y="14467"/>
                    <a:pt x="15467" y="14068"/>
                    <a:pt x="15045" y="13411"/>
                  </a:cubicBezTo>
                  <a:cubicBezTo>
                    <a:pt x="14857" y="13129"/>
                    <a:pt x="15162" y="12824"/>
                    <a:pt x="15256" y="12542"/>
                  </a:cubicBezTo>
                  <a:cubicBezTo>
                    <a:pt x="16031" y="10078"/>
                    <a:pt x="16524" y="7519"/>
                    <a:pt x="16782" y="4937"/>
                  </a:cubicBezTo>
                  <a:cubicBezTo>
                    <a:pt x="16782" y="3694"/>
                    <a:pt x="16829" y="2661"/>
                    <a:pt x="16430" y="1675"/>
                  </a:cubicBezTo>
                  <a:cubicBezTo>
                    <a:pt x="15993" y="633"/>
                    <a:pt x="14991" y="1"/>
                    <a:pt x="139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23"/>
            <p:cNvSpPr/>
            <p:nvPr/>
          </p:nvSpPr>
          <p:spPr>
            <a:xfrm>
              <a:off x="3736050" y="238100"/>
              <a:ext cx="559225" cy="339200"/>
            </a:xfrm>
            <a:custGeom>
              <a:rect b="b" l="l" r="r" t="t"/>
              <a:pathLst>
                <a:path extrusionOk="0" h="13568" w="22369">
                  <a:moveTo>
                    <a:pt x="17893" y="1"/>
                  </a:moveTo>
                  <a:cubicBezTo>
                    <a:pt x="17683" y="1"/>
                    <a:pt x="17447" y="10"/>
                    <a:pt x="17181" y="24"/>
                  </a:cubicBezTo>
                  <a:cubicBezTo>
                    <a:pt x="15351" y="118"/>
                    <a:pt x="13520" y="283"/>
                    <a:pt x="11689" y="470"/>
                  </a:cubicBezTo>
                  <a:cubicBezTo>
                    <a:pt x="9694" y="635"/>
                    <a:pt x="7723" y="869"/>
                    <a:pt x="5728" y="1081"/>
                  </a:cubicBezTo>
                  <a:cubicBezTo>
                    <a:pt x="4601" y="1175"/>
                    <a:pt x="3474" y="1362"/>
                    <a:pt x="2371" y="1621"/>
                  </a:cubicBezTo>
                  <a:cubicBezTo>
                    <a:pt x="1644" y="1761"/>
                    <a:pt x="1057" y="2348"/>
                    <a:pt x="893" y="3099"/>
                  </a:cubicBezTo>
                  <a:cubicBezTo>
                    <a:pt x="822" y="3381"/>
                    <a:pt x="799" y="3686"/>
                    <a:pt x="728" y="3991"/>
                  </a:cubicBezTo>
                  <a:cubicBezTo>
                    <a:pt x="376" y="5704"/>
                    <a:pt x="400" y="7465"/>
                    <a:pt x="188" y="9178"/>
                  </a:cubicBezTo>
                  <a:cubicBezTo>
                    <a:pt x="118" y="10352"/>
                    <a:pt x="48" y="11525"/>
                    <a:pt x="24" y="12722"/>
                  </a:cubicBezTo>
                  <a:cubicBezTo>
                    <a:pt x="1" y="13403"/>
                    <a:pt x="165" y="13567"/>
                    <a:pt x="846" y="13567"/>
                  </a:cubicBezTo>
                  <a:cubicBezTo>
                    <a:pt x="1550" y="13567"/>
                    <a:pt x="2254" y="13520"/>
                    <a:pt x="2935" y="13473"/>
                  </a:cubicBezTo>
                  <a:cubicBezTo>
                    <a:pt x="5422" y="13262"/>
                    <a:pt x="7887" y="13051"/>
                    <a:pt x="10375" y="12816"/>
                  </a:cubicBezTo>
                  <a:cubicBezTo>
                    <a:pt x="13755" y="12535"/>
                    <a:pt x="17134" y="12065"/>
                    <a:pt x="20467" y="11408"/>
                  </a:cubicBezTo>
                  <a:cubicBezTo>
                    <a:pt x="22369" y="11009"/>
                    <a:pt x="22275" y="11267"/>
                    <a:pt x="21758" y="9483"/>
                  </a:cubicBezTo>
                  <a:cubicBezTo>
                    <a:pt x="21688" y="9178"/>
                    <a:pt x="21594" y="8897"/>
                    <a:pt x="21524" y="8591"/>
                  </a:cubicBezTo>
                  <a:cubicBezTo>
                    <a:pt x="21007" y="6456"/>
                    <a:pt x="20491" y="4296"/>
                    <a:pt x="19998" y="2160"/>
                  </a:cubicBezTo>
                  <a:cubicBezTo>
                    <a:pt x="19588" y="419"/>
                    <a:pt x="19339" y="1"/>
                    <a:pt x="17893" y="1"/>
                  </a:cubicBez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23"/>
            <p:cNvSpPr/>
            <p:nvPr/>
          </p:nvSpPr>
          <p:spPr>
            <a:xfrm>
              <a:off x="3081225" y="1082900"/>
              <a:ext cx="1605425" cy="2088875"/>
            </a:xfrm>
            <a:custGeom>
              <a:rect b="b" l="l" r="r" t="t"/>
              <a:pathLst>
                <a:path extrusionOk="0" h="83555" w="64217">
                  <a:moveTo>
                    <a:pt x="50869" y="0"/>
                  </a:moveTo>
                  <a:cubicBezTo>
                    <a:pt x="50437" y="0"/>
                    <a:pt x="50160" y="296"/>
                    <a:pt x="49242" y="1134"/>
                  </a:cubicBezTo>
                  <a:cubicBezTo>
                    <a:pt x="46355" y="3857"/>
                    <a:pt x="43727" y="6861"/>
                    <a:pt x="41426" y="10100"/>
                  </a:cubicBezTo>
                  <a:cubicBezTo>
                    <a:pt x="41004" y="10687"/>
                    <a:pt x="40652" y="11344"/>
                    <a:pt x="40088" y="11837"/>
                  </a:cubicBezTo>
                  <a:cubicBezTo>
                    <a:pt x="39643" y="11626"/>
                    <a:pt x="39502" y="11203"/>
                    <a:pt x="39267" y="10875"/>
                  </a:cubicBezTo>
                  <a:cubicBezTo>
                    <a:pt x="37648" y="8340"/>
                    <a:pt x="36357" y="5617"/>
                    <a:pt x="35418" y="2754"/>
                  </a:cubicBezTo>
                  <a:cubicBezTo>
                    <a:pt x="34967" y="1381"/>
                    <a:pt x="34832" y="1093"/>
                    <a:pt x="33843" y="1093"/>
                  </a:cubicBezTo>
                  <a:cubicBezTo>
                    <a:pt x="33597" y="1093"/>
                    <a:pt x="33299" y="1111"/>
                    <a:pt x="32930" y="1134"/>
                  </a:cubicBezTo>
                  <a:cubicBezTo>
                    <a:pt x="32719" y="1157"/>
                    <a:pt x="32507" y="1157"/>
                    <a:pt x="32296" y="1204"/>
                  </a:cubicBezTo>
                  <a:cubicBezTo>
                    <a:pt x="29949" y="1510"/>
                    <a:pt x="27672" y="2143"/>
                    <a:pt x="25490" y="3082"/>
                  </a:cubicBezTo>
                  <a:cubicBezTo>
                    <a:pt x="22743" y="4326"/>
                    <a:pt x="20162" y="5969"/>
                    <a:pt x="17861" y="7941"/>
                  </a:cubicBezTo>
                  <a:cubicBezTo>
                    <a:pt x="12979" y="11978"/>
                    <a:pt x="8426" y="16320"/>
                    <a:pt x="3779" y="20615"/>
                  </a:cubicBezTo>
                  <a:cubicBezTo>
                    <a:pt x="3615" y="20756"/>
                    <a:pt x="3474" y="20897"/>
                    <a:pt x="3333" y="21061"/>
                  </a:cubicBezTo>
                  <a:cubicBezTo>
                    <a:pt x="2746" y="21648"/>
                    <a:pt x="2394" y="22446"/>
                    <a:pt x="2371" y="23267"/>
                  </a:cubicBezTo>
                  <a:cubicBezTo>
                    <a:pt x="2371" y="24089"/>
                    <a:pt x="2371" y="24910"/>
                    <a:pt x="2371" y="25732"/>
                  </a:cubicBezTo>
                  <a:cubicBezTo>
                    <a:pt x="2371" y="27422"/>
                    <a:pt x="2441" y="29135"/>
                    <a:pt x="2371" y="30801"/>
                  </a:cubicBezTo>
                  <a:cubicBezTo>
                    <a:pt x="2300" y="32280"/>
                    <a:pt x="1925" y="33665"/>
                    <a:pt x="188" y="34228"/>
                  </a:cubicBezTo>
                  <a:cubicBezTo>
                    <a:pt x="0" y="34275"/>
                    <a:pt x="23" y="34627"/>
                    <a:pt x="211" y="34721"/>
                  </a:cubicBezTo>
                  <a:cubicBezTo>
                    <a:pt x="446" y="34839"/>
                    <a:pt x="704" y="34932"/>
                    <a:pt x="962" y="35003"/>
                  </a:cubicBezTo>
                  <a:cubicBezTo>
                    <a:pt x="1585" y="35098"/>
                    <a:pt x="2213" y="35145"/>
                    <a:pt x="2842" y="35145"/>
                  </a:cubicBezTo>
                  <a:cubicBezTo>
                    <a:pt x="3610" y="35145"/>
                    <a:pt x="4379" y="35074"/>
                    <a:pt x="5140" y="34932"/>
                  </a:cubicBezTo>
                  <a:cubicBezTo>
                    <a:pt x="6572" y="34627"/>
                    <a:pt x="7957" y="34228"/>
                    <a:pt x="9318" y="33735"/>
                  </a:cubicBezTo>
                  <a:cubicBezTo>
                    <a:pt x="12158" y="32656"/>
                    <a:pt x="14928" y="31365"/>
                    <a:pt x="17556" y="29863"/>
                  </a:cubicBezTo>
                  <a:cubicBezTo>
                    <a:pt x="17932" y="29651"/>
                    <a:pt x="18307" y="29464"/>
                    <a:pt x="18683" y="29276"/>
                  </a:cubicBezTo>
                  <a:cubicBezTo>
                    <a:pt x="18740" y="29244"/>
                    <a:pt x="18798" y="29230"/>
                    <a:pt x="18853" y="29230"/>
                  </a:cubicBezTo>
                  <a:cubicBezTo>
                    <a:pt x="19005" y="29230"/>
                    <a:pt x="19135" y="29339"/>
                    <a:pt x="19152" y="29511"/>
                  </a:cubicBezTo>
                  <a:cubicBezTo>
                    <a:pt x="19152" y="29816"/>
                    <a:pt x="19129" y="30121"/>
                    <a:pt x="19105" y="30426"/>
                  </a:cubicBezTo>
                  <a:cubicBezTo>
                    <a:pt x="18706" y="33853"/>
                    <a:pt x="18613" y="37280"/>
                    <a:pt x="18049" y="40683"/>
                  </a:cubicBezTo>
                  <a:cubicBezTo>
                    <a:pt x="17650" y="43265"/>
                    <a:pt x="17392" y="45870"/>
                    <a:pt x="17110" y="48475"/>
                  </a:cubicBezTo>
                  <a:cubicBezTo>
                    <a:pt x="16735" y="51879"/>
                    <a:pt x="16383" y="55305"/>
                    <a:pt x="16031" y="58709"/>
                  </a:cubicBezTo>
                  <a:cubicBezTo>
                    <a:pt x="15843" y="60492"/>
                    <a:pt x="15726" y="62276"/>
                    <a:pt x="15538" y="64083"/>
                  </a:cubicBezTo>
                  <a:cubicBezTo>
                    <a:pt x="15092" y="68707"/>
                    <a:pt x="14646" y="73355"/>
                    <a:pt x="14200" y="78002"/>
                  </a:cubicBezTo>
                  <a:cubicBezTo>
                    <a:pt x="14130" y="78612"/>
                    <a:pt x="14083" y="79222"/>
                    <a:pt x="14059" y="79833"/>
                  </a:cubicBezTo>
                  <a:cubicBezTo>
                    <a:pt x="14036" y="80372"/>
                    <a:pt x="14177" y="80560"/>
                    <a:pt x="14763" y="80701"/>
                  </a:cubicBezTo>
                  <a:cubicBezTo>
                    <a:pt x="15444" y="80865"/>
                    <a:pt x="16125" y="81006"/>
                    <a:pt x="16805" y="81124"/>
                  </a:cubicBezTo>
                  <a:cubicBezTo>
                    <a:pt x="20302" y="81781"/>
                    <a:pt x="23847" y="82133"/>
                    <a:pt x="27391" y="82461"/>
                  </a:cubicBezTo>
                  <a:cubicBezTo>
                    <a:pt x="30606" y="82766"/>
                    <a:pt x="33822" y="83142"/>
                    <a:pt x="37061" y="83306"/>
                  </a:cubicBezTo>
                  <a:cubicBezTo>
                    <a:pt x="39770" y="83472"/>
                    <a:pt x="42487" y="83554"/>
                    <a:pt x="45205" y="83554"/>
                  </a:cubicBezTo>
                  <a:cubicBezTo>
                    <a:pt x="49433" y="83554"/>
                    <a:pt x="53665" y="83354"/>
                    <a:pt x="57880" y="82954"/>
                  </a:cubicBezTo>
                  <a:cubicBezTo>
                    <a:pt x="59170" y="82837"/>
                    <a:pt x="60461" y="82766"/>
                    <a:pt x="61752" y="82555"/>
                  </a:cubicBezTo>
                  <a:cubicBezTo>
                    <a:pt x="64146" y="82180"/>
                    <a:pt x="63935" y="82438"/>
                    <a:pt x="63865" y="80208"/>
                  </a:cubicBezTo>
                  <a:cubicBezTo>
                    <a:pt x="63747" y="76429"/>
                    <a:pt x="63513" y="72627"/>
                    <a:pt x="63325" y="68848"/>
                  </a:cubicBezTo>
                  <a:cubicBezTo>
                    <a:pt x="63137" y="64248"/>
                    <a:pt x="62668" y="59647"/>
                    <a:pt x="62715" y="55024"/>
                  </a:cubicBezTo>
                  <a:cubicBezTo>
                    <a:pt x="62715" y="54296"/>
                    <a:pt x="62668" y="53592"/>
                    <a:pt x="62644" y="52864"/>
                  </a:cubicBezTo>
                  <a:cubicBezTo>
                    <a:pt x="62550" y="50095"/>
                    <a:pt x="62386" y="47349"/>
                    <a:pt x="62339" y="44579"/>
                  </a:cubicBezTo>
                  <a:cubicBezTo>
                    <a:pt x="62269" y="40378"/>
                    <a:pt x="62480" y="36176"/>
                    <a:pt x="62715" y="31975"/>
                  </a:cubicBezTo>
                  <a:cubicBezTo>
                    <a:pt x="62949" y="27562"/>
                    <a:pt x="63560" y="23197"/>
                    <a:pt x="63888" y="18808"/>
                  </a:cubicBezTo>
                  <a:cubicBezTo>
                    <a:pt x="64123" y="16202"/>
                    <a:pt x="64217" y="13574"/>
                    <a:pt x="64170" y="10968"/>
                  </a:cubicBezTo>
                  <a:cubicBezTo>
                    <a:pt x="64123" y="10311"/>
                    <a:pt x="64052" y="9631"/>
                    <a:pt x="63935" y="8997"/>
                  </a:cubicBezTo>
                  <a:cubicBezTo>
                    <a:pt x="63653" y="7002"/>
                    <a:pt x="62480" y="5241"/>
                    <a:pt x="60766" y="4185"/>
                  </a:cubicBezTo>
                  <a:cubicBezTo>
                    <a:pt x="58232" y="2495"/>
                    <a:pt x="55439" y="1228"/>
                    <a:pt x="52481" y="406"/>
                  </a:cubicBezTo>
                  <a:cubicBezTo>
                    <a:pt x="51617" y="173"/>
                    <a:pt x="51198" y="0"/>
                    <a:pt x="50869" y="0"/>
                  </a:cubicBez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23"/>
            <p:cNvSpPr/>
            <p:nvPr/>
          </p:nvSpPr>
          <p:spPr>
            <a:xfrm>
              <a:off x="2927475" y="1162275"/>
              <a:ext cx="792175" cy="865525"/>
            </a:xfrm>
            <a:custGeom>
              <a:rect b="b" l="l" r="r" t="t"/>
              <a:pathLst>
                <a:path extrusionOk="0" h="34621" w="31687">
                  <a:moveTo>
                    <a:pt x="25232" y="26124"/>
                  </a:moveTo>
                  <a:cubicBezTo>
                    <a:pt x="25232" y="26124"/>
                    <a:pt x="24645" y="5000"/>
                    <a:pt x="31686" y="1"/>
                  </a:cubicBezTo>
                  <a:cubicBezTo>
                    <a:pt x="31686" y="1"/>
                    <a:pt x="24011" y="2911"/>
                    <a:pt x="12605" y="14952"/>
                  </a:cubicBezTo>
                  <a:cubicBezTo>
                    <a:pt x="12605" y="14952"/>
                    <a:pt x="1" y="28166"/>
                    <a:pt x="6173" y="31405"/>
                  </a:cubicBezTo>
                  <a:cubicBezTo>
                    <a:pt x="12323" y="34621"/>
                    <a:pt x="25232" y="26124"/>
                    <a:pt x="25232" y="26124"/>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23"/>
            <p:cNvSpPr/>
            <p:nvPr/>
          </p:nvSpPr>
          <p:spPr>
            <a:xfrm>
              <a:off x="3911500" y="1135900"/>
              <a:ext cx="787475" cy="912575"/>
            </a:xfrm>
            <a:custGeom>
              <a:rect b="b" l="l" r="r" t="t"/>
              <a:pathLst>
                <a:path extrusionOk="0" h="36503" w="31499">
                  <a:moveTo>
                    <a:pt x="24366" y="1"/>
                  </a:moveTo>
                  <a:cubicBezTo>
                    <a:pt x="23501" y="1"/>
                    <a:pt x="22637" y="204"/>
                    <a:pt x="21852" y="610"/>
                  </a:cubicBezTo>
                  <a:cubicBezTo>
                    <a:pt x="20608" y="1197"/>
                    <a:pt x="19458" y="2018"/>
                    <a:pt x="18496" y="3004"/>
                  </a:cubicBezTo>
                  <a:cubicBezTo>
                    <a:pt x="17745" y="3779"/>
                    <a:pt x="17017" y="4624"/>
                    <a:pt x="16313" y="5469"/>
                  </a:cubicBezTo>
                  <a:cubicBezTo>
                    <a:pt x="14553" y="7675"/>
                    <a:pt x="12956" y="9998"/>
                    <a:pt x="11525" y="12416"/>
                  </a:cubicBezTo>
                  <a:cubicBezTo>
                    <a:pt x="8826" y="16922"/>
                    <a:pt x="6103" y="21429"/>
                    <a:pt x="3286" y="25865"/>
                  </a:cubicBezTo>
                  <a:cubicBezTo>
                    <a:pt x="2395" y="27273"/>
                    <a:pt x="1573" y="28705"/>
                    <a:pt x="728" y="30137"/>
                  </a:cubicBezTo>
                  <a:cubicBezTo>
                    <a:pt x="540" y="30465"/>
                    <a:pt x="376" y="30770"/>
                    <a:pt x="235" y="31122"/>
                  </a:cubicBezTo>
                  <a:cubicBezTo>
                    <a:pt x="0" y="31545"/>
                    <a:pt x="71" y="32061"/>
                    <a:pt x="376" y="32413"/>
                  </a:cubicBezTo>
                  <a:cubicBezTo>
                    <a:pt x="564" y="32672"/>
                    <a:pt x="799" y="32883"/>
                    <a:pt x="1033" y="33094"/>
                  </a:cubicBezTo>
                  <a:cubicBezTo>
                    <a:pt x="2911" y="34690"/>
                    <a:pt x="5141" y="35793"/>
                    <a:pt x="7535" y="36333"/>
                  </a:cubicBezTo>
                  <a:cubicBezTo>
                    <a:pt x="7994" y="36446"/>
                    <a:pt x="8458" y="36502"/>
                    <a:pt x="8917" y="36502"/>
                  </a:cubicBezTo>
                  <a:cubicBezTo>
                    <a:pt x="10173" y="36502"/>
                    <a:pt x="11397" y="36084"/>
                    <a:pt x="12393" y="35277"/>
                  </a:cubicBezTo>
                  <a:cubicBezTo>
                    <a:pt x="13355" y="34526"/>
                    <a:pt x="14271" y="33728"/>
                    <a:pt x="15139" y="32883"/>
                  </a:cubicBezTo>
                  <a:cubicBezTo>
                    <a:pt x="16430" y="31592"/>
                    <a:pt x="17627" y="30184"/>
                    <a:pt x="18707" y="28705"/>
                  </a:cubicBezTo>
                  <a:cubicBezTo>
                    <a:pt x="21195" y="25325"/>
                    <a:pt x="23659" y="21969"/>
                    <a:pt x="26077" y="18565"/>
                  </a:cubicBezTo>
                  <a:cubicBezTo>
                    <a:pt x="27931" y="15984"/>
                    <a:pt x="29480" y="13214"/>
                    <a:pt x="30724" y="10304"/>
                  </a:cubicBezTo>
                  <a:cubicBezTo>
                    <a:pt x="31217" y="9154"/>
                    <a:pt x="31499" y="7933"/>
                    <a:pt x="31499" y="6689"/>
                  </a:cubicBezTo>
                  <a:cubicBezTo>
                    <a:pt x="31499" y="5985"/>
                    <a:pt x="31358" y="5257"/>
                    <a:pt x="31053" y="4600"/>
                  </a:cubicBezTo>
                  <a:cubicBezTo>
                    <a:pt x="30114" y="2582"/>
                    <a:pt x="28377" y="1033"/>
                    <a:pt x="26241" y="328"/>
                  </a:cubicBezTo>
                  <a:cubicBezTo>
                    <a:pt x="25635" y="110"/>
                    <a:pt x="25000" y="1"/>
                    <a:pt x="24366" y="1"/>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23"/>
            <p:cNvSpPr/>
            <p:nvPr/>
          </p:nvSpPr>
          <p:spPr>
            <a:xfrm>
              <a:off x="2953875" y="921125"/>
              <a:ext cx="305150" cy="1028925"/>
            </a:xfrm>
            <a:custGeom>
              <a:rect b="b" l="l" r="r" t="t"/>
              <a:pathLst>
                <a:path extrusionOk="0" h="41157" w="12206">
                  <a:moveTo>
                    <a:pt x="3310" y="0"/>
                  </a:moveTo>
                  <a:cubicBezTo>
                    <a:pt x="3029" y="0"/>
                    <a:pt x="2817" y="235"/>
                    <a:pt x="2794" y="517"/>
                  </a:cubicBezTo>
                  <a:cubicBezTo>
                    <a:pt x="2723" y="1221"/>
                    <a:pt x="2630" y="1948"/>
                    <a:pt x="2630" y="2653"/>
                  </a:cubicBezTo>
                  <a:cubicBezTo>
                    <a:pt x="2536" y="5117"/>
                    <a:pt x="2324" y="7558"/>
                    <a:pt x="1972" y="9999"/>
                  </a:cubicBezTo>
                  <a:cubicBezTo>
                    <a:pt x="1433" y="14318"/>
                    <a:pt x="775" y="18636"/>
                    <a:pt x="423" y="22979"/>
                  </a:cubicBezTo>
                  <a:cubicBezTo>
                    <a:pt x="165" y="26147"/>
                    <a:pt x="1" y="29316"/>
                    <a:pt x="470" y="32484"/>
                  </a:cubicBezTo>
                  <a:cubicBezTo>
                    <a:pt x="728" y="34573"/>
                    <a:pt x="1409" y="36592"/>
                    <a:pt x="2489" y="38423"/>
                  </a:cubicBezTo>
                  <a:cubicBezTo>
                    <a:pt x="3052" y="39385"/>
                    <a:pt x="3850" y="40159"/>
                    <a:pt x="4836" y="40699"/>
                  </a:cubicBezTo>
                  <a:cubicBezTo>
                    <a:pt x="5367" y="41003"/>
                    <a:pt x="5966" y="41156"/>
                    <a:pt x="6568" y="41156"/>
                  </a:cubicBezTo>
                  <a:cubicBezTo>
                    <a:pt x="7082" y="41156"/>
                    <a:pt x="7599" y="41044"/>
                    <a:pt x="8075" y="40817"/>
                  </a:cubicBezTo>
                  <a:cubicBezTo>
                    <a:pt x="8990" y="40394"/>
                    <a:pt x="9765" y="39737"/>
                    <a:pt x="10305" y="38892"/>
                  </a:cubicBezTo>
                  <a:cubicBezTo>
                    <a:pt x="11337" y="37202"/>
                    <a:pt x="11924" y="35301"/>
                    <a:pt x="12018" y="33353"/>
                  </a:cubicBezTo>
                  <a:cubicBezTo>
                    <a:pt x="12206" y="30161"/>
                    <a:pt x="11994" y="26992"/>
                    <a:pt x="11408" y="23847"/>
                  </a:cubicBezTo>
                  <a:cubicBezTo>
                    <a:pt x="11079" y="21875"/>
                    <a:pt x="10657" y="19927"/>
                    <a:pt x="10422" y="17956"/>
                  </a:cubicBezTo>
                  <a:cubicBezTo>
                    <a:pt x="10046" y="14834"/>
                    <a:pt x="9859" y="11712"/>
                    <a:pt x="9882" y="8591"/>
                  </a:cubicBezTo>
                  <a:cubicBezTo>
                    <a:pt x="9882" y="6032"/>
                    <a:pt x="9788" y="3474"/>
                    <a:pt x="9741" y="916"/>
                  </a:cubicBezTo>
                  <a:cubicBezTo>
                    <a:pt x="9718" y="681"/>
                    <a:pt x="9671" y="470"/>
                    <a:pt x="9600" y="235"/>
                  </a:cubicBezTo>
                  <a:cubicBezTo>
                    <a:pt x="7512" y="0"/>
                    <a:pt x="5399" y="94"/>
                    <a:pt x="3310" y="0"/>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3"/>
            <p:cNvSpPr/>
            <p:nvPr/>
          </p:nvSpPr>
          <p:spPr>
            <a:xfrm>
              <a:off x="3425075" y="1193375"/>
              <a:ext cx="789225" cy="818550"/>
            </a:xfrm>
            <a:custGeom>
              <a:rect b="b" l="l" r="r" t="t"/>
              <a:pathLst>
                <a:path extrusionOk="0" h="32742" w="31569">
                  <a:moveTo>
                    <a:pt x="5218" y="0"/>
                  </a:moveTo>
                  <a:cubicBezTo>
                    <a:pt x="5079" y="0"/>
                    <a:pt x="4931" y="72"/>
                    <a:pt x="4741" y="212"/>
                  </a:cubicBezTo>
                  <a:cubicBezTo>
                    <a:pt x="3192" y="1339"/>
                    <a:pt x="1666" y="2465"/>
                    <a:pt x="0" y="3709"/>
                  </a:cubicBezTo>
                  <a:cubicBezTo>
                    <a:pt x="516" y="4414"/>
                    <a:pt x="1901" y="5728"/>
                    <a:pt x="2371" y="6268"/>
                  </a:cubicBezTo>
                  <a:cubicBezTo>
                    <a:pt x="4788" y="9155"/>
                    <a:pt x="5962" y="11549"/>
                    <a:pt x="8074" y="14623"/>
                  </a:cubicBezTo>
                  <a:cubicBezTo>
                    <a:pt x="11008" y="18872"/>
                    <a:pt x="13989" y="23073"/>
                    <a:pt x="17486" y="26922"/>
                  </a:cubicBezTo>
                  <a:cubicBezTo>
                    <a:pt x="19199" y="28870"/>
                    <a:pt x="21265" y="30490"/>
                    <a:pt x="23565" y="31663"/>
                  </a:cubicBezTo>
                  <a:cubicBezTo>
                    <a:pt x="24668" y="32227"/>
                    <a:pt x="25865" y="32579"/>
                    <a:pt x="27109" y="32720"/>
                  </a:cubicBezTo>
                  <a:cubicBezTo>
                    <a:pt x="27274" y="32734"/>
                    <a:pt x="27437" y="32741"/>
                    <a:pt x="27598" y="32741"/>
                  </a:cubicBezTo>
                  <a:cubicBezTo>
                    <a:pt x="28770" y="32741"/>
                    <a:pt x="29834" y="32354"/>
                    <a:pt x="30536" y="31405"/>
                  </a:cubicBezTo>
                  <a:cubicBezTo>
                    <a:pt x="31287" y="30443"/>
                    <a:pt x="31569" y="29222"/>
                    <a:pt x="31334" y="28049"/>
                  </a:cubicBezTo>
                  <a:cubicBezTo>
                    <a:pt x="31005" y="26312"/>
                    <a:pt x="30278" y="24669"/>
                    <a:pt x="29174" y="23308"/>
                  </a:cubicBezTo>
                  <a:cubicBezTo>
                    <a:pt x="28283" y="22205"/>
                    <a:pt x="27414" y="21078"/>
                    <a:pt x="26428" y="20069"/>
                  </a:cubicBezTo>
                  <a:cubicBezTo>
                    <a:pt x="24574" y="18191"/>
                    <a:pt x="22579" y="16478"/>
                    <a:pt x="20467" y="14882"/>
                  </a:cubicBezTo>
                  <a:cubicBezTo>
                    <a:pt x="16735" y="12065"/>
                    <a:pt x="13519" y="8756"/>
                    <a:pt x="10398" y="5376"/>
                  </a:cubicBezTo>
                  <a:cubicBezTo>
                    <a:pt x="8849" y="3709"/>
                    <a:pt x="7346" y="2043"/>
                    <a:pt x="5821" y="400"/>
                  </a:cubicBezTo>
                  <a:cubicBezTo>
                    <a:pt x="5578" y="131"/>
                    <a:pt x="5406" y="0"/>
                    <a:pt x="5218" y="0"/>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3"/>
            <p:cNvSpPr/>
            <p:nvPr/>
          </p:nvSpPr>
          <p:spPr>
            <a:xfrm>
              <a:off x="3913500" y="1072200"/>
              <a:ext cx="480950" cy="384125"/>
            </a:xfrm>
            <a:custGeom>
              <a:rect b="b" l="l" r="r" t="t"/>
              <a:pathLst>
                <a:path extrusionOk="0" h="15365" w="19238">
                  <a:moveTo>
                    <a:pt x="17860" y="0"/>
                  </a:moveTo>
                  <a:cubicBezTo>
                    <a:pt x="17461" y="0"/>
                    <a:pt x="17072" y="174"/>
                    <a:pt x="16796" y="482"/>
                  </a:cubicBezTo>
                  <a:cubicBezTo>
                    <a:pt x="16421" y="858"/>
                    <a:pt x="16022" y="1210"/>
                    <a:pt x="15646" y="1562"/>
                  </a:cubicBezTo>
                  <a:cubicBezTo>
                    <a:pt x="12783" y="4308"/>
                    <a:pt x="10177" y="7336"/>
                    <a:pt x="7877" y="10575"/>
                  </a:cubicBezTo>
                  <a:cubicBezTo>
                    <a:pt x="7549" y="11138"/>
                    <a:pt x="7126" y="11608"/>
                    <a:pt x="6633" y="12007"/>
                  </a:cubicBezTo>
                  <a:cubicBezTo>
                    <a:pt x="6375" y="11584"/>
                    <a:pt x="6164" y="11303"/>
                    <a:pt x="6023" y="10974"/>
                  </a:cubicBezTo>
                  <a:cubicBezTo>
                    <a:pt x="5272" y="9425"/>
                    <a:pt x="4521" y="7899"/>
                    <a:pt x="3840" y="6350"/>
                  </a:cubicBezTo>
                  <a:cubicBezTo>
                    <a:pt x="3206" y="4918"/>
                    <a:pt x="2596" y="3510"/>
                    <a:pt x="2033" y="2055"/>
                  </a:cubicBezTo>
                  <a:cubicBezTo>
                    <a:pt x="1879" y="1571"/>
                    <a:pt x="1437" y="1252"/>
                    <a:pt x="938" y="1252"/>
                  </a:cubicBezTo>
                  <a:cubicBezTo>
                    <a:pt x="904" y="1252"/>
                    <a:pt x="870" y="1254"/>
                    <a:pt x="836" y="1257"/>
                  </a:cubicBezTo>
                  <a:cubicBezTo>
                    <a:pt x="803" y="1256"/>
                    <a:pt x="770" y="1255"/>
                    <a:pt x="740" y="1255"/>
                  </a:cubicBezTo>
                  <a:cubicBezTo>
                    <a:pt x="140" y="1255"/>
                    <a:pt x="0" y="1477"/>
                    <a:pt x="179" y="2102"/>
                  </a:cubicBezTo>
                  <a:cubicBezTo>
                    <a:pt x="273" y="2430"/>
                    <a:pt x="413" y="2782"/>
                    <a:pt x="531" y="3111"/>
                  </a:cubicBezTo>
                  <a:cubicBezTo>
                    <a:pt x="2009" y="7101"/>
                    <a:pt x="3864" y="10927"/>
                    <a:pt x="6046" y="14565"/>
                  </a:cubicBezTo>
                  <a:cubicBezTo>
                    <a:pt x="6117" y="14706"/>
                    <a:pt x="6187" y="14847"/>
                    <a:pt x="6281" y="14964"/>
                  </a:cubicBezTo>
                  <a:cubicBezTo>
                    <a:pt x="6470" y="15229"/>
                    <a:pt x="6639" y="15365"/>
                    <a:pt x="6810" y="15365"/>
                  </a:cubicBezTo>
                  <a:cubicBezTo>
                    <a:pt x="6956" y="15365"/>
                    <a:pt x="7104" y="15264"/>
                    <a:pt x="7267" y="15058"/>
                  </a:cubicBezTo>
                  <a:cubicBezTo>
                    <a:pt x="8041" y="14072"/>
                    <a:pt x="8769" y="13063"/>
                    <a:pt x="9497" y="12030"/>
                  </a:cubicBezTo>
                  <a:cubicBezTo>
                    <a:pt x="11985" y="8416"/>
                    <a:pt x="14848" y="5059"/>
                    <a:pt x="17993" y="2008"/>
                  </a:cubicBezTo>
                  <a:cubicBezTo>
                    <a:pt x="18251" y="1750"/>
                    <a:pt x="18510" y="1492"/>
                    <a:pt x="18768" y="1210"/>
                  </a:cubicBezTo>
                  <a:cubicBezTo>
                    <a:pt x="19237" y="670"/>
                    <a:pt x="19120" y="342"/>
                    <a:pt x="18392" y="107"/>
                  </a:cubicBezTo>
                  <a:cubicBezTo>
                    <a:pt x="18219" y="34"/>
                    <a:pt x="18038" y="0"/>
                    <a:pt x="17860"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3"/>
            <p:cNvSpPr/>
            <p:nvPr/>
          </p:nvSpPr>
          <p:spPr>
            <a:xfrm>
              <a:off x="2908125" y="425475"/>
              <a:ext cx="322150" cy="571950"/>
            </a:xfrm>
            <a:custGeom>
              <a:rect b="b" l="l" r="r" t="t"/>
              <a:pathLst>
                <a:path extrusionOk="0" h="22878" w="12886">
                  <a:moveTo>
                    <a:pt x="5231" y="1"/>
                  </a:moveTo>
                  <a:cubicBezTo>
                    <a:pt x="5099" y="1"/>
                    <a:pt x="4965" y="51"/>
                    <a:pt x="4859" y="158"/>
                  </a:cubicBezTo>
                  <a:cubicBezTo>
                    <a:pt x="4718" y="298"/>
                    <a:pt x="4600" y="486"/>
                    <a:pt x="4530" y="697"/>
                  </a:cubicBezTo>
                  <a:cubicBezTo>
                    <a:pt x="4342" y="1542"/>
                    <a:pt x="4037" y="2364"/>
                    <a:pt x="4061" y="3256"/>
                  </a:cubicBezTo>
                  <a:cubicBezTo>
                    <a:pt x="4084" y="4077"/>
                    <a:pt x="4037" y="4875"/>
                    <a:pt x="4014" y="5697"/>
                  </a:cubicBezTo>
                  <a:lnTo>
                    <a:pt x="3708" y="5650"/>
                  </a:lnTo>
                  <a:cubicBezTo>
                    <a:pt x="3732" y="4570"/>
                    <a:pt x="3755" y="3490"/>
                    <a:pt x="3755" y="2411"/>
                  </a:cubicBezTo>
                  <a:cubicBezTo>
                    <a:pt x="3755" y="1965"/>
                    <a:pt x="3708" y="1542"/>
                    <a:pt x="3638" y="1120"/>
                  </a:cubicBezTo>
                  <a:cubicBezTo>
                    <a:pt x="3615" y="885"/>
                    <a:pt x="3403" y="721"/>
                    <a:pt x="3169" y="721"/>
                  </a:cubicBezTo>
                  <a:cubicBezTo>
                    <a:pt x="2934" y="721"/>
                    <a:pt x="2746" y="885"/>
                    <a:pt x="2676" y="1096"/>
                  </a:cubicBezTo>
                  <a:cubicBezTo>
                    <a:pt x="2582" y="1284"/>
                    <a:pt x="2488" y="1495"/>
                    <a:pt x="2441" y="1707"/>
                  </a:cubicBezTo>
                  <a:cubicBezTo>
                    <a:pt x="2230" y="2927"/>
                    <a:pt x="1901" y="4148"/>
                    <a:pt x="1972" y="5415"/>
                  </a:cubicBezTo>
                  <a:cubicBezTo>
                    <a:pt x="1995" y="5955"/>
                    <a:pt x="2066" y="6495"/>
                    <a:pt x="1784" y="7058"/>
                  </a:cubicBezTo>
                  <a:cubicBezTo>
                    <a:pt x="1620" y="6706"/>
                    <a:pt x="1549" y="6330"/>
                    <a:pt x="1620" y="5931"/>
                  </a:cubicBezTo>
                  <a:cubicBezTo>
                    <a:pt x="1620" y="5227"/>
                    <a:pt x="1643" y="4523"/>
                    <a:pt x="1643" y="3819"/>
                  </a:cubicBezTo>
                  <a:cubicBezTo>
                    <a:pt x="1643" y="3537"/>
                    <a:pt x="1596" y="3279"/>
                    <a:pt x="1502" y="3021"/>
                  </a:cubicBezTo>
                  <a:cubicBezTo>
                    <a:pt x="1432" y="2880"/>
                    <a:pt x="1291" y="2786"/>
                    <a:pt x="1127" y="2763"/>
                  </a:cubicBezTo>
                  <a:cubicBezTo>
                    <a:pt x="962" y="2763"/>
                    <a:pt x="822" y="2857"/>
                    <a:pt x="728" y="2974"/>
                  </a:cubicBezTo>
                  <a:cubicBezTo>
                    <a:pt x="587" y="3279"/>
                    <a:pt x="469" y="3584"/>
                    <a:pt x="399" y="3913"/>
                  </a:cubicBezTo>
                  <a:cubicBezTo>
                    <a:pt x="188" y="5180"/>
                    <a:pt x="47" y="6495"/>
                    <a:pt x="47" y="7786"/>
                  </a:cubicBezTo>
                  <a:cubicBezTo>
                    <a:pt x="0" y="9499"/>
                    <a:pt x="423" y="11166"/>
                    <a:pt x="1267" y="12644"/>
                  </a:cubicBezTo>
                  <a:cubicBezTo>
                    <a:pt x="1620" y="13278"/>
                    <a:pt x="1995" y="13888"/>
                    <a:pt x="2347" y="14498"/>
                  </a:cubicBezTo>
                  <a:cubicBezTo>
                    <a:pt x="3474" y="16493"/>
                    <a:pt x="4272" y="18559"/>
                    <a:pt x="4037" y="20883"/>
                  </a:cubicBezTo>
                  <a:cubicBezTo>
                    <a:pt x="4014" y="21305"/>
                    <a:pt x="4037" y="21751"/>
                    <a:pt x="4061" y="22173"/>
                  </a:cubicBezTo>
                  <a:cubicBezTo>
                    <a:pt x="4107" y="22643"/>
                    <a:pt x="4342" y="22878"/>
                    <a:pt x="4835" y="22878"/>
                  </a:cubicBezTo>
                  <a:cubicBezTo>
                    <a:pt x="5398" y="22878"/>
                    <a:pt x="5962" y="22878"/>
                    <a:pt x="6548" y="22854"/>
                  </a:cubicBezTo>
                  <a:cubicBezTo>
                    <a:pt x="8074" y="22807"/>
                    <a:pt x="9623" y="22784"/>
                    <a:pt x="11172" y="22737"/>
                  </a:cubicBezTo>
                  <a:cubicBezTo>
                    <a:pt x="11783" y="22713"/>
                    <a:pt x="11994" y="22502"/>
                    <a:pt x="12111" y="21962"/>
                  </a:cubicBezTo>
                  <a:cubicBezTo>
                    <a:pt x="12182" y="21657"/>
                    <a:pt x="12228" y="21329"/>
                    <a:pt x="12228" y="21000"/>
                  </a:cubicBezTo>
                  <a:cubicBezTo>
                    <a:pt x="12322" y="19803"/>
                    <a:pt x="12463" y="18629"/>
                    <a:pt x="12581" y="17432"/>
                  </a:cubicBezTo>
                  <a:cubicBezTo>
                    <a:pt x="12792" y="15390"/>
                    <a:pt x="12886" y="13325"/>
                    <a:pt x="12064" y="11330"/>
                  </a:cubicBezTo>
                  <a:cubicBezTo>
                    <a:pt x="11900" y="10813"/>
                    <a:pt x="11759" y="10274"/>
                    <a:pt x="11642" y="9757"/>
                  </a:cubicBezTo>
                  <a:cubicBezTo>
                    <a:pt x="11407" y="8959"/>
                    <a:pt x="11172" y="8185"/>
                    <a:pt x="10938" y="7410"/>
                  </a:cubicBezTo>
                  <a:cubicBezTo>
                    <a:pt x="10773" y="6941"/>
                    <a:pt x="10679" y="6424"/>
                    <a:pt x="10069" y="6307"/>
                  </a:cubicBezTo>
                  <a:cubicBezTo>
                    <a:pt x="10053" y="6305"/>
                    <a:pt x="10037" y="6304"/>
                    <a:pt x="10021" y="6304"/>
                  </a:cubicBezTo>
                  <a:cubicBezTo>
                    <a:pt x="9671" y="6304"/>
                    <a:pt x="9433" y="6792"/>
                    <a:pt x="9388" y="7645"/>
                  </a:cubicBezTo>
                  <a:cubicBezTo>
                    <a:pt x="9365" y="8396"/>
                    <a:pt x="9365" y="9124"/>
                    <a:pt x="9342" y="9922"/>
                  </a:cubicBezTo>
                  <a:cubicBezTo>
                    <a:pt x="8637" y="9194"/>
                    <a:pt x="8497" y="8959"/>
                    <a:pt x="8426" y="8091"/>
                  </a:cubicBezTo>
                  <a:cubicBezTo>
                    <a:pt x="8309" y="6612"/>
                    <a:pt x="8215" y="5157"/>
                    <a:pt x="8168" y="3702"/>
                  </a:cubicBezTo>
                  <a:cubicBezTo>
                    <a:pt x="8168" y="2998"/>
                    <a:pt x="8074" y="2293"/>
                    <a:pt x="7910" y="1589"/>
                  </a:cubicBezTo>
                  <a:cubicBezTo>
                    <a:pt x="7816" y="1167"/>
                    <a:pt x="7722" y="721"/>
                    <a:pt x="7182" y="604"/>
                  </a:cubicBezTo>
                  <a:cubicBezTo>
                    <a:pt x="7155" y="598"/>
                    <a:pt x="7127" y="595"/>
                    <a:pt x="7101" y="595"/>
                  </a:cubicBezTo>
                  <a:cubicBezTo>
                    <a:pt x="6811" y="595"/>
                    <a:pt x="6586" y="942"/>
                    <a:pt x="6478" y="1566"/>
                  </a:cubicBezTo>
                  <a:cubicBezTo>
                    <a:pt x="6431" y="1941"/>
                    <a:pt x="6408" y="2317"/>
                    <a:pt x="6337" y="2692"/>
                  </a:cubicBezTo>
                  <a:cubicBezTo>
                    <a:pt x="6314" y="2904"/>
                    <a:pt x="6408" y="3162"/>
                    <a:pt x="5962" y="3162"/>
                  </a:cubicBezTo>
                  <a:cubicBezTo>
                    <a:pt x="5938" y="2481"/>
                    <a:pt x="5891" y="1777"/>
                    <a:pt x="5844" y="1096"/>
                  </a:cubicBezTo>
                  <a:cubicBezTo>
                    <a:pt x="5821" y="815"/>
                    <a:pt x="5774" y="557"/>
                    <a:pt x="5704" y="298"/>
                  </a:cubicBezTo>
                  <a:cubicBezTo>
                    <a:pt x="5607" y="105"/>
                    <a:pt x="5420" y="1"/>
                    <a:pt x="5231" y="1"/>
                  </a:cubicBez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23"/>
            <p:cNvSpPr/>
            <p:nvPr/>
          </p:nvSpPr>
          <p:spPr>
            <a:xfrm>
              <a:off x="3249025" y="1063150"/>
              <a:ext cx="160800" cy="205375"/>
            </a:xfrm>
            <a:custGeom>
              <a:rect b="b" l="l" r="r" t="t"/>
              <a:pathLst>
                <a:path extrusionOk="0" h="8215" w="6432">
                  <a:moveTo>
                    <a:pt x="624" y="1"/>
                  </a:moveTo>
                  <a:cubicBezTo>
                    <a:pt x="487" y="1"/>
                    <a:pt x="350" y="42"/>
                    <a:pt x="235" y="140"/>
                  </a:cubicBezTo>
                  <a:cubicBezTo>
                    <a:pt x="71" y="258"/>
                    <a:pt x="1" y="469"/>
                    <a:pt x="48" y="657"/>
                  </a:cubicBezTo>
                  <a:cubicBezTo>
                    <a:pt x="188" y="1103"/>
                    <a:pt x="400" y="1478"/>
                    <a:pt x="681" y="1830"/>
                  </a:cubicBezTo>
                  <a:cubicBezTo>
                    <a:pt x="1174" y="2464"/>
                    <a:pt x="1691" y="3074"/>
                    <a:pt x="2137" y="3731"/>
                  </a:cubicBezTo>
                  <a:cubicBezTo>
                    <a:pt x="2841" y="4811"/>
                    <a:pt x="3709" y="5797"/>
                    <a:pt x="4695" y="6665"/>
                  </a:cubicBezTo>
                  <a:cubicBezTo>
                    <a:pt x="5282" y="7158"/>
                    <a:pt x="5868" y="7674"/>
                    <a:pt x="6432" y="8214"/>
                  </a:cubicBezTo>
                  <a:cubicBezTo>
                    <a:pt x="6244" y="7933"/>
                    <a:pt x="6080" y="7627"/>
                    <a:pt x="5939" y="7322"/>
                  </a:cubicBezTo>
                  <a:cubicBezTo>
                    <a:pt x="5587" y="6571"/>
                    <a:pt x="5282" y="5820"/>
                    <a:pt x="5000" y="5069"/>
                  </a:cubicBezTo>
                  <a:cubicBezTo>
                    <a:pt x="4625" y="4013"/>
                    <a:pt x="4437" y="2792"/>
                    <a:pt x="3850" y="1807"/>
                  </a:cubicBezTo>
                  <a:lnTo>
                    <a:pt x="3850" y="1807"/>
                  </a:lnTo>
                  <a:cubicBezTo>
                    <a:pt x="3920" y="1994"/>
                    <a:pt x="3944" y="2182"/>
                    <a:pt x="3967" y="2370"/>
                  </a:cubicBezTo>
                  <a:cubicBezTo>
                    <a:pt x="3925" y="2381"/>
                    <a:pt x="3885" y="2387"/>
                    <a:pt x="3848" y="2387"/>
                  </a:cubicBezTo>
                  <a:cubicBezTo>
                    <a:pt x="3655" y="2387"/>
                    <a:pt x="3514" y="2249"/>
                    <a:pt x="3357" y="2112"/>
                  </a:cubicBezTo>
                  <a:cubicBezTo>
                    <a:pt x="2817" y="1595"/>
                    <a:pt x="2277" y="1079"/>
                    <a:pt x="1714" y="563"/>
                  </a:cubicBezTo>
                  <a:cubicBezTo>
                    <a:pt x="1456" y="304"/>
                    <a:pt x="1151" y="117"/>
                    <a:pt x="799" y="23"/>
                  </a:cubicBezTo>
                  <a:cubicBezTo>
                    <a:pt x="742" y="9"/>
                    <a:pt x="683" y="1"/>
                    <a:pt x="624" y="1"/>
                  </a:cubicBez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3"/>
            <p:cNvSpPr/>
            <p:nvPr/>
          </p:nvSpPr>
          <p:spPr>
            <a:xfrm>
              <a:off x="3185075" y="967825"/>
              <a:ext cx="461825" cy="408375"/>
            </a:xfrm>
            <a:custGeom>
              <a:rect b="b" l="l" r="r" t="t"/>
              <a:pathLst>
                <a:path extrusionOk="0" h="16335" w="18473">
                  <a:moveTo>
                    <a:pt x="7087" y="0"/>
                  </a:moveTo>
                  <a:cubicBezTo>
                    <a:pt x="6619" y="0"/>
                    <a:pt x="6165" y="86"/>
                    <a:pt x="5751" y="362"/>
                  </a:cubicBezTo>
                  <a:cubicBezTo>
                    <a:pt x="5505" y="485"/>
                    <a:pt x="5241" y="554"/>
                    <a:pt x="4959" y="554"/>
                  </a:cubicBezTo>
                  <a:cubicBezTo>
                    <a:pt x="4919" y="554"/>
                    <a:pt x="4877" y="553"/>
                    <a:pt x="4835" y="550"/>
                  </a:cubicBezTo>
                  <a:cubicBezTo>
                    <a:pt x="4796" y="548"/>
                    <a:pt x="4755" y="546"/>
                    <a:pt x="4715" y="546"/>
                  </a:cubicBezTo>
                  <a:cubicBezTo>
                    <a:pt x="4353" y="546"/>
                    <a:pt x="3979" y="641"/>
                    <a:pt x="3662" y="832"/>
                  </a:cubicBezTo>
                  <a:cubicBezTo>
                    <a:pt x="3286" y="1082"/>
                    <a:pt x="2890" y="1144"/>
                    <a:pt x="2480" y="1144"/>
                  </a:cubicBezTo>
                  <a:cubicBezTo>
                    <a:pt x="2274" y="1144"/>
                    <a:pt x="2066" y="1129"/>
                    <a:pt x="1855" y="1113"/>
                  </a:cubicBezTo>
                  <a:cubicBezTo>
                    <a:pt x="1701" y="1089"/>
                    <a:pt x="1541" y="1076"/>
                    <a:pt x="1380" y="1076"/>
                  </a:cubicBezTo>
                  <a:cubicBezTo>
                    <a:pt x="1074" y="1076"/>
                    <a:pt x="762" y="1123"/>
                    <a:pt x="470" y="1231"/>
                  </a:cubicBezTo>
                  <a:cubicBezTo>
                    <a:pt x="71" y="1395"/>
                    <a:pt x="0" y="1935"/>
                    <a:pt x="352" y="2193"/>
                  </a:cubicBezTo>
                  <a:cubicBezTo>
                    <a:pt x="634" y="2404"/>
                    <a:pt x="986" y="2545"/>
                    <a:pt x="1338" y="2592"/>
                  </a:cubicBezTo>
                  <a:cubicBezTo>
                    <a:pt x="2254" y="2803"/>
                    <a:pt x="3122" y="3061"/>
                    <a:pt x="3990" y="3413"/>
                  </a:cubicBezTo>
                  <a:cubicBezTo>
                    <a:pt x="4976" y="3836"/>
                    <a:pt x="5704" y="4446"/>
                    <a:pt x="6056" y="5338"/>
                  </a:cubicBezTo>
                  <a:cubicBezTo>
                    <a:pt x="6690" y="6253"/>
                    <a:pt x="6877" y="7450"/>
                    <a:pt x="7253" y="8507"/>
                  </a:cubicBezTo>
                  <a:cubicBezTo>
                    <a:pt x="7535" y="9352"/>
                    <a:pt x="7887" y="10197"/>
                    <a:pt x="8262" y="11018"/>
                  </a:cubicBezTo>
                  <a:cubicBezTo>
                    <a:pt x="8450" y="11417"/>
                    <a:pt x="8661" y="11793"/>
                    <a:pt x="8896" y="12168"/>
                  </a:cubicBezTo>
                  <a:cubicBezTo>
                    <a:pt x="9882" y="13553"/>
                    <a:pt x="11407" y="14726"/>
                    <a:pt x="12182" y="15689"/>
                  </a:cubicBezTo>
                  <a:cubicBezTo>
                    <a:pt x="12547" y="16130"/>
                    <a:pt x="12737" y="16334"/>
                    <a:pt x="12969" y="16334"/>
                  </a:cubicBezTo>
                  <a:cubicBezTo>
                    <a:pt x="13168" y="16334"/>
                    <a:pt x="13399" y="16182"/>
                    <a:pt x="13801" y="15900"/>
                  </a:cubicBezTo>
                  <a:cubicBezTo>
                    <a:pt x="14459" y="15454"/>
                    <a:pt x="15116" y="14985"/>
                    <a:pt x="15773" y="14492"/>
                  </a:cubicBezTo>
                  <a:cubicBezTo>
                    <a:pt x="16477" y="13975"/>
                    <a:pt x="17158" y="13482"/>
                    <a:pt x="17815" y="12943"/>
                  </a:cubicBezTo>
                  <a:cubicBezTo>
                    <a:pt x="18472" y="12403"/>
                    <a:pt x="18472" y="12309"/>
                    <a:pt x="17909" y="11605"/>
                  </a:cubicBezTo>
                  <a:lnTo>
                    <a:pt x="17932" y="11605"/>
                  </a:lnTo>
                  <a:cubicBezTo>
                    <a:pt x="17345" y="10854"/>
                    <a:pt x="16759" y="10103"/>
                    <a:pt x="16101" y="9398"/>
                  </a:cubicBezTo>
                  <a:cubicBezTo>
                    <a:pt x="15045" y="8295"/>
                    <a:pt x="14341" y="6887"/>
                    <a:pt x="14036" y="5385"/>
                  </a:cubicBezTo>
                  <a:cubicBezTo>
                    <a:pt x="13848" y="4470"/>
                    <a:pt x="13567" y="3578"/>
                    <a:pt x="13332" y="2686"/>
                  </a:cubicBezTo>
                  <a:cubicBezTo>
                    <a:pt x="13121" y="1911"/>
                    <a:pt x="12534" y="1277"/>
                    <a:pt x="11759" y="1019"/>
                  </a:cubicBezTo>
                  <a:cubicBezTo>
                    <a:pt x="10492" y="526"/>
                    <a:pt x="9178" y="198"/>
                    <a:pt x="7840" y="57"/>
                  </a:cubicBezTo>
                  <a:cubicBezTo>
                    <a:pt x="7588" y="24"/>
                    <a:pt x="7335" y="0"/>
                    <a:pt x="7087" y="0"/>
                  </a:cubicBez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3"/>
            <p:cNvSpPr/>
            <p:nvPr/>
          </p:nvSpPr>
          <p:spPr>
            <a:xfrm>
              <a:off x="3811150" y="643575"/>
              <a:ext cx="41700" cy="41675"/>
            </a:xfrm>
            <a:custGeom>
              <a:rect b="b" l="l" r="r" t="t"/>
              <a:pathLst>
                <a:path extrusionOk="0" h="1667" w="1668">
                  <a:moveTo>
                    <a:pt x="822" y="1"/>
                  </a:moveTo>
                  <a:cubicBezTo>
                    <a:pt x="611" y="24"/>
                    <a:pt x="400" y="118"/>
                    <a:pt x="236" y="259"/>
                  </a:cubicBezTo>
                  <a:cubicBezTo>
                    <a:pt x="165" y="353"/>
                    <a:pt x="118" y="446"/>
                    <a:pt x="71" y="540"/>
                  </a:cubicBezTo>
                  <a:cubicBezTo>
                    <a:pt x="24" y="634"/>
                    <a:pt x="1" y="752"/>
                    <a:pt x="24" y="845"/>
                  </a:cubicBezTo>
                  <a:lnTo>
                    <a:pt x="48" y="1057"/>
                  </a:lnTo>
                  <a:cubicBezTo>
                    <a:pt x="95" y="1198"/>
                    <a:pt x="165" y="1338"/>
                    <a:pt x="283" y="1432"/>
                  </a:cubicBezTo>
                  <a:lnTo>
                    <a:pt x="447" y="1573"/>
                  </a:lnTo>
                  <a:cubicBezTo>
                    <a:pt x="588" y="1620"/>
                    <a:pt x="729" y="1667"/>
                    <a:pt x="869" y="1667"/>
                  </a:cubicBezTo>
                  <a:cubicBezTo>
                    <a:pt x="963" y="1667"/>
                    <a:pt x="1081" y="1644"/>
                    <a:pt x="1175" y="1597"/>
                  </a:cubicBezTo>
                  <a:cubicBezTo>
                    <a:pt x="1268" y="1550"/>
                    <a:pt x="1362" y="1479"/>
                    <a:pt x="1433" y="1409"/>
                  </a:cubicBezTo>
                  <a:cubicBezTo>
                    <a:pt x="1574" y="1245"/>
                    <a:pt x="1667" y="1033"/>
                    <a:pt x="1667" y="822"/>
                  </a:cubicBezTo>
                  <a:lnTo>
                    <a:pt x="1644" y="611"/>
                  </a:lnTo>
                  <a:cubicBezTo>
                    <a:pt x="1597" y="470"/>
                    <a:pt x="1527" y="353"/>
                    <a:pt x="1409" y="235"/>
                  </a:cubicBezTo>
                  <a:lnTo>
                    <a:pt x="1245" y="118"/>
                  </a:lnTo>
                  <a:cubicBezTo>
                    <a:pt x="1104" y="47"/>
                    <a:pt x="963" y="1"/>
                    <a:pt x="822"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23"/>
            <p:cNvSpPr/>
            <p:nvPr/>
          </p:nvSpPr>
          <p:spPr>
            <a:xfrm>
              <a:off x="3807050" y="602500"/>
              <a:ext cx="66325" cy="32300"/>
            </a:xfrm>
            <a:custGeom>
              <a:rect b="b" l="l" r="r" t="t"/>
              <a:pathLst>
                <a:path extrusionOk="0" h="1292" w="2653">
                  <a:moveTo>
                    <a:pt x="1339" y="1"/>
                  </a:moveTo>
                  <a:cubicBezTo>
                    <a:pt x="611" y="1"/>
                    <a:pt x="1" y="869"/>
                    <a:pt x="1" y="869"/>
                  </a:cubicBezTo>
                  <a:cubicBezTo>
                    <a:pt x="277" y="761"/>
                    <a:pt x="574" y="714"/>
                    <a:pt x="871" y="714"/>
                  </a:cubicBezTo>
                  <a:cubicBezTo>
                    <a:pt x="1028" y="714"/>
                    <a:pt x="1185" y="727"/>
                    <a:pt x="1339" y="752"/>
                  </a:cubicBezTo>
                  <a:cubicBezTo>
                    <a:pt x="1784" y="869"/>
                    <a:pt x="2230" y="1033"/>
                    <a:pt x="2653" y="1291"/>
                  </a:cubicBezTo>
                  <a:cubicBezTo>
                    <a:pt x="2653" y="1291"/>
                    <a:pt x="2254" y="24"/>
                    <a:pt x="1339"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23"/>
            <p:cNvSpPr/>
            <p:nvPr/>
          </p:nvSpPr>
          <p:spPr>
            <a:xfrm>
              <a:off x="3249025" y="1063150"/>
              <a:ext cx="160800" cy="205375"/>
            </a:xfrm>
            <a:custGeom>
              <a:rect b="b" l="l" r="r" t="t"/>
              <a:pathLst>
                <a:path extrusionOk="0" h="8215" w="6432">
                  <a:moveTo>
                    <a:pt x="624" y="1"/>
                  </a:moveTo>
                  <a:cubicBezTo>
                    <a:pt x="487" y="1"/>
                    <a:pt x="350" y="42"/>
                    <a:pt x="235" y="140"/>
                  </a:cubicBezTo>
                  <a:cubicBezTo>
                    <a:pt x="71" y="258"/>
                    <a:pt x="1" y="469"/>
                    <a:pt x="48" y="657"/>
                  </a:cubicBezTo>
                  <a:cubicBezTo>
                    <a:pt x="188" y="1103"/>
                    <a:pt x="400" y="1478"/>
                    <a:pt x="681" y="1830"/>
                  </a:cubicBezTo>
                  <a:cubicBezTo>
                    <a:pt x="1174" y="2464"/>
                    <a:pt x="1691" y="3074"/>
                    <a:pt x="2137" y="3731"/>
                  </a:cubicBezTo>
                  <a:cubicBezTo>
                    <a:pt x="2841" y="4811"/>
                    <a:pt x="3709" y="5797"/>
                    <a:pt x="4695" y="6665"/>
                  </a:cubicBezTo>
                  <a:cubicBezTo>
                    <a:pt x="5282" y="7158"/>
                    <a:pt x="5868" y="7674"/>
                    <a:pt x="6432" y="8214"/>
                  </a:cubicBezTo>
                  <a:cubicBezTo>
                    <a:pt x="6244" y="7933"/>
                    <a:pt x="6080" y="7627"/>
                    <a:pt x="5939" y="7322"/>
                  </a:cubicBezTo>
                  <a:cubicBezTo>
                    <a:pt x="5587" y="6571"/>
                    <a:pt x="5282" y="5820"/>
                    <a:pt x="5000" y="5069"/>
                  </a:cubicBezTo>
                  <a:cubicBezTo>
                    <a:pt x="4625" y="4013"/>
                    <a:pt x="4437" y="2792"/>
                    <a:pt x="3850" y="1807"/>
                  </a:cubicBezTo>
                  <a:lnTo>
                    <a:pt x="3850" y="1807"/>
                  </a:lnTo>
                  <a:cubicBezTo>
                    <a:pt x="3920" y="1994"/>
                    <a:pt x="3944" y="2182"/>
                    <a:pt x="3967" y="2370"/>
                  </a:cubicBezTo>
                  <a:cubicBezTo>
                    <a:pt x="3925" y="2381"/>
                    <a:pt x="3885" y="2387"/>
                    <a:pt x="3848" y="2387"/>
                  </a:cubicBezTo>
                  <a:cubicBezTo>
                    <a:pt x="3655" y="2387"/>
                    <a:pt x="3514" y="2249"/>
                    <a:pt x="3357" y="2112"/>
                  </a:cubicBezTo>
                  <a:cubicBezTo>
                    <a:pt x="2817" y="1595"/>
                    <a:pt x="2277" y="1079"/>
                    <a:pt x="1714" y="563"/>
                  </a:cubicBezTo>
                  <a:cubicBezTo>
                    <a:pt x="1456" y="304"/>
                    <a:pt x="1151" y="117"/>
                    <a:pt x="799" y="23"/>
                  </a:cubicBezTo>
                  <a:cubicBezTo>
                    <a:pt x="742" y="9"/>
                    <a:pt x="683" y="1"/>
                    <a:pt x="624" y="1"/>
                  </a:cubicBezTo>
                  <a:close/>
                </a:path>
              </a:pathLst>
            </a:custGeom>
            <a:solidFill>
              <a:srgbClr val="0000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23"/>
            <p:cNvSpPr/>
            <p:nvPr/>
          </p:nvSpPr>
          <p:spPr>
            <a:xfrm>
              <a:off x="3747800" y="541275"/>
              <a:ext cx="420725" cy="468150"/>
            </a:xfrm>
            <a:custGeom>
              <a:rect b="b" l="l" r="r" t="t"/>
              <a:pathLst>
                <a:path extrusionOk="0" h="18726" w="16829">
                  <a:moveTo>
                    <a:pt x="13941" y="793"/>
                  </a:moveTo>
                  <a:cubicBezTo>
                    <a:pt x="14700" y="793"/>
                    <a:pt x="15439" y="1272"/>
                    <a:pt x="15679" y="2097"/>
                  </a:cubicBezTo>
                  <a:cubicBezTo>
                    <a:pt x="15960" y="2989"/>
                    <a:pt x="16054" y="3905"/>
                    <a:pt x="15960" y="4820"/>
                  </a:cubicBezTo>
                  <a:cubicBezTo>
                    <a:pt x="15773" y="6604"/>
                    <a:pt x="15467" y="8364"/>
                    <a:pt x="15022" y="10101"/>
                  </a:cubicBezTo>
                  <a:cubicBezTo>
                    <a:pt x="14857" y="10852"/>
                    <a:pt x="14646" y="11580"/>
                    <a:pt x="14411" y="12307"/>
                  </a:cubicBezTo>
                  <a:cubicBezTo>
                    <a:pt x="14304" y="12616"/>
                    <a:pt x="14166" y="12763"/>
                    <a:pt x="13976" y="12763"/>
                  </a:cubicBezTo>
                  <a:cubicBezTo>
                    <a:pt x="13833" y="12763"/>
                    <a:pt x="13660" y="12680"/>
                    <a:pt x="13449" y="12519"/>
                  </a:cubicBezTo>
                  <a:cubicBezTo>
                    <a:pt x="12604" y="11908"/>
                    <a:pt x="11994" y="11017"/>
                    <a:pt x="11712" y="10007"/>
                  </a:cubicBezTo>
                  <a:cubicBezTo>
                    <a:pt x="11430" y="9021"/>
                    <a:pt x="11430" y="7989"/>
                    <a:pt x="11407" y="6862"/>
                  </a:cubicBezTo>
                  <a:cubicBezTo>
                    <a:pt x="11360" y="6228"/>
                    <a:pt x="11618" y="5430"/>
                    <a:pt x="11219" y="4726"/>
                  </a:cubicBezTo>
                  <a:cubicBezTo>
                    <a:pt x="11407" y="3459"/>
                    <a:pt x="11642" y="2168"/>
                    <a:pt x="12721" y="1276"/>
                  </a:cubicBezTo>
                  <a:cubicBezTo>
                    <a:pt x="13077" y="946"/>
                    <a:pt x="13512" y="793"/>
                    <a:pt x="13941" y="793"/>
                  </a:cubicBezTo>
                  <a:close/>
                  <a:moveTo>
                    <a:pt x="13940" y="1"/>
                  </a:moveTo>
                  <a:cubicBezTo>
                    <a:pt x="13523" y="1"/>
                    <a:pt x="13098" y="100"/>
                    <a:pt x="12698" y="314"/>
                  </a:cubicBezTo>
                  <a:cubicBezTo>
                    <a:pt x="12064" y="595"/>
                    <a:pt x="11571" y="1088"/>
                    <a:pt x="11266" y="1722"/>
                  </a:cubicBezTo>
                  <a:cubicBezTo>
                    <a:pt x="11008" y="2215"/>
                    <a:pt x="10797" y="2731"/>
                    <a:pt x="10632" y="3271"/>
                  </a:cubicBezTo>
                  <a:cubicBezTo>
                    <a:pt x="10140" y="4914"/>
                    <a:pt x="10726" y="5923"/>
                    <a:pt x="8849" y="6064"/>
                  </a:cubicBezTo>
                  <a:cubicBezTo>
                    <a:pt x="8802" y="6064"/>
                    <a:pt x="3568" y="7097"/>
                    <a:pt x="1033" y="7308"/>
                  </a:cubicBezTo>
                  <a:cubicBezTo>
                    <a:pt x="188" y="7355"/>
                    <a:pt x="0" y="7543"/>
                    <a:pt x="47" y="8341"/>
                  </a:cubicBezTo>
                  <a:cubicBezTo>
                    <a:pt x="188" y="10805"/>
                    <a:pt x="329" y="11462"/>
                    <a:pt x="1385" y="13763"/>
                  </a:cubicBezTo>
                  <a:cubicBezTo>
                    <a:pt x="2629" y="16462"/>
                    <a:pt x="4694" y="18034"/>
                    <a:pt x="7769" y="18621"/>
                  </a:cubicBezTo>
                  <a:cubicBezTo>
                    <a:pt x="8145" y="18690"/>
                    <a:pt x="8502" y="18726"/>
                    <a:pt x="8844" y="18726"/>
                  </a:cubicBezTo>
                  <a:cubicBezTo>
                    <a:pt x="9891" y="18726"/>
                    <a:pt x="10798" y="18396"/>
                    <a:pt x="11665" y="17706"/>
                  </a:cubicBezTo>
                  <a:cubicBezTo>
                    <a:pt x="12721" y="16837"/>
                    <a:pt x="13707" y="15898"/>
                    <a:pt x="14623" y="14889"/>
                  </a:cubicBezTo>
                  <a:cubicBezTo>
                    <a:pt x="15022" y="14467"/>
                    <a:pt x="15467" y="14068"/>
                    <a:pt x="15045" y="13411"/>
                  </a:cubicBezTo>
                  <a:cubicBezTo>
                    <a:pt x="14857" y="13129"/>
                    <a:pt x="15162" y="12824"/>
                    <a:pt x="15256" y="12542"/>
                  </a:cubicBezTo>
                  <a:cubicBezTo>
                    <a:pt x="16031" y="10078"/>
                    <a:pt x="16524" y="7519"/>
                    <a:pt x="16782" y="4937"/>
                  </a:cubicBezTo>
                  <a:cubicBezTo>
                    <a:pt x="16782" y="3694"/>
                    <a:pt x="16829" y="2661"/>
                    <a:pt x="16430" y="1675"/>
                  </a:cubicBezTo>
                  <a:cubicBezTo>
                    <a:pt x="15993" y="633"/>
                    <a:pt x="14991" y="1"/>
                    <a:pt x="13940" y="1"/>
                  </a:cubicBezTo>
                  <a:close/>
                </a:path>
              </a:pathLst>
            </a:custGeom>
            <a:solidFill>
              <a:srgbClr val="0000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24"/>
          <p:cNvSpPr txBox="1"/>
          <p:nvPr>
            <p:ph idx="1" type="body"/>
          </p:nvPr>
        </p:nvSpPr>
        <p:spPr>
          <a:xfrm>
            <a:off x="990600" y="1047750"/>
            <a:ext cx="5874600" cy="2638650"/>
          </a:xfrm>
          <a:prstGeom prst="rect">
            <a:avLst/>
          </a:prstGeom>
          <a:noFill/>
          <a:ln>
            <a:noFill/>
          </a:ln>
        </p:spPr>
        <p:txBody>
          <a:bodyPr anchorCtr="0" anchor="b" bIns="91425" lIns="91425" spcFirstLastPara="1" rIns="91425" wrap="square" tIns="91425">
            <a:noAutofit/>
          </a:bodyPr>
          <a:lstStyle/>
          <a:p>
            <a:pPr indent="0" lvl="0" marL="67310" rtl="0" algn="l">
              <a:lnSpc>
                <a:spcPct val="200000"/>
              </a:lnSpc>
              <a:spcBef>
                <a:spcPts val="320"/>
              </a:spcBef>
              <a:spcAft>
                <a:spcPts val="0"/>
              </a:spcAft>
              <a:buClr>
                <a:srgbClr val="3891A7"/>
              </a:buClr>
              <a:buSzPts val="1280"/>
              <a:buNone/>
            </a:pPr>
            <a:r>
              <a:rPr lang="en-US" sz="1600">
                <a:solidFill>
                  <a:srgbClr val="000000"/>
                </a:solidFill>
              </a:rPr>
              <a:t>motor vehicle accidents and sports result in laryngeal, vascular, and  digestive injury easily underdiagnosed because their  onset can be delayed</a:t>
            </a:r>
            <a:endParaRPr sz="1600">
              <a:solidFill>
                <a:srgbClr val="000000"/>
              </a:solidFill>
            </a:endParaRPr>
          </a:p>
          <a:p>
            <a:pPr indent="-228600" lvl="0" marL="457200" rtl="0" algn="l">
              <a:lnSpc>
                <a:spcPct val="200000"/>
              </a:lnSpc>
              <a:spcBef>
                <a:spcPts val="0"/>
              </a:spcBef>
              <a:spcAft>
                <a:spcPts val="0"/>
              </a:spcAft>
              <a:buSzPts val="1000"/>
              <a:buFont typeface="Pompiere"/>
              <a:buNone/>
            </a:pPr>
            <a:r>
              <a:t/>
            </a:r>
            <a:endParaRPr sz="1600"/>
          </a:p>
        </p:txBody>
      </p:sp>
      <p:sp>
        <p:nvSpPr>
          <p:cNvPr id="839" name="Google Shape;839;p24"/>
          <p:cNvSpPr txBox="1"/>
          <p:nvPr>
            <p:ph type="title"/>
          </p:nvPr>
        </p:nvSpPr>
        <p:spPr>
          <a:xfrm>
            <a:off x="381000" y="209550"/>
            <a:ext cx="7704000" cy="320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sz="3600">
                <a:solidFill>
                  <a:schemeClr val="dk1"/>
                </a:solidFill>
              </a:rPr>
              <a:t>Blunt neck trauma</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25"/>
          <p:cNvSpPr txBox="1"/>
          <p:nvPr>
            <p:ph idx="1" type="body"/>
          </p:nvPr>
        </p:nvSpPr>
        <p:spPr>
          <a:xfrm>
            <a:off x="720000" y="860400"/>
            <a:ext cx="7128600" cy="3740400"/>
          </a:xfrm>
          <a:prstGeom prst="rect">
            <a:avLst/>
          </a:prstGeom>
          <a:noFill/>
          <a:ln>
            <a:noFill/>
          </a:ln>
        </p:spPr>
        <p:txBody>
          <a:bodyPr anchorCtr="0" anchor="b" bIns="91425" lIns="91425" spcFirstLastPara="1" rIns="91425" wrap="square" tIns="91425">
            <a:noAutofit/>
          </a:bodyPr>
          <a:lstStyle/>
          <a:p>
            <a:pPr indent="-283844" lvl="0" marL="295910" marR="545465" rtl="0" algn="l">
              <a:lnSpc>
                <a:spcPct val="200000"/>
              </a:lnSpc>
              <a:spcBef>
                <a:spcPts val="105"/>
              </a:spcBef>
              <a:spcAft>
                <a:spcPts val="0"/>
              </a:spcAft>
              <a:buClr>
                <a:srgbClr val="3891A7"/>
              </a:buClr>
              <a:buSzPts val="1200"/>
              <a:buFont typeface="Noto Sans Symbols"/>
              <a:buChar char="⚫"/>
            </a:pPr>
            <a:r>
              <a:rPr lang="en-US" sz="1500">
                <a:solidFill>
                  <a:schemeClr val="dk1"/>
                </a:solidFill>
                <a:latin typeface="Arial"/>
                <a:ea typeface="Arial"/>
                <a:cs typeface="Arial"/>
                <a:sym typeface="Arial"/>
              </a:rPr>
              <a:t>Common to all traumatic mechanisms is the  direct transfer of severe forces to the larynx.  These forces have the potential to produce  many devastating injuries, including mucosal  tears, dislocations, and fractures.</a:t>
            </a:r>
            <a:endParaRPr sz="1500">
              <a:solidFill>
                <a:schemeClr val="dk1"/>
              </a:solidFill>
              <a:latin typeface="Arial"/>
              <a:ea typeface="Arial"/>
              <a:cs typeface="Arial"/>
              <a:sym typeface="Arial"/>
            </a:endParaRPr>
          </a:p>
          <a:p>
            <a:pPr indent="-283844" lvl="0" marL="295910" marR="8255" rtl="0" algn="l">
              <a:lnSpc>
                <a:spcPct val="200000"/>
              </a:lnSpc>
              <a:spcBef>
                <a:spcPts val="605"/>
              </a:spcBef>
              <a:spcAft>
                <a:spcPts val="0"/>
              </a:spcAft>
              <a:buClr>
                <a:srgbClr val="3891A7"/>
              </a:buClr>
              <a:buSzPts val="1200"/>
              <a:buFont typeface="Noto Sans Symbols"/>
              <a:buChar char="⚫"/>
            </a:pPr>
            <a:r>
              <a:rPr lang="en-US" sz="1500">
                <a:solidFill>
                  <a:schemeClr val="dk1"/>
                </a:solidFill>
              </a:rPr>
              <a:t>	</a:t>
            </a:r>
            <a:r>
              <a:rPr lang="en-US" sz="1500">
                <a:solidFill>
                  <a:schemeClr val="dk1"/>
                </a:solidFill>
                <a:latin typeface="Arial"/>
                <a:ea typeface="Arial"/>
                <a:cs typeface="Arial"/>
                <a:sym typeface="Arial"/>
              </a:rPr>
              <a:t>Edema, hematoma, cartilage necrosis, voice  alteration, cord paralysis, aspiration, and airway  loss may accompany these injuries.</a:t>
            </a:r>
            <a:endParaRPr sz="1500">
              <a:solidFill>
                <a:schemeClr val="dk1"/>
              </a:solidFill>
              <a:latin typeface="Arial"/>
              <a:ea typeface="Arial"/>
              <a:cs typeface="Arial"/>
              <a:sym typeface="Arial"/>
            </a:endParaRPr>
          </a:p>
          <a:p>
            <a:pPr indent="-283844" lvl="0" marL="295910" marR="5080" rtl="0" algn="l">
              <a:lnSpc>
                <a:spcPct val="200000"/>
              </a:lnSpc>
              <a:spcBef>
                <a:spcPts val="600"/>
              </a:spcBef>
              <a:spcAft>
                <a:spcPts val="0"/>
              </a:spcAft>
              <a:buClr>
                <a:srgbClr val="3891A7"/>
              </a:buClr>
              <a:buSzPts val="1200"/>
              <a:buFont typeface="Noto Sans Symbols"/>
              <a:buChar char="⚫"/>
            </a:pPr>
            <a:r>
              <a:rPr lang="en-US" sz="1500">
                <a:solidFill>
                  <a:schemeClr val="dk1"/>
                </a:solidFill>
              </a:rPr>
              <a:t>	</a:t>
            </a:r>
            <a:r>
              <a:rPr lang="en-US" sz="1500">
                <a:solidFill>
                  <a:schemeClr val="dk1"/>
                </a:solidFill>
                <a:latin typeface="Arial"/>
                <a:ea typeface="Arial"/>
                <a:cs typeface="Arial"/>
                <a:sym typeface="Arial"/>
              </a:rPr>
              <a:t>Common signs of laryngeal injury include  stridor, subcutaneous emphysema, hemoptysis,  hematoma, ecchymosis, laryngeal tenderness,  vocal cord immobility, loss of anatomical  landmarks, and bony crepitus</a:t>
            </a:r>
            <a:endParaRPr sz="15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26"/>
          <p:cNvSpPr txBox="1"/>
          <p:nvPr>
            <p:ph type="title"/>
          </p:nvPr>
        </p:nvSpPr>
        <p:spPr>
          <a:xfrm>
            <a:off x="0" y="0"/>
            <a:ext cx="7449820" cy="109728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US" sz="2400"/>
              <a:t>Classification and treatment of laryngotracheal trauma </a:t>
            </a:r>
            <a:endParaRPr sz="2400"/>
          </a:p>
        </p:txBody>
      </p:sp>
      <p:pic>
        <p:nvPicPr>
          <p:cNvPr id="850" name="Google Shape;850;p26"/>
          <p:cNvPicPr preferRelativeResize="0"/>
          <p:nvPr/>
        </p:nvPicPr>
        <p:blipFill rotWithShape="1">
          <a:blip r:embed="rId3">
            <a:alphaModFix/>
          </a:blip>
          <a:srcRect b="0" l="0" r="0" t="0"/>
          <a:stretch/>
        </p:blipFill>
        <p:spPr>
          <a:xfrm>
            <a:off x="3170555" y="819150"/>
            <a:ext cx="5973445" cy="4286250"/>
          </a:xfrm>
          <a:prstGeom prst="rect">
            <a:avLst/>
          </a:prstGeom>
          <a:noFill/>
          <a:ln>
            <a:noFill/>
          </a:ln>
        </p:spPr>
      </p:pic>
      <p:grpSp>
        <p:nvGrpSpPr>
          <p:cNvPr id="851" name="Google Shape;851;p26"/>
          <p:cNvGrpSpPr/>
          <p:nvPr/>
        </p:nvGrpSpPr>
        <p:grpSpPr>
          <a:xfrm>
            <a:off x="1063903" y="1199822"/>
            <a:ext cx="1416995" cy="3491655"/>
            <a:chOff x="4454803" y="1366192"/>
            <a:chExt cx="1416995" cy="3491655"/>
          </a:xfrm>
        </p:grpSpPr>
        <p:sp>
          <p:nvSpPr>
            <p:cNvPr id="852" name="Google Shape;852;p26"/>
            <p:cNvSpPr/>
            <p:nvPr/>
          </p:nvSpPr>
          <p:spPr>
            <a:xfrm>
              <a:off x="4788443" y="1366192"/>
              <a:ext cx="629782" cy="560490"/>
            </a:xfrm>
            <a:custGeom>
              <a:rect b="b" l="l" r="r" t="t"/>
              <a:pathLst>
                <a:path extrusionOk="0" h="17488" w="19650">
                  <a:moveTo>
                    <a:pt x="15500" y="1"/>
                  </a:moveTo>
                  <a:cubicBezTo>
                    <a:pt x="15198" y="1"/>
                    <a:pt x="14899" y="20"/>
                    <a:pt x="14620" y="55"/>
                  </a:cubicBezTo>
                  <a:cubicBezTo>
                    <a:pt x="10761" y="589"/>
                    <a:pt x="8104" y="873"/>
                    <a:pt x="7670" y="3998"/>
                  </a:cubicBezTo>
                  <a:cubicBezTo>
                    <a:pt x="7536" y="5000"/>
                    <a:pt x="6684" y="5769"/>
                    <a:pt x="5748" y="6203"/>
                  </a:cubicBezTo>
                  <a:cubicBezTo>
                    <a:pt x="4829" y="6621"/>
                    <a:pt x="3810" y="6805"/>
                    <a:pt x="2874" y="7189"/>
                  </a:cubicBezTo>
                  <a:cubicBezTo>
                    <a:pt x="1922" y="7573"/>
                    <a:pt x="953" y="8158"/>
                    <a:pt x="635" y="9127"/>
                  </a:cubicBezTo>
                  <a:cubicBezTo>
                    <a:pt x="0" y="11116"/>
                    <a:pt x="385" y="13288"/>
                    <a:pt x="1638" y="14959"/>
                  </a:cubicBezTo>
                  <a:cubicBezTo>
                    <a:pt x="2933" y="16632"/>
                    <a:pt x="5046" y="17488"/>
                    <a:pt x="7141" y="17488"/>
                  </a:cubicBezTo>
                  <a:cubicBezTo>
                    <a:pt x="8100" y="17488"/>
                    <a:pt x="9055" y="17309"/>
                    <a:pt x="9925" y="16947"/>
                  </a:cubicBezTo>
                  <a:cubicBezTo>
                    <a:pt x="11112" y="16446"/>
                    <a:pt x="12198" y="15761"/>
                    <a:pt x="13167" y="14892"/>
                  </a:cubicBezTo>
                  <a:cubicBezTo>
                    <a:pt x="14370" y="13806"/>
                    <a:pt x="15389" y="12419"/>
                    <a:pt x="16893" y="11784"/>
                  </a:cubicBezTo>
                  <a:cubicBezTo>
                    <a:pt x="17444" y="11533"/>
                    <a:pt x="18062" y="11400"/>
                    <a:pt x="18564" y="11049"/>
                  </a:cubicBezTo>
                  <a:cubicBezTo>
                    <a:pt x="19249" y="10547"/>
                    <a:pt x="19583" y="9662"/>
                    <a:pt x="19616" y="8810"/>
                  </a:cubicBezTo>
                  <a:cubicBezTo>
                    <a:pt x="19650" y="7874"/>
                    <a:pt x="19466" y="6955"/>
                    <a:pt x="19299" y="6053"/>
                  </a:cubicBezTo>
                  <a:cubicBezTo>
                    <a:pt x="18831" y="3513"/>
                    <a:pt x="19265" y="1742"/>
                    <a:pt x="18112" y="706"/>
                  </a:cubicBezTo>
                  <a:cubicBezTo>
                    <a:pt x="17548" y="206"/>
                    <a:pt x="16500" y="1"/>
                    <a:pt x="15500" y="1"/>
                  </a:cubicBezTo>
                  <a:close/>
                </a:path>
              </a:pathLst>
            </a:custGeom>
            <a:solidFill>
              <a:srgbClr val="ED30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26"/>
            <p:cNvSpPr/>
            <p:nvPr/>
          </p:nvSpPr>
          <p:spPr>
            <a:xfrm>
              <a:off x="4882702" y="1438625"/>
              <a:ext cx="490557" cy="464981"/>
            </a:xfrm>
            <a:custGeom>
              <a:rect b="b" l="l" r="r" t="t"/>
              <a:pathLst>
                <a:path extrusionOk="0" h="14508" w="15306">
                  <a:moveTo>
                    <a:pt x="14770" y="0"/>
                  </a:moveTo>
                  <a:cubicBezTo>
                    <a:pt x="14770" y="0"/>
                    <a:pt x="14587" y="485"/>
                    <a:pt x="12899" y="535"/>
                  </a:cubicBezTo>
                  <a:cubicBezTo>
                    <a:pt x="11228" y="568"/>
                    <a:pt x="7719" y="401"/>
                    <a:pt x="7268" y="2840"/>
                  </a:cubicBezTo>
                  <a:cubicBezTo>
                    <a:pt x="6834" y="5280"/>
                    <a:pt x="5998" y="6299"/>
                    <a:pt x="4578" y="6600"/>
                  </a:cubicBezTo>
                  <a:cubicBezTo>
                    <a:pt x="3141" y="6917"/>
                    <a:pt x="986" y="6867"/>
                    <a:pt x="485" y="8638"/>
                  </a:cubicBezTo>
                  <a:cubicBezTo>
                    <a:pt x="0" y="10426"/>
                    <a:pt x="2573" y="14319"/>
                    <a:pt x="6249" y="14503"/>
                  </a:cubicBezTo>
                  <a:cubicBezTo>
                    <a:pt x="6312" y="14506"/>
                    <a:pt x="6375" y="14507"/>
                    <a:pt x="6436" y="14507"/>
                  </a:cubicBezTo>
                  <a:cubicBezTo>
                    <a:pt x="9966" y="14507"/>
                    <a:pt x="10669" y="9877"/>
                    <a:pt x="12114" y="9039"/>
                  </a:cubicBezTo>
                  <a:cubicBezTo>
                    <a:pt x="13567" y="8204"/>
                    <a:pt x="14687" y="7669"/>
                    <a:pt x="14988" y="6333"/>
                  </a:cubicBezTo>
                  <a:cubicBezTo>
                    <a:pt x="15305" y="5013"/>
                    <a:pt x="14770" y="0"/>
                    <a:pt x="14770" y="0"/>
                  </a:cubicBezTo>
                  <a:close/>
                </a:path>
              </a:pathLst>
            </a:custGeom>
            <a:solidFill>
              <a:srgbClr val="CD2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26"/>
            <p:cNvSpPr/>
            <p:nvPr/>
          </p:nvSpPr>
          <p:spPr>
            <a:xfrm>
              <a:off x="5346434" y="4644682"/>
              <a:ext cx="518954" cy="213165"/>
            </a:xfrm>
            <a:custGeom>
              <a:rect b="b" l="l" r="r" t="t"/>
              <a:pathLst>
                <a:path extrusionOk="0" h="6651" w="16192">
                  <a:moveTo>
                    <a:pt x="6417" y="1"/>
                  </a:moveTo>
                  <a:lnTo>
                    <a:pt x="1" y="502"/>
                  </a:lnTo>
                  <a:lnTo>
                    <a:pt x="118" y="3660"/>
                  </a:lnTo>
                  <a:lnTo>
                    <a:pt x="235" y="6651"/>
                  </a:lnTo>
                  <a:lnTo>
                    <a:pt x="16191" y="6651"/>
                  </a:lnTo>
                  <a:cubicBezTo>
                    <a:pt x="16191" y="6651"/>
                    <a:pt x="15272" y="4679"/>
                    <a:pt x="12682" y="4111"/>
                  </a:cubicBezTo>
                  <a:cubicBezTo>
                    <a:pt x="11563" y="3877"/>
                    <a:pt x="10477" y="3526"/>
                    <a:pt x="9441" y="3075"/>
                  </a:cubicBezTo>
                  <a:cubicBezTo>
                    <a:pt x="6333" y="1672"/>
                    <a:pt x="6417" y="1"/>
                    <a:pt x="6417" y="1"/>
                  </a:cubicBezTo>
                  <a:close/>
                </a:path>
              </a:pathLst>
            </a:custGeom>
            <a:solidFill>
              <a:srgbClr val="F38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26"/>
            <p:cNvSpPr/>
            <p:nvPr/>
          </p:nvSpPr>
          <p:spPr>
            <a:xfrm>
              <a:off x="5146698" y="2814339"/>
              <a:ext cx="449309" cy="1905373"/>
            </a:xfrm>
            <a:custGeom>
              <a:rect b="b" l="l" r="r" t="t"/>
              <a:pathLst>
                <a:path extrusionOk="0" h="59450" w="14019">
                  <a:moveTo>
                    <a:pt x="0" y="0"/>
                  </a:moveTo>
                  <a:cubicBezTo>
                    <a:pt x="0" y="0"/>
                    <a:pt x="318" y="2640"/>
                    <a:pt x="769" y="6400"/>
                  </a:cubicBezTo>
                  <a:cubicBezTo>
                    <a:pt x="1705" y="14169"/>
                    <a:pt x="3208" y="26717"/>
                    <a:pt x="3626" y="30493"/>
                  </a:cubicBezTo>
                  <a:cubicBezTo>
                    <a:pt x="3626" y="35907"/>
                    <a:pt x="4578" y="59449"/>
                    <a:pt x="4578" y="59449"/>
                  </a:cubicBezTo>
                  <a:lnTo>
                    <a:pt x="14019" y="57244"/>
                  </a:lnTo>
                  <a:cubicBezTo>
                    <a:pt x="14019" y="57244"/>
                    <a:pt x="13969" y="35957"/>
                    <a:pt x="13818" y="29507"/>
                  </a:cubicBezTo>
                  <a:cubicBezTo>
                    <a:pt x="13718" y="25230"/>
                    <a:pt x="12766" y="13451"/>
                    <a:pt x="11680" y="6400"/>
                  </a:cubicBezTo>
                  <a:cubicBezTo>
                    <a:pt x="11128" y="2824"/>
                    <a:pt x="10727" y="334"/>
                    <a:pt x="10727" y="334"/>
                  </a:cubicBezTo>
                  <a:lnTo>
                    <a:pt x="0" y="0"/>
                  </a:ln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26"/>
            <p:cNvSpPr/>
            <p:nvPr/>
          </p:nvSpPr>
          <p:spPr>
            <a:xfrm>
              <a:off x="5350184" y="4743236"/>
              <a:ext cx="515204" cy="114611"/>
            </a:xfrm>
            <a:custGeom>
              <a:rect b="b" l="l" r="r" t="t"/>
              <a:pathLst>
                <a:path extrusionOk="0" h="3576" w="16075">
                  <a:moveTo>
                    <a:pt x="9324" y="0"/>
                  </a:moveTo>
                  <a:cubicBezTo>
                    <a:pt x="8622" y="685"/>
                    <a:pt x="7904" y="1521"/>
                    <a:pt x="7503" y="2373"/>
                  </a:cubicBezTo>
                  <a:cubicBezTo>
                    <a:pt x="3710" y="2022"/>
                    <a:pt x="1471" y="1036"/>
                    <a:pt x="1" y="585"/>
                  </a:cubicBezTo>
                  <a:lnTo>
                    <a:pt x="1" y="585"/>
                  </a:lnTo>
                  <a:lnTo>
                    <a:pt x="118" y="3576"/>
                  </a:lnTo>
                  <a:lnTo>
                    <a:pt x="16074" y="3576"/>
                  </a:lnTo>
                  <a:cubicBezTo>
                    <a:pt x="16074" y="3576"/>
                    <a:pt x="15155" y="1604"/>
                    <a:pt x="12565" y="1036"/>
                  </a:cubicBezTo>
                  <a:cubicBezTo>
                    <a:pt x="11446" y="802"/>
                    <a:pt x="10360" y="451"/>
                    <a:pt x="9324"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26"/>
            <p:cNvSpPr/>
            <p:nvPr/>
          </p:nvSpPr>
          <p:spPr>
            <a:xfrm>
              <a:off x="4886965" y="4644682"/>
              <a:ext cx="511454" cy="213165"/>
            </a:xfrm>
            <a:custGeom>
              <a:rect b="b" l="l" r="r" t="t"/>
              <a:pathLst>
                <a:path extrusionOk="0" h="6651" w="15958">
                  <a:moveTo>
                    <a:pt x="6784" y="1"/>
                  </a:moveTo>
                  <a:lnTo>
                    <a:pt x="335" y="502"/>
                  </a:lnTo>
                  <a:lnTo>
                    <a:pt x="168" y="3660"/>
                  </a:lnTo>
                  <a:lnTo>
                    <a:pt x="1" y="6651"/>
                  </a:lnTo>
                  <a:lnTo>
                    <a:pt x="15957" y="6651"/>
                  </a:lnTo>
                  <a:cubicBezTo>
                    <a:pt x="15957" y="6651"/>
                    <a:pt x="15222" y="4679"/>
                    <a:pt x="12682" y="4111"/>
                  </a:cubicBezTo>
                  <a:cubicBezTo>
                    <a:pt x="11596" y="3877"/>
                    <a:pt x="10544" y="3543"/>
                    <a:pt x="9541" y="3075"/>
                  </a:cubicBezTo>
                  <a:cubicBezTo>
                    <a:pt x="6567" y="1672"/>
                    <a:pt x="6784" y="1"/>
                    <a:pt x="6784" y="1"/>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26"/>
            <p:cNvSpPr/>
            <p:nvPr/>
          </p:nvSpPr>
          <p:spPr>
            <a:xfrm>
              <a:off x="4838762" y="2814339"/>
              <a:ext cx="415592" cy="1905373"/>
            </a:xfrm>
            <a:custGeom>
              <a:rect b="b" l="l" r="r" t="t"/>
              <a:pathLst>
                <a:path extrusionOk="0" h="59450" w="12967">
                  <a:moveTo>
                    <a:pt x="803" y="0"/>
                  </a:moveTo>
                  <a:cubicBezTo>
                    <a:pt x="803" y="0"/>
                    <a:pt x="886" y="2640"/>
                    <a:pt x="987" y="6400"/>
                  </a:cubicBezTo>
                  <a:cubicBezTo>
                    <a:pt x="1221" y="14169"/>
                    <a:pt x="1588" y="26717"/>
                    <a:pt x="1672" y="30493"/>
                  </a:cubicBezTo>
                  <a:cubicBezTo>
                    <a:pt x="1187" y="35907"/>
                    <a:pt x="1" y="59449"/>
                    <a:pt x="1" y="59449"/>
                  </a:cubicBezTo>
                  <a:lnTo>
                    <a:pt x="9658" y="57244"/>
                  </a:lnTo>
                  <a:cubicBezTo>
                    <a:pt x="9658" y="57244"/>
                    <a:pt x="12265" y="35406"/>
                    <a:pt x="12683" y="28956"/>
                  </a:cubicBezTo>
                  <a:cubicBezTo>
                    <a:pt x="12967" y="24679"/>
                    <a:pt x="12332" y="13451"/>
                    <a:pt x="11897" y="6400"/>
                  </a:cubicBezTo>
                  <a:cubicBezTo>
                    <a:pt x="11664" y="2824"/>
                    <a:pt x="11480" y="334"/>
                    <a:pt x="11480" y="334"/>
                  </a:cubicBezTo>
                  <a:lnTo>
                    <a:pt x="803" y="0"/>
                  </a:ln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26"/>
            <p:cNvSpPr/>
            <p:nvPr/>
          </p:nvSpPr>
          <p:spPr>
            <a:xfrm>
              <a:off x="4866101" y="2814339"/>
              <a:ext cx="382357" cy="205120"/>
            </a:xfrm>
            <a:custGeom>
              <a:rect b="b" l="l" r="r" t="t"/>
              <a:pathLst>
                <a:path extrusionOk="0" h="6400" w="11930">
                  <a:moveTo>
                    <a:pt x="0" y="0"/>
                  </a:moveTo>
                  <a:cubicBezTo>
                    <a:pt x="0" y="0"/>
                    <a:pt x="84" y="2640"/>
                    <a:pt x="217" y="6400"/>
                  </a:cubicBezTo>
                  <a:lnTo>
                    <a:pt x="11930" y="6400"/>
                  </a:lnTo>
                  <a:cubicBezTo>
                    <a:pt x="11696" y="2824"/>
                    <a:pt x="11496" y="334"/>
                    <a:pt x="11496" y="334"/>
                  </a:cubicBezTo>
                  <a:lnTo>
                    <a:pt x="0" y="0"/>
                  </a:ln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26"/>
            <p:cNvSpPr/>
            <p:nvPr/>
          </p:nvSpPr>
          <p:spPr>
            <a:xfrm>
              <a:off x="4886965" y="4743236"/>
              <a:ext cx="511454" cy="114611"/>
            </a:xfrm>
            <a:custGeom>
              <a:rect b="b" l="l" r="r" t="t"/>
              <a:pathLst>
                <a:path extrusionOk="0" h="3576" w="15958">
                  <a:moveTo>
                    <a:pt x="9541" y="0"/>
                  </a:moveTo>
                  <a:cubicBezTo>
                    <a:pt x="8773" y="685"/>
                    <a:pt x="7971" y="1521"/>
                    <a:pt x="7503" y="2373"/>
                  </a:cubicBezTo>
                  <a:cubicBezTo>
                    <a:pt x="3743" y="2022"/>
                    <a:pt x="1588" y="1036"/>
                    <a:pt x="168" y="585"/>
                  </a:cubicBezTo>
                  <a:lnTo>
                    <a:pt x="1" y="3576"/>
                  </a:lnTo>
                  <a:lnTo>
                    <a:pt x="15957" y="3576"/>
                  </a:lnTo>
                  <a:cubicBezTo>
                    <a:pt x="15957" y="3576"/>
                    <a:pt x="15222" y="1604"/>
                    <a:pt x="12682" y="1036"/>
                  </a:cubicBezTo>
                  <a:cubicBezTo>
                    <a:pt x="11596" y="802"/>
                    <a:pt x="10544" y="468"/>
                    <a:pt x="9541"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26"/>
            <p:cNvSpPr/>
            <p:nvPr/>
          </p:nvSpPr>
          <p:spPr>
            <a:xfrm>
              <a:off x="5704689" y="1612111"/>
              <a:ext cx="115188" cy="133905"/>
            </a:xfrm>
            <a:custGeom>
              <a:rect b="b" l="l" r="r" t="t"/>
              <a:pathLst>
                <a:path extrusionOk="0" h="4178" w="3594">
                  <a:moveTo>
                    <a:pt x="836" y="1"/>
                  </a:moveTo>
                  <a:lnTo>
                    <a:pt x="1" y="3810"/>
                  </a:lnTo>
                  <a:lnTo>
                    <a:pt x="3593" y="4178"/>
                  </a:lnTo>
                  <a:lnTo>
                    <a:pt x="3326" y="602"/>
                  </a:lnTo>
                  <a:lnTo>
                    <a:pt x="836" y="1"/>
                  </a:ln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26"/>
            <p:cNvSpPr/>
            <p:nvPr/>
          </p:nvSpPr>
          <p:spPr>
            <a:xfrm>
              <a:off x="5179357" y="1675314"/>
              <a:ext cx="685485" cy="626449"/>
            </a:xfrm>
            <a:custGeom>
              <a:rect b="b" l="l" r="r" t="t"/>
              <a:pathLst>
                <a:path extrusionOk="0" h="19546" w="21388">
                  <a:moveTo>
                    <a:pt x="21204" y="0"/>
                  </a:moveTo>
                  <a:lnTo>
                    <a:pt x="15055" y="17"/>
                  </a:lnTo>
                  <a:cubicBezTo>
                    <a:pt x="15055" y="17"/>
                    <a:pt x="14236" y="4996"/>
                    <a:pt x="13635" y="9541"/>
                  </a:cubicBezTo>
                  <a:cubicBezTo>
                    <a:pt x="11663" y="8171"/>
                    <a:pt x="9675" y="6968"/>
                    <a:pt x="8422" y="6199"/>
                  </a:cubicBezTo>
                  <a:cubicBezTo>
                    <a:pt x="7223" y="5454"/>
                    <a:pt x="6057" y="5121"/>
                    <a:pt x="5007" y="5121"/>
                  </a:cubicBezTo>
                  <a:cubicBezTo>
                    <a:pt x="3348" y="5121"/>
                    <a:pt x="1977" y="5951"/>
                    <a:pt x="1220" y="7302"/>
                  </a:cubicBezTo>
                  <a:cubicBezTo>
                    <a:pt x="1" y="9491"/>
                    <a:pt x="4579" y="13334"/>
                    <a:pt x="6417" y="14436"/>
                  </a:cubicBezTo>
                  <a:cubicBezTo>
                    <a:pt x="8505" y="15690"/>
                    <a:pt x="10577" y="16976"/>
                    <a:pt x="12783" y="17995"/>
                  </a:cubicBezTo>
                  <a:cubicBezTo>
                    <a:pt x="13981" y="18562"/>
                    <a:pt x="15258" y="19546"/>
                    <a:pt x="16561" y="19546"/>
                  </a:cubicBezTo>
                  <a:cubicBezTo>
                    <a:pt x="16948" y="19546"/>
                    <a:pt x="17338" y="19459"/>
                    <a:pt x="17728" y="19248"/>
                  </a:cubicBezTo>
                  <a:cubicBezTo>
                    <a:pt x="20435" y="17795"/>
                    <a:pt x="21154" y="12348"/>
                    <a:pt x="21254" y="9791"/>
                  </a:cubicBezTo>
                  <a:cubicBezTo>
                    <a:pt x="21388" y="6533"/>
                    <a:pt x="21354" y="3258"/>
                    <a:pt x="21204"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26"/>
            <p:cNvSpPr/>
            <p:nvPr/>
          </p:nvSpPr>
          <p:spPr>
            <a:xfrm>
              <a:off x="4778252" y="1823641"/>
              <a:ext cx="829005" cy="1100501"/>
            </a:xfrm>
            <a:custGeom>
              <a:rect b="b" l="l" r="r" t="t"/>
              <a:pathLst>
                <a:path extrusionOk="0" h="34337" w="25866">
                  <a:moveTo>
                    <a:pt x="8739" y="0"/>
                  </a:moveTo>
                  <a:cubicBezTo>
                    <a:pt x="8422" y="84"/>
                    <a:pt x="8088" y="151"/>
                    <a:pt x="7754" y="201"/>
                  </a:cubicBezTo>
                  <a:cubicBezTo>
                    <a:pt x="5364" y="602"/>
                    <a:pt x="2674" y="686"/>
                    <a:pt x="1237" y="3125"/>
                  </a:cubicBezTo>
                  <a:cubicBezTo>
                    <a:pt x="1" y="5214"/>
                    <a:pt x="1070" y="11262"/>
                    <a:pt x="2140" y="16392"/>
                  </a:cubicBezTo>
                  <a:cubicBezTo>
                    <a:pt x="2741" y="19265"/>
                    <a:pt x="2758" y="22223"/>
                    <a:pt x="2173" y="25097"/>
                  </a:cubicBezTo>
                  <a:cubicBezTo>
                    <a:pt x="1371" y="29090"/>
                    <a:pt x="569" y="34336"/>
                    <a:pt x="569" y="34336"/>
                  </a:cubicBezTo>
                  <a:lnTo>
                    <a:pt x="25866" y="34336"/>
                  </a:lnTo>
                  <a:cubicBezTo>
                    <a:pt x="24730" y="29123"/>
                    <a:pt x="21221" y="18848"/>
                    <a:pt x="21187" y="18764"/>
                  </a:cubicBezTo>
                  <a:cubicBezTo>
                    <a:pt x="21187" y="18764"/>
                    <a:pt x="21889" y="2674"/>
                    <a:pt x="20937" y="1571"/>
                  </a:cubicBezTo>
                  <a:cubicBezTo>
                    <a:pt x="20369" y="886"/>
                    <a:pt x="19015" y="502"/>
                    <a:pt x="18046" y="318"/>
                  </a:cubicBezTo>
                  <a:cubicBezTo>
                    <a:pt x="17428" y="184"/>
                    <a:pt x="16960" y="134"/>
                    <a:pt x="16960" y="134"/>
                  </a:cubicBezTo>
                  <a:cubicBezTo>
                    <a:pt x="16793" y="134"/>
                    <a:pt x="11379" y="0"/>
                    <a:pt x="8739" y="0"/>
                  </a:cubicBez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26"/>
            <p:cNvSpPr/>
            <p:nvPr/>
          </p:nvSpPr>
          <p:spPr>
            <a:xfrm>
              <a:off x="4946418" y="2631718"/>
              <a:ext cx="158007" cy="181339"/>
            </a:xfrm>
            <a:custGeom>
              <a:rect b="b" l="l" r="r" t="t"/>
              <a:pathLst>
                <a:path extrusionOk="0" h="5658" w="4930">
                  <a:moveTo>
                    <a:pt x="4929" y="1"/>
                  </a:moveTo>
                  <a:lnTo>
                    <a:pt x="117" y="118"/>
                  </a:lnTo>
                  <a:cubicBezTo>
                    <a:pt x="101" y="201"/>
                    <a:pt x="0" y="3610"/>
                    <a:pt x="167" y="4445"/>
                  </a:cubicBezTo>
                  <a:cubicBezTo>
                    <a:pt x="288" y="5046"/>
                    <a:pt x="1229" y="5657"/>
                    <a:pt x="2387" y="5657"/>
                  </a:cubicBezTo>
                  <a:cubicBezTo>
                    <a:pt x="2678" y="5657"/>
                    <a:pt x="2983" y="5618"/>
                    <a:pt x="3292" y="5531"/>
                  </a:cubicBezTo>
                  <a:cubicBezTo>
                    <a:pt x="4812" y="5097"/>
                    <a:pt x="4929" y="3944"/>
                    <a:pt x="4929" y="3944"/>
                  </a:cubicBezTo>
                  <a:lnTo>
                    <a:pt x="4929" y="1"/>
                  </a:ln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26"/>
            <p:cNvSpPr/>
            <p:nvPr/>
          </p:nvSpPr>
          <p:spPr>
            <a:xfrm>
              <a:off x="5312172" y="2631718"/>
              <a:ext cx="158007" cy="181339"/>
            </a:xfrm>
            <a:custGeom>
              <a:rect b="b" l="l" r="r" t="t"/>
              <a:pathLst>
                <a:path extrusionOk="0" h="5658" w="4930">
                  <a:moveTo>
                    <a:pt x="4929" y="1"/>
                  </a:moveTo>
                  <a:lnTo>
                    <a:pt x="101" y="118"/>
                  </a:lnTo>
                  <a:cubicBezTo>
                    <a:pt x="84" y="201"/>
                    <a:pt x="0" y="3610"/>
                    <a:pt x="167" y="4445"/>
                  </a:cubicBezTo>
                  <a:cubicBezTo>
                    <a:pt x="288" y="5046"/>
                    <a:pt x="1229" y="5657"/>
                    <a:pt x="2378" y="5657"/>
                  </a:cubicBezTo>
                  <a:cubicBezTo>
                    <a:pt x="2667" y="5657"/>
                    <a:pt x="2969" y="5618"/>
                    <a:pt x="3275" y="5531"/>
                  </a:cubicBezTo>
                  <a:cubicBezTo>
                    <a:pt x="4812" y="5097"/>
                    <a:pt x="4929" y="3944"/>
                    <a:pt x="4929" y="3944"/>
                  </a:cubicBezTo>
                  <a:lnTo>
                    <a:pt x="4929" y="1"/>
                  </a:ln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26"/>
            <p:cNvSpPr/>
            <p:nvPr/>
          </p:nvSpPr>
          <p:spPr>
            <a:xfrm>
              <a:off x="5026735" y="1823641"/>
              <a:ext cx="329923" cy="234574"/>
            </a:xfrm>
            <a:custGeom>
              <a:rect b="b" l="l" r="r" t="t"/>
              <a:pathLst>
                <a:path extrusionOk="0" h="7319" w="10294">
                  <a:moveTo>
                    <a:pt x="986" y="0"/>
                  </a:moveTo>
                  <a:cubicBezTo>
                    <a:pt x="669" y="84"/>
                    <a:pt x="335" y="151"/>
                    <a:pt x="1" y="201"/>
                  </a:cubicBezTo>
                  <a:cubicBezTo>
                    <a:pt x="1387" y="3041"/>
                    <a:pt x="5080" y="7085"/>
                    <a:pt x="7152" y="7319"/>
                  </a:cubicBezTo>
                  <a:cubicBezTo>
                    <a:pt x="8438" y="6767"/>
                    <a:pt x="9708" y="2473"/>
                    <a:pt x="10293" y="301"/>
                  </a:cubicBezTo>
                  <a:cubicBezTo>
                    <a:pt x="9675" y="184"/>
                    <a:pt x="9207" y="134"/>
                    <a:pt x="9207" y="134"/>
                  </a:cubicBezTo>
                  <a:cubicBezTo>
                    <a:pt x="9040" y="134"/>
                    <a:pt x="3626" y="0"/>
                    <a:pt x="986"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26"/>
            <p:cNvSpPr/>
            <p:nvPr/>
          </p:nvSpPr>
          <p:spPr>
            <a:xfrm>
              <a:off x="4483199" y="2977121"/>
              <a:ext cx="175538" cy="319122"/>
            </a:xfrm>
            <a:custGeom>
              <a:rect b="b" l="l" r="r" t="t"/>
              <a:pathLst>
                <a:path extrusionOk="0" h="9957" w="5477">
                  <a:moveTo>
                    <a:pt x="752" y="1"/>
                  </a:moveTo>
                  <a:lnTo>
                    <a:pt x="468" y="4679"/>
                  </a:lnTo>
                  <a:cubicBezTo>
                    <a:pt x="0" y="5899"/>
                    <a:pt x="518" y="9007"/>
                    <a:pt x="736" y="9207"/>
                  </a:cubicBezTo>
                  <a:cubicBezTo>
                    <a:pt x="757" y="9225"/>
                    <a:pt x="776" y="9234"/>
                    <a:pt x="794" y="9234"/>
                  </a:cubicBezTo>
                  <a:cubicBezTo>
                    <a:pt x="1139" y="9234"/>
                    <a:pt x="903" y="6081"/>
                    <a:pt x="1112" y="6081"/>
                  </a:cubicBezTo>
                  <a:cubicBezTo>
                    <a:pt x="1115" y="6081"/>
                    <a:pt x="1117" y="6082"/>
                    <a:pt x="1120" y="6083"/>
                  </a:cubicBezTo>
                  <a:cubicBezTo>
                    <a:pt x="1335" y="6149"/>
                    <a:pt x="1042" y="9642"/>
                    <a:pt x="1491" y="9642"/>
                  </a:cubicBezTo>
                  <a:cubicBezTo>
                    <a:pt x="1496" y="9642"/>
                    <a:pt x="1500" y="9642"/>
                    <a:pt x="1504" y="9641"/>
                  </a:cubicBezTo>
                  <a:cubicBezTo>
                    <a:pt x="1966" y="9575"/>
                    <a:pt x="1858" y="6231"/>
                    <a:pt x="2048" y="6231"/>
                  </a:cubicBezTo>
                  <a:cubicBezTo>
                    <a:pt x="2051" y="6231"/>
                    <a:pt x="2053" y="6232"/>
                    <a:pt x="2056" y="6233"/>
                  </a:cubicBezTo>
                  <a:cubicBezTo>
                    <a:pt x="2256" y="6316"/>
                    <a:pt x="2022" y="9040"/>
                    <a:pt x="2106" y="9458"/>
                  </a:cubicBezTo>
                  <a:cubicBezTo>
                    <a:pt x="2173" y="9737"/>
                    <a:pt x="2262" y="9956"/>
                    <a:pt x="2399" y="9956"/>
                  </a:cubicBezTo>
                  <a:cubicBezTo>
                    <a:pt x="2467" y="9956"/>
                    <a:pt x="2546" y="9902"/>
                    <a:pt x="2640" y="9775"/>
                  </a:cubicBezTo>
                  <a:cubicBezTo>
                    <a:pt x="2924" y="9374"/>
                    <a:pt x="2791" y="6400"/>
                    <a:pt x="3025" y="6350"/>
                  </a:cubicBezTo>
                  <a:cubicBezTo>
                    <a:pt x="3026" y="6350"/>
                    <a:pt x="3028" y="6349"/>
                    <a:pt x="3029" y="6349"/>
                  </a:cubicBezTo>
                  <a:cubicBezTo>
                    <a:pt x="3227" y="6349"/>
                    <a:pt x="2815" y="9526"/>
                    <a:pt x="3292" y="9526"/>
                  </a:cubicBezTo>
                  <a:cubicBezTo>
                    <a:pt x="3313" y="9526"/>
                    <a:pt x="3335" y="9520"/>
                    <a:pt x="3359" y="9508"/>
                  </a:cubicBezTo>
                  <a:cubicBezTo>
                    <a:pt x="3827" y="9274"/>
                    <a:pt x="4127" y="5147"/>
                    <a:pt x="4127" y="5147"/>
                  </a:cubicBezTo>
                  <a:lnTo>
                    <a:pt x="4445" y="5915"/>
                  </a:lnTo>
                  <a:cubicBezTo>
                    <a:pt x="4445" y="5915"/>
                    <a:pt x="4445" y="7603"/>
                    <a:pt x="4846" y="7753"/>
                  </a:cubicBezTo>
                  <a:cubicBezTo>
                    <a:pt x="4864" y="7761"/>
                    <a:pt x="4882" y="7765"/>
                    <a:pt x="4900" y="7765"/>
                  </a:cubicBezTo>
                  <a:cubicBezTo>
                    <a:pt x="5268" y="7765"/>
                    <a:pt x="5477" y="6179"/>
                    <a:pt x="5397" y="5765"/>
                  </a:cubicBezTo>
                  <a:cubicBezTo>
                    <a:pt x="5297" y="5331"/>
                    <a:pt x="5063" y="4044"/>
                    <a:pt x="4061" y="3392"/>
                  </a:cubicBezTo>
                  <a:lnTo>
                    <a:pt x="4729" y="1"/>
                  </a:ln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26"/>
            <p:cNvSpPr/>
            <p:nvPr/>
          </p:nvSpPr>
          <p:spPr>
            <a:xfrm>
              <a:off x="4454803" y="1875819"/>
              <a:ext cx="564465" cy="1160787"/>
            </a:xfrm>
            <a:custGeom>
              <a:rect b="b" l="l" r="r" t="t"/>
              <a:pathLst>
                <a:path extrusionOk="0" h="36218" w="17612">
                  <a:moveTo>
                    <a:pt x="13359" y="1"/>
                  </a:moveTo>
                  <a:cubicBezTo>
                    <a:pt x="10084" y="1"/>
                    <a:pt x="1970" y="14142"/>
                    <a:pt x="1003" y="18122"/>
                  </a:cubicBezTo>
                  <a:cubicBezTo>
                    <a:pt x="1" y="22249"/>
                    <a:pt x="1" y="36217"/>
                    <a:pt x="1" y="36217"/>
                  </a:cubicBezTo>
                  <a:lnTo>
                    <a:pt x="7052" y="36217"/>
                  </a:lnTo>
                  <a:lnTo>
                    <a:pt x="9775" y="19659"/>
                  </a:lnTo>
                  <a:cubicBezTo>
                    <a:pt x="9775" y="19659"/>
                    <a:pt x="15607" y="10319"/>
                    <a:pt x="16609" y="6760"/>
                  </a:cubicBezTo>
                  <a:cubicBezTo>
                    <a:pt x="17612" y="3185"/>
                    <a:pt x="16342" y="1046"/>
                    <a:pt x="13702" y="60"/>
                  </a:cubicBezTo>
                  <a:cubicBezTo>
                    <a:pt x="13595" y="20"/>
                    <a:pt x="13480" y="1"/>
                    <a:pt x="13359" y="1"/>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26"/>
            <p:cNvSpPr/>
            <p:nvPr/>
          </p:nvSpPr>
          <p:spPr>
            <a:xfrm>
              <a:off x="5689177" y="1380069"/>
              <a:ext cx="152109" cy="272233"/>
            </a:xfrm>
            <a:custGeom>
              <a:rect b="b" l="l" r="r" t="t"/>
              <a:pathLst>
                <a:path extrusionOk="0" h="8494" w="4746">
                  <a:moveTo>
                    <a:pt x="2008" y="1"/>
                  </a:moveTo>
                  <a:cubicBezTo>
                    <a:pt x="1870" y="1"/>
                    <a:pt x="1738" y="94"/>
                    <a:pt x="1704" y="240"/>
                  </a:cubicBezTo>
                  <a:cubicBezTo>
                    <a:pt x="1337" y="1643"/>
                    <a:pt x="234" y="5353"/>
                    <a:pt x="334" y="5386"/>
                  </a:cubicBezTo>
                  <a:cubicBezTo>
                    <a:pt x="334" y="5386"/>
                    <a:pt x="0" y="6138"/>
                    <a:pt x="1103" y="7491"/>
                  </a:cubicBezTo>
                  <a:cubicBezTo>
                    <a:pt x="1489" y="7957"/>
                    <a:pt x="2255" y="8493"/>
                    <a:pt x="3016" y="8493"/>
                  </a:cubicBezTo>
                  <a:cubicBezTo>
                    <a:pt x="3373" y="8493"/>
                    <a:pt x="3729" y="8375"/>
                    <a:pt x="4044" y="8076"/>
                  </a:cubicBezTo>
                  <a:cubicBezTo>
                    <a:pt x="4745" y="7424"/>
                    <a:pt x="4562" y="5837"/>
                    <a:pt x="4127" y="4851"/>
                  </a:cubicBezTo>
                  <a:cubicBezTo>
                    <a:pt x="3960" y="4434"/>
                    <a:pt x="3175" y="3849"/>
                    <a:pt x="2757" y="3665"/>
                  </a:cubicBezTo>
                  <a:cubicBezTo>
                    <a:pt x="2735" y="3654"/>
                    <a:pt x="2703" y="3650"/>
                    <a:pt x="2664" y="3650"/>
                  </a:cubicBezTo>
                  <a:cubicBezTo>
                    <a:pt x="2570" y="3650"/>
                    <a:pt x="2440" y="3672"/>
                    <a:pt x="2332" y="3672"/>
                  </a:cubicBezTo>
                  <a:cubicBezTo>
                    <a:pt x="2275" y="3672"/>
                    <a:pt x="2225" y="3666"/>
                    <a:pt x="2189" y="3648"/>
                  </a:cubicBezTo>
                  <a:cubicBezTo>
                    <a:pt x="2222" y="3314"/>
                    <a:pt x="2423" y="1944"/>
                    <a:pt x="2523" y="1276"/>
                  </a:cubicBezTo>
                  <a:cubicBezTo>
                    <a:pt x="2590" y="858"/>
                    <a:pt x="2540" y="340"/>
                    <a:pt x="2206" y="73"/>
                  </a:cubicBezTo>
                  <a:cubicBezTo>
                    <a:pt x="2145" y="23"/>
                    <a:pt x="2076" y="1"/>
                    <a:pt x="2008"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26"/>
            <p:cNvSpPr/>
            <p:nvPr/>
          </p:nvSpPr>
          <p:spPr>
            <a:xfrm>
              <a:off x="5765199" y="1605156"/>
              <a:ext cx="39678" cy="59998"/>
            </a:xfrm>
            <a:custGeom>
              <a:rect b="b" l="l" r="r" t="t"/>
              <a:pathLst>
                <a:path extrusionOk="0" h="1872" w="1238">
                  <a:moveTo>
                    <a:pt x="251" y="0"/>
                  </a:moveTo>
                  <a:lnTo>
                    <a:pt x="1" y="1855"/>
                  </a:lnTo>
                  <a:lnTo>
                    <a:pt x="1237" y="1872"/>
                  </a:lnTo>
                  <a:lnTo>
                    <a:pt x="1204" y="101"/>
                  </a:lnTo>
                  <a:lnTo>
                    <a:pt x="251" y="0"/>
                  </a:ln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26"/>
            <p:cNvSpPr/>
            <p:nvPr/>
          </p:nvSpPr>
          <p:spPr>
            <a:xfrm>
              <a:off x="5730393" y="1510417"/>
              <a:ext cx="129867" cy="119643"/>
            </a:xfrm>
            <a:custGeom>
              <a:rect b="b" l="l" r="r" t="t"/>
              <a:pathLst>
                <a:path extrusionOk="0" h="3733" w="4052">
                  <a:moveTo>
                    <a:pt x="2072" y="0"/>
                  </a:moveTo>
                  <a:cubicBezTo>
                    <a:pt x="1564" y="0"/>
                    <a:pt x="1050" y="208"/>
                    <a:pt x="669" y="667"/>
                  </a:cubicBezTo>
                  <a:cubicBezTo>
                    <a:pt x="1" y="1453"/>
                    <a:pt x="101" y="2622"/>
                    <a:pt x="886" y="3291"/>
                  </a:cubicBezTo>
                  <a:cubicBezTo>
                    <a:pt x="1250" y="3597"/>
                    <a:pt x="1668" y="3733"/>
                    <a:pt x="2076" y="3733"/>
                  </a:cubicBezTo>
                  <a:cubicBezTo>
                    <a:pt x="3094" y="3733"/>
                    <a:pt x="4051" y="2884"/>
                    <a:pt x="3944" y="1703"/>
                  </a:cubicBezTo>
                  <a:cubicBezTo>
                    <a:pt x="3848" y="647"/>
                    <a:pt x="2969" y="0"/>
                    <a:pt x="2072"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26"/>
            <p:cNvSpPr/>
            <p:nvPr/>
          </p:nvSpPr>
          <p:spPr>
            <a:xfrm>
              <a:off x="5765744" y="1539871"/>
              <a:ext cx="69645" cy="62850"/>
            </a:xfrm>
            <a:custGeom>
              <a:rect b="b" l="l" r="r" t="t"/>
              <a:pathLst>
                <a:path extrusionOk="0" h="1961" w="2173">
                  <a:moveTo>
                    <a:pt x="1100" y="1"/>
                  </a:moveTo>
                  <a:cubicBezTo>
                    <a:pt x="911" y="1"/>
                    <a:pt x="716" y="57"/>
                    <a:pt x="535" y="183"/>
                  </a:cubicBezTo>
                  <a:cubicBezTo>
                    <a:pt x="101" y="500"/>
                    <a:pt x="0" y="1102"/>
                    <a:pt x="301" y="1553"/>
                  </a:cubicBezTo>
                  <a:cubicBezTo>
                    <a:pt x="500" y="1832"/>
                    <a:pt x="797" y="1960"/>
                    <a:pt x="1092" y="1960"/>
                  </a:cubicBezTo>
                  <a:cubicBezTo>
                    <a:pt x="1539" y="1960"/>
                    <a:pt x="1982" y="1665"/>
                    <a:pt x="2072" y="1152"/>
                  </a:cubicBezTo>
                  <a:cubicBezTo>
                    <a:pt x="2172" y="501"/>
                    <a:pt x="1664" y="1"/>
                    <a:pt x="1100" y="1"/>
                  </a:cubicBez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26"/>
            <p:cNvSpPr/>
            <p:nvPr/>
          </p:nvSpPr>
          <p:spPr>
            <a:xfrm>
              <a:off x="5678985" y="1527499"/>
              <a:ext cx="112880" cy="102624"/>
            </a:xfrm>
            <a:custGeom>
              <a:rect b="b" l="l" r="r" t="t"/>
              <a:pathLst>
                <a:path extrusionOk="0" h="3202" w="3522">
                  <a:moveTo>
                    <a:pt x="786" y="1"/>
                  </a:moveTo>
                  <a:lnTo>
                    <a:pt x="786" y="1"/>
                  </a:lnTo>
                  <a:cubicBezTo>
                    <a:pt x="1" y="2156"/>
                    <a:pt x="736" y="3008"/>
                    <a:pt x="1354" y="3192"/>
                  </a:cubicBezTo>
                  <a:cubicBezTo>
                    <a:pt x="1378" y="3199"/>
                    <a:pt x="1403" y="3202"/>
                    <a:pt x="1431" y="3202"/>
                  </a:cubicBezTo>
                  <a:cubicBezTo>
                    <a:pt x="1947" y="3202"/>
                    <a:pt x="3104" y="2057"/>
                    <a:pt x="3326" y="1772"/>
                  </a:cubicBezTo>
                  <a:cubicBezTo>
                    <a:pt x="3521" y="1520"/>
                    <a:pt x="3425" y="1351"/>
                    <a:pt x="3134" y="1351"/>
                  </a:cubicBezTo>
                  <a:cubicBezTo>
                    <a:pt x="3077" y="1351"/>
                    <a:pt x="3013" y="1357"/>
                    <a:pt x="2941" y="1371"/>
                  </a:cubicBezTo>
                  <a:cubicBezTo>
                    <a:pt x="2507" y="1454"/>
                    <a:pt x="1788" y="1989"/>
                    <a:pt x="1788" y="1989"/>
                  </a:cubicBezTo>
                  <a:cubicBezTo>
                    <a:pt x="1788" y="1989"/>
                    <a:pt x="1454" y="1237"/>
                    <a:pt x="786" y="1"/>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26"/>
            <p:cNvSpPr/>
            <p:nvPr/>
          </p:nvSpPr>
          <p:spPr>
            <a:xfrm>
              <a:off x="5748085" y="1462053"/>
              <a:ext cx="123713" cy="91919"/>
            </a:xfrm>
            <a:custGeom>
              <a:rect b="b" l="l" r="r" t="t"/>
              <a:pathLst>
                <a:path extrusionOk="0" h="2868" w="3860">
                  <a:moveTo>
                    <a:pt x="1604" y="0"/>
                  </a:moveTo>
                  <a:cubicBezTo>
                    <a:pt x="1316" y="0"/>
                    <a:pt x="1134" y="402"/>
                    <a:pt x="1086" y="639"/>
                  </a:cubicBezTo>
                  <a:cubicBezTo>
                    <a:pt x="1028" y="628"/>
                    <a:pt x="970" y="623"/>
                    <a:pt x="912" y="623"/>
                  </a:cubicBezTo>
                  <a:cubicBezTo>
                    <a:pt x="706" y="623"/>
                    <a:pt x="508" y="692"/>
                    <a:pt x="351" y="823"/>
                  </a:cubicBezTo>
                  <a:cubicBezTo>
                    <a:pt x="0" y="1241"/>
                    <a:pt x="434" y="1592"/>
                    <a:pt x="434" y="1592"/>
                  </a:cubicBezTo>
                  <a:cubicBezTo>
                    <a:pt x="434" y="1592"/>
                    <a:pt x="836" y="1725"/>
                    <a:pt x="1019" y="1775"/>
                  </a:cubicBezTo>
                  <a:cubicBezTo>
                    <a:pt x="1203" y="1842"/>
                    <a:pt x="2022" y="2477"/>
                    <a:pt x="2122" y="2477"/>
                  </a:cubicBezTo>
                  <a:cubicBezTo>
                    <a:pt x="2144" y="2481"/>
                    <a:pt x="2167" y="2482"/>
                    <a:pt x="2189" y="2482"/>
                  </a:cubicBezTo>
                  <a:cubicBezTo>
                    <a:pt x="2379" y="2482"/>
                    <a:pt x="2543" y="2356"/>
                    <a:pt x="2573" y="2176"/>
                  </a:cubicBezTo>
                  <a:cubicBezTo>
                    <a:pt x="2577" y="2177"/>
                    <a:pt x="2582" y="2178"/>
                    <a:pt x="2587" y="2178"/>
                  </a:cubicBezTo>
                  <a:cubicBezTo>
                    <a:pt x="2669" y="2178"/>
                    <a:pt x="2891" y="2059"/>
                    <a:pt x="2891" y="2059"/>
                  </a:cubicBezTo>
                  <a:cubicBezTo>
                    <a:pt x="2891" y="2059"/>
                    <a:pt x="2924" y="2611"/>
                    <a:pt x="3041" y="2728"/>
                  </a:cubicBezTo>
                  <a:cubicBezTo>
                    <a:pt x="3115" y="2793"/>
                    <a:pt x="3189" y="2868"/>
                    <a:pt x="3289" y="2868"/>
                  </a:cubicBezTo>
                  <a:cubicBezTo>
                    <a:pt x="3369" y="2868"/>
                    <a:pt x="3466" y="2819"/>
                    <a:pt x="3592" y="2678"/>
                  </a:cubicBezTo>
                  <a:cubicBezTo>
                    <a:pt x="3860" y="2360"/>
                    <a:pt x="3726" y="1408"/>
                    <a:pt x="3509" y="1090"/>
                  </a:cubicBezTo>
                  <a:cubicBezTo>
                    <a:pt x="3292" y="790"/>
                    <a:pt x="3225" y="706"/>
                    <a:pt x="2673" y="706"/>
                  </a:cubicBezTo>
                  <a:cubicBezTo>
                    <a:pt x="2289" y="255"/>
                    <a:pt x="1955" y="54"/>
                    <a:pt x="1654" y="4"/>
                  </a:cubicBezTo>
                  <a:cubicBezTo>
                    <a:pt x="1637" y="2"/>
                    <a:pt x="1620" y="0"/>
                    <a:pt x="1604" y="0"/>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26"/>
            <p:cNvSpPr/>
            <p:nvPr/>
          </p:nvSpPr>
          <p:spPr>
            <a:xfrm>
              <a:off x="5028883" y="1763131"/>
              <a:ext cx="341685" cy="335051"/>
            </a:xfrm>
            <a:custGeom>
              <a:rect b="b" l="l" r="r" t="t"/>
              <a:pathLst>
                <a:path extrusionOk="0" h="10454" w="10661">
                  <a:moveTo>
                    <a:pt x="2189" y="0"/>
                  </a:moveTo>
                  <a:cubicBezTo>
                    <a:pt x="1955" y="0"/>
                    <a:pt x="1721" y="51"/>
                    <a:pt x="1504" y="134"/>
                  </a:cubicBezTo>
                  <a:cubicBezTo>
                    <a:pt x="602" y="502"/>
                    <a:pt x="151" y="1454"/>
                    <a:pt x="67" y="2356"/>
                  </a:cubicBezTo>
                  <a:cubicBezTo>
                    <a:pt x="0" y="3292"/>
                    <a:pt x="134" y="4211"/>
                    <a:pt x="435" y="5097"/>
                  </a:cubicBezTo>
                  <a:cubicBezTo>
                    <a:pt x="986" y="6734"/>
                    <a:pt x="2039" y="8171"/>
                    <a:pt x="3442" y="9190"/>
                  </a:cubicBezTo>
                  <a:cubicBezTo>
                    <a:pt x="4399" y="9885"/>
                    <a:pt x="5665" y="10454"/>
                    <a:pt x="6890" y="10454"/>
                  </a:cubicBezTo>
                  <a:cubicBezTo>
                    <a:pt x="7548" y="10454"/>
                    <a:pt x="8194" y="10289"/>
                    <a:pt x="8772" y="9892"/>
                  </a:cubicBezTo>
                  <a:cubicBezTo>
                    <a:pt x="9508" y="9357"/>
                    <a:pt x="10042" y="8605"/>
                    <a:pt x="10293" y="7753"/>
                  </a:cubicBezTo>
                  <a:cubicBezTo>
                    <a:pt x="10627" y="6717"/>
                    <a:pt x="10661" y="5614"/>
                    <a:pt x="10627" y="4545"/>
                  </a:cubicBezTo>
                  <a:cubicBezTo>
                    <a:pt x="10610" y="3526"/>
                    <a:pt x="10544" y="2440"/>
                    <a:pt x="10026" y="1538"/>
                  </a:cubicBezTo>
                  <a:cubicBezTo>
                    <a:pt x="9580" y="762"/>
                    <a:pt x="8776" y="100"/>
                    <a:pt x="7838" y="100"/>
                  </a:cubicBezTo>
                  <a:cubicBezTo>
                    <a:pt x="7827" y="100"/>
                    <a:pt x="7815" y="100"/>
                    <a:pt x="7803" y="101"/>
                  </a:cubicBezTo>
                  <a:cubicBezTo>
                    <a:pt x="7519" y="101"/>
                    <a:pt x="7469" y="518"/>
                    <a:pt x="7770" y="552"/>
                  </a:cubicBezTo>
                  <a:cubicBezTo>
                    <a:pt x="7954" y="552"/>
                    <a:pt x="8121" y="585"/>
                    <a:pt x="8288" y="652"/>
                  </a:cubicBezTo>
                  <a:cubicBezTo>
                    <a:pt x="9040" y="886"/>
                    <a:pt x="9574" y="1571"/>
                    <a:pt x="9825" y="2289"/>
                  </a:cubicBezTo>
                  <a:cubicBezTo>
                    <a:pt x="10159" y="3208"/>
                    <a:pt x="10143" y="4228"/>
                    <a:pt x="10143" y="5180"/>
                  </a:cubicBezTo>
                  <a:cubicBezTo>
                    <a:pt x="10126" y="6116"/>
                    <a:pt x="10059" y="7102"/>
                    <a:pt x="9658" y="7987"/>
                  </a:cubicBezTo>
                  <a:cubicBezTo>
                    <a:pt x="9357" y="8689"/>
                    <a:pt x="8839" y="9357"/>
                    <a:pt x="8104" y="9691"/>
                  </a:cubicBezTo>
                  <a:cubicBezTo>
                    <a:pt x="7717" y="9869"/>
                    <a:pt x="7305" y="9943"/>
                    <a:pt x="6890" y="9943"/>
                  </a:cubicBezTo>
                  <a:cubicBezTo>
                    <a:pt x="6408" y="9943"/>
                    <a:pt x="5922" y="9844"/>
                    <a:pt x="5464" y="9691"/>
                  </a:cubicBezTo>
                  <a:cubicBezTo>
                    <a:pt x="4696" y="9424"/>
                    <a:pt x="3977" y="9006"/>
                    <a:pt x="3342" y="8488"/>
                  </a:cubicBezTo>
                  <a:cubicBezTo>
                    <a:pt x="2122" y="7486"/>
                    <a:pt x="1237" y="6132"/>
                    <a:pt x="819" y="4612"/>
                  </a:cubicBezTo>
                  <a:cubicBezTo>
                    <a:pt x="585" y="3793"/>
                    <a:pt x="452" y="2858"/>
                    <a:pt x="635" y="2022"/>
                  </a:cubicBezTo>
                  <a:cubicBezTo>
                    <a:pt x="819" y="1270"/>
                    <a:pt x="1387" y="518"/>
                    <a:pt x="2223" y="518"/>
                  </a:cubicBezTo>
                  <a:cubicBezTo>
                    <a:pt x="2557" y="518"/>
                    <a:pt x="2523" y="0"/>
                    <a:pt x="2189" y="0"/>
                  </a:cubicBez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26"/>
            <p:cNvSpPr/>
            <p:nvPr/>
          </p:nvSpPr>
          <p:spPr>
            <a:xfrm>
              <a:off x="5083496" y="1747202"/>
              <a:ext cx="47658" cy="36505"/>
            </a:xfrm>
            <a:custGeom>
              <a:rect b="b" l="l" r="r" t="t"/>
              <a:pathLst>
                <a:path extrusionOk="0" h="1139" w="1487">
                  <a:moveTo>
                    <a:pt x="667" y="0"/>
                  </a:moveTo>
                  <a:cubicBezTo>
                    <a:pt x="636" y="0"/>
                    <a:pt x="602" y="5"/>
                    <a:pt x="569" y="13"/>
                  </a:cubicBezTo>
                  <a:cubicBezTo>
                    <a:pt x="385" y="46"/>
                    <a:pt x="235" y="147"/>
                    <a:pt x="134" y="314"/>
                  </a:cubicBezTo>
                  <a:cubicBezTo>
                    <a:pt x="17" y="497"/>
                    <a:pt x="1" y="748"/>
                    <a:pt x="134" y="949"/>
                  </a:cubicBezTo>
                  <a:cubicBezTo>
                    <a:pt x="218" y="1083"/>
                    <a:pt x="336" y="1139"/>
                    <a:pt x="463" y="1139"/>
                  </a:cubicBezTo>
                  <a:cubicBezTo>
                    <a:pt x="918" y="1139"/>
                    <a:pt x="1487" y="427"/>
                    <a:pt x="1003" y="113"/>
                  </a:cubicBezTo>
                  <a:cubicBezTo>
                    <a:pt x="953" y="80"/>
                    <a:pt x="903" y="46"/>
                    <a:pt x="853" y="30"/>
                  </a:cubicBezTo>
                  <a:cubicBezTo>
                    <a:pt x="819" y="13"/>
                    <a:pt x="786" y="13"/>
                    <a:pt x="753" y="13"/>
                  </a:cubicBezTo>
                  <a:cubicBezTo>
                    <a:pt x="728" y="5"/>
                    <a:pt x="698" y="0"/>
                    <a:pt x="667"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26"/>
            <p:cNvSpPr/>
            <p:nvPr/>
          </p:nvSpPr>
          <p:spPr>
            <a:xfrm>
              <a:off x="5257014" y="1755407"/>
              <a:ext cx="47626" cy="36569"/>
            </a:xfrm>
            <a:custGeom>
              <a:rect b="b" l="l" r="r" t="t"/>
              <a:pathLst>
                <a:path extrusionOk="0" h="1141" w="1486">
                  <a:moveTo>
                    <a:pt x="690" y="0"/>
                  </a:moveTo>
                  <a:cubicBezTo>
                    <a:pt x="650" y="0"/>
                    <a:pt x="613" y="7"/>
                    <a:pt x="568" y="7"/>
                  </a:cubicBezTo>
                  <a:cubicBezTo>
                    <a:pt x="385" y="41"/>
                    <a:pt x="234" y="141"/>
                    <a:pt x="134" y="308"/>
                  </a:cubicBezTo>
                  <a:cubicBezTo>
                    <a:pt x="0" y="492"/>
                    <a:pt x="0" y="743"/>
                    <a:pt x="134" y="943"/>
                  </a:cubicBezTo>
                  <a:cubicBezTo>
                    <a:pt x="215" y="1083"/>
                    <a:pt x="332" y="1140"/>
                    <a:pt x="459" y="1140"/>
                  </a:cubicBezTo>
                  <a:cubicBezTo>
                    <a:pt x="910" y="1140"/>
                    <a:pt x="1485" y="421"/>
                    <a:pt x="1003" y="108"/>
                  </a:cubicBezTo>
                  <a:cubicBezTo>
                    <a:pt x="953" y="74"/>
                    <a:pt x="903" y="41"/>
                    <a:pt x="836" y="24"/>
                  </a:cubicBezTo>
                  <a:cubicBezTo>
                    <a:pt x="819" y="7"/>
                    <a:pt x="786" y="7"/>
                    <a:pt x="752" y="7"/>
                  </a:cubicBezTo>
                  <a:cubicBezTo>
                    <a:pt x="730" y="2"/>
                    <a:pt x="709" y="0"/>
                    <a:pt x="690"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26"/>
            <p:cNvSpPr/>
            <p:nvPr/>
          </p:nvSpPr>
          <p:spPr>
            <a:xfrm>
              <a:off x="5165960" y="2049401"/>
              <a:ext cx="169801" cy="56248"/>
            </a:xfrm>
            <a:custGeom>
              <a:rect b="b" l="l" r="r" t="t"/>
              <a:pathLst>
                <a:path extrusionOk="0" h="1755" w="5298">
                  <a:moveTo>
                    <a:pt x="4681" y="0"/>
                  </a:moveTo>
                  <a:cubicBezTo>
                    <a:pt x="4588" y="0"/>
                    <a:pt x="4495" y="24"/>
                    <a:pt x="4412" y="74"/>
                  </a:cubicBezTo>
                  <a:cubicBezTo>
                    <a:pt x="4145" y="241"/>
                    <a:pt x="3861" y="375"/>
                    <a:pt x="3560" y="459"/>
                  </a:cubicBezTo>
                  <a:cubicBezTo>
                    <a:pt x="3393" y="509"/>
                    <a:pt x="3226" y="542"/>
                    <a:pt x="3059" y="576"/>
                  </a:cubicBezTo>
                  <a:cubicBezTo>
                    <a:pt x="2975" y="592"/>
                    <a:pt x="2891" y="609"/>
                    <a:pt x="2825" y="609"/>
                  </a:cubicBezTo>
                  <a:cubicBezTo>
                    <a:pt x="2791" y="609"/>
                    <a:pt x="2741" y="626"/>
                    <a:pt x="2708" y="626"/>
                  </a:cubicBezTo>
                  <a:lnTo>
                    <a:pt x="2674" y="626"/>
                  </a:lnTo>
                  <a:cubicBezTo>
                    <a:pt x="2591" y="634"/>
                    <a:pt x="2507" y="638"/>
                    <a:pt x="2424" y="638"/>
                  </a:cubicBezTo>
                  <a:cubicBezTo>
                    <a:pt x="2340" y="638"/>
                    <a:pt x="2257" y="634"/>
                    <a:pt x="2173" y="626"/>
                  </a:cubicBezTo>
                  <a:cubicBezTo>
                    <a:pt x="2106" y="609"/>
                    <a:pt x="2023" y="609"/>
                    <a:pt x="1939" y="592"/>
                  </a:cubicBezTo>
                  <a:cubicBezTo>
                    <a:pt x="1906" y="592"/>
                    <a:pt x="1856" y="592"/>
                    <a:pt x="1805" y="576"/>
                  </a:cubicBezTo>
                  <a:lnTo>
                    <a:pt x="1789" y="576"/>
                  </a:lnTo>
                  <a:cubicBezTo>
                    <a:pt x="1622" y="542"/>
                    <a:pt x="1455" y="492"/>
                    <a:pt x="1304" y="442"/>
                  </a:cubicBezTo>
                  <a:cubicBezTo>
                    <a:pt x="1221" y="425"/>
                    <a:pt x="1154" y="392"/>
                    <a:pt x="1070" y="358"/>
                  </a:cubicBezTo>
                  <a:cubicBezTo>
                    <a:pt x="1037" y="342"/>
                    <a:pt x="987" y="325"/>
                    <a:pt x="953" y="308"/>
                  </a:cubicBezTo>
                  <a:lnTo>
                    <a:pt x="953" y="308"/>
                  </a:lnTo>
                  <a:cubicBezTo>
                    <a:pt x="953" y="308"/>
                    <a:pt x="970" y="325"/>
                    <a:pt x="970" y="325"/>
                  </a:cubicBezTo>
                  <a:cubicBezTo>
                    <a:pt x="953" y="308"/>
                    <a:pt x="937" y="292"/>
                    <a:pt x="920" y="292"/>
                  </a:cubicBezTo>
                  <a:cubicBezTo>
                    <a:pt x="835" y="241"/>
                    <a:pt x="739" y="217"/>
                    <a:pt x="643" y="217"/>
                  </a:cubicBezTo>
                  <a:cubicBezTo>
                    <a:pt x="453" y="217"/>
                    <a:pt x="262" y="309"/>
                    <a:pt x="151" y="475"/>
                  </a:cubicBezTo>
                  <a:cubicBezTo>
                    <a:pt x="1" y="726"/>
                    <a:pt x="68" y="1077"/>
                    <a:pt x="335" y="1244"/>
                  </a:cubicBezTo>
                  <a:cubicBezTo>
                    <a:pt x="1003" y="1585"/>
                    <a:pt x="1729" y="1755"/>
                    <a:pt x="2454" y="1755"/>
                  </a:cubicBezTo>
                  <a:cubicBezTo>
                    <a:pt x="3326" y="1755"/>
                    <a:pt x="4197" y="1510"/>
                    <a:pt x="4963" y="1027"/>
                  </a:cubicBezTo>
                  <a:cubicBezTo>
                    <a:pt x="5214" y="860"/>
                    <a:pt x="5297" y="525"/>
                    <a:pt x="5164" y="275"/>
                  </a:cubicBezTo>
                  <a:cubicBezTo>
                    <a:pt x="5052" y="97"/>
                    <a:pt x="4867" y="0"/>
                    <a:pt x="4681"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26"/>
            <p:cNvSpPr/>
            <p:nvPr/>
          </p:nvSpPr>
          <p:spPr>
            <a:xfrm>
              <a:off x="5244419" y="1648360"/>
              <a:ext cx="554561" cy="664461"/>
            </a:xfrm>
            <a:custGeom>
              <a:rect b="b" l="l" r="r" t="t"/>
              <a:pathLst>
                <a:path extrusionOk="0" h="20732" w="17303">
                  <a:moveTo>
                    <a:pt x="17004" y="0"/>
                  </a:moveTo>
                  <a:cubicBezTo>
                    <a:pt x="16987" y="0"/>
                    <a:pt x="16969" y="2"/>
                    <a:pt x="16952" y="6"/>
                  </a:cubicBezTo>
                  <a:cubicBezTo>
                    <a:pt x="16784" y="39"/>
                    <a:pt x="16684" y="173"/>
                    <a:pt x="16701" y="323"/>
                  </a:cubicBezTo>
                  <a:cubicBezTo>
                    <a:pt x="16734" y="657"/>
                    <a:pt x="16751" y="992"/>
                    <a:pt x="16734" y="1309"/>
                  </a:cubicBezTo>
                  <a:cubicBezTo>
                    <a:pt x="16634" y="3899"/>
                    <a:pt x="16667" y="6405"/>
                    <a:pt x="16300" y="8945"/>
                  </a:cubicBezTo>
                  <a:cubicBezTo>
                    <a:pt x="15966" y="11251"/>
                    <a:pt x="15632" y="13540"/>
                    <a:pt x="14445" y="15545"/>
                  </a:cubicBezTo>
                  <a:cubicBezTo>
                    <a:pt x="13376" y="17316"/>
                    <a:pt x="11872" y="18970"/>
                    <a:pt x="9900" y="19705"/>
                  </a:cubicBezTo>
                  <a:cubicBezTo>
                    <a:pt x="9079" y="20013"/>
                    <a:pt x="8208" y="20164"/>
                    <a:pt x="7333" y="20164"/>
                  </a:cubicBezTo>
                  <a:cubicBezTo>
                    <a:pt x="7069" y="20164"/>
                    <a:pt x="6805" y="20150"/>
                    <a:pt x="6542" y="20123"/>
                  </a:cubicBezTo>
                  <a:cubicBezTo>
                    <a:pt x="6007" y="20039"/>
                    <a:pt x="5473" y="19922"/>
                    <a:pt x="4955" y="19739"/>
                  </a:cubicBezTo>
                  <a:cubicBezTo>
                    <a:pt x="4420" y="19555"/>
                    <a:pt x="3919" y="19304"/>
                    <a:pt x="3468" y="18970"/>
                  </a:cubicBezTo>
                  <a:cubicBezTo>
                    <a:pt x="1763" y="17750"/>
                    <a:pt x="677" y="15862"/>
                    <a:pt x="460" y="13774"/>
                  </a:cubicBezTo>
                  <a:cubicBezTo>
                    <a:pt x="444" y="13634"/>
                    <a:pt x="330" y="13563"/>
                    <a:pt x="221" y="13563"/>
                  </a:cubicBezTo>
                  <a:cubicBezTo>
                    <a:pt x="108" y="13563"/>
                    <a:pt x="1" y="13638"/>
                    <a:pt x="9" y="13790"/>
                  </a:cubicBezTo>
                  <a:cubicBezTo>
                    <a:pt x="26" y="14074"/>
                    <a:pt x="59" y="14342"/>
                    <a:pt x="109" y="14626"/>
                  </a:cubicBezTo>
                  <a:cubicBezTo>
                    <a:pt x="527" y="16798"/>
                    <a:pt x="1880" y="18686"/>
                    <a:pt x="3819" y="19772"/>
                  </a:cubicBezTo>
                  <a:cubicBezTo>
                    <a:pt x="4086" y="19906"/>
                    <a:pt x="4353" y="20006"/>
                    <a:pt x="4621" y="20140"/>
                  </a:cubicBezTo>
                  <a:cubicBezTo>
                    <a:pt x="4888" y="20273"/>
                    <a:pt x="5172" y="20373"/>
                    <a:pt x="5456" y="20440"/>
                  </a:cubicBezTo>
                  <a:cubicBezTo>
                    <a:pt x="6024" y="20591"/>
                    <a:pt x="6609" y="20691"/>
                    <a:pt x="7194" y="20724"/>
                  </a:cubicBezTo>
                  <a:cubicBezTo>
                    <a:pt x="7302" y="20729"/>
                    <a:pt x="7410" y="20731"/>
                    <a:pt x="7518" y="20731"/>
                  </a:cubicBezTo>
                  <a:cubicBezTo>
                    <a:pt x="8565" y="20731"/>
                    <a:pt x="9615" y="20512"/>
                    <a:pt x="10569" y="20073"/>
                  </a:cubicBezTo>
                  <a:cubicBezTo>
                    <a:pt x="12591" y="19170"/>
                    <a:pt x="14128" y="17399"/>
                    <a:pt x="15180" y="15495"/>
                  </a:cubicBezTo>
                  <a:cubicBezTo>
                    <a:pt x="16400" y="13306"/>
                    <a:pt x="16701" y="10866"/>
                    <a:pt x="16985" y="8393"/>
                  </a:cubicBezTo>
                  <a:cubicBezTo>
                    <a:pt x="17302" y="5687"/>
                    <a:pt x="17236" y="3331"/>
                    <a:pt x="17269" y="240"/>
                  </a:cubicBezTo>
                  <a:cubicBezTo>
                    <a:pt x="17254" y="107"/>
                    <a:pt x="17135" y="0"/>
                    <a:pt x="17004"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26"/>
            <p:cNvSpPr/>
            <p:nvPr/>
          </p:nvSpPr>
          <p:spPr>
            <a:xfrm>
              <a:off x="5050837" y="1439137"/>
              <a:ext cx="348640" cy="581066"/>
            </a:xfrm>
            <a:custGeom>
              <a:rect b="b" l="l" r="r" t="t"/>
              <a:pathLst>
                <a:path extrusionOk="0" h="18130" w="10878">
                  <a:moveTo>
                    <a:pt x="9524" y="1"/>
                  </a:moveTo>
                  <a:cubicBezTo>
                    <a:pt x="9341" y="368"/>
                    <a:pt x="9073" y="686"/>
                    <a:pt x="8722" y="920"/>
                  </a:cubicBezTo>
                  <a:cubicBezTo>
                    <a:pt x="7787" y="1488"/>
                    <a:pt x="6350" y="1555"/>
                    <a:pt x="5498" y="1855"/>
                  </a:cubicBezTo>
                  <a:cubicBezTo>
                    <a:pt x="4445" y="2223"/>
                    <a:pt x="4211" y="2457"/>
                    <a:pt x="3409" y="3142"/>
                  </a:cubicBezTo>
                  <a:cubicBezTo>
                    <a:pt x="3174" y="2186"/>
                    <a:pt x="2744" y="1605"/>
                    <a:pt x="2098" y="1605"/>
                  </a:cubicBezTo>
                  <a:cubicBezTo>
                    <a:pt x="2010" y="1605"/>
                    <a:pt x="1918" y="1616"/>
                    <a:pt x="1822" y="1638"/>
                  </a:cubicBezTo>
                  <a:cubicBezTo>
                    <a:pt x="970" y="1839"/>
                    <a:pt x="1421" y="4295"/>
                    <a:pt x="1939" y="4562"/>
                  </a:cubicBezTo>
                  <a:cubicBezTo>
                    <a:pt x="2177" y="4693"/>
                    <a:pt x="2369" y="4728"/>
                    <a:pt x="2507" y="4728"/>
                  </a:cubicBezTo>
                  <a:cubicBezTo>
                    <a:pt x="2670" y="4728"/>
                    <a:pt x="2757" y="4679"/>
                    <a:pt x="2757" y="4679"/>
                  </a:cubicBezTo>
                  <a:lnTo>
                    <a:pt x="2757" y="4679"/>
                  </a:lnTo>
                  <a:cubicBezTo>
                    <a:pt x="2757" y="4679"/>
                    <a:pt x="3092" y="8823"/>
                    <a:pt x="2707" y="9942"/>
                  </a:cubicBezTo>
                  <a:cubicBezTo>
                    <a:pt x="2323" y="11062"/>
                    <a:pt x="1170" y="11697"/>
                    <a:pt x="1" y="12081"/>
                  </a:cubicBezTo>
                  <a:cubicBezTo>
                    <a:pt x="1036" y="13986"/>
                    <a:pt x="4512" y="17495"/>
                    <a:pt x="6066" y="18129"/>
                  </a:cubicBezTo>
                  <a:cubicBezTo>
                    <a:pt x="7219" y="17845"/>
                    <a:pt x="8455" y="12131"/>
                    <a:pt x="8455" y="12131"/>
                  </a:cubicBezTo>
                  <a:cubicBezTo>
                    <a:pt x="8455" y="12131"/>
                    <a:pt x="7369" y="11964"/>
                    <a:pt x="6968" y="11530"/>
                  </a:cubicBezTo>
                  <a:cubicBezTo>
                    <a:pt x="6567" y="11045"/>
                    <a:pt x="6350" y="10427"/>
                    <a:pt x="6400" y="9809"/>
                  </a:cubicBezTo>
                  <a:cubicBezTo>
                    <a:pt x="6416" y="9547"/>
                    <a:pt x="6481" y="7919"/>
                    <a:pt x="7192" y="7919"/>
                  </a:cubicBezTo>
                  <a:cubicBezTo>
                    <a:pt x="7206" y="7919"/>
                    <a:pt x="7221" y="7919"/>
                    <a:pt x="7235" y="7921"/>
                  </a:cubicBezTo>
                  <a:cubicBezTo>
                    <a:pt x="7336" y="7921"/>
                    <a:pt x="7453" y="7937"/>
                    <a:pt x="7553" y="7954"/>
                  </a:cubicBezTo>
                  <a:cubicBezTo>
                    <a:pt x="7926" y="8026"/>
                    <a:pt x="8272" y="8062"/>
                    <a:pt x="8579" y="8062"/>
                  </a:cubicBezTo>
                  <a:cubicBezTo>
                    <a:pt x="9123" y="8062"/>
                    <a:pt x="9546" y="7950"/>
                    <a:pt x="9792" y="7737"/>
                  </a:cubicBezTo>
                  <a:cubicBezTo>
                    <a:pt x="10042" y="7520"/>
                    <a:pt x="10176" y="6400"/>
                    <a:pt x="10176" y="5682"/>
                  </a:cubicBezTo>
                  <a:cubicBezTo>
                    <a:pt x="10193" y="4980"/>
                    <a:pt x="10844" y="4930"/>
                    <a:pt x="10844" y="4679"/>
                  </a:cubicBezTo>
                  <a:cubicBezTo>
                    <a:pt x="10878" y="4128"/>
                    <a:pt x="10026" y="4646"/>
                    <a:pt x="10126" y="2323"/>
                  </a:cubicBezTo>
                  <a:cubicBezTo>
                    <a:pt x="10092" y="1037"/>
                    <a:pt x="9875" y="368"/>
                    <a:pt x="9524" y="1"/>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26"/>
            <p:cNvSpPr/>
            <p:nvPr/>
          </p:nvSpPr>
          <p:spPr>
            <a:xfrm>
              <a:off x="5050837" y="1565511"/>
              <a:ext cx="271015" cy="454693"/>
            </a:xfrm>
            <a:custGeom>
              <a:rect b="b" l="l" r="r" t="t"/>
              <a:pathLst>
                <a:path extrusionOk="0" h="14187" w="8456">
                  <a:moveTo>
                    <a:pt x="3275" y="1"/>
                  </a:moveTo>
                  <a:cubicBezTo>
                    <a:pt x="3175" y="619"/>
                    <a:pt x="2757" y="736"/>
                    <a:pt x="2757" y="736"/>
                  </a:cubicBezTo>
                  <a:cubicBezTo>
                    <a:pt x="2757" y="736"/>
                    <a:pt x="3092" y="4880"/>
                    <a:pt x="2707" y="5999"/>
                  </a:cubicBezTo>
                  <a:cubicBezTo>
                    <a:pt x="2323" y="7119"/>
                    <a:pt x="1170" y="7754"/>
                    <a:pt x="1" y="8138"/>
                  </a:cubicBezTo>
                  <a:cubicBezTo>
                    <a:pt x="1036" y="10043"/>
                    <a:pt x="4512" y="13552"/>
                    <a:pt x="6066" y="14186"/>
                  </a:cubicBezTo>
                  <a:cubicBezTo>
                    <a:pt x="7219" y="13902"/>
                    <a:pt x="8455" y="8188"/>
                    <a:pt x="8455" y="8188"/>
                  </a:cubicBezTo>
                  <a:cubicBezTo>
                    <a:pt x="8455" y="8188"/>
                    <a:pt x="7369" y="8021"/>
                    <a:pt x="6968" y="7587"/>
                  </a:cubicBezTo>
                  <a:cubicBezTo>
                    <a:pt x="6567" y="7102"/>
                    <a:pt x="6350" y="6484"/>
                    <a:pt x="6400" y="5866"/>
                  </a:cubicBezTo>
                  <a:cubicBezTo>
                    <a:pt x="6416" y="5604"/>
                    <a:pt x="6481" y="3976"/>
                    <a:pt x="7192" y="3976"/>
                  </a:cubicBezTo>
                  <a:cubicBezTo>
                    <a:pt x="7206" y="3976"/>
                    <a:pt x="7221" y="3976"/>
                    <a:pt x="7235" y="3978"/>
                  </a:cubicBezTo>
                  <a:cubicBezTo>
                    <a:pt x="6433" y="3827"/>
                    <a:pt x="4244" y="3226"/>
                    <a:pt x="3459" y="770"/>
                  </a:cubicBezTo>
                  <a:cubicBezTo>
                    <a:pt x="3426" y="602"/>
                    <a:pt x="3342" y="369"/>
                    <a:pt x="3275"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26"/>
            <p:cNvSpPr/>
            <p:nvPr/>
          </p:nvSpPr>
          <p:spPr>
            <a:xfrm>
              <a:off x="5109745" y="1507628"/>
              <a:ext cx="37531" cy="62209"/>
            </a:xfrm>
            <a:custGeom>
              <a:rect b="b" l="l" r="r" t="t"/>
              <a:pathLst>
                <a:path extrusionOk="0" h="1941" w="1171">
                  <a:moveTo>
                    <a:pt x="253" y="1"/>
                  </a:moveTo>
                  <a:cubicBezTo>
                    <a:pt x="89" y="1"/>
                    <a:pt x="0" y="103"/>
                    <a:pt x="0" y="103"/>
                  </a:cubicBezTo>
                  <a:cubicBezTo>
                    <a:pt x="6" y="103"/>
                    <a:pt x="12" y="102"/>
                    <a:pt x="18" y="102"/>
                  </a:cubicBezTo>
                  <a:cubicBezTo>
                    <a:pt x="604" y="102"/>
                    <a:pt x="686" y="921"/>
                    <a:pt x="686" y="921"/>
                  </a:cubicBezTo>
                  <a:cubicBezTo>
                    <a:pt x="619" y="921"/>
                    <a:pt x="535" y="938"/>
                    <a:pt x="452" y="955"/>
                  </a:cubicBezTo>
                  <a:cubicBezTo>
                    <a:pt x="84" y="1055"/>
                    <a:pt x="117" y="1941"/>
                    <a:pt x="652" y="1941"/>
                  </a:cubicBezTo>
                  <a:cubicBezTo>
                    <a:pt x="1170" y="1941"/>
                    <a:pt x="1103" y="504"/>
                    <a:pt x="602" y="136"/>
                  </a:cubicBezTo>
                  <a:cubicBezTo>
                    <a:pt x="463" y="33"/>
                    <a:pt x="346" y="1"/>
                    <a:pt x="253"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26"/>
            <p:cNvSpPr/>
            <p:nvPr/>
          </p:nvSpPr>
          <p:spPr>
            <a:xfrm>
              <a:off x="5285924" y="1489071"/>
              <a:ext cx="51985" cy="25608"/>
            </a:xfrm>
            <a:custGeom>
              <a:rect b="b" l="l" r="r" t="t"/>
              <a:pathLst>
                <a:path extrusionOk="0" h="799" w="1622">
                  <a:moveTo>
                    <a:pt x="792" y="1"/>
                  </a:moveTo>
                  <a:cubicBezTo>
                    <a:pt x="448" y="1"/>
                    <a:pt x="109" y="222"/>
                    <a:pt x="1" y="799"/>
                  </a:cubicBezTo>
                  <a:cubicBezTo>
                    <a:pt x="355" y="591"/>
                    <a:pt x="762" y="491"/>
                    <a:pt x="1171" y="491"/>
                  </a:cubicBezTo>
                  <a:cubicBezTo>
                    <a:pt x="1322" y="491"/>
                    <a:pt x="1473" y="504"/>
                    <a:pt x="1621" y="531"/>
                  </a:cubicBezTo>
                  <a:cubicBezTo>
                    <a:pt x="1488" y="222"/>
                    <a:pt x="1137" y="1"/>
                    <a:pt x="792"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26"/>
            <p:cNvSpPr/>
            <p:nvPr/>
          </p:nvSpPr>
          <p:spPr>
            <a:xfrm>
              <a:off x="5308967" y="1536057"/>
              <a:ext cx="28941" cy="28973"/>
            </a:xfrm>
            <a:custGeom>
              <a:rect b="b" l="l" r="r" t="t"/>
              <a:pathLst>
                <a:path extrusionOk="0" h="904" w="903">
                  <a:moveTo>
                    <a:pt x="468" y="1"/>
                  </a:moveTo>
                  <a:cubicBezTo>
                    <a:pt x="384" y="1"/>
                    <a:pt x="301" y="18"/>
                    <a:pt x="234" y="51"/>
                  </a:cubicBezTo>
                  <a:cubicBezTo>
                    <a:pt x="201" y="85"/>
                    <a:pt x="167" y="101"/>
                    <a:pt x="134" y="135"/>
                  </a:cubicBezTo>
                  <a:cubicBezTo>
                    <a:pt x="84" y="185"/>
                    <a:pt x="33" y="252"/>
                    <a:pt x="17" y="335"/>
                  </a:cubicBezTo>
                  <a:cubicBezTo>
                    <a:pt x="17" y="369"/>
                    <a:pt x="0" y="402"/>
                    <a:pt x="0" y="435"/>
                  </a:cubicBezTo>
                  <a:cubicBezTo>
                    <a:pt x="0" y="686"/>
                    <a:pt x="201" y="887"/>
                    <a:pt x="434" y="903"/>
                  </a:cubicBezTo>
                  <a:cubicBezTo>
                    <a:pt x="518" y="903"/>
                    <a:pt x="602" y="887"/>
                    <a:pt x="668" y="853"/>
                  </a:cubicBezTo>
                  <a:cubicBezTo>
                    <a:pt x="702" y="820"/>
                    <a:pt x="735" y="803"/>
                    <a:pt x="769" y="786"/>
                  </a:cubicBezTo>
                  <a:cubicBezTo>
                    <a:pt x="819" y="719"/>
                    <a:pt x="869" y="653"/>
                    <a:pt x="886" y="569"/>
                  </a:cubicBezTo>
                  <a:cubicBezTo>
                    <a:pt x="886" y="536"/>
                    <a:pt x="902" y="502"/>
                    <a:pt x="902" y="469"/>
                  </a:cubicBezTo>
                  <a:cubicBezTo>
                    <a:pt x="902" y="285"/>
                    <a:pt x="802" y="118"/>
                    <a:pt x="635" y="34"/>
                  </a:cubicBezTo>
                  <a:cubicBezTo>
                    <a:pt x="585" y="18"/>
                    <a:pt x="518" y="1"/>
                    <a:pt x="468"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26"/>
            <p:cNvSpPr/>
            <p:nvPr/>
          </p:nvSpPr>
          <p:spPr>
            <a:xfrm>
              <a:off x="5295571" y="1624418"/>
              <a:ext cx="61600" cy="29742"/>
            </a:xfrm>
            <a:custGeom>
              <a:rect b="b" l="l" r="r" t="t"/>
              <a:pathLst>
                <a:path extrusionOk="0" h="928" w="1922">
                  <a:moveTo>
                    <a:pt x="0" y="1"/>
                  </a:moveTo>
                  <a:lnTo>
                    <a:pt x="0" y="1"/>
                  </a:lnTo>
                  <a:cubicBezTo>
                    <a:pt x="50" y="469"/>
                    <a:pt x="401" y="836"/>
                    <a:pt x="869" y="920"/>
                  </a:cubicBezTo>
                  <a:cubicBezTo>
                    <a:pt x="906" y="925"/>
                    <a:pt x="941" y="927"/>
                    <a:pt x="976" y="927"/>
                  </a:cubicBezTo>
                  <a:cubicBezTo>
                    <a:pt x="1537" y="927"/>
                    <a:pt x="1922" y="335"/>
                    <a:pt x="1922" y="335"/>
                  </a:cubicBezTo>
                  <a:cubicBezTo>
                    <a:pt x="1922" y="335"/>
                    <a:pt x="1504" y="302"/>
                    <a:pt x="936" y="235"/>
                  </a:cubicBezTo>
                  <a:cubicBezTo>
                    <a:pt x="602" y="201"/>
                    <a:pt x="301" y="11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27"/>
          <p:cNvSpPr txBox="1"/>
          <p:nvPr>
            <p:ph type="title"/>
          </p:nvPr>
        </p:nvSpPr>
        <p:spPr>
          <a:xfrm>
            <a:off x="5056505" y="539750"/>
            <a:ext cx="3583940" cy="1227455"/>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a:t>Thanks</a:t>
            </a:r>
            <a:endParaRPr/>
          </a:p>
        </p:txBody>
      </p:sp>
      <p:sp>
        <p:nvSpPr>
          <p:cNvPr id="891" name="Google Shape;891;p27"/>
          <p:cNvSpPr txBox="1"/>
          <p:nvPr/>
        </p:nvSpPr>
        <p:spPr>
          <a:xfrm>
            <a:off x="5443200" y="4284900"/>
            <a:ext cx="2538000" cy="32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Hind"/>
                <a:ea typeface="Hind"/>
                <a:cs typeface="Hind"/>
                <a:sym typeface="Hind"/>
              </a:rPr>
              <a:t>Please keep this slide for attribution.</a:t>
            </a:r>
            <a:endParaRPr b="0" i="0" sz="800" u="none" cap="none" strike="noStrike">
              <a:solidFill>
                <a:schemeClr val="dk1"/>
              </a:solidFill>
              <a:latin typeface="Hind"/>
              <a:ea typeface="Hind"/>
              <a:cs typeface="Hind"/>
              <a:sym typeface="Hind"/>
            </a:endParaRPr>
          </a:p>
        </p:txBody>
      </p:sp>
      <p:grpSp>
        <p:nvGrpSpPr>
          <p:cNvPr id="892" name="Google Shape;892;p27"/>
          <p:cNvGrpSpPr/>
          <p:nvPr/>
        </p:nvGrpSpPr>
        <p:grpSpPr>
          <a:xfrm flipH="1" rot="-150418">
            <a:off x="1247704" y="272495"/>
            <a:ext cx="1991567" cy="4780236"/>
            <a:chOff x="2714675" y="237925"/>
            <a:chExt cx="2177825" cy="5227300"/>
          </a:xfrm>
        </p:grpSpPr>
        <p:sp>
          <p:nvSpPr>
            <p:cNvPr id="893" name="Google Shape;893;p27"/>
            <p:cNvSpPr/>
            <p:nvPr/>
          </p:nvSpPr>
          <p:spPr>
            <a:xfrm>
              <a:off x="4179775" y="5184425"/>
              <a:ext cx="712725" cy="280800"/>
            </a:xfrm>
            <a:custGeom>
              <a:rect b="b" l="l" r="r" t="t"/>
              <a:pathLst>
                <a:path extrusionOk="0" h="11232" w="28509">
                  <a:moveTo>
                    <a:pt x="10740" y="1"/>
                  </a:moveTo>
                  <a:lnTo>
                    <a:pt x="0" y="818"/>
                  </a:lnTo>
                  <a:lnTo>
                    <a:pt x="794" y="6188"/>
                  </a:lnTo>
                  <a:lnTo>
                    <a:pt x="1541" y="11231"/>
                  </a:lnTo>
                  <a:lnTo>
                    <a:pt x="28508" y="11231"/>
                  </a:lnTo>
                  <a:cubicBezTo>
                    <a:pt x="27014" y="9013"/>
                    <a:pt x="24726" y="7472"/>
                    <a:pt x="22087" y="6935"/>
                  </a:cubicBezTo>
                  <a:cubicBezTo>
                    <a:pt x="20150" y="6538"/>
                    <a:pt x="18258" y="5954"/>
                    <a:pt x="16437" y="5184"/>
                  </a:cubicBezTo>
                  <a:cubicBezTo>
                    <a:pt x="10927" y="2826"/>
                    <a:pt x="10740" y="1"/>
                    <a:pt x="10740" y="1"/>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27"/>
            <p:cNvSpPr/>
            <p:nvPr/>
          </p:nvSpPr>
          <p:spPr>
            <a:xfrm>
              <a:off x="4199600" y="5314000"/>
              <a:ext cx="692900" cy="151225"/>
            </a:xfrm>
            <a:custGeom>
              <a:rect b="b" l="l" r="r" t="t"/>
              <a:pathLst>
                <a:path extrusionOk="0" h="6049" w="27716">
                  <a:moveTo>
                    <a:pt x="15644" y="1"/>
                  </a:moveTo>
                  <a:cubicBezTo>
                    <a:pt x="14570" y="1168"/>
                    <a:pt x="13519" y="2569"/>
                    <a:pt x="13006" y="3993"/>
                  </a:cubicBezTo>
                  <a:cubicBezTo>
                    <a:pt x="6515" y="3433"/>
                    <a:pt x="2546" y="1729"/>
                    <a:pt x="1" y="1005"/>
                  </a:cubicBezTo>
                  <a:lnTo>
                    <a:pt x="1" y="1005"/>
                  </a:lnTo>
                  <a:lnTo>
                    <a:pt x="748" y="6048"/>
                  </a:lnTo>
                  <a:lnTo>
                    <a:pt x="27715" y="6048"/>
                  </a:lnTo>
                  <a:cubicBezTo>
                    <a:pt x="26221" y="3830"/>
                    <a:pt x="23933" y="2289"/>
                    <a:pt x="21294" y="1752"/>
                  </a:cubicBezTo>
                  <a:cubicBezTo>
                    <a:pt x="19357" y="1355"/>
                    <a:pt x="17465" y="771"/>
                    <a:pt x="15644"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27"/>
            <p:cNvSpPr/>
            <p:nvPr/>
          </p:nvSpPr>
          <p:spPr>
            <a:xfrm>
              <a:off x="3899000" y="2851950"/>
              <a:ext cx="644425" cy="2504100"/>
            </a:xfrm>
            <a:custGeom>
              <a:rect b="b" l="l" r="r" t="t"/>
              <a:pathLst>
                <a:path extrusionOk="0" h="100164" w="25777">
                  <a:moveTo>
                    <a:pt x="17558" y="0"/>
                  </a:moveTo>
                  <a:lnTo>
                    <a:pt x="1" y="187"/>
                  </a:lnTo>
                  <a:lnTo>
                    <a:pt x="561" y="6701"/>
                  </a:lnTo>
                  <a:lnTo>
                    <a:pt x="8850" y="100164"/>
                  </a:lnTo>
                  <a:lnTo>
                    <a:pt x="25777" y="94280"/>
                  </a:lnTo>
                  <a:lnTo>
                    <a:pt x="18142" y="6701"/>
                  </a:lnTo>
                  <a:lnTo>
                    <a:pt x="17558" y="0"/>
                  </a:ln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27"/>
            <p:cNvSpPr/>
            <p:nvPr/>
          </p:nvSpPr>
          <p:spPr>
            <a:xfrm>
              <a:off x="3163525" y="5184425"/>
              <a:ext cx="683550" cy="280800"/>
            </a:xfrm>
            <a:custGeom>
              <a:rect b="b" l="l" r="r" t="t"/>
              <a:pathLst>
                <a:path extrusionOk="0" h="11232" w="27342">
                  <a:moveTo>
                    <a:pt x="16508" y="1"/>
                  </a:moveTo>
                  <a:cubicBezTo>
                    <a:pt x="16508" y="1"/>
                    <a:pt x="16648" y="2826"/>
                    <a:pt x="11395" y="5184"/>
                  </a:cubicBezTo>
                  <a:cubicBezTo>
                    <a:pt x="9644" y="5954"/>
                    <a:pt x="7799" y="6538"/>
                    <a:pt x="5931" y="6935"/>
                  </a:cubicBezTo>
                  <a:cubicBezTo>
                    <a:pt x="1542" y="7916"/>
                    <a:pt x="1" y="11231"/>
                    <a:pt x="1" y="11231"/>
                  </a:cubicBezTo>
                  <a:lnTo>
                    <a:pt x="26968" y="11231"/>
                  </a:lnTo>
                  <a:lnTo>
                    <a:pt x="27155" y="6188"/>
                  </a:lnTo>
                  <a:lnTo>
                    <a:pt x="27342" y="818"/>
                  </a:lnTo>
                  <a:lnTo>
                    <a:pt x="16508" y="1"/>
                  </a:ln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27"/>
            <p:cNvSpPr/>
            <p:nvPr/>
          </p:nvSpPr>
          <p:spPr>
            <a:xfrm>
              <a:off x="3163525" y="5314000"/>
              <a:ext cx="678875" cy="151225"/>
            </a:xfrm>
            <a:custGeom>
              <a:rect b="b" l="l" r="r" t="t"/>
              <a:pathLst>
                <a:path extrusionOk="0" h="6049" w="27155">
                  <a:moveTo>
                    <a:pt x="11395" y="1"/>
                  </a:moveTo>
                  <a:cubicBezTo>
                    <a:pt x="9644" y="771"/>
                    <a:pt x="7799" y="1355"/>
                    <a:pt x="5931" y="1752"/>
                  </a:cubicBezTo>
                  <a:cubicBezTo>
                    <a:pt x="1542" y="2733"/>
                    <a:pt x="1" y="6048"/>
                    <a:pt x="1" y="6048"/>
                  </a:cubicBezTo>
                  <a:lnTo>
                    <a:pt x="26968" y="6048"/>
                  </a:lnTo>
                  <a:lnTo>
                    <a:pt x="27155" y="1005"/>
                  </a:lnTo>
                  <a:lnTo>
                    <a:pt x="27155" y="1005"/>
                  </a:lnTo>
                  <a:cubicBezTo>
                    <a:pt x="24680" y="1729"/>
                    <a:pt x="20898" y="3433"/>
                    <a:pt x="14477" y="3993"/>
                  </a:cubicBezTo>
                  <a:cubicBezTo>
                    <a:pt x="13823" y="2569"/>
                    <a:pt x="12586" y="1168"/>
                    <a:pt x="11395"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27"/>
            <p:cNvSpPr/>
            <p:nvPr/>
          </p:nvSpPr>
          <p:spPr>
            <a:xfrm>
              <a:off x="3427950" y="2851950"/>
              <a:ext cx="495600" cy="2504100"/>
            </a:xfrm>
            <a:custGeom>
              <a:rect b="b" l="l" r="r" t="t"/>
              <a:pathLst>
                <a:path extrusionOk="0" h="100164" w="19824">
                  <a:moveTo>
                    <a:pt x="1" y="0"/>
                  </a:moveTo>
                  <a:lnTo>
                    <a:pt x="164" y="6701"/>
                  </a:lnTo>
                  <a:lnTo>
                    <a:pt x="2242" y="94280"/>
                  </a:lnTo>
                  <a:lnTo>
                    <a:pt x="19823" y="100164"/>
                  </a:lnTo>
                  <a:lnTo>
                    <a:pt x="17722" y="6701"/>
                  </a:lnTo>
                  <a:lnTo>
                    <a:pt x="17582" y="187"/>
                  </a:lnTo>
                  <a:lnTo>
                    <a:pt x="1" y="0"/>
                  </a:ln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27"/>
            <p:cNvSpPr/>
            <p:nvPr/>
          </p:nvSpPr>
          <p:spPr>
            <a:xfrm>
              <a:off x="2714675" y="668875"/>
              <a:ext cx="289525" cy="692900"/>
            </a:xfrm>
            <a:custGeom>
              <a:rect b="b" l="l" r="r" t="t"/>
              <a:pathLst>
                <a:path extrusionOk="0" h="27716" w="11581">
                  <a:moveTo>
                    <a:pt x="9409" y="9153"/>
                  </a:moveTo>
                  <a:cubicBezTo>
                    <a:pt x="9409" y="9153"/>
                    <a:pt x="9573" y="1986"/>
                    <a:pt x="8872" y="982"/>
                  </a:cubicBezTo>
                  <a:cubicBezTo>
                    <a:pt x="8149" y="1"/>
                    <a:pt x="7425" y="585"/>
                    <a:pt x="7168" y="1285"/>
                  </a:cubicBezTo>
                  <a:cubicBezTo>
                    <a:pt x="6911" y="1962"/>
                    <a:pt x="6911" y="8266"/>
                    <a:pt x="6911" y="8266"/>
                  </a:cubicBezTo>
                  <a:cubicBezTo>
                    <a:pt x="6444" y="7799"/>
                    <a:pt x="5720" y="7659"/>
                    <a:pt x="5113" y="7963"/>
                  </a:cubicBezTo>
                  <a:cubicBezTo>
                    <a:pt x="3993" y="8430"/>
                    <a:pt x="1891" y="8873"/>
                    <a:pt x="1471" y="9714"/>
                  </a:cubicBezTo>
                  <a:cubicBezTo>
                    <a:pt x="1027" y="10554"/>
                    <a:pt x="0" y="11558"/>
                    <a:pt x="304" y="12539"/>
                  </a:cubicBezTo>
                  <a:cubicBezTo>
                    <a:pt x="631" y="13496"/>
                    <a:pt x="1168" y="17185"/>
                    <a:pt x="2732" y="18913"/>
                  </a:cubicBezTo>
                  <a:cubicBezTo>
                    <a:pt x="4273" y="20664"/>
                    <a:pt x="3946" y="27715"/>
                    <a:pt x="3946" y="27715"/>
                  </a:cubicBezTo>
                  <a:lnTo>
                    <a:pt x="10950" y="27435"/>
                  </a:lnTo>
                  <a:cubicBezTo>
                    <a:pt x="10950" y="27435"/>
                    <a:pt x="9876" y="23676"/>
                    <a:pt x="9783" y="20711"/>
                  </a:cubicBezTo>
                  <a:cubicBezTo>
                    <a:pt x="9736" y="19380"/>
                    <a:pt x="10367" y="18586"/>
                    <a:pt x="10787" y="16531"/>
                  </a:cubicBezTo>
                  <a:cubicBezTo>
                    <a:pt x="11231" y="14477"/>
                    <a:pt x="11581" y="12376"/>
                    <a:pt x="10600" y="11115"/>
                  </a:cubicBezTo>
                  <a:cubicBezTo>
                    <a:pt x="10017" y="10368"/>
                    <a:pt x="9596" y="9247"/>
                    <a:pt x="9409" y="9130"/>
                  </a:cubicBezTo>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27"/>
            <p:cNvSpPr/>
            <p:nvPr/>
          </p:nvSpPr>
          <p:spPr>
            <a:xfrm>
              <a:off x="2750050" y="954325"/>
              <a:ext cx="77300" cy="95625"/>
            </a:xfrm>
            <a:custGeom>
              <a:rect b="b" l="l" r="r" t="t"/>
              <a:pathLst>
                <a:path extrusionOk="0" h="3825" w="3092">
                  <a:moveTo>
                    <a:pt x="258" y="0"/>
                  </a:moveTo>
                  <a:cubicBezTo>
                    <a:pt x="125" y="0"/>
                    <a:pt x="0" y="153"/>
                    <a:pt x="79" y="327"/>
                  </a:cubicBezTo>
                  <a:cubicBezTo>
                    <a:pt x="383" y="864"/>
                    <a:pt x="733" y="1378"/>
                    <a:pt x="1107" y="1868"/>
                  </a:cubicBezTo>
                  <a:cubicBezTo>
                    <a:pt x="1317" y="2172"/>
                    <a:pt x="1504" y="2498"/>
                    <a:pt x="1644" y="2849"/>
                  </a:cubicBezTo>
                  <a:cubicBezTo>
                    <a:pt x="1714" y="3129"/>
                    <a:pt x="1761" y="3409"/>
                    <a:pt x="1761" y="3713"/>
                  </a:cubicBezTo>
                  <a:cubicBezTo>
                    <a:pt x="1778" y="3781"/>
                    <a:pt x="1832" y="3824"/>
                    <a:pt x="1897" y="3824"/>
                  </a:cubicBezTo>
                  <a:cubicBezTo>
                    <a:pt x="1921" y="3824"/>
                    <a:pt x="1946" y="3818"/>
                    <a:pt x="1971" y="3806"/>
                  </a:cubicBezTo>
                  <a:cubicBezTo>
                    <a:pt x="3091" y="3222"/>
                    <a:pt x="733" y="701"/>
                    <a:pt x="430" y="117"/>
                  </a:cubicBezTo>
                  <a:cubicBezTo>
                    <a:pt x="385" y="34"/>
                    <a:pt x="320" y="0"/>
                    <a:pt x="258"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27"/>
            <p:cNvSpPr/>
            <p:nvPr/>
          </p:nvSpPr>
          <p:spPr>
            <a:xfrm>
              <a:off x="2781800" y="923650"/>
              <a:ext cx="56625" cy="113075"/>
            </a:xfrm>
            <a:custGeom>
              <a:rect b="b" l="l" r="r" t="t"/>
              <a:pathLst>
                <a:path extrusionOk="0" h="4523" w="2265">
                  <a:moveTo>
                    <a:pt x="222" y="1"/>
                  </a:moveTo>
                  <a:cubicBezTo>
                    <a:pt x="112" y="1"/>
                    <a:pt x="1" y="148"/>
                    <a:pt x="70" y="270"/>
                  </a:cubicBezTo>
                  <a:cubicBezTo>
                    <a:pt x="514" y="924"/>
                    <a:pt x="864" y="1647"/>
                    <a:pt x="1144" y="2395"/>
                  </a:cubicBezTo>
                  <a:cubicBezTo>
                    <a:pt x="1354" y="3072"/>
                    <a:pt x="1261" y="3889"/>
                    <a:pt x="1658" y="4473"/>
                  </a:cubicBezTo>
                  <a:cubicBezTo>
                    <a:pt x="1690" y="4505"/>
                    <a:pt x="1733" y="4523"/>
                    <a:pt x="1774" y="4523"/>
                  </a:cubicBezTo>
                  <a:cubicBezTo>
                    <a:pt x="1821" y="4523"/>
                    <a:pt x="1866" y="4499"/>
                    <a:pt x="1891" y="4449"/>
                  </a:cubicBezTo>
                  <a:cubicBezTo>
                    <a:pt x="2265" y="3842"/>
                    <a:pt x="1891" y="2885"/>
                    <a:pt x="1635" y="2255"/>
                  </a:cubicBezTo>
                  <a:cubicBezTo>
                    <a:pt x="1308" y="1461"/>
                    <a:pt x="864" y="737"/>
                    <a:pt x="327" y="60"/>
                  </a:cubicBezTo>
                  <a:cubicBezTo>
                    <a:pt x="297" y="18"/>
                    <a:pt x="260" y="1"/>
                    <a:pt x="222"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27"/>
            <p:cNvSpPr/>
            <p:nvPr/>
          </p:nvSpPr>
          <p:spPr>
            <a:xfrm>
              <a:off x="2821175" y="898425"/>
              <a:ext cx="45875" cy="125450"/>
            </a:xfrm>
            <a:custGeom>
              <a:rect b="b" l="l" r="r" t="t"/>
              <a:pathLst>
                <a:path extrusionOk="0" h="5018" w="1835">
                  <a:moveTo>
                    <a:pt x="163" y="0"/>
                  </a:moveTo>
                  <a:cubicBezTo>
                    <a:pt x="79" y="0"/>
                    <a:pt x="1" y="58"/>
                    <a:pt x="13" y="182"/>
                  </a:cubicBezTo>
                  <a:cubicBezTo>
                    <a:pt x="153" y="905"/>
                    <a:pt x="363" y="1653"/>
                    <a:pt x="620" y="2353"/>
                  </a:cubicBezTo>
                  <a:cubicBezTo>
                    <a:pt x="760" y="2773"/>
                    <a:pt x="853" y="3170"/>
                    <a:pt x="923" y="3590"/>
                  </a:cubicBezTo>
                  <a:cubicBezTo>
                    <a:pt x="970" y="4011"/>
                    <a:pt x="760" y="4384"/>
                    <a:pt x="807" y="4781"/>
                  </a:cubicBezTo>
                  <a:cubicBezTo>
                    <a:pt x="828" y="4909"/>
                    <a:pt x="908" y="5018"/>
                    <a:pt x="1028" y="5018"/>
                  </a:cubicBezTo>
                  <a:cubicBezTo>
                    <a:pt x="1040" y="5018"/>
                    <a:pt x="1051" y="5017"/>
                    <a:pt x="1064" y="5015"/>
                  </a:cubicBezTo>
                  <a:cubicBezTo>
                    <a:pt x="1834" y="4851"/>
                    <a:pt x="1717" y="3731"/>
                    <a:pt x="1577" y="3077"/>
                  </a:cubicBezTo>
                  <a:cubicBezTo>
                    <a:pt x="1367" y="2003"/>
                    <a:pt x="643" y="1162"/>
                    <a:pt x="340" y="135"/>
                  </a:cubicBezTo>
                  <a:cubicBezTo>
                    <a:pt x="318" y="47"/>
                    <a:pt x="238" y="0"/>
                    <a:pt x="163"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27"/>
            <p:cNvSpPr/>
            <p:nvPr/>
          </p:nvSpPr>
          <p:spPr>
            <a:xfrm>
              <a:off x="2869750" y="891875"/>
              <a:ext cx="84850" cy="189575"/>
            </a:xfrm>
            <a:custGeom>
              <a:rect b="b" l="l" r="r" t="t"/>
              <a:pathLst>
                <a:path extrusionOk="0" h="7583" w="3394">
                  <a:moveTo>
                    <a:pt x="123" y="1"/>
                  </a:moveTo>
                  <a:cubicBezTo>
                    <a:pt x="59" y="1"/>
                    <a:pt x="1" y="72"/>
                    <a:pt x="31" y="163"/>
                  </a:cubicBezTo>
                  <a:cubicBezTo>
                    <a:pt x="195" y="747"/>
                    <a:pt x="311" y="1307"/>
                    <a:pt x="428" y="1891"/>
                  </a:cubicBezTo>
                  <a:cubicBezTo>
                    <a:pt x="288" y="2031"/>
                    <a:pt x="218" y="2218"/>
                    <a:pt x="241" y="2405"/>
                  </a:cubicBezTo>
                  <a:cubicBezTo>
                    <a:pt x="265" y="2662"/>
                    <a:pt x="358" y="2895"/>
                    <a:pt x="475" y="3082"/>
                  </a:cubicBezTo>
                  <a:cubicBezTo>
                    <a:pt x="521" y="3152"/>
                    <a:pt x="568" y="3245"/>
                    <a:pt x="615" y="3315"/>
                  </a:cubicBezTo>
                  <a:cubicBezTo>
                    <a:pt x="615" y="3829"/>
                    <a:pt x="545" y="4319"/>
                    <a:pt x="568" y="4810"/>
                  </a:cubicBezTo>
                  <a:cubicBezTo>
                    <a:pt x="583" y="4911"/>
                    <a:pt x="661" y="4968"/>
                    <a:pt x="740" y="4968"/>
                  </a:cubicBezTo>
                  <a:cubicBezTo>
                    <a:pt x="788" y="4968"/>
                    <a:pt x="836" y="4947"/>
                    <a:pt x="872" y="4903"/>
                  </a:cubicBezTo>
                  <a:cubicBezTo>
                    <a:pt x="1035" y="4693"/>
                    <a:pt x="1152" y="4459"/>
                    <a:pt x="1222" y="4203"/>
                  </a:cubicBezTo>
                  <a:cubicBezTo>
                    <a:pt x="1269" y="4249"/>
                    <a:pt x="1292" y="4273"/>
                    <a:pt x="1339" y="4319"/>
                  </a:cubicBezTo>
                  <a:cubicBezTo>
                    <a:pt x="1876" y="4926"/>
                    <a:pt x="2273" y="5650"/>
                    <a:pt x="2529" y="6421"/>
                  </a:cubicBezTo>
                  <a:cubicBezTo>
                    <a:pt x="2669" y="6888"/>
                    <a:pt x="2693" y="7145"/>
                    <a:pt x="2996" y="7518"/>
                  </a:cubicBezTo>
                  <a:cubicBezTo>
                    <a:pt x="3027" y="7564"/>
                    <a:pt x="3067" y="7582"/>
                    <a:pt x="3108" y="7582"/>
                  </a:cubicBezTo>
                  <a:cubicBezTo>
                    <a:pt x="3192" y="7582"/>
                    <a:pt x="3277" y="7503"/>
                    <a:pt x="3277" y="7425"/>
                  </a:cubicBezTo>
                  <a:cubicBezTo>
                    <a:pt x="3393" y="6421"/>
                    <a:pt x="2833" y="5370"/>
                    <a:pt x="2273" y="4553"/>
                  </a:cubicBezTo>
                  <a:cubicBezTo>
                    <a:pt x="1969" y="4156"/>
                    <a:pt x="1666" y="3782"/>
                    <a:pt x="1339" y="3409"/>
                  </a:cubicBezTo>
                  <a:cubicBezTo>
                    <a:pt x="1245" y="3315"/>
                    <a:pt x="1152" y="3199"/>
                    <a:pt x="1082" y="3105"/>
                  </a:cubicBezTo>
                  <a:cubicBezTo>
                    <a:pt x="988" y="2942"/>
                    <a:pt x="872" y="2802"/>
                    <a:pt x="825" y="2662"/>
                  </a:cubicBezTo>
                  <a:cubicBezTo>
                    <a:pt x="802" y="2615"/>
                    <a:pt x="802" y="2592"/>
                    <a:pt x="802" y="2568"/>
                  </a:cubicBezTo>
                  <a:cubicBezTo>
                    <a:pt x="778" y="2545"/>
                    <a:pt x="778" y="2545"/>
                    <a:pt x="778" y="2545"/>
                  </a:cubicBezTo>
                  <a:cubicBezTo>
                    <a:pt x="732" y="2311"/>
                    <a:pt x="825" y="2148"/>
                    <a:pt x="1105" y="2055"/>
                  </a:cubicBezTo>
                  <a:cubicBezTo>
                    <a:pt x="1188" y="2029"/>
                    <a:pt x="1280" y="2019"/>
                    <a:pt x="1376" y="2019"/>
                  </a:cubicBezTo>
                  <a:cubicBezTo>
                    <a:pt x="1904" y="2019"/>
                    <a:pt x="2567" y="2342"/>
                    <a:pt x="2646" y="2381"/>
                  </a:cubicBezTo>
                  <a:cubicBezTo>
                    <a:pt x="2661" y="2390"/>
                    <a:pt x="2676" y="2394"/>
                    <a:pt x="2690" y="2394"/>
                  </a:cubicBezTo>
                  <a:cubicBezTo>
                    <a:pt x="2836" y="2394"/>
                    <a:pt x="2960" y="1997"/>
                    <a:pt x="2833" y="1891"/>
                  </a:cubicBezTo>
                  <a:cubicBezTo>
                    <a:pt x="2531" y="1678"/>
                    <a:pt x="1934" y="1546"/>
                    <a:pt x="1408" y="1546"/>
                  </a:cubicBezTo>
                  <a:cubicBezTo>
                    <a:pt x="1241" y="1546"/>
                    <a:pt x="1082" y="1560"/>
                    <a:pt x="942" y="1588"/>
                  </a:cubicBezTo>
                  <a:cubicBezTo>
                    <a:pt x="755" y="1074"/>
                    <a:pt x="498" y="560"/>
                    <a:pt x="218" y="70"/>
                  </a:cubicBezTo>
                  <a:cubicBezTo>
                    <a:pt x="194" y="21"/>
                    <a:pt x="158" y="1"/>
                    <a:pt x="123"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27"/>
            <p:cNvSpPr/>
            <p:nvPr/>
          </p:nvSpPr>
          <p:spPr>
            <a:xfrm>
              <a:off x="2761950" y="1155700"/>
              <a:ext cx="921700" cy="1060025"/>
            </a:xfrm>
            <a:custGeom>
              <a:rect b="b" l="l" r="r" t="t"/>
              <a:pathLst>
                <a:path extrusionOk="0" h="42401" w="36868">
                  <a:moveTo>
                    <a:pt x="31310" y="23395"/>
                  </a:moveTo>
                  <a:lnTo>
                    <a:pt x="36867" y="0"/>
                  </a:lnTo>
                  <a:cubicBezTo>
                    <a:pt x="36867" y="0"/>
                    <a:pt x="29045" y="2429"/>
                    <a:pt x="26290" y="4483"/>
                  </a:cubicBezTo>
                  <a:cubicBezTo>
                    <a:pt x="23512" y="6538"/>
                    <a:pt x="15247" y="24726"/>
                    <a:pt x="14336" y="24282"/>
                  </a:cubicBezTo>
                  <a:cubicBezTo>
                    <a:pt x="13402" y="23839"/>
                    <a:pt x="10367" y="1051"/>
                    <a:pt x="10367" y="1051"/>
                  </a:cubicBezTo>
                  <a:cubicBezTo>
                    <a:pt x="8709" y="1915"/>
                    <a:pt x="6911" y="2522"/>
                    <a:pt x="5067" y="2825"/>
                  </a:cubicBezTo>
                  <a:cubicBezTo>
                    <a:pt x="3363" y="3036"/>
                    <a:pt x="1681" y="3362"/>
                    <a:pt x="0" y="3759"/>
                  </a:cubicBezTo>
                  <a:cubicBezTo>
                    <a:pt x="0" y="3759"/>
                    <a:pt x="2172" y="31474"/>
                    <a:pt x="4623" y="35793"/>
                  </a:cubicBezTo>
                  <a:cubicBezTo>
                    <a:pt x="7052" y="40113"/>
                    <a:pt x="13449" y="42401"/>
                    <a:pt x="17605" y="39435"/>
                  </a:cubicBezTo>
                  <a:cubicBezTo>
                    <a:pt x="26244" y="33295"/>
                    <a:pt x="31310" y="23395"/>
                    <a:pt x="31310" y="23395"/>
                  </a:cubicBezTo>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27"/>
            <p:cNvSpPr/>
            <p:nvPr/>
          </p:nvSpPr>
          <p:spPr>
            <a:xfrm>
              <a:off x="3317050" y="1112450"/>
              <a:ext cx="1203625" cy="2226300"/>
            </a:xfrm>
            <a:custGeom>
              <a:rect b="b" l="l" r="r" t="t"/>
              <a:pathLst>
                <a:path extrusionOk="0" h="89052" w="48145">
                  <a:moveTo>
                    <a:pt x="26237" y="1"/>
                  </a:moveTo>
                  <a:cubicBezTo>
                    <a:pt x="22628" y="1"/>
                    <a:pt x="20827" y="750"/>
                    <a:pt x="20827" y="750"/>
                  </a:cubicBezTo>
                  <a:cubicBezTo>
                    <a:pt x="20827" y="750"/>
                    <a:pt x="5044" y="2081"/>
                    <a:pt x="4600" y="8688"/>
                  </a:cubicBezTo>
                  <a:cubicBezTo>
                    <a:pt x="4273" y="13755"/>
                    <a:pt x="2219" y="54310"/>
                    <a:pt x="2662" y="57089"/>
                  </a:cubicBezTo>
                  <a:cubicBezTo>
                    <a:pt x="3082" y="59867"/>
                    <a:pt x="0" y="85644"/>
                    <a:pt x="1004" y="87909"/>
                  </a:cubicBezTo>
                  <a:cubicBezTo>
                    <a:pt x="1373" y="88732"/>
                    <a:pt x="7300" y="89052"/>
                    <a:pt x="14747" y="89052"/>
                  </a:cubicBezTo>
                  <a:cubicBezTo>
                    <a:pt x="27563" y="89052"/>
                    <a:pt x="44881" y="88106"/>
                    <a:pt x="46136" y="87161"/>
                  </a:cubicBezTo>
                  <a:cubicBezTo>
                    <a:pt x="48144" y="85644"/>
                    <a:pt x="44946" y="66405"/>
                    <a:pt x="44269" y="61432"/>
                  </a:cubicBezTo>
                  <a:cubicBezTo>
                    <a:pt x="43265" y="54007"/>
                    <a:pt x="41910" y="47376"/>
                    <a:pt x="41934" y="38620"/>
                  </a:cubicBezTo>
                  <a:cubicBezTo>
                    <a:pt x="41957" y="23491"/>
                    <a:pt x="44619" y="4579"/>
                    <a:pt x="41257" y="3248"/>
                  </a:cubicBezTo>
                  <a:cubicBezTo>
                    <a:pt x="34642" y="666"/>
                    <a:pt x="29637" y="1"/>
                    <a:pt x="26237" y="1"/>
                  </a:cubicBez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27"/>
            <p:cNvSpPr/>
            <p:nvPr/>
          </p:nvSpPr>
          <p:spPr>
            <a:xfrm>
              <a:off x="3905425" y="2490050"/>
              <a:ext cx="903600" cy="748325"/>
            </a:xfrm>
            <a:custGeom>
              <a:rect b="b" l="l" r="r" t="t"/>
              <a:pathLst>
                <a:path extrusionOk="0" h="29933" w="36144">
                  <a:moveTo>
                    <a:pt x="33879" y="0"/>
                  </a:moveTo>
                  <a:lnTo>
                    <a:pt x="0" y="3012"/>
                  </a:lnTo>
                  <a:lnTo>
                    <a:pt x="1728" y="29933"/>
                  </a:lnTo>
                  <a:lnTo>
                    <a:pt x="36143" y="26594"/>
                  </a:ln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27"/>
            <p:cNvSpPr/>
            <p:nvPr/>
          </p:nvSpPr>
          <p:spPr>
            <a:xfrm>
              <a:off x="3875075" y="2741625"/>
              <a:ext cx="152950" cy="302975"/>
            </a:xfrm>
            <a:custGeom>
              <a:rect b="b" l="l" r="r" t="t"/>
              <a:pathLst>
                <a:path extrusionOk="0" h="12119" w="6118">
                  <a:moveTo>
                    <a:pt x="4997" y="0"/>
                  </a:moveTo>
                  <a:lnTo>
                    <a:pt x="6118" y="11208"/>
                  </a:lnTo>
                  <a:cubicBezTo>
                    <a:pt x="6118" y="11208"/>
                    <a:pt x="1471" y="12118"/>
                    <a:pt x="1028" y="11745"/>
                  </a:cubicBezTo>
                  <a:cubicBezTo>
                    <a:pt x="561" y="11348"/>
                    <a:pt x="0" y="374"/>
                    <a:pt x="0" y="374"/>
                  </a:cubicBez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27"/>
            <p:cNvSpPr/>
            <p:nvPr/>
          </p:nvSpPr>
          <p:spPr>
            <a:xfrm>
              <a:off x="4272000" y="2695500"/>
              <a:ext cx="372425" cy="564475"/>
            </a:xfrm>
            <a:custGeom>
              <a:rect b="b" l="l" r="r" t="t"/>
              <a:pathLst>
                <a:path extrusionOk="0" h="22579" w="14897">
                  <a:moveTo>
                    <a:pt x="14896" y="2709"/>
                  </a:moveTo>
                  <a:cubicBezTo>
                    <a:pt x="14896" y="2709"/>
                    <a:pt x="13285" y="7239"/>
                    <a:pt x="13285" y="8406"/>
                  </a:cubicBezTo>
                  <a:cubicBezTo>
                    <a:pt x="13309" y="9597"/>
                    <a:pt x="13962" y="13426"/>
                    <a:pt x="13168" y="16018"/>
                  </a:cubicBezTo>
                  <a:cubicBezTo>
                    <a:pt x="12375" y="18586"/>
                    <a:pt x="11861" y="21154"/>
                    <a:pt x="10927" y="21271"/>
                  </a:cubicBezTo>
                  <a:cubicBezTo>
                    <a:pt x="9853" y="21388"/>
                    <a:pt x="8779" y="21691"/>
                    <a:pt x="7822" y="22182"/>
                  </a:cubicBezTo>
                  <a:cubicBezTo>
                    <a:pt x="7238" y="22462"/>
                    <a:pt x="6584" y="22579"/>
                    <a:pt x="5931" y="22509"/>
                  </a:cubicBezTo>
                  <a:cubicBezTo>
                    <a:pt x="4786" y="22415"/>
                    <a:pt x="2685" y="21061"/>
                    <a:pt x="1634" y="20314"/>
                  </a:cubicBezTo>
                  <a:cubicBezTo>
                    <a:pt x="584" y="19567"/>
                    <a:pt x="467" y="18820"/>
                    <a:pt x="1401" y="17862"/>
                  </a:cubicBezTo>
                  <a:cubicBezTo>
                    <a:pt x="2312" y="16882"/>
                    <a:pt x="4786" y="14173"/>
                    <a:pt x="5300" y="12142"/>
                  </a:cubicBezTo>
                  <a:cubicBezTo>
                    <a:pt x="4460" y="12632"/>
                    <a:pt x="3666" y="13193"/>
                    <a:pt x="2919" y="13776"/>
                  </a:cubicBezTo>
                  <a:cubicBezTo>
                    <a:pt x="1751" y="14710"/>
                    <a:pt x="1985" y="15177"/>
                    <a:pt x="1354" y="15177"/>
                  </a:cubicBezTo>
                  <a:cubicBezTo>
                    <a:pt x="724" y="15201"/>
                    <a:pt x="0" y="14243"/>
                    <a:pt x="1238" y="12516"/>
                  </a:cubicBezTo>
                  <a:cubicBezTo>
                    <a:pt x="2452" y="10788"/>
                    <a:pt x="3712" y="9901"/>
                    <a:pt x="4623" y="8616"/>
                  </a:cubicBezTo>
                  <a:cubicBezTo>
                    <a:pt x="5557" y="7332"/>
                    <a:pt x="7215" y="7402"/>
                    <a:pt x="7215" y="7402"/>
                  </a:cubicBezTo>
                  <a:lnTo>
                    <a:pt x="9760" y="1"/>
                  </a:ln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27"/>
            <p:cNvSpPr/>
            <p:nvPr/>
          </p:nvSpPr>
          <p:spPr>
            <a:xfrm>
              <a:off x="4316925" y="3051925"/>
              <a:ext cx="136625" cy="162525"/>
            </a:xfrm>
            <a:custGeom>
              <a:rect b="b" l="l" r="r" t="t"/>
              <a:pathLst>
                <a:path extrusionOk="0" h="6501" w="5465">
                  <a:moveTo>
                    <a:pt x="5255" y="1"/>
                  </a:moveTo>
                  <a:cubicBezTo>
                    <a:pt x="5176" y="1"/>
                    <a:pt x="5081" y="90"/>
                    <a:pt x="4997" y="196"/>
                  </a:cubicBezTo>
                  <a:cubicBezTo>
                    <a:pt x="4997" y="196"/>
                    <a:pt x="3993" y="3208"/>
                    <a:pt x="2919" y="4049"/>
                  </a:cubicBezTo>
                  <a:cubicBezTo>
                    <a:pt x="1845" y="4889"/>
                    <a:pt x="1589" y="5380"/>
                    <a:pt x="865" y="5753"/>
                  </a:cubicBezTo>
                  <a:cubicBezTo>
                    <a:pt x="491" y="5917"/>
                    <a:pt x="211" y="6080"/>
                    <a:pt x="1" y="6174"/>
                  </a:cubicBezTo>
                  <a:cubicBezTo>
                    <a:pt x="164" y="6290"/>
                    <a:pt x="304" y="6384"/>
                    <a:pt x="491" y="6500"/>
                  </a:cubicBezTo>
                  <a:cubicBezTo>
                    <a:pt x="1098" y="6150"/>
                    <a:pt x="2593" y="5240"/>
                    <a:pt x="3340" y="4329"/>
                  </a:cubicBezTo>
                  <a:cubicBezTo>
                    <a:pt x="4297" y="3162"/>
                    <a:pt x="5464" y="757"/>
                    <a:pt x="5418" y="313"/>
                  </a:cubicBezTo>
                  <a:cubicBezTo>
                    <a:pt x="5395" y="84"/>
                    <a:pt x="5332" y="1"/>
                    <a:pt x="5255"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27"/>
            <p:cNvSpPr/>
            <p:nvPr/>
          </p:nvSpPr>
          <p:spPr>
            <a:xfrm>
              <a:off x="4365375" y="3076525"/>
              <a:ext cx="143050" cy="166525"/>
            </a:xfrm>
            <a:custGeom>
              <a:rect b="b" l="l" r="r" t="t"/>
              <a:pathLst>
                <a:path extrusionOk="0" h="6661" w="5722">
                  <a:moveTo>
                    <a:pt x="5396" y="0"/>
                  </a:moveTo>
                  <a:cubicBezTo>
                    <a:pt x="5330" y="0"/>
                    <a:pt x="5282" y="205"/>
                    <a:pt x="5114" y="450"/>
                  </a:cubicBezTo>
                  <a:cubicBezTo>
                    <a:pt x="5114" y="450"/>
                    <a:pt x="3666" y="4396"/>
                    <a:pt x="2803" y="4933"/>
                  </a:cubicBezTo>
                  <a:lnTo>
                    <a:pt x="2803" y="4909"/>
                  </a:lnTo>
                  <a:cubicBezTo>
                    <a:pt x="1939" y="5446"/>
                    <a:pt x="468" y="6123"/>
                    <a:pt x="47" y="6380"/>
                  </a:cubicBezTo>
                  <a:cubicBezTo>
                    <a:pt x="24" y="6380"/>
                    <a:pt x="24" y="6404"/>
                    <a:pt x="1" y="6404"/>
                  </a:cubicBezTo>
                  <a:cubicBezTo>
                    <a:pt x="164" y="6497"/>
                    <a:pt x="328" y="6567"/>
                    <a:pt x="468" y="6660"/>
                  </a:cubicBezTo>
                  <a:cubicBezTo>
                    <a:pt x="865" y="6474"/>
                    <a:pt x="1262" y="6264"/>
                    <a:pt x="1612" y="6007"/>
                  </a:cubicBezTo>
                  <a:cubicBezTo>
                    <a:pt x="2149" y="5586"/>
                    <a:pt x="3363" y="5400"/>
                    <a:pt x="3923" y="4326"/>
                  </a:cubicBezTo>
                  <a:cubicBezTo>
                    <a:pt x="4460" y="3228"/>
                    <a:pt x="5721" y="613"/>
                    <a:pt x="5534" y="193"/>
                  </a:cubicBezTo>
                  <a:cubicBezTo>
                    <a:pt x="5470" y="56"/>
                    <a:pt x="5431" y="0"/>
                    <a:pt x="5396"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27"/>
            <p:cNvSpPr/>
            <p:nvPr/>
          </p:nvSpPr>
          <p:spPr>
            <a:xfrm>
              <a:off x="4471625" y="3099525"/>
              <a:ext cx="81400" cy="148200"/>
            </a:xfrm>
            <a:custGeom>
              <a:rect b="b" l="l" r="r" t="t"/>
              <a:pathLst>
                <a:path extrusionOk="0" h="5928" w="3256">
                  <a:moveTo>
                    <a:pt x="3003" y="1"/>
                  </a:moveTo>
                  <a:cubicBezTo>
                    <a:pt x="2957" y="1"/>
                    <a:pt x="2916" y="40"/>
                    <a:pt x="2895" y="137"/>
                  </a:cubicBezTo>
                  <a:cubicBezTo>
                    <a:pt x="2825" y="440"/>
                    <a:pt x="1915" y="3032"/>
                    <a:pt x="1775" y="3522"/>
                  </a:cubicBezTo>
                  <a:cubicBezTo>
                    <a:pt x="1658" y="4013"/>
                    <a:pt x="1168" y="4456"/>
                    <a:pt x="911" y="4947"/>
                  </a:cubicBezTo>
                  <a:cubicBezTo>
                    <a:pt x="654" y="5320"/>
                    <a:pt x="350" y="5647"/>
                    <a:pt x="0" y="5927"/>
                  </a:cubicBezTo>
                  <a:cubicBezTo>
                    <a:pt x="350" y="5764"/>
                    <a:pt x="724" y="5624"/>
                    <a:pt x="1074" y="5507"/>
                  </a:cubicBezTo>
                  <a:cubicBezTo>
                    <a:pt x="1681" y="4760"/>
                    <a:pt x="2148" y="3896"/>
                    <a:pt x="2475" y="2985"/>
                  </a:cubicBezTo>
                  <a:cubicBezTo>
                    <a:pt x="2709" y="2192"/>
                    <a:pt x="3222" y="440"/>
                    <a:pt x="3222" y="440"/>
                  </a:cubicBezTo>
                  <a:cubicBezTo>
                    <a:pt x="3255" y="226"/>
                    <a:pt x="3114" y="1"/>
                    <a:pt x="3003"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27"/>
            <p:cNvSpPr/>
            <p:nvPr/>
          </p:nvSpPr>
          <p:spPr>
            <a:xfrm>
              <a:off x="3718650" y="919875"/>
              <a:ext cx="317650" cy="352750"/>
            </a:xfrm>
            <a:custGeom>
              <a:rect b="b" l="l" r="r" t="t"/>
              <a:pathLst>
                <a:path extrusionOk="0" h="14110" w="12706">
                  <a:moveTo>
                    <a:pt x="9479" y="1"/>
                  </a:moveTo>
                  <a:lnTo>
                    <a:pt x="1494" y="1191"/>
                  </a:lnTo>
                  <a:lnTo>
                    <a:pt x="0" y="9994"/>
                  </a:lnTo>
                  <a:cubicBezTo>
                    <a:pt x="0" y="9994"/>
                    <a:pt x="3432" y="13379"/>
                    <a:pt x="5650" y="14056"/>
                  </a:cubicBezTo>
                  <a:cubicBezTo>
                    <a:pt x="5771" y="14092"/>
                    <a:pt x="5900" y="14109"/>
                    <a:pt x="6036" y="14109"/>
                  </a:cubicBezTo>
                  <a:cubicBezTo>
                    <a:pt x="8367" y="14109"/>
                    <a:pt x="12705" y="9104"/>
                    <a:pt x="12375" y="9060"/>
                  </a:cubicBezTo>
                  <a:lnTo>
                    <a:pt x="9479" y="1"/>
                  </a:ln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27"/>
            <p:cNvSpPr/>
            <p:nvPr/>
          </p:nvSpPr>
          <p:spPr>
            <a:xfrm>
              <a:off x="3517850" y="339950"/>
              <a:ext cx="663575" cy="685600"/>
            </a:xfrm>
            <a:custGeom>
              <a:rect b="b" l="l" r="r" t="t"/>
              <a:pathLst>
                <a:path extrusionOk="0" h="27424" w="26543">
                  <a:moveTo>
                    <a:pt x="13197" y="0"/>
                  </a:moveTo>
                  <a:cubicBezTo>
                    <a:pt x="9283" y="0"/>
                    <a:pt x="5446" y="3223"/>
                    <a:pt x="3853" y="7391"/>
                  </a:cubicBezTo>
                  <a:cubicBezTo>
                    <a:pt x="3222" y="9072"/>
                    <a:pt x="2895" y="10846"/>
                    <a:pt x="2872" y="12644"/>
                  </a:cubicBezTo>
                  <a:cubicBezTo>
                    <a:pt x="2656" y="12589"/>
                    <a:pt x="2432" y="12561"/>
                    <a:pt x="2210" y="12561"/>
                  </a:cubicBezTo>
                  <a:cubicBezTo>
                    <a:pt x="1302" y="12561"/>
                    <a:pt x="421" y="13028"/>
                    <a:pt x="234" y="14022"/>
                  </a:cubicBezTo>
                  <a:cubicBezTo>
                    <a:pt x="0" y="15259"/>
                    <a:pt x="817" y="16847"/>
                    <a:pt x="1611" y="17734"/>
                  </a:cubicBezTo>
                  <a:cubicBezTo>
                    <a:pt x="2195" y="18365"/>
                    <a:pt x="4039" y="18832"/>
                    <a:pt x="4063" y="18902"/>
                  </a:cubicBezTo>
                  <a:cubicBezTo>
                    <a:pt x="4787" y="20886"/>
                    <a:pt x="6491" y="25533"/>
                    <a:pt x="11021" y="26957"/>
                  </a:cubicBezTo>
                  <a:cubicBezTo>
                    <a:pt x="12073" y="27281"/>
                    <a:pt x="12981" y="27424"/>
                    <a:pt x="13777" y="27424"/>
                  </a:cubicBezTo>
                  <a:cubicBezTo>
                    <a:pt x="16422" y="27424"/>
                    <a:pt x="17823" y="25844"/>
                    <a:pt x="19169" y="24085"/>
                  </a:cubicBezTo>
                  <a:cubicBezTo>
                    <a:pt x="20500" y="22357"/>
                    <a:pt x="22111" y="20653"/>
                    <a:pt x="22578" y="18691"/>
                  </a:cubicBezTo>
                  <a:cubicBezTo>
                    <a:pt x="24539" y="18178"/>
                    <a:pt x="25963" y="16543"/>
                    <a:pt x="26220" y="14536"/>
                  </a:cubicBezTo>
                  <a:cubicBezTo>
                    <a:pt x="26542" y="11846"/>
                    <a:pt x="24882" y="11031"/>
                    <a:pt x="23708" y="11031"/>
                  </a:cubicBezTo>
                  <a:cubicBezTo>
                    <a:pt x="23435" y="11031"/>
                    <a:pt x="23188" y="11075"/>
                    <a:pt x="22998" y="11150"/>
                  </a:cubicBezTo>
                  <a:cubicBezTo>
                    <a:pt x="22438" y="8138"/>
                    <a:pt x="21107" y="5313"/>
                    <a:pt x="19099" y="2978"/>
                  </a:cubicBezTo>
                  <a:cubicBezTo>
                    <a:pt x="17318" y="884"/>
                    <a:pt x="15247" y="0"/>
                    <a:pt x="13197" y="0"/>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27"/>
            <p:cNvSpPr/>
            <p:nvPr/>
          </p:nvSpPr>
          <p:spPr>
            <a:xfrm>
              <a:off x="3652100" y="1113675"/>
              <a:ext cx="423200" cy="197300"/>
            </a:xfrm>
            <a:custGeom>
              <a:rect b="b" l="l" r="r" t="t"/>
              <a:pathLst>
                <a:path extrusionOk="0" h="7892" w="16928">
                  <a:moveTo>
                    <a:pt x="14593" y="0"/>
                  </a:moveTo>
                  <a:lnTo>
                    <a:pt x="7799" y="5837"/>
                  </a:lnTo>
                  <a:lnTo>
                    <a:pt x="2639" y="1168"/>
                  </a:lnTo>
                  <a:lnTo>
                    <a:pt x="0" y="2055"/>
                  </a:lnTo>
                  <a:cubicBezTo>
                    <a:pt x="0" y="2055"/>
                    <a:pt x="6655" y="7378"/>
                    <a:pt x="7892" y="7588"/>
                  </a:cubicBezTo>
                  <a:cubicBezTo>
                    <a:pt x="9666" y="7892"/>
                    <a:pt x="16928" y="304"/>
                    <a:pt x="16928" y="304"/>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27"/>
            <p:cNvSpPr/>
            <p:nvPr/>
          </p:nvSpPr>
          <p:spPr>
            <a:xfrm>
              <a:off x="4287750" y="1172625"/>
              <a:ext cx="559800" cy="1752300"/>
            </a:xfrm>
            <a:custGeom>
              <a:rect b="b" l="l" r="r" t="t"/>
              <a:pathLst>
                <a:path extrusionOk="0" h="70092" w="22392">
                  <a:moveTo>
                    <a:pt x="9130" y="5277"/>
                  </a:moveTo>
                  <a:cubicBezTo>
                    <a:pt x="11068" y="8172"/>
                    <a:pt x="22391" y="34462"/>
                    <a:pt x="21574" y="38291"/>
                  </a:cubicBezTo>
                  <a:cubicBezTo>
                    <a:pt x="20780" y="42097"/>
                    <a:pt x="15947" y="69228"/>
                    <a:pt x="14943" y="69648"/>
                  </a:cubicBezTo>
                  <a:cubicBezTo>
                    <a:pt x="13963" y="70092"/>
                    <a:pt x="5230" y="65515"/>
                    <a:pt x="5230" y="65515"/>
                  </a:cubicBezTo>
                  <a:lnTo>
                    <a:pt x="9503" y="37568"/>
                  </a:lnTo>
                  <a:lnTo>
                    <a:pt x="3316" y="20103"/>
                  </a:lnTo>
                  <a:cubicBezTo>
                    <a:pt x="3316" y="20103"/>
                    <a:pt x="0" y="514"/>
                    <a:pt x="1238" y="257"/>
                  </a:cubicBezTo>
                  <a:cubicBezTo>
                    <a:pt x="2499" y="0"/>
                    <a:pt x="7215" y="2382"/>
                    <a:pt x="9130" y="5277"/>
                  </a:cubicBezTo>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27"/>
            <p:cNvSpPr/>
            <p:nvPr/>
          </p:nvSpPr>
          <p:spPr>
            <a:xfrm>
              <a:off x="4086375" y="2109425"/>
              <a:ext cx="335750" cy="407050"/>
            </a:xfrm>
            <a:custGeom>
              <a:rect b="b" l="l" r="r" t="t"/>
              <a:pathLst>
                <a:path extrusionOk="0" h="16282" w="13430">
                  <a:moveTo>
                    <a:pt x="526" y="1"/>
                  </a:moveTo>
                  <a:cubicBezTo>
                    <a:pt x="514" y="1"/>
                    <a:pt x="503" y="1"/>
                    <a:pt x="491" y="2"/>
                  </a:cubicBezTo>
                  <a:cubicBezTo>
                    <a:pt x="210" y="2"/>
                    <a:pt x="0" y="236"/>
                    <a:pt x="0" y="516"/>
                  </a:cubicBezTo>
                  <a:cubicBezTo>
                    <a:pt x="24" y="1030"/>
                    <a:pt x="654" y="13124"/>
                    <a:pt x="5347" y="15342"/>
                  </a:cubicBezTo>
                  <a:cubicBezTo>
                    <a:pt x="6772" y="16011"/>
                    <a:pt x="7917" y="16281"/>
                    <a:pt x="8894" y="16281"/>
                  </a:cubicBezTo>
                  <a:cubicBezTo>
                    <a:pt x="8974" y="16281"/>
                    <a:pt x="9052" y="16280"/>
                    <a:pt x="9129" y="16276"/>
                  </a:cubicBezTo>
                  <a:lnTo>
                    <a:pt x="9129" y="16253"/>
                  </a:lnTo>
                  <a:cubicBezTo>
                    <a:pt x="10857" y="16159"/>
                    <a:pt x="12001" y="15155"/>
                    <a:pt x="13075" y="13988"/>
                  </a:cubicBezTo>
                  <a:cubicBezTo>
                    <a:pt x="13430" y="13633"/>
                    <a:pt x="13084" y="13144"/>
                    <a:pt x="12703" y="13144"/>
                  </a:cubicBezTo>
                  <a:cubicBezTo>
                    <a:pt x="12582" y="13144"/>
                    <a:pt x="12458" y="13193"/>
                    <a:pt x="12352" y="13311"/>
                  </a:cubicBezTo>
                  <a:cubicBezTo>
                    <a:pt x="11329" y="14410"/>
                    <a:pt x="10346" y="15270"/>
                    <a:pt x="8802" y="15270"/>
                  </a:cubicBezTo>
                  <a:cubicBezTo>
                    <a:pt x="7985" y="15270"/>
                    <a:pt x="7011" y="15029"/>
                    <a:pt x="5791" y="14455"/>
                  </a:cubicBezTo>
                  <a:cubicBezTo>
                    <a:pt x="1611" y="12470"/>
                    <a:pt x="1004" y="586"/>
                    <a:pt x="1004" y="469"/>
                  </a:cubicBezTo>
                  <a:cubicBezTo>
                    <a:pt x="982" y="224"/>
                    <a:pt x="769" y="1"/>
                    <a:pt x="526" y="1"/>
                  </a:cubicBez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27"/>
            <p:cNvSpPr/>
            <p:nvPr/>
          </p:nvSpPr>
          <p:spPr>
            <a:xfrm>
              <a:off x="4381150" y="2416600"/>
              <a:ext cx="53725" cy="54850"/>
            </a:xfrm>
            <a:custGeom>
              <a:rect b="b" l="l" r="r" t="t"/>
              <a:pathLst>
                <a:path extrusionOk="0" h="2194" w="2149">
                  <a:moveTo>
                    <a:pt x="1276" y="0"/>
                  </a:moveTo>
                  <a:cubicBezTo>
                    <a:pt x="1114" y="0"/>
                    <a:pt x="923" y="76"/>
                    <a:pt x="701" y="277"/>
                  </a:cubicBezTo>
                  <a:cubicBezTo>
                    <a:pt x="701" y="277"/>
                    <a:pt x="0" y="1141"/>
                    <a:pt x="94" y="1421"/>
                  </a:cubicBezTo>
                  <a:cubicBezTo>
                    <a:pt x="177" y="1650"/>
                    <a:pt x="483" y="2194"/>
                    <a:pt x="879" y="2194"/>
                  </a:cubicBezTo>
                  <a:cubicBezTo>
                    <a:pt x="927" y="2194"/>
                    <a:pt x="977" y="2186"/>
                    <a:pt x="1028" y="2168"/>
                  </a:cubicBezTo>
                  <a:cubicBezTo>
                    <a:pt x="1494" y="2004"/>
                    <a:pt x="2148" y="884"/>
                    <a:pt x="1985" y="603"/>
                  </a:cubicBezTo>
                  <a:cubicBezTo>
                    <a:pt x="1886" y="423"/>
                    <a:pt x="1661" y="0"/>
                    <a:pt x="1276"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27"/>
            <p:cNvSpPr/>
            <p:nvPr/>
          </p:nvSpPr>
          <p:spPr>
            <a:xfrm>
              <a:off x="4093700" y="2093650"/>
              <a:ext cx="316075" cy="428700"/>
            </a:xfrm>
            <a:custGeom>
              <a:rect b="b" l="l" r="r" t="t"/>
              <a:pathLst>
                <a:path extrusionOk="0" h="17148" w="12643">
                  <a:moveTo>
                    <a:pt x="11358" y="1"/>
                  </a:moveTo>
                  <a:cubicBezTo>
                    <a:pt x="11343" y="1"/>
                    <a:pt x="11327" y="2"/>
                    <a:pt x="11311" y="3"/>
                  </a:cubicBezTo>
                  <a:cubicBezTo>
                    <a:pt x="11031" y="3"/>
                    <a:pt x="10821" y="260"/>
                    <a:pt x="10844" y="517"/>
                  </a:cubicBezTo>
                  <a:cubicBezTo>
                    <a:pt x="10844" y="633"/>
                    <a:pt x="11615" y="12518"/>
                    <a:pt x="7692" y="14946"/>
                  </a:cubicBezTo>
                  <a:cubicBezTo>
                    <a:pt x="6326" y="15802"/>
                    <a:pt x="5252" y="16143"/>
                    <a:pt x="4340" y="16143"/>
                  </a:cubicBezTo>
                  <a:cubicBezTo>
                    <a:pt x="3040" y="16143"/>
                    <a:pt x="2067" y="15450"/>
                    <a:pt x="1038" y="14572"/>
                  </a:cubicBezTo>
                  <a:cubicBezTo>
                    <a:pt x="937" y="14485"/>
                    <a:pt x="828" y="14448"/>
                    <a:pt x="725" y="14448"/>
                  </a:cubicBezTo>
                  <a:cubicBezTo>
                    <a:pt x="327" y="14448"/>
                    <a:pt x="0" y="14991"/>
                    <a:pt x="408" y="15343"/>
                  </a:cubicBezTo>
                  <a:cubicBezTo>
                    <a:pt x="1539" y="16319"/>
                    <a:pt x="2734" y="17147"/>
                    <a:pt x="4332" y="17147"/>
                  </a:cubicBezTo>
                  <a:cubicBezTo>
                    <a:pt x="4416" y="17147"/>
                    <a:pt x="4501" y="17145"/>
                    <a:pt x="4587" y="17140"/>
                  </a:cubicBezTo>
                  <a:cubicBezTo>
                    <a:pt x="5614" y="17070"/>
                    <a:pt x="6805" y="16697"/>
                    <a:pt x="8229" y="15786"/>
                  </a:cubicBezTo>
                  <a:cubicBezTo>
                    <a:pt x="12642" y="13031"/>
                    <a:pt x="11872" y="960"/>
                    <a:pt x="11848" y="447"/>
                  </a:cubicBezTo>
                  <a:cubicBezTo>
                    <a:pt x="11826" y="182"/>
                    <a:pt x="11617" y="1"/>
                    <a:pt x="11358" y="1"/>
                  </a:cubicBezTo>
                  <a:close/>
                </a:path>
              </a:pathLst>
            </a:custGeom>
            <a:solidFill>
              <a:srgbClr val="D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27"/>
            <p:cNvSpPr/>
            <p:nvPr/>
          </p:nvSpPr>
          <p:spPr>
            <a:xfrm>
              <a:off x="4079950" y="2434625"/>
              <a:ext cx="54300" cy="53450"/>
            </a:xfrm>
            <a:custGeom>
              <a:rect b="b" l="l" r="r" t="t"/>
              <a:pathLst>
                <a:path extrusionOk="0" h="2138" w="2172">
                  <a:moveTo>
                    <a:pt x="834" y="0"/>
                  </a:moveTo>
                  <a:cubicBezTo>
                    <a:pt x="404" y="0"/>
                    <a:pt x="227" y="492"/>
                    <a:pt x="141" y="700"/>
                  </a:cubicBezTo>
                  <a:cubicBezTo>
                    <a:pt x="1" y="980"/>
                    <a:pt x="794" y="2007"/>
                    <a:pt x="1261" y="2124"/>
                  </a:cubicBezTo>
                  <a:cubicBezTo>
                    <a:pt x="1300" y="2133"/>
                    <a:pt x="1337" y="2137"/>
                    <a:pt x="1372" y="2137"/>
                  </a:cubicBezTo>
                  <a:cubicBezTo>
                    <a:pt x="1794" y="2137"/>
                    <a:pt x="2037" y="1542"/>
                    <a:pt x="2102" y="1283"/>
                  </a:cubicBezTo>
                  <a:cubicBezTo>
                    <a:pt x="2172" y="1003"/>
                    <a:pt x="1378" y="209"/>
                    <a:pt x="1378" y="209"/>
                  </a:cubicBezTo>
                  <a:cubicBezTo>
                    <a:pt x="1162" y="59"/>
                    <a:pt x="983" y="0"/>
                    <a:pt x="834"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27"/>
            <p:cNvSpPr/>
            <p:nvPr/>
          </p:nvSpPr>
          <p:spPr>
            <a:xfrm>
              <a:off x="4002325" y="1069900"/>
              <a:ext cx="256850" cy="772850"/>
            </a:xfrm>
            <a:custGeom>
              <a:rect b="b" l="l" r="r" t="t"/>
              <a:pathLst>
                <a:path extrusionOk="0" h="30914" w="10274">
                  <a:moveTo>
                    <a:pt x="0" y="0"/>
                  </a:moveTo>
                  <a:cubicBezTo>
                    <a:pt x="0" y="0"/>
                    <a:pt x="3456" y="280"/>
                    <a:pt x="6001" y="4226"/>
                  </a:cubicBezTo>
                  <a:cubicBezTo>
                    <a:pt x="8546" y="8172"/>
                    <a:pt x="10273" y="27761"/>
                    <a:pt x="9923" y="30913"/>
                  </a:cubicBezTo>
                  <a:lnTo>
                    <a:pt x="8756" y="30446"/>
                  </a:lnTo>
                  <a:cubicBezTo>
                    <a:pt x="8756" y="30446"/>
                    <a:pt x="7682" y="7448"/>
                    <a:pt x="4460" y="4039"/>
                  </a:cubicBezTo>
                  <a:cubicBezTo>
                    <a:pt x="1495" y="911"/>
                    <a:pt x="304" y="1168"/>
                    <a:pt x="304" y="1168"/>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27"/>
            <p:cNvSpPr/>
            <p:nvPr/>
          </p:nvSpPr>
          <p:spPr>
            <a:xfrm>
              <a:off x="4075275" y="1811125"/>
              <a:ext cx="322225" cy="331650"/>
            </a:xfrm>
            <a:custGeom>
              <a:rect b="b" l="l" r="r" t="t"/>
              <a:pathLst>
                <a:path extrusionOk="0" h="13266" w="12889">
                  <a:moveTo>
                    <a:pt x="6145" y="0"/>
                  </a:moveTo>
                  <a:cubicBezTo>
                    <a:pt x="5033" y="0"/>
                    <a:pt x="3956" y="463"/>
                    <a:pt x="3176" y="1288"/>
                  </a:cubicBezTo>
                  <a:cubicBezTo>
                    <a:pt x="1" y="4486"/>
                    <a:pt x="281" y="12845"/>
                    <a:pt x="281" y="13195"/>
                  </a:cubicBezTo>
                  <a:lnTo>
                    <a:pt x="1612" y="13148"/>
                  </a:lnTo>
                  <a:cubicBezTo>
                    <a:pt x="1612" y="13078"/>
                    <a:pt x="1332" y="5023"/>
                    <a:pt x="4110" y="2221"/>
                  </a:cubicBezTo>
                  <a:cubicBezTo>
                    <a:pt x="4650" y="1636"/>
                    <a:pt x="5408" y="1333"/>
                    <a:pt x="6194" y="1333"/>
                  </a:cubicBezTo>
                  <a:cubicBezTo>
                    <a:pt x="6223" y="1333"/>
                    <a:pt x="6252" y="1333"/>
                    <a:pt x="6281" y="1334"/>
                  </a:cubicBezTo>
                  <a:cubicBezTo>
                    <a:pt x="10367" y="1451"/>
                    <a:pt x="10951" y="5187"/>
                    <a:pt x="11371" y="10860"/>
                  </a:cubicBezTo>
                  <a:cubicBezTo>
                    <a:pt x="11441" y="11654"/>
                    <a:pt x="11488" y="12471"/>
                    <a:pt x="11581" y="13265"/>
                  </a:cubicBezTo>
                  <a:lnTo>
                    <a:pt x="12889" y="13125"/>
                  </a:lnTo>
                  <a:cubicBezTo>
                    <a:pt x="12819" y="12355"/>
                    <a:pt x="12749" y="11537"/>
                    <a:pt x="12702" y="10767"/>
                  </a:cubicBezTo>
                  <a:cubicBezTo>
                    <a:pt x="12329" y="5794"/>
                    <a:pt x="11908" y="167"/>
                    <a:pt x="6305" y="3"/>
                  </a:cubicBezTo>
                  <a:cubicBezTo>
                    <a:pt x="6251" y="1"/>
                    <a:pt x="6198" y="0"/>
                    <a:pt x="6145"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27"/>
            <p:cNvSpPr/>
            <p:nvPr/>
          </p:nvSpPr>
          <p:spPr>
            <a:xfrm>
              <a:off x="3485750" y="1113675"/>
              <a:ext cx="239325" cy="577875"/>
            </a:xfrm>
            <a:custGeom>
              <a:rect b="b" l="l" r="r" t="t"/>
              <a:pathLst>
                <a:path extrusionOk="0" h="23115" w="9573">
                  <a:moveTo>
                    <a:pt x="9573" y="0"/>
                  </a:moveTo>
                  <a:lnTo>
                    <a:pt x="9573" y="0"/>
                  </a:lnTo>
                  <a:cubicBezTo>
                    <a:pt x="6608" y="1308"/>
                    <a:pt x="4133" y="3526"/>
                    <a:pt x="2475" y="6328"/>
                  </a:cubicBezTo>
                  <a:cubicBezTo>
                    <a:pt x="0" y="10484"/>
                    <a:pt x="911" y="23115"/>
                    <a:pt x="911" y="23115"/>
                  </a:cubicBezTo>
                  <a:lnTo>
                    <a:pt x="2078" y="22998"/>
                  </a:lnTo>
                  <a:cubicBezTo>
                    <a:pt x="2078" y="22998"/>
                    <a:pt x="1448" y="12165"/>
                    <a:pt x="3129" y="7705"/>
                  </a:cubicBezTo>
                  <a:cubicBezTo>
                    <a:pt x="4810" y="3246"/>
                    <a:pt x="9293" y="1168"/>
                    <a:pt x="9293" y="1168"/>
                  </a:cubicBezTo>
                  <a:lnTo>
                    <a:pt x="9573" y="0"/>
                  </a:ln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27"/>
            <p:cNvSpPr/>
            <p:nvPr/>
          </p:nvSpPr>
          <p:spPr>
            <a:xfrm>
              <a:off x="3417450" y="1676950"/>
              <a:ext cx="215400" cy="216000"/>
            </a:xfrm>
            <a:custGeom>
              <a:rect b="b" l="l" r="r" t="t"/>
              <a:pathLst>
                <a:path extrusionOk="0" h="8640" w="8616">
                  <a:moveTo>
                    <a:pt x="8616" y="3713"/>
                  </a:moveTo>
                  <a:cubicBezTo>
                    <a:pt x="8592" y="7005"/>
                    <a:pt x="4623" y="8639"/>
                    <a:pt x="2312" y="6304"/>
                  </a:cubicBezTo>
                  <a:cubicBezTo>
                    <a:pt x="0" y="3969"/>
                    <a:pt x="1658" y="0"/>
                    <a:pt x="4927" y="24"/>
                  </a:cubicBezTo>
                  <a:cubicBezTo>
                    <a:pt x="6958" y="24"/>
                    <a:pt x="8616" y="1681"/>
                    <a:pt x="8616" y="3713"/>
                  </a:cubicBezTo>
                  <a:close/>
                </a:path>
              </a:pathLst>
            </a:custGeom>
            <a:gradFill>
              <a:gsLst>
                <a:gs pos="0">
                  <a:srgbClr val="FF0000"/>
                </a:gs>
                <a:gs pos="8000">
                  <a:srgbClr val="FF0000"/>
                </a:gs>
                <a:gs pos="24000">
                  <a:srgbClr val="FFC000"/>
                </a:gs>
                <a:gs pos="44000">
                  <a:srgbClr val="00B050"/>
                </a:gs>
                <a:gs pos="66000">
                  <a:srgbClr val="00B0F0"/>
                </a:gs>
                <a:gs pos="84000">
                  <a:srgbClr val="002060"/>
                </a:gs>
                <a:gs pos="100000">
                  <a:srgbClr val="7030A0"/>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27"/>
            <p:cNvSpPr/>
            <p:nvPr/>
          </p:nvSpPr>
          <p:spPr>
            <a:xfrm>
              <a:off x="3498575" y="1738225"/>
              <a:ext cx="73000" cy="73000"/>
            </a:xfrm>
            <a:custGeom>
              <a:rect b="b" l="l" r="r" t="t"/>
              <a:pathLst>
                <a:path extrusionOk="0" h="2920" w="2920">
                  <a:moveTo>
                    <a:pt x="2919" y="1262"/>
                  </a:moveTo>
                  <a:cubicBezTo>
                    <a:pt x="2919" y="2359"/>
                    <a:pt x="1565" y="2919"/>
                    <a:pt x="795" y="2126"/>
                  </a:cubicBezTo>
                  <a:cubicBezTo>
                    <a:pt x="1" y="1332"/>
                    <a:pt x="561" y="1"/>
                    <a:pt x="1682" y="1"/>
                  </a:cubicBezTo>
                  <a:cubicBezTo>
                    <a:pt x="2359" y="1"/>
                    <a:pt x="2919" y="561"/>
                    <a:pt x="2919" y="126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27"/>
            <p:cNvSpPr/>
            <p:nvPr/>
          </p:nvSpPr>
          <p:spPr>
            <a:xfrm>
              <a:off x="3722725" y="680550"/>
              <a:ext cx="47875" cy="47900"/>
            </a:xfrm>
            <a:custGeom>
              <a:rect b="b" l="l" r="r" t="t"/>
              <a:pathLst>
                <a:path extrusionOk="0" h="1916" w="1915">
                  <a:moveTo>
                    <a:pt x="934" y="1"/>
                  </a:moveTo>
                  <a:cubicBezTo>
                    <a:pt x="561" y="1"/>
                    <a:pt x="211" y="258"/>
                    <a:pt x="71" y="631"/>
                  </a:cubicBezTo>
                  <a:cubicBezTo>
                    <a:pt x="24" y="725"/>
                    <a:pt x="0" y="865"/>
                    <a:pt x="0" y="982"/>
                  </a:cubicBezTo>
                  <a:lnTo>
                    <a:pt x="47" y="1215"/>
                  </a:lnTo>
                  <a:cubicBezTo>
                    <a:pt x="94" y="1378"/>
                    <a:pt x="187" y="1542"/>
                    <a:pt x="304" y="1659"/>
                  </a:cubicBezTo>
                  <a:cubicBezTo>
                    <a:pt x="374" y="1705"/>
                    <a:pt x="444" y="1752"/>
                    <a:pt x="514" y="1799"/>
                  </a:cubicBezTo>
                  <a:cubicBezTo>
                    <a:pt x="654" y="1869"/>
                    <a:pt x="818" y="1915"/>
                    <a:pt x="981" y="1915"/>
                  </a:cubicBezTo>
                  <a:cubicBezTo>
                    <a:pt x="1098" y="1915"/>
                    <a:pt x="1238" y="1892"/>
                    <a:pt x="1331" y="1822"/>
                  </a:cubicBezTo>
                  <a:cubicBezTo>
                    <a:pt x="1682" y="1682"/>
                    <a:pt x="1915" y="1332"/>
                    <a:pt x="1915" y="935"/>
                  </a:cubicBezTo>
                  <a:lnTo>
                    <a:pt x="1892" y="701"/>
                  </a:lnTo>
                  <a:cubicBezTo>
                    <a:pt x="1845" y="538"/>
                    <a:pt x="1752" y="374"/>
                    <a:pt x="1635" y="258"/>
                  </a:cubicBezTo>
                  <a:lnTo>
                    <a:pt x="1425" y="118"/>
                  </a:lnTo>
                  <a:cubicBezTo>
                    <a:pt x="1261" y="48"/>
                    <a:pt x="1098" y="1"/>
                    <a:pt x="934"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27"/>
            <p:cNvSpPr/>
            <p:nvPr/>
          </p:nvSpPr>
          <p:spPr>
            <a:xfrm>
              <a:off x="3879750" y="680550"/>
              <a:ext cx="47875" cy="47900"/>
            </a:xfrm>
            <a:custGeom>
              <a:rect b="b" l="l" r="r" t="t"/>
              <a:pathLst>
                <a:path extrusionOk="0" h="1916" w="1915">
                  <a:moveTo>
                    <a:pt x="957" y="1"/>
                  </a:moveTo>
                  <a:cubicBezTo>
                    <a:pt x="560" y="1"/>
                    <a:pt x="210" y="258"/>
                    <a:pt x="94" y="631"/>
                  </a:cubicBezTo>
                  <a:cubicBezTo>
                    <a:pt x="23" y="725"/>
                    <a:pt x="0" y="865"/>
                    <a:pt x="23" y="982"/>
                  </a:cubicBezTo>
                  <a:lnTo>
                    <a:pt x="47" y="1215"/>
                  </a:lnTo>
                  <a:cubicBezTo>
                    <a:pt x="94" y="1378"/>
                    <a:pt x="187" y="1542"/>
                    <a:pt x="304" y="1659"/>
                  </a:cubicBezTo>
                  <a:cubicBezTo>
                    <a:pt x="374" y="1705"/>
                    <a:pt x="444" y="1752"/>
                    <a:pt x="514" y="1799"/>
                  </a:cubicBezTo>
                  <a:cubicBezTo>
                    <a:pt x="654" y="1869"/>
                    <a:pt x="817" y="1915"/>
                    <a:pt x="981" y="1915"/>
                  </a:cubicBezTo>
                  <a:cubicBezTo>
                    <a:pt x="1121" y="1915"/>
                    <a:pt x="1238" y="1892"/>
                    <a:pt x="1354" y="1822"/>
                  </a:cubicBezTo>
                  <a:cubicBezTo>
                    <a:pt x="1471" y="1799"/>
                    <a:pt x="1564" y="1705"/>
                    <a:pt x="1658" y="1612"/>
                  </a:cubicBezTo>
                  <a:cubicBezTo>
                    <a:pt x="1821" y="1425"/>
                    <a:pt x="1915" y="1192"/>
                    <a:pt x="1915" y="935"/>
                  </a:cubicBezTo>
                  <a:cubicBezTo>
                    <a:pt x="1915" y="865"/>
                    <a:pt x="1891" y="771"/>
                    <a:pt x="1891" y="701"/>
                  </a:cubicBezTo>
                  <a:cubicBezTo>
                    <a:pt x="1845" y="538"/>
                    <a:pt x="1751" y="374"/>
                    <a:pt x="1634" y="258"/>
                  </a:cubicBezTo>
                  <a:cubicBezTo>
                    <a:pt x="1564" y="211"/>
                    <a:pt x="1494" y="164"/>
                    <a:pt x="1424" y="118"/>
                  </a:cubicBezTo>
                  <a:cubicBezTo>
                    <a:pt x="1284" y="48"/>
                    <a:pt x="1121" y="1"/>
                    <a:pt x="957"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27"/>
            <p:cNvSpPr/>
            <p:nvPr/>
          </p:nvSpPr>
          <p:spPr>
            <a:xfrm>
              <a:off x="3703450" y="608750"/>
              <a:ext cx="80000" cy="38575"/>
            </a:xfrm>
            <a:custGeom>
              <a:rect b="b" l="l" r="r" t="t"/>
              <a:pathLst>
                <a:path extrusionOk="0" h="1543" w="3200">
                  <a:moveTo>
                    <a:pt x="1618" y="1"/>
                  </a:moveTo>
                  <a:cubicBezTo>
                    <a:pt x="1608" y="1"/>
                    <a:pt x="1598" y="1"/>
                    <a:pt x="1589" y="1"/>
                  </a:cubicBezTo>
                  <a:cubicBezTo>
                    <a:pt x="491" y="24"/>
                    <a:pt x="1" y="1542"/>
                    <a:pt x="1" y="1542"/>
                  </a:cubicBezTo>
                  <a:cubicBezTo>
                    <a:pt x="491" y="1262"/>
                    <a:pt x="1028" y="1052"/>
                    <a:pt x="1589" y="888"/>
                  </a:cubicBezTo>
                  <a:cubicBezTo>
                    <a:pt x="1723" y="877"/>
                    <a:pt x="1859" y="871"/>
                    <a:pt x="1995" y="871"/>
                  </a:cubicBezTo>
                  <a:cubicBezTo>
                    <a:pt x="2403" y="871"/>
                    <a:pt x="2814" y="923"/>
                    <a:pt x="3200" y="1028"/>
                  </a:cubicBezTo>
                  <a:cubicBezTo>
                    <a:pt x="3200" y="1028"/>
                    <a:pt x="2492" y="1"/>
                    <a:pt x="1618"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27"/>
            <p:cNvSpPr/>
            <p:nvPr/>
          </p:nvSpPr>
          <p:spPr>
            <a:xfrm>
              <a:off x="3865150" y="608750"/>
              <a:ext cx="80575" cy="38575"/>
            </a:xfrm>
            <a:custGeom>
              <a:rect b="b" l="l" r="r" t="t"/>
              <a:pathLst>
                <a:path extrusionOk="0" h="1543" w="3223">
                  <a:moveTo>
                    <a:pt x="1582" y="1"/>
                  </a:moveTo>
                  <a:cubicBezTo>
                    <a:pt x="708" y="1"/>
                    <a:pt x="0" y="1028"/>
                    <a:pt x="0" y="1028"/>
                  </a:cubicBezTo>
                  <a:cubicBezTo>
                    <a:pt x="381" y="913"/>
                    <a:pt x="762" y="867"/>
                    <a:pt x="1143" y="867"/>
                  </a:cubicBezTo>
                  <a:cubicBezTo>
                    <a:pt x="1299" y="867"/>
                    <a:pt x="1455" y="875"/>
                    <a:pt x="1611" y="888"/>
                  </a:cubicBezTo>
                  <a:cubicBezTo>
                    <a:pt x="2172" y="1052"/>
                    <a:pt x="2709" y="1262"/>
                    <a:pt x="3222" y="1542"/>
                  </a:cubicBezTo>
                  <a:cubicBezTo>
                    <a:pt x="3222" y="1542"/>
                    <a:pt x="2732" y="24"/>
                    <a:pt x="1611" y="1"/>
                  </a:cubicBezTo>
                  <a:cubicBezTo>
                    <a:pt x="1602" y="1"/>
                    <a:pt x="1592" y="1"/>
                    <a:pt x="1582"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27"/>
            <p:cNvSpPr/>
            <p:nvPr/>
          </p:nvSpPr>
          <p:spPr>
            <a:xfrm>
              <a:off x="3777000" y="842825"/>
              <a:ext cx="138950" cy="67750"/>
            </a:xfrm>
            <a:custGeom>
              <a:rect b="b" l="l" r="r" t="t"/>
              <a:pathLst>
                <a:path extrusionOk="0" h="2710" w="5558">
                  <a:moveTo>
                    <a:pt x="5558" y="1"/>
                  </a:moveTo>
                  <a:lnTo>
                    <a:pt x="5558" y="1"/>
                  </a:lnTo>
                  <a:cubicBezTo>
                    <a:pt x="5558" y="1"/>
                    <a:pt x="3970" y="981"/>
                    <a:pt x="2382" y="981"/>
                  </a:cubicBezTo>
                  <a:cubicBezTo>
                    <a:pt x="2305" y="986"/>
                    <a:pt x="2228" y="988"/>
                    <a:pt x="2151" y="988"/>
                  </a:cubicBezTo>
                  <a:cubicBezTo>
                    <a:pt x="1392" y="988"/>
                    <a:pt x="658" y="781"/>
                    <a:pt x="1" y="421"/>
                  </a:cubicBezTo>
                  <a:lnTo>
                    <a:pt x="1" y="421"/>
                  </a:lnTo>
                  <a:cubicBezTo>
                    <a:pt x="1" y="421"/>
                    <a:pt x="188" y="2709"/>
                    <a:pt x="2709" y="2709"/>
                  </a:cubicBezTo>
                  <a:cubicBezTo>
                    <a:pt x="2720" y="2709"/>
                    <a:pt x="2730" y="2709"/>
                    <a:pt x="2741" y="2709"/>
                  </a:cubicBezTo>
                  <a:cubicBezTo>
                    <a:pt x="5210" y="2709"/>
                    <a:pt x="5558" y="1"/>
                    <a:pt x="555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27"/>
            <p:cNvSpPr/>
            <p:nvPr/>
          </p:nvSpPr>
          <p:spPr>
            <a:xfrm>
              <a:off x="3791025" y="639550"/>
              <a:ext cx="52550" cy="178525"/>
            </a:xfrm>
            <a:custGeom>
              <a:rect b="b" l="l" r="r" t="t"/>
              <a:pathLst>
                <a:path extrusionOk="0" h="7141" w="2102">
                  <a:moveTo>
                    <a:pt x="1188" y="0"/>
                  </a:moveTo>
                  <a:cubicBezTo>
                    <a:pt x="1122" y="0"/>
                    <a:pt x="1051" y="60"/>
                    <a:pt x="1051" y="147"/>
                  </a:cubicBezTo>
                  <a:cubicBezTo>
                    <a:pt x="1051" y="1011"/>
                    <a:pt x="1261" y="1874"/>
                    <a:pt x="1238" y="2762"/>
                  </a:cubicBezTo>
                  <a:cubicBezTo>
                    <a:pt x="1238" y="3532"/>
                    <a:pt x="1074" y="4256"/>
                    <a:pt x="771" y="4933"/>
                  </a:cubicBezTo>
                  <a:cubicBezTo>
                    <a:pt x="514" y="5423"/>
                    <a:pt x="0" y="5914"/>
                    <a:pt x="234" y="6497"/>
                  </a:cubicBezTo>
                  <a:cubicBezTo>
                    <a:pt x="447" y="6995"/>
                    <a:pt x="958" y="7141"/>
                    <a:pt x="1458" y="7141"/>
                  </a:cubicBezTo>
                  <a:cubicBezTo>
                    <a:pt x="1615" y="7141"/>
                    <a:pt x="1770" y="7127"/>
                    <a:pt x="1915" y="7104"/>
                  </a:cubicBezTo>
                  <a:cubicBezTo>
                    <a:pt x="2102" y="7058"/>
                    <a:pt x="2078" y="6824"/>
                    <a:pt x="1891" y="6801"/>
                  </a:cubicBezTo>
                  <a:cubicBezTo>
                    <a:pt x="1494" y="6778"/>
                    <a:pt x="1028" y="6824"/>
                    <a:pt x="724" y="6521"/>
                  </a:cubicBezTo>
                  <a:cubicBezTo>
                    <a:pt x="444" y="6217"/>
                    <a:pt x="607" y="5937"/>
                    <a:pt x="794" y="5657"/>
                  </a:cubicBezTo>
                  <a:cubicBezTo>
                    <a:pt x="1121" y="5143"/>
                    <a:pt x="1354" y="4606"/>
                    <a:pt x="1494" y="4022"/>
                  </a:cubicBezTo>
                  <a:cubicBezTo>
                    <a:pt x="1611" y="3415"/>
                    <a:pt x="1658" y="2808"/>
                    <a:pt x="1611" y="2201"/>
                  </a:cubicBezTo>
                  <a:cubicBezTo>
                    <a:pt x="1588" y="1477"/>
                    <a:pt x="1471" y="777"/>
                    <a:pt x="1284" y="77"/>
                  </a:cubicBezTo>
                  <a:cubicBezTo>
                    <a:pt x="1267" y="23"/>
                    <a:pt x="1228" y="0"/>
                    <a:pt x="1188"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27"/>
            <p:cNvSpPr/>
            <p:nvPr/>
          </p:nvSpPr>
          <p:spPr>
            <a:xfrm>
              <a:off x="3941025" y="3308975"/>
              <a:ext cx="455325" cy="220100"/>
            </a:xfrm>
            <a:custGeom>
              <a:rect b="b" l="l" r="r" t="t"/>
              <a:pathLst>
                <a:path extrusionOk="0" h="8804" w="18213">
                  <a:moveTo>
                    <a:pt x="17465" y="1"/>
                  </a:moveTo>
                  <a:cubicBezTo>
                    <a:pt x="13473" y="421"/>
                    <a:pt x="6818" y="818"/>
                    <a:pt x="1" y="1028"/>
                  </a:cubicBezTo>
                  <a:lnTo>
                    <a:pt x="701" y="8803"/>
                  </a:lnTo>
                  <a:lnTo>
                    <a:pt x="18212" y="8219"/>
                  </a:lnTo>
                  <a:lnTo>
                    <a:pt x="17465" y="1"/>
                  </a:ln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27"/>
            <p:cNvSpPr/>
            <p:nvPr/>
          </p:nvSpPr>
          <p:spPr>
            <a:xfrm>
              <a:off x="3439625" y="3331175"/>
              <a:ext cx="443050" cy="197900"/>
            </a:xfrm>
            <a:custGeom>
              <a:rect b="b" l="l" r="r" t="t"/>
              <a:pathLst>
                <a:path extrusionOk="0" h="7916" w="17722">
                  <a:moveTo>
                    <a:pt x="1" y="0"/>
                  </a:moveTo>
                  <a:lnTo>
                    <a:pt x="47" y="7331"/>
                  </a:lnTo>
                  <a:lnTo>
                    <a:pt x="17722" y="7915"/>
                  </a:lnTo>
                  <a:lnTo>
                    <a:pt x="17722" y="7915"/>
                  </a:lnTo>
                  <a:lnTo>
                    <a:pt x="17558" y="210"/>
                  </a:lnTo>
                  <a:cubicBezTo>
                    <a:pt x="15028" y="262"/>
                    <a:pt x="12519" y="291"/>
                    <a:pt x="10159" y="291"/>
                  </a:cubicBezTo>
                  <a:cubicBezTo>
                    <a:pt x="6138" y="291"/>
                    <a:pt x="2546" y="206"/>
                    <a:pt x="1"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27"/>
            <p:cNvSpPr/>
            <p:nvPr/>
          </p:nvSpPr>
          <p:spPr>
            <a:xfrm>
              <a:off x="4082275" y="615750"/>
              <a:ext cx="99425" cy="191500"/>
            </a:xfrm>
            <a:custGeom>
              <a:rect b="b" l="l" r="r" t="t"/>
              <a:pathLst>
                <a:path extrusionOk="0" h="7660" w="3977">
                  <a:moveTo>
                    <a:pt x="1053" y="0"/>
                  </a:moveTo>
                  <a:cubicBezTo>
                    <a:pt x="618" y="0"/>
                    <a:pt x="304" y="71"/>
                    <a:pt x="304" y="71"/>
                  </a:cubicBezTo>
                  <a:cubicBezTo>
                    <a:pt x="304" y="71"/>
                    <a:pt x="887" y="5616"/>
                    <a:pt x="27" y="7653"/>
                  </a:cubicBezTo>
                  <a:lnTo>
                    <a:pt x="27" y="7653"/>
                  </a:lnTo>
                  <a:cubicBezTo>
                    <a:pt x="1975" y="7154"/>
                    <a:pt x="3411" y="5503"/>
                    <a:pt x="3643" y="3504"/>
                  </a:cubicBezTo>
                  <a:cubicBezTo>
                    <a:pt x="3976" y="440"/>
                    <a:pt x="2136" y="0"/>
                    <a:pt x="1053" y="0"/>
                  </a:cubicBezTo>
                  <a:close/>
                  <a:moveTo>
                    <a:pt x="27" y="7653"/>
                  </a:moveTo>
                  <a:cubicBezTo>
                    <a:pt x="18" y="7655"/>
                    <a:pt x="10" y="7657"/>
                    <a:pt x="1" y="7659"/>
                  </a:cubicBezTo>
                  <a:lnTo>
                    <a:pt x="24" y="7659"/>
                  </a:lnTo>
                  <a:cubicBezTo>
                    <a:pt x="25" y="7657"/>
                    <a:pt x="26" y="7655"/>
                    <a:pt x="27" y="7653"/>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27"/>
            <p:cNvSpPr/>
            <p:nvPr/>
          </p:nvSpPr>
          <p:spPr>
            <a:xfrm>
              <a:off x="3517850" y="653950"/>
              <a:ext cx="105075" cy="160525"/>
            </a:xfrm>
            <a:custGeom>
              <a:rect b="b" l="l" r="r" t="t"/>
              <a:pathLst>
                <a:path extrusionOk="0" h="6421" w="4203">
                  <a:moveTo>
                    <a:pt x="2190" y="1"/>
                  </a:moveTo>
                  <a:cubicBezTo>
                    <a:pt x="1279" y="1"/>
                    <a:pt x="427" y="475"/>
                    <a:pt x="234" y="1462"/>
                  </a:cubicBezTo>
                  <a:cubicBezTo>
                    <a:pt x="0" y="2699"/>
                    <a:pt x="817" y="4287"/>
                    <a:pt x="1611" y="5174"/>
                  </a:cubicBezTo>
                  <a:cubicBezTo>
                    <a:pt x="2195" y="5805"/>
                    <a:pt x="3993" y="6272"/>
                    <a:pt x="4063" y="6342"/>
                  </a:cubicBezTo>
                  <a:cubicBezTo>
                    <a:pt x="4128" y="6406"/>
                    <a:pt x="4164" y="6421"/>
                    <a:pt x="4183" y="6421"/>
                  </a:cubicBezTo>
                  <a:cubicBezTo>
                    <a:pt x="4198" y="6421"/>
                    <a:pt x="4203" y="6412"/>
                    <a:pt x="4203" y="6412"/>
                  </a:cubicBezTo>
                  <a:cubicBezTo>
                    <a:pt x="2895" y="2232"/>
                    <a:pt x="2755" y="388"/>
                    <a:pt x="2755" y="61"/>
                  </a:cubicBezTo>
                  <a:cubicBezTo>
                    <a:pt x="2568" y="21"/>
                    <a:pt x="2378" y="1"/>
                    <a:pt x="2190"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27"/>
            <p:cNvSpPr/>
            <p:nvPr/>
          </p:nvSpPr>
          <p:spPr>
            <a:xfrm>
              <a:off x="3546450" y="237925"/>
              <a:ext cx="579050" cy="464275"/>
            </a:xfrm>
            <a:custGeom>
              <a:rect b="b" l="l" r="r" t="t"/>
              <a:pathLst>
                <a:path extrusionOk="0" h="18571" w="23162">
                  <a:moveTo>
                    <a:pt x="9238" y="0"/>
                  </a:moveTo>
                  <a:cubicBezTo>
                    <a:pt x="8995" y="0"/>
                    <a:pt x="8748" y="62"/>
                    <a:pt x="8522" y="195"/>
                  </a:cubicBezTo>
                  <a:cubicBezTo>
                    <a:pt x="7635" y="615"/>
                    <a:pt x="7075" y="1526"/>
                    <a:pt x="7051" y="2530"/>
                  </a:cubicBezTo>
                  <a:cubicBezTo>
                    <a:pt x="6888" y="2156"/>
                    <a:pt x="6748" y="1806"/>
                    <a:pt x="6584" y="1526"/>
                  </a:cubicBezTo>
                  <a:cubicBezTo>
                    <a:pt x="6350" y="1125"/>
                    <a:pt x="5845" y="872"/>
                    <a:pt x="5361" y="872"/>
                  </a:cubicBezTo>
                  <a:cubicBezTo>
                    <a:pt x="5027" y="872"/>
                    <a:pt x="4702" y="992"/>
                    <a:pt x="4483" y="1269"/>
                  </a:cubicBezTo>
                  <a:cubicBezTo>
                    <a:pt x="3993" y="1829"/>
                    <a:pt x="3666" y="2506"/>
                    <a:pt x="3549" y="3230"/>
                  </a:cubicBezTo>
                  <a:cubicBezTo>
                    <a:pt x="3456" y="3137"/>
                    <a:pt x="3386" y="3043"/>
                    <a:pt x="3292" y="2950"/>
                  </a:cubicBezTo>
                  <a:cubicBezTo>
                    <a:pt x="3077" y="2711"/>
                    <a:pt x="2734" y="2582"/>
                    <a:pt x="2393" y="2582"/>
                  </a:cubicBezTo>
                  <a:cubicBezTo>
                    <a:pt x="2068" y="2582"/>
                    <a:pt x="1746" y="2699"/>
                    <a:pt x="1541" y="2950"/>
                  </a:cubicBezTo>
                  <a:cubicBezTo>
                    <a:pt x="0" y="4841"/>
                    <a:pt x="70" y="8273"/>
                    <a:pt x="1425" y="10305"/>
                  </a:cubicBezTo>
                  <a:cubicBezTo>
                    <a:pt x="1518" y="10445"/>
                    <a:pt x="1658" y="10561"/>
                    <a:pt x="1821" y="10631"/>
                  </a:cubicBezTo>
                  <a:cubicBezTo>
                    <a:pt x="1051" y="12616"/>
                    <a:pt x="607" y="14787"/>
                    <a:pt x="1214" y="16865"/>
                  </a:cubicBezTo>
                  <a:cubicBezTo>
                    <a:pt x="1332" y="17244"/>
                    <a:pt x="1675" y="17447"/>
                    <a:pt x="2020" y="17447"/>
                  </a:cubicBezTo>
                  <a:cubicBezTo>
                    <a:pt x="2293" y="17447"/>
                    <a:pt x="2567" y="17320"/>
                    <a:pt x="2732" y="17052"/>
                  </a:cubicBezTo>
                  <a:cubicBezTo>
                    <a:pt x="3596" y="15861"/>
                    <a:pt x="4250" y="14531"/>
                    <a:pt x="4693" y="13106"/>
                  </a:cubicBezTo>
                  <a:cubicBezTo>
                    <a:pt x="5137" y="11542"/>
                    <a:pt x="5324" y="10258"/>
                    <a:pt x="6047" y="8857"/>
                  </a:cubicBezTo>
                  <a:cubicBezTo>
                    <a:pt x="7308" y="9651"/>
                    <a:pt x="8873" y="10048"/>
                    <a:pt x="10437" y="10235"/>
                  </a:cubicBezTo>
                  <a:cubicBezTo>
                    <a:pt x="11277" y="10328"/>
                    <a:pt x="12095" y="10375"/>
                    <a:pt x="12935" y="10398"/>
                  </a:cubicBezTo>
                  <a:cubicBezTo>
                    <a:pt x="14219" y="10421"/>
                    <a:pt x="13659" y="10421"/>
                    <a:pt x="14570" y="11238"/>
                  </a:cubicBezTo>
                  <a:cubicBezTo>
                    <a:pt x="16157" y="12663"/>
                    <a:pt x="18095" y="13200"/>
                    <a:pt x="18235" y="15698"/>
                  </a:cubicBezTo>
                  <a:cubicBezTo>
                    <a:pt x="18305" y="16677"/>
                    <a:pt x="19552" y="18571"/>
                    <a:pt x="20469" y="18571"/>
                  </a:cubicBezTo>
                  <a:cubicBezTo>
                    <a:pt x="20777" y="18571"/>
                    <a:pt x="21048" y="18357"/>
                    <a:pt x="21224" y="17823"/>
                  </a:cubicBezTo>
                  <a:cubicBezTo>
                    <a:pt x="22648" y="13433"/>
                    <a:pt x="23162" y="10491"/>
                    <a:pt x="21878" y="8297"/>
                  </a:cubicBezTo>
                  <a:cubicBezTo>
                    <a:pt x="20944" y="6709"/>
                    <a:pt x="19636" y="4771"/>
                    <a:pt x="17838" y="4094"/>
                  </a:cubicBezTo>
                  <a:cubicBezTo>
                    <a:pt x="17395" y="3253"/>
                    <a:pt x="16601" y="2670"/>
                    <a:pt x="15667" y="2506"/>
                  </a:cubicBezTo>
                  <a:cubicBezTo>
                    <a:pt x="14653" y="2330"/>
                    <a:pt x="13847" y="1092"/>
                    <a:pt x="12758" y="1092"/>
                  </a:cubicBezTo>
                  <a:cubicBezTo>
                    <a:pt x="12693" y="1092"/>
                    <a:pt x="12628" y="1096"/>
                    <a:pt x="12562" y="1105"/>
                  </a:cubicBezTo>
                  <a:cubicBezTo>
                    <a:pt x="11978" y="1152"/>
                    <a:pt x="11418" y="1386"/>
                    <a:pt x="10997" y="1806"/>
                  </a:cubicBezTo>
                  <a:cubicBezTo>
                    <a:pt x="10834" y="1432"/>
                    <a:pt x="10647" y="1059"/>
                    <a:pt x="10460" y="685"/>
                  </a:cubicBezTo>
                  <a:cubicBezTo>
                    <a:pt x="10196" y="249"/>
                    <a:pt x="9724" y="0"/>
                    <a:pt x="9238" y="0"/>
                  </a:cubicBezTo>
                  <a:close/>
                </a:path>
              </a:pathLst>
            </a:custGeom>
            <a:solidFill>
              <a:srgbClr val="3B3B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
          <p:cNvSpPr txBox="1"/>
          <p:nvPr>
            <p:ph type="title"/>
          </p:nvPr>
        </p:nvSpPr>
        <p:spPr>
          <a:xfrm>
            <a:off x="4495800" y="15875"/>
            <a:ext cx="4671060" cy="47371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US"/>
              <a:t>Anatomy of the neck</a:t>
            </a:r>
            <a:endParaRPr/>
          </a:p>
        </p:txBody>
      </p:sp>
      <p:pic>
        <p:nvPicPr>
          <p:cNvPr id="407" name="Google Shape;407;p3"/>
          <p:cNvPicPr preferRelativeResize="0"/>
          <p:nvPr/>
        </p:nvPicPr>
        <p:blipFill rotWithShape="1">
          <a:blip r:embed="rId3">
            <a:alphaModFix/>
          </a:blip>
          <a:srcRect b="54115" l="6391" r="375" t="0"/>
          <a:stretch/>
        </p:blipFill>
        <p:spPr>
          <a:xfrm>
            <a:off x="5029200" y="818515"/>
            <a:ext cx="4237990" cy="3811270"/>
          </a:xfrm>
          <a:prstGeom prst="rect">
            <a:avLst/>
          </a:prstGeom>
          <a:noFill/>
          <a:ln>
            <a:noFill/>
          </a:ln>
        </p:spPr>
      </p:pic>
      <p:pic>
        <p:nvPicPr>
          <p:cNvPr id="408" name="Google Shape;408;p3"/>
          <p:cNvPicPr preferRelativeResize="0"/>
          <p:nvPr/>
        </p:nvPicPr>
        <p:blipFill rotWithShape="1">
          <a:blip r:embed="rId4">
            <a:alphaModFix/>
          </a:blip>
          <a:srcRect b="0" l="0" r="0" t="0"/>
          <a:stretch/>
        </p:blipFill>
        <p:spPr>
          <a:xfrm>
            <a:off x="152400" y="590550"/>
            <a:ext cx="3952875" cy="4129405"/>
          </a:xfrm>
          <a:prstGeom prst="rect">
            <a:avLst/>
          </a:prstGeom>
          <a:noFill/>
          <a:ln>
            <a:noFill/>
          </a:ln>
        </p:spPr>
      </p:pic>
      <p:sp>
        <p:nvSpPr>
          <p:cNvPr id="409" name="Google Shape;409;p3"/>
          <p:cNvSpPr txBox="1"/>
          <p:nvPr/>
        </p:nvSpPr>
        <p:spPr>
          <a:xfrm>
            <a:off x="3352800" y="2570480"/>
            <a:ext cx="1795145" cy="3067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Sternocleidomastoid</a:t>
            </a:r>
            <a:endParaRPr b="0" i="0" sz="1400" u="none" cap="none" strike="noStrike">
              <a:solidFill>
                <a:srgbClr val="000000"/>
              </a:solidFill>
              <a:latin typeface="Arial"/>
              <a:ea typeface="Arial"/>
              <a:cs typeface="Arial"/>
              <a:sym typeface="Arial"/>
            </a:endParaRPr>
          </a:p>
        </p:txBody>
      </p:sp>
      <p:cxnSp>
        <p:nvCxnSpPr>
          <p:cNvPr id="410" name="Google Shape;410;p3"/>
          <p:cNvCxnSpPr>
            <a:endCxn id="409" idx="3"/>
          </p:cNvCxnSpPr>
          <p:nvPr/>
        </p:nvCxnSpPr>
        <p:spPr>
          <a:xfrm flipH="1">
            <a:off x="5147945" y="2039833"/>
            <a:ext cx="595500" cy="684000"/>
          </a:xfrm>
          <a:prstGeom prst="straightConnector1">
            <a:avLst/>
          </a:prstGeom>
          <a:noFill/>
          <a:ln cap="flat" cmpd="sng" w="19050">
            <a:solidFill>
              <a:srgbClr val="000000"/>
            </a:solidFill>
            <a:prstDash val="solid"/>
            <a:round/>
            <a:headEnd len="sm" w="sm" type="none"/>
            <a:tailEnd len="sm" w="sm" type="none"/>
          </a:ln>
        </p:spPr>
      </p:cxnSp>
      <p:cxnSp>
        <p:nvCxnSpPr>
          <p:cNvPr id="411" name="Google Shape;411;p3"/>
          <p:cNvCxnSpPr>
            <a:stCxn id="409" idx="1"/>
          </p:cNvCxnSpPr>
          <p:nvPr/>
        </p:nvCxnSpPr>
        <p:spPr>
          <a:xfrm flipH="1">
            <a:off x="2362200" y="2723833"/>
            <a:ext cx="990600" cy="304800"/>
          </a:xfrm>
          <a:prstGeom prst="straightConnector1">
            <a:avLst/>
          </a:prstGeom>
          <a:noFill/>
          <a:ln cap="flat" cmpd="sng" w="19050">
            <a:solidFill>
              <a:srgbClr val="072C4D"/>
            </a:solidFill>
            <a:prstDash val="solid"/>
            <a:round/>
            <a:headEnd len="sm" w="sm" type="none"/>
            <a:tailEnd len="sm" w="sm" type="none"/>
          </a:ln>
        </p:spPr>
      </p:cxnSp>
      <p:sp>
        <p:nvSpPr>
          <p:cNvPr id="412" name="Google Shape;412;p3"/>
          <p:cNvSpPr/>
          <p:nvPr/>
        </p:nvSpPr>
        <p:spPr>
          <a:xfrm>
            <a:off x="1042035" y="1294765"/>
            <a:ext cx="1308735" cy="2769235"/>
          </a:xfrm>
          <a:custGeom>
            <a:rect b="b" l="l" r="r" t="t"/>
            <a:pathLst>
              <a:path extrusionOk="0" h="2769235" w="1308735">
                <a:moveTo>
                  <a:pt x="0" y="68580"/>
                </a:moveTo>
                <a:lnTo>
                  <a:pt x="502285" y="2228850"/>
                </a:lnTo>
                <a:lnTo>
                  <a:pt x="662305" y="2670175"/>
                </a:lnTo>
                <a:lnTo>
                  <a:pt x="1308735" y="2769235"/>
                </a:lnTo>
                <a:lnTo>
                  <a:pt x="1133475" y="2396490"/>
                </a:lnTo>
                <a:lnTo>
                  <a:pt x="578485" y="1490980"/>
                </a:lnTo>
                <a:lnTo>
                  <a:pt x="30480" y="0"/>
                </a:lnTo>
                <a:lnTo>
                  <a:pt x="15240" y="106680"/>
                </a:lnTo>
              </a:path>
            </a:pathLst>
          </a:custGeom>
          <a:solidFill>
            <a:srgbClr val="00B0F0">
              <a:alpha val="41960"/>
            </a:srgbClr>
          </a:solidFill>
          <a:ln cap="flat" cmpd="sng" w="25400">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3" name="Google Shape;413;p3"/>
          <p:cNvSpPr txBox="1"/>
          <p:nvPr/>
        </p:nvSpPr>
        <p:spPr>
          <a:xfrm>
            <a:off x="3276600" y="2877185"/>
            <a:ext cx="2131060" cy="3067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Posteriour triangle (</a:t>
            </a:r>
            <a:r>
              <a:rPr b="0" i="0" lang="en-US" sz="1400" u="none" cap="none" strike="noStrike">
                <a:solidFill>
                  <a:srgbClr val="3E9CEB"/>
                </a:solidFill>
                <a:latin typeface="Arial"/>
                <a:ea typeface="Arial"/>
                <a:cs typeface="Arial"/>
                <a:sym typeface="Arial"/>
              </a:rPr>
              <a:t>blue</a:t>
            </a:r>
            <a:r>
              <a:rPr b="0" i="0" lang="en-U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14" name="Google Shape;414;p3"/>
          <p:cNvSpPr txBox="1"/>
          <p:nvPr/>
        </p:nvSpPr>
        <p:spPr>
          <a:xfrm>
            <a:off x="4105275" y="742950"/>
            <a:ext cx="2160905" cy="3067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Anteriour triangle (</a:t>
            </a:r>
            <a:r>
              <a:rPr b="0" i="0" lang="en-US" sz="1400" u="none" cap="none" strike="noStrike">
                <a:solidFill>
                  <a:srgbClr val="00B050"/>
                </a:solidFill>
                <a:latin typeface="Arial"/>
                <a:ea typeface="Arial"/>
                <a:cs typeface="Arial"/>
                <a:sym typeface="Arial"/>
              </a:rPr>
              <a:t>green</a:t>
            </a:r>
            <a:r>
              <a:rPr b="0" i="0" lang="en-U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15" name="Google Shape;415;p3"/>
          <p:cNvSpPr/>
          <p:nvPr/>
        </p:nvSpPr>
        <p:spPr>
          <a:xfrm>
            <a:off x="1475740" y="1134745"/>
            <a:ext cx="2167890" cy="2738755"/>
          </a:xfrm>
          <a:custGeom>
            <a:rect b="b" l="l" r="r" t="t"/>
            <a:pathLst>
              <a:path extrusionOk="0" h="2738755" w="2167890">
                <a:moveTo>
                  <a:pt x="1460500" y="2738755"/>
                </a:moveTo>
                <a:lnTo>
                  <a:pt x="1468120" y="2320290"/>
                </a:lnTo>
                <a:lnTo>
                  <a:pt x="1582420" y="1734820"/>
                </a:lnTo>
                <a:lnTo>
                  <a:pt x="1559560" y="1293495"/>
                </a:lnTo>
                <a:lnTo>
                  <a:pt x="2167890" y="989330"/>
                </a:lnTo>
                <a:lnTo>
                  <a:pt x="608965" y="798830"/>
                </a:lnTo>
                <a:lnTo>
                  <a:pt x="517525" y="624205"/>
                </a:lnTo>
                <a:lnTo>
                  <a:pt x="479425" y="358140"/>
                </a:lnTo>
                <a:lnTo>
                  <a:pt x="410845" y="0"/>
                </a:lnTo>
                <a:lnTo>
                  <a:pt x="0" y="220980"/>
                </a:lnTo>
                <a:lnTo>
                  <a:pt x="974090" y="1765300"/>
                </a:lnTo>
                <a:lnTo>
                  <a:pt x="1148715" y="2023745"/>
                </a:lnTo>
                <a:lnTo>
                  <a:pt x="1452880" y="2693035"/>
                </a:lnTo>
              </a:path>
            </a:pathLst>
          </a:custGeom>
          <a:solidFill>
            <a:srgbClr val="00B050">
              <a:alpha val="41960"/>
            </a:srgbClr>
          </a:solidFill>
          <a:ln cap="flat" cmpd="sng" w="25400">
            <a:solidFill>
              <a:srgbClr val="17171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6" name="Google Shape;416;p3"/>
          <p:cNvSpPr txBox="1"/>
          <p:nvPr/>
        </p:nvSpPr>
        <p:spPr>
          <a:xfrm>
            <a:off x="3429000" y="4719955"/>
            <a:ext cx="1109345" cy="3067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Trapezius</a:t>
            </a:r>
            <a:endParaRPr b="0" i="0" sz="1400" u="none" cap="none" strike="noStrike">
              <a:solidFill>
                <a:srgbClr val="000000"/>
              </a:solidFill>
              <a:latin typeface="Arial"/>
              <a:ea typeface="Arial"/>
              <a:cs typeface="Arial"/>
              <a:sym typeface="Arial"/>
            </a:endParaRPr>
          </a:p>
        </p:txBody>
      </p:sp>
      <p:cxnSp>
        <p:nvCxnSpPr>
          <p:cNvPr id="417" name="Google Shape;417;p3"/>
          <p:cNvCxnSpPr>
            <a:endCxn id="416" idx="3"/>
          </p:cNvCxnSpPr>
          <p:nvPr/>
        </p:nvCxnSpPr>
        <p:spPr>
          <a:xfrm flipH="1">
            <a:off x="4538345" y="3790608"/>
            <a:ext cx="1252800" cy="1082700"/>
          </a:xfrm>
          <a:prstGeom prst="straightConnector1">
            <a:avLst/>
          </a:prstGeom>
          <a:noFill/>
          <a:ln cap="flat" cmpd="sng" w="19050">
            <a:solidFill>
              <a:srgbClr val="000000"/>
            </a:solidFill>
            <a:prstDash val="solid"/>
            <a:round/>
            <a:headEnd len="sm" w="sm" type="none"/>
            <a:tailEnd len="sm" w="sm" type="none"/>
          </a:ln>
        </p:spPr>
      </p:cxnSp>
      <p:cxnSp>
        <p:nvCxnSpPr>
          <p:cNvPr id="418" name="Google Shape;418;p3"/>
          <p:cNvCxnSpPr>
            <a:endCxn id="416" idx="1"/>
          </p:cNvCxnSpPr>
          <p:nvPr/>
        </p:nvCxnSpPr>
        <p:spPr>
          <a:xfrm>
            <a:off x="1219200" y="3714408"/>
            <a:ext cx="2209800" cy="1158900"/>
          </a:xfrm>
          <a:prstGeom prst="straightConnector1">
            <a:avLst/>
          </a:prstGeom>
          <a:noFill/>
          <a:ln cap="flat" cmpd="sng" w="19050">
            <a:solidFill>
              <a:srgbClr val="000000"/>
            </a:solidFill>
            <a:prstDash val="solid"/>
            <a:round/>
            <a:headEnd len="sm" w="sm" type="none"/>
            <a:tailEnd len="sm" w="sm" type="none"/>
          </a:ln>
        </p:spPr>
      </p:cxnSp>
      <p:sp>
        <p:nvSpPr>
          <p:cNvPr id="419" name="Google Shape;419;p3"/>
          <p:cNvSpPr/>
          <p:nvPr/>
        </p:nvSpPr>
        <p:spPr>
          <a:xfrm>
            <a:off x="7010400" y="514350"/>
            <a:ext cx="381000" cy="381000"/>
          </a:xfrm>
          <a:prstGeom prst="downArrow">
            <a:avLst>
              <a:gd fmla="val 50000" name="adj1"/>
              <a:gd fmla="val 50000" name="adj2"/>
            </a:avLst>
          </a:prstGeom>
          <a:solidFill>
            <a:schemeClr val="accent1">
              <a:alpha val="57647"/>
            </a:schemeClr>
          </a:solidFill>
          <a:ln cap="flat" cmpd="sng" w="25400">
            <a:solidFill>
              <a:srgbClr val="478C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0" name="Google Shape;420;p3"/>
          <p:cNvSpPr/>
          <p:nvPr/>
        </p:nvSpPr>
        <p:spPr>
          <a:xfrm>
            <a:off x="5181600" y="2647950"/>
            <a:ext cx="381000" cy="304800"/>
          </a:xfrm>
          <a:prstGeom prst="rightArrow">
            <a:avLst>
              <a:gd fmla="val 50000" name="adj1"/>
              <a:gd fmla="val 50000" name="adj2"/>
            </a:avLst>
          </a:prstGeom>
          <a:solidFill>
            <a:srgbClr val="3E9CEB">
              <a:alpha val="57647"/>
            </a:srgbClr>
          </a:solidFill>
          <a:ln cap="flat" cmpd="sng" w="25400">
            <a:solidFill>
              <a:srgbClr val="1464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par>
                          <p:cTn fill="hold">
                            <p:stCondLst>
                              <p:cond delay="3000"/>
                            </p:stCondLst>
                            <p:childTnLst>
                              <p:par>
                                <p:cTn fill="hold" nodeType="after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
          <p:cNvSpPr txBox="1"/>
          <p:nvPr>
            <p:ph type="title"/>
          </p:nvPr>
        </p:nvSpPr>
        <p:spPr>
          <a:xfrm>
            <a:off x="4495800" y="15875"/>
            <a:ext cx="4671060" cy="47371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US"/>
              <a:t>Anatomy of the neck</a:t>
            </a:r>
            <a:endParaRPr/>
          </a:p>
        </p:txBody>
      </p:sp>
      <p:pic>
        <p:nvPicPr>
          <p:cNvPr id="426" name="Google Shape;426;p4"/>
          <p:cNvPicPr preferRelativeResize="0"/>
          <p:nvPr/>
        </p:nvPicPr>
        <p:blipFill rotWithShape="1">
          <a:blip r:embed="rId3">
            <a:alphaModFix/>
          </a:blip>
          <a:srcRect b="54115" l="6391" r="375" t="0"/>
          <a:stretch/>
        </p:blipFill>
        <p:spPr>
          <a:xfrm>
            <a:off x="5029200" y="818515"/>
            <a:ext cx="4237990" cy="3811270"/>
          </a:xfrm>
          <a:prstGeom prst="rect">
            <a:avLst/>
          </a:prstGeom>
          <a:noFill/>
          <a:ln>
            <a:noFill/>
          </a:ln>
        </p:spPr>
      </p:pic>
      <p:pic>
        <p:nvPicPr>
          <p:cNvPr id="427" name="Google Shape;427;p4"/>
          <p:cNvPicPr preferRelativeResize="0"/>
          <p:nvPr/>
        </p:nvPicPr>
        <p:blipFill rotWithShape="1">
          <a:blip r:embed="rId4">
            <a:alphaModFix/>
          </a:blip>
          <a:srcRect b="0" l="0" r="0" t="0"/>
          <a:stretch/>
        </p:blipFill>
        <p:spPr>
          <a:xfrm>
            <a:off x="152400" y="590550"/>
            <a:ext cx="3952875" cy="4129405"/>
          </a:xfrm>
          <a:prstGeom prst="rect">
            <a:avLst/>
          </a:prstGeom>
          <a:noFill/>
          <a:ln>
            <a:noFill/>
          </a:ln>
        </p:spPr>
      </p:pic>
      <p:sp>
        <p:nvSpPr>
          <p:cNvPr id="428" name="Google Shape;428;p4"/>
          <p:cNvSpPr txBox="1"/>
          <p:nvPr/>
        </p:nvSpPr>
        <p:spPr>
          <a:xfrm>
            <a:off x="3276600" y="2877185"/>
            <a:ext cx="1626870" cy="7372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Posteriour triangle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A826A9"/>
                </a:solidFill>
                <a:latin typeface="Arial"/>
                <a:ea typeface="Arial"/>
                <a:cs typeface="Arial"/>
                <a:sym typeface="Arial"/>
              </a:rPr>
              <a:t>Occipital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EEFF"/>
                </a:solidFill>
                <a:latin typeface="Arial"/>
                <a:ea typeface="Arial"/>
                <a:cs typeface="Arial"/>
                <a:sym typeface="Arial"/>
              </a:rPr>
              <a:t>Subclavian</a:t>
            </a:r>
            <a:endParaRPr b="0" i="0" sz="1400" u="none" cap="none" strike="noStrike">
              <a:solidFill>
                <a:srgbClr val="00EEFF"/>
              </a:solidFill>
              <a:latin typeface="Arial"/>
              <a:ea typeface="Arial"/>
              <a:cs typeface="Arial"/>
              <a:sym typeface="Arial"/>
            </a:endParaRPr>
          </a:p>
        </p:txBody>
      </p:sp>
      <p:sp>
        <p:nvSpPr>
          <p:cNvPr id="429" name="Google Shape;429;p4"/>
          <p:cNvSpPr txBox="1"/>
          <p:nvPr/>
        </p:nvSpPr>
        <p:spPr>
          <a:xfrm>
            <a:off x="4105275" y="742950"/>
            <a:ext cx="1715135" cy="116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Anteriour triangle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C000"/>
                </a:solidFill>
                <a:latin typeface="Arial"/>
                <a:ea typeface="Arial"/>
                <a:cs typeface="Arial"/>
                <a:sym typeface="Arial"/>
              </a:rPr>
              <a:t>Submental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Submandibular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B050"/>
                </a:solidFill>
                <a:latin typeface="Arial"/>
                <a:ea typeface="Arial"/>
                <a:cs typeface="Arial"/>
                <a:sym typeface="Arial"/>
              </a:rPr>
              <a:t>Carotid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B0F0"/>
                </a:solidFill>
                <a:latin typeface="Arial"/>
                <a:ea typeface="Arial"/>
                <a:cs typeface="Arial"/>
                <a:sym typeface="Arial"/>
              </a:rPr>
              <a:t>Muscular</a:t>
            </a:r>
            <a:endParaRPr b="0" i="0" sz="1400" u="none" cap="none" strike="noStrike">
              <a:solidFill>
                <a:srgbClr val="00B0F0"/>
              </a:solidFill>
              <a:latin typeface="Arial"/>
              <a:ea typeface="Arial"/>
              <a:cs typeface="Arial"/>
              <a:sym typeface="Arial"/>
            </a:endParaRPr>
          </a:p>
        </p:txBody>
      </p:sp>
      <p:sp>
        <p:nvSpPr>
          <p:cNvPr id="430" name="Google Shape;430;p4"/>
          <p:cNvSpPr/>
          <p:nvPr/>
        </p:nvSpPr>
        <p:spPr>
          <a:xfrm>
            <a:off x="2639695" y="2108835"/>
            <a:ext cx="1026795" cy="349885"/>
          </a:xfrm>
          <a:custGeom>
            <a:rect b="b" l="l" r="r" t="t"/>
            <a:pathLst>
              <a:path extrusionOk="0" h="349885" w="1026795">
                <a:moveTo>
                  <a:pt x="844550" y="0"/>
                </a:moveTo>
                <a:lnTo>
                  <a:pt x="0" y="220345"/>
                </a:lnTo>
                <a:lnTo>
                  <a:pt x="456565" y="349885"/>
                </a:lnTo>
                <a:lnTo>
                  <a:pt x="1026795" y="83820"/>
                </a:lnTo>
                <a:lnTo>
                  <a:pt x="844550" y="0"/>
                </a:lnTo>
                <a:close/>
              </a:path>
            </a:pathLst>
          </a:custGeom>
          <a:solidFill>
            <a:srgbClr val="FFC000">
              <a:alpha val="46666"/>
            </a:srgbClr>
          </a:solidFill>
          <a:ln cap="flat" cmpd="sng" w="25400">
            <a:solidFill>
              <a:srgbClr val="17171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1" name="Google Shape;431;p4"/>
          <p:cNvSpPr/>
          <p:nvPr/>
        </p:nvSpPr>
        <p:spPr>
          <a:xfrm>
            <a:off x="2046605" y="1895475"/>
            <a:ext cx="1277620" cy="380365"/>
          </a:xfrm>
          <a:custGeom>
            <a:rect b="b" l="l" r="r" t="t"/>
            <a:pathLst>
              <a:path extrusionOk="0" h="380365" w="1277620">
                <a:moveTo>
                  <a:pt x="1277620" y="190500"/>
                </a:moveTo>
                <a:lnTo>
                  <a:pt x="0" y="0"/>
                </a:lnTo>
                <a:lnTo>
                  <a:pt x="570230" y="380365"/>
                </a:lnTo>
                <a:lnTo>
                  <a:pt x="1277620" y="190500"/>
                </a:lnTo>
                <a:close/>
              </a:path>
            </a:pathLst>
          </a:custGeom>
          <a:solidFill>
            <a:srgbClr val="FF0000">
              <a:alpha val="46666"/>
            </a:srgbClr>
          </a:solidFill>
          <a:ln cap="flat" cmpd="sng" w="25400">
            <a:solidFill>
              <a:srgbClr val="17171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2" name="Google Shape;432;p4"/>
          <p:cNvSpPr/>
          <p:nvPr/>
        </p:nvSpPr>
        <p:spPr>
          <a:xfrm>
            <a:off x="1818005" y="1986915"/>
            <a:ext cx="989330" cy="1263015"/>
          </a:xfrm>
          <a:custGeom>
            <a:rect b="b" l="l" r="r" t="t"/>
            <a:pathLst>
              <a:path extrusionOk="0" h="1263015" w="989330">
                <a:moveTo>
                  <a:pt x="989330" y="487045"/>
                </a:moveTo>
                <a:lnTo>
                  <a:pt x="844550" y="1263015"/>
                </a:lnTo>
                <a:lnTo>
                  <a:pt x="0" y="0"/>
                </a:lnTo>
                <a:lnTo>
                  <a:pt x="532765" y="349885"/>
                </a:lnTo>
                <a:lnTo>
                  <a:pt x="951230" y="494665"/>
                </a:lnTo>
              </a:path>
            </a:pathLst>
          </a:custGeom>
          <a:solidFill>
            <a:srgbClr val="00B050">
              <a:alpha val="46666"/>
            </a:srgbClr>
          </a:solidFill>
          <a:ln cap="flat" cmpd="sng" w="25400">
            <a:solidFill>
              <a:srgbClr val="17171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3" name="Google Shape;433;p4"/>
          <p:cNvSpPr/>
          <p:nvPr/>
        </p:nvSpPr>
        <p:spPr>
          <a:xfrm>
            <a:off x="2708275" y="2496820"/>
            <a:ext cx="372745" cy="1376680"/>
          </a:xfrm>
          <a:custGeom>
            <a:rect b="b" l="l" r="r" t="t"/>
            <a:pathLst>
              <a:path extrusionOk="0" h="1376680" w="372745">
                <a:moveTo>
                  <a:pt x="167005" y="0"/>
                </a:moveTo>
                <a:lnTo>
                  <a:pt x="0" y="913130"/>
                </a:lnTo>
                <a:lnTo>
                  <a:pt x="220345" y="1376680"/>
                </a:lnTo>
                <a:lnTo>
                  <a:pt x="349885" y="1323340"/>
                </a:lnTo>
                <a:lnTo>
                  <a:pt x="243205" y="981075"/>
                </a:lnTo>
                <a:lnTo>
                  <a:pt x="372745" y="15240"/>
                </a:lnTo>
                <a:lnTo>
                  <a:pt x="167005" y="0"/>
                </a:lnTo>
                <a:close/>
              </a:path>
            </a:pathLst>
          </a:custGeom>
          <a:solidFill>
            <a:srgbClr val="0070C0">
              <a:alpha val="46666"/>
            </a:srgbClr>
          </a:solidFill>
          <a:ln cap="flat" cmpd="sng" w="25400">
            <a:solidFill>
              <a:srgbClr val="17171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4" name="Google Shape;434;p4"/>
          <p:cNvSpPr/>
          <p:nvPr/>
        </p:nvSpPr>
        <p:spPr>
          <a:xfrm>
            <a:off x="1072515" y="1317625"/>
            <a:ext cx="1072515" cy="2494915"/>
          </a:xfrm>
          <a:custGeom>
            <a:rect b="b" l="l" r="r" t="t"/>
            <a:pathLst>
              <a:path extrusionOk="0" h="2494915" w="1072515">
                <a:moveTo>
                  <a:pt x="1072515" y="2358390"/>
                </a:moveTo>
                <a:lnTo>
                  <a:pt x="753110" y="1795145"/>
                </a:lnTo>
                <a:lnTo>
                  <a:pt x="273685" y="692150"/>
                </a:lnTo>
                <a:lnTo>
                  <a:pt x="76200" y="160020"/>
                </a:lnTo>
                <a:lnTo>
                  <a:pt x="0" y="0"/>
                </a:lnTo>
                <a:lnTo>
                  <a:pt x="15240" y="577850"/>
                </a:lnTo>
                <a:lnTo>
                  <a:pt x="288925" y="1582420"/>
                </a:lnTo>
                <a:lnTo>
                  <a:pt x="578485" y="2494915"/>
                </a:lnTo>
                <a:lnTo>
                  <a:pt x="1072515" y="2358390"/>
                </a:lnTo>
                <a:close/>
              </a:path>
            </a:pathLst>
          </a:custGeom>
          <a:solidFill>
            <a:srgbClr val="7030A0">
              <a:alpha val="46666"/>
            </a:srgbClr>
          </a:solidFill>
          <a:ln cap="flat" cmpd="sng" w="25400">
            <a:solidFill>
              <a:srgbClr val="17171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5" name="Google Shape;435;p4"/>
          <p:cNvSpPr/>
          <p:nvPr/>
        </p:nvSpPr>
        <p:spPr>
          <a:xfrm>
            <a:off x="1764665" y="3790315"/>
            <a:ext cx="525145" cy="243205"/>
          </a:xfrm>
          <a:custGeom>
            <a:rect b="b" l="l" r="r" t="t"/>
            <a:pathLst>
              <a:path extrusionOk="0" h="243205" w="525145">
                <a:moveTo>
                  <a:pt x="471805" y="37465"/>
                </a:moveTo>
                <a:lnTo>
                  <a:pt x="0" y="205105"/>
                </a:lnTo>
                <a:lnTo>
                  <a:pt x="525145" y="243205"/>
                </a:lnTo>
                <a:lnTo>
                  <a:pt x="441325" y="0"/>
                </a:lnTo>
              </a:path>
            </a:pathLst>
          </a:custGeom>
          <a:solidFill>
            <a:srgbClr val="00EEFF">
              <a:alpha val="46666"/>
            </a:srgbClr>
          </a:solidFill>
          <a:ln cap="flat" cmpd="sng" w="25400">
            <a:solidFill>
              <a:srgbClr val="17171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par>
                          <p:cTn fill="hold">
                            <p:stCondLst>
                              <p:cond delay="6000"/>
                            </p:stCondLst>
                            <p:childTnLst>
                              <p:par>
                                <p:cTn fill="hold" nodeType="after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9" name="Shape 439"/>
        <p:cNvGrpSpPr/>
        <p:nvPr/>
      </p:nvGrpSpPr>
      <p:grpSpPr>
        <a:xfrm>
          <a:off x="0" y="0"/>
          <a:ext cx="0" cy="0"/>
          <a:chOff x="0" y="0"/>
          <a:chExt cx="0" cy="0"/>
        </a:xfrm>
      </p:grpSpPr>
      <p:sp>
        <p:nvSpPr>
          <p:cNvPr id="440" name="Google Shape;440;p5"/>
          <p:cNvSpPr txBox="1"/>
          <p:nvPr>
            <p:ph type="title"/>
          </p:nvPr>
        </p:nvSpPr>
        <p:spPr>
          <a:xfrm>
            <a:off x="4495800" y="15875"/>
            <a:ext cx="4671060" cy="47371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US"/>
              <a:t>Anatomy of the neck</a:t>
            </a:r>
            <a:endParaRPr/>
          </a:p>
        </p:txBody>
      </p:sp>
      <p:pic>
        <p:nvPicPr>
          <p:cNvPr descr="1280px-Musculi_coli_base,_my_edits_for_tringles,_labeled_triangles.svg" id="441" name="Google Shape;441;p5"/>
          <p:cNvPicPr preferRelativeResize="0"/>
          <p:nvPr/>
        </p:nvPicPr>
        <p:blipFill rotWithShape="1">
          <a:blip r:embed="rId3">
            <a:alphaModFix/>
          </a:blip>
          <a:srcRect b="0" l="0" r="0" t="0"/>
          <a:stretch/>
        </p:blipFill>
        <p:spPr>
          <a:xfrm>
            <a:off x="1143000" y="666750"/>
            <a:ext cx="5136515" cy="3487420"/>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
          <p:cNvSpPr txBox="1"/>
          <p:nvPr>
            <p:ph type="title"/>
          </p:nvPr>
        </p:nvSpPr>
        <p:spPr>
          <a:xfrm>
            <a:off x="4495800" y="15875"/>
            <a:ext cx="4671060" cy="47371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US"/>
              <a:t>Anatomy of the neck</a:t>
            </a:r>
            <a:endParaRPr/>
          </a:p>
        </p:txBody>
      </p:sp>
      <p:pic>
        <p:nvPicPr>
          <p:cNvPr id="447" name="Google Shape;447;p6"/>
          <p:cNvPicPr preferRelativeResize="0"/>
          <p:nvPr/>
        </p:nvPicPr>
        <p:blipFill rotWithShape="1">
          <a:blip r:embed="rId3">
            <a:alphaModFix/>
          </a:blip>
          <a:srcRect b="54115" l="6391" r="375" t="0"/>
          <a:stretch/>
        </p:blipFill>
        <p:spPr>
          <a:xfrm>
            <a:off x="5029200" y="818515"/>
            <a:ext cx="4237990" cy="3811270"/>
          </a:xfrm>
          <a:prstGeom prst="rect">
            <a:avLst/>
          </a:prstGeom>
          <a:noFill/>
          <a:ln>
            <a:noFill/>
          </a:ln>
        </p:spPr>
      </p:pic>
      <p:pic>
        <p:nvPicPr>
          <p:cNvPr id="448" name="Google Shape;448;p6"/>
          <p:cNvPicPr preferRelativeResize="0"/>
          <p:nvPr/>
        </p:nvPicPr>
        <p:blipFill rotWithShape="1">
          <a:blip r:embed="rId4">
            <a:alphaModFix/>
          </a:blip>
          <a:srcRect b="39961" l="0" r="21095" t="0"/>
          <a:stretch/>
        </p:blipFill>
        <p:spPr>
          <a:xfrm>
            <a:off x="381000" y="503555"/>
            <a:ext cx="4114800" cy="4633595"/>
          </a:xfrm>
          <a:prstGeom prst="rect">
            <a:avLst/>
          </a:prstGeom>
          <a:noFill/>
          <a:ln>
            <a:noFill/>
          </a:ln>
        </p:spPr>
      </p:pic>
      <p:sp>
        <p:nvSpPr>
          <p:cNvPr id="449" name="Google Shape;449;p6"/>
          <p:cNvSpPr txBox="1"/>
          <p:nvPr/>
        </p:nvSpPr>
        <p:spPr>
          <a:xfrm>
            <a:off x="4343400" y="3105150"/>
            <a:ext cx="756285"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Carotid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sheath</a:t>
            </a:r>
            <a:endParaRPr b="0" i="0" sz="1400" u="none" cap="none" strike="noStrike">
              <a:solidFill>
                <a:srgbClr val="000000"/>
              </a:solidFill>
              <a:latin typeface="Arial"/>
              <a:ea typeface="Arial"/>
              <a:cs typeface="Arial"/>
              <a:sym typeface="Arial"/>
            </a:endParaRPr>
          </a:p>
        </p:txBody>
      </p:sp>
      <p:sp>
        <p:nvSpPr>
          <p:cNvPr id="450" name="Google Shape;450;p6"/>
          <p:cNvSpPr/>
          <p:nvPr/>
        </p:nvSpPr>
        <p:spPr>
          <a:xfrm>
            <a:off x="2743200" y="3486150"/>
            <a:ext cx="1088390" cy="407670"/>
          </a:xfrm>
          <a:custGeom>
            <a:rect b="b" l="l" r="r" t="t"/>
            <a:pathLst>
              <a:path extrusionOk="0" h="407951" w="1088131">
                <a:moveTo>
                  <a:pt x="213558" y="85597"/>
                </a:moveTo>
                <a:cubicBezTo>
                  <a:pt x="163393" y="105917"/>
                  <a:pt x="-42347" y="143382"/>
                  <a:pt x="7818" y="207517"/>
                </a:cubicBezTo>
                <a:cubicBezTo>
                  <a:pt x="57983" y="271652"/>
                  <a:pt x="252928" y="390397"/>
                  <a:pt x="465018" y="405637"/>
                </a:cubicBezTo>
                <a:cubicBezTo>
                  <a:pt x="677108" y="420877"/>
                  <a:pt x="978733" y="358647"/>
                  <a:pt x="1066998" y="283717"/>
                </a:cubicBezTo>
                <a:cubicBezTo>
                  <a:pt x="1155263" y="208787"/>
                  <a:pt x="940633" y="86867"/>
                  <a:pt x="906978" y="32257"/>
                </a:cubicBezTo>
                <a:cubicBezTo>
                  <a:pt x="873323" y="-22353"/>
                  <a:pt x="897453" y="8762"/>
                  <a:pt x="899358" y="9397"/>
                </a:cubicBezTo>
              </a:path>
            </a:pathLst>
          </a:custGeom>
          <a:noFill/>
          <a:ln cap="flat" cmpd="sng" w="25400">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51" name="Google Shape;451;p6"/>
          <p:cNvCxnSpPr>
            <a:stCxn id="449" idx="3"/>
          </p:cNvCxnSpPr>
          <p:nvPr/>
        </p:nvCxnSpPr>
        <p:spPr>
          <a:xfrm flipH="1" rot="10800000">
            <a:off x="5099685" y="2419335"/>
            <a:ext cx="691500" cy="946800"/>
          </a:xfrm>
          <a:prstGeom prst="straightConnector1">
            <a:avLst/>
          </a:prstGeom>
          <a:noFill/>
          <a:ln cap="flat" cmpd="sng" w="19050">
            <a:solidFill>
              <a:srgbClr val="000000"/>
            </a:solidFill>
            <a:prstDash val="solid"/>
            <a:round/>
            <a:headEnd len="sm" w="sm" type="none"/>
            <a:tailEnd len="sm" w="sm" type="none"/>
          </a:ln>
        </p:spPr>
      </p:cxnSp>
      <p:cxnSp>
        <p:nvCxnSpPr>
          <p:cNvPr id="452" name="Google Shape;452;p6"/>
          <p:cNvCxnSpPr>
            <a:stCxn id="449" idx="1"/>
            <a:endCxn id="450" idx="3"/>
          </p:cNvCxnSpPr>
          <p:nvPr/>
        </p:nvCxnSpPr>
        <p:spPr>
          <a:xfrm flipH="1">
            <a:off x="3810600" y="3366135"/>
            <a:ext cx="532800" cy="403200"/>
          </a:xfrm>
          <a:prstGeom prst="straightConnector1">
            <a:avLst/>
          </a:prstGeom>
          <a:noFill/>
          <a:ln cap="flat" cmpd="sng" w="28575">
            <a:solidFill>
              <a:srgbClr val="000000"/>
            </a:solidFill>
            <a:prstDash val="dash"/>
            <a:round/>
            <a:headEnd len="sm" w="sm" type="none"/>
            <a:tailEnd len="sm" w="sm" type="none"/>
          </a:ln>
        </p:spPr>
      </p:cxnSp>
      <p:sp>
        <p:nvSpPr>
          <p:cNvPr id="453" name="Google Shape;453;p6"/>
          <p:cNvSpPr/>
          <p:nvPr/>
        </p:nvSpPr>
        <p:spPr>
          <a:xfrm>
            <a:off x="3124200" y="1200150"/>
            <a:ext cx="859790" cy="298450"/>
          </a:xfrm>
          <a:custGeom>
            <a:rect b="b" l="l" r="r" t="t"/>
            <a:pathLst>
              <a:path extrusionOk="0" h="298262" w="860018">
                <a:moveTo>
                  <a:pt x="158443" y="46410"/>
                </a:moveTo>
                <a:cubicBezTo>
                  <a:pt x="120978" y="73080"/>
                  <a:pt x="-32057" y="141025"/>
                  <a:pt x="6043" y="191190"/>
                </a:cubicBezTo>
                <a:cubicBezTo>
                  <a:pt x="44143" y="241355"/>
                  <a:pt x="181303" y="293425"/>
                  <a:pt x="348943" y="297870"/>
                </a:cubicBezTo>
                <a:cubicBezTo>
                  <a:pt x="516583" y="302315"/>
                  <a:pt x="774393" y="268660"/>
                  <a:pt x="844243" y="214050"/>
                </a:cubicBezTo>
                <a:cubicBezTo>
                  <a:pt x="914093" y="159440"/>
                  <a:pt x="731213" y="64825"/>
                  <a:pt x="699463" y="23550"/>
                </a:cubicBezTo>
                <a:cubicBezTo>
                  <a:pt x="667713" y="-17725"/>
                  <a:pt x="684223" y="7675"/>
                  <a:pt x="684223" y="8310"/>
                </a:cubicBezTo>
              </a:path>
            </a:pathLst>
          </a:custGeom>
          <a:noFill/>
          <a:ln cap="flat" cmpd="sng" w="25400">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4" name="Google Shape;454;p6"/>
          <p:cNvSpPr txBox="1"/>
          <p:nvPr/>
        </p:nvSpPr>
        <p:spPr>
          <a:xfrm>
            <a:off x="4184015" y="2495550"/>
            <a:ext cx="775970" cy="3067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Thyroid</a:t>
            </a:r>
            <a:endParaRPr b="0" i="0" sz="1400" u="none" cap="none" strike="noStrike">
              <a:solidFill>
                <a:srgbClr val="000000"/>
              </a:solidFill>
              <a:latin typeface="Arial"/>
              <a:ea typeface="Arial"/>
              <a:cs typeface="Arial"/>
              <a:sym typeface="Arial"/>
            </a:endParaRPr>
          </a:p>
        </p:txBody>
      </p:sp>
      <p:cxnSp>
        <p:nvCxnSpPr>
          <p:cNvPr id="455" name="Google Shape;455;p6"/>
          <p:cNvCxnSpPr>
            <a:endCxn id="454" idx="3"/>
          </p:cNvCxnSpPr>
          <p:nvPr/>
        </p:nvCxnSpPr>
        <p:spPr>
          <a:xfrm flipH="1">
            <a:off x="4959985" y="1864102"/>
            <a:ext cx="1410900" cy="784800"/>
          </a:xfrm>
          <a:prstGeom prst="straightConnector1">
            <a:avLst/>
          </a:prstGeom>
          <a:noFill/>
          <a:ln cap="flat" cmpd="sng" w="19050">
            <a:solidFill>
              <a:srgbClr val="000000"/>
            </a:solidFill>
            <a:prstDash val="solid"/>
            <a:round/>
            <a:headEnd len="sm" w="sm" type="none"/>
            <a:tailEnd len="sm" w="sm" type="none"/>
          </a:ln>
        </p:spPr>
      </p:cxnSp>
      <p:cxnSp>
        <p:nvCxnSpPr>
          <p:cNvPr id="456" name="Google Shape;456;p6"/>
          <p:cNvCxnSpPr>
            <a:stCxn id="454" idx="1"/>
          </p:cNvCxnSpPr>
          <p:nvPr/>
        </p:nvCxnSpPr>
        <p:spPr>
          <a:xfrm rot="10800000">
            <a:off x="3276515" y="2571502"/>
            <a:ext cx="907500" cy="77400"/>
          </a:xfrm>
          <a:prstGeom prst="straightConnector1">
            <a:avLst/>
          </a:prstGeom>
          <a:noFill/>
          <a:ln cap="flat" cmpd="sng" w="19050">
            <a:solidFill>
              <a:srgbClr val="000000"/>
            </a:solidFill>
            <a:prstDash val="solid"/>
            <a:round/>
            <a:headEnd len="sm" w="sm" type="none"/>
            <a:tailEnd len="sm" w="sm" type="none"/>
          </a:ln>
        </p:spPr>
      </p:cxnSp>
      <p:sp>
        <p:nvSpPr>
          <p:cNvPr id="457" name="Google Shape;457;p6"/>
          <p:cNvSpPr txBox="1"/>
          <p:nvPr/>
        </p:nvSpPr>
        <p:spPr>
          <a:xfrm>
            <a:off x="4312920" y="1498600"/>
            <a:ext cx="716280" cy="3067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Airway</a:t>
            </a:r>
            <a:endParaRPr b="0" i="0" sz="1400" u="none" cap="none" strike="noStrike">
              <a:solidFill>
                <a:srgbClr val="000000"/>
              </a:solidFill>
              <a:latin typeface="Arial"/>
              <a:ea typeface="Arial"/>
              <a:cs typeface="Arial"/>
              <a:sym typeface="Arial"/>
            </a:endParaRPr>
          </a:p>
        </p:txBody>
      </p:sp>
      <p:cxnSp>
        <p:nvCxnSpPr>
          <p:cNvPr id="458" name="Google Shape;458;p6"/>
          <p:cNvCxnSpPr>
            <a:endCxn id="457" idx="3"/>
          </p:cNvCxnSpPr>
          <p:nvPr/>
        </p:nvCxnSpPr>
        <p:spPr>
          <a:xfrm flipH="1">
            <a:off x="5029200" y="1635452"/>
            <a:ext cx="2042700" cy="16500"/>
          </a:xfrm>
          <a:prstGeom prst="straightConnector1">
            <a:avLst/>
          </a:prstGeom>
          <a:noFill/>
          <a:ln cap="flat" cmpd="sng" w="19050">
            <a:solidFill>
              <a:srgbClr val="000000"/>
            </a:solidFill>
            <a:prstDash val="solid"/>
            <a:round/>
            <a:headEnd len="sm" w="sm" type="none"/>
            <a:tailEnd len="sm" w="sm" type="none"/>
          </a:ln>
        </p:spPr>
      </p:cxnSp>
      <p:cxnSp>
        <p:nvCxnSpPr>
          <p:cNvPr id="459" name="Google Shape;459;p6"/>
          <p:cNvCxnSpPr>
            <a:stCxn id="457" idx="1"/>
          </p:cNvCxnSpPr>
          <p:nvPr/>
        </p:nvCxnSpPr>
        <p:spPr>
          <a:xfrm rot="10800000">
            <a:off x="2819520" y="1504652"/>
            <a:ext cx="1493400" cy="147300"/>
          </a:xfrm>
          <a:prstGeom prst="straightConnector1">
            <a:avLst/>
          </a:prstGeom>
          <a:noFill/>
          <a:ln cap="flat" cmpd="sng" w="28575">
            <a:solidFill>
              <a:srgbClr val="000000"/>
            </a:solidFill>
            <a:prstDash val="solid"/>
            <a:round/>
            <a:headEnd len="sm" w="sm" type="none"/>
            <a:tailEnd len="sm" w="sm" type="none"/>
          </a:ln>
        </p:spPr>
      </p:cxn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
          <p:cNvSpPr txBox="1"/>
          <p:nvPr>
            <p:ph idx="1" type="body"/>
          </p:nvPr>
        </p:nvSpPr>
        <p:spPr>
          <a:xfrm>
            <a:off x="498475" y="860425"/>
            <a:ext cx="7268210" cy="3740150"/>
          </a:xfrm>
          <a:prstGeom prst="rect">
            <a:avLst/>
          </a:prstGeom>
          <a:noFill/>
          <a:ln>
            <a:noFill/>
          </a:ln>
        </p:spPr>
        <p:txBody>
          <a:bodyPr anchorCtr="0" anchor="t" bIns="91425" lIns="91425" spcFirstLastPara="1" rIns="91425" wrap="square" tIns="91425">
            <a:noAutofit/>
          </a:bodyPr>
          <a:lstStyle/>
          <a:p>
            <a:pPr indent="-292100" lvl="0" marL="457200" rtl="0" algn="l">
              <a:lnSpc>
                <a:spcPct val="170000"/>
              </a:lnSpc>
              <a:spcBef>
                <a:spcPts val="0"/>
              </a:spcBef>
              <a:spcAft>
                <a:spcPts val="0"/>
              </a:spcAft>
              <a:buSzPts val="1000"/>
              <a:buChar char="●"/>
            </a:pPr>
            <a:r>
              <a:rPr lang="en-US" sz="1800"/>
              <a:t>In the setting of penetrating trauma, the neck is divided into three anatomic zones  in order to summarize structures that are at risk for potential injury.</a:t>
            </a:r>
            <a:endParaRPr sz="1800"/>
          </a:p>
          <a:p>
            <a:pPr indent="-228600" lvl="0" marL="457200" rtl="0" algn="l">
              <a:lnSpc>
                <a:spcPct val="170000"/>
              </a:lnSpc>
              <a:spcBef>
                <a:spcPts val="0"/>
              </a:spcBef>
              <a:spcAft>
                <a:spcPts val="0"/>
              </a:spcAft>
              <a:buSzPts val="1000"/>
              <a:buNone/>
            </a:pPr>
            <a:r>
              <a:t/>
            </a:r>
            <a:endParaRPr sz="1800"/>
          </a:p>
        </p:txBody>
      </p:sp>
      <p:sp>
        <p:nvSpPr>
          <p:cNvPr id="465" name="Google Shape;465;p7"/>
          <p:cNvSpPr txBox="1"/>
          <p:nvPr>
            <p:ph type="title"/>
          </p:nvPr>
        </p:nvSpPr>
        <p:spPr>
          <a:xfrm>
            <a:off x="720090" y="294640"/>
            <a:ext cx="7703820" cy="565785"/>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a:t>Neck Zones</a:t>
            </a:r>
            <a:endParaRPr/>
          </a:p>
        </p:txBody>
      </p:sp>
      <p:grpSp>
        <p:nvGrpSpPr>
          <p:cNvPr id="466" name="Google Shape;466;p7"/>
          <p:cNvGrpSpPr/>
          <p:nvPr/>
        </p:nvGrpSpPr>
        <p:grpSpPr>
          <a:xfrm>
            <a:off x="7766949" y="738138"/>
            <a:ext cx="1217772" cy="3727158"/>
            <a:chOff x="3344174" y="1128028"/>
            <a:chExt cx="1217772" cy="3727158"/>
          </a:xfrm>
        </p:grpSpPr>
        <p:sp>
          <p:nvSpPr>
            <p:cNvPr id="467" name="Google Shape;467;p7"/>
            <p:cNvSpPr/>
            <p:nvPr/>
          </p:nvSpPr>
          <p:spPr>
            <a:xfrm>
              <a:off x="3624772" y="4650067"/>
              <a:ext cx="544113" cy="186916"/>
            </a:xfrm>
            <a:custGeom>
              <a:rect b="b" l="l" r="r" t="t"/>
              <a:pathLst>
                <a:path extrusionOk="0" h="5832" w="16977">
                  <a:moveTo>
                    <a:pt x="8088" y="0"/>
                  </a:moveTo>
                  <a:cubicBezTo>
                    <a:pt x="8088" y="0"/>
                    <a:pt x="7469" y="1420"/>
                    <a:pt x="6834" y="1838"/>
                  </a:cubicBezTo>
                  <a:cubicBezTo>
                    <a:pt x="6199" y="2256"/>
                    <a:pt x="3476" y="3141"/>
                    <a:pt x="1939" y="3776"/>
                  </a:cubicBezTo>
                  <a:cubicBezTo>
                    <a:pt x="1070" y="4144"/>
                    <a:pt x="1" y="5247"/>
                    <a:pt x="1" y="5831"/>
                  </a:cubicBezTo>
                  <a:lnTo>
                    <a:pt x="16976" y="5831"/>
                  </a:lnTo>
                  <a:lnTo>
                    <a:pt x="16459" y="2089"/>
                  </a:lnTo>
                  <a:lnTo>
                    <a:pt x="8088" y="0"/>
                  </a:lnTo>
                  <a:close/>
                </a:path>
              </a:pathLst>
            </a:custGeom>
            <a:solidFill>
              <a:srgbClr val="F38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7"/>
            <p:cNvSpPr/>
            <p:nvPr/>
          </p:nvSpPr>
          <p:spPr>
            <a:xfrm>
              <a:off x="3597465" y="4708942"/>
              <a:ext cx="645327" cy="146244"/>
            </a:xfrm>
            <a:custGeom>
              <a:rect b="b" l="l" r="r" t="t"/>
              <a:pathLst>
                <a:path extrusionOk="0" h="4563" w="20135">
                  <a:moveTo>
                    <a:pt x="6734" y="1"/>
                  </a:moveTo>
                  <a:cubicBezTo>
                    <a:pt x="5798" y="519"/>
                    <a:pt x="2841" y="1839"/>
                    <a:pt x="1488" y="2724"/>
                  </a:cubicBezTo>
                  <a:cubicBezTo>
                    <a:pt x="117" y="3627"/>
                    <a:pt x="0" y="4562"/>
                    <a:pt x="0" y="4562"/>
                  </a:cubicBezTo>
                  <a:lnTo>
                    <a:pt x="19332" y="4562"/>
                  </a:lnTo>
                  <a:cubicBezTo>
                    <a:pt x="20134" y="4562"/>
                    <a:pt x="20134" y="3359"/>
                    <a:pt x="19332" y="3359"/>
                  </a:cubicBezTo>
                  <a:lnTo>
                    <a:pt x="8572" y="3359"/>
                  </a:lnTo>
                  <a:cubicBezTo>
                    <a:pt x="8572" y="3359"/>
                    <a:pt x="8104" y="1204"/>
                    <a:pt x="6734"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7"/>
            <p:cNvSpPr/>
            <p:nvPr/>
          </p:nvSpPr>
          <p:spPr>
            <a:xfrm>
              <a:off x="3654226" y="2809499"/>
              <a:ext cx="539305" cy="1968575"/>
            </a:xfrm>
            <a:custGeom>
              <a:rect b="b" l="l" r="r" t="t"/>
              <a:pathLst>
                <a:path extrusionOk="0" h="61422" w="16827">
                  <a:moveTo>
                    <a:pt x="1" y="1"/>
                  </a:moveTo>
                  <a:cubicBezTo>
                    <a:pt x="1" y="84"/>
                    <a:pt x="201" y="2089"/>
                    <a:pt x="535" y="5331"/>
                  </a:cubicBezTo>
                  <a:cubicBezTo>
                    <a:pt x="2039" y="19617"/>
                    <a:pt x="6099" y="57729"/>
                    <a:pt x="6099" y="57729"/>
                  </a:cubicBezTo>
                  <a:lnTo>
                    <a:pt x="16826" y="61421"/>
                  </a:lnTo>
                  <a:lnTo>
                    <a:pt x="12181" y="5331"/>
                  </a:lnTo>
                  <a:lnTo>
                    <a:pt x="11763" y="268"/>
                  </a:lnTo>
                  <a:lnTo>
                    <a:pt x="1" y="1"/>
                  </a:ln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7"/>
            <p:cNvSpPr/>
            <p:nvPr/>
          </p:nvSpPr>
          <p:spPr>
            <a:xfrm>
              <a:off x="3908062" y="4650067"/>
              <a:ext cx="544658" cy="186916"/>
            </a:xfrm>
            <a:custGeom>
              <a:rect b="b" l="l" r="r" t="t"/>
              <a:pathLst>
                <a:path extrusionOk="0" h="5832" w="16994">
                  <a:moveTo>
                    <a:pt x="8104" y="0"/>
                  </a:moveTo>
                  <a:cubicBezTo>
                    <a:pt x="8104" y="0"/>
                    <a:pt x="7469" y="1420"/>
                    <a:pt x="6834" y="1838"/>
                  </a:cubicBezTo>
                  <a:cubicBezTo>
                    <a:pt x="6216" y="2256"/>
                    <a:pt x="3476" y="3141"/>
                    <a:pt x="1955" y="3776"/>
                  </a:cubicBezTo>
                  <a:cubicBezTo>
                    <a:pt x="1086" y="4144"/>
                    <a:pt x="0" y="5247"/>
                    <a:pt x="0" y="5831"/>
                  </a:cubicBezTo>
                  <a:lnTo>
                    <a:pt x="16993" y="5831"/>
                  </a:lnTo>
                  <a:lnTo>
                    <a:pt x="16458" y="2089"/>
                  </a:lnTo>
                  <a:lnTo>
                    <a:pt x="8104" y="0"/>
                  </a:ln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7"/>
            <p:cNvSpPr/>
            <p:nvPr/>
          </p:nvSpPr>
          <p:spPr>
            <a:xfrm>
              <a:off x="3881268" y="4708942"/>
              <a:ext cx="645327" cy="146244"/>
            </a:xfrm>
            <a:custGeom>
              <a:rect b="b" l="l" r="r" t="t"/>
              <a:pathLst>
                <a:path extrusionOk="0" h="4563" w="20135">
                  <a:moveTo>
                    <a:pt x="6735" y="1"/>
                  </a:moveTo>
                  <a:cubicBezTo>
                    <a:pt x="5782" y="519"/>
                    <a:pt x="2841" y="1839"/>
                    <a:pt x="1471" y="2724"/>
                  </a:cubicBezTo>
                  <a:cubicBezTo>
                    <a:pt x="101" y="3627"/>
                    <a:pt x="1" y="4562"/>
                    <a:pt x="1" y="4562"/>
                  </a:cubicBezTo>
                  <a:lnTo>
                    <a:pt x="19316" y="4562"/>
                  </a:lnTo>
                  <a:cubicBezTo>
                    <a:pt x="20135" y="4562"/>
                    <a:pt x="20135" y="3359"/>
                    <a:pt x="19316" y="3359"/>
                  </a:cubicBezTo>
                  <a:lnTo>
                    <a:pt x="8572" y="3359"/>
                  </a:lnTo>
                  <a:cubicBezTo>
                    <a:pt x="8572" y="3359"/>
                    <a:pt x="8105" y="1204"/>
                    <a:pt x="6735"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7"/>
            <p:cNvSpPr/>
            <p:nvPr/>
          </p:nvSpPr>
          <p:spPr>
            <a:xfrm>
              <a:off x="3937516" y="2809499"/>
              <a:ext cx="539273" cy="1968575"/>
            </a:xfrm>
            <a:custGeom>
              <a:rect b="b" l="l" r="r" t="t"/>
              <a:pathLst>
                <a:path extrusionOk="0" h="61422" w="16826">
                  <a:moveTo>
                    <a:pt x="0" y="1"/>
                  </a:moveTo>
                  <a:cubicBezTo>
                    <a:pt x="0" y="84"/>
                    <a:pt x="218" y="2089"/>
                    <a:pt x="552" y="5331"/>
                  </a:cubicBezTo>
                  <a:cubicBezTo>
                    <a:pt x="2039" y="19617"/>
                    <a:pt x="6099" y="57729"/>
                    <a:pt x="6099" y="57729"/>
                  </a:cubicBezTo>
                  <a:lnTo>
                    <a:pt x="16826" y="61421"/>
                  </a:lnTo>
                  <a:lnTo>
                    <a:pt x="12198" y="5331"/>
                  </a:lnTo>
                  <a:lnTo>
                    <a:pt x="11780" y="268"/>
                  </a:lnTo>
                  <a:lnTo>
                    <a:pt x="0" y="1"/>
                  </a:ln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7"/>
            <p:cNvSpPr/>
            <p:nvPr/>
          </p:nvSpPr>
          <p:spPr>
            <a:xfrm>
              <a:off x="3937516" y="2809499"/>
              <a:ext cx="390946" cy="170859"/>
            </a:xfrm>
            <a:custGeom>
              <a:rect b="b" l="l" r="r" t="t"/>
              <a:pathLst>
                <a:path extrusionOk="0" h="5331" w="12198">
                  <a:moveTo>
                    <a:pt x="0" y="1"/>
                  </a:moveTo>
                  <a:cubicBezTo>
                    <a:pt x="0" y="84"/>
                    <a:pt x="218" y="2089"/>
                    <a:pt x="552" y="5331"/>
                  </a:cubicBezTo>
                  <a:lnTo>
                    <a:pt x="12198" y="5331"/>
                  </a:lnTo>
                  <a:lnTo>
                    <a:pt x="11780" y="268"/>
                  </a:lnTo>
                  <a:lnTo>
                    <a:pt x="0" y="1"/>
                  </a:ln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7"/>
            <p:cNvSpPr/>
            <p:nvPr/>
          </p:nvSpPr>
          <p:spPr>
            <a:xfrm>
              <a:off x="3951970" y="1368211"/>
              <a:ext cx="484147" cy="661127"/>
            </a:xfrm>
            <a:custGeom>
              <a:rect b="b" l="l" r="r" t="t"/>
              <a:pathLst>
                <a:path extrusionOk="0" h="20628" w="15106">
                  <a:moveTo>
                    <a:pt x="6004" y="0"/>
                  </a:moveTo>
                  <a:cubicBezTo>
                    <a:pt x="5499" y="0"/>
                    <a:pt x="5026" y="24"/>
                    <a:pt x="4612" y="75"/>
                  </a:cubicBezTo>
                  <a:cubicBezTo>
                    <a:pt x="2306" y="342"/>
                    <a:pt x="1989" y="927"/>
                    <a:pt x="1822" y="1495"/>
                  </a:cubicBezTo>
                  <a:cubicBezTo>
                    <a:pt x="1471" y="2631"/>
                    <a:pt x="2273" y="4586"/>
                    <a:pt x="2273" y="4586"/>
                  </a:cubicBezTo>
                  <a:cubicBezTo>
                    <a:pt x="2373" y="4586"/>
                    <a:pt x="1" y="14611"/>
                    <a:pt x="301" y="16650"/>
                  </a:cubicBezTo>
                  <a:cubicBezTo>
                    <a:pt x="619" y="18688"/>
                    <a:pt x="3075" y="20125"/>
                    <a:pt x="5498" y="20576"/>
                  </a:cubicBezTo>
                  <a:cubicBezTo>
                    <a:pt x="5683" y="20611"/>
                    <a:pt x="5886" y="20627"/>
                    <a:pt x="6105" y="20627"/>
                  </a:cubicBezTo>
                  <a:cubicBezTo>
                    <a:pt x="8743" y="20627"/>
                    <a:pt x="13547" y="18242"/>
                    <a:pt x="14303" y="16683"/>
                  </a:cubicBezTo>
                  <a:cubicBezTo>
                    <a:pt x="15105" y="14996"/>
                    <a:pt x="13835" y="2247"/>
                    <a:pt x="12465" y="1295"/>
                  </a:cubicBezTo>
                  <a:cubicBezTo>
                    <a:pt x="11353" y="512"/>
                    <a:pt x="8334" y="0"/>
                    <a:pt x="6004"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7"/>
            <p:cNvSpPr/>
            <p:nvPr/>
          </p:nvSpPr>
          <p:spPr>
            <a:xfrm>
              <a:off x="4013571" y="1534743"/>
              <a:ext cx="348640" cy="389440"/>
            </a:xfrm>
            <a:custGeom>
              <a:rect b="b" l="l" r="r" t="t"/>
              <a:pathLst>
                <a:path extrusionOk="0" h="12151" w="10878">
                  <a:moveTo>
                    <a:pt x="4770" y="1"/>
                  </a:moveTo>
                  <a:cubicBezTo>
                    <a:pt x="3944" y="1"/>
                    <a:pt x="3235" y="103"/>
                    <a:pt x="2891" y="393"/>
                  </a:cubicBezTo>
                  <a:cubicBezTo>
                    <a:pt x="1754" y="1345"/>
                    <a:pt x="0" y="8346"/>
                    <a:pt x="1270" y="10451"/>
                  </a:cubicBezTo>
                  <a:cubicBezTo>
                    <a:pt x="1956" y="11588"/>
                    <a:pt x="4338" y="12150"/>
                    <a:pt x="6494" y="12150"/>
                  </a:cubicBezTo>
                  <a:cubicBezTo>
                    <a:pt x="8330" y="12150"/>
                    <a:pt x="10003" y="11743"/>
                    <a:pt x="10326" y="10936"/>
                  </a:cubicBezTo>
                  <a:cubicBezTo>
                    <a:pt x="10877" y="9516"/>
                    <a:pt x="9908" y="3735"/>
                    <a:pt x="9490" y="1479"/>
                  </a:cubicBezTo>
                  <a:cubicBezTo>
                    <a:pt x="9390" y="928"/>
                    <a:pt x="8956" y="493"/>
                    <a:pt x="8404" y="393"/>
                  </a:cubicBezTo>
                  <a:cubicBezTo>
                    <a:pt x="7468" y="224"/>
                    <a:pt x="5991" y="1"/>
                    <a:pt x="4770" y="1"/>
                  </a:cubicBezTo>
                  <a:close/>
                </a:path>
              </a:pathLst>
            </a:custGeom>
            <a:solidFill>
              <a:srgbClr val="0B1F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7"/>
            <p:cNvSpPr/>
            <p:nvPr/>
          </p:nvSpPr>
          <p:spPr>
            <a:xfrm>
              <a:off x="3400390" y="1506090"/>
              <a:ext cx="608918" cy="589688"/>
            </a:xfrm>
            <a:custGeom>
              <a:rect b="b" l="l" r="r" t="t"/>
              <a:pathLst>
                <a:path extrusionOk="0" h="18399" w="18999">
                  <a:moveTo>
                    <a:pt x="5114" y="0"/>
                  </a:moveTo>
                  <a:lnTo>
                    <a:pt x="1" y="1120"/>
                  </a:lnTo>
                  <a:cubicBezTo>
                    <a:pt x="1" y="1120"/>
                    <a:pt x="1605" y="16224"/>
                    <a:pt x="3443" y="17895"/>
                  </a:cubicBezTo>
                  <a:cubicBezTo>
                    <a:pt x="3842" y="18251"/>
                    <a:pt x="4664" y="18398"/>
                    <a:pt x="5720" y="18398"/>
                  </a:cubicBezTo>
                  <a:cubicBezTo>
                    <a:pt x="9566" y="18398"/>
                    <a:pt x="16517" y="16447"/>
                    <a:pt x="17461" y="15556"/>
                  </a:cubicBezTo>
                  <a:cubicBezTo>
                    <a:pt x="18815" y="14269"/>
                    <a:pt x="18998" y="10276"/>
                    <a:pt x="16609" y="9959"/>
                  </a:cubicBezTo>
                  <a:cubicBezTo>
                    <a:pt x="16320" y="9923"/>
                    <a:pt x="15976" y="9907"/>
                    <a:pt x="15594" y="9907"/>
                  </a:cubicBezTo>
                  <a:cubicBezTo>
                    <a:pt x="12789" y="9907"/>
                    <a:pt x="7937" y="10761"/>
                    <a:pt x="7937" y="10761"/>
                  </a:cubicBezTo>
                  <a:lnTo>
                    <a:pt x="5114" y="0"/>
                  </a:ln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7"/>
            <p:cNvSpPr/>
            <p:nvPr/>
          </p:nvSpPr>
          <p:spPr>
            <a:xfrm>
              <a:off x="3620477" y="1796303"/>
              <a:ext cx="941469" cy="1082841"/>
            </a:xfrm>
            <a:custGeom>
              <a:rect b="b" l="l" r="r" t="t"/>
              <a:pathLst>
                <a:path extrusionOk="0" h="33786" w="29375">
                  <a:moveTo>
                    <a:pt x="12581" y="1"/>
                  </a:moveTo>
                  <a:cubicBezTo>
                    <a:pt x="11538" y="1"/>
                    <a:pt x="9125" y="364"/>
                    <a:pt x="8422" y="904"/>
                  </a:cubicBezTo>
                  <a:cubicBezTo>
                    <a:pt x="7353" y="1706"/>
                    <a:pt x="586" y="22959"/>
                    <a:pt x="1" y="33786"/>
                  </a:cubicBezTo>
                  <a:lnTo>
                    <a:pt x="23543" y="33786"/>
                  </a:lnTo>
                  <a:lnTo>
                    <a:pt x="20903" y="24897"/>
                  </a:lnTo>
                  <a:cubicBezTo>
                    <a:pt x="20903" y="24897"/>
                    <a:pt x="29375" y="8773"/>
                    <a:pt x="28606" y="6451"/>
                  </a:cubicBezTo>
                  <a:cubicBezTo>
                    <a:pt x="27720" y="3727"/>
                    <a:pt x="25097" y="3059"/>
                    <a:pt x="22825" y="2140"/>
                  </a:cubicBezTo>
                  <a:cubicBezTo>
                    <a:pt x="22507" y="2023"/>
                    <a:pt x="22190" y="1889"/>
                    <a:pt x="21889" y="1739"/>
                  </a:cubicBezTo>
                  <a:cubicBezTo>
                    <a:pt x="19299" y="1171"/>
                    <a:pt x="13919" y="118"/>
                    <a:pt x="13752" y="68"/>
                  </a:cubicBezTo>
                  <a:cubicBezTo>
                    <a:pt x="13752" y="68"/>
                    <a:pt x="13284" y="18"/>
                    <a:pt x="12649" y="1"/>
                  </a:cubicBezTo>
                  <a:cubicBezTo>
                    <a:pt x="12627" y="1"/>
                    <a:pt x="12605" y="1"/>
                    <a:pt x="12581" y="1"/>
                  </a:cubicBezTo>
                  <a:close/>
                </a:path>
              </a:pathLst>
            </a:custGeom>
            <a:solidFill>
              <a:srgbClr val="62C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7"/>
            <p:cNvSpPr/>
            <p:nvPr/>
          </p:nvSpPr>
          <p:spPr>
            <a:xfrm>
              <a:off x="4056389" y="2607616"/>
              <a:ext cx="178358" cy="198357"/>
            </a:xfrm>
            <a:custGeom>
              <a:rect b="b" l="l" r="r" t="t"/>
              <a:pathLst>
                <a:path extrusionOk="0" h="6189" w="5565">
                  <a:moveTo>
                    <a:pt x="5314" y="1"/>
                  </a:moveTo>
                  <a:lnTo>
                    <a:pt x="1" y="68"/>
                  </a:lnTo>
                  <a:lnTo>
                    <a:pt x="168" y="4412"/>
                  </a:lnTo>
                  <a:cubicBezTo>
                    <a:pt x="168" y="4412"/>
                    <a:pt x="335" y="5665"/>
                    <a:pt x="2039" y="6083"/>
                  </a:cubicBezTo>
                  <a:cubicBezTo>
                    <a:pt x="2336" y="6155"/>
                    <a:pt x="2628" y="6188"/>
                    <a:pt x="2908" y="6188"/>
                  </a:cubicBezTo>
                  <a:cubicBezTo>
                    <a:pt x="4236" y="6188"/>
                    <a:pt x="5304" y="5453"/>
                    <a:pt x="5414" y="4763"/>
                  </a:cubicBezTo>
                  <a:cubicBezTo>
                    <a:pt x="5565" y="3844"/>
                    <a:pt x="5331" y="84"/>
                    <a:pt x="5314" y="1"/>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7"/>
            <p:cNvSpPr/>
            <p:nvPr/>
          </p:nvSpPr>
          <p:spPr>
            <a:xfrm>
              <a:off x="3707237" y="2609764"/>
              <a:ext cx="178358" cy="198325"/>
            </a:xfrm>
            <a:custGeom>
              <a:rect b="b" l="l" r="r" t="t"/>
              <a:pathLst>
                <a:path extrusionOk="0" h="6188" w="5565">
                  <a:moveTo>
                    <a:pt x="5314" y="1"/>
                  </a:moveTo>
                  <a:lnTo>
                    <a:pt x="1" y="67"/>
                  </a:lnTo>
                  <a:lnTo>
                    <a:pt x="151" y="4395"/>
                  </a:lnTo>
                  <a:cubicBezTo>
                    <a:pt x="151" y="4395"/>
                    <a:pt x="318" y="5665"/>
                    <a:pt x="2022" y="6082"/>
                  </a:cubicBezTo>
                  <a:cubicBezTo>
                    <a:pt x="2319" y="6155"/>
                    <a:pt x="2612" y="6188"/>
                    <a:pt x="2893" y="6188"/>
                  </a:cubicBezTo>
                  <a:cubicBezTo>
                    <a:pt x="4225" y="6188"/>
                    <a:pt x="5304" y="5452"/>
                    <a:pt x="5414" y="4763"/>
                  </a:cubicBezTo>
                  <a:cubicBezTo>
                    <a:pt x="5565" y="3844"/>
                    <a:pt x="5331" y="84"/>
                    <a:pt x="5314" y="1"/>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7"/>
            <p:cNvSpPr/>
            <p:nvPr/>
          </p:nvSpPr>
          <p:spPr>
            <a:xfrm>
              <a:off x="4025878" y="1796335"/>
              <a:ext cx="326141" cy="244061"/>
            </a:xfrm>
            <a:custGeom>
              <a:rect b="b" l="l" r="r" t="t"/>
              <a:pathLst>
                <a:path extrusionOk="0" h="7615" w="10176">
                  <a:moveTo>
                    <a:pt x="0" y="0"/>
                  </a:moveTo>
                  <a:cubicBezTo>
                    <a:pt x="101" y="2273"/>
                    <a:pt x="418" y="6784"/>
                    <a:pt x="1571" y="7603"/>
                  </a:cubicBezTo>
                  <a:cubicBezTo>
                    <a:pt x="1644" y="7611"/>
                    <a:pt x="1720" y="7615"/>
                    <a:pt x="1798" y="7615"/>
                  </a:cubicBezTo>
                  <a:cubicBezTo>
                    <a:pt x="3972" y="7615"/>
                    <a:pt x="8257" y="4558"/>
                    <a:pt x="10176" y="2139"/>
                  </a:cubicBezTo>
                  <a:cubicBezTo>
                    <a:pt x="9858" y="2022"/>
                    <a:pt x="9541" y="1872"/>
                    <a:pt x="9240" y="1738"/>
                  </a:cubicBezTo>
                  <a:cubicBezTo>
                    <a:pt x="6650" y="1153"/>
                    <a:pt x="1270" y="117"/>
                    <a:pt x="1103" y="67"/>
                  </a:cubicBezTo>
                  <a:cubicBezTo>
                    <a:pt x="1103" y="67"/>
                    <a:pt x="635" y="17"/>
                    <a:pt x="0" y="0"/>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7"/>
            <p:cNvSpPr/>
            <p:nvPr/>
          </p:nvSpPr>
          <p:spPr>
            <a:xfrm>
              <a:off x="3683744" y="1320745"/>
              <a:ext cx="101182" cy="154834"/>
            </a:xfrm>
            <a:custGeom>
              <a:rect b="b" l="l" r="r" t="t"/>
              <a:pathLst>
                <a:path extrusionOk="0" h="4831" w="3157">
                  <a:moveTo>
                    <a:pt x="277" y="1"/>
                  </a:moveTo>
                  <a:cubicBezTo>
                    <a:pt x="61" y="1"/>
                    <a:pt x="0" y="462"/>
                    <a:pt x="49" y="704"/>
                  </a:cubicBezTo>
                  <a:cubicBezTo>
                    <a:pt x="115" y="971"/>
                    <a:pt x="299" y="1322"/>
                    <a:pt x="516" y="1406"/>
                  </a:cubicBezTo>
                  <a:cubicBezTo>
                    <a:pt x="884" y="1489"/>
                    <a:pt x="1252" y="1556"/>
                    <a:pt x="1636" y="1606"/>
                  </a:cubicBezTo>
                  <a:lnTo>
                    <a:pt x="2806" y="4831"/>
                  </a:lnTo>
                  <a:cubicBezTo>
                    <a:pt x="2806" y="4831"/>
                    <a:pt x="3156" y="2993"/>
                    <a:pt x="2789" y="1589"/>
                  </a:cubicBezTo>
                  <a:cubicBezTo>
                    <a:pt x="2537" y="630"/>
                    <a:pt x="2364" y="436"/>
                    <a:pt x="2157" y="436"/>
                  </a:cubicBezTo>
                  <a:cubicBezTo>
                    <a:pt x="2061" y="436"/>
                    <a:pt x="1958" y="477"/>
                    <a:pt x="1836" y="503"/>
                  </a:cubicBezTo>
                  <a:cubicBezTo>
                    <a:pt x="1519" y="570"/>
                    <a:pt x="1218" y="620"/>
                    <a:pt x="901" y="654"/>
                  </a:cubicBezTo>
                  <a:cubicBezTo>
                    <a:pt x="901" y="654"/>
                    <a:pt x="533" y="52"/>
                    <a:pt x="299" y="2"/>
                  </a:cubicBezTo>
                  <a:cubicBezTo>
                    <a:pt x="292" y="1"/>
                    <a:pt x="284" y="1"/>
                    <a:pt x="277"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7"/>
            <p:cNvSpPr/>
            <p:nvPr/>
          </p:nvSpPr>
          <p:spPr>
            <a:xfrm>
              <a:off x="3344174" y="1128028"/>
              <a:ext cx="442354" cy="624430"/>
            </a:xfrm>
            <a:custGeom>
              <a:rect b="b" l="l" r="r" t="t"/>
              <a:pathLst>
                <a:path extrusionOk="0" h="19483" w="13802">
                  <a:moveTo>
                    <a:pt x="3392" y="0"/>
                  </a:moveTo>
                  <a:lnTo>
                    <a:pt x="0" y="16542"/>
                  </a:lnTo>
                  <a:lnTo>
                    <a:pt x="10226" y="19482"/>
                  </a:lnTo>
                  <a:lnTo>
                    <a:pt x="13802" y="2790"/>
                  </a:lnTo>
                  <a:lnTo>
                    <a:pt x="3392" y="0"/>
                  </a:ln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7"/>
            <p:cNvSpPr/>
            <p:nvPr/>
          </p:nvSpPr>
          <p:spPr>
            <a:xfrm>
              <a:off x="3617272" y="1343949"/>
              <a:ext cx="166596" cy="168198"/>
            </a:xfrm>
            <a:custGeom>
              <a:rect b="b" l="l" r="r" t="t"/>
              <a:pathLst>
                <a:path extrusionOk="0" h="5248" w="5198">
                  <a:moveTo>
                    <a:pt x="1065" y="0"/>
                  </a:moveTo>
                  <a:cubicBezTo>
                    <a:pt x="621" y="0"/>
                    <a:pt x="148" y="35"/>
                    <a:pt x="84" y="130"/>
                  </a:cubicBezTo>
                  <a:cubicBezTo>
                    <a:pt x="34" y="214"/>
                    <a:pt x="17" y="297"/>
                    <a:pt x="17" y="398"/>
                  </a:cubicBezTo>
                  <a:cubicBezTo>
                    <a:pt x="1" y="498"/>
                    <a:pt x="34" y="598"/>
                    <a:pt x="101" y="665"/>
                  </a:cubicBezTo>
                  <a:lnTo>
                    <a:pt x="652" y="799"/>
                  </a:lnTo>
                  <a:cubicBezTo>
                    <a:pt x="652" y="799"/>
                    <a:pt x="485" y="1250"/>
                    <a:pt x="569" y="1317"/>
                  </a:cubicBezTo>
                  <a:cubicBezTo>
                    <a:pt x="769" y="1417"/>
                    <a:pt x="953" y="1484"/>
                    <a:pt x="1154" y="1551"/>
                  </a:cubicBezTo>
                  <a:cubicBezTo>
                    <a:pt x="1137" y="1651"/>
                    <a:pt x="1120" y="1734"/>
                    <a:pt x="1103" y="1835"/>
                  </a:cubicBezTo>
                  <a:cubicBezTo>
                    <a:pt x="1087" y="1935"/>
                    <a:pt x="1087" y="2052"/>
                    <a:pt x="1137" y="2152"/>
                  </a:cubicBezTo>
                  <a:cubicBezTo>
                    <a:pt x="1187" y="2236"/>
                    <a:pt x="1254" y="2302"/>
                    <a:pt x="1337" y="2336"/>
                  </a:cubicBezTo>
                  <a:cubicBezTo>
                    <a:pt x="1237" y="2386"/>
                    <a:pt x="1137" y="2419"/>
                    <a:pt x="1037" y="2469"/>
                  </a:cubicBezTo>
                  <a:cubicBezTo>
                    <a:pt x="986" y="2503"/>
                    <a:pt x="970" y="2520"/>
                    <a:pt x="936" y="2553"/>
                  </a:cubicBezTo>
                  <a:cubicBezTo>
                    <a:pt x="886" y="2737"/>
                    <a:pt x="953" y="2937"/>
                    <a:pt x="1087" y="3054"/>
                  </a:cubicBezTo>
                  <a:cubicBezTo>
                    <a:pt x="1254" y="3155"/>
                    <a:pt x="2240" y="3522"/>
                    <a:pt x="2240" y="3522"/>
                  </a:cubicBezTo>
                  <a:cubicBezTo>
                    <a:pt x="2240" y="3522"/>
                    <a:pt x="3268" y="5247"/>
                    <a:pt x="4294" y="5247"/>
                  </a:cubicBezTo>
                  <a:cubicBezTo>
                    <a:pt x="4322" y="5247"/>
                    <a:pt x="4350" y="5246"/>
                    <a:pt x="4378" y="5243"/>
                  </a:cubicBezTo>
                  <a:cubicBezTo>
                    <a:pt x="5063" y="5176"/>
                    <a:pt x="5197" y="2269"/>
                    <a:pt x="4412" y="1400"/>
                  </a:cubicBezTo>
                  <a:cubicBezTo>
                    <a:pt x="3727" y="632"/>
                    <a:pt x="2139" y="80"/>
                    <a:pt x="1722" y="30"/>
                  </a:cubicBezTo>
                  <a:cubicBezTo>
                    <a:pt x="1569" y="12"/>
                    <a:pt x="1322" y="0"/>
                    <a:pt x="1065" y="0"/>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7"/>
            <p:cNvSpPr/>
            <p:nvPr/>
          </p:nvSpPr>
          <p:spPr>
            <a:xfrm>
              <a:off x="3617272" y="1356673"/>
              <a:ext cx="81439" cy="27883"/>
            </a:xfrm>
            <a:custGeom>
              <a:rect b="b" l="l" r="r" t="t"/>
              <a:pathLst>
                <a:path extrusionOk="0" h="870" w="2541">
                  <a:moveTo>
                    <a:pt x="17" y="1"/>
                  </a:moveTo>
                  <a:cubicBezTo>
                    <a:pt x="1" y="101"/>
                    <a:pt x="34" y="201"/>
                    <a:pt x="101" y="268"/>
                  </a:cubicBezTo>
                  <a:lnTo>
                    <a:pt x="652" y="402"/>
                  </a:lnTo>
                  <a:cubicBezTo>
                    <a:pt x="652" y="402"/>
                    <a:pt x="2273" y="786"/>
                    <a:pt x="2540" y="869"/>
                  </a:cubicBezTo>
                  <a:cubicBezTo>
                    <a:pt x="2323" y="585"/>
                    <a:pt x="2006" y="385"/>
                    <a:pt x="1655" y="285"/>
                  </a:cubicBezTo>
                  <a:cubicBezTo>
                    <a:pt x="1103" y="151"/>
                    <a:pt x="569" y="67"/>
                    <a:pt x="17"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7"/>
            <p:cNvSpPr/>
            <p:nvPr/>
          </p:nvSpPr>
          <p:spPr>
            <a:xfrm>
              <a:off x="3652623" y="1393626"/>
              <a:ext cx="48748" cy="17179"/>
            </a:xfrm>
            <a:custGeom>
              <a:rect b="b" l="l" r="r" t="t"/>
              <a:pathLst>
                <a:path extrusionOk="0" h="536" w="1521">
                  <a:moveTo>
                    <a:pt x="51" y="1"/>
                  </a:moveTo>
                  <a:cubicBezTo>
                    <a:pt x="34" y="101"/>
                    <a:pt x="17" y="184"/>
                    <a:pt x="0" y="285"/>
                  </a:cubicBezTo>
                  <a:cubicBezTo>
                    <a:pt x="502" y="418"/>
                    <a:pt x="1003" y="502"/>
                    <a:pt x="1521" y="535"/>
                  </a:cubicBezTo>
                  <a:lnTo>
                    <a:pt x="51" y="1"/>
                  </a:ln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7"/>
            <p:cNvSpPr/>
            <p:nvPr/>
          </p:nvSpPr>
          <p:spPr>
            <a:xfrm>
              <a:off x="3650476" y="1418786"/>
              <a:ext cx="39678" cy="11826"/>
            </a:xfrm>
            <a:custGeom>
              <a:rect b="b" l="l" r="r" t="t"/>
              <a:pathLst>
                <a:path extrusionOk="0" h="369" w="1238">
                  <a:moveTo>
                    <a:pt x="301" y="1"/>
                  </a:moveTo>
                  <a:cubicBezTo>
                    <a:pt x="201" y="34"/>
                    <a:pt x="101" y="84"/>
                    <a:pt x="1" y="134"/>
                  </a:cubicBezTo>
                  <a:cubicBezTo>
                    <a:pt x="402" y="251"/>
                    <a:pt x="819" y="318"/>
                    <a:pt x="1237" y="368"/>
                  </a:cubicBezTo>
                  <a:cubicBezTo>
                    <a:pt x="936" y="218"/>
                    <a:pt x="619" y="101"/>
                    <a:pt x="301"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7"/>
            <p:cNvSpPr/>
            <p:nvPr/>
          </p:nvSpPr>
          <p:spPr>
            <a:xfrm>
              <a:off x="3398243" y="1300393"/>
              <a:ext cx="84644" cy="37242"/>
            </a:xfrm>
            <a:custGeom>
              <a:rect b="b" l="l" r="r" t="t"/>
              <a:pathLst>
                <a:path extrusionOk="0" h="1162" w="2641">
                  <a:moveTo>
                    <a:pt x="1434" y="1"/>
                  </a:moveTo>
                  <a:cubicBezTo>
                    <a:pt x="1407" y="1"/>
                    <a:pt x="1380" y="1"/>
                    <a:pt x="1354" y="2"/>
                  </a:cubicBezTo>
                  <a:cubicBezTo>
                    <a:pt x="920" y="19"/>
                    <a:pt x="168" y="336"/>
                    <a:pt x="84" y="487"/>
                  </a:cubicBezTo>
                  <a:cubicBezTo>
                    <a:pt x="18" y="704"/>
                    <a:pt x="1" y="938"/>
                    <a:pt x="18" y="1155"/>
                  </a:cubicBezTo>
                  <a:cubicBezTo>
                    <a:pt x="35" y="1160"/>
                    <a:pt x="55" y="1162"/>
                    <a:pt x="78" y="1162"/>
                  </a:cubicBezTo>
                  <a:cubicBezTo>
                    <a:pt x="382" y="1162"/>
                    <a:pt x="1120" y="771"/>
                    <a:pt x="1120" y="771"/>
                  </a:cubicBezTo>
                  <a:cubicBezTo>
                    <a:pt x="1212" y="775"/>
                    <a:pt x="1304" y="777"/>
                    <a:pt x="1396" y="777"/>
                  </a:cubicBezTo>
                  <a:cubicBezTo>
                    <a:pt x="1672" y="777"/>
                    <a:pt x="1947" y="758"/>
                    <a:pt x="2223" y="721"/>
                  </a:cubicBezTo>
                  <a:cubicBezTo>
                    <a:pt x="2424" y="654"/>
                    <a:pt x="2641" y="437"/>
                    <a:pt x="2607" y="270"/>
                  </a:cubicBezTo>
                  <a:cubicBezTo>
                    <a:pt x="2560" y="128"/>
                    <a:pt x="1889" y="1"/>
                    <a:pt x="1434"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7"/>
            <p:cNvSpPr/>
            <p:nvPr/>
          </p:nvSpPr>
          <p:spPr>
            <a:xfrm>
              <a:off x="3380583" y="1333340"/>
              <a:ext cx="108201" cy="88170"/>
            </a:xfrm>
            <a:custGeom>
              <a:rect b="b" l="l" r="r" t="t"/>
              <a:pathLst>
                <a:path extrusionOk="0" h="2751" w="3376">
                  <a:moveTo>
                    <a:pt x="706" y="1"/>
                  </a:moveTo>
                  <a:cubicBezTo>
                    <a:pt x="489" y="1"/>
                    <a:pt x="324" y="21"/>
                    <a:pt x="301" y="77"/>
                  </a:cubicBezTo>
                  <a:cubicBezTo>
                    <a:pt x="268" y="278"/>
                    <a:pt x="234" y="461"/>
                    <a:pt x="251" y="662"/>
                  </a:cubicBezTo>
                  <a:cubicBezTo>
                    <a:pt x="151" y="829"/>
                    <a:pt x="67" y="996"/>
                    <a:pt x="0" y="1163"/>
                  </a:cubicBezTo>
                  <a:cubicBezTo>
                    <a:pt x="17" y="1280"/>
                    <a:pt x="67" y="1380"/>
                    <a:pt x="117" y="1481"/>
                  </a:cubicBezTo>
                  <a:cubicBezTo>
                    <a:pt x="67" y="1614"/>
                    <a:pt x="34" y="1748"/>
                    <a:pt x="17" y="1898"/>
                  </a:cubicBezTo>
                  <a:cubicBezTo>
                    <a:pt x="17" y="2216"/>
                    <a:pt x="1354" y="2750"/>
                    <a:pt x="1721" y="2750"/>
                  </a:cubicBezTo>
                  <a:cubicBezTo>
                    <a:pt x="1872" y="2750"/>
                    <a:pt x="2005" y="2650"/>
                    <a:pt x="2039" y="2500"/>
                  </a:cubicBezTo>
                  <a:cubicBezTo>
                    <a:pt x="2056" y="2466"/>
                    <a:pt x="2072" y="2433"/>
                    <a:pt x="2072" y="2399"/>
                  </a:cubicBezTo>
                  <a:cubicBezTo>
                    <a:pt x="2089" y="2333"/>
                    <a:pt x="2106" y="2249"/>
                    <a:pt x="2106" y="2182"/>
                  </a:cubicBezTo>
                  <a:cubicBezTo>
                    <a:pt x="2116" y="2182"/>
                    <a:pt x="2312" y="2237"/>
                    <a:pt x="2486" y="2237"/>
                  </a:cubicBezTo>
                  <a:cubicBezTo>
                    <a:pt x="2584" y="2237"/>
                    <a:pt x="2676" y="2220"/>
                    <a:pt x="2724" y="2166"/>
                  </a:cubicBezTo>
                  <a:cubicBezTo>
                    <a:pt x="2858" y="2015"/>
                    <a:pt x="2908" y="1547"/>
                    <a:pt x="2908" y="1547"/>
                  </a:cubicBezTo>
                  <a:cubicBezTo>
                    <a:pt x="2933" y="1553"/>
                    <a:pt x="2959" y="1556"/>
                    <a:pt x="2985" y="1556"/>
                  </a:cubicBezTo>
                  <a:cubicBezTo>
                    <a:pt x="3111" y="1556"/>
                    <a:pt x="3234" y="1489"/>
                    <a:pt x="3275" y="1364"/>
                  </a:cubicBezTo>
                  <a:cubicBezTo>
                    <a:pt x="3292" y="1347"/>
                    <a:pt x="3292" y="1330"/>
                    <a:pt x="3309" y="1313"/>
                  </a:cubicBezTo>
                  <a:cubicBezTo>
                    <a:pt x="3376" y="1146"/>
                    <a:pt x="3359" y="963"/>
                    <a:pt x="3275" y="795"/>
                  </a:cubicBezTo>
                  <a:cubicBezTo>
                    <a:pt x="3209" y="729"/>
                    <a:pt x="2072" y="194"/>
                    <a:pt x="1905" y="127"/>
                  </a:cubicBezTo>
                  <a:cubicBezTo>
                    <a:pt x="1783" y="83"/>
                    <a:pt x="1140" y="1"/>
                    <a:pt x="706" y="1"/>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7"/>
            <p:cNvSpPr/>
            <p:nvPr/>
          </p:nvSpPr>
          <p:spPr>
            <a:xfrm>
              <a:off x="3404140" y="1356673"/>
              <a:ext cx="82497" cy="26537"/>
            </a:xfrm>
            <a:custGeom>
              <a:rect b="b" l="l" r="r" t="t"/>
              <a:pathLst>
                <a:path extrusionOk="0" h="828" w="2574">
                  <a:moveTo>
                    <a:pt x="1170" y="1"/>
                  </a:moveTo>
                  <a:cubicBezTo>
                    <a:pt x="786" y="1"/>
                    <a:pt x="385" y="34"/>
                    <a:pt x="1" y="101"/>
                  </a:cubicBezTo>
                  <a:cubicBezTo>
                    <a:pt x="1" y="101"/>
                    <a:pt x="920" y="184"/>
                    <a:pt x="1103" y="235"/>
                  </a:cubicBezTo>
                  <a:cubicBezTo>
                    <a:pt x="1471" y="418"/>
                    <a:pt x="1822" y="602"/>
                    <a:pt x="2173" y="819"/>
                  </a:cubicBezTo>
                  <a:cubicBezTo>
                    <a:pt x="2198" y="825"/>
                    <a:pt x="2224" y="828"/>
                    <a:pt x="2250" y="828"/>
                  </a:cubicBezTo>
                  <a:cubicBezTo>
                    <a:pt x="2376" y="828"/>
                    <a:pt x="2499" y="761"/>
                    <a:pt x="2540" y="636"/>
                  </a:cubicBezTo>
                  <a:cubicBezTo>
                    <a:pt x="2557" y="619"/>
                    <a:pt x="2557" y="602"/>
                    <a:pt x="2574" y="585"/>
                  </a:cubicBezTo>
                  <a:cubicBezTo>
                    <a:pt x="2189" y="402"/>
                    <a:pt x="1454" y="51"/>
                    <a:pt x="1170"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7"/>
            <p:cNvSpPr/>
            <p:nvPr/>
          </p:nvSpPr>
          <p:spPr>
            <a:xfrm>
              <a:off x="3411095" y="1387729"/>
              <a:ext cx="36986" cy="22531"/>
            </a:xfrm>
            <a:custGeom>
              <a:rect b="b" l="l" r="r" t="t"/>
              <a:pathLst>
                <a:path extrusionOk="0" h="703" w="1154">
                  <a:moveTo>
                    <a:pt x="1" y="1"/>
                  </a:moveTo>
                  <a:lnTo>
                    <a:pt x="1" y="1"/>
                  </a:lnTo>
                  <a:cubicBezTo>
                    <a:pt x="135" y="201"/>
                    <a:pt x="302" y="368"/>
                    <a:pt x="502" y="502"/>
                  </a:cubicBezTo>
                  <a:cubicBezTo>
                    <a:pt x="703" y="586"/>
                    <a:pt x="903" y="652"/>
                    <a:pt x="1120" y="702"/>
                  </a:cubicBezTo>
                  <a:cubicBezTo>
                    <a:pt x="1137" y="636"/>
                    <a:pt x="1154" y="552"/>
                    <a:pt x="1154" y="485"/>
                  </a:cubicBezTo>
                  <a:lnTo>
                    <a:pt x="1" y="1"/>
                  </a:ln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7"/>
            <p:cNvSpPr/>
            <p:nvPr/>
          </p:nvSpPr>
          <p:spPr>
            <a:xfrm>
              <a:off x="4036038" y="1407536"/>
              <a:ext cx="333673" cy="597124"/>
            </a:xfrm>
            <a:custGeom>
              <a:rect b="b" l="l" r="r" t="t"/>
              <a:pathLst>
                <a:path extrusionOk="0" h="18631" w="10411">
                  <a:moveTo>
                    <a:pt x="2390" y="1"/>
                  </a:moveTo>
                  <a:cubicBezTo>
                    <a:pt x="1956" y="285"/>
                    <a:pt x="1588" y="887"/>
                    <a:pt x="1287" y="2156"/>
                  </a:cubicBezTo>
                  <a:cubicBezTo>
                    <a:pt x="870" y="4479"/>
                    <a:pt x="151" y="3777"/>
                    <a:pt x="51" y="4328"/>
                  </a:cubicBezTo>
                  <a:cubicBezTo>
                    <a:pt x="1" y="4562"/>
                    <a:pt x="636" y="4763"/>
                    <a:pt x="485" y="5448"/>
                  </a:cubicBezTo>
                  <a:cubicBezTo>
                    <a:pt x="352" y="6183"/>
                    <a:pt x="218" y="7303"/>
                    <a:pt x="418" y="7570"/>
                  </a:cubicBezTo>
                  <a:cubicBezTo>
                    <a:pt x="736" y="7988"/>
                    <a:pt x="1521" y="8238"/>
                    <a:pt x="2591" y="8288"/>
                  </a:cubicBezTo>
                  <a:cubicBezTo>
                    <a:pt x="2691" y="8288"/>
                    <a:pt x="2808" y="8288"/>
                    <a:pt x="2908" y="8305"/>
                  </a:cubicBezTo>
                  <a:cubicBezTo>
                    <a:pt x="3660" y="8405"/>
                    <a:pt x="3359" y="10076"/>
                    <a:pt x="3326" y="10360"/>
                  </a:cubicBezTo>
                  <a:cubicBezTo>
                    <a:pt x="3226" y="10978"/>
                    <a:pt x="2891" y="11547"/>
                    <a:pt x="2373" y="11931"/>
                  </a:cubicBezTo>
                  <a:cubicBezTo>
                    <a:pt x="2039" y="12170"/>
                    <a:pt x="1373" y="12204"/>
                    <a:pt x="1019" y="12204"/>
                  </a:cubicBezTo>
                  <a:cubicBezTo>
                    <a:pt x="877" y="12204"/>
                    <a:pt x="786" y="12198"/>
                    <a:pt x="786" y="12198"/>
                  </a:cubicBezTo>
                  <a:lnTo>
                    <a:pt x="786" y="12198"/>
                  </a:lnTo>
                  <a:cubicBezTo>
                    <a:pt x="786" y="12198"/>
                    <a:pt x="753" y="18113"/>
                    <a:pt x="1839" y="18631"/>
                  </a:cubicBezTo>
                  <a:cubicBezTo>
                    <a:pt x="3510" y="18347"/>
                    <a:pt x="7703" y="15657"/>
                    <a:pt x="9140" y="13986"/>
                  </a:cubicBezTo>
                  <a:cubicBezTo>
                    <a:pt x="8071" y="13351"/>
                    <a:pt x="7703" y="12649"/>
                    <a:pt x="7570" y="11463"/>
                  </a:cubicBezTo>
                  <a:cubicBezTo>
                    <a:pt x="7436" y="10260"/>
                    <a:pt x="8038" y="6083"/>
                    <a:pt x="8038" y="6083"/>
                  </a:cubicBezTo>
                  <a:cubicBezTo>
                    <a:pt x="8038" y="6083"/>
                    <a:pt x="8181" y="6217"/>
                    <a:pt x="8504" y="6217"/>
                  </a:cubicBezTo>
                  <a:cubicBezTo>
                    <a:pt x="8608" y="6217"/>
                    <a:pt x="8731" y="6203"/>
                    <a:pt x="8873" y="6166"/>
                  </a:cubicBezTo>
                  <a:cubicBezTo>
                    <a:pt x="9441" y="5999"/>
                    <a:pt x="10410" y="3677"/>
                    <a:pt x="9608" y="3293"/>
                  </a:cubicBezTo>
                  <a:cubicBezTo>
                    <a:pt x="9445" y="3215"/>
                    <a:pt x="9286" y="3177"/>
                    <a:pt x="9133" y="3177"/>
                  </a:cubicBezTo>
                  <a:cubicBezTo>
                    <a:pt x="8596" y="3177"/>
                    <a:pt x="8123" y="3636"/>
                    <a:pt x="7720" y="4429"/>
                  </a:cubicBezTo>
                  <a:cubicBezTo>
                    <a:pt x="7085" y="3593"/>
                    <a:pt x="6901" y="3293"/>
                    <a:pt x="5949" y="2708"/>
                  </a:cubicBezTo>
                  <a:cubicBezTo>
                    <a:pt x="5164" y="2223"/>
                    <a:pt x="3760" y="1856"/>
                    <a:pt x="2975" y="1070"/>
                  </a:cubicBezTo>
                  <a:cubicBezTo>
                    <a:pt x="2674" y="770"/>
                    <a:pt x="2474" y="402"/>
                    <a:pt x="2390" y="1"/>
                  </a:cubicBezTo>
                  <a:close/>
                </a:path>
              </a:pathLst>
            </a:custGeom>
            <a:solidFill>
              <a:srgbClr val="F7A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7"/>
            <p:cNvSpPr/>
            <p:nvPr/>
          </p:nvSpPr>
          <p:spPr>
            <a:xfrm>
              <a:off x="4070331" y="1592977"/>
              <a:ext cx="63747" cy="25063"/>
            </a:xfrm>
            <a:custGeom>
              <a:rect b="b" l="l" r="r" t="t"/>
              <a:pathLst>
                <a:path extrusionOk="0" h="782" w="1989">
                  <a:moveTo>
                    <a:pt x="1059" y="0"/>
                  </a:moveTo>
                  <a:cubicBezTo>
                    <a:pt x="696" y="0"/>
                    <a:pt x="296" y="176"/>
                    <a:pt x="0" y="781"/>
                  </a:cubicBezTo>
                  <a:lnTo>
                    <a:pt x="1988" y="330"/>
                  </a:lnTo>
                  <a:cubicBezTo>
                    <a:pt x="1988" y="330"/>
                    <a:pt x="1558" y="0"/>
                    <a:pt x="105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7"/>
            <p:cNvSpPr/>
            <p:nvPr/>
          </p:nvSpPr>
          <p:spPr>
            <a:xfrm>
              <a:off x="4061229" y="1461540"/>
              <a:ext cx="225472" cy="99451"/>
            </a:xfrm>
            <a:custGeom>
              <a:rect b="b" l="l" r="r" t="t"/>
              <a:pathLst>
                <a:path extrusionOk="0" h="3103" w="7035">
                  <a:moveTo>
                    <a:pt x="2147" y="425"/>
                  </a:moveTo>
                  <a:cubicBezTo>
                    <a:pt x="2817" y="425"/>
                    <a:pt x="3408" y="1034"/>
                    <a:pt x="3242" y="1791"/>
                  </a:cubicBezTo>
                  <a:cubicBezTo>
                    <a:pt x="3126" y="2312"/>
                    <a:pt x="2659" y="2670"/>
                    <a:pt x="2146" y="2670"/>
                  </a:cubicBezTo>
                  <a:cubicBezTo>
                    <a:pt x="2066" y="2670"/>
                    <a:pt x="1986" y="2661"/>
                    <a:pt x="1905" y="2643"/>
                  </a:cubicBezTo>
                  <a:cubicBezTo>
                    <a:pt x="936" y="2426"/>
                    <a:pt x="702" y="1140"/>
                    <a:pt x="1537" y="605"/>
                  </a:cubicBezTo>
                  <a:cubicBezTo>
                    <a:pt x="1735" y="481"/>
                    <a:pt x="1945" y="425"/>
                    <a:pt x="2147" y="425"/>
                  </a:cubicBezTo>
                  <a:close/>
                  <a:moveTo>
                    <a:pt x="2133" y="1"/>
                  </a:moveTo>
                  <a:cubicBezTo>
                    <a:pt x="1577" y="1"/>
                    <a:pt x="1018" y="288"/>
                    <a:pt x="735" y="922"/>
                  </a:cubicBezTo>
                  <a:cubicBezTo>
                    <a:pt x="708" y="978"/>
                    <a:pt x="657" y="1010"/>
                    <a:pt x="602" y="1010"/>
                  </a:cubicBezTo>
                  <a:cubicBezTo>
                    <a:pt x="591" y="1010"/>
                    <a:pt x="580" y="1009"/>
                    <a:pt x="568" y="1006"/>
                  </a:cubicBezTo>
                  <a:lnTo>
                    <a:pt x="234" y="922"/>
                  </a:lnTo>
                  <a:cubicBezTo>
                    <a:pt x="221" y="920"/>
                    <a:pt x="209" y="919"/>
                    <a:pt x="197" y="919"/>
                  </a:cubicBezTo>
                  <a:cubicBezTo>
                    <a:pt x="113" y="919"/>
                    <a:pt x="46" y="969"/>
                    <a:pt x="17" y="1056"/>
                  </a:cubicBezTo>
                  <a:cubicBezTo>
                    <a:pt x="0" y="1140"/>
                    <a:pt x="50" y="1223"/>
                    <a:pt x="150" y="1257"/>
                  </a:cubicBezTo>
                  <a:lnTo>
                    <a:pt x="485" y="1323"/>
                  </a:lnTo>
                  <a:cubicBezTo>
                    <a:pt x="551" y="1340"/>
                    <a:pt x="602" y="1407"/>
                    <a:pt x="602" y="1491"/>
                  </a:cubicBezTo>
                  <a:cubicBezTo>
                    <a:pt x="562" y="2501"/>
                    <a:pt x="1370" y="3102"/>
                    <a:pt x="2175" y="3102"/>
                  </a:cubicBezTo>
                  <a:cubicBezTo>
                    <a:pt x="2741" y="3102"/>
                    <a:pt x="3307" y="2805"/>
                    <a:pt x="3576" y="2142"/>
                  </a:cubicBezTo>
                  <a:cubicBezTo>
                    <a:pt x="3609" y="2075"/>
                    <a:pt x="3676" y="2042"/>
                    <a:pt x="3759" y="2042"/>
                  </a:cubicBezTo>
                  <a:lnTo>
                    <a:pt x="6817" y="2727"/>
                  </a:lnTo>
                  <a:cubicBezTo>
                    <a:pt x="6830" y="2729"/>
                    <a:pt x="6842" y="2730"/>
                    <a:pt x="6854" y="2730"/>
                  </a:cubicBezTo>
                  <a:cubicBezTo>
                    <a:pt x="6938" y="2730"/>
                    <a:pt x="7003" y="2681"/>
                    <a:pt x="7018" y="2593"/>
                  </a:cubicBezTo>
                  <a:cubicBezTo>
                    <a:pt x="7034" y="2510"/>
                    <a:pt x="6984" y="2426"/>
                    <a:pt x="6884" y="2410"/>
                  </a:cubicBezTo>
                  <a:lnTo>
                    <a:pt x="3810" y="1724"/>
                  </a:lnTo>
                  <a:cubicBezTo>
                    <a:pt x="3743" y="1708"/>
                    <a:pt x="3693" y="1641"/>
                    <a:pt x="3693" y="1574"/>
                  </a:cubicBezTo>
                  <a:cubicBezTo>
                    <a:pt x="3712" y="583"/>
                    <a:pt x="2925" y="1"/>
                    <a:pt x="2133" y="1"/>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7"/>
            <p:cNvSpPr/>
            <p:nvPr/>
          </p:nvSpPr>
          <p:spPr>
            <a:xfrm>
              <a:off x="4060139" y="1576247"/>
              <a:ext cx="268867" cy="428412"/>
            </a:xfrm>
            <a:custGeom>
              <a:rect b="b" l="l" r="r" t="t"/>
              <a:pathLst>
                <a:path extrusionOk="0" h="13367" w="8389">
                  <a:moveTo>
                    <a:pt x="6935" y="0"/>
                  </a:moveTo>
                  <a:lnTo>
                    <a:pt x="6935" y="0"/>
                  </a:lnTo>
                  <a:cubicBezTo>
                    <a:pt x="6784" y="334"/>
                    <a:pt x="6651" y="552"/>
                    <a:pt x="6584" y="719"/>
                  </a:cubicBezTo>
                  <a:cubicBezTo>
                    <a:pt x="5378" y="2790"/>
                    <a:pt x="3328" y="3045"/>
                    <a:pt x="2366" y="3045"/>
                  </a:cubicBezTo>
                  <a:cubicBezTo>
                    <a:pt x="2289" y="3045"/>
                    <a:pt x="2218" y="3044"/>
                    <a:pt x="2156" y="3041"/>
                  </a:cubicBezTo>
                  <a:lnTo>
                    <a:pt x="2156" y="3041"/>
                  </a:lnTo>
                  <a:cubicBezTo>
                    <a:pt x="2908" y="3141"/>
                    <a:pt x="2607" y="4812"/>
                    <a:pt x="2574" y="5096"/>
                  </a:cubicBezTo>
                  <a:cubicBezTo>
                    <a:pt x="2474" y="5714"/>
                    <a:pt x="2139" y="6283"/>
                    <a:pt x="1621" y="6667"/>
                  </a:cubicBezTo>
                  <a:cubicBezTo>
                    <a:pt x="1287" y="6906"/>
                    <a:pt x="621" y="6940"/>
                    <a:pt x="267" y="6940"/>
                  </a:cubicBezTo>
                  <a:cubicBezTo>
                    <a:pt x="125" y="6940"/>
                    <a:pt x="34" y="6934"/>
                    <a:pt x="34" y="6934"/>
                  </a:cubicBezTo>
                  <a:lnTo>
                    <a:pt x="34" y="6934"/>
                  </a:lnTo>
                  <a:cubicBezTo>
                    <a:pt x="34" y="6934"/>
                    <a:pt x="1" y="12849"/>
                    <a:pt x="1087" y="13367"/>
                  </a:cubicBezTo>
                  <a:cubicBezTo>
                    <a:pt x="2758" y="13083"/>
                    <a:pt x="6951" y="10393"/>
                    <a:pt x="8388" y="8722"/>
                  </a:cubicBezTo>
                  <a:cubicBezTo>
                    <a:pt x="7319" y="8087"/>
                    <a:pt x="6951" y="7385"/>
                    <a:pt x="6818" y="6199"/>
                  </a:cubicBezTo>
                  <a:cubicBezTo>
                    <a:pt x="6684" y="4996"/>
                    <a:pt x="7286" y="819"/>
                    <a:pt x="7286" y="819"/>
                  </a:cubicBezTo>
                  <a:cubicBezTo>
                    <a:pt x="7286" y="819"/>
                    <a:pt x="6901" y="635"/>
                    <a:pt x="6935" y="0"/>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7"/>
            <p:cNvSpPr/>
            <p:nvPr/>
          </p:nvSpPr>
          <p:spPr>
            <a:xfrm>
              <a:off x="4289874" y="1526890"/>
              <a:ext cx="49838" cy="58812"/>
            </a:xfrm>
            <a:custGeom>
              <a:rect b="b" l="l" r="r" t="t"/>
              <a:pathLst>
                <a:path extrusionOk="0" h="1835" w="1555">
                  <a:moveTo>
                    <a:pt x="1230" y="1"/>
                  </a:moveTo>
                  <a:cubicBezTo>
                    <a:pt x="1154" y="1"/>
                    <a:pt x="1062" y="20"/>
                    <a:pt x="953" y="70"/>
                  </a:cubicBezTo>
                  <a:cubicBezTo>
                    <a:pt x="368" y="320"/>
                    <a:pt x="1" y="1707"/>
                    <a:pt x="519" y="1824"/>
                  </a:cubicBezTo>
                  <a:cubicBezTo>
                    <a:pt x="551" y="1832"/>
                    <a:pt x="582" y="1835"/>
                    <a:pt x="612" y="1835"/>
                  </a:cubicBezTo>
                  <a:cubicBezTo>
                    <a:pt x="1062" y="1835"/>
                    <a:pt x="1233" y="1062"/>
                    <a:pt x="920" y="905"/>
                  </a:cubicBezTo>
                  <a:cubicBezTo>
                    <a:pt x="853" y="872"/>
                    <a:pt x="769" y="838"/>
                    <a:pt x="686" y="805"/>
                  </a:cubicBezTo>
                  <a:cubicBezTo>
                    <a:pt x="686" y="805"/>
                    <a:pt x="908" y="151"/>
                    <a:pt x="1404" y="151"/>
                  </a:cubicBezTo>
                  <a:cubicBezTo>
                    <a:pt x="1452" y="151"/>
                    <a:pt x="1502" y="157"/>
                    <a:pt x="1555" y="170"/>
                  </a:cubicBezTo>
                  <a:cubicBezTo>
                    <a:pt x="1555" y="170"/>
                    <a:pt x="1461" y="1"/>
                    <a:pt x="1230" y="1"/>
                  </a:cubicBezTo>
                  <a:close/>
                </a:path>
              </a:pathLst>
            </a:custGeom>
            <a:solidFill>
              <a:srgbClr val="F37B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7"/>
            <p:cNvSpPr/>
            <p:nvPr/>
          </p:nvSpPr>
          <p:spPr>
            <a:xfrm>
              <a:off x="4129239" y="1444810"/>
              <a:ext cx="45094" cy="28653"/>
            </a:xfrm>
            <a:custGeom>
              <a:rect b="b" l="l" r="r" t="t"/>
              <a:pathLst>
                <a:path extrusionOk="0" h="894" w="1407">
                  <a:moveTo>
                    <a:pt x="662" y="0"/>
                  </a:moveTo>
                  <a:cubicBezTo>
                    <a:pt x="404" y="0"/>
                    <a:pt x="143" y="121"/>
                    <a:pt x="0" y="325"/>
                  </a:cubicBezTo>
                  <a:cubicBezTo>
                    <a:pt x="518" y="342"/>
                    <a:pt x="1003" y="542"/>
                    <a:pt x="1387" y="893"/>
                  </a:cubicBezTo>
                  <a:cubicBezTo>
                    <a:pt x="1407" y="258"/>
                    <a:pt x="1038" y="0"/>
                    <a:pt x="662"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7"/>
            <p:cNvSpPr/>
            <p:nvPr/>
          </p:nvSpPr>
          <p:spPr>
            <a:xfrm>
              <a:off x="4106195" y="1497116"/>
              <a:ext cx="23589" cy="23845"/>
            </a:xfrm>
            <a:custGeom>
              <a:rect b="b" l="l" r="r" t="t"/>
              <a:pathLst>
                <a:path extrusionOk="0" h="744" w="736">
                  <a:moveTo>
                    <a:pt x="374" y="0"/>
                  </a:moveTo>
                  <a:cubicBezTo>
                    <a:pt x="351" y="0"/>
                    <a:pt x="326" y="5"/>
                    <a:pt x="301" y="13"/>
                  </a:cubicBezTo>
                  <a:cubicBezTo>
                    <a:pt x="251" y="13"/>
                    <a:pt x="201" y="30"/>
                    <a:pt x="168" y="63"/>
                  </a:cubicBezTo>
                  <a:cubicBezTo>
                    <a:pt x="84" y="113"/>
                    <a:pt x="34" y="197"/>
                    <a:pt x="17" y="297"/>
                  </a:cubicBezTo>
                  <a:cubicBezTo>
                    <a:pt x="1" y="330"/>
                    <a:pt x="1" y="364"/>
                    <a:pt x="1" y="397"/>
                  </a:cubicBezTo>
                  <a:cubicBezTo>
                    <a:pt x="1" y="464"/>
                    <a:pt x="34" y="514"/>
                    <a:pt x="67" y="581"/>
                  </a:cubicBezTo>
                  <a:cubicBezTo>
                    <a:pt x="84" y="598"/>
                    <a:pt x="118" y="631"/>
                    <a:pt x="134" y="648"/>
                  </a:cubicBezTo>
                  <a:cubicBezTo>
                    <a:pt x="184" y="698"/>
                    <a:pt x="235" y="715"/>
                    <a:pt x="301" y="731"/>
                  </a:cubicBezTo>
                  <a:cubicBezTo>
                    <a:pt x="326" y="740"/>
                    <a:pt x="351" y="744"/>
                    <a:pt x="374" y="744"/>
                  </a:cubicBezTo>
                  <a:cubicBezTo>
                    <a:pt x="397" y="744"/>
                    <a:pt x="418" y="740"/>
                    <a:pt x="435" y="731"/>
                  </a:cubicBezTo>
                  <a:cubicBezTo>
                    <a:pt x="485" y="731"/>
                    <a:pt x="535" y="698"/>
                    <a:pt x="569" y="681"/>
                  </a:cubicBezTo>
                  <a:cubicBezTo>
                    <a:pt x="652" y="614"/>
                    <a:pt x="702" y="531"/>
                    <a:pt x="736" y="447"/>
                  </a:cubicBezTo>
                  <a:cubicBezTo>
                    <a:pt x="736" y="414"/>
                    <a:pt x="736" y="381"/>
                    <a:pt x="736" y="347"/>
                  </a:cubicBezTo>
                  <a:cubicBezTo>
                    <a:pt x="736" y="280"/>
                    <a:pt x="719" y="213"/>
                    <a:pt x="686" y="163"/>
                  </a:cubicBezTo>
                  <a:lnTo>
                    <a:pt x="619" y="97"/>
                  </a:lnTo>
                  <a:cubicBezTo>
                    <a:pt x="569" y="46"/>
                    <a:pt x="502" y="30"/>
                    <a:pt x="435" y="13"/>
                  </a:cubicBezTo>
                  <a:cubicBezTo>
                    <a:pt x="418" y="5"/>
                    <a:pt x="397" y="0"/>
                    <a:pt x="374" y="0"/>
                  </a:cubicBezTo>
                  <a:close/>
                </a:path>
              </a:pathLst>
            </a:custGeom>
            <a:solidFill>
              <a:srgbClr val="0A2E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7"/>
            <p:cNvSpPr/>
            <p:nvPr/>
          </p:nvSpPr>
          <p:spPr>
            <a:xfrm>
              <a:off x="3641919" y="1458816"/>
              <a:ext cx="885221" cy="721862"/>
            </a:xfrm>
            <a:custGeom>
              <a:rect b="b" l="l" r="r" t="t"/>
              <a:pathLst>
                <a:path extrusionOk="0" h="22523" w="27620">
                  <a:moveTo>
                    <a:pt x="5533" y="1"/>
                  </a:moveTo>
                  <a:cubicBezTo>
                    <a:pt x="5223" y="1"/>
                    <a:pt x="0" y="1542"/>
                    <a:pt x="0" y="1542"/>
                  </a:cubicBezTo>
                  <a:cubicBezTo>
                    <a:pt x="0" y="1542"/>
                    <a:pt x="1086" y="14725"/>
                    <a:pt x="3275" y="20206"/>
                  </a:cubicBezTo>
                  <a:cubicBezTo>
                    <a:pt x="6328" y="21957"/>
                    <a:pt x="11822" y="22522"/>
                    <a:pt x="16421" y="22522"/>
                  </a:cubicBezTo>
                  <a:cubicBezTo>
                    <a:pt x="19676" y="22522"/>
                    <a:pt x="22483" y="22239"/>
                    <a:pt x="23660" y="21893"/>
                  </a:cubicBezTo>
                  <a:cubicBezTo>
                    <a:pt x="26500" y="21041"/>
                    <a:pt x="27352" y="19270"/>
                    <a:pt x="27469" y="18568"/>
                  </a:cubicBezTo>
                  <a:cubicBezTo>
                    <a:pt x="27603" y="17883"/>
                    <a:pt x="27620" y="16379"/>
                    <a:pt x="26400" y="15360"/>
                  </a:cubicBezTo>
                  <a:cubicBezTo>
                    <a:pt x="25197" y="14324"/>
                    <a:pt x="8672" y="13789"/>
                    <a:pt x="8672" y="13789"/>
                  </a:cubicBezTo>
                  <a:cubicBezTo>
                    <a:pt x="8672" y="13789"/>
                    <a:pt x="5548" y="105"/>
                    <a:pt x="5548" y="5"/>
                  </a:cubicBezTo>
                  <a:cubicBezTo>
                    <a:pt x="5548" y="2"/>
                    <a:pt x="5543" y="1"/>
                    <a:pt x="5533" y="1"/>
                  </a:cubicBezTo>
                  <a:close/>
                </a:path>
              </a:pathLst>
            </a:custGeom>
            <a:solidFill>
              <a:srgbClr val="4AA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99" name="Google Shape;499;p7"/>
          <p:cNvPicPr preferRelativeResize="0"/>
          <p:nvPr/>
        </p:nvPicPr>
        <p:blipFill rotWithShape="1">
          <a:blip r:embed="rId3">
            <a:alphaModFix/>
          </a:blip>
          <a:srcRect b="0" l="0" r="0" t="0"/>
          <a:stretch/>
        </p:blipFill>
        <p:spPr>
          <a:xfrm>
            <a:off x="3276600" y="1962150"/>
            <a:ext cx="4500245" cy="2665730"/>
          </a:xfrm>
          <a:prstGeom prst="rect">
            <a:avLst/>
          </a:prstGeom>
          <a:noFill/>
          <a:ln>
            <a:noFill/>
          </a:ln>
        </p:spPr>
      </p:pic>
      <p:sp>
        <p:nvSpPr>
          <p:cNvPr id="500" name="Google Shape;500;p7"/>
          <p:cNvSpPr/>
          <p:nvPr/>
        </p:nvSpPr>
        <p:spPr>
          <a:xfrm>
            <a:off x="498475" y="2419350"/>
            <a:ext cx="2466340" cy="3740150"/>
          </a:xfrm>
          <a:prstGeom prst="rect">
            <a:avLst/>
          </a:prstGeom>
          <a:noFill/>
          <a:ln>
            <a:noFill/>
          </a:ln>
        </p:spPr>
        <p:txBody>
          <a:bodyPr anchorCtr="0" anchor="t" bIns="91425" lIns="91425" spcFirstLastPara="1" rIns="91425" wrap="square" tIns="91425">
            <a:noAutofit/>
          </a:bodyPr>
          <a:lstStyle/>
          <a:p>
            <a:pPr indent="-292100" lvl="0" marL="457200" marR="0" rtl="0" algn="l">
              <a:lnSpc>
                <a:spcPct val="170000"/>
              </a:lnSpc>
              <a:spcBef>
                <a:spcPts val="0"/>
              </a:spcBef>
              <a:spcAft>
                <a:spcPts val="0"/>
              </a:spcAft>
              <a:buClr>
                <a:schemeClr val="dk1"/>
              </a:buClr>
              <a:buSzPts val="1000"/>
              <a:buFont typeface="Pompiere"/>
              <a:buChar char="●"/>
            </a:pPr>
            <a:r>
              <a:rPr b="0" i="0" lang="en-US" sz="1800" u="none" cap="none" strike="noStrike">
                <a:solidFill>
                  <a:schemeClr val="dk1"/>
                </a:solidFill>
                <a:latin typeface="Hind"/>
                <a:ea typeface="Hind"/>
                <a:cs typeface="Hind"/>
                <a:sym typeface="Hind"/>
              </a:rPr>
              <a:t>Remember that the neck zones are numbered in the  direction of carotid blood flow.</a:t>
            </a:r>
            <a:endParaRPr b="0" i="0" sz="1800" u="none" cap="none" strike="noStrike">
              <a:solidFill>
                <a:schemeClr val="dk1"/>
              </a:solidFill>
              <a:latin typeface="Hind"/>
              <a:ea typeface="Hind"/>
              <a:cs typeface="Hind"/>
              <a:sym typeface="Hi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4" name="Shape 504"/>
        <p:cNvGrpSpPr/>
        <p:nvPr/>
      </p:nvGrpSpPr>
      <p:grpSpPr>
        <a:xfrm>
          <a:off x="0" y="0"/>
          <a:ext cx="0" cy="0"/>
          <a:chOff x="0" y="0"/>
          <a:chExt cx="0" cy="0"/>
        </a:xfrm>
      </p:grpSpPr>
      <p:pic>
        <p:nvPicPr>
          <p:cNvPr id="505" name="Google Shape;505;p8"/>
          <p:cNvPicPr preferRelativeResize="0"/>
          <p:nvPr/>
        </p:nvPicPr>
        <p:blipFill rotWithShape="1">
          <a:blip r:embed="rId3">
            <a:alphaModFix/>
          </a:blip>
          <a:srcRect b="0" l="0" r="0" t="0"/>
          <a:stretch/>
        </p:blipFill>
        <p:spPr>
          <a:xfrm>
            <a:off x="92710" y="590550"/>
            <a:ext cx="9051290" cy="26663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9"/>
          <p:cNvSpPr/>
          <p:nvPr/>
        </p:nvSpPr>
        <p:spPr>
          <a:xfrm>
            <a:off x="291275" y="1035340"/>
            <a:ext cx="1958100" cy="501600"/>
          </a:xfrm>
          <a:prstGeom prst="roundRect">
            <a:avLst>
              <a:gd fmla="val 50000" name="adj"/>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9"/>
          <p:cNvSpPr/>
          <p:nvPr/>
        </p:nvSpPr>
        <p:spPr>
          <a:xfrm>
            <a:off x="291275" y="2572279"/>
            <a:ext cx="1958100" cy="501600"/>
          </a:xfrm>
          <a:prstGeom prst="roundRect">
            <a:avLst>
              <a:gd fmla="val 50000" name="adj"/>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9"/>
          <p:cNvSpPr/>
          <p:nvPr/>
        </p:nvSpPr>
        <p:spPr>
          <a:xfrm flipH="1">
            <a:off x="4429818" y="1809525"/>
            <a:ext cx="1958100" cy="501600"/>
          </a:xfrm>
          <a:prstGeom prst="roundRect">
            <a:avLst>
              <a:gd fmla="val 50000" name="adj"/>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9"/>
          <p:cNvSpPr/>
          <p:nvPr/>
        </p:nvSpPr>
        <p:spPr>
          <a:xfrm flipH="1">
            <a:off x="4430453" y="3333129"/>
            <a:ext cx="1958100" cy="501600"/>
          </a:xfrm>
          <a:prstGeom prst="roundRect">
            <a:avLst>
              <a:gd fmla="val 50000" name="adj"/>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9"/>
          <p:cNvSpPr/>
          <p:nvPr/>
        </p:nvSpPr>
        <p:spPr>
          <a:xfrm>
            <a:off x="3539428" y="1227190"/>
            <a:ext cx="117900" cy="1179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15" name="Google Shape;515;p9"/>
          <p:cNvCxnSpPr>
            <a:endCxn id="514" idx="2"/>
          </p:cNvCxnSpPr>
          <p:nvPr/>
        </p:nvCxnSpPr>
        <p:spPr>
          <a:xfrm>
            <a:off x="2181028" y="1286140"/>
            <a:ext cx="1358400" cy="0"/>
          </a:xfrm>
          <a:prstGeom prst="straightConnector1">
            <a:avLst/>
          </a:prstGeom>
          <a:noFill/>
          <a:ln cap="flat" cmpd="sng" w="19050">
            <a:solidFill>
              <a:schemeClr val="dk1"/>
            </a:solidFill>
            <a:prstDash val="solid"/>
            <a:round/>
            <a:headEnd len="sm" w="sm" type="none"/>
            <a:tailEnd len="sm" w="sm" type="none"/>
          </a:ln>
        </p:spPr>
      </p:cxnSp>
      <p:sp>
        <p:nvSpPr>
          <p:cNvPr id="516" name="Google Shape;516;p9"/>
          <p:cNvSpPr/>
          <p:nvPr/>
        </p:nvSpPr>
        <p:spPr>
          <a:xfrm>
            <a:off x="1759625" y="2612329"/>
            <a:ext cx="421500" cy="4215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9"/>
          <p:cNvSpPr/>
          <p:nvPr/>
        </p:nvSpPr>
        <p:spPr>
          <a:xfrm>
            <a:off x="3539428" y="2764129"/>
            <a:ext cx="117900" cy="1179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18" name="Google Shape;518;p9"/>
          <p:cNvCxnSpPr>
            <a:stCxn id="516" idx="6"/>
            <a:endCxn id="517" idx="2"/>
          </p:cNvCxnSpPr>
          <p:nvPr/>
        </p:nvCxnSpPr>
        <p:spPr>
          <a:xfrm>
            <a:off x="2181125" y="2823079"/>
            <a:ext cx="1358400" cy="0"/>
          </a:xfrm>
          <a:prstGeom prst="straightConnector1">
            <a:avLst/>
          </a:prstGeom>
          <a:noFill/>
          <a:ln cap="flat" cmpd="sng" w="19050">
            <a:solidFill>
              <a:schemeClr val="dk1"/>
            </a:solidFill>
            <a:prstDash val="solid"/>
            <a:round/>
            <a:headEnd len="sm" w="sm" type="none"/>
            <a:tailEnd len="sm" w="sm" type="none"/>
          </a:ln>
        </p:spPr>
      </p:cxnSp>
      <p:sp>
        <p:nvSpPr>
          <p:cNvPr id="519" name="Google Shape;519;p9"/>
          <p:cNvSpPr/>
          <p:nvPr/>
        </p:nvSpPr>
        <p:spPr>
          <a:xfrm flipH="1">
            <a:off x="4498068" y="1849575"/>
            <a:ext cx="421500" cy="4215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9"/>
          <p:cNvSpPr/>
          <p:nvPr/>
        </p:nvSpPr>
        <p:spPr>
          <a:xfrm flipH="1">
            <a:off x="3021865" y="2001375"/>
            <a:ext cx="117900" cy="1179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1" name="Google Shape;521;p9"/>
          <p:cNvCxnSpPr>
            <a:stCxn id="519" idx="6"/>
            <a:endCxn id="520" idx="2"/>
          </p:cNvCxnSpPr>
          <p:nvPr/>
        </p:nvCxnSpPr>
        <p:spPr>
          <a:xfrm rot="10800000">
            <a:off x="3139668" y="2060325"/>
            <a:ext cx="1358400" cy="0"/>
          </a:xfrm>
          <a:prstGeom prst="straightConnector1">
            <a:avLst/>
          </a:prstGeom>
          <a:noFill/>
          <a:ln cap="flat" cmpd="sng" w="19050">
            <a:solidFill>
              <a:schemeClr val="dk1"/>
            </a:solidFill>
            <a:prstDash val="solid"/>
            <a:round/>
            <a:headEnd len="sm" w="sm" type="none"/>
            <a:tailEnd len="sm" w="sm" type="none"/>
          </a:ln>
        </p:spPr>
      </p:cxnSp>
      <p:sp>
        <p:nvSpPr>
          <p:cNvPr id="522" name="Google Shape;522;p9"/>
          <p:cNvSpPr/>
          <p:nvPr/>
        </p:nvSpPr>
        <p:spPr>
          <a:xfrm flipH="1">
            <a:off x="4498703" y="3373179"/>
            <a:ext cx="421500" cy="4215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9"/>
          <p:cNvSpPr/>
          <p:nvPr/>
        </p:nvSpPr>
        <p:spPr>
          <a:xfrm flipH="1">
            <a:off x="3022500" y="3524979"/>
            <a:ext cx="117900" cy="1179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4" name="Google Shape;524;p9"/>
          <p:cNvCxnSpPr>
            <a:stCxn id="522" idx="6"/>
            <a:endCxn id="523" idx="2"/>
          </p:cNvCxnSpPr>
          <p:nvPr/>
        </p:nvCxnSpPr>
        <p:spPr>
          <a:xfrm rot="10800000">
            <a:off x="3140303" y="3583929"/>
            <a:ext cx="1358400" cy="0"/>
          </a:xfrm>
          <a:prstGeom prst="straightConnector1">
            <a:avLst/>
          </a:prstGeom>
          <a:noFill/>
          <a:ln cap="flat" cmpd="sng" w="19050">
            <a:solidFill>
              <a:schemeClr val="dk1"/>
            </a:solidFill>
            <a:prstDash val="solid"/>
            <a:round/>
            <a:headEnd len="sm" w="sm" type="none"/>
            <a:tailEnd len="sm" w="sm" type="none"/>
          </a:ln>
        </p:spPr>
      </p:cxnSp>
      <p:sp>
        <p:nvSpPr>
          <p:cNvPr id="525" name="Google Shape;525;p9"/>
          <p:cNvSpPr txBox="1"/>
          <p:nvPr>
            <p:ph type="title"/>
          </p:nvPr>
        </p:nvSpPr>
        <p:spPr>
          <a:xfrm>
            <a:off x="228600" y="133985"/>
            <a:ext cx="5317490" cy="320675"/>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b="1" lang="en-US">
                <a:solidFill>
                  <a:schemeClr val="dk1"/>
                </a:solidFill>
              </a:rPr>
              <a:t>Zone </a:t>
            </a:r>
            <a:r>
              <a:rPr b="1" lang="en-US">
                <a:solidFill>
                  <a:schemeClr val="dk1"/>
                </a:solidFill>
                <a:latin typeface="Tahoma"/>
                <a:ea typeface="Tahoma"/>
                <a:cs typeface="Tahoma"/>
                <a:sym typeface="Tahoma"/>
              </a:rPr>
              <a:t>I</a:t>
            </a:r>
            <a:endParaRPr b="1">
              <a:solidFill>
                <a:schemeClr val="dk1"/>
              </a:solidFill>
              <a:latin typeface="Tahoma"/>
              <a:ea typeface="Tahoma"/>
              <a:cs typeface="Tahoma"/>
              <a:sym typeface="Tahoma"/>
            </a:endParaRPr>
          </a:p>
        </p:txBody>
      </p:sp>
      <p:sp>
        <p:nvSpPr>
          <p:cNvPr id="526" name="Google Shape;526;p9"/>
          <p:cNvSpPr txBox="1"/>
          <p:nvPr>
            <p:ph idx="1" type="subTitle"/>
          </p:nvPr>
        </p:nvSpPr>
        <p:spPr>
          <a:xfrm>
            <a:off x="291275" y="1035440"/>
            <a:ext cx="1358400" cy="501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500"/>
              <a:buNone/>
            </a:pPr>
            <a:r>
              <a:rPr lang="en-US" sz="2000"/>
              <a:t>Borders</a:t>
            </a:r>
            <a:endParaRPr sz="2000"/>
          </a:p>
        </p:txBody>
      </p:sp>
      <p:sp>
        <p:nvSpPr>
          <p:cNvPr id="527" name="Google Shape;527;p9"/>
          <p:cNvSpPr txBox="1"/>
          <p:nvPr>
            <p:ph idx="2" type="subTitle"/>
          </p:nvPr>
        </p:nvSpPr>
        <p:spPr>
          <a:xfrm>
            <a:off x="3733800" y="1035050"/>
            <a:ext cx="3024505" cy="5016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000"/>
              <a:buNone/>
            </a:pPr>
            <a:r>
              <a:rPr lang="en-US" sz="1600"/>
              <a:t>Clavicles and sternal notch Cricoid cartilage</a:t>
            </a:r>
            <a:endParaRPr sz="1600"/>
          </a:p>
        </p:txBody>
      </p:sp>
      <p:sp>
        <p:nvSpPr>
          <p:cNvPr id="528" name="Google Shape;528;p9"/>
          <p:cNvSpPr txBox="1"/>
          <p:nvPr>
            <p:ph idx="3" type="subTitle"/>
          </p:nvPr>
        </p:nvSpPr>
        <p:spPr>
          <a:xfrm>
            <a:off x="135255" y="2572385"/>
            <a:ext cx="1620520" cy="50165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500"/>
              <a:buNone/>
            </a:pPr>
            <a:r>
              <a:rPr lang="en-US" sz="2000"/>
              <a:t>Respiratory</a:t>
            </a:r>
            <a:endParaRPr sz="2000"/>
          </a:p>
        </p:txBody>
      </p:sp>
      <p:sp>
        <p:nvSpPr>
          <p:cNvPr id="529" name="Google Shape;529;p9"/>
          <p:cNvSpPr txBox="1"/>
          <p:nvPr>
            <p:ph idx="4" type="subTitle"/>
          </p:nvPr>
        </p:nvSpPr>
        <p:spPr>
          <a:xfrm>
            <a:off x="3733800" y="2572385"/>
            <a:ext cx="2654300" cy="5016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000"/>
              <a:buNone/>
            </a:pPr>
            <a:r>
              <a:rPr lang="en-US" sz="1600">
                <a:latin typeface="Tahoma"/>
                <a:ea typeface="Tahoma"/>
                <a:cs typeface="Tahoma"/>
                <a:sym typeface="Tahoma"/>
              </a:rPr>
              <a:t>trachea, apex of the lung</a:t>
            </a:r>
            <a:endParaRPr sz="1600"/>
          </a:p>
        </p:txBody>
      </p:sp>
      <p:sp>
        <p:nvSpPr>
          <p:cNvPr id="530" name="Google Shape;530;p9"/>
          <p:cNvSpPr txBox="1"/>
          <p:nvPr>
            <p:ph idx="5" type="subTitle"/>
          </p:nvPr>
        </p:nvSpPr>
        <p:spPr>
          <a:xfrm>
            <a:off x="5029365" y="1809575"/>
            <a:ext cx="1358400" cy="50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US" sz="2000"/>
              <a:t>Vascular</a:t>
            </a:r>
            <a:endParaRPr sz="2000"/>
          </a:p>
        </p:txBody>
      </p:sp>
      <p:sp>
        <p:nvSpPr>
          <p:cNvPr id="531" name="Google Shape;531;p9"/>
          <p:cNvSpPr txBox="1"/>
          <p:nvPr>
            <p:ph idx="6" type="subTitle"/>
          </p:nvPr>
        </p:nvSpPr>
        <p:spPr>
          <a:xfrm>
            <a:off x="290830" y="1809115"/>
            <a:ext cx="2654935" cy="50165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r>
              <a:rPr lang="en-US" sz="1600">
                <a:latin typeface="Tahoma"/>
                <a:ea typeface="Tahoma"/>
                <a:cs typeface="Tahoma"/>
                <a:sym typeface="Tahoma"/>
              </a:rPr>
              <a:t>aortic arch</a:t>
            </a:r>
            <a:endParaRPr sz="1600">
              <a:latin typeface="Tahoma"/>
              <a:ea typeface="Tahoma"/>
              <a:cs typeface="Tahoma"/>
              <a:sym typeface="Tahoma"/>
            </a:endParaRPr>
          </a:p>
          <a:p>
            <a:pPr indent="0" lvl="0" marL="0" rtl="0" algn="r">
              <a:lnSpc>
                <a:spcPct val="100000"/>
              </a:lnSpc>
              <a:spcBef>
                <a:spcPts val="0"/>
              </a:spcBef>
              <a:spcAft>
                <a:spcPts val="0"/>
              </a:spcAft>
              <a:buSzPts val="1000"/>
              <a:buNone/>
            </a:pPr>
            <a:r>
              <a:rPr lang="en-US" sz="1600">
                <a:latin typeface="Tahoma"/>
                <a:ea typeface="Tahoma"/>
                <a:cs typeface="Tahoma"/>
                <a:sym typeface="Tahoma"/>
              </a:rPr>
              <a:t>subclavian</a:t>
            </a:r>
            <a:endParaRPr sz="1600">
              <a:latin typeface="Tahoma"/>
              <a:ea typeface="Tahoma"/>
              <a:cs typeface="Tahoma"/>
              <a:sym typeface="Tahoma"/>
            </a:endParaRPr>
          </a:p>
          <a:p>
            <a:pPr indent="0" lvl="0" marL="0" rtl="0" algn="r">
              <a:lnSpc>
                <a:spcPct val="100000"/>
              </a:lnSpc>
              <a:spcBef>
                <a:spcPts val="0"/>
              </a:spcBef>
              <a:spcAft>
                <a:spcPts val="0"/>
              </a:spcAft>
              <a:buSzPts val="1000"/>
              <a:buNone/>
            </a:pPr>
            <a:r>
              <a:rPr lang="en-US" sz="1600">
                <a:latin typeface="Tahoma"/>
                <a:ea typeface="Tahoma"/>
                <a:cs typeface="Tahoma"/>
                <a:sym typeface="Tahoma"/>
              </a:rPr>
              <a:t>the brachiocephalic</a:t>
            </a:r>
            <a:endParaRPr sz="1600"/>
          </a:p>
        </p:txBody>
      </p:sp>
      <p:sp>
        <p:nvSpPr>
          <p:cNvPr id="532" name="Google Shape;532;p9"/>
          <p:cNvSpPr txBox="1"/>
          <p:nvPr>
            <p:ph idx="7" type="subTitle"/>
          </p:nvPr>
        </p:nvSpPr>
        <p:spPr>
          <a:xfrm>
            <a:off x="5030000" y="3333729"/>
            <a:ext cx="1358400" cy="50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US" sz="2000"/>
              <a:t>Nural</a:t>
            </a:r>
            <a:endParaRPr sz="2000"/>
          </a:p>
        </p:txBody>
      </p:sp>
      <p:sp>
        <p:nvSpPr>
          <p:cNvPr id="533" name="Google Shape;533;p9"/>
          <p:cNvSpPr txBox="1"/>
          <p:nvPr>
            <p:ph idx="8" type="subTitle"/>
          </p:nvPr>
        </p:nvSpPr>
        <p:spPr>
          <a:xfrm>
            <a:off x="251460" y="3333750"/>
            <a:ext cx="2694940" cy="50165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r>
              <a:rPr lang="en-US" sz="1600">
                <a:latin typeface="Tahoma"/>
                <a:ea typeface="Tahoma"/>
                <a:cs typeface="Tahoma"/>
                <a:sym typeface="Tahoma"/>
              </a:rPr>
              <a:t>brachial plexus</a:t>
            </a:r>
            <a:endParaRPr sz="1600">
              <a:latin typeface="Tahoma"/>
              <a:ea typeface="Tahoma"/>
              <a:cs typeface="Tahoma"/>
              <a:sym typeface="Tahoma"/>
            </a:endParaRPr>
          </a:p>
          <a:p>
            <a:pPr indent="0" lvl="0" marL="0" rtl="0" algn="r">
              <a:lnSpc>
                <a:spcPct val="100000"/>
              </a:lnSpc>
              <a:spcBef>
                <a:spcPts val="0"/>
              </a:spcBef>
              <a:spcAft>
                <a:spcPts val="0"/>
              </a:spcAft>
              <a:buSzPts val="1000"/>
              <a:buNone/>
            </a:pPr>
            <a:r>
              <a:rPr lang="en-US" sz="1600">
                <a:latin typeface="Tahoma"/>
                <a:ea typeface="Tahoma"/>
                <a:cs typeface="Tahoma"/>
                <a:sym typeface="Tahoma"/>
              </a:rPr>
              <a:t>left recurrent laryngeal sympathetic  trunks</a:t>
            </a:r>
            <a:endParaRPr sz="1600"/>
          </a:p>
        </p:txBody>
      </p:sp>
      <p:pic>
        <p:nvPicPr>
          <p:cNvPr id="534" name="Google Shape;534;p9"/>
          <p:cNvPicPr preferRelativeResize="0"/>
          <p:nvPr/>
        </p:nvPicPr>
        <p:blipFill rotWithShape="1">
          <a:blip r:embed="rId3">
            <a:alphaModFix/>
          </a:blip>
          <a:srcRect b="0" l="0" r="0" t="0"/>
          <a:stretch/>
        </p:blipFill>
        <p:spPr>
          <a:xfrm>
            <a:off x="7086600" y="-27305"/>
            <a:ext cx="4500245" cy="2665730"/>
          </a:xfrm>
          <a:prstGeom prst="rect">
            <a:avLst/>
          </a:prstGeom>
          <a:noFill/>
          <a:ln>
            <a:noFill/>
          </a:ln>
        </p:spPr>
      </p:pic>
      <p:grpSp>
        <p:nvGrpSpPr>
          <p:cNvPr id="535" name="Google Shape;535;p9"/>
          <p:cNvGrpSpPr/>
          <p:nvPr/>
        </p:nvGrpSpPr>
        <p:grpSpPr>
          <a:xfrm>
            <a:off x="4530325" y="1870322"/>
            <a:ext cx="368307" cy="367033"/>
            <a:chOff x="7100170" y="1500117"/>
            <a:chExt cx="368307" cy="367033"/>
          </a:xfrm>
        </p:grpSpPr>
        <p:sp>
          <p:nvSpPr>
            <p:cNvPr id="536" name="Google Shape;536;p9"/>
            <p:cNvSpPr/>
            <p:nvPr/>
          </p:nvSpPr>
          <p:spPr>
            <a:xfrm>
              <a:off x="7328698" y="1501041"/>
              <a:ext cx="139780" cy="97126"/>
            </a:xfrm>
            <a:custGeom>
              <a:rect b="b" l="l" r="r" t="t"/>
              <a:pathLst>
                <a:path extrusionOk="0" h="3049" w="4388">
                  <a:moveTo>
                    <a:pt x="1894" y="0"/>
                  </a:moveTo>
                  <a:cubicBezTo>
                    <a:pt x="1861" y="0"/>
                    <a:pt x="1826" y="8"/>
                    <a:pt x="1792" y="25"/>
                  </a:cubicBezTo>
                  <a:cubicBezTo>
                    <a:pt x="1066" y="501"/>
                    <a:pt x="208" y="1728"/>
                    <a:pt x="30" y="2871"/>
                  </a:cubicBezTo>
                  <a:cubicBezTo>
                    <a:pt x="0" y="2960"/>
                    <a:pt x="86" y="3049"/>
                    <a:pt x="184" y="3049"/>
                  </a:cubicBezTo>
                  <a:cubicBezTo>
                    <a:pt x="204" y="3049"/>
                    <a:pt x="224" y="3045"/>
                    <a:pt x="244" y="3037"/>
                  </a:cubicBezTo>
                  <a:cubicBezTo>
                    <a:pt x="1459" y="2549"/>
                    <a:pt x="2768" y="2216"/>
                    <a:pt x="4114" y="2097"/>
                  </a:cubicBezTo>
                  <a:lnTo>
                    <a:pt x="4221" y="2097"/>
                  </a:lnTo>
                  <a:cubicBezTo>
                    <a:pt x="4316" y="2097"/>
                    <a:pt x="4388" y="2025"/>
                    <a:pt x="4388" y="1930"/>
                  </a:cubicBezTo>
                  <a:cubicBezTo>
                    <a:pt x="4388" y="1847"/>
                    <a:pt x="4316" y="1775"/>
                    <a:pt x="4221" y="1775"/>
                  </a:cubicBezTo>
                  <a:cubicBezTo>
                    <a:pt x="3506" y="1787"/>
                    <a:pt x="1875" y="2085"/>
                    <a:pt x="423" y="2632"/>
                  </a:cubicBezTo>
                  <a:cubicBezTo>
                    <a:pt x="709" y="1573"/>
                    <a:pt x="1494" y="656"/>
                    <a:pt x="1994" y="311"/>
                  </a:cubicBezTo>
                  <a:cubicBezTo>
                    <a:pt x="2066" y="263"/>
                    <a:pt x="2090" y="168"/>
                    <a:pt x="2030" y="73"/>
                  </a:cubicBezTo>
                  <a:cubicBezTo>
                    <a:pt x="2007" y="26"/>
                    <a:pt x="1954" y="0"/>
                    <a:pt x="1894"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9"/>
            <p:cNvSpPr/>
            <p:nvPr/>
          </p:nvSpPr>
          <p:spPr>
            <a:xfrm>
              <a:off x="7100170" y="1500117"/>
              <a:ext cx="192691" cy="307942"/>
            </a:xfrm>
            <a:custGeom>
              <a:rect b="b" l="l" r="r" t="t"/>
              <a:pathLst>
                <a:path extrusionOk="0" h="9667" w="6049">
                  <a:moveTo>
                    <a:pt x="4144" y="5007"/>
                  </a:moveTo>
                  <a:lnTo>
                    <a:pt x="4144" y="5007"/>
                  </a:lnTo>
                  <a:cubicBezTo>
                    <a:pt x="4025" y="5221"/>
                    <a:pt x="4001" y="5317"/>
                    <a:pt x="4013" y="5674"/>
                  </a:cubicBezTo>
                  <a:cubicBezTo>
                    <a:pt x="4025" y="5995"/>
                    <a:pt x="4013" y="6043"/>
                    <a:pt x="3727" y="6281"/>
                  </a:cubicBezTo>
                  <a:cubicBezTo>
                    <a:pt x="3513" y="6460"/>
                    <a:pt x="3453" y="6531"/>
                    <a:pt x="3299" y="6852"/>
                  </a:cubicBezTo>
                  <a:cubicBezTo>
                    <a:pt x="3168" y="7162"/>
                    <a:pt x="3132" y="7186"/>
                    <a:pt x="2763" y="7281"/>
                  </a:cubicBezTo>
                  <a:cubicBezTo>
                    <a:pt x="2477" y="7341"/>
                    <a:pt x="2382" y="7388"/>
                    <a:pt x="2096" y="7626"/>
                  </a:cubicBezTo>
                  <a:cubicBezTo>
                    <a:pt x="2001" y="7698"/>
                    <a:pt x="1917" y="7781"/>
                    <a:pt x="1846" y="7805"/>
                  </a:cubicBezTo>
                  <a:cubicBezTo>
                    <a:pt x="1757" y="7831"/>
                    <a:pt x="1702" y="7841"/>
                    <a:pt x="1660" y="7841"/>
                  </a:cubicBezTo>
                  <a:cubicBezTo>
                    <a:pt x="1607" y="7841"/>
                    <a:pt x="1573" y="7825"/>
                    <a:pt x="1513" y="7805"/>
                  </a:cubicBezTo>
                  <a:cubicBezTo>
                    <a:pt x="1751" y="7483"/>
                    <a:pt x="1977" y="7162"/>
                    <a:pt x="2227" y="6864"/>
                  </a:cubicBezTo>
                  <a:cubicBezTo>
                    <a:pt x="2822" y="6174"/>
                    <a:pt x="3465" y="5555"/>
                    <a:pt x="4144" y="5007"/>
                  </a:cubicBezTo>
                  <a:close/>
                  <a:moveTo>
                    <a:pt x="5864" y="0"/>
                  </a:moveTo>
                  <a:cubicBezTo>
                    <a:pt x="5808" y="0"/>
                    <a:pt x="5754" y="31"/>
                    <a:pt x="5716" y="78"/>
                  </a:cubicBezTo>
                  <a:cubicBezTo>
                    <a:pt x="4858" y="1257"/>
                    <a:pt x="4549" y="2697"/>
                    <a:pt x="4668" y="4174"/>
                  </a:cubicBezTo>
                  <a:cubicBezTo>
                    <a:pt x="2715" y="5543"/>
                    <a:pt x="1144" y="7400"/>
                    <a:pt x="36" y="9424"/>
                  </a:cubicBezTo>
                  <a:cubicBezTo>
                    <a:pt x="1" y="9496"/>
                    <a:pt x="24" y="9603"/>
                    <a:pt x="96" y="9650"/>
                  </a:cubicBezTo>
                  <a:cubicBezTo>
                    <a:pt x="122" y="9661"/>
                    <a:pt x="149" y="9667"/>
                    <a:pt x="175" y="9667"/>
                  </a:cubicBezTo>
                  <a:cubicBezTo>
                    <a:pt x="234" y="9667"/>
                    <a:pt x="289" y="9640"/>
                    <a:pt x="322" y="9591"/>
                  </a:cubicBezTo>
                  <a:cubicBezTo>
                    <a:pt x="608" y="9067"/>
                    <a:pt x="917" y="8579"/>
                    <a:pt x="1251" y="8103"/>
                  </a:cubicBezTo>
                  <a:cubicBezTo>
                    <a:pt x="1424" y="8111"/>
                    <a:pt x="1483" y="8176"/>
                    <a:pt x="1641" y="8176"/>
                  </a:cubicBezTo>
                  <a:cubicBezTo>
                    <a:pt x="1711" y="8176"/>
                    <a:pt x="1801" y="8163"/>
                    <a:pt x="1929" y="8126"/>
                  </a:cubicBezTo>
                  <a:cubicBezTo>
                    <a:pt x="2179" y="8055"/>
                    <a:pt x="2358" y="7805"/>
                    <a:pt x="2584" y="7686"/>
                  </a:cubicBezTo>
                  <a:cubicBezTo>
                    <a:pt x="2644" y="7650"/>
                    <a:pt x="2739" y="7626"/>
                    <a:pt x="2834" y="7603"/>
                  </a:cubicBezTo>
                  <a:cubicBezTo>
                    <a:pt x="3311" y="7507"/>
                    <a:pt x="3430" y="7388"/>
                    <a:pt x="3608" y="6983"/>
                  </a:cubicBezTo>
                  <a:cubicBezTo>
                    <a:pt x="3727" y="6710"/>
                    <a:pt x="3763" y="6698"/>
                    <a:pt x="3942" y="6531"/>
                  </a:cubicBezTo>
                  <a:cubicBezTo>
                    <a:pt x="4323" y="6221"/>
                    <a:pt x="4370" y="6079"/>
                    <a:pt x="4358" y="5662"/>
                  </a:cubicBezTo>
                  <a:cubicBezTo>
                    <a:pt x="4346" y="5364"/>
                    <a:pt x="4358" y="5317"/>
                    <a:pt x="4477" y="5090"/>
                  </a:cubicBezTo>
                  <a:cubicBezTo>
                    <a:pt x="4549" y="4959"/>
                    <a:pt x="4620" y="4793"/>
                    <a:pt x="4644" y="4614"/>
                  </a:cubicBezTo>
                  <a:lnTo>
                    <a:pt x="4954" y="4388"/>
                  </a:lnTo>
                  <a:cubicBezTo>
                    <a:pt x="5001" y="4364"/>
                    <a:pt x="5025" y="4305"/>
                    <a:pt x="5025" y="4245"/>
                  </a:cubicBezTo>
                  <a:cubicBezTo>
                    <a:pt x="4894" y="2840"/>
                    <a:pt x="5180" y="1435"/>
                    <a:pt x="5989" y="268"/>
                  </a:cubicBezTo>
                  <a:cubicBezTo>
                    <a:pt x="6049" y="197"/>
                    <a:pt x="6025" y="90"/>
                    <a:pt x="5954" y="30"/>
                  </a:cubicBezTo>
                  <a:cubicBezTo>
                    <a:pt x="5924" y="9"/>
                    <a:pt x="5894" y="0"/>
                    <a:pt x="5864"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9"/>
            <p:cNvSpPr/>
            <p:nvPr/>
          </p:nvSpPr>
          <p:spPr>
            <a:xfrm>
              <a:off x="7160089" y="1766170"/>
              <a:ext cx="19017" cy="18986"/>
            </a:xfrm>
            <a:custGeom>
              <a:rect b="b" l="l" r="r" t="t"/>
              <a:pathLst>
                <a:path extrusionOk="0" h="596" w="597">
                  <a:moveTo>
                    <a:pt x="298" y="1"/>
                  </a:moveTo>
                  <a:cubicBezTo>
                    <a:pt x="144" y="1"/>
                    <a:pt x="1" y="132"/>
                    <a:pt x="1" y="298"/>
                  </a:cubicBezTo>
                  <a:cubicBezTo>
                    <a:pt x="1" y="465"/>
                    <a:pt x="144" y="596"/>
                    <a:pt x="298" y="596"/>
                  </a:cubicBezTo>
                  <a:cubicBezTo>
                    <a:pt x="465" y="596"/>
                    <a:pt x="596" y="465"/>
                    <a:pt x="596" y="298"/>
                  </a:cubicBezTo>
                  <a:cubicBezTo>
                    <a:pt x="596" y="132"/>
                    <a:pt x="465"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9"/>
            <p:cNvSpPr/>
            <p:nvPr/>
          </p:nvSpPr>
          <p:spPr>
            <a:xfrm>
              <a:off x="7295505" y="1540031"/>
              <a:ext cx="18986" cy="19081"/>
            </a:xfrm>
            <a:custGeom>
              <a:rect b="b" l="l" r="r" t="t"/>
              <a:pathLst>
                <a:path extrusionOk="0" h="599" w="596">
                  <a:moveTo>
                    <a:pt x="332" y="1"/>
                  </a:moveTo>
                  <a:cubicBezTo>
                    <a:pt x="321" y="1"/>
                    <a:pt x="309" y="2"/>
                    <a:pt x="298" y="4"/>
                  </a:cubicBezTo>
                  <a:cubicBezTo>
                    <a:pt x="131" y="4"/>
                    <a:pt x="0" y="134"/>
                    <a:pt x="0" y="301"/>
                  </a:cubicBezTo>
                  <a:cubicBezTo>
                    <a:pt x="0" y="456"/>
                    <a:pt x="131" y="599"/>
                    <a:pt x="298" y="599"/>
                  </a:cubicBezTo>
                  <a:cubicBezTo>
                    <a:pt x="453" y="599"/>
                    <a:pt x="596" y="456"/>
                    <a:pt x="596" y="301"/>
                  </a:cubicBezTo>
                  <a:cubicBezTo>
                    <a:pt x="596" y="136"/>
                    <a:pt x="473" y="1"/>
                    <a:pt x="332"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9"/>
            <p:cNvSpPr/>
            <p:nvPr/>
          </p:nvSpPr>
          <p:spPr>
            <a:xfrm>
              <a:off x="7337968" y="1631519"/>
              <a:ext cx="19017" cy="19017"/>
            </a:xfrm>
            <a:custGeom>
              <a:rect b="b" l="l" r="r" t="t"/>
              <a:pathLst>
                <a:path extrusionOk="0" h="597" w="597">
                  <a:moveTo>
                    <a:pt x="298" y="1"/>
                  </a:moveTo>
                  <a:cubicBezTo>
                    <a:pt x="132" y="1"/>
                    <a:pt x="1" y="132"/>
                    <a:pt x="1" y="299"/>
                  </a:cubicBezTo>
                  <a:cubicBezTo>
                    <a:pt x="1" y="465"/>
                    <a:pt x="132" y="596"/>
                    <a:pt x="298" y="596"/>
                  </a:cubicBezTo>
                  <a:cubicBezTo>
                    <a:pt x="465" y="596"/>
                    <a:pt x="596" y="465"/>
                    <a:pt x="596" y="299"/>
                  </a:cubicBezTo>
                  <a:cubicBezTo>
                    <a:pt x="596" y="132"/>
                    <a:pt x="465"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9"/>
            <p:cNvSpPr/>
            <p:nvPr/>
          </p:nvSpPr>
          <p:spPr>
            <a:xfrm>
              <a:off x="7275404" y="1612947"/>
              <a:ext cx="18986" cy="18986"/>
            </a:xfrm>
            <a:custGeom>
              <a:rect b="b" l="l" r="r" t="t"/>
              <a:pathLst>
                <a:path extrusionOk="0" h="596" w="596">
                  <a:moveTo>
                    <a:pt x="298" y="1"/>
                  </a:moveTo>
                  <a:cubicBezTo>
                    <a:pt x="131" y="1"/>
                    <a:pt x="0" y="131"/>
                    <a:pt x="0" y="298"/>
                  </a:cubicBezTo>
                  <a:cubicBezTo>
                    <a:pt x="0" y="465"/>
                    <a:pt x="131" y="596"/>
                    <a:pt x="298" y="596"/>
                  </a:cubicBezTo>
                  <a:cubicBezTo>
                    <a:pt x="465" y="596"/>
                    <a:pt x="596" y="465"/>
                    <a:pt x="596" y="298"/>
                  </a:cubicBezTo>
                  <a:cubicBezTo>
                    <a:pt x="596" y="131"/>
                    <a:pt x="465"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9"/>
            <p:cNvSpPr/>
            <p:nvPr/>
          </p:nvSpPr>
          <p:spPr>
            <a:xfrm>
              <a:off x="7248837" y="1688029"/>
              <a:ext cx="19017" cy="19017"/>
            </a:xfrm>
            <a:custGeom>
              <a:rect b="b" l="l" r="r" t="t"/>
              <a:pathLst>
                <a:path extrusionOk="0" h="597" w="597">
                  <a:moveTo>
                    <a:pt x="298" y="1"/>
                  </a:moveTo>
                  <a:cubicBezTo>
                    <a:pt x="132" y="1"/>
                    <a:pt x="1" y="132"/>
                    <a:pt x="1" y="299"/>
                  </a:cubicBezTo>
                  <a:cubicBezTo>
                    <a:pt x="1" y="453"/>
                    <a:pt x="132" y="596"/>
                    <a:pt x="298" y="596"/>
                  </a:cubicBezTo>
                  <a:cubicBezTo>
                    <a:pt x="465" y="596"/>
                    <a:pt x="596" y="453"/>
                    <a:pt x="596" y="299"/>
                  </a:cubicBezTo>
                  <a:cubicBezTo>
                    <a:pt x="596" y="132"/>
                    <a:pt x="465"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9"/>
            <p:cNvSpPr/>
            <p:nvPr/>
          </p:nvSpPr>
          <p:spPr>
            <a:xfrm>
              <a:off x="7413464" y="1587527"/>
              <a:ext cx="18986" cy="19017"/>
            </a:xfrm>
            <a:custGeom>
              <a:rect b="b" l="l" r="r" t="t"/>
              <a:pathLst>
                <a:path extrusionOk="0" h="597" w="596">
                  <a:moveTo>
                    <a:pt x="298" y="1"/>
                  </a:moveTo>
                  <a:cubicBezTo>
                    <a:pt x="131" y="1"/>
                    <a:pt x="0" y="132"/>
                    <a:pt x="0" y="298"/>
                  </a:cubicBezTo>
                  <a:cubicBezTo>
                    <a:pt x="0" y="453"/>
                    <a:pt x="131" y="596"/>
                    <a:pt x="298" y="596"/>
                  </a:cubicBezTo>
                  <a:cubicBezTo>
                    <a:pt x="464" y="596"/>
                    <a:pt x="595" y="453"/>
                    <a:pt x="595" y="298"/>
                  </a:cubicBezTo>
                  <a:cubicBezTo>
                    <a:pt x="595" y="132"/>
                    <a:pt x="464" y="1"/>
                    <a:pt x="298"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9"/>
            <p:cNvSpPr/>
            <p:nvPr/>
          </p:nvSpPr>
          <p:spPr>
            <a:xfrm>
              <a:off x="7114218" y="1832906"/>
              <a:ext cx="18986" cy="19017"/>
            </a:xfrm>
            <a:custGeom>
              <a:rect b="b" l="l" r="r" t="t"/>
              <a:pathLst>
                <a:path extrusionOk="0" h="597" w="596">
                  <a:moveTo>
                    <a:pt x="317" y="0"/>
                  </a:moveTo>
                  <a:cubicBezTo>
                    <a:pt x="311" y="0"/>
                    <a:pt x="304" y="1"/>
                    <a:pt x="298" y="1"/>
                  </a:cubicBezTo>
                  <a:cubicBezTo>
                    <a:pt x="131" y="1"/>
                    <a:pt x="0" y="132"/>
                    <a:pt x="0" y="299"/>
                  </a:cubicBezTo>
                  <a:cubicBezTo>
                    <a:pt x="0" y="465"/>
                    <a:pt x="131" y="596"/>
                    <a:pt x="298" y="596"/>
                  </a:cubicBezTo>
                  <a:cubicBezTo>
                    <a:pt x="464" y="596"/>
                    <a:pt x="595" y="465"/>
                    <a:pt x="595" y="299"/>
                  </a:cubicBezTo>
                  <a:cubicBezTo>
                    <a:pt x="595" y="139"/>
                    <a:pt x="474" y="0"/>
                    <a:pt x="317"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9"/>
            <p:cNvSpPr/>
            <p:nvPr/>
          </p:nvSpPr>
          <p:spPr>
            <a:xfrm>
              <a:off x="7128999" y="1785506"/>
              <a:ext cx="18986" cy="19017"/>
            </a:xfrm>
            <a:custGeom>
              <a:rect b="b" l="l" r="r" t="t"/>
              <a:pathLst>
                <a:path extrusionOk="0" h="597" w="596">
                  <a:moveTo>
                    <a:pt x="319" y="0"/>
                  </a:moveTo>
                  <a:cubicBezTo>
                    <a:pt x="312" y="0"/>
                    <a:pt x="305" y="0"/>
                    <a:pt x="298" y="1"/>
                  </a:cubicBezTo>
                  <a:cubicBezTo>
                    <a:pt x="131" y="1"/>
                    <a:pt x="0" y="132"/>
                    <a:pt x="0" y="298"/>
                  </a:cubicBezTo>
                  <a:cubicBezTo>
                    <a:pt x="0" y="465"/>
                    <a:pt x="131" y="596"/>
                    <a:pt x="298" y="596"/>
                  </a:cubicBezTo>
                  <a:cubicBezTo>
                    <a:pt x="465" y="596"/>
                    <a:pt x="596" y="465"/>
                    <a:pt x="596" y="298"/>
                  </a:cubicBezTo>
                  <a:cubicBezTo>
                    <a:pt x="596" y="127"/>
                    <a:pt x="476" y="0"/>
                    <a:pt x="319"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9"/>
            <p:cNvSpPr/>
            <p:nvPr/>
          </p:nvSpPr>
          <p:spPr>
            <a:xfrm>
              <a:off x="7148335" y="1815481"/>
              <a:ext cx="18986" cy="18986"/>
            </a:xfrm>
            <a:custGeom>
              <a:rect b="b" l="l" r="r" t="t"/>
              <a:pathLst>
                <a:path extrusionOk="0" h="596" w="596">
                  <a:moveTo>
                    <a:pt x="298" y="0"/>
                  </a:moveTo>
                  <a:cubicBezTo>
                    <a:pt x="132" y="0"/>
                    <a:pt x="1" y="131"/>
                    <a:pt x="1" y="298"/>
                  </a:cubicBezTo>
                  <a:cubicBezTo>
                    <a:pt x="1" y="465"/>
                    <a:pt x="132" y="596"/>
                    <a:pt x="298" y="596"/>
                  </a:cubicBezTo>
                  <a:cubicBezTo>
                    <a:pt x="465" y="596"/>
                    <a:pt x="596" y="465"/>
                    <a:pt x="596" y="298"/>
                  </a:cubicBezTo>
                  <a:cubicBezTo>
                    <a:pt x="596" y="131"/>
                    <a:pt x="465" y="0"/>
                    <a:pt x="298"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9"/>
            <p:cNvSpPr/>
            <p:nvPr/>
          </p:nvSpPr>
          <p:spPr>
            <a:xfrm>
              <a:off x="7158592" y="1661494"/>
              <a:ext cx="208236" cy="205656"/>
            </a:xfrm>
            <a:custGeom>
              <a:rect b="b" l="l" r="r" t="t"/>
              <a:pathLst>
                <a:path extrusionOk="0" h="6456" w="6537">
                  <a:moveTo>
                    <a:pt x="2893" y="2275"/>
                  </a:moveTo>
                  <a:cubicBezTo>
                    <a:pt x="2131" y="3001"/>
                    <a:pt x="1512" y="3763"/>
                    <a:pt x="917" y="4703"/>
                  </a:cubicBezTo>
                  <a:cubicBezTo>
                    <a:pt x="905" y="4656"/>
                    <a:pt x="905" y="4596"/>
                    <a:pt x="929" y="4442"/>
                  </a:cubicBezTo>
                  <a:cubicBezTo>
                    <a:pt x="941" y="4370"/>
                    <a:pt x="1036" y="4287"/>
                    <a:pt x="1107" y="4191"/>
                  </a:cubicBezTo>
                  <a:cubicBezTo>
                    <a:pt x="1357" y="3906"/>
                    <a:pt x="1393" y="3822"/>
                    <a:pt x="1453" y="3525"/>
                  </a:cubicBezTo>
                  <a:cubicBezTo>
                    <a:pt x="1524" y="3168"/>
                    <a:pt x="1572" y="3120"/>
                    <a:pt x="1881" y="2989"/>
                  </a:cubicBezTo>
                  <a:cubicBezTo>
                    <a:pt x="2191" y="2858"/>
                    <a:pt x="2274" y="2775"/>
                    <a:pt x="2453" y="2560"/>
                  </a:cubicBezTo>
                  <a:cubicBezTo>
                    <a:pt x="2643" y="2322"/>
                    <a:pt x="2703" y="2275"/>
                    <a:pt x="2893" y="2275"/>
                  </a:cubicBezTo>
                  <a:close/>
                  <a:moveTo>
                    <a:pt x="6351" y="0"/>
                  </a:moveTo>
                  <a:cubicBezTo>
                    <a:pt x="6331" y="0"/>
                    <a:pt x="6309" y="4"/>
                    <a:pt x="6287" y="12"/>
                  </a:cubicBezTo>
                  <a:cubicBezTo>
                    <a:pt x="5144" y="453"/>
                    <a:pt x="4191" y="1072"/>
                    <a:pt x="3251" y="1917"/>
                  </a:cubicBezTo>
                  <a:cubicBezTo>
                    <a:pt x="3154" y="1917"/>
                    <a:pt x="3059" y="1911"/>
                    <a:pt x="2965" y="1911"/>
                  </a:cubicBezTo>
                  <a:cubicBezTo>
                    <a:pt x="2841" y="1911"/>
                    <a:pt x="2718" y="1923"/>
                    <a:pt x="2596" y="1977"/>
                  </a:cubicBezTo>
                  <a:cubicBezTo>
                    <a:pt x="2310" y="2108"/>
                    <a:pt x="2179" y="2406"/>
                    <a:pt x="2012" y="2525"/>
                  </a:cubicBezTo>
                  <a:cubicBezTo>
                    <a:pt x="1941" y="2584"/>
                    <a:pt x="1846" y="2620"/>
                    <a:pt x="1750" y="2656"/>
                  </a:cubicBezTo>
                  <a:cubicBezTo>
                    <a:pt x="1346" y="2834"/>
                    <a:pt x="1238" y="2941"/>
                    <a:pt x="1119" y="3430"/>
                  </a:cubicBezTo>
                  <a:cubicBezTo>
                    <a:pt x="1072" y="3668"/>
                    <a:pt x="1060" y="3715"/>
                    <a:pt x="857" y="3953"/>
                  </a:cubicBezTo>
                  <a:cubicBezTo>
                    <a:pt x="750" y="4072"/>
                    <a:pt x="643" y="4191"/>
                    <a:pt x="595" y="4334"/>
                  </a:cubicBezTo>
                  <a:cubicBezTo>
                    <a:pt x="464" y="4799"/>
                    <a:pt x="643" y="4775"/>
                    <a:pt x="631" y="5073"/>
                  </a:cubicBezTo>
                  <a:cubicBezTo>
                    <a:pt x="631" y="5084"/>
                    <a:pt x="643" y="5084"/>
                    <a:pt x="643" y="5096"/>
                  </a:cubicBezTo>
                  <a:cubicBezTo>
                    <a:pt x="381" y="5549"/>
                    <a:pt x="179" y="5942"/>
                    <a:pt x="48" y="6216"/>
                  </a:cubicBezTo>
                  <a:cubicBezTo>
                    <a:pt x="0" y="6299"/>
                    <a:pt x="48" y="6394"/>
                    <a:pt x="143" y="6442"/>
                  </a:cubicBezTo>
                  <a:cubicBezTo>
                    <a:pt x="164" y="6451"/>
                    <a:pt x="186" y="6455"/>
                    <a:pt x="208" y="6455"/>
                  </a:cubicBezTo>
                  <a:cubicBezTo>
                    <a:pt x="271" y="6455"/>
                    <a:pt x="331" y="6417"/>
                    <a:pt x="357" y="6347"/>
                  </a:cubicBezTo>
                  <a:cubicBezTo>
                    <a:pt x="643" y="5739"/>
                    <a:pt x="1274" y="4549"/>
                    <a:pt x="2322" y="3322"/>
                  </a:cubicBezTo>
                  <a:cubicBezTo>
                    <a:pt x="3620" y="1834"/>
                    <a:pt x="4846" y="929"/>
                    <a:pt x="6406" y="322"/>
                  </a:cubicBezTo>
                  <a:cubicBezTo>
                    <a:pt x="6489" y="286"/>
                    <a:pt x="6537" y="191"/>
                    <a:pt x="6489" y="96"/>
                  </a:cubicBezTo>
                  <a:cubicBezTo>
                    <a:pt x="6471" y="41"/>
                    <a:pt x="6418" y="0"/>
                    <a:pt x="6351"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9"/>
            <p:cNvSpPr/>
            <p:nvPr/>
          </p:nvSpPr>
          <p:spPr>
            <a:xfrm>
              <a:off x="7374696" y="1635660"/>
              <a:ext cx="93781" cy="28478"/>
            </a:xfrm>
            <a:custGeom>
              <a:rect b="b" l="l" r="r" t="t"/>
              <a:pathLst>
                <a:path extrusionOk="0" h="894" w="2944">
                  <a:moveTo>
                    <a:pt x="2772" y="1"/>
                  </a:moveTo>
                  <a:cubicBezTo>
                    <a:pt x="2765" y="1"/>
                    <a:pt x="2759" y="1"/>
                    <a:pt x="2753" y="2"/>
                  </a:cubicBezTo>
                  <a:cubicBezTo>
                    <a:pt x="1860" y="97"/>
                    <a:pt x="991" y="288"/>
                    <a:pt x="193" y="573"/>
                  </a:cubicBezTo>
                  <a:cubicBezTo>
                    <a:pt x="1" y="638"/>
                    <a:pt x="67" y="894"/>
                    <a:pt x="230" y="894"/>
                  </a:cubicBezTo>
                  <a:cubicBezTo>
                    <a:pt x="248" y="894"/>
                    <a:pt x="268" y="890"/>
                    <a:pt x="288" y="883"/>
                  </a:cubicBezTo>
                  <a:cubicBezTo>
                    <a:pt x="1086" y="609"/>
                    <a:pt x="1920" y="419"/>
                    <a:pt x="2777" y="335"/>
                  </a:cubicBezTo>
                  <a:cubicBezTo>
                    <a:pt x="2872" y="311"/>
                    <a:pt x="2944" y="240"/>
                    <a:pt x="2932" y="157"/>
                  </a:cubicBezTo>
                  <a:cubicBezTo>
                    <a:pt x="2932" y="68"/>
                    <a:pt x="2850" y="1"/>
                    <a:pt x="2772"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9" name="Google Shape;549;p9"/>
          <p:cNvSpPr/>
          <p:nvPr/>
        </p:nvSpPr>
        <p:spPr>
          <a:xfrm>
            <a:off x="1829075" y="2645233"/>
            <a:ext cx="303387" cy="355597"/>
          </a:xfrm>
          <a:custGeom>
            <a:rect b="b" l="l" r="r" t="t"/>
            <a:pathLst>
              <a:path extrusionOk="0" h="11163" w="9524">
                <a:moveTo>
                  <a:pt x="4791" y="3888"/>
                </a:moveTo>
                <a:cubicBezTo>
                  <a:pt x="5165" y="3888"/>
                  <a:pt x="5540" y="3936"/>
                  <a:pt x="5909" y="4031"/>
                </a:cubicBezTo>
                <a:lnTo>
                  <a:pt x="5909" y="4543"/>
                </a:lnTo>
                <a:cubicBezTo>
                  <a:pt x="5540" y="4442"/>
                  <a:pt x="5168" y="4391"/>
                  <a:pt x="4796" y="4391"/>
                </a:cubicBezTo>
                <a:cubicBezTo>
                  <a:pt x="4423" y="4391"/>
                  <a:pt x="4051" y="4442"/>
                  <a:pt x="3682" y="4543"/>
                </a:cubicBezTo>
                <a:lnTo>
                  <a:pt x="3682" y="4031"/>
                </a:lnTo>
                <a:cubicBezTo>
                  <a:pt x="4045" y="3936"/>
                  <a:pt x="4418" y="3888"/>
                  <a:pt x="4791" y="3888"/>
                </a:cubicBezTo>
                <a:close/>
                <a:moveTo>
                  <a:pt x="4778" y="4724"/>
                </a:moveTo>
                <a:cubicBezTo>
                  <a:pt x="5150" y="4724"/>
                  <a:pt x="5522" y="4775"/>
                  <a:pt x="5897" y="4876"/>
                </a:cubicBezTo>
                <a:lnTo>
                  <a:pt x="5897" y="5305"/>
                </a:lnTo>
                <a:cubicBezTo>
                  <a:pt x="5522" y="5210"/>
                  <a:pt x="5150" y="5162"/>
                  <a:pt x="4778" y="5162"/>
                </a:cubicBezTo>
                <a:cubicBezTo>
                  <a:pt x="4406" y="5162"/>
                  <a:pt x="4034" y="5210"/>
                  <a:pt x="3659" y="5305"/>
                </a:cubicBezTo>
                <a:lnTo>
                  <a:pt x="3659" y="4876"/>
                </a:lnTo>
                <a:cubicBezTo>
                  <a:pt x="4034" y="4775"/>
                  <a:pt x="4406" y="4724"/>
                  <a:pt x="4778" y="4724"/>
                </a:cubicBezTo>
                <a:close/>
                <a:moveTo>
                  <a:pt x="4778" y="5492"/>
                </a:moveTo>
                <a:cubicBezTo>
                  <a:pt x="5132" y="5492"/>
                  <a:pt x="5486" y="5537"/>
                  <a:pt x="5837" y="5626"/>
                </a:cubicBezTo>
                <a:cubicBezTo>
                  <a:pt x="5778" y="5698"/>
                  <a:pt x="5706" y="5769"/>
                  <a:pt x="5611" y="5852"/>
                </a:cubicBezTo>
                <a:cubicBezTo>
                  <a:pt x="5325" y="6091"/>
                  <a:pt x="5052" y="6186"/>
                  <a:pt x="4778" y="6186"/>
                </a:cubicBezTo>
                <a:cubicBezTo>
                  <a:pt x="4516" y="6186"/>
                  <a:pt x="4230" y="6067"/>
                  <a:pt x="3944" y="5852"/>
                </a:cubicBezTo>
                <a:lnTo>
                  <a:pt x="3932" y="5829"/>
                </a:lnTo>
                <a:cubicBezTo>
                  <a:pt x="3861" y="5769"/>
                  <a:pt x="3801" y="5698"/>
                  <a:pt x="3718" y="5626"/>
                </a:cubicBezTo>
                <a:cubicBezTo>
                  <a:pt x="4069" y="5537"/>
                  <a:pt x="4423" y="5492"/>
                  <a:pt x="4778" y="5492"/>
                </a:cubicBezTo>
                <a:close/>
                <a:moveTo>
                  <a:pt x="4803" y="9277"/>
                </a:moveTo>
                <a:cubicBezTo>
                  <a:pt x="5172" y="9277"/>
                  <a:pt x="5538" y="9411"/>
                  <a:pt x="5909" y="9674"/>
                </a:cubicBezTo>
                <a:lnTo>
                  <a:pt x="5909" y="9901"/>
                </a:lnTo>
                <a:cubicBezTo>
                  <a:pt x="5540" y="9799"/>
                  <a:pt x="5168" y="9749"/>
                  <a:pt x="4796" y="9749"/>
                </a:cubicBezTo>
                <a:cubicBezTo>
                  <a:pt x="4423" y="9749"/>
                  <a:pt x="4051" y="9799"/>
                  <a:pt x="3682" y="9901"/>
                </a:cubicBezTo>
                <a:lnTo>
                  <a:pt x="3682" y="9674"/>
                </a:lnTo>
                <a:cubicBezTo>
                  <a:pt x="4067" y="9408"/>
                  <a:pt x="4437" y="9277"/>
                  <a:pt x="4803" y="9277"/>
                </a:cubicBezTo>
                <a:close/>
                <a:moveTo>
                  <a:pt x="4778" y="10070"/>
                </a:moveTo>
                <a:cubicBezTo>
                  <a:pt x="5150" y="10070"/>
                  <a:pt x="5522" y="10121"/>
                  <a:pt x="5897" y="10222"/>
                </a:cubicBezTo>
                <a:lnTo>
                  <a:pt x="5897" y="10329"/>
                </a:lnTo>
                <a:cubicBezTo>
                  <a:pt x="5909" y="10591"/>
                  <a:pt x="5683" y="10817"/>
                  <a:pt x="5409" y="10817"/>
                </a:cubicBezTo>
                <a:lnTo>
                  <a:pt x="4159" y="10817"/>
                </a:lnTo>
                <a:cubicBezTo>
                  <a:pt x="3885" y="10817"/>
                  <a:pt x="3659" y="10591"/>
                  <a:pt x="3659" y="10329"/>
                </a:cubicBezTo>
                <a:lnTo>
                  <a:pt x="3659" y="10222"/>
                </a:lnTo>
                <a:cubicBezTo>
                  <a:pt x="4034" y="10121"/>
                  <a:pt x="4406" y="10070"/>
                  <a:pt x="4778" y="10070"/>
                </a:cubicBezTo>
                <a:close/>
                <a:moveTo>
                  <a:pt x="6668" y="0"/>
                </a:moveTo>
                <a:cubicBezTo>
                  <a:pt x="6280" y="0"/>
                  <a:pt x="6026" y="240"/>
                  <a:pt x="5956" y="280"/>
                </a:cubicBezTo>
                <a:cubicBezTo>
                  <a:pt x="5599" y="513"/>
                  <a:pt x="5188" y="629"/>
                  <a:pt x="4778" y="629"/>
                </a:cubicBezTo>
                <a:cubicBezTo>
                  <a:pt x="4367" y="629"/>
                  <a:pt x="3956" y="513"/>
                  <a:pt x="3599" y="280"/>
                </a:cubicBezTo>
                <a:lnTo>
                  <a:pt x="3408" y="161"/>
                </a:lnTo>
                <a:cubicBezTo>
                  <a:pt x="3245" y="55"/>
                  <a:pt x="3064" y="5"/>
                  <a:pt x="2885" y="5"/>
                </a:cubicBezTo>
                <a:cubicBezTo>
                  <a:pt x="2545" y="5"/>
                  <a:pt x="2215" y="186"/>
                  <a:pt x="2027" y="507"/>
                </a:cubicBezTo>
                <a:lnTo>
                  <a:pt x="1599" y="1292"/>
                </a:lnTo>
                <a:cubicBezTo>
                  <a:pt x="1337" y="1769"/>
                  <a:pt x="1503" y="2352"/>
                  <a:pt x="1980" y="2602"/>
                </a:cubicBezTo>
                <a:lnTo>
                  <a:pt x="2944" y="3138"/>
                </a:lnTo>
                <a:cubicBezTo>
                  <a:pt x="3182" y="3269"/>
                  <a:pt x="3325" y="3507"/>
                  <a:pt x="3325" y="3781"/>
                </a:cubicBezTo>
                <a:lnTo>
                  <a:pt x="3325" y="5162"/>
                </a:lnTo>
                <a:cubicBezTo>
                  <a:pt x="3063" y="4805"/>
                  <a:pt x="2813" y="4376"/>
                  <a:pt x="2551" y="3840"/>
                </a:cubicBezTo>
                <a:cubicBezTo>
                  <a:pt x="2299" y="3327"/>
                  <a:pt x="1836" y="3098"/>
                  <a:pt x="1377" y="3098"/>
                </a:cubicBezTo>
                <a:cubicBezTo>
                  <a:pt x="685" y="3098"/>
                  <a:pt x="1" y="3616"/>
                  <a:pt x="51" y="4459"/>
                </a:cubicBezTo>
                <a:cubicBezTo>
                  <a:pt x="51" y="4507"/>
                  <a:pt x="51" y="4543"/>
                  <a:pt x="63" y="4578"/>
                </a:cubicBezTo>
                <a:cubicBezTo>
                  <a:pt x="134" y="5198"/>
                  <a:pt x="218" y="5817"/>
                  <a:pt x="325" y="6388"/>
                </a:cubicBezTo>
                <a:cubicBezTo>
                  <a:pt x="336" y="6464"/>
                  <a:pt x="416" y="6521"/>
                  <a:pt x="494" y="6521"/>
                </a:cubicBezTo>
                <a:cubicBezTo>
                  <a:pt x="501" y="6521"/>
                  <a:pt x="508" y="6520"/>
                  <a:pt x="515" y="6519"/>
                </a:cubicBezTo>
                <a:cubicBezTo>
                  <a:pt x="611" y="6495"/>
                  <a:pt x="670" y="6412"/>
                  <a:pt x="658" y="6329"/>
                </a:cubicBezTo>
                <a:cubicBezTo>
                  <a:pt x="551" y="5769"/>
                  <a:pt x="468" y="5150"/>
                  <a:pt x="384" y="4543"/>
                </a:cubicBezTo>
                <a:lnTo>
                  <a:pt x="384" y="4448"/>
                </a:lnTo>
                <a:cubicBezTo>
                  <a:pt x="349" y="3807"/>
                  <a:pt x="862" y="3421"/>
                  <a:pt x="1380" y="3421"/>
                </a:cubicBezTo>
                <a:cubicBezTo>
                  <a:pt x="1729" y="3421"/>
                  <a:pt x="2079" y="3595"/>
                  <a:pt x="2265" y="3983"/>
                </a:cubicBezTo>
                <a:cubicBezTo>
                  <a:pt x="3081" y="5674"/>
                  <a:pt x="3926" y="6519"/>
                  <a:pt x="4772" y="6519"/>
                </a:cubicBezTo>
                <a:cubicBezTo>
                  <a:pt x="5617" y="6519"/>
                  <a:pt x="6462" y="5674"/>
                  <a:pt x="7278" y="3983"/>
                </a:cubicBezTo>
                <a:cubicBezTo>
                  <a:pt x="7466" y="3603"/>
                  <a:pt x="7818" y="3428"/>
                  <a:pt x="8167" y="3428"/>
                </a:cubicBezTo>
                <a:cubicBezTo>
                  <a:pt x="8703" y="3428"/>
                  <a:pt x="9229" y="3841"/>
                  <a:pt x="9135" y="4555"/>
                </a:cubicBezTo>
                <a:cubicBezTo>
                  <a:pt x="9004" y="5757"/>
                  <a:pt x="8623" y="8198"/>
                  <a:pt x="8052" y="9258"/>
                </a:cubicBezTo>
                <a:cubicBezTo>
                  <a:pt x="7840" y="9638"/>
                  <a:pt x="7443" y="9848"/>
                  <a:pt x="7039" y="9848"/>
                </a:cubicBezTo>
                <a:cubicBezTo>
                  <a:pt x="6786" y="9848"/>
                  <a:pt x="6529" y="9765"/>
                  <a:pt x="6314" y="9591"/>
                </a:cubicBezTo>
                <a:cubicBezTo>
                  <a:pt x="6254" y="9555"/>
                  <a:pt x="5921" y="9329"/>
                  <a:pt x="5861" y="9281"/>
                </a:cubicBezTo>
                <a:cubicBezTo>
                  <a:pt x="5493" y="9072"/>
                  <a:pt x="5125" y="8962"/>
                  <a:pt x="4752" y="8962"/>
                </a:cubicBezTo>
                <a:cubicBezTo>
                  <a:pt x="4340" y="8962"/>
                  <a:pt x="3923" y="9096"/>
                  <a:pt x="3492" y="9377"/>
                </a:cubicBezTo>
                <a:cubicBezTo>
                  <a:pt x="3480" y="9389"/>
                  <a:pt x="3230" y="9567"/>
                  <a:pt x="3218" y="9579"/>
                </a:cubicBezTo>
                <a:cubicBezTo>
                  <a:pt x="2982" y="9768"/>
                  <a:pt x="2715" y="9875"/>
                  <a:pt x="2442" y="9875"/>
                </a:cubicBezTo>
                <a:cubicBezTo>
                  <a:pt x="2372" y="9875"/>
                  <a:pt x="2301" y="9868"/>
                  <a:pt x="2230" y="9853"/>
                </a:cubicBezTo>
                <a:cubicBezTo>
                  <a:pt x="1908" y="9793"/>
                  <a:pt x="1634" y="9579"/>
                  <a:pt x="1456" y="9258"/>
                </a:cubicBezTo>
                <a:cubicBezTo>
                  <a:pt x="1444" y="9222"/>
                  <a:pt x="1432" y="9198"/>
                  <a:pt x="1408" y="9174"/>
                </a:cubicBezTo>
                <a:cubicBezTo>
                  <a:pt x="1194" y="8686"/>
                  <a:pt x="980" y="8007"/>
                  <a:pt x="789" y="7174"/>
                </a:cubicBezTo>
                <a:cubicBezTo>
                  <a:pt x="780" y="7098"/>
                  <a:pt x="717" y="7044"/>
                  <a:pt x="649" y="7044"/>
                </a:cubicBezTo>
                <a:cubicBezTo>
                  <a:pt x="632" y="7044"/>
                  <a:pt x="615" y="7048"/>
                  <a:pt x="599" y="7055"/>
                </a:cubicBezTo>
                <a:cubicBezTo>
                  <a:pt x="503" y="7067"/>
                  <a:pt x="444" y="7150"/>
                  <a:pt x="480" y="7245"/>
                </a:cubicBezTo>
                <a:cubicBezTo>
                  <a:pt x="670" y="8127"/>
                  <a:pt x="884" y="8817"/>
                  <a:pt x="1134" y="9329"/>
                </a:cubicBezTo>
                <a:lnTo>
                  <a:pt x="1182" y="9412"/>
                </a:lnTo>
                <a:cubicBezTo>
                  <a:pt x="1396" y="9817"/>
                  <a:pt x="1742" y="10091"/>
                  <a:pt x="2170" y="10174"/>
                </a:cubicBezTo>
                <a:cubicBezTo>
                  <a:pt x="2265" y="10186"/>
                  <a:pt x="2349" y="10210"/>
                  <a:pt x="2444" y="10210"/>
                </a:cubicBezTo>
                <a:cubicBezTo>
                  <a:pt x="2742" y="10210"/>
                  <a:pt x="3039" y="10103"/>
                  <a:pt x="3301" y="9924"/>
                </a:cubicBezTo>
                <a:lnTo>
                  <a:pt x="3301" y="10341"/>
                </a:lnTo>
                <a:cubicBezTo>
                  <a:pt x="3301" y="10805"/>
                  <a:pt x="3670" y="11163"/>
                  <a:pt x="4123" y="11163"/>
                </a:cubicBezTo>
                <a:lnTo>
                  <a:pt x="5373" y="11163"/>
                </a:lnTo>
                <a:cubicBezTo>
                  <a:pt x="5837" y="11163"/>
                  <a:pt x="6195" y="10782"/>
                  <a:pt x="6195" y="10341"/>
                </a:cubicBezTo>
                <a:lnTo>
                  <a:pt x="6195" y="9924"/>
                </a:lnTo>
                <a:cubicBezTo>
                  <a:pt x="6454" y="10105"/>
                  <a:pt x="6745" y="10191"/>
                  <a:pt x="7032" y="10191"/>
                </a:cubicBezTo>
                <a:cubicBezTo>
                  <a:pt x="7576" y="10191"/>
                  <a:pt x="8104" y="9883"/>
                  <a:pt x="8361" y="9329"/>
                </a:cubicBezTo>
                <a:cubicBezTo>
                  <a:pt x="9016" y="7912"/>
                  <a:pt x="9421" y="5067"/>
                  <a:pt x="9445" y="4495"/>
                </a:cubicBezTo>
                <a:cubicBezTo>
                  <a:pt x="9524" y="3627"/>
                  <a:pt x="8846" y="3100"/>
                  <a:pt x="8157" y="3100"/>
                </a:cubicBezTo>
                <a:cubicBezTo>
                  <a:pt x="7702" y="3100"/>
                  <a:pt x="7243" y="3329"/>
                  <a:pt x="6992" y="3840"/>
                </a:cubicBezTo>
                <a:cubicBezTo>
                  <a:pt x="6742" y="4376"/>
                  <a:pt x="6480" y="4805"/>
                  <a:pt x="6218" y="5162"/>
                </a:cubicBezTo>
                <a:lnTo>
                  <a:pt x="6218" y="3781"/>
                </a:lnTo>
                <a:cubicBezTo>
                  <a:pt x="6218" y="3507"/>
                  <a:pt x="6373" y="3269"/>
                  <a:pt x="6599" y="3138"/>
                </a:cubicBezTo>
                <a:lnTo>
                  <a:pt x="7564" y="2602"/>
                </a:lnTo>
                <a:cubicBezTo>
                  <a:pt x="8040" y="2352"/>
                  <a:pt x="8207" y="1757"/>
                  <a:pt x="7945" y="1292"/>
                </a:cubicBezTo>
                <a:lnTo>
                  <a:pt x="7885" y="1173"/>
                </a:lnTo>
                <a:cubicBezTo>
                  <a:pt x="7853" y="1124"/>
                  <a:pt x="7797" y="1092"/>
                  <a:pt x="7739" y="1092"/>
                </a:cubicBezTo>
                <a:cubicBezTo>
                  <a:pt x="7712" y="1092"/>
                  <a:pt x="7685" y="1099"/>
                  <a:pt x="7659" y="1114"/>
                </a:cubicBezTo>
                <a:cubicBezTo>
                  <a:pt x="7588" y="1161"/>
                  <a:pt x="7564" y="1269"/>
                  <a:pt x="7599" y="1340"/>
                </a:cubicBezTo>
                <a:lnTo>
                  <a:pt x="7659" y="1459"/>
                </a:lnTo>
                <a:cubicBezTo>
                  <a:pt x="7826" y="1769"/>
                  <a:pt x="7730" y="2162"/>
                  <a:pt x="7409" y="2340"/>
                </a:cubicBezTo>
                <a:lnTo>
                  <a:pt x="6445" y="2876"/>
                </a:lnTo>
                <a:cubicBezTo>
                  <a:pt x="6135" y="3054"/>
                  <a:pt x="5933" y="3364"/>
                  <a:pt x="5909" y="3721"/>
                </a:cubicBezTo>
                <a:cubicBezTo>
                  <a:pt x="5534" y="3626"/>
                  <a:pt x="5159" y="3578"/>
                  <a:pt x="4782" y="3578"/>
                </a:cubicBezTo>
                <a:cubicBezTo>
                  <a:pt x="4406" y="3578"/>
                  <a:pt x="4028" y="3626"/>
                  <a:pt x="3647" y="3721"/>
                </a:cubicBezTo>
                <a:cubicBezTo>
                  <a:pt x="3611" y="3364"/>
                  <a:pt x="3420" y="3031"/>
                  <a:pt x="3111" y="2876"/>
                </a:cubicBezTo>
                <a:lnTo>
                  <a:pt x="2146" y="2340"/>
                </a:lnTo>
                <a:cubicBezTo>
                  <a:pt x="1837" y="2173"/>
                  <a:pt x="1706" y="1769"/>
                  <a:pt x="1884" y="1459"/>
                </a:cubicBezTo>
                <a:lnTo>
                  <a:pt x="2325" y="673"/>
                </a:lnTo>
                <a:cubicBezTo>
                  <a:pt x="2441" y="457"/>
                  <a:pt x="2657" y="336"/>
                  <a:pt x="2879" y="336"/>
                </a:cubicBezTo>
                <a:cubicBezTo>
                  <a:pt x="2999" y="336"/>
                  <a:pt x="3121" y="372"/>
                  <a:pt x="3230" y="447"/>
                </a:cubicBezTo>
                <a:cubicBezTo>
                  <a:pt x="3337" y="495"/>
                  <a:pt x="3873" y="971"/>
                  <a:pt x="4778" y="971"/>
                </a:cubicBezTo>
                <a:cubicBezTo>
                  <a:pt x="5683" y="971"/>
                  <a:pt x="6218" y="495"/>
                  <a:pt x="6326" y="447"/>
                </a:cubicBezTo>
                <a:cubicBezTo>
                  <a:pt x="6434" y="372"/>
                  <a:pt x="6556" y="336"/>
                  <a:pt x="6677" y="336"/>
                </a:cubicBezTo>
                <a:cubicBezTo>
                  <a:pt x="6899" y="336"/>
                  <a:pt x="7115" y="457"/>
                  <a:pt x="7230" y="673"/>
                </a:cubicBezTo>
                <a:cubicBezTo>
                  <a:pt x="7263" y="723"/>
                  <a:pt x="7325" y="749"/>
                  <a:pt x="7383" y="749"/>
                </a:cubicBezTo>
                <a:cubicBezTo>
                  <a:pt x="7409" y="749"/>
                  <a:pt x="7434" y="744"/>
                  <a:pt x="7457" y="733"/>
                </a:cubicBezTo>
                <a:cubicBezTo>
                  <a:pt x="7528" y="685"/>
                  <a:pt x="7564" y="578"/>
                  <a:pt x="7516" y="507"/>
                </a:cubicBezTo>
                <a:cubicBezTo>
                  <a:pt x="7385" y="268"/>
                  <a:pt x="7159" y="102"/>
                  <a:pt x="6909" y="30"/>
                </a:cubicBezTo>
                <a:cubicBezTo>
                  <a:pt x="6824" y="9"/>
                  <a:pt x="6744" y="0"/>
                  <a:pt x="6668"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9"/>
          <p:cNvSpPr/>
          <p:nvPr/>
        </p:nvSpPr>
        <p:spPr>
          <a:xfrm flipH="1">
            <a:off x="1738358" y="1062175"/>
            <a:ext cx="421500" cy="4215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1" name="Google Shape;551;p9"/>
          <p:cNvGrpSpPr/>
          <p:nvPr/>
        </p:nvGrpSpPr>
        <p:grpSpPr>
          <a:xfrm>
            <a:off x="1775631" y="1112531"/>
            <a:ext cx="376444" cy="253772"/>
            <a:chOff x="1777536" y="2014866"/>
            <a:chExt cx="376444" cy="253772"/>
          </a:xfrm>
        </p:grpSpPr>
        <p:sp>
          <p:nvSpPr>
            <p:cNvPr id="552" name="Google Shape;552;p9"/>
            <p:cNvSpPr/>
            <p:nvPr/>
          </p:nvSpPr>
          <p:spPr>
            <a:xfrm>
              <a:off x="1777536" y="2178503"/>
              <a:ext cx="376444" cy="90135"/>
            </a:xfrm>
            <a:custGeom>
              <a:rect b="b" l="l" r="r" t="t"/>
              <a:pathLst>
                <a:path extrusionOk="0" h="2834" w="11836">
                  <a:moveTo>
                    <a:pt x="11431" y="357"/>
                  </a:moveTo>
                  <a:lnTo>
                    <a:pt x="11431" y="2489"/>
                  </a:lnTo>
                  <a:lnTo>
                    <a:pt x="10966" y="2489"/>
                  </a:lnTo>
                  <a:lnTo>
                    <a:pt x="10966" y="357"/>
                  </a:lnTo>
                  <a:close/>
                  <a:moveTo>
                    <a:pt x="10966" y="0"/>
                  </a:moveTo>
                  <a:cubicBezTo>
                    <a:pt x="10764" y="0"/>
                    <a:pt x="10621" y="167"/>
                    <a:pt x="10621" y="346"/>
                  </a:cubicBezTo>
                  <a:lnTo>
                    <a:pt x="10621" y="738"/>
                  </a:lnTo>
                  <a:lnTo>
                    <a:pt x="5525" y="738"/>
                  </a:lnTo>
                  <a:lnTo>
                    <a:pt x="5525" y="631"/>
                  </a:lnTo>
                  <a:cubicBezTo>
                    <a:pt x="5525" y="536"/>
                    <a:pt x="5454" y="453"/>
                    <a:pt x="5359" y="453"/>
                  </a:cubicBezTo>
                  <a:cubicBezTo>
                    <a:pt x="5251" y="453"/>
                    <a:pt x="5180" y="524"/>
                    <a:pt x="5180" y="631"/>
                  </a:cubicBezTo>
                  <a:lnTo>
                    <a:pt x="5180" y="738"/>
                  </a:lnTo>
                  <a:lnTo>
                    <a:pt x="5180" y="2227"/>
                  </a:lnTo>
                  <a:cubicBezTo>
                    <a:pt x="5180" y="2370"/>
                    <a:pt x="5061" y="2489"/>
                    <a:pt x="4906" y="2489"/>
                  </a:cubicBezTo>
                  <a:lnTo>
                    <a:pt x="620" y="2489"/>
                  </a:lnTo>
                  <a:cubicBezTo>
                    <a:pt x="465" y="2489"/>
                    <a:pt x="346" y="2370"/>
                    <a:pt x="346" y="2227"/>
                  </a:cubicBezTo>
                  <a:lnTo>
                    <a:pt x="346" y="1370"/>
                  </a:lnTo>
                  <a:cubicBezTo>
                    <a:pt x="346" y="1286"/>
                    <a:pt x="275" y="1191"/>
                    <a:pt x="167" y="1191"/>
                  </a:cubicBezTo>
                  <a:cubicBezTo>
                    <a:pt x="84" y="1191"/>
                    <a:pt x="1" y="1274"/>
                    <a:pt x="1" y="1370"/>
                  </a:cubicBezTo>
                  <a:lnTo>
                    <a:pt x="1" y="2227"/>
                  </a:lnTo>
                  <a:cubicBezTo>
                    <a:pt x="1" y="2560"/>
                    <a:pt x="275" y="2834"/>
                    <a:pt x="608" y="2834"/>
                  </a:cubicBezTo>
                  <a:lnTo>
                    <a:pt x="6144" y="2834"/>
                  </a:lnTo>
                  <a:cubicBezTo>
                    <a:pt x="6228" y="2834"/>
                    <a:pt x="6323" y="2763"/>
                    <a:pt x="6323" y="2655"/>
                  </a:cubicBezTo>
                  <a:cubicBezTo>
                    <a:pt x="6323" y="2548"/>
                    <a:pt x="6251" y="2477"/>
                    <a:pt x="6144" y="2477"/>
                  </a:cubicBezTo>
                  <a:lnTo>
                    <a:pt x="5454" y="2477"/>
                  </a:lnTo>
                  <a:cubicBezTo>
                    <a:pt x="5561" y="2251"/>
                    <a:pt x="5501" y="2143"/>
                    <a:pt x="5513" y="1072"/>
                  </a:cubicBezTo>
                  <a:lnTo>
                    <a:pt x="5728" y="1072"/>
                  </a:lnTo>
                  <a:lnTo>
                    <a:pt x="5728" y="1465"/>
                  </a:lnTo>
                  <a:cubicBezTo>
                    <a:pt x="5728" y="1548"/>
                    <a:pt x="5799" y="1643"/>
                    <a:pt x="5906" y="1643"/>
                  </a:cubicBezTo>
                  <a:cubicBezTo>
                    <a:pt x="6001" y="1643"/>
                    <a:pt x="6085" y="1572"/>
                    <a:pt x="6085" y="1465"/>
                  </a:cubicBezTo>
                  <a:lnTo>
                    <a:pt x="6085" y="1072"/>
                  </a:lnTo>
                  <a:lnTo>
                    <a:pt x="6275" y="1072"/>
                  </a:lnTo>
                  <a:lnTo>
                    <a:pt x="6275" y="1941"/>
                  </a:lnTo>
                  <a:cubicBezTo>
                    <a:pt x="6275" y="2024"/>
                    <a:pt x="6347" y="2120"/>
                    <a:pt x="6454" y="2120"/>
                  </a:cubicBezTo>
                  <a:cubicBezTo>
                    <a:pt x="6561" y="2120"/>
                    <a:pt x="6632" y="2048"/>
                    <a:pt x="6632" y="1941"/>
                  </a:cubicBezTo>
                  <a:lnTo>
                    <a:pt x="6632" y="1072"/>
                  </a:lnTo>
                  <a:lnTo>
                    <a:pt x="6823" y="1072"/>
                  </a:lnTo>
                  <a:lnTo>
                    <a:pt x="6823" y="1465"/>
                  </a:lnTo>
                  <a:cubicBezTo>
                    <a:pt x="6823" y="1548"/>
                    <a:pt x="6894" y="1643"/>
                    <a:pt x="7002" y="1643"/>
                  </a:cubicBezTo>
                  <a:cubicBezTo>
                    <a:pt x="7109" y="1643"/>
                    <a:pt x="7180" y="1572"/>
                    <a:pt x="7180" y="1465"/>
                  </a:cubicBezTo>
                  <a:lnTo>
                    <a:pt x="7180" y="1072"/>
                  </a:lnTo>
                  <a:lnTo>
                    <a:pt x="7371" y="1072"/>
                  </a:lnTo>
                  <a:lnTo>
                    <a:pt x="7371" y="1465"/>
                  </a:lnTo>
                  <a:cubicBezTo>
                    <a:pt x="7371" y="1548"/>
                    <a:pt x="7454" y="1643"/>
                    <a:pt x="7549" y="1643"/>
                  </a:cubicBezTo>
                  <a:cubicBezTo>
                    <a:pt x="7656" y="1643"/>
                    <a:pt x="7728" y="1572"/>
                    <a:pt x="7728" y="1465"/>
                  </a:cubicBezTo>
                  <a:lnTo>
                    <a:pt x="7728" y="1072"/>
                  </a:lnTo>
                  <a:lnTo>
                    <a:pt x="7930" y="1072"/>
                  </a:lnTo>
                  <a:lnTo>
                    <a:pt x="7930" y="1465"/>
                  </a:lnTo>
                  <a:cubicBezTo>
                    <a:pt x="7930" y="1548"/>
                    <a:pt x="8002" y="1643"/>
                    <a:pt x="8109" y="1643"/>
                  </a:cubicBezTo>
                  <a:cubicBezTo>
                    <a:pt x="8192" y="1643"/>
                    <a:pt x="8287" y="1572"/>
                    <a:pt x="8287" y="1465"/>
                  </a:cubicBezTo>
                  <a:lnTo>
                    <a:pt x="8287" y="1072"/>
                  </a:lnTo>
                  <a:lnTo>
                    <a:pt x="8478" y="1072"/>
                  </a:lnTo>
                  <a:lnTo>
                    <a:pt x="8478" y="1941"/>
                  </a:lnTo>
                  <a:cubicBezTo>
                    <a:pt x="8478" y="2024"/>
                    <a:pt x="8549" y="2120"/>
                    <a:pt x="8657" y="2120"/>
                  </a:cubicBezTo>
                  <a:cubicBezTo>
                    <a:pt x="8764" y="2120"/>
                    <a:pt x="8835" y="2048"/>
                    <a:pt x="8835" y="1941"/>
                  </a:cubicBezTo>
                  <a:lnTo>
                    <a:pt x="8835" y="1072"/>
                  </a:lnTo>
                  <a:lnTo>
                    <a:pt x="9026" y="1072"/>
                  </a:lnTo>
                  <a:lnTo>
                    <a:pt x="9026" y="1465"/>
                  </a:lnTo>
                  <a:cubicBezTo>
                    <a:pt x="9026" y="1548"/>
                    <a:pt x="9097" y="1643"/>
                    <a:pt x="9204" y="1643"/>
                  </a:cubicBezTo>
                  <a:cubicBezTo>
                    <a:pt x="9311" y="1643"/>
                    <a:pt x="9383" y="1572"/>
                    <a:pt x="9383" y="1465"/>
                  </a:cubicBezTo>
                  <a:lnTo>
                    <a:pt x="9383" y="1072"/>
                  </a:lnTo>
                  <a:lnTo>
                    <a:pt x="9573" y="1072"/>
                  </a:lnTo>
                  <a:lnTo>
                    <a:pt x="9573" y="1465"/>
                  </a:lnTo>
                  <a:cubicBezTo>
                    <a:pt x="9573" y="1548"/>
                    <a:pt x="9657" y="1643"/>
                    <a:pt x="9752" y="1643"/>
                  </a:cubicBezTo>
                  <a:cubicBezTo>
                    <a:pt x="9859" y="1643"/>
                    <a:pt x="9931" y="1572"/>
                    <a:pt x="9931" y="1465"/>
                  </a:cubicBezTo>
                  <a:lnTo>
                    <a:pt x="9931" y="1072"/>
                  </a:lnTo>
                  <a:lnTo>
                    <a:pt x="10133" y="1072"/>
                  </a:lnTo>
                  <a:lnTo>
                    <a:pt x="10133" y="1465"/>
                  </a:lnTo>
                  <a:cubicBezTo>
                    <a:pt x="10133" y="1548"/>
                    <a:pt x="10204" y="1643"/>
                    <a:pt x="10312" y="1643"/>
                  </a:cubicBezTo>
                  <a:cubicBezTo>
                    <a:pt x="10407" y="1643"/>
                    <a:pt x="10490" y="1572"/>
                    <a:pt x="10490" y="1465"/>
                  </a:cubicBezTo>
                  <a:lnTo>
                    <a:pt x="10490" y="1072"/>
                  </a:lnTo>
                  <a:lnTo>
                    <a:pt x="10693" y="1072"/>
                  </a:lnTo>
                  <a:lnTo>
                    <a:pt x="10693" y="2477"/>
                  </a:lnTo>
                  <a:lnTo>
                    <a:pt x="6930" y="2477"/>
                  </a:lnTo>
                  <a:cubicBezTo>
                    <a:pt x="6835" y="2477"/>
                    <a:pt x="6752" y="2548"/>
                    <a:pt x="6752" y="2655"/>
                  </a:cubicBezTo>
                  <a:cubicBezTo>
                    <a:pt x="6752" y="2763"/>
                    <a:pt x="6823" y="2834"/>
                    <a:pt x="6930" y="2834"/>
                  </a:cubicBezTo>
                  <a:lnTo>
                    <a:pt x="11502" y="2834"/>
                  </a:lnTo>
                  <a:cubicBezTo>
                    <a:pt x="11693" y="2834"/>
                    <a:pt x="11836" y="2667"/>
                    <a:pt x="11836" y="2489"/>
                  </a:cubicBezTo>
                  <a:lnTo>
                    <a:pt x="11836" y="357"/>
                  </a:lnTo>
                  <a:cubicBezTo>
                    <a:pt x="11764" y="155"/>
                    <a:pt x="11621" y="0"/>
                    <a:pt x="11431"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9"/>
            <p:cNvSpPr/>
            <p:nvPr/>
          </p:nvSpPr>
          <p:spPr>
            <a:xfrm>
              <a:off x="1859338" y="2014866"/>
              <a:ext cx="107565" cy="167072"/>
            </a:xfrm>
            <a:custGeom>
              <a:rect b="b" l="l" r="r" t="t"/>
              <a:pathLst>
                <a:path extrusionOk="0" h="5253" w="3382">
                  <a:moveTo>
                    <a:pt x="1434" y="0"/>
                  </a:moveTo>
                  <a:cubicBezTo>
                    <a:pt x="1356" y="0"/>
                    <a:pt x="1274" y="67"/>
                    <a:pt x="1263" y="145"/>
                  </a:cubicBezTo>
                  <a:cubicBezTo>
                    <a:pt x="1251" y="240"/>
                    <a:pt x="1322" y="323"/>
                    <a:pt x="1417" y="347"/>
                  </a:cubicBezTo>
                  <a:cubicBezTo>
                    <a:pt x="1453" y="347"/>
                    <a:pt x="1501" y="359"/>
                    <a:pt x="1536" y="371"/>
                  </a:cubicBezTo>
                  <a:cubicBezTo>
                    <a:pt x="2465" y="728"/>
                    <a:pt x="2917" y="1454"/>
                    <a:pt x="2917" y="1776"/>
                  </a:cubicBezTo>
                  <a:cubicBezTo>
                    <a:pt x="2917" y="1931"/>
                    <a:pt x="2822" y="2097"/>
                    <a:pt x="2691" y="2193"/>
                  </a:cubicBezTo>
                  <a:cubicBezTo>
                    <a:pt x="2346" y="1454"/>
                    <a:pt x="1691" y="895"/>
                    <a:pt x="905" y="680"/>
                  </a:cubicBezTo>
                  <a:cubicBezTo>
                    <a:pt x="917" y="645"/>
                    <a:pt x="941" y="597"/>
                    <a:pt x="965" y="561"/>
                  </a:cubicBezTo>
                  <a:cubicBezTo>
                    <a:pt x="1024" y="490"/>
                    <a:pt x="1012" y="371"/>
                    <a:pt x="917" y="323"/>
                  </a:cubicBezTo>
                  <a:cubicBezTo>
                    <a:pt x="888" y="299"/>
                    <a:pt x="852" y="287"/>
                    <a:pt x="815" y="287"/>
                  </a:cubicBezTo>
                  <a:cubicBezTo>
                    <a:pt x="761" y="287"/>
                    <a:pt x="708" y="314"/>
                    <a:pt x="679" y="371"/>
                  </a:cubicBezTo>
                  <a:cubicBezTo>
                    <a:pt x="620" y="442"/>
                    <a:pt x="572" y="538"/>
                    <a:pt x="560" y="621"/>
                  </a:cubicBezTo>
                  <a:cubicBezTo>
                    <a:pt x="370" y="597"/>
                    <a:pt x="179" y="597"/>
                    <a:pt x="179" y="597"/>
                  </a:cubicBezTo>
                  <a:cubicBezTo>
                    <a:pt x="84" y="597"/>
                    <a:pt x="0" y="669"/>
                    <a:pt x="0" y="776"/>
                  </a:cubicBezTo>
                  <a:cubicBezTo>
                    <a:pt x="0" y="859"/>
                    <a:pt x="72" y="954"/>
                    <a:pt x="179" y="954"/>
                  </a:cubicBezTo>
                  <a:cubicBezTo>
                    <a:pt x="179" y="954"/>
                    <a:pt x="322" y="954"/>
                    <a:pt x="536" y="978"/>
                  </a:cubicBezTo>
                  <a:cubicBezTo>
                    <a:pt x="1691" y="1145"/>
                    <a:pt x="2596" y="2157"/>
                    <a:pt x="2596" y="3359"/>
                  </a:cubicBezTo>
                  <a:lnTo>
                    <a:pt x="2596" y="5074"/>
                  </a:lnTo>
                  <a:cubicBezTo>
                    <a:pt x="2596" y="5169"/>
                    <a:pt x="2679" y="5252"/>
                    <a:pt x="2775" y="5252"/>
                  </a:cubicBezTo>
                  <a:cubicBezTo>
                    <a:pt x="2882" y="5252"/>
                    <a:pt x="2953" y="5181"/>
                    <a:pt x="2953" y="5074"/>
                  </a:cubicBezTo>
                  <a:cubicBezTo>
                    <a:pt x="2929" y="3514"/>
                    <a:pt x="3037" y="3145"/>
                    <a:pt x="2822" y="2502"/>
                  </a:cubicBezTo>
                  <a:cubicBezTo>
                    <a:pt x="3203" y="2312"/>
                    <a:pt x="3382" y="1847"/>
                    <a:pt x="3203" y="1442"/>
                  </a:cubicBezTo>
                  <a:cubicBezTo>
                    <a:pt x="2941" y="835"/>
                    <a:pt x="2394" y="323"/>
                    <a:pt x="1667" y="49"/>
                  </a:cubicBezTo>
                  <a:cubicBezTo>
                    <a:pt x="1596" y="14"/>
                    <a:pt x="1513" y="2"/>
                    <a:pt x="1453" y="2"/>
                  </a:cubicBezTo>
                  <a:cubicBezTo>
                    <a:pt x="1447" y="1"/>
                    <a:pt x="1441" y="0"/>
                    <a:pt x="1434"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9"/>
            <p:cNvSpPr/>
            <p:nvPr/>
          </p:nvSpPr>
          <p:spPr>
            <a:xfrm>
              <a:off x="1777536" y="2036335"/>
              <a:ext cx="71243" cy="169457"/>
            </a:xfrm>
            <a:custGeom>
              <a:rect b="b" l="l" r="r" t="t"/>
              <a:pathLst>
                <a:path extrusionOk="0" h="5328" w="2240">
                  <a:moveTo>
                    <a:pt x="2048" y="0"/>
                  </a:moveTo>
                  <a:cubicBezTo>
                    <a:pt x="2033" y="0"/>
                    <a:pt x="2017" y="2"/>
                    <a:pt x="2001" y="5"/>
                  </a:cubicBezTo>
                  <a:cubicBezTo>
                    <a:pt x="834" y="351"/>
                    <a:pt x="1" y="1434"/>
                    <a:pt x="1" y="2661"/>
                  </a:cubicBezTo>
                  <a:lnTo>
                    <a:pt x="1" y="5149"/>
                  </a:lnTo>
                  <a:cubicBezTo>
                    <a:pt x="1" y="5232"/>
                    <a:pt x="72" y="5328"/>
                    <a:pt x="179" y="5328"/>
                  </a:cubicBezTo>
                  <a:cubicBezTo>
                    <a:pt x="263" y="5328"/>
                    <a:pt x="358" y="5244"/>
                    <a:pt x="358" y="5149"/>
                  </a:cubicBezTo>
                  <a:lnTo>
                    <a:pt x="358" y="2661"/>
                  </a:lnTo>
                  <a:cubicBezTo>
                    <a:pt x="358" y="1589"/>
                    <a:pt x="1072" y="636"/>
                    <a:pt x="2108" y="339"/>
                  </a:cubicBezTo>
                  <a:cubicBezTo>
                    <a:pt x="2203" y="303"/>
                    <a:pt x="2239" y="220"/>
                    <a:pt x="2227" y="125"/>
                  </a:cubicBezTo>
                  <a:cubicBezTo>
                    <a:pt x="2207" y="54"/>
                    <a:pt x="2135" y="0"/>
                    <a:pt x="2048"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9"/>
            <p:cNvSpPr/>
            <p:nvPr/>
          </p:nvSpPr>
          <p:spPr>
            <a:xfrm>
              <a:off x="1817197" y="2078794"/>
              <a:ext cx="85714" cy="54291"/>
            </a:xfrm>
            <a:custGeom>
              <a:rect b="b" l="l" r="r" t="t"/>
              <a:pathLst>
                <a:path extrusionOk="0" h="1707" w="2695">
                  <a:moveTo>
                    <a:pt x="1528" y="0"/>
                  </a:moveTo>
                  <a:cubicBezTo>
                    <a:pt x="754" y="0"/>
                    <a:pt x="1" y="618"/>
                    <a:pt x="63" y="1552"/>
                  </a:cubicBezTo>
                  <a:cubicBezTo>
                    <a:pt x="63" y="1635"/>
                    <a:pt x="147" y="1707"/>
                    <a:pt x="242" y="1707"/>
                  </a:cubicBezTo>
                  <a:cubicBezTo>
                    <a:pt x="325" y="1707"/>
                    <a:pt x="397" y="1623"/>
                    <a:pt x="397" y="1528"/>
                  </a:cubicBezTo>
                  <a:cubicBezTo>
                    <a:pt x="350" y="837"/>
                    <a:pt x="918" y="369"/>
                    <a:pt x="1506" y="369"/>
                  </a:cubicBezTo>
                  <a:cubicBezTo>
                    <a:pt x="1810" y="369"/>
                    <a:pt x="2118" y="494"/>
                    <a:pt x="2349" y="778"/>
                  </a:cubicBezTo>
                  <a:cubicBezTo>
                    <a:pt x="2383" y="818"/>
                    <a:pt x="2432" y="840"/>
                    <a:pt x="2484" y="840"/>
                  </a:cubicBezTo>
                  <a:cubicBezTo>
                    <a:pt x="2523" y="840"/>
                    <a:pt x="2563" y="827"/>
                    <a:pt x="2599" y="802"/>
                  </a:cubicBezTo>
                  <a:cubicBezTo>
                    <a:pt x="2695" y="718"/>
                    <a:pt x="2695" y="599"/>
                    <a:pt x="2635" y="540"/>
                  </a:cubicBezTo>
                  <a:cubicBezTo>
                    <a:pt x="2335" y="166"/>
                    <a:pt x="1929" y="0"/>
                    <a:pt x="1528"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9"/>
            <p:cNvSpPr/>
            <p:nvPr/>
          </p:nvSpPr>
          <p:spPr>
            <a:xfrm>
              <a:off x="1826007" y="2113716"/>
              <a:ext cx="88641" cy="56867"/>
            </a:xfrm>
            <a:custGeom>
              <a:rect b="b" l="l" r="r" t="t"/>
              <a:pathLst>
                <a:path extrusionOk="0" h="1788" w="2787">
                  <a:moveTo>
                    <a:pt x="2496" y="0"/>
                  </a:moveTo>
                  <a:cubicBezTo>
                    <a:pt x="2489" y="0"/>
                    <a:pt x="2483" y="0"/>
                    <a:pt x="2477" y="1"/>
                  </a:cubicBezTo>
                  <a:cubicBezTo>
                    <a:pt x="2382" y="13"/>
                    <a:pt x="2311" y="108"/>
                    <a:pt x="2322" y="192"/>
                  </a:cubicBezTo>
                  <a:cubicBezTo>
                    <a:pt x="2418" y="870"/>
                    <a:pt x="1894" y="1442"/>
                    <a:pt x="1239" y="1442"/>
                  </a:cubicBezTo>
                  <a:cubicBezTo>
                    <a:pt x="882" y="1442"/>
                    <a:pt x="560" y="1263"/>
                    <a:pt x="346" y="990"/>
                  </a:cubicBezTo>
                  <a:cubicBezTo>
                    <a:pt x="309" y="938"/>
                    <a:pt x="253" y="909"/>
                    <a:pt x="200" y="909"/>
                  </a:cubicBezTo>
                  <a:cubicBezTo>
                    <a:pt x="167" y="909"/>
                    <a:pt x="135" y="919"/>
                    <a:pt x="108" y="942"/>
                  </a:cubicBezTo>
                  <a:cubicBezTo>
                    <a:pt x="36" y="1001"/>
                    <a:pt x="1" y="1109"/>
                    <a:pt x="60" y="1180"/>
                  </a:cubicBezTo>
                  <a:cubicBezTo>
                    <a:pt x="334" y="1561"/>
                    <a:pt x="775" y="1787"/>
                    <a:pt x="1239" y="1787"/>
                  </a:cubicBezTo>
                  <a:cubicBezTo>
                    <a:pt x="2108" y="1787"/>
                    <a:pt x="2787" y="1025"/>
                    <a:pt x="2668" y="156"/>
                  </a:cubicBezTo>
                  <a:cubicBezTo>
                    <a:pt x="2657" y="68"/>
                    <a:pt x="2574" y="0"/>
                    <a:pt x="2496"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7" name="Google Shape;557;p9"/>
          <p:cNvSpPr/>
          <p:nvPr/>
        </p:nvSpPr>
        <p:spPr>
          <a:xfrm>
            <a:off x="4525422" y="3400069"/>
            <a:ext cx="367712" cy="367680"/>
          </a:xfrm>
          <a:custGeom>
            <a:rect b="b" l="l" r="r" t="t"/>
            <a:pathLst>
              <a:path extrusionOk="0" h="11490" w="11491">
                <a:moveTo>
                  <a:pt x="5585" y="1643"/>
                </a:moveTo>
                <a:lnTo>
                  <a:pt x="5585" y="3013"/>
                </a:lnTo>
                <a:cubicBezTo>
                  <a:pt x="5322" y="3482"/>
                  <a:pt x="4845" y="3751"/>
                  <a:pt x="4340" y="3751"/>
                </a:cubicBezTo>
                <a:cubicBezTo>
                  <a:pt x="4204" y="3751"/>
                  <a:pt x="4066" y="3732"/>
                  <a:pt x="3930" y="3691"/>
                </a:cubicBezTo>
                <a:lnTo>
                  <a:pt x="2966" y="2727"/>
                </a:lnTo>
                <a:lnTo>
                  <a:pt x="2966" y="2727"/>
                </a:lnTo>
                <a:cubicBezTo>
                  <a:pt x="3070" y="2737"/>
                  <a:pt x="3176" y="2742"/>
                  <a:pt x="3281" y="2742"/>
                </a:cubicBezTo>
                <a:cubicBezTo>
                  <a:pt x="3666" y="2742"/>
                  <a:pt x="4051" y="2672"/>
                  <a:pt x="4406" y="2513"/>
                </a:cubicBezTo>
                <a:cubicBezTo>
                  <a:pt x="4871" y="2322"/>
                  <a:pt x="5275" y="2024"/>
                  <a:pt x="5585" y="1643"/>
                </a:cubicBezTo>
                <a:close/>
                <a:moveTo>
                  <a:pt x="5573" y="3560"/>
                </a:moveTo>
                <a:lnTo>
                  <a:pt x="5573" y="5322"/>
                </a:lnTo>
                <a:lnTo>
                  <a:pt x="4323" y="4084"/>
                </a:lnTo>
                <a:cubicBezTo>
                  <a:pt x="4799" y="4084"/>
                  <a:pt x="5240" y="3882"/>
                  <a:pt x="5573" y="3560"/>
                </a:cubicBezTo>
                <a:close/>
                <a:moveTo>
                  <a:pt x="5918" y="3560"/>
                </a:moveTo>
                <a:cubicBezTo>
                  <a:pt x="6240" y="3882"/>
                  <a:pt x="6692" y="4084"/>
                  <a:pt x="7168" y="4084"/>
                </a:cubicBezTo>
                <a:lnTo>
                  <a:pt x="5918" y="5322"/>
                </a:lnTo>
                <a:lnTo>
                  <a:pt x="5918" y="3560"/>
                </a:lnTo>
                <a:close/>
                <a:moveTo>
                  <a:pt x="2727" y="2965"/>
                </a:moveTo>
                <a:lnTo>
                  <a:pt x="3692" y="3929"/>
                </a:lnTo>
                <a:cubicBezTo>
                  <a:pt x="3894" y="4572"/>
                  <a:pt x="3608" y="5251"/>
                  <a:pt x="3013" y="5584"/>
                </a:cubicBezTo>
                <a:lnTo>
                  <a:pt x="1644" y="5584"/>
                </a:lnTo>
                <a:cubicBezTo>
                  <a:pt x="2025" y="5275"/>
                  <a:pt x="2323" y="4870"/>
                  <a:pt x="2525" y="4406"/>
                </a:cubicBezTo>
                <a:cubicBezTo>
                  <a:pt x="2716" y="3941"/>
                  <a:pt x="2775" y="3453"/>
                  <a:pt x="2727" y="2965"/>
                </a:cubicBezTo>
                <a:close/>
                <a:moveTo>
                  <a:pt x="4085" y="4334"/>
                </a:moveTo>
                <a:lnTo>
                  <a:pt x="5335" y="5584"/>
                </a:lnTo>
                <a:lnTo>
                  <a:pt x="3561" y="5584"/>
                </a:lnTo>
                <a:cubicBezTo>
                  <a:pt x="3894" y="5251"/>
                  <a:pt x="4085" y="4799"/>
                  <a:pt x="4085" y="4334"/>
                </a:cubicBezTo>
                <a:close/>
                <a:moveTo>
                  <a:pt x="7407" y="4334"/>
                </a:moveTo>
                <a:cubicBezTo>
                  <a:pt x="7407" y="4810"/>
                  <a:pt x="7585" y="5251"/>
                  <a:pt x="7919" y="5584"/>
                </a:cubicBezTo>
                <a:lnTo>
                  <a:pt x="6156" y="5584"/>
                </a:lnTo>
                <a:lnTo>
                  <a:pt x="7407" y="4334"/>
                </a:lnTo>
                <a:close/>
                <a:moveTo>
                  <a:pt x="5918" y="1643"/>
                </a:moveTo>
                <a:cubicBezTo>
                  <a:pt x="6228" y="2024"/>
                  <a:pt x="6633" y="2322"/>
                  <a:pt x="7085" y="2513"/>
                </a:cubicBezTo>
                <a:cubicBezTo>
                  <a:pt x="7457" y="2665"/>
                  <a:pt x="7843" y="2741"/>
                  <a:pt x="8239" y="2741"/>
                </a:cubicBezTo>
                <a:cubicBezTo>
                  <a:pt x="8338" y="2741"/>
                  <a:pt x="8438" y="2736"/>
                  <a:pt x="8538" y="2727"/>
                </a:cubicBezTo>
                <a:lnTo>
                  <a:pt x="8538" y="2727"/>
                </a:lnTo>
                <a:lnTo>
                  <a:pt x="8502" y="2751"/>
                </a:lnTo>
                <a:cubicBezTo>
                  <a:pt x="8442" y="2810"/>
                  <a:pt x="8442" y="2929"/>
                  <a:pt x="8502" y="2989"/>
                </a:cubicBezTo>
                <a:cubicBezTo>
                  <a:pt x="8538" y="3025"/>
                  <a:pt x="8573" y="3036"/>
                  <a:pt x="8621" y="3036"/>
                </a:cubicBezTo>
                <a:cubicBezTo>
                  <a:pt x="8669" y="3036"/>
                  <a:pt x="8716" y="3025"/>
                  <a:pt x="8740" y="2989"/>
                </a:cubicBezTo>
                <a:lnTo>
                  <a:pt x="8764" y="2965"/>
                </a:lnTo>
                <a:lnTo>
                  <a:pt x="8764" y="2965"/>
                </a:lnTo>
                <a:cubicBezTo>
                  <a:pt x="8716" y="3453"/>
                  <a:pt x="8788" y="3941"/>
                  <a:pt x="8978" y="4406"/>
                </a:cubicBezTo>
                <a:cubicBezTo>
                  <a:pt x="9169" y="4870"/>
                  <a:pt x="9466" y="5275"/>
                  <a:pt x="9859" y="5584"/>
                </a:cubicBezTo>
                <a:lnTo>
                  <a:pt x="8490" y="5584"/>
                </a:lnTo>
                <a:cubicBezTo>
                  <a:pt x="7895" y="5251"/>
                  <a:pt x="7609" y="4572"/>
                  <a:pt x="7799" y="3929"/>
                </a:cubicBezTo>
                <a:lnTo>
                  <a:pt x="8204" y="3525"/>
                </a:lnTo>
                <a:cubicBezTo>
                  <a:pt x="8264" y="3465"/>
                  <a:pt x="8264" y="3346"/>
                  <a:pt x="8204" y="3286"/>
                </a:cubicBezTo>
                <a:cubicBezTo>
                  <a:pt x="8175" y="3257"/>
                  <a:pt x="8130" y="3242"/>
                  <a:pt x="8085" y="3242"/>
                </a:cubicBezTo>
                <a:cubicBezTo>
                  <a:pt x="8041" y="3242"/>
                  <a:pt x="7996" y="3257"/>
                  <a:pt x="7966" y="3286"/>
                </a:cubicBezTo>
                <a:lnTo>
                  <a:pt x="7561" y="3691"/>
                </a:lnTo>
                <a:cubicBezTo>
                  <a:pt x="7428" y="3731"/>
                  <a:pt x="7293" y="3750"/>
                  <a:pt x="7160" y="3750"/>
                </a:cubicBezTo>
                <a:cubicBezTo>
                  <a:pt x="6652" y="3750"/>
                  <a:pt x="6171" y="3472"/>
                  <a:pt x="5906" y="3001"/>
                </a:cubicBezTo>
                <a:lnTo>
                  <a:pt x="5906" y="1643"/>
                </a:lnTo>
                <a:close/>
                <a:moveTo>
                  <a:pt x="5347" y="5906"/>
                </a:moveTo>
                <a:lnTo>
                  <a:pt x="4097" y="7156"/>
                </a:lnTo>
                <a:cubicBezTo>
                  <a:pt x="4097" y="6680"/>
                  <a:pt x="3918" y="6239"/>
                  <a:pt x="3573" y="5906"/>
                </a:cubicBezTo>
                <a:close/>
                <a:moveTo>
                  <a:pt x="7942" y="5906"/>
                </a:moveTo>
                <a:cubicBezTo>
                  <a:pt x="7609" y="6239"/>
                  <a:pt x="7418" y="6704"/>
                  <a:pt x="7418" y="7156"/>
                </a:cubicBezTo>
                <a:lnTo>
                  <a:pt x="6168" y="5906"/>
                </a:lnTo>
                <a:close/>
                <a:moveTo>
                  <a:pt x="5585" y="6144"/>
                </a:moveTo>
                <a:lnTo>
                  <a:pt x="5585" y="7918"/>
                </a:lnTo>
                <a:cubicBezTo>
                  <a:pt x="5263" y="7585"/>
                  <a:pt x="4811" y="7394"/>
                  <a:pt x="4335" y="7394"/>
                </a:cubicBezTo>
                <a:lnTo>
                  <a:pt x="5585" y="6144"/>
                </a:lnTo>
                <a:close/>
                <a:moveTo>
                  <a:pt x="5918" y="6144"/>
                </a:moveTo>
                <a:lnTo>
                  <a:pt x="7168" y="7394"/>
                </a:lnTo>
                <a:cubicBezTo>
                  <a:pt x="6680" y="7394"/>
                  <a:pt x="6240" y="7573"/>
                  <a:pt x="5918" y="7918"/>
                </a:cubicBezTo>
                <a:lnTo>
                  <a:pt x="5918" y="6144"/>
                </a:lnTo>
                <a:close/>
                <a:moveTo>
                  <a:pt x="9859" y="5906"/>
                </a:moveTo>
                <a:cubicBezTo>
                  <a:pt x="9466" y="6215"/>
                  <a:pt x="9169" y="6620"/>
                  <a:pt x="8978" y="7085"/>
                </a:cubicBezTo>
                <a:cubicBezTo>
                  <a:pt x="8788" y="7549"/>
                  <a:pt x="8728" y="8037"/>
                  <a:pt x="8776" y="8525"/>
                </a:cubicBezTo>
                <a:lnTo>
                  <a:pt x="7799" y="7561"/>
                </a:lnTo>
                <a:cubicBezTo>
                  <a:pt x="7609" y="6918"/>
                  <a:pt x="7895" y="6239"/>
                  <a:pt x="8490" y="5906"/>
                </a:cubicBezTo>
                <a:close/>
                <a:moveTo>
                  <a:pt x="3001" y="5906"/>
                </a:moveTo>
                <a:cubicBezTo>
                  <a:pt x="3597" y="6239"/>
                  <a:pt x="3870" y="6918"/>
                  <a:pt x="3680" y="7561"/>
                </a:cubicBezTo>
                <a:lnTo>
                  <a:pt x="3275" y="7966"/>
                </a:lnTo>
                <a:cubicBezTo>
                  <a:pt x="3216" y="8025"/>
                  <a:pt x="3216" y="8144"/>
                  <a:pt x="3275" y="8204"/>
                </a:cubicBezTo>
                <a:cubicBezTo>
                  <a:pt x="3311" y="8228"/>
                  <a:pt x="3358" y="8251"/>
                  <a:pt x="3394" y="8251"/>
                </a:cubicBezTo>
                <a:cubicBezTo>
                  <a:pt x="3442" y="8251"/>
                  <a:pt x="3489" y="8228"/>
                  <a:pt x="3513" y="8204"/>
                </a:cubicBezTo>
                <a:lnTo>
                  <a:pt x="3918" y="7799"/>
                </a:lnTo>
                <a:cubicBezTo>
                  <a:pt x="4051" y="7759"/>
                  <a:pt x="4186" y="7740"/>
                  <a:pt x="4320" y="7740"/>
                </a:cubicBezTo>
                <a:cubicBezTo>
                  <a:pt x="4828" y="7740"/>
                  <a:pt x="5309" y="8018"/>
                  <a:pt x="5573" y="8490"/>
                </a:cubicBezTo>
                <a:lnTo>
                  <a:pt x="5573" y="9844"/>
                </a:lnTo>
                <a:lnTo>
                  <a:pt x="5573" y="9844"/>
                </a:lnTo>
                <a:cubicBezTo>
                  <a:pt x="5265" y="9458"/>
                  <a:pt x="4865" y="9166"/>
                  <a:pt x="4406" y="8978"/>
                </a:cubicBezTo>
                <a:cubicBezTo>
                  <a:pt x="4049" y="8823"/>
                  <a:pt x="3668" y="8751"/>
                  <a:pt x="3275" y="8751"/>
                </a:cubicBezTo>
                <a:cubicBezTo>
                  <a:pt x="3180" y="8751"/>
                  <a:pt x="3061" y="8751"/>
                  <a:pt x="2954" y="8763"/>
                </a:cubicBezTo>
                <a:lnTo>
                  <a:pt x="2977" y="8740"/>
                </a:lnTo>
                <a:cubicBezTo>
                  <a:pt x="3037" y="8680"/>
                  <a:pt x="3037" y="8561"/>
                  <a:pt x="2977" y="8501"/>
                </a:cubicBezTo>
                <a:cubicBezTo>
                  <a:pt x="2948" y="8472"/>
                  <a:pt x="2903" y="8457"/>
                  <a:pt x="2858" y="8457"/>
                </a:cubicBezTo>
                <a:cubicBezTo>
                  <a:pt x="2814" y="8457"/>
                  <a:pt x="2769" y="8472"/>
                  <a:pt x="2739" y="8501"/>
                </a:cubicBezTo>
                <a:lnTo>
                  <a:pt x="2716" y="8525"/>
                </a:lnTo>
                <a:cubicBezTo>
                  <a:pt x="2775" y="8037"/>
                  <a:pt x="2704" y="7549"/>
                  <a:pt x="2501" y="7085"/>
                </a:cubicBezTo>
                <a:cubicBezTo>
                  <a:pt x="2311" y="6620"/>
                  <a:pt x="2013" y="6227"/>
                  <a:pt x="1632" y="5906"/>
                </a:cubicBezTo>
                <a:close/>
                <a:moveTo>
                  <a:pt x="7165" y="7740"/>
                </a:moveTo>
                <a:cubicBezTo>
                  <a:pt x="7297" y="7740"/>
                  <a:pt x="7430" y="7759"/>
                  <a:pt x="7561" y="7799"/>
                </a:cubicBezTo>
                <a:lnTo>
                  <a:pt x="8538" y="8763"/>
                </a:lnTo>
                <a:cubicBezTo>
                  <a:pt x="8447" y="8757"/>
                  <a:pt x="8357" y="8754"/>
                  <a:pt x="8267" y="8754"/>
                </a:cubicBezTo>
                <a:cubicBezTo>
                  <a:pt x="7861" y="8754"/>
                  <a:pt x="7465" y="8822"/>
                  <a:pt x="7085" y="8978"/>
                </a:cubicBezTo>
                <a:cubicBezTo>
                  <a:pt x="6633" y="9168"/>
                  <a:pt x="6228" y="9466"/>
                  <a:pt x="5918" y="9847"/>
                </a:cubicBezTo>
                <a:lnTo>
                  <a:pt x="5918" y="8490"/>
                </a:lnTo>
                <a:cubicBezTo>
                  <a:pt x="6173" y="8018"/>
                  <a:pt x="6660" y="7740"/>
                  <a:pt x="7165" y="7740"/>
                </a:cubicBezTo>
                <a:close/>
                <a:moveTo>
                  <a:pt x="5752" y="0"/>
                </a:moveTo>
                <a:cubicBezTo>
                  <a:pt x="5656" y="0"/>
                  <a:pt x="5585" y="72"/>
                  <a:pt x="5585" y="167"/>
                </a:cubicBezTo>
                <a:lnTo>
                  <a:pt x="5585" y="1024"/>
                </a:lnTo>
                <a:cubicBezTo>
                  <a:pt x="5299" y="1560"/>
                  <a:pt x="4847" y="1977"/>
                  <a:pt x="4287" y="2203"/>
                </a:cubicBezTo>
                <a:cubicBezTo>
                  <a:pt x="3970" y="2334"/>
                  <a:pt x="3626" y="2397"/>
                  <a:pt x="3281" y="2397"/>
                </a:cubicBezTo>
                <a:cubicBezTo>
                  <a:pt x="3029" y="2397"/>
                  <a:pt x="2778" y="2364"/>
                  <a:pt x="2537" y="2298"/>
                </a:cubicBezTo>
                <a:lnTo>
                  <a:pt x="1918" y="1679"/>
                </a:lnTo>
                <a:cubicBezTo>
                  <a:pt x="1894" y="1649"/>
                  <a:pt x="1849" y="1634"/>
                  <a:pt x="1803" y="1634"/>
                </a:cubicBezTo>
                <a:cubicBezTo>
                  <a:pt x="1757" y="1634"/>
                  <a:pt x="1709" y="1649"/>
                  <a:pt x="1680" y="1679"/>
                </a:cubicBezTo>
                <a:cubicBezTo>
                  <a:pt x="1620" y="1739"/>
                  <a:pt x="1620" y="1858"/>
                  <a:pt x="1680" y="1917"/>
                </a:cubicBezTo>
                <a:lnTo>
                  <a:pt x="2299" y="2536"/>
                </a:lnTo>
                <a:cubicBezTo>
                  <a:pt x="2477" y="3108"/>
                  <a:pt x="2442" y="3727"/>
                  <a:pt x="2204" y="4287"/>
                </a:cubicBezTo>
                <a:cubicBezTo>
                  <a:pt x="1977" y="4834"/>
                  <a:pt x="1549" y="5299"/>
                  <a:pt x="1025" y="5584"/>
                </a:cubicBezTo>
                <a:lnTo>
                  <a:pt x="168" y="5584"/>
                </a:lnTo>
                <a:cubicBezTo>
                  <a:pt x="84" y="5584"/>
                  <a:pt x="1" y="5656"/>
                  <a:pt x="1" y="5751"/>
                </a:cubicBezTo>
                <a:cubicBezTo>
                  <a:pt x="1" y="5834"/>
                  <a:pt x="84" y="5906"/>
                  <a:pt x="168" y="5906"/>
                </a:cubicBezTo>
                <a:lnTo>
                  <a:pt x="1025" y="5906"/>
                </a:lnTo>
                <a:cubicBezTo>
                  <a:pt x="1573" y="6192"/>
                  <a:pt x="1977" y="6656"/>
                  <a:pt x="2204" y="7204"/>
                </a:cubicBezTo>
                <a:cubicBezTo>
                  <a:pt x="2430" y="7751"/>
                  <a:pt x="2465" y="8382"/>
                  <a:pt x="2299" y="8966"/>
                </a:cubicBezTo>
                <a:lnTo>
                  <a:pt x="1680" y="9573"/>
                </a:lnTo>
                <a:cubicBezTo>
                  <a:pt x="1620" y="9632"/>
                  <a:pt x="1620" y="9752"/>
                  <a:pt x="1680" y="9811"/>
                </a:cubicBezTo>
                <a:cubicBezTo>
                  <a:pt x="1715" y="9835"/>
                  <a:pt x="1763" y="9859"/>
                  <a:pt x="1799" y="9859"/>
                </a:cubicBezTo>
                <a:cubicBezTo>
                  <a:pt x="1846" y="9859"/>
                  <a:pt x="1894" y="9835"/>
                  <a:pt x="1918" y="9811"/>
                </a:cubicBezTo>
                <a:lnTo>
                  <a:pt x="2537" y="9204"/>
                </a:lnTo>
                <a:cubicBezTo>
                  <a:pt x="2786" y="9126"/>
                  <a:pt x="3044" y="9087"/>
                  <a:pt x="3302" y="9087"/>
                </a:cubicBezTo>
                <a:cubicBezTo>
                  <a:pt x="3636" y="9087"/>
                  <a:pt x="3971" y="9153"/>
                  <a:pt x="4287" y="9287"/>
                </a:cubicBezTo>
                <a:cubicBezTo>
                  <a:pt x="4835" y="9513"/>
                  <a:pt x="5299" y="9942"/>
                  <a:pt x="5585" y="10466"/>
                </a:cubicBezTo>
                <a:lnTo>
                  <a:pt x="5585" y="11323"/>
                </a:lnTo>
                <a:cubicBezTo>
                  <a:pt x="5585" y="11418"/>
                  <a:pt x="5656" y="11490"/>
                  <a:pt x="5752" y="11490"/>
                </a:cubicBezTo>
                <a:cubicBezTo>
                  <a:pt x="5835" y="11490"/>
                  <a:pt x="5906" y="11418"/>
                  <a:pt x="5906" y="11323"/>
                </a:cubicBezTo>
                <a:lnTo>
                  <a:pt x="5906" y="10466"/>
                </a:lnTo>
                <a:cubicBezTo>
                  <a:pt x="6192" y="9930"/>
                  <a:pt x="6656" y="9513"/>
                  <a:pt x="7204" y="9287"/>
                </a:cubicBezTo>
                <a:cubicBezTo>
                  <a:pt x="7522" y="9159"/>
                  <a:pt x="7859" y="9095"/>
                  <a:pt x="8198" y="9095"/>
                </a:cubicBezTo>
                <a:cubicBezTo>
                  <a:pt x="8456" y="9095"/>
                  <a:pt x="8714" y="9132"/>
                  <a:pt x="8966" y="9204"/>
                </a:cubicBezTo>
                <a:lnTo>
                  <a:pt x="9574" y="9811"/>
                </a:lnTo>
                <a:cubicBezTo>
                  <a:pt x="9609" y="9835"/>
                  <a:pt x="9645" y="9859"/>
                  <a:pt x="9693" y="9859"/>
                </a:cubicBezTo>
                <a:cubicBezTo>
                  <a:pt x="9740" y="9859"/>
                  <a:pt x="9776" y="9835"/>
                  <a:pt x="9812" y="9811"/>
                </a:cubicBezTo>
                <a:cubicBezTo>
                  <a:pt x="9871" y="9752"/>
                  <a:pt x="9871" y="9632"/>
                  <a:pt x="9812" y="9573"/>
                </a:cubicBezTo>
                <a:lnTo>
                  <a:pt x="9204" y="8966"/>
                </a:lnTo>
                <a:cubicBezTo>
                  <a:pt x="9026" y="8382"/>
                  <a:pt x="9050" y="7775"/>
                  <a:pt x="9288" y="7204"/>
                </a:cubicBezTo>
                <a:cubicBezTo>
                  <a:pt x="9514" y="6656"/>
                  <a:pt x="9943" y="6192"/>
                  <a:pt x="10466" y="5906"/>
                </a:cubicBezTo>
                <a:lnTo>
                  <a:pt x="11324" y="5906"/>
                </a:lnTo>
                <a:cubicBezTo>
                  <a:pt x="11419" y="5906"/>
                  <a:pt x="11490" y="5834"/>
                  <a:pt x="11490" y="5751"/>
                </a:cubicBezTo>
                <a:cubicBezTo>
                  <a:pt x="11490" y="5656"/>
                  <a:pt x="11419" y="5584"/>
                  <a:pt x="11336" y="5584"/>
                </a:cubicBezTo>
                <a:lnTo>
                  <a:pt x="10466" y="5584"/>
                </a:lnTo>
                <a:cubicBezTo>
                  <a:pt x="9931" y="5299"/>
                  <a:pt x="9514" y="4834"/>
                  <a:pt x="9288" y="4287"/>
                </a:cubicBezTo>
                <a:cubicBezTo>
                  <a:pt x="9073" y="3739"/>
                  <a:pt x="9038" y="3108"/>
                  <a:pt x="9204" y="2536"/>
                </a:cubicBezTo>
                <a:lnTo>
                  <a:pt x="9812" y="1917"/>
                </a:lnTo>
                <a:cubicBezTo>
                  <a:pt x="9871" y="1858"/>
                  <a:pt x="9871" y="1739"/>
                  <a:pt x="9812" y="1679"/>
                </a:cubicBezTo>
                <a:cubicBezTo>
                  <a:pt x="9782" y="1649"/>
                  <a:pt x="9737" y="1634"/>
                  <a:pt x="9693" y="1634"/>
                </a:cubicBezTo>
                <a:cubicBezTo>
                  <a:pt x="9648" y="1634"/>
                  <a:pt x="9603" y="1649"/>
                  <a:pt x="9574" y="1679"/>
                </a:cubicBezTo>
                <a:lnTo>
                  <a:pt x="8966" y="2298"/>
                </a:lnTo>
                <a:cubicBezTo>
                  <a:pt x="8720" y="2374"/>
                  <a:pt x="8470" y="2411"/>
                  <a:pt x="8220" y="2411"/>
                </a:cubicBezTo>
                <a:cubicBezTo>
                  <a:pt x="7877" y="2411"/>
                  <a:pt x="7535" y="2341"/>
                  <a:pt x="7204" y="2203"/>
                </a:cubicBezTo>
                <a:cubicBezTo>
                  <a:pt x="6656" y="1977"/>
                  <a:pt x="6192" y="1548"/>
                  <a:pt x="5918" y="1024"/>
                </a:cubicBezTo>
                <a:lnTo>
                  <a:pt x="5918" y="167"/>
                </a:lnTo>
                <a:cubicBezTo>
                  <a:pt x="5918" y="72"/>
                  <a:pt x="5835" y="0"/>
                  <a:pt x="5752"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9"/>
          <p:cNvSpPr/>
          <p:nvPr/>
        </p:nvSpPr>
        <p:spPr>
          <a:xfrm>
            <a:off x="316675" y="4095644"/>
            <a:ext cx="1958100" cy="501600"/>
          </a:xfrm>
          <a:prstGeom prst="roundRect">
            <a:avLst>
              <a:gd fmla="val 50000" name="adj"/>
            </a:avLst>
          </a:prstGeom>
          <a:gradFill>
            <a:gsLst>
              <a:gs pos="0">
                <a:srgbClr val="E3FFD5"/>
              </a:gs>
              <a:gs pos="100000">
                <a:srgbClr val="90EBBA"/>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9"/>
          <p:cNvSpPr/>
          <p:nvPr/>
        </p:nvSpPr>
        <p:spPr>
          <a:xfrm>
            <a:off x="1785025" y="4135694"/>
            <a:ext cx="421500" cy="4215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9"/>
          <p:cNvSpPr/>
          <p:nvPr/>
        </p:nvSpPr>
        <p:spPr>
          <a:xfrm>
            <a:off x="3564828" y="4287494"/>
            <a:ext cx="117900" cy="1179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1" name="Google Shape;561;p9"/>
          <p:cNvCxnSpPr>
            <a:stCxn id="559" idx="6"/>
            <a:endCxn id="560" idx="2"/>
          </p:cNvCxnSpPr>
          <p:nvPr/>
        </p:nvCxnSpPr>
        <p:spPr>
          <a:xfrm>
            <a:off x="2206525" y="4346444"/>
            <a:ext cx="1358400" cy="0"/>
          </a:xfrm>
          <a:prstGeom prst="straightConnector1">
            <a:avLst/>
          </a:prstGeom>
          <a:noFill/>
          <a:ln cap="flat" cmpd="sng" w="19050">
            <a:solidFill>
              <a:schemeClr val="dk1"/>
            </a:solidFill>
            <a:prstDash val="solid"/>
            <a:round/>
            <a:headEnd len="sm" w="sm" type="none"/>
            <a:tailEnd len="sm" w="sm" type="none"/>
          </a:ln>
        </p:spPr>
      </p:cxnSp>
      <p:sp>
        <p:nvSpPr>
          <p:cNvPr id="562" name="Google Shape;562;p9"/>
          <p:cNvSpPr txBox="1"/>
          <p:nvPr/>
        </p:nvSpPr>
        <p:spPr>
          <a:xfrm>
            <a:off x="160655" y="4095750"/>
            <a:ext cx="1620520" cy="50165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chemeClr val="dk1"/>
              </a:buClr>
              <a:buSzPts val="2500"/>
              <a:buFont typeface="Pompiere"/>
              <a:buNone/>
            </a:pPr>
            <a:r>
              <a:rPr b="0" i="0" lang="en-US" sz="2000" u="none" cap="none" strike="noStrike">
                <a:solidFill>
                  <a:schemeClr val="dk1"/>
                </a:solidFill>
                <a:latin typeface="Pompiere"/>
                <a:ea typeface="Pompiere"/>
                <a:cs typeface="Pompiere"/>
                <a:sym typeface="Pompiere"/>
              </a:rPr>
              <a:t>Other</a:t>
            </a:r>
            <a:endParaRPr b="0" i="0" sz="2000" u="none" cap="none" strike="noStrike">
              <a:solidFill>
                <a:schemeClr val="dk1"/>
              </a:solidFill>
              <a:latin typeface="Pompiere"/>
              <a:ea typeface="Pompiere"/>
              <a:cs typeface="Pompiere"/>
              <a:sym typeface="Pompiere"/>
            </a:endParaRPr>
          </a:p>
        </p:txBody>
      </p:sp>
      <p:sp>
        <p:nvSpPr>
          <p:cNvPr id="563" name="Google Shape;563;p9"/>
          <p:cNvSpPr txBox="1"/>
          <p:nvPr/>
        </p:nvSpPr>
        <p:spPr>
          <a:xfrm>
            <a:off x="3759200" y="4095750"/>
            <a:ext cx="2628900" cy="501650"/>
          </a:xfrm>
          <a:prstGeom prst="rect">
            <a:avLst/>
          </a:prstGeom>
          <a:noFill/>
          <a:ln>
            <a:noFill/>
          </a:ln>
        </p:spPr>
        <p:txBody>
          <a:bodyPr anchorCtr="0" anchor="ctr" bIns="91425" lIns="91425" spcFirstLastPara="1" rIns="91425" wrap="square" tIns="91425">
            <a:noAutofit/>
          </a:bodyPr>
          <a:lstStyle/>
          <a:p>
            <a:pPr indent="0" lvl="0" marL="12065" marR="0" rtl="0" algn="l">
              <a:lnSpc>
                <a:spcPct val="100000"/>
              </a:lnSpc>
              <a:spcBef>
                <a:spcPts val="0"/>
              </a:spcBef>
              <a:spcAft>
                <a:spcPts val="0"/>
              </a:spcAft>
              <a:buClr>
                <a:srgbClr val="FFCC66"/>
              </a:buClr>
              <a:buSzPts val="1280"/>
              <a:buFont typeface="Noto Sans Symbols"/>
              <a:buNone/>
            </a:pPr>
            <a:r>
              <a:rPr b="0" i="0" lang="en-US" sz="1600" u="none" cap="none" strike="noStrike">
                <a:solidFill>
                  <a:schemeClr val="dk1"/>
                </a:solidFill>
                <a:latin typeface="Tahoma"/>
                <a:ea typeface="Tahoma"/>
                <a:cs typeface="Tahoma"/>
                <a:sym typeface="Tahoma"/>
              </a:rPr>
              <a:t>Thoracic duct on the left</a:t>
            </a:r>
            <a:endParaRPr b="0" i="0" sz="1600" u="none" cap="none" strike="noStrike">
              <a:solidFill>
                <a:schemeClr val="dk1"/>
              </a:solidFill>
              <a:latin typeface="Tahoma"/>
              <a:ea typeface="Tahoma"/>
              <a:cs typeface="Tahoma"/>
              <a:sym typeface="Tahoma"/>
            </a:endParaRPr>
          </a:p>
          <a:p>
            <a:pPr indent="0" lvl="0" marL="12065" marR="0" rtl="0" algn="l">
              <a:lnSpc>
                <a:spcPct val="100000"/>
              </a:lnSpc>
              <a:spcBef>
                <a:spcPts val="0"/>
              </a:spcBef>
              <a:spcAft>
                <a:spcPts val="0"/>
              </a:spcAft>
              <a:buClr>
                <a:srgbClr val="FFCC66"/>
              </a:buClr>
              <a:buSzPts val="1280"/>
              <a:buFont typeface="Noto Sans Symbols"/>
              <a:buNone/>
            </a:pPr>
            <a:r>
              <a:rPr b="0" i="0" lang="en-US" sz="1600" u="none" cap="none" strike="noStrike">
                <a:solidFill>
                  <a:schemeClr val="dk1"/>
                </a:solidFill>
                <a:latin typeface="Tahoma"/>
                <a:ea typeface="Tahoma"/>
                <a:cs typeface="Tahoma"/>
                <a:sym typeface="Tahoma"/>
              </a:rPr>
              <a:t>Thyroid gland</a:t>
            </a:r>
            <a:endParaRPr b="0" i="0" sz="1600" u="none" cap="none" strike="noStrike">
              <a:solidFill>
                <a:schemeClr val="dk1"/>
              </a:solidFill>
              <a:latin typeface="Hind"/>
              <a:ea typeface="Hind"/>
              <a:cs typeface="Hind"/>
              <a:sym typeface="Hind"/>
            </a:endParaRPr>
          </a:p>
        </p:txBody>
      </p:sp>
      <p:grpSp>
        <p:nvGrpSpPr>
          <p:cNvPr id="564" name="Google Shape;564;p9"/>
          <p:cNvGrpSpPr/>
          <p:nvPr/>
        </p:nvGrpSpPr>
        <p:grpSpPr>
          <a:xfrm>
            <a:off x="1815457" y="4183417"/>
            <a:ext cx="380604" cy="313854"/>
            <a:chOff x="3074027" y="1983777"/>
            <a:chExt cx="380604" cy="313854"/>
          </a:xfrm>
        </p:grpSpPr>
        <p:sp>
          <p:nvSpPr>
            <p:cNvPr id="565" name="Google Shape;565;p9"/>
            <p:cNvSpPr/>
            <p:nvPr/>
          </p:nvSpPr>
          <p:spPr>
            <a:xfrm>
              <a:off x="3130608" y="1984886"/>
              <a:ext cx="324023" cy="312745"/>
            </a:xfrm>
            <a:custGeom>
              <a:rect b="b" l="l" r="r" t="t"/>
              <a:pathLst>
                <a:path extrusionOk="0" h="9872" w="10228">
                  <a:moveTo>
                    <a:pt x="3918" y="5704"/>
                  </a:moveTo>
                  <a:cubicBezTo>
                    <a:pt x="3941" y="5752"/>
                    <a:pt x="3989" y="5811"/>
                    <a:pt x="4049" y="5847"/>
                  </a:cubicBezTo>
                  <a:cubicBezTo>
                    <a:pt x="4096" y="5895"/>
                    <a:pt x="4156" y="5942"/>
                    <a:pt x="4203" y="5990"/>
                  </a:cubicBezTo>
                  <a:lnTo>
                    <a:pt x="3430" y="6764"/>
                  </a:lnTo>
                  <a:lnTo>
                    <a:pt x="3144" y="6478"/>
                  </a:lnTo>
                  <a:lnTo>
                    <a:pt x="3918" y="5704"/>
                  </a:lnTo>
                  <a:close/>
                  <a:moveTo>
                    <a:pt x="6466" y="1"/>
                  </a:moveTo>
                  <a:cubicBezTo>
                    <a:pt x="5537" y="1"/>
                    <a:pt x="4692" y="358"/>
                    <a:pt x="4037" y="1001"/>
                  </a:cubicBezTo>
                  <a:cubicBezTo>
                    <a:pt x="3394" y="1644"/>
                    <a:pt x="3037" y="2501"/>
                    <a:pt x="3037" y="3430"/>
                  </a:cubicBezTo>
                  <a:cubicBezTo>
                    <a:pt x="3037" y="4156"/>
                    <a:pt x="3263" y="4859"/>
                    <a:pt x="3691" y="5430"/>
                  </a:cubicBezTo>
                  <a:lnTo>
                    <a:pt x="2894" y="6240"/>
                  </a:lnTo>
                  <a:lnTo>
                    <a:pt x="2846" y="6192"/>
                  </a:lnTo>
                  <a:cubicBezTo>
                    <a:pt x="2816" y="6162"/>
                    <a:pt x="2772" y="6148"/>
                    <a:pt x="2727" y="6148"/>
                  </a:cubicBezTo>
                  <a:cubicBezTo>
                    <a:pt x="2682" y="6148"/>
                    <a:pt x="2638" y="6162"/>
                    <a:pt x="2608" y="6192"/>
                  </a:cubicBezTo>
                  <a:lnTo>
                    <a:pt x="1501" y="7288"/>
                  </a:lnTo>
                  <a:cubicBezTo>
                    <a:pt x="1441" y="7347"/>
                    <a:pt x="1441" y="7466"/>
                    <a:pt x="1501" y="7538"/>
                  </a:cubicBezTo>
                  <a:cubicBezTo>
                    <a:pt x="1530" y="7561"/>
                    <a:pt x="1575" y="7573"/>
                    <a:pt x="1620" y="7573"/>
                  </a:cubicBezTo>
                  <a:cubicBezTo>
                    <a:pt x="1664" y="7573"/>
                    <a:pt x="1709" y="7561"/>
                    <a:pt x="1739" y="7538"/>
                  </a:cubicBezTo>
                  <a:lnTo>
                    <a:pt x="2727" y="6549"/>
                  </a:lnTo>
                  <a:lnTo>
                    <a:pt x="2775" y="6597"/>
                  </a:lnTo>
                  <a:lnTo>
                    <a:pt x="3287" y="7121"/>
                  </a:lnTo>
                  <a:lnTo>
                    <a:pt x="3334" y="7157"/>
                  </a:lnTo>
                  <a:lnTo>
                    <a:pt x="1048" y="9455"/>
                  </a:lnTo>
                  <a:lnTo>
                    <a:pt x="417" y="8824"/>
                  </a:lnTo>
                  <a:lnTo>
                    <a:pt x="1251" y="7990"/>
                  </a:lnTo>
                  <a:cubicBezTo>
                    <a:pt x="1310" y="7931"/>
                    <a:pt x="1310" y="7811"/>
                    <a:pt x="1251" y="7752"/>
                  </a:cubicBezTo>
                  <a:cubicBezTo>
                    <a:pt x="1221" y="7722"/>
                    <a:pt x="1176" y="7707"/>
                    <a:pt x="1132" y="7707"/>
                  </a:cubicBezTo>
                  <a:cubicBezTo>
                    <a:pt x="1087" y="7707"/>
                    <a:pt x="1042" y="7722"/>
                    <a:pt x="1013" y="7752"/>
                  </a:cubicBezTo>
                  <a:lnTo>
                    <a:pt x="48" y="8716"/>
                  </a:lnTo>
                  <a:cubicBezTo>
                    <a:pt x="12" y="8752"/>
                    <a:pt x="1" y="8800"/>
                    <a:pt x="1" y="8835"/>
                  </a:cubicBezTo>
                  <a:cubicBezTo>
                    <a:pt x="1" y="8883"/>
                    <a:pt x="12" y="8931"/>
                    <a:pt x="48" y="8954"/>
                  </a:cubicBezTo>
                  <a:lnTo>
                    <a:pt x="905" y="9824"/>
                  </a:lnTo>
                  <a:cubicBezTo>
                    <a:pt x="941" y="9847"/>
                    <a:pt x="989" y="9871"/>
                    <a:pt x="1024" y="9871"/>
                  </a:cubicBezTo>
                  <a:cubicBezTo>
                    <a:pt x="1072" y="9871"/>
                    <a:pt x="1120" y="9847"/>
                    <a:pt x="1144" y="9824"/>
                  </a:cubicBezTo>
                  <a:lnTo>
                    <a:pt x="3691" y="7276"/>
                  </a:lnTo>
                  <a:cubicBezTo>
                    <a:pt x="3727" y="7252"/>
                    <a:pt x="3739" y="7204"/>
                    <a:pt x="3739" y="7157"/>
                  </a:cubicBezTo>
                  <a:cubicBezTo>
                    <a:pt x="3739" y="7109"/>
                    <a:pt x="3715" y="7073"/>
                    <a:pt x="3691" y="7038"/>
                  </a:cubicBezTo>
                  <a:lnTo>
                    <a:pt x="3644" y="6990"/>
                  </a:lnTo>
                  <a:lnTo>
                    <a:pt x="4453" y="6192"/>
                  </a:lnTo>
                  <a:cubicBezTo>
                    <a:pt x="4942" y="6549"/>
                    <a:pt x="5537" y="6776"/>
                    <a:pt x="6144" y="6835"/>
                  </a:cubicBezTo>
                  <a:lnTo>
                    <a:pt x="6168" y="6835"/>
                  </a:lnTo>
                  <a:cubicBezTo>
                    <a:pt x="6251" y="6835"/>
                    <a:pt x="6323" y="6776"/>
                    <a:pt x="6323" y="6680"/>
                  </a:cubicBezTo>
                  <a:cubicBezTo>
                    <a:pt x="6347" y="6597"/>
                    <a:pt x="6263" y="6502"/>
                    <a:pt x="6180" y="6502"/>
                  </a:cubicBezTo>
                  <a:cubicBezTo>
                    <a:pt x="5465" y="6442"/>
                    <a:pt x="4799" y="6121"/>
                    <a:pt x="4287" y="5609"/>
                  </a:cubicBezTo>
                  <a:cubicBezTo>
                    <a:pt x="4192" y="5525"/>
                    <a:pt x="4120" y="5430"/>
                    <a:pt x="4049" y="5347"/>
                  </a:cubicBezTo>
                  <a:cubicBezTo>
                    <a:pt x="3620" y="4787"/>
                    <a:pt x="3382" y="4132"/>
                    <a:pt x="3382" y="3418"/>
                  </a:cubicBezTo>
                  <a:cubicBezTo>
                    <a:pt x="3382" y="2608"/>
                    <a:pt x="3703" y="1835"/>
                    <a:pt x="4287" y="1239"/>
                  </a:cubicBezTo>
                  <a:cubicBezTo>
                    <a:pt x="4870" y="656"/>
                    <a:pt x="5644" y="322"/>
                    <a:pt x="6478" y="322"/>
                  </a:cubicBezTo>
                  <a:cubicBezTo>
                    <a:pt x="7299" y="322"/>
                    <a:pt x="8073" y="656"/>
                    <a:pt x="8668" y="1239"/>
                  </a:cubicBezTo>
                  <a:cubicBezTo>
                    <a:pt x="9871" y="2442"/>
                    <a:pt x="9871" y="4394"/>
                    <a:pt x="8668" y="5597"/>
                  </a:cubicBezTo>
                  <a:cubicBezTo>
                    <a:pt x="8156" y="6097"/>
                    <a:pt x="7537" y="6395"/>
                    <a:pt x="6835" y="6478"/>
                  </a:cubicBezTo>
                  <a:cubicBezTo>
                    <a:pt x="6739" y="6490"/>
                    <a:pt x="6668" y="6561"/>
                    <a:pt x="6680" y="6668"/>
                  </a:cubicBezTo>
                  <a:cubicBezTo>
                    <a:pt x="6702" y="6757"/>
                    <a:pt x="6765" y="6825"/>
                    <a:pt x="6859" y="6825"/>
                  </a:cubicBezTo>
                  <a:cubicBezTo>
                    <a:pt x="6867" y="6825"/>
                    <a:pt x="6874" y="6824"/>
                    <a:pt x="6882" y="6823"/>
                  </a:cubicBezTo>
                  <a:cubicBezTo>
                    <a:pt x="7656" y="6728"/>
                    <a:pt x="8371" y="6383"/>
                    <a:pt x="8918" y="5835"/>
                  </a:cubicBezTo>
                  <a:cubicBezTo>
                    <a:pt x="10228" y="4513"/>
                    <a:pt x="10228" y="2335"/>
                    <a:pt x="8883" y="1001"/>
                  </a:cubicBezTo>
                  <a:cubicBezTo>
                    <a:pt x="8252" y="358"/>
                    <a:pt x="7382" y="1"/>
                    <a:pt x="6466"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9"/>
            <p:cNvSpPr/>
            <p:nvPr/>
          </p:nvSpPr>
          <p:spPr>
            <a:xfrm>
              <a:off x="3243008" y="2008678"/>
              <a:ext cx="185613" cy="169741"/>
            </a:xfrm>
            <a:custGeom>
              <a:rect b="b" l="l" r="r" t="t"/>
              <a:pathLst>
                <a:path extrusionOk="0" h="5358" w="5859">
                  <a:moveTo>
                    <a:pt x="2918" y="333"/>
                  </a:moveTo>
                  <a:cubicBezTo>
                    <a:pt x="3513" y="333"/>
                    <a:pt x="4108" y="560"/>
                    <a:pt x="4561" y="1024"/>
                  </a:cubicBezTo>
                  <a:cubicBezTo>
                    <a:pt x="5489" y="1929"/>
                    <a:pt x="5489" y="3417"/>
                    <a:pt x="4561" y="4322"/>
                  </a:cubicBezTo>
                  <a:cubicBezTo>
                    <a:pt x="4108" y="4780"/>
                    <a:pt x="3510" y="5010"/>
                    <a:pt x="2912" y="5010"/>
                  </a:cubicBezTo>
                  <a:cubicBezTo>
                    <a:pt x="2313" y="5010"/>
                    <a:pt x="1715" y="4780"/>
                    <a:pt x="1263" y="4322"/>
                  </a:cubicBezTo>
                  <a:cubicBezTo>
                    <a:pt x="346" y="3417"/>
                    <a:pt x="346" y="1929"/>
                    <a:pt x="1263" y="1024"/>
                  </a:cubicBezTo>
                  <a:cubicBezTo>
                    <a:pt x="1727" y="560"/>
                    <a:pt x="2322" y="333"/>
                    <a:pt x="2918" y="333"/>
                  </a:cubicBezTo>
                  <a:close/>
                  <a:moveTo>
                    <a:pt x="2930" y="0"/>
                  </a:moveTo>
                  <a:cubicBezTo>
                    <a:pt x="2245" y="0"/>
                    <a:pt x="1560" y="262"/>
                    <a:pt x="1036" y="786"/>
                  </a:cubicBezTo>
                  <a:cubicBezTo>
                    <a:pt x="1" y="1822"/>
                    <a:pt x="1" y="3524"/>
                    <a:pt x="1036" y="4560"/>
                  </a:cubicBezTo>
                  <a:cubicBezTo>
                    <a:pt x="1560" y="5084"/>
                    <a:pt x="2239" y="5358"/>
                    <a:pt x="2930" y="5358"/>
                  </a:cubicBezTo>
                  <a:cubicBezTo>
                    <a:pt x="3608" y="5358"/>
                    <a:pt x="4299" y="5084"/>
                    <a:pt x="4823" y="4560"/>
                  </a:cubicBezTo>
                  <a:cubicBezTo>
                    <a:pt x="5858" y="3524"/>
                    <a:pt x="5858" y="1822"/>
                    <a:pt x="4823" y="786"/>
                  </a:cubicBezTo>
                  <a:cubicBezTo>
                    <a:pt x="4299" y="262"/>
                    <a:pt x="3614" y="0"/>
                    <a:pt x="2930"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9"/>
            <p:cNvSpPr/>
            <p:nvPr/>
          </p:nvSpPr>
          <p:spPr>
            <a:xfrm>
              <a:off x="3074027" y="1983777"/>
              <a:ext cx="155802" cy="163342"/>
            </a:xfrm>
            <a:custGeom>
              <a:rect b="b" l="l" r="r" t="t"/>
              <a:pathLst>
                <a:path extrusionOk="0" h="5156" w="4918">
                  <a:moveTo>
                    <a:pt x="2370" y="0"/>
                  </a:moveTo>
                  <a:cubicBezTo>
                    <a:pt x="1917" y="24"/>
                    <a:pt x="1489" y="155"/>
                    <a:pt x="1120" y="405"/>
                  </a:cubicBezTo>
                  <a:cubicBezTo>
                    <a:pt x="596" y="750"/>
                    <a:pt x="239" y="1286"/>
                    <a:pt x="120" y="1893"/>
                  </a:cubicBezTo>
                  <a:cubicBezTo>
                    <a:pt x="1" y="2501"/>
                    <a:pt x="120" y="3132"/>
                    <a:pt x="477" y="3655"/>
                  </a:cubicBezTo>
                  <a:cubicBezTo>
                    <a:pt x="913" y="4319"/>
                    <a:pt x="1643" y="4696"/>
                    <a:pt x="2409" y="4696"/>
                  </a:cubicBezTo>
                  <a:cubicBezTo>
                    <a:pt x="2605" y="4696"/>
                    <a:pt x="2804" y="4671"/>
                    <a:pt x="3001" y="4620"/>
                  </a:cubicBezTo>
                  <a:lnTo>
                    <a:pt x="4108" y="5144"/>
                  </a:lnTo>
                  <a:cubicBezTo>
                    <a:pt x="4132" y="5156"/>
                    <a:pt x="4156" y="5156"/>
                    <a:pt x="4180" y="5156"/>
                  </a:cubicBezTo>
                  <a:cubicBezTo>
                    <a:pt x="4215" y="5156"/>
                    <a:pt x="4239" y="5144"/>
                    <a:pt x="4275" y="5120"/>
                  </a:cubicBezTo>
                  <a:cubicBezTo>
                    <a:pt x="4311" y="5096"/>
                    <a:pt x="4346" y="5037"/>
                    <a:pt x="4346" y="4977"/>
                  </a:cubicBezTo>
                  <a:lnTo>
                    <a:pt x="4287" y="3751"/>
                  </a:lnTo>
                  <a:cubicBezTo>
                    <a:pt x="4882" y="2989"/>
                    <a:pt x="4918" y="1893"/>
                    <a:pt x="4358" y="1084"/>
                  </a:cubicBezTo>
                  <a:cubicBezTo>
                    <a:pt x="4061" y="631"/>
                    <a:pt x="3608" y="286"/>
                    <a:pt x="3084" y="143"/>
                  </a:cubicBezTo>
                  <a:cubicBezTo>
                    <a:pt x="3065" y="136"/>
                    <a:pt x="3047" y="133"/>
                    <a:pt x="3029" y="133"/>
                  </a:cubicBezTo>
                  <a:cubicBezTo>
                    <a:pt x="2958" y="133"/>
                    <a:pt x="2899" y="186"/>
                    <a:pt x="2870" y="262"/>
                  </a:cubicBezTo>
                  <a:cubicBezTo>
                    <a:pt x="2846" y="346"/>
                    <a:pt x="2906" y="441"/>
                    <a:pt x="2989" y="465"/>
                  </a:cubicBezTo>
                  <a:cubicBezTo>
                    <a:pt x="3441" y="607"/>
                    <a:pt x="3822" y="881"/>
                    <a:pt x="4096" y="1274"/>
                  </a:cubicBezTo>
                  <a:cubicBezTo>
                    <a:pt x="4584" y="2001"/>
                    <a:pt x="4537" y="2941"/>
                    <a:pt x="4001" y="3620"/>
                  </a:cubicBezTo>
                  <a:cubicBezTo>
                    <a:pt x="3977" y="3655"/>
                    <a:pt x="3965" y="3703"/>
                    <a:pt x="3977" y="3739"/>
                  </a:cubicBezTo>
                  <a:lnTo>
                    <a:pt x="4013" y="4739"/>
                  </a:lnTo>
                  <a:lnTo>
                    <a:pt x="3108" y="4310"/>
                  </a:lnTo>
                  <a:cubicBezTo>
                    <a:pt x="3084" y="4298"/>
                    <a:pt x="3037" y="4298"/>
                    <a:pt x="2989" y="4298"/>
                  </a:cubicBezTo>
                  <a:cubicBezTo>
                    <a:pt x="2810" y="4346"/>
                    <a:pt x="2620" y="4370"/>
                    <a:pt x="2441" y="4370"/>
                  </a:cubicBezTo>
                  <a:cubicBezTo>
                    <a:pt x="1787" y="4370"/>
                    <a:pt x="1155" y="4036"/>
                    <a:pt x="774" y="3477"/>
                  </a:cubicBezTo>
                  <a:cubicBezTo>
                    <a:pt x="477" y="3024"/>
                    <a:pt x="370" y="2489"/>
                    <a:pt x="477" y="1965"/>
                  </a:cubicBezTo>
                  <a:cubicBezTo>
                    <a:pt x="584" y="1453"/>
                    <a:pt x="882" y="988"/>
                    <a:pt x="1322" y="691"/>
                  </a:cubicBezTo>
                  <a:cubicBezTo>
                    <a:pt x="1632" y="477"/>
                    <a:pt x="2013" y="357"/>
                    <a:pt x="2382" y="346"/>
                  </a:cubicBezTo>
                  <a:cubicBezTo>
                    <a:pt x="2465" y="346"/>
                    <a:pt x="2549" y="274"/>
                    <a:pt x="2549" y="167"/>
                  </a:cubicBezTo>
                  <a:cubicBezTo>
                    <a:pt x="2549" y="84"/>
                    <a:pt x="2465" y="0"/>
                    <a:pt x="2370" y="0"/>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9"/>
            <p:cNvSpPr/>
            <p:nvPr/>
          </p:nvSpPr>
          <p:spPr>
            <a:xfrm>
              <a:off x="3135518" y="2038077"/>
              <a:ext cx="28322" cy="54363"/>
            </a:xfrm>
            <a:custGeom>
              <a:rect b="b" l="l" r="r" t="t"/>
              <a:pathLst>
                <a:path extrusionOk="0" h="1716" w="894">
                  <a:moveTo>
                    <a:pt x="179" y="1"/>
                  </a:moveTo>
                  <a:cubicBezTo>
                    <a:pt x="84" y="1"/>
                    <a:pt x="12" y="84"/>
                    <a:pt x="12" y="167"/>
                  </a:cubicBezTo>
                  <a:cubicBezTo>
                    <a:pt x="12" y="263"/>
                    <a:pt x="84" y="334"/>
                    <a:pt x="179" y="334"/>
                  </a:cubicBezTo>
                  <a:lnTo>
                    <a:pt x="262" y="334"/>
                  </a:lnTo>
                  <a:lnTo>
                    <a:pt x="262" y="1394"/>
                  </a:lnTo>
                  <a:lnTo>
                    <a:pt x="155" y="1394"/>
                  </a:lnTo>
                  <a:cubicBezTo>
                    <a:pt x="72" y="1394"/>
                    <a:pt x="0" y="1465"/>
                    <a:pt x="0" y="1549"/>
                  </a:cubicBezTo>
                  <a:cubicBezTo>
                    <a:pt x="0" y="1644"/>
                    <a:pt x="72" y="1715"/>
                    <a:pt x="155" y="1715"/>
                  </a:cubicBezTo>
                  <a:lnTo>
                    <a:pt x="727" y="1715"/>
                  </a:lnTo>
                  <a:cubicBezTo>
                    <a:pt x="810" y="1715"/>
                    <a:pt x="893" y="1644"/>
                    <a:pt x="893" y="1549"/>
                  </a:cubicBezTo>
                  <a:cubicBezTo>
                    <a:pt x="893" y="1465"/>
                    <a:pt x="834" y="1394"/>
                    <a:pt x="727" y="1394"/>
                  </a:cubicBezTo>
                  <a:lnTo>
                    <a:pt x="608" y="1394"/>
                  </a:lnTo>
                  <a:lnTo>
                    <a:pt x="608" y="167"/>
                  </a:lnTo>
                  <a:cubicBezTo>
                    <a:pt x="608" y="84"/>
                    <a:pt x="536" y="1"/>
                    <a:pt x="441"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9"/>
            <p:cNvSpPr/>
            <p:nvPr/>
          </p:nvSpPr>
          <p:spPr>
            <a:xfrm>
              <a:off x="3138908" y="2021096"/>
              <a:ext cx="16252" cy="16252"/>
            </a:xfrm>
            <a:custGeom>
              <a:rect b="b" l="l" r="r" t="t"/>
              <a:pathLst>
                <a:path extrusionOk="0" h="513" w="513">
                  <a:moveTo>
                    <a:pt x="262" y="1"/>
                  </a:moveTo>
                  <a:cubicBezTo>
                    <a:pt x="131" y="1"/>
                    <a:pt x="0" y="120"/>
                    <a:pt x="0" y="263"/>
                  </a:cubicBezTo>
                  <a:cubicBezTo>
                    <a:pt x="0" y="394"/>
                    <a:pt x="120" y="513"/>
                    <a:pt x="262" y="513"/>
                  </a:cubicBezTo>
                  <a:cubicBezTo>
                    <a:pt x="393" y="513"/>
                    <a:pt x="512" y="394"/>
                    <a:pt x="512" y="263"/>
                  </a:cubicBezTo>
                  <a:cubicBezTo>
                    <a:pt x="512" y="120"/>
                    <a:pt x="393" y="1"/>
                    <a:pt x="262" y="1"/>
                  </a:cubicBezTo>
                  <a:close/>
                </a:path>
              </a:pathLst>
            </a:custGeom>
            <a:solidFill>
              <a:srgbClr val="3779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0" name="Google Shape;570;p9"/>
          <p:cNvSpPr/>
          <p:nvPr/>
        </p:nvSpPr>
        <p:spPr>
          <a:xfrm>
            <a:off x="6553200" y="2130425"/>
            <a:ext cx="533400" cy="304800"/>
          </a:xfrm>
          <a:prstGeom prst="rightArrow">
            <a:avLst>
              <a:gd fmla="val 50000" name="adj1"/>
              <a:gd fmla="val 50000" name="adj2"/>
            </a:avLst>
          </a:prstGeom>
          <a:solidFill>
            <a:schemeClr val="accent1"/>
          </a:solidFill>
          <a:ln cap="flat" cmpd="sng" w="25400">
            <a:solidFill>
              <a:srgbClr val="478C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inical Case 06-2019">
  <a:themeElements>
    <a:clrScheme name="Simple Light">
      <a:dk1>
        <a:srgbClr val="4AA276"/>
      </a:dk1>
      <a:lt1>
        <a:srgbClr val="FFFFFF"/>
      </a:lt1>
      <a:dk2>
        <a:srgbClr val="595959"/>
      </a:dk2>
      <a:lt2>
        <a:srgbClr val="EEEEEE"/>
      </a:lt2>
      <a:accent1>
        <a:srgbClr val="62C090"/>
      </a:accent1>
      <a:accent2>
        <a:srgbClr val="F7A68E"/>
      </a:accent2>
      <a:accent3>
        <a:srgbClr val="0A2E4E"/>
      </a:accent3>
      <a:accent4>
        <a:srgbClr val="ED3024"/>
      </a:accent4>
      <a:accent5>
        <a:srgbClr val="D1D1D1"/>
      </a:accent5>
      <a:accent6>
        <a:srgbClr val="F3E0A0"/>
      </a:accent6>
      <a:hlink>
        <a:srgbClr val="4AA27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2021-09-22T16:51:00Z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1033-11.2.0.10224</vt:lpwstr>
  </property>
</Properties>
</file>