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27"/>
  </p:notesMasterIdLst>
  <p:handoutMasterIdLst>
    <p:handoutMasterId r:id="rId28"/>
  </p:handoutMasterIdLst>
  <p:sldIdLst>
    <p:sldId id="267" r:id="rId2"/>
    <p:sldId id="268" r:id="rId3"/>
    <p:sldId id="270" r:id="rId4"/>
    <p:sldId id="346" r:id="rId5"/>
    <p:sldId id="285" r:id="rId6"/>
    <p:sldId id="337" r:id="rId7"/>
    <p:sldId id="355" r:id="rId8"/>
    <p:sldId id="356" r:id="rId9"/>
    <p:sldId id="357" r:id="rId10"/>
    <p:sldId id="358" r:id="rId11"/>
    <p:sldId id="359" r:id="rId12"/>
    <p:sldId id="361" r:id="rId13"/>
    <p:sldId id="373" r:id="rId14"/>
    <p:sldId id="360" r:id="rId15"/>
    <p:sldId id="362" r:id="rId16"/>
    <p:sldId id="265" r:id="rId17"/>
    <p:sldId id="368" r:id="rId18"/>
    <p:sldId id="273" r:id="rId19"/>
    <p:sldId id="369" r:id="rId20"/>
    <p:sldId id="363" r:id="rId21"/>
    <p:sldId id="365" r:id="rId22"/>
    <p:sldId id="366" r:id="rId23"/>
    <p:sldId id="367" r:id="rId24"/>
    <p:sldId id="371" r:id="rId25"/>
    <p:sldId id="37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149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00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2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6" d="100"/>
          <a:sy n="56" d="100"/>
        </p:scale>
        <p:origin x="285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F434D-3933-4908-A2DA-0BEF6432F240}" type="datetimeFigureOut">
              <a:rPr lang="en-US" smtClean="0"/>
              <a:t>10/21/23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3FB91-E21A-4AB1-8496-0D654D751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99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1A7BE-B918-43B7-9A33-0310D1AD7404}" type="datetimeFigureOut">
              <a:rPr lang="en-US" smtClean="0"/>
              <a:t>10/21/23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4A2FD-2F96-43F4-BDF6-599CB620E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98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89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569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645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44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903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939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221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3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177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33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10/21/23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03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10/21/23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319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10/21/23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879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2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498902" y="831902"/>
            <a:ext cx="5194194" cy="5194194"/>
          </a:xfrm>
          <a:custGeom>
            <a:avLst/>
            <a:gdLst>
              <a:gd name="connsiteX0" fmla="*/ 2607297 w 5194194"/>
              <a:gd name="connsiteY0" fmla="*/ 13 h 5194194"/>
              <a:gd name="connsiteX1" fmla="*/ 3731706 w 5194194"/>
              <a:gd name="connsiteY1" fmla="*/ 470940 h 5194194"/>
              <a:gd name="connsiteX2" fmla="*/ 4732101 w 5194194"/>
              <a:gd name="connsiteY2" fmla="*/ 1479224 h 5194194"/>
              <a:gd name="connsiteX3" fmla="*/ 4723255 w 5194194"/>
              <a:gd name="connsiteY3" fmla="*/ 3731706 h 5194194"/>
              <a:gd name="connsiteX4" fmla="*/ 3714972 w 5194194"/>
              <a:gd name="connsiteY4" fmla="*/ 4732101 h 5194194"/>
              <a:gd name="connsiteX5" fmla="*/ 1462489 w 5194194"/>
              <a:gd name="connsiteY5" fmla="*/ 4723255 h 5194194"/>
              <a:gd name="connsiteX6" fmla="*/ 462094 w 5194194"/>
              <a:gd name="connsiteY6" fmla="*/ 3714972 h 5194194"/>
              <a:gd name="connsiteX7" fmla="*/ 470941 w 5194194"/>
              <a:gd name="connsiteY7" fmla="*/ 1462489 h 5194194"/>
              <a:gd name="connsiteX8" fmla="*/ 1479224 w 5194194"/>
              <a:gd name="connsiteY8" fmla="*/ 462094 h 5194194"/>
              <a:gd name="connsiteX9" fmla="*/ 2607297 w 5194194"/>
              <a:gd name="connsiteY9" fmla="*/ 13 h 519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94194" h="5194194">
                <a:moveTo>
                  <a:pt x="2607297" y="13"/>
                </a:moveTo>
                <a:cubicBezTo>
                  <a:pt x="3014916" y="1614"/>
                  <a:pt x="3421925" y="158716"/>
                  <a:pt x="3731706" y="470940"/>
                </a:cubicBezTo>
                <a:lnTo>
                  <a:pt x="4732101" y="1479224"/>
                </a:lnTo>
                <a:cubicBezTo>
                  <a:pt x="5351664" y="2103672"/>
                  <a:pt x="5347704" y="3112143"/>
                  <a:pt x="4723255" y="3731706"/>
                </a:cubicBezTo>
                <a:lnTo>
                  <a:pt x="3714972" y="4732101"/>
                </a:lnTo>
                <a:cubicBezTo>
                  <a:pt x="3090523" y="5351664"/>
                  <a:pt x="2082052" y="5347704"/>
                  <a:pt x="1462489" y="4723255"/>
                </a:cubicBezTo>
                <a:lnTo>
                  <a:pt x="462094" y="3714972"/>
                </a:lnTo>
                <a:cubicBezTo>
                  <a:pt x="-157469" y="3090523"/>
                  <a:pt x="-153508" y="2082052"/>
                  <a:pt x="470941" y="1462489"/>
                </a:cubicBezTo>
                <a:lnTo>
                  <a:pt x="1479224" y="462094"/>
                </a:lnTo>
                <a:cubicBezTo>
                  <a:pt x="1791448" y="152313"/>
                  <a:pt x="2199678" y="-1588"/>
                  <a:pt x="2607297" y="1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36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83318" y="-1494744"/>
            <a:ext cx="2976563" cy="29749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83317" y="1887084"/>
            <a:ext cx="2976563" cy="29749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83316" y="5268912"/>
            <a:ext cx="2976563" cy="29749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79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9600" y="692943"/>
            <a:ext cx="6392334" cy="54721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11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6330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007106" y="509449"/>
            <a:ext cx="2238822" cy="2238822"/>
          </a:xfrm>
          <a:custGeom>
            <a:avLst/>
            <a:gdLst>
              <a:gd name="connsiteX0" fmla="*/ 1568754 w 3164411"/>
              <a:gd name="connsiteY0" fmla="*/ 35 h 3164411"/>
              <a:gd name="connsiteX1" fmla="*/ 2242719 w 3164411"/>
              <a:gd name="connsiteY1" fmla="*/ 272511 h 3164411"/>
              <a:gd name="connsiteX2" fmla="*/ 2880481 w 3164411"/>
              <a:gd name="connsiteY2" fmla="*/ 899519 h 3164411"/>
              <a:gd name="connsiteX3" fmla="*/ 2891901 w 3164411"/>
              <a:gd name="connsiteY3" fmla="*/ 2242719 h 3164411"/>
              <a:gd name="connsiteX4" fmla="*/ 2264893 w 3164411"/>
              <a:gd name="connsiteY4" fmla="*/ 2880481 h 3164411"/>
              <a:gd name="connsiteX5" fmla="*/ 921693 w 3164411"/>
              <a:gd name="connsiteY5" fmla="*/ 2891901 h 3164411"/>
              <a:gd name="connsiteX6" fmla="*/ 283931 w 3164411"/>
              <a:gd name="connsiteY6" fmla="*/ 2264893 h 3164411"/>
              <a:gd name="connsiteX7" fmla="*/ 272511 w 3164411"/>
              <a:gd name="connsiteY7" fmla="*/ 921693 h 3164411"/>
              <a:gd name="connsiteX8" fmla="*/ 899519 w 3164411"/>
              <a:gd name="connsiteY8" fmla="*/ 283931 h 3164411"/>
              <a:gd name="connsiteX9" fmla="*/ 1568754 w 3164411"/>
              <a:gd name="connsiteY9" fmla="*/ 35 h 3164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64411" h="3164411">
                <a:moveTo>
                  <a:pt x="1568754" y="35"/>
                </a:moveTo>
                <a:cubicBezTo>
                  <a:pt x="1811825" y="-2031"/>
                  <a:pt x="2055685" y="88631"/>
                  <a:pt x="2242719" y="272511"/>
                </a:cubicBezTo>
                <a:lnTo>
                  <a:pt x="2880481" y="899519"/>
                </a:lnTo>
                <a:cubicBezTo>
                  <a:pt x="3254549" y="1267280"/>
                  <a:pt x="3259662" y="1868651"/>
                  <a:pt x="2891901" y="2242719"/>
                </a:cubicBezTo>
                <a:lnTo>
                  <a:pt x="2264893" y="2880481"/>
                </a:lnTo>
                <a:cubicBezTo>
                  <a:pt x="1897132" y="3254549"/>
                  <a:pt x="1295761" y="3259662"/>
                  <a:pt x="921693" y="2891901"/>
                </a:cubicBezTo>
                <a:lnTo>
                  <a:pt x="283931" y="2264893"/>
                </a:lnTo>
                <a:cubicBezTo>
                  <a:pt x="-90137" y="1897132"/>
                  <a:pt x="-95250" y="1295761"/>
                  <a:pt x="272511" y="921693"/>
                </a:cubicBezTo>
                <a:lnTo>
                  <a:pt x="899519" y="283931"/>
                </a:lnTo>
                <a:cubicBezTo>
                  <a:pt x="1083400" y="96897"/>
                  <a:pt x="1325683" y="2102"/>
                  <a:pt x="1568754" y="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4481111" y="509450"/>
            <a:ext cx="2238822" cy="2238822"/>
          </a:xfrm>
          <a:custGeom>
            <a:avLst/>
            <a:gdLst>
              <a:gd name="connsiteX0" fmla="*/ 1568754 w 3164411"/>
              <a:gd name="connsiteY0" fmla="*/ 35 h 3164411"/>
              <a:gd name="connsiteX1" fmla="*/ 2242719 w 3164411"/>
              <a:gd name="connsiteY1" fmla="*/ 272511 h 3164411"/>
              <a:gd name="connsiteX2" fmla="*/ 2880481 w 3164411"/>
              <a:gd name="connsiteY2" fmla="*/ 899519 h 3164411"/>
              <a:gd name="connsiteX3" fmla="*/ 2891901 w 3164411"/>
              <a:gd name="connsiteY3" fmla="*/ 2242719 h 3164411"/>
              <a:gd name="connsiteX4" fmla="*/ 2264893 w 3164411"/>
              <a:gd name="connsiteY4" fmla="*/ 2880481 h 3164411"/>
              <a:gd name="connsiteX5" fmla="*/ 921693 w 3164411"/>
              <a:gd name="connsiteY5" fmla="*/ 2891901 h 3164411"/>
              <a:gd name="connsiteX6" fmla="*/ 283931 w 3164411"/>
              <a:gd name="connsiteY6" fmla="*/ 2264893 h 3164411"/>
              <a:gd name="connsiteX7" fmla="*/ 272511 w 3164411"/>
              <a:gd name="connsiteY7" fmla="*/ 921693 h 3164411"/>
              <a:gd name="connsiteX8" fmla="*/ 899519 w 3164411"/>
              <a:gd name="connsiteY8" fmla="*/ 283931 h 3164411"/>
              <a:gd name="connsiteX9" fmla="*/ 1568754 w 3164411"/>
              <a:gd name="connsiteY9" fmla="*/ 35 h 3164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64411" h="3164411">
                <a:moveTo>
                  <a:pt x="1568754" y="35"/>
                </a:moveTo>
                <a:cubicBezTo>
                  <a:pt x="1811825" y="-2031"/>
                  <a:pt x="2055685" y="88631"/>
                  <a:pt x="2242719" y="272511"/>
                </a:cubicBezTo>
                <a:lnTo>
                  <a:pt x="2880481" y="899519"/>
                </a:lnTo>
                <a:cubicBezTo>
                  <a:pt x="3254549" y="1267280"/>
                  <a:pt x="3259662" y="1868651"/>
                  <a:pt x="2891901" y="2242719"/>
                </a:cubicBezTo>
                <a:lnTo>
                  <a:pt x="2264893" y="2880481"/>
                </a:lnTo>
                <a:cubicBezTo>
                  <a:pt x="1897132" y="3254549"/>
                  <a:pt x="1295761" y="3259662"/>
                  <a:pt x="921693" y="2891901"/>
                </a:cubicBezTo>
                <a:lnTo>
                  <a:pt x="283931" y="2264893"/>
                </a:lnTo>
                <a:cubicBezTo>
                  <a:pt x="-90137" y="1897132"/>
                  <a:pt x="-95250" y="1295761"/>
                  <a:pt x="272511" y="921693"/>
                </a:cubicBezTo>
                <a:lnTo>
                  <a:pt x="899519" y="283931"/>
                </a:lnTo>
                <a:cubicBezTo>
                  <a:pt x="1083400" y="96897"/>
                  <a:pt x="1325683" y="2102"/>
                  <a:pt x="1568754" y="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1072241" y="3653255"/>
            <a:ext cx="2238822" cy="2238822"/>
          </a:xfrm>
          <a:custGeom>
            <a:avLst/>
            <a:gdLst>
              <a:gd name="connsiteX0" fmla="*/ 1568754 w 3164411"/>
              <a:gd name="connsiteY0" fmla="*/ 35 h 3164411"/>
              <a:gd name="connsiteX1" fmla="*/ 2242719 w 3164411"/>
              <a:gd name="connsiteY1" fmla="*/ 272511 h 3164411"/>
              <a:gd name="connsiteX2" fmla="*/ 2880481 w 3164411"/>
              <a:gd name="connsiteY2" fmla="*/ 899519 h 3164411"/>
              <a:gd name="connsiteX3" fmla="*/ 2891901 w 3164411"/>
              <a:gd name="connsiteY3" fmla="*/ 2242719 h 3164411"/>
              <a:gd name="connsiteX4" fmla="*/ 2264893 w 3164411"/>
              <a:gd name="connsiteY4" fmla="*/ 2880481 h 3164411"/>
              <a:gd name="connsiteX5" fmla="*/ 921693 w 3164411"/>
              <a:gd name="connsiteY5" fmla="*/ 2891901 h 3164411"/>
              <a:gd name="connsiteX6" fmla="*/ 283931 w 3164411"/>
              <a:gd name="connsiteY6" fmla="*/ 2264893 h 3164411"/>
              <a:gd name="connsiteX7" fmla="*/ 272511 w 3164411"/>
              <a:gd name="connsiteY7" fmla="*/ 921693 h 3164411"/>
              <a:gd name="connsiteX8" fmla="*/ 899519 w 3164411"/>
              <a:gd name="connsiteY8" fmla="*/ 283931 h 3164411"/>
              <a:gd name="connsiteX9" fmla="*/ 1568754 w 3164411"/>
              <a:gd name="connsiteY9" fmla="*/ 35 h 3164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64411" h="3164411">
                <a:moveTo>
                  <a:pt x="1568754" y="35"/>
                </a:moveTo>
                <a:cubicBezTo>
                  <a:pt x="1811825" y="-2031"/>
                  <a:pt x="2055685" y="88631"/>
                  <a:pt x="2242719" y="272511"/>
                </a:cubicBezTo>
                <a:lnTo>
                  <a:pt x="2880481" y="899519"/>
                </a:lnTo>
                <a:cubicBezTo>
                  <a:pt x="3254549" y="1267280"/>
                  <a:pt x="3259662" y="1868651"/>
                  <a:pt x="2891901" y="2242719"/>
                </a:cubicBezTo>
                <a:lnTo>
                  <a:pt x="2264893" y="2880481"/>
                </a:lnTo>
                <a:cubicBezTo>
                  <a:pt x="1897132" y="3254549"/>
                  <a:pt x="1295761" y="3259662"/>
                  <a:pt x="921693" y="2891901"/>
                </a:cubicBezTo>
                <a:lnTo>
                  <a:pt x="283931" y="2264893"/>
                </a:lnTo>
                <a:cubicBezTo>
                  <a:pt x="-90137" y="1897132"/>
                  <a:pt x="-95250" y="1295761"/>
                  <a:pt x="272511" y="921693"/>
                </a:cubicBezTo>
                <a:lnTo>
                  <a:pt x="899519" y="283931"/>
                </a:lnTo>
                <a:cubicBezTo>
                  <a:pt x="1083400" y="96897"/>
                  <a:pt x="1325683" y="2102"/>
                  <a:pt x="1568754" y="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4415978" y="3653255"/>
            <a:ext cx="2238822" cy="2238822"/>
          </a:xfrm>
          <a:custGeom>
            <a:avLst/>
            <a:gdLst>
              <a:gd name="connsiteX0" fmla="*/ 1568754 w 3164411"/>
              <a:gd name="connsiteY0" fmla="*/ 35 h 3164411"/>
              <a:gd name="connsiteX1" fmla="*/ 2242719 w 3164411"/>
              <a:gd name="connsiteY1" fmla="*/ 272511 h 3164411"/>
              <a:gd name="connsiteX2" fmla="*/ 2880481 w 3164411"/>
              <a:gd name="connsiteY2" fmla="*/ 899519 h 3164411"/>
              <a:gd name="connsiteX3" fmla="*/ 2891901 w 3164411"/>
              <a:gd name="connsiteY3" fmla="*/ 2242719 h 3164411"/>
              <a:gd name="connsiteX4" fmla="*/ 2264893 w 3164411"/>
              <a:gd name="connsiteY4" fmla="*/ 2880481 h 3164411"/>
              <a:gd name="connsiteX5" fmla="*/ 921693 w 3164411"/>
              <a:gd name="connsiteY5" fmla="*/ 2891901 h 3164411"/>
              <a:gd name="connsiteX6" fmla="*/ 283931 w 3164411"/>
              <a:gd name="connsiteY6" fmla="*/ 2264893 h 3164411"/>
              <a:gd name="connsiteX7" fmla="*/ 272511 w 3164411"/>
              <a:gd name="connsiteY7" fmla="*/ 921693 h 3164411"/>
              <a:gd name="connsiteX8" fmla="*/ 899519 w 3164411"/>
              <a:gd name="connsiteY8" fmla="*/ 283931 h 3164411"/>
              <a:gd name="connsiteX9" fmla="*/ 1568754 w 3164411"/>
              <a:gd name="connsiteY9" fmla="*/ 35 h 3164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64411" h="3164411">
                <a:moveTo>
                  <a:pt x="1568754" y="35"/>
                </a:moveTo>
                <a:cubicBezTo>
                  <a:pt x="1811825" y="-2031"/>
                  <a:pt x="2055685" y="88631"/>
                  <a:pt x="2242719" y="272511"/>
                </a:cubicBezTo>
                <a:lnTo>
                  <a:pt x="2880481" y="899519"/>
                </a:lnTo>
                <a:cubicBezTo>
                  <a:pt x="3254549" y="1267280"/>
                  <a:pt x="3259662" y="1868651"/>
                  <a:pt x="2891901" y="2242719"/>
                </a:cubicBezTo>
                <a:lnTo>
                  <a:pt x="2264893" y="2880481"/>
                </a:lnTo>
                <a:cubicBezTo>
                  <a:pt x="1897132" y="3254549"/>
                  <a:pt x="1295761" y="3259662"/>
                  <a:pt x="921693" y="2891901"/>
                </a:cubicBezTo>
                <a:lnTo>
                  <a:pt x="283931" y="2264893"/>
                </a:lnTo>
                <a:cubicBezTo>
                  <a:pt x="-90137" y="1897132"/>
                  <a:pt x="-95250" y="1295761"/>
                  <a:pt x="272511" y="921693"/>
                </a:cubicBezTo>
                <a:lnTo>
                  <a:pt x="899519" y="283931"/>
                </a:lnTo>
                <a:cubicBezTo>
                  <a:pt x="1083400" y="96897"/>
                  <a:pt x="1325683" y="2102"/>
                  <a:pt x="1568754" y="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39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8473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90640" y="476965"/>
            <a:ext cx="11010720" cy="369579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3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10/21/23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18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10/21/23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2265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10/21/23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754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10/21/23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501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10/21/23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59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10/21/23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37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10/21/23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037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10/21/23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765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10/21/23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391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  <p:sldLayoutId id="2147483749" r:id="rId18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Pathology" TargetMode="External"/><Relationship Id="rId3" Type="http://schemas.openxmlformats.org/officeDocument/2006/relationships/hyperlink" Target="https://en.wikipedia.org/wiki/Laceration" TargetMode="External"/><Relationship Id="rId7" Type="http://schemas.openxmlformats.org/officeDocument/2006/relationships/hyperlink" Target="https://en.wikipedia.org/wiki/Physical_trauma" TargetMode="External"/><Relationship Id="rId12" Type="http://schemas.openxmlformats.org/officeDocument/2006/relationships/image" Target="../media/image2.jpg"/><Relationship Id="rId2" Type="http://schemas.openxmlformats.org/officeDocument/2006/relationships/hyperlink" Target="https://en.wikipedia.org/wiki/Injury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en.wikipedia.org/wiki/Bruise" TargetMode="External"/><Relationship Id="rId11" Type="http://schemas.openxmlformats.org/officeDocument/2006/relationships/hyperlink" Target="https://en.wikipedia.org/wiki/Wound_healing" TargetMode="External"/><Relationship Id="rId5" Type="http://schemas.openxmlformats.org/officeDocument/2006/relationships/hyperlink" Target="https://en.wikipedia.org/wiki/Skin" TargetMode="External"/><Relationship Id="rId10" Type="http://schemas.openxmlformats.org/officeDocument/2006/relationships/hyperlink" Target="https://en.wikipedia.org/wiki/Healing" TargetMode="External"/><Relationship Id="rId4" Type="http://schemas.openxmlformats.org/officeDocument/2006/relationships/hyperlink" Target="https://en.wikipedia.org/wiki/Puncture_wound" TargetMode="External"/><Relationship Id="rId9" Type="http://schemas.openxmlformats.org/officeDocument/2006/relationships/hyperlink" Target="https://en.wikipedia.org/wiki/Epidermi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17423" y="1402080"/>
            <a:ext cx="3971932" cy="401288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lIns="182880" tIns="182880" rIns="182880" bIns="18288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kern="1200" cap="all" spc="20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Negative pressure wound therapy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89260" y="3122258"/>
            <a:ext cx="6047062" cy="2917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Supervised by: Dr. Mohammad Asim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Aideh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  <a:p>
            <a:pPr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Done by : Rumayssa Ibrahim ,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Shaimaa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Almukahal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2120E7-7A98-7091-9C0C-5C7E3A3C2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416" y="383819"/>
            <a:ext cx="6294522" cy="3288772"/>
          </a:xfrm>
          <a:prstGeom prst="rect">
            <a:avLst/>
          </a:prstGeom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0965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Hexagon 43"/>
          <p:cNvSpPr/>
          <p:nvPr/>
        </p:nvSpPr>
        <p:spPr>
          <a:xfrm rot="16200000">
            <a:off x="385886" y="594853"/>
            <a:ext cx="1151784" cy="1109582"/>
          </a:xfrm>
          <a:prstGeom prst="hex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8234" y="734144"/>
            <a:ext cx="367088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5400" dirty="0">
                <a:latin typeface="Castellar" panose="020A0402060406010301" pitchFamily="18" charset="0"/>
                <a:ea typeface="Lato Bold" panose="020F0502020204030203" pitchFamily="34" charset="0"/>
                <a:cs typeface="Lato Bold" panose="020F0502020204030203" pitchFamily="34" charset="0"/>
              </a:rPr>
              <a:t>2</a:t>
            </a:r>
            <a:endParaRPr lang="en-US" sz="5400" dirty="0">
              <a:latin typeface="Castellar" panose="020A0402060406010301" pitchFamily="18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8902" y="573751"/>
            <a:ext cx="94190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Burns : burn wounds may benefit from NPWT by reducing </a:t>
            </a:r>
            <a:r>
              <a:rPr lang="en-GB" sz="2400" b="1" dirty="0" err="1"/>
              <a:t>edema</a:t>
            </a:r>
            <a:r>
              <a:rPr lang="en-GB" sz="2400" b="1" dirty="0"/>
              <a:t> formation and increasing perfusion thus NPWT prevent the progression of partial thickness burn injuries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68" y="2119140"/>
            <a:ext cx="11630722" cy="452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228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Hexagon 43"/>
          <p:cNvSpPr/>
          <p:nvPr/>
        </p:nvSpPr>
        <p:spPr>
          <a:xfrm rot="16200000">
            <a:off x="385886" y="594853"/>
            <a:ext cx="1151784" cy="1109582"/>
          </a:xfrm>
          <a:prstGeom prst="hex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8234" y="734144"/>
            <a:ext cx="367088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5400" dirty="0">
                <a:latin typeface="Castellar" panose="020A0402060406010301" pitchFamily="18" charset="0"/>
                <a:ea typeface="Lato Bold" panose="020F0502020204030203" pitchFamily="34" charset="0"/>
                <a:cs typeface="Lato Bold" panose="020F0502020204030203" pitchFamily="34" charset="0"/>
              </a:rPr>
              <a:t>3</a:t>
            </a:r>
            <a:endParaRPr lang="en-US" sz="5400" dirty="0">
              <a:latin typeface="Castellar" panose="020A0402060406010301" pitchFamily="18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83838" y="441756"/>
            <a:ext cx="941906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Traumatic and surgical wounds : </a:t>
            </a:r>
          </a:p>
          <a:p>
            <a:r>
              <a:rPr lang="en-GB" sz="2800" b="1" dirty="0"/>
              <a:t>NPWT might be </a:t>
            </a:r>
            <a:r>
              <a:rPr lang="en-GB" sz="2800" b="1" dirty="0" err="1"/>
              <a:t>usful</a:t>
            </a:r>
            <a:r>
              <a:rPr lang="en-GB" sz="2800" b="1" dirty="0"/>
              <a:t> in the healing of traumatic and postoperative wounds </a:t>
            </a:r>
          </a:p>
          <a:p>
            <a:r>
              <a:rPr lang="en-GB" sz="2800" b="1" dirty="0"/>
              <a:t>One review concluded that NPWT has potential to reduce infections after </a:t>
            </a:r>
            <a:r>
              <a:rPr lang="en-GB" sz="2800" b="1" dirty="0" err="1"/>
              <a:t>Surgary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71" y="2688525"/>
            <a:ext cx="11842595" cy="399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63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Hexagon 43"/>
          <p:cNvSpPr/>
          <p:nvPr/>
        </p:nvSpPr>
        <p:spPr>
          <a:xfrm rot="16200000">
            <a:off x="385886" y="594853"/>
            <a:ext cx="1151784" cy="1109582"/>
          </a:xfrm>
          <a:prstGeom prst="hex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8234" y="734144"/>
            <a:ext cx="397545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5400" dirty="0">
                <a:latin typeface="Castellar" panose="020A0402060406010301" pitchFamily="18" charset="0"/>
                <a:ea typeface="Lato Bold" panose="020F0502020204030203" pitchFamily="34" charset="0"/>
                <a:cs typeface="Lato Bold" panose="020F0502020204030203" pitchFamily="34" charset="0"/>
              </a:rPr>
              <a:t>4</a:t>
            </a:r>
            <a:endParaRPr lang="en-US" sz="5400" dirty="0">
              <a:latin typeface="Castellar" panose="020A0402060406010301" pitchFamily="18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45805" y="410979"/>
            <a:ext cx="97679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pressure ulcer :</a:t>
            </a:r>
          </a:p>
          <a:p>
            <a:r>
              <a:rPr lang="en-GB" sz="2400" b="1" dirty="0"/>
              <a:t>Pressure ulcer are sore skin spots caused by continuous pressure.</a:t>
            </a:r>
          </a:p>
          <a:p>
            <a:r>
              <a:rPr lang="en-GB" sz="2400" b="1" dirty="0"/>
              <a:t>NPWT may be suitable treatment option in. Some cases</a:t>
            </a:r>
          </a:p>
          <a:p>
            <a:r>
              <a:rPr lang="en-GB" sz="2400" b="1" dirty="0"/>
              <a:t>One study trusted source looked at the use of this therapy to heal patients ulcer. Using NPWT healed the ulcer in 6 weeks at half the cost of reconstructive </a:t>
            </a:r>
            <a:r>
              <a:rPr lang="en-GB" sz="2400" b="1" dirty="0" err="1"/>
              <a:t>surgary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15" y="2879696"/>
            <a:ext cx="11340791" cy="364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28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81308" y="539529"/>
            <a:ext cx="99914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chemeClr val="accent2">
                    <a:lumMod val="75000"/>
                  </a:schemeClr>
                </a:solidFill>
                <a:latin typeface="Abadi" panose="020B0604020104020204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Types of wound not suitable for 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  <a:latin typeface="Abadi" panose="020B0604020104020204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npwt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  <a:latin typeface="Abadi" panose="020B0604020104020204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544901" y="2951946"/>
            <a:ext cx="94278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NPWT is suitable for wide range of wound some types of wounds aren't suitable for NPWT these include :</a:t>
            </a:r>
          </a:p>
        </p:txBody>
      </p:sp>
    </p:spTree>
    <p:extLst>
      <p:ext uri="{BB962C8B-B14F-4D97-AF65-F5344CB8AC3E}">
        <p14:creationId xmlns:p14="http://schemas.microsoft.com/office/powerpoint/2010/main" val="334407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Hexagon 43"/>
          <p:cNvSpPr/>
          <p:nvPr/>
        </p:nvSpPr>
        <p:spPr>
          <a:xfrm rot="16200000">
            <a:off x="580133" y="501372"/>
            <a:ext cx="565809" cy="552018"/>
          </a:xfrm>
          <a:prstGeom prst="hex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 Light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6243" y="515771"/>
            <a:ext cx="94190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Wound near joints that may be reopen with limb </a:t>
            </a:r>
            <a:r>
              <a:rPr lang="en-GB" sz="2800" b="1" dirty="0" err="1"/>
              <a:t>movment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74063" y="552455"/>
            <a:ext cx="24532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200" dirty="0">
                <a:latin typeface="Castellar" panose="020A0402060406010301" pitchFamily="18" charset="0"/>
                <a:ea typeface="Lato Bold" panose="020F0502020204030203" pitchFamily="34" charset="0"/>
                <a:cs typeface="Lato Bold" panose="020F0502020204030203" pitchFamily="34" charset="0"/>
              </a:rPr>
              <a:t>1</a:t>
            </a:r>
            <a:endParaRPr lang="en-US" sz="3200" dirty="0">
              <a:latin typeface="Castellar" panose="020A0402060406010301" pitchFamily="18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72" y="1576891"/>
            <a:ext cx="3302000" cy="2463800"/>
          </a:xfrm>
          <a:prstGeom prst="rect">
            <a:avLst/>
          </a:prstGeom>
        </p:spPr>
      </p:pic>
      <p:sp>
        <p:nvSpPr>
          <p:cNvPr id="8" name="Hexagon 7"/>
          <p:cNvSpPr/>
          <p:nvPr/>
        </p:nvSpPr>
        <p:spPr>
          <a:xfrm rot="16200000">
            <a:off x="491158" y="4179375"/>
            <a:ext cx="565809" cy="552018"/>
          </a:xfrm>
          <a:prstGeom prst="hex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9246" y="4203164"/>
            <a:ext cx="24532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200" dirty="0">
                <a:latin typeface="Castellar" panose="020A0402060406010301" pitchFamily="18" charset="0"/>
                <a:ea typeface="Lato Bold" panose="020F0502020204030203" pitchFamily="34" charset="0"/>
                <a:cs typeface="Lato Bold" panose="020F0502020204030203" pitchFamily="34" charset="0"/>
              </a:rPr>
              <a:t>2</a:t>
            </a:r>
            <a:endParaRPr lang="en-US" sz="3200" dirty="0">
              <a:latin typeface="Castellar" panose="020A0402060406010301" pitchFamily="18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19390" y="4215069"/>
            <a:ext cx="94190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Cancer tissue present in the wound</a:t>
            </a:r>
            <a:endParaRPr lang="en-US" sz="28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359" y="4040691"/>
            <a:ext cx="3445726" cy="268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79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Hexagon 43"/>
          <p:cNvSpPr/>
          <p:nvPr/>
        </p:nvSpPr>
        <p:spPr>
          <a:xfrm rot="16200000">
            <a:off x="580133" y="501372"/>
            <a:ext cx="565809" cy="552018"/>
          </a:xfrm>
          <a:prstGeom prst="hex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 Light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9047" y="3829518"/>
            <a:ext cx="94190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Necrotic tissue with eschar encompassing more than 20 percent of the wound bed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74063" y="552455"/>
            <a:ext cx="24532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200" dirty="0">
                <a:latin typeface="Castellar" panose="020A0402060406010301" pitchFamily="18" charset="0"/>
                <a:ea typeface="Lato Bold" panose="020F0502020204030203" pitchFamily="34" charset="0"/>
                <a:cs typeface="Lato Bold" panose="020F0502020204030203" pitchFamily="34" charset="0"/>
              </a:rPr>
              <a:t>3</a:t>
            </a:r>
            <a:endParaRPr lang="en-US" sz="3200" dirty="0">
              <a:latin typeface="Castellar" panose="020A0402060406010301" pitchFamily="18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8" name="Hexagon 7"/>
          <p:cNvSpPr/>
          <p:nvPr/>
        </p:nvSpPr>
        <p:spPr>
          <a:xfrm rot="16200000">
            <a:off x="529005" y="3890471"/>
            <a:ext cx="565809" cy="552018"/>
          </a:xfrm>
          <a:prstGeom prst="hex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9245" y="3920258"/>
            <a:ext cx="24532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200" dirty="0">
                <a:latin typeface="Castellar" panose="020A0402060406010301" pitchFamily="18" charset="0"/>
                <a:ea typeface="Lato Bold" panose="020F0502020204030203" pitchFamily="34" charset="0"/>
                <a:cs typeface="Lato Bold" panose="020F0502020204030203" pitchFamily="34" charset="0"/>
              </a:rPr>
              <a:t>5</a:t>
            </a:r>
            <a:endParaRPr lang="en-US" sz="3200" dirty="0">
              <a:latin typeface="Castellar" panose="020A0402060406010301" pitchFamily="18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39047" y="513983"/>
            <a:ext cx="94190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Infected wounds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03" y="1293924"/>
            <a:ext cx="3606800" cy="2247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396" y="4306571"/>
            <a:ext cx="3708546" cy="2416283"/>
          </a:xfrm>
          <a:prstGeom prst="rect">
            <a:avLst/>
          </a:prstGeom>
        </p:spPr>
      </p:pic>
      <p:sp>
        <p:nvSpPr>
          <p:cNvPr id="12" name="Hexagon 11"/>
          <p:cNvSpPr/>
          <p:nvPr/>
        </p:nvSpPr>
        <p:spPr>
          <a:xfrm rot="16200000">
            <a:off x="5986162" y="501372"/>
            <a:ext cx="565809" cy="552018"/>
          </a:xfrm>
          <a:prstGeom prst="hexagon">
            <a:avLst>
              <a:gd name="adj" fmla="val 27555"/>
              <a:gd name="vf" fmla="val 11547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 Light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6096000" y="564268"/>
            <a:ext cx="39745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200" dirty="0">
                <a:latin typeface="Castellar" panose="020A0402060406010301" pitchFamily="18" charset="0"/>
                <a:ea typeface="Lato Bold" panose="020F0502020204030203" pitchFamily="34" charset="0"/>
                <a:cs typeface="Lato Bold" panose="020F0502020204030203" pitchFamily="34" charset="0"/>
              </a:rPr>
              <a:t>4</a:t>
            </a:r>
            <a:endParaRPr lang="en-US" sz="3200" dirty="0">
              <a:latin typeface="Castellar" panose="020A0402060406010301" pitchFamily="18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 rot="10800000" flipV="1">
            <a:off x="6648019" y="505092"/>
            <a:ext cx="73628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Exposed organs or blood </a:t>
            </a:r>
            <a:r>
              <a:rPr lang="en-US" sz="2800" b="1" dirty="0"/>
              <a:t>vessels </a:t>
            </a:r>
          </a:p>
        </p:txBody>
      </p:sp>
    </p:spTree>
    <p:extLst>
      <p:ext uri="{BB962C8B-B14F-4D97-AF65-F5344CB8AC3E}">
        <p14:creationId xmlns:p14="http://schemas.microsoft.com/office/powerpoint/2010/main" val="714557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68351" y="539529"/>
            <a:ext cx="111289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solidFill>
                  <a:schemeClr val="accent2">
                    <a:lumMod val="75000"/>
                  </a:schemeClr>
                </a:solidFill>
                <a:latin typeface="Goudy Stout" panose="0202090407030B020401" pitchFamily="18" charset="0"/>
                <a:ea typeface="Lato Bold" panose="020F0502020204030203" pitchFamily="34" charset="0"/>
                <a:cs typeface="Lato Bold" panose="020F0502020204030203" pitchFamily="34" charset="0"/>
              </a:rPr>
              <a:t>How to apply </a:t>
            </a:r>
            <a:r>
              <a:rPr lang="en-GB" sz="4000" dirty="0" err="1">
                <a:solidFill>
                  <a:schemeClr val="accent2">
                    <a:lumMod val="75000"/>
                  </a:schemeClr>
                </a:solidFill>
                <a:latin typeface="Goudy Stout" panose="0202090407030B020401" pitchFamily="18" charset="0"/>
                <a:ea typeface="Lato Bold" panose="020F0502020204030203" pitchFamily="34" charset="0"/>
                <a:cs typeface="Lato Bold" panose="020F0502020204030203" pitchFamily="34" charset="0"/>
              </a:rPr>
              <a:t>npwt</a:t>
            </a:r>
            <a:r>
              <a:rPr lang="en-GB" sz="4000" dirty="0">
                <a:solidFill>
                  <a:schemeClr val="accent2">
                    <a:lumMod val="75000"/>
                  </a:schemeClr>
                </a:solidFill>
                <a:latin typeface="Goudy Stout" panose="0202090407030B020401" pitchFamily="18" charset="0"/>
                <a:ea typeface="Lato Bold" panose="020F0502020204030203" pitchFamily="34" charset="0"/>
                <a:cs typeface="Lato Bold" panose="020F0502020204030203" pitchFamily="34" charset="0"/>
              </a:rPr>
              <a:t>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656" y="1617972"/>
            <a:ext cx="9001125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5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Hexagon 43"/>
          <p:cNvSpPr/>
          <p:nvPr/>
        </p:nvSpPr>
        <p:spPr>
          <a:xfrm rot="16200000">
            <a:off x="385886" y="434460"/>
            <a:ext cx="1151784" cy="1109582"/>
          </a:xfrm>
          <a:prstGeom prst="hex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8729" y="573752"/>
            <a:ext cx="266098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5400" dirty="0">
                <a:latin typeface="Castellar" panose="020A0402060406010301" pitchFamily="18" charset="0"/>
                <a:ea typeface="Lato Bold" panose="020F0502020204030203" pitchFamily="34" charset="0"/>
                <a:cs typeface="Lato Bold" panose="020F0502020204030203" pitchFamily="34" charset="0"/>
              </a:rPr>
              <a:t>1</a:t>
            </a:r>
            <a:endParaRPr lang="en-US" sz="5400" dirty="0">
              <a:latin typeface="Castellar" panose="020A0402060406010301" pitchFamily="18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16570" y="741020"/>
            <a:ext cx="941906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Cut wound interface to fit shape wound. </a:t>
            </a:r>
          </a:p>
          <a:p>
            <a:endParaRPr lang="en-GB" sz="2800" b="1" dirty="0"/>
          </a:p>
          <a:p>
            <a:r>
              <a:rPr lang="en-GB" sz="2800" b="1" dirty="0"/>
              <a:t>- The foam have a different shape and type examples : </a:t>
            </a:r>
          </a:p>
          <a:p>
            <a:r>
              <a:rPr lang="en-GB" sz="2800" b="1" dirty="0"/>
              <a:t>a. </a:t>
            </a:r>
            <a:r>
              <a:rPr lang="en-GB" sz="2800" b="1" dirty="0" err="1"/>
              <a:t>Reteculated</a:t>
            </a:r>
            <a:r>
              <a:rPr lang="en-GB" sz="2800" b="1" dirty="0"/>
              <a:t> black foam </a:t>
            </a:r>
          </a:p>
          <a:p>
            <a:r>
              <a:rPr lang="en-GB" sz="2800" b="1" dirty="0" err="1"/>
              <a:t>b.silver</a:t>
            </a:r>
            <a:r>
              <a:rPr lang="en-GB" sz="2800" b="1" dirty="0"/>
              <a:t> </a:t>
            </a:r>
            <a:r>
              <a:rPr lang="en-GB" sz="2800" b="1" dirty="0" err="1"/>
              <a:t>reteculated</a:t>
            </a:r>
            <a:r>
              <a:rPr lang="en-GB" sz="2800" b="1" dirty="0"/>
              <a:t> foam </a:t>
            </a:r>
          </a:p>
          <a:p>
            <a:r>
              <a:rPr lang="en-GB" sz="2800" b="1" dirty="0" err="1"/>
              <a:t>c.green</a:t>
            </a:r>
            <a:r>
              <a:rPr lang="en-GB" sz="2800" b="1" dirty="0"/>
              <a:t> foam </a:t>
            </a:r>
          </a:p>
          <a:p>
            <a:r>
              <a:rPr lang="en-GB" sz="2800" b="1" dirty="0" err="1"/>
              <a:t>d.white</a:t>
            </a:r>
            <a:r>
              <a:rPr lang="en-GB" sz="2800" b="1" dirty="0"/>
              <a:t> foam  </a:t>
            </a:r>
          </a:p>
          <a:p>
            <a:r>
              <a:rPr lang="en-GB" sz="2800" b="1" dirty="0"/>
              <a:t>*** PPI (pores per linear inch ) </a:t>
            </a:r>
          </a:p>
          <a:p>
            <a:r>
              <a:rPr lang="en-GB" sz="2800" b="1" dirty="0"/>
              <a:t>The most common type of foam in the NPWT is a </a:t>
            </a:r>
            <a:r>
              <a:rPr lang="en-GB" sz="2800" b="1" dirty="0" err="1"/>
              <a:t>reteculated</a:t>
            </a:r>
            <a:r>
              <a:rPr lang="en-GB" sz="2800" b="1" dirty="0"/>
              <a:t> black foam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18036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369152"/>
            <a:ext cx="10058400" cy="26973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3468029"/>
            <a:ext cx="10058400" cy="302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420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5311" y="611037"/>
            <a:ext cx="4720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dirty="0">
                <a:latin typeface="Castellar" panose="020A0402060406010301" pitchFamily="18" charset="0"/>
                <a:ea typeface="Lato Bold" panose="020F0502020204030203" pitchFamily="34" charset="0"/>
                <a:cs typeface="Lato Bold" panose="020F0502020204030203" pitchFamily="34" charset="0"/>
              </a:rPr>
              <a:t>2</a:t>
            </a:r>
            <a:endParaRPr lang="en-US" sz="2400" dirty="0">
              <a:latin typeface="Castellar" panose="020A0402060406010301" pitchFamily="18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51359" y="611037"/>
            <a:ext cx="94190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The foam dressing covered by occlusive adhesive transparent dressing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285" y="111512"/>
            <a:ext cx="3100039" cy="21627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15103" y="2720785"/>
            <a:ext cx="13625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000" dirty="0">
                <a:latin typeface="Castellar" panose="020A0402060406010301" pitchFamily="18" charset="0"/>
                <a:ea typeface="Lato Bold" panose="020F0502020204030203" pitchFamily="34" charset="0"/>
                <a:cs typeface="Lato Bold" panose="020F0502020204030203" pitchFamily="34" charset="0"/>
              </a:rPr>
              <a:t>3</a:t>
            </a:r>
            <a:endParaRPr lang="en-US" sz="2000" dirty="0">
              <a:latin typeface="Castellar" panose="020A0402060406010301" pitchFamily="18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62570" y="2690007"/>
            <a:ext cx="94190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Place vented end of flexible vacuum tubing flush  with wound interface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014" y="2720785"/>
            <a:ext cx="3074309" cy="186299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55AE74E-D63A-B889-AAD2-05361EE4847D}"/>
              </a:ext>
            </a:extLst>
          </p:cNvPr>
          <p:cNvSpPr/>
          <p:nvPr/>
        </p:nvSpPr>
        <p:spPr>
          <a:xfrm>
            <a:off x="1386468" y="4845678"/>
            <a:ext cx="94190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Connect the tube to canister of vacuum pump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E46D8C-9C12-AED3-9D07-F036FE488069}"/>
              </a:ext>
            </a:extLst>
          </p:cNvPr>
          <p:cNvSpPr txBox="1"/>
          <p:nvPr/>
        </p:nvSpPr>
        <p:spPr>
          <a:xfrm>
            <a:off x="1143929" y="4891844"/>
            <a:ext cx="13305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dirty="0">
                <a:latin typeface="Castellar" panose="020A0402060406010301" pitchFamily="18" charset="0"/>
                <a:ea typeface="Lato Bold" panose="020F0502020204030203" pitchFamily="34" charset="0"/>
                <a:cs typeface="Lato Bold" panose="020F0502020204030203" pitchFamily="34" charset="0"/>
              </a:rPr>
              <a:t>4</a:t>
            </a:r>
            <a:endParaRPr lang="en-US" dirty="0">
              <a:latin typeface="Castellar" panose="020A0402060406010301" pitchFamily="18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5E74D2B-A196-77C5-DDD8-8F938CFBD0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515" y="4786616"/>
            <a:ext cx="3074309" cy="195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291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43467" y="2681103"/>
            <a:ext cx="3363974" cy="149579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cap="all" spc="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TABLE OF CONTENTS: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19750" y="1254121"/>
            <a:ext cx="5607050" cy="712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316736">
              <a:spcAft>
                <a:spcPts val="600"/>
              </a:spcAft>
            </a:pPr>
            <a:r>
              <a:rPr lang="en-US" sz="4608" kern="1200">
                <a:solidFill>
                  <a:schemeClr val="tx1"/>
                </a:solidFill>
                <a:uFill>
                  <a:noFill/>
                </a:uFill>
                <a:latin typeface="Aldhabi" panose="01000000000000000000" pitchFamily="2" charset="-78"/>
                <a:ea typeface="+mn-ea"/>
                <a:cs typeface="Aldhabi" panose="01000000000000000000" pitchFamily="2" charset="-78"/>
              </a:rPr>
              <a:t>DEFINTIONS</a:t>
            </a:r>
            <a:endParaRPr lang="en-US" sz="320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19750" y="2889554"/>
            <a:ext cx="5607050" cy="712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316736">
              <a:spcAft>
                <a:spcPts val="600"/>
              </a:spcAft>
            </a:pPr>
            <a:r>
              <a:rPr lang="en-US" sz="4608" kern="1200">
                <a:solidFill>
                  <a:schemeClr val="tx1"/>
                </a:solidFill>
                <a:uFill>
                  <a:noFill/>
                </a:uFill>
                <a:latin typeface="Aldhabi" panose="01000000000000000000" pitchFamily="2" charset="-78"/>
                <a:ea typeface="+mn-ea"/>
                <a:cs typeface="Aldhabi" panose="01000000000000000000" pitchFamily="2" charset="-78"/>
              </a:rPr>
              <a:t>WHO NEED TO USE IT WITH</a:t>
            </a:r>
            <a:endParaRPr lang="en-US" sz="320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19750" y="2049652"/>
            <a:ext cx="3458251" cy="10630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316736">
              <a:spcAft>
                <a:spcPts val="600"/>
              </a:spcAft>
            </a:pPr>
            <a:r>
              <a:rPr lang="en-US" sz="4608" kern="1200">
                <a:solidFill>
                  <a:schemeClr val="tx1"/>
                </a:solidFill>
                <a:uFill>
                  <a:noFill/>
                </a:uFill>
                <a:latin typeface="Aldhabi" panose="01000000000000000000" pitchFamily="2" charset="-78"/>
                <a:ea typeface="+mn-ea"/>
                <a:cs typeface="Aldhabi" panose="01000000000000000000" pitchFamily="2" charset="-78"/>
              </a:rPr>
              <a:t>HOW IT IS WORK</a:t>
            </a:r>
            <a:endParaRPr lang="en-US" sz="4608" kern="1200">
              <a:solidFill>
                <a:schemeClr val="tx1"/>
              </a:solidFill>
              <a:latin typeface="Aldhabi" panose="01000000000000000000" pitchFamily="2" charset="-78"/>
              <a:ea typeface="+mn-ea"/>
              <a:cs typeface="Aldhabi" panose="01000000000000000000" pitchFamily="2" charset="-78"/>
            </a:endParaRPr>
          </a:p>
          <a:p>
            <a:pPr>
              <a:spcAft>
                <a:spcPts val="600"/>
              </a:spcAft>
            </a:pPr>
            <a:endParaRPr lang="en-US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19750" y="3767785"/>
            <a:ext cx="4426761" cy="10630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316736">
              <a:spcAft>
                <a:spcPts val="600"/>
              </a:spcAft>
            </a:pPr>
            <a:r>
              <a:rPr lang="en-US" sz="4608" kern="1200">
                <a:solidFill>
                  <a:schemeClr val="tx1"/>
                </a:solidFill>
                <a:latin typeface="Aldhabi" panose="01000000000000000000" pitchFamily="2" charset="-78"/>
                <a:ea typeface="+mn-ea"/>
                <a:cs typeface="Aldhabi" panose="01000000000000000000" pitchFamily="2" charset="-78"/>
              </a:rPr>
              <a:t>CONTRA-INDICATION</a:t>
            </a:r>
          </a:p>
          <a:p>
            <a:pPr>
              <a:spcAft>
                <a:spcPts val="600"/>
              </a:spcAft>
            </a:pPr>
            <a:endParaRPr lang="en-US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19750" y="4490082"/>
            <a:ext cx="3312974" cy="10630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316736">
              <a:spcAft>
                <a:spcPts val="600"/>
              </a:spcAft>
            </a:pPr>
            <a:r>
              <a:rPr lang="en-US" sz="4608" kern="1200">
                <a:solidFill>
                  <a:schemeClr val="tx1"/>
                </a:solidFill>
                <a:uFill>
                  <a:noFill/>
                </a:uFill>
                <a:latin typeface="Aldhabi" panose="01000000000000000000" pitchFamily="2" charset="-78"/>
                <a:ea typeface="+mn-ea"/>
                <a:cs typeface="Aldhabi" panose="01000000000000000000" pitchFamily="2" charset="-78"/>
              </a:rPr>
              <a:t>COMPLICATION</a:t>
            </a:r>
            <a:endParaRPr lang="en-US" sz="4608" kern="1200">
              <a:solidFill>
                <a:schemeClr val="tx1"/>
              </a:solidFill>
              <a:latin typeface="Aldhabi" panose="01000000000000000000" pitchFamily="2" charset="-78"/>
              <a:ea typeface="+mn-ea"/>
              <a:cs typeface="Aldhabi" panose="01000000000000000000" pitchFamily="2" charset="-78"/>
            </a:endParaRPr>
          </a:p>
          <a:p>
            <a:pPr>
              <a:spcAft>
                <a:spcPts val="600"/>
              </a:spcAft>
            </a:pPr>
            <a:endParaRPr lang="en-US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670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490654" y="372261"/>
            <a:ext cx="111289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accent2">
                    <a:lumMod val="75000"/>
                  </a:schemeClr>
                </a:solidFill>
                <a:latin typeface="Goudy Stout" panose="0202090407030B020401" pitchFamily="18" charset="0"/>
                <a:ea typeface="Lato Bold" panose="020F0502020204030203" pitchFamily="34" charset="0"/>
                <a:cs typeface="Lato Bold" panose="020F0502020204030203" pitchFamily="34" charset="0"/>
              </a:rPr>
              <a:t>After suction applied:</a:t>
            </a:r>
          </a:p>
        </p:txBody>
      </p:sp>
      <p:sp>
        <p:nvSpPr>
          <p:cNvPr id="4" name="Rectangle 3"/>
          <p:cNvSpPr/>
          <p:nvPr/>
        </p:nvSpPr>
        <p:spPr>
          <a:xfrm>
            <a:off x="364272" y="1053254"/>
            <a:ext cx="941906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1. The size of foam reducing under pressure and the wound contraction (macro deformation) </a:t>
            </a:r>
          </a:p>
          <a:p>
            <a:r>
              <a:rPr lang="en-GB" sz="2800" b="1" dirty="0"/>
              <a:t>2. absorption of the fluid from the wound</a:t>
            </a:r>
          </a:p>
          <a:p>
            <a:endParaRPr lang="en-GB" sz="2800" b="1" dirty="0"/>
          </a:p>
          <a:p>
            <a:r>
              <a:rPr lang="en-GB" sz="2800" b="1" dirty="0"/>
              <a:t>3. under pressure increase blood flow to tissue </a:t>
            </a:r>
          </a:p>
          <a:p>
            <a:endParaRPr lang="en-GB" sz="2800" b="1" dirty="0"/>
          </a:p>
          <a:p>
            <a:r>
              <a:rPr lang="en-GB" sz="2800" b="1" dirty="0"/>
              <a:t>4. GRANULATION of tissue (</a:t>
            </a:r>
            <a:r>
              <a:rPr lang="en-GB" sz="2800" b="1" dirty="0" err="1"/>
              <a:t>microdeformation</a:t>
            </a:r>
            <a:r>
              <a:rPr lang="en-GB" sz="2800" b="1" dirty="0"/>
              <a:t> )</a:t>
            </a:r>
            <a:endParaRPr lang="en-US" sz="2800" b="1" dirty="0"/>
          </a:p>
        </p:txBody>
      </p:sp>
      <p:sp>
        <p:nvSpPr>
          <p:cNvPr id="5" name="Hexagon 4"/>
          <p:cNvSpPr/>
          <p:nvPr/>
        </p:nvSpPr>
        <p:spPr>
          <a:xfrm rot="16200000">
            <a:off x="295959" y="1103535"/>
            <a:ext cx="543677" cy="407052"/>
          </a:xfrm>
          <a:prstGeom prst="hex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 Light" charset="0"/>
            </a:endParaRPr>
          </a:p>
        </p:txBody>
      </p:sp>
      <p:sp>
        <p:nvSpPr>
          <p:cNvPr id="7" name="Hexagon 6"/>
          <p:cNvSpPr/>
          <p:nvPr/>
        </p:nvSpPr>
        <p:spPr>
          <a:xfrm rot="16200000">
            <a:off x="244832" y="3686433"/>
            <a:ext cx="543677" cy="407052"/>
          </a:xfrm>
          <a:prstGeom prst="hex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 Light" charset="0"/>
            </a:endParaRPr>
          </a:p>
        </p:txBody>
      </p:sp>
      <p:sp>
        <p:nvSpPr>
          <p:cNvPr id="8" name="Hexagon 7"/>
          <p:cNvSpPr/>
          <p:nvPr/>
        </p:nvSpPr>
        <p:spPr>
          <a:xfrm rot="16200000">
            <a:off x="244832" y="2842686"/>
            <a:ext cx="543677" cy="407052"/>
          </a:xfrm>
          <a:prstGeom prst="hex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 Light" charset="0"/>
            </a:endParaRPr>
          </a:p>
        </p:txBody>
      </p:sp>
      <p:sp>
        <p:nvSpPr>
          <p:cNvPr id="9" name="Hexagon 8"/>
          <p:cNvSpPr/>
          <p:nvPr/>
        </p:nvSpPr>
        <p:spPr>
          <a:xfrm rot="16200000">
            <a:off x="295960" y="1973111"/>
            <a:ext cx="543677" cy="407052"/>
          </a:xfrm>
          <a:prstGeom prst="hex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 Light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44" y="4382430"/>
            <a:ext cx="3250384" cy="22056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829" y="4382430"/>
            <a:ext cx="3823941" cy="22056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071" y="4382429"/>
            <a:ext cx="3702338" cy="221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669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8938" y="249597"/>
            <a:ext cx="92220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accent2">
                    <a:lumMod val="75000"/>
                  </a:schemeClr>
                </a:solidFill>
                <a:latin typeface="Goudy Stout" panose="0202090407030B020401" pitchFamily="18" charset="0"/>
                <a:ea typeface="Lato Bold" panose="020F0502020204030203" pitchFamily="34" charset="0"/>
                <a:cs typeface="Lato Bold" panose="020F0502020204030203" pitchFamily="34" charset="0"/>
              </a:rPr>
              <a:t>Complications </a:t>
            </a:r>
          </a:p>
        </p:txBody>
      </p:sp>
      <p:sp>
        <p:nvSpPr>
          <p:cNvPr id="4" name="Rectangle 3"/>
          <p:cNvSpPr/>
          <p:nvPr/>
        </p:nvSpPr>
        <p:spPr>
          <a:xfrm>
            <a:off x="161685" y="663222"/>
            <a:ext cx="11723651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- Despite it’s excellent properties in promoting wound healing , there are sporadic but increasing reports on the complications. These complications included : </a:t>
            </a:r>
          </a:p>
          <a:p>
            <a:r>
              <a:rPr lang="en-US" sz="2400" dirty="0"/>
              <a:t>1- </a:t>
            </a:r>
            <a:r>
              <a:rPr lang="en-US" sz="2400" b="1" dirty="0"/>
              <a:t>Wound infection </a:t>
            </a:r>
            <a:r>
              <a:rPr lang="en-US" sz="2400" dirty="0"/>
              <a:t>caused by anaerobes OR due to retained foam.</a:t>
            </a:r>
          </a:p>
          <a:p>
            <a:endParaRPr lang="en-US" sz="2400" dirty="0"/>
          </a:p>
          <a:p>
            <a:r>
              <a:rPr lang="en-US" sz="2400" dirty="0"/>
              <a:t>2- </a:t>
            </a:r>
            <a:r>
              <a:rPr lang="en-US" sz="2400" b="1" dirty="0"/>
              <a:t>Loss of blood &amp; fluids.</a:t>
            </a:r>
          </a:p>
          <a:p>
            <a:endParaRPr lang="en-US" sz="2400" dirty="0"/>
          </a:p>
          <a:p>
            <a:r>
              <a:rPr lang="en-US" sz="2400" dirty="0"/>
              <a:t>3- </a:t>
            </a:r>
            <a:r>
              <a:rPr lang="en-US" sz="2400" b="1" dirty="0"/>
              <a:t>Overgrowth of granulation tissue </a:t>
            </a:r>
            <a:r>
              <a:rPr lang="en-US" sz="2400" dirty="0"/>
              <a:t>into foam.</a:t>
            </a:r>
          </a:p>
          <a:p>
            <a:endParaRPr lang="en-US" sz="2400" dirty="0"/>
          </a:p>
          <a:p>
            <a:r>
              <a:rPr lang="en-US" sz="2400" dirty="0"/>
              <a:t>4- </a:t>
            </a:r>
            <a:r>
              <a:rPr lang="en-US" sz="2400" b="1" dirty="0"/>
              <a:t>Pain </a:t>
            </a:r>
            <a:r>
              <a:rPr lang="en-US" sz="2400" dirty="0"/>
              <a:t>(usually dissipates after 20 minutes).</a:t>
            </a:r>
          </a:p>
          <a:p>
            <a:endParaRPr lang="en-US" sz="2400" dirty="0"/>
          </a:p>
          <a:p>
            <a:r>
              <a:rPr lang="en-US" sz="2400" dirty="0"/>
              <a:t>5- </a:t>
            </a:r>
            <a:r>
              <a:rPr lang="en-US" sz="2400" b="1" dirty="0"/>
              <a:t>Enteric fistula </a:t>
            </a:r>
            <a:r>
              <a:rPr lang="en-US" sz="2400" dirty="0"/>
              <a:t>if foam placed over compromised intestine.</a:t>
            </a:r>
          </a:p>
          <a:p>
            <a:endParaRPr lang="en-US" sz="2400" dirty="0"/>
          </a:p>
          <a:p>
            <a:r>
              <a:rPr lang="en-US" sz="2400" dirty="0"/>
              <a:t>6- </a:t>
            </a:r>
            <a:r>
              <a:rPr lang="en-US" sz="2400" b="1" dirty="0"/>
              <a:t>Maceration</a:t>
            </a:r>
            <a:r>
              <a:rPr lang="en-US" sz="2400" dirty="0"/>
              <a:t> and pressure damage to adjacent skin areas.  </a:t>
            </a:r>
          </a:p>
          <a:p>
            <a:endParaRPr lang="en-US" sz="2400" dirty="0"/>
          </a:p>
          <a:p>
            <a:r>
              <a:rPr lang="en-US" sz="2400" dirty="0"/>
              <a:t>7- </a:t>
            </a:r>
            <a:r>
              <a:rPr lang="en-US" sz="2400" b="1" dirty="0"/>
              <a:t>Reduction in perfusion </a:t>
            </a:r>
            <a:r>
              <a:rPr lang="en-US" sz="2400" dirty="0"/>
              <a:t>caused by pressure on small vessels.</a:t>
            </a:r>
            <a:endParaRPr lang="ar-SA" sz="2400" dirty="0"/>
          </a:p>
          <a:p>
            <a:endParaRPr lang="en-US" sz="2800" b="1" dirty="0"/>
          </a:p>
        </p:txBody>
      </p:sp>
      <p:sp>
        <p:nvSpPr>
          <p:cNvPr id="5" name="Hexagon 4"/>
          <p:cNvSpPr/>
          <p:nvPr/>
        </p:nvSpPr>
        <p:spPr>
          <a:xfrm rot="16200000">
            <a:off x="134748" y="2032318"/>
            <a:ext cx="459043" cy="405165"/>
          </a:xfrm>
          <a:prstGeom prst="hex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 Light" charset="0"/>
            </a:endParaRPr>
          </a:p>
        </p:txBody>
      </p:sp>
      <p:sp>
        <p:nvSpPr>
          <p:cNvPr id="8" name="Hexagon 7"/>
          <p:cNvSpPr/>
          <p:nvPr/>
        </p:nvSpPr>
        <p:spPr>
          <a:xfrm rot="16200000">
            <a:off x="134748" y="2759023"/>
            <a:ext cx="459043" cy="405165"/>
          </a:xfrm>
          <a:prstGeom prst="hex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 Light" charset="0"/>
            </a:endParaRPr>
          </a:p>
        </p:txBody>
      </p:sp>
      <p:sp>
        <p:nvSpPr>
          <p:cNvPr id="9" name="Hexagon 8"/>
          <p:cNvSpPr/>
          <p:nvPr/>
        </p:nvSpPr>
        <p:spPr>
          <a:xfrm rot="16200000">
            <a:off x="134747" y="3480138"/>
            <a:ext cx="459043" cy="405165"/>
          </a:xfrm>
          <a:prstGeom prst="hex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 Light" charset="0"/>
            </a:endParaRPr>
          </a:p>
        </p:txBody>
      </p:sp>
      <p:sp>
        <p:nvSpPr>
          <p:cNvPr id="10" name="Hexagon 9"/>
          <p:cNvSpPr/>
          <p:nvPr/>
        </p:nvSpPr>
        <p:spPr>
          <a:xfrm rot="16200000">
            <a:off x="134747" y="4201254"/>
            <a:ext cx="459043" cy="405165"/>
          </a:xfrm>
          <a:prstGeom prst="hex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 Light" charset="0"/>
            </a:endParaRPr>
          </a:p>
        </p:txBody>
      </p:sp>
      <p:sp>
        <p:nvSpPr>
          <p:cNvPr id="11" name="Hexagon 10"/>
          <p:cNvSpPr/>
          <p:nvPr/>
        </p:nvSpPr>
        <p:spPr>
          <a:xfrm rot="16200000">
            <a:off x="134746" y="4922369"/>
            <a:ext cx="459043" cy="405165"/>
          </a:xfrm>
          <a:prstGeom prst="hex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 Light" charset="0"/>
            </a:endParaRPr>
          </a:p>
        </p:txBody>
      </p:sp>
      <p:sp>
        <p:nvSpPr>
          <p:cNvPr id="13" name="Hexagon 12"/>
          <p:cNvSpPr/>
          <p:nvPr/>
        </p:nvSpPr>
        <p:spPr>
          <a:xfrm rot="16200000">
            <a:off x="134746" y="6382590"/>
            <a:ext cx="459043" cy="405165"/>
          </a:xfrm>
          <a:prstGeom prst="hex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 Light" charset="0"/>
            </a:endParaRPr>
          </a:p>
        </p:txBody>
      </p:sp>
      <p:sp>
        <p:nvSpPr>
          <p:cNvPr id="14" name="Hexagon 13"/>
          <p:cNvSpPr/>
          <p:nvPr/>
        </p:nvSpPr>
        <p:spPr>
          <a:xfrm rot="16200000">
            <a:off x="134746" y="5680063"/>
            <a:ext cx="459043" cy="405165"/>
          </a:xfrm>
          <a:prstGeom prst="hex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801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4901" y="644485"/>
            <a:ext cx="5928637" cy="1188720"/>
          </a:xfrm>
          <a:prstGeom prst="rect">
            <a:avLst/>
          </a:prstGeom>
        </p:spPr>
        <p:txBody>
          <a:bodyPr vert="horz" lIns="182880" tIns="182880" rIns="182880" bIns="18288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cap="all" spc="20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When to stop using npwt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E91BD-9973-AA39-666C-7591252211C3}"/>
              </a:ext>
            </a:extLst>
          </p:cNvPr>
          <p:cNvSpPr txBox="1">
            <a:spLocks/>
          </p:cNvSpPr>
          <p:nvPr/>
        </p:nvSpPr>
        <p:spPr>
          <a:xfrm>
            <a:off x="622417" y="1833205"/>
            <a:ext cx="6829440" cy="31664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</a:pPr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</a:rPr>
              <a:t>Oral temperature greater than 101 F (38.3 C).</a:t>
            </a:r>
          </a:p>
          <a:p>
            <a:pPr>
              <a:buClr>
                <a:schemeClr val="accent2"/>
              </a:buClr>
            </a:pPr>
            <a:r>
              <a:rPr lang="en-US" b="1" u="sng">
                <a:solidFill>
                  <a:schemeClr val="tx1">
                    <a:lumMod val="85000"/>
                    <a:lumOff val="15000"/>
                  </a:schemeClr>
                </a:solidFill>
              </a:rPr>
              <a:t>Bleeding</a:t>
            </a:r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</a:rPr>
              <a:t> around the wound </a:t>
            </a:r>
          </a:p>
          <a:p>
            <a:pPr>
              <a:buClr>
                <a:schemeClr val="accent2"/>
              </a:buClr>
            </a:pPr>
            <a:r>
              <a:rPr lang="en-US" b="1" u="sng">
                <a:solidFill>
                  <a:schemeClr val="tx1">
                    <a:lumMod val="85000"/>
                    <a:lumOff val="15000"/>
                  </a:schemeClr>
                </a:solidFill>
              </a:rPr>
              <a:t>Rash </a:t>
            </a:r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</a:rPr>
              <a:t>around your wound </a:t>
            </a:r>
          </a:p>
          <a:p>
            <a:pPr>
              <a:buClr>
                <a:schemeClr val="accent2"/>
              </a:buClr>
            </a:pPr>
            <a:r>
              <a:rPr lang="en-US" b="1" u="sng">
                <a:solidFill>
                  <a:schemeClr val="tx1">
                    <a:lumMod val="85000"/>
                    <a:lumOff val="15000"/>
                  </a:schemeClr>
                </a:solidFill>
              </a:rPr>
              <a:t>Dizziness </a:t>
            </a:r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</a:rPr>
              <a:t>or </a:t>
            </a:r>
            <a:r>
              <a:rPr lang="en-US" b="1" u="sng">
                <a:solidFill>
                  <a:schemeClr val="tx1">
                    <a:lumMod val="85000"/>
                    <a:lumOff val="15000"/>
                  </a:schemeClr>
                </a:solidFill>
              </a:rPr>
              <a:t>nausea </a:t>
            </a:r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</a:rPr>
              <a:t>or </a:t>
            </a:r>
            <a:r>
              <a:rPr lang="en-US" b="1" u="sng">
                <a:solidFill>
                  <a:schemeClr val="tx1">
                    <a:lumMod val="85000"/>
                    <a:lumOff val="15000"/>
                  </a:schemeClr>
                </a:solidFill>
              </a:rPr>
              <a:t>vomiting </a:t>
            </a:r>
          </a:p>
          <a:p>
            <a:pPr>
              <a:buClr>
                <a:schemeClr val="accent2"/>
              </a:buClr>
            </a:pPr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</a:rPr>
              <a:t>Confusion or sore throat </a:t>
            </a:r>
          </a:p>
          <a:p>
            <a:pPr>
              <a:buClr>
                <a:schemeClr val="accent2"/>
              </a:buClr>
            </a:pPr>
            <a:r>
              <a:rPr lang="en-US" b="1" u="sng">
                <a:solidFill>
                  <a:schemeClr val="tx1">
                    <a:lumMod val="85000"/>
                    <a:lumOff val="15000"/>
                  </a:schemeClr>
                </a:solidFill>
              </a:rPr>
              <a:t>Headache</a:t>
            </a:r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</a:rPr>
              <a:t> or diarrhea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BC0364-4B58-4841-A227-00A6A59E0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-2"/>
            <a:ext cx="4657344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29A1F4-D02D-48E4-9331-6870B23B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0813" y="479893"/>
            <a:ext cx="3685031" cy="5458969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6A8CF3-711E-4C63-9DD5-53A2696C0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86411" y="644485"/>
            <a:ext cx="3353835" cy="51297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-up of a scar&#10;&#10;Description automatically generated">
            <a:extLst>
              <a:ext uri="{FF2B5EF4-FFF2-40B4-BE49-F238E27FC236}">
                <a16:creationId xmlns:a16="http://schemas.microsoft.com/office/drawing/2014/main" id="{22CB8A3E-02B7-283E-8D34-840163ED19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8733"/>
          <a:stretch/>
        </p:blipFill>
        <p:spPr>
          <a:xfrm>
            <a:off x="8340435" y="822036"/>
            <a:ext cx="3026664" cy="2348100"/>
          </a:xfrm>
          <a:prstGeom prst="rect">
            <a:avLst/>
          </a:prstGeom>
        </p:spPr>
      </p:pic>
      <p:pic>
        <p:nvPicPr>
          <p:cNvPr id="5" name="Picture 4" descr="A person holding a thermometer&#10;&#10;Description automatically generated">
            <a:extLst>
              <a:ext uri="{FF2B5EF4-FFF2-40B4-BE49-F238E27FC236}">
                <a16:creationId xmlns:a16="http://schemas.microsoft.com/office/drawing/2014/main" id="{55258E2E-2EA6-C60B-7FFB-3F46CDF8DB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6" r="4" b="3828"/>
          <a:stretch/>
        </p:blipFill>
        <p:spPr>
          <a:xfrm>
            <a:off x="8340435" y="3255097"/>
            <a:ext cx="3026664" cy="23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291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446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43466" y="643467"/>
            <a:ext cx="6242719" cy="17280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cap="all" spc="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Notes</a:t>
            </a:r>
            <a:r>
              <a:rPr lang="en-US" sz="2800" cap="all" spc="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 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43C2D12-065E-0F57-BC28-16F5B5428345}"/>
              </a:ext>
            </a:extLst>
          </p:cNvPr>
          <p:cNvSpPr txBox="1">
            <a:spLocks/>
          </p:cNvSpPr>
          <p:nvPr/>
        </p:nvSpPr>
        <p:spPr>
          <a:xfrm>
            <a:off x="643467" y="2638044"/>
            <a:ext cx="6242715" cy="3415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</a:pPr>
            <a:r>
              <a:rPr lang="en-US" sz="2000" b="1">
                <a:solidFill>
                  <a:schemeClr val="bg1"/>
                </a:solidFill>
              </a:rPr>
              <a:t>The length of time the procedure takes vary widely depending on the size &amp; location of your wound.</a:t>
            </a:r>
          </a:p>
          <a:p>
            <a:pPr>
              <a:buClr>
                <a:schemeClr val="accent2"/>
              </a:buClr>
            </a:pPr>
            <a:r>
              <a:rPr lang="en-US" sz="2000" b="1">
                <a:solidFill>
                  <a:schemeClr val="bg1"/>
                </a:solidFill>
              </a:rPr>
              <a:t>The dressings should be changed two to three times a week. If your wound gets infected , the dressings may need changing more often.</a:t>
            </a:r>
          </a:p>
          <a:p>
            <a:pPr>
              <a:buClr>
                <a:schemeClr val="accent2"/>
              </a:buClr>
            </a:pPr>
            <a:r>
              <a:rPr lang="en-US" sz="2000" b="1">
                <a:solidFill>
                  <a:schemeClr val="bg1"/>
                </a:solidFill>
              </a:rPr>
              <a:t>Usually , a healthcare provider will change your bandages. In some cases, a family member or a caregiver can be trained to change your dressings.  </a:t>
            </a:r>
          </a:p>
        </p:txBody>
      </p:sp>
      <p:pic>
        <p:nvPicPr>
          <p:cNvPr id="5" name="Picture 4" descr="A person wearing gloves and a bandage&#10;&#10;Description automatically generated with medium confidence">
            <a:extLst>
              <a:ext uri="{FF2B5EF4-FFF2-40B4-BE49-F238E27FC236}">
                <a16:creationId xmlns:a16="http://schemas.microsoft.com/office/drawing/2014/main" id="{9400184A-626D-EE3B-27EA-CE80063FD3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659" y="1400946"/>
            <a:ext cx="3979333" cy="381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3012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66A9AE5-69DF-4153-B35A-94BDEF32E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9B5318-27A8-4E50-80D9-B92D4F28E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5248656"/>
          </a:xfrm>
          <a:prstGeom prst="rect">
            <a:avLst/>
          </a:prstGeom>
          <a:solidFill>
            <a:schemeClr val="bg1"/>
          </a:solidFill>
          <a:ln w="2540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159825" y="1124712"/>
            <a:ext cx="2863171" cy="1109742"/>
          </a:xfrm>
          <a:prstGeom prst="rect">
            <a:avLst/>
          </a:prstGeom>
        </p:spPr>
        <p:txBody>
          <a:bodyPr vert="horz" lIns="182880" tIns="182880" rIns="182880" bIns="182880" rtlCol="0" anchor="ctr">
            <a:normAutofit/>
          </a:bodyPr>
          <a:lstStyle/>
          <a:p>
            <a:pPr algn="ctr" defTabSz="850392">
              <a:lnSpc>
                <a:spcPct val="90000"/>
              </a:lnSpc>
              <a:spcBef>
                <a:spcPct val="0"/>
              </a:spcBef>
              <a:spcAft>
                <a:spcPts val="558"/>
              </a:spcAft>
            </a:pPr>
            <a:r>
              <a:rPr lang="en-US" sz="2604" b="1" kern="1200" cap="all" spc="186">
                <a:solidFill>
                  <a:srgbClr val="262626"/>
                </a:solidFill>
                <a:latin typeface="+mj-lt"/>
                <a:ea typeface="+mj-ea"/>
                <a:cs typeface="+mj-cs"/>
              </a:rPr>
              <a:t>summary:  </a:t>
            </a:r>
            <a:endParaRPr lang="en-US" sz="2800" b="1" cap="all" spc="20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C2A954D-A1AB-088F-6E0E-E87F62ACCB82}"/>
              </a:ext>
            </a:extLst>
          </p:cNvPr>
          <p:cNvSpPr txBox="1">
            <a:spLocks/>
          </p:cNvSpPr>
          <p:nvPr/>
        </p:nvSpPr>
        <p:spPr>
          <a:xfrm>
            <a:off x="1147835" y="2105059"/>
            <a:ext cx="3589928" cy="2647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2598" indent="-212598" defTabSz="850392">
              <a:spcBef>
                <a:spcPts val="930"/>
              </a:spcBef>
              <a:buClr>
                <a:schemeClr val="accent2"/>
              </a:buClr>
            </a:pPr>
            <a:r>
              <a:rPr lang="en-US" sz="186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NPWT is only an adjunct to management of chronic, acute and difficult wounds and it’s not the ultimate solution </a:t>
            </a:r>
          </a:p>
          <a:p>
            <a:pPr marL="212598" indent="-212598" defTabSz="850392">
              <a:spcBef>
                <a:spcPts val="930"/>
              </a:spcBef>
              <a:buClr>
                <a:schemeClr val="accent2"/>
              </a:buClr>
            </a:pPr>
            <a:r>
              <a:rPr lang="en-US" sz="186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NPWT prepares wound bed for greater chance of successful closure</a:t>
            </a:r>
          </a:p>
          <a:p>
            <a:pPr marL="212598" indent="-212598" defTabSz="850392">
              <a:spcBef>
                <a:spcPts val="930"/>
              </a:spcBef>
              <a:buClr>
                <a:schemeClr val="accent2"/>
              </a:buClr>
            </a:pPr>
            <a:r>
              <a:rPr lang="en-US" sz="186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NPWT does not replace surgical procedures </a:t>
            </a:r>
            <a:endParaRPr 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15FC82-3453-4CBE-8895-4CCFF3395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4206" y="1124712"/>
            <a:ext cx="6427968" cy="4608576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FD847B-65C0-4027-8DFC-70CB42451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6955" y="1277808"/>
            <a:ext cx="6122470" cy="43023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erson measuring blood pressure&#10;&#10;Description automatically generated">
            <a:extLst>
              <a:ext uri="{FF2B5EF4-FFF2-40B4-BE49-F238E27FC236}">
                <a16:creationId xmlns:a16="http://schemas.microsoft.com/office/drawing/2014/main" id="{6C69340F-E0C6-25D2-F547-5934E13CE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519" y="1975665"/>
            <a:ext cx="5813341" cy="290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664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2571B7-83E0-8D30-2216-1AC0F8EDDC81}"/>
              </a:ext>
            </a:extLst>
          </p:cNvPr>
          <p:cNvSpPr txBox="1"/>
          <p:nvPr/>
        </p:nvSpPr>
        <p:spPr>
          <a:xfrm>
            <a:off x="4936519" y="776593"/>
            <a:ext cx="6714416" cy="4909703"/>
          </a:xfrm>
          <a:prstGeom prst="rect">
            <a:avLst/>
          </a:prstGeom>
          <a:noFill/>
          <a:ln>
            <a:noFill/>
          </a:ln>
        </p:spPr>
        <p:txBody>
          <a:bodyPr vert="horz" wrap="square" lIns="274320" tIns="182880" rIns="274320" bIns="182880" rtlCol="0" anchor="ctr" anchorCtr="1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kern="1200" cap="all" spc="200" baseline="0">
                <a:latin typeface="+mj-lt"/>
                <a:ea typeface="+mj-ea"/>
                <a:cs typeface="+mj-cs"/>
              </a:rPr>
              <a:t>Thank you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5BD17F-C95C-40ED-8D04-03295D46F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03DEB5-0B19-4F8E-84E2-00F5861C9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198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20977" y="1285950"/>
            <a:ext cx="5312229" cy="431074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420977" y="1363829"/>
            <a:ext cx="531222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/>
              <a:t>A </a:t>
            </a:r>
            <a:r>
              <a:rPr lang="en-GB" sz="2400" b="1"/>
              <a:t>wound</a:t>
            </a:r>
            <a:r>
              <a:rPr lang="en-GB" sz="2400"/>
              <a:t> is a rapid onset of </a:t>
            </a:r>
            <a:r>
              <a:rPr lang="en-GB" sz="2400">
                <a:hlinkClick r:id="rId2" tooltip="Injury"/>
              </a:rPr>
              <a:t>injury</a:t>
            </a:r>
            <a:r>
              <a:rPr lang="en-GB" sz="2400"/>
              <a:t> that involves </a:t>
            </a:r>
            <a:r>
              <a:rPr lang="en-GB" sz="2400">
                <a:hlinkClick r:id="rId3" tooltip="Laceration"/>
              </a:rPr>
              <a:t>lacerated</a:t>
            </a:r>
            <a:r>
              <a:rPr lang="en-GB" sz="2400"/>
              <a:t> or </a:t>
            </a:r>
            <a:r>
              <a:rPr lang="en-GB" sz="2400">
                <a:hlinkClick r:id="rId4" tooltip="Puncture wound"/>
              </a:rPr>
              <a:t>punctured</a:t>
            </a:r>
            <a:r>
              <a:rPr lang="en-GB" sz="2400"/>
              <a:t> </a:t>
            </a:r>
            <a:r>
              <a:rPr lang="en-GB" sz="2400">
                <a:hlinkClick r:id="rId5" tooltip="Skin"/>
              </a:rPr>
              <a:t>skin</a:t>
            </a:r>
            <a:r>
              <a:rPr lang="en-GB" sz="2400"/>
              <a:t> (an </a:t>
            </a:r>
            <a:r>
              <a:rPr lang="en-GB" sz="2400" i="1"/>
              <a:t>open</a:t>
            </a:r>
            <a:r>
              <a:rPr lang="en-GB" sz="2400"/>
              <a:t> wound), or a </a:t>
            </a:r>
            <a:r>
              <a:rPr lang="en-GB" sz="2400">
                <a:hlinkClick r:id="rId6" tooltip="Bruise"/>
              </a:rPr>
              <a:t>contusion</a:t>
            </a:r>
            <a:r>
              <a:rPr lang="en-GB" sz="2400"/>
              <a:t> (a </a:t>
            </a:r>
            <a:r>
              <a:rPr lang="en-GB" sz="2400" i="1"/>
              <a:t>closed</a:t>
            </a:r>
            <a:r>
              <a:rPr lang="en-GB" sz="2400"/>
              <a:t> wound) from blunt force </a:t>
            </a:r>
            <a:r>
              <a:rPr lang="en-GB" sz="2400">
                <a:hlinkClick r:id="rId7" tooltip="Physical trauma"/>
              </a:rPr>
              <a:t>trauma</a:t>
            </a:r>
            <a:r>
              <a:rPr lang="en-GB" sz="2400"/>
              <a:t> or compression. In </a:t>
            </a:r>
            <a:r>
              <a:rPr lang="en-GB" sz="2400">
                <a:hlinkClick r:id="rId8" tooltip="Pathology"/>
              </a:rPr>
              <a:t>pathology</a:t>
            </a:r>
            <a:r>
              <a:rPr lang="en-GB" sz="2400"/>
              <a:t>, a </a:t>
            </a:r>
            <a:r>
              <a:rPr lang="en-GB" sz="2400" i="1"/>
              <a:t>wound</a:t>
            </a:r>
            <a:r>
              <a:rPr lang="en-GB" sz="2400"/>
              <a:t> is an acute injury that damages the </a:t>
            </a:r>
            <a:r>
              <a:rPr lang="en-GB" sz="2400">
                <a:hlinkClick r:id="rId9" tooltip="Epidermis"/>
              </a:rPr>
              <a:t>epidermis</a:t>
            </a:r>
            <a:r>
              <a:rPr lang="en-GB" sz="2400"/>
              <a:t> of the skin. To </a:t>
            </a:r>
            <a:r>
              <a:rPr lang="en-GB" sz="2400">
                <a:hlinkClick r:id="rId10" tooltip="Healing"/>
              </a:rPr>
              <a:t>heal</a:t>
            </a:r>
            <a:r>
              <a:rPr lang="en-GB" sz="2400"/>
              <a:t> a wound, the body undertakes a series of actions collectively known as the </a:t>
            </a:r>
            <a:r>
              <a:rPr lang="en-GB" sz="2400">
                <a:hlinkClick r:id="rId11" tooltip="Wound healing"/>
              </a:rPr>
              <a:t>wound healing</a:t>
            </a:r>
            <a:r>
              <a:rPr lang="en-GB" sz="2400"/>
              <a:t> process.</a:t>
            </a:r>
            <a:endParaRPr lang="en-US" sz="2400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4" r="7064"/>
          <a:stretch>
            <a:fillRect/>
          </a:stretch>
        </p:blipFill>
        <p:spPr>
          <a:xfrm>
            <a:off x="221399" y="457200"/>
            <a:ext cx="5853923" cy="3880626"/>
          </a:xfrm>
        </p:spPr>
      </p:pic>
      <p:sp>
        <p:nvSpPr>
          <p:cNvPr id="9" name="TextBox 8"/>
          <p:cNvSpPr txBox="1"/>
          <p:nvPr/>
        </p:nvSpPr>
        <p:spPr>
          <a:xfrm>
            <a:off x="221399" y="4533928"/>
            <a:ext cx="5956375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4000">
                <a:solidFill>
                  <a:schemeClr val="accent2">
                    <a:lumMod val="75000"/>
                  </a:schemeClr>
                </a:solidFill>
                <a:latin typeface="Goudy Stout" panose="0202090407030B020401" pitchFamily="18" charset="0"/>
                <a:ea typeface="Lato Bold" panose="020F0502020204030203" pitchFamily="34" charset="0"/>
                <a:cs typeface="Lato Bold" panose="020F0502020204030203" pitchFamily="34" charset="0"/>
              </a:rPr>
              <a:t>What's the wound?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Goudy Stout" panose="0202090407030B020401" pitchFamily="18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29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220120" y="1709008"/>
            <a:ext cx="11661436" cy="45062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>
              <a:buFontTx/>
              <a:buChar char="-"/>
            </a:pPr>
            <a:r>
              <a:rPr lang="en-US" sz="2800" dirty="0">
                <a:solidFill>
                  <a:schemeClr val="tx1"/>
                </a:solidFill>
                <a:latin typeface="Abadi" panose="020B0604020104020204" pitchFamily="34" charset="0"/>
                <a:cs typeface="Aharoni" panose="02010803020104030203" pitchFamily="2" charset="-79"/>
              </a:rPr>
              <a:t>it is a non invasive therapeutic technique using a pump , tube , dressing to remove excess exudate and promote healing in acute or chronic wound &amp; second , third degree burns.</a:t>
            </a:r>
          </a:p>
          <a:p>
            <a:r>
              <a:rPr lang="en-US" sz="2800" dirty="0">
                <a:solidFill>
                  <a:schemeClr val="tx1"/>
                </a:solidFill>
                <a:latin typeface="Abadi" panose="020B0604020104020204" pitchFamily="34" charset="0"/>
                <a:cs typeface="Aharoni" panose="02010803020104030203" pitchFamily="2" charset="-79"/>
              </a:rPr>
              <a:t> 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schemeClr val="tx1"/>
                </a:solidFill>
                <a:latin typeface="Abadi" panose="020B0604020104020204" pitchFamily="34" charset="0"/>
                <a:cs typeface="Aharoni" panose="02010803020104030203" pitchFamily="2" charset="-79"/>
              </a:rPr>
              <a:t>The therapy involve controlled application of sub-atmospheric pressure to the local wound environment using a sealed wound dressing connected to a vacuum pump.</a:t>
            </a:r>
          </a:p>
          <a:p>
            <a:pPr marL="457200" indent="-457200">
              <a:buFontTx/>
              <a:buChar char="-"/>
            </a:pPr>
            <a:endParaRPr lang="en-US" sz="2800" dirty="0">
              <a:solidFill>
                <a:schemeClr val="tx1"/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  <a:p>
            <a:pPr marL="457200" indent="-457200">
              <a:buFontTx/>
              <a:buChar char="-"/>
            </a:pPr>
            <a:r>
              <a:rPr lang="en-GB" sz="2800" dirty="0">
                <a:solidFill>
                  <a:schemeClr val="tx1"/>
                </a:solidFill>
                <a:latin typeface="Abadi" panose="020B0604020104020204" pitchFamily="34" charset="0"/>
                <a:cs typeface="Aharoni" panose="02010803020104030203" pitchFamily="2" charset="-79"/>
              </a:rPr>
              <a:t>Its also called [Vacuum Assisted Wound Closure], VAC dressing.</a:t>
            </a:r>
            <a:endParaRPr lang="en-US" sz="2800" dirty="0">
              <a:solidFill>
                <a:schemeClr val="tx1"/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  <a:p>
            <a:pPr marL="457200" indent="-457200">
              <a:buFontTx/>
              <a:buChar char="-"/>
            </a:pPr>
            <a:endParaRPr lang="en-US" sz="2800" dirty="0">
              <a:solidFill>
                <a:schemeClr val="tx1"/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Marcador de texto 1"/>
          <p:cNvSpPr txBox="1">
            <a:spLocks/>
          </p:cNvSpPr>
          <p:nvPr/>
        </p:nvSpPr>
        <p:spPr>
          <a:xfrm>
            <a:off x="2949575" y="492125"/>
            <a:ext cx="6283325" cy="5159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_tradnl" sz="2600" dirty="0">
              <a:solidFill>
                <a:schemeClr val="bg1">
                  <a:lumMod val="25000"/>
                </a:schemeClr>
              </a:solidFill>
              <a:latin typeface="Montserrat Semi Bold" panose="00000700000000000000" pitchFamily="5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6478" y="385022"/>
            <a:ext cx="12191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2">
                    <a:lumMod val="75000"/>
                  </a:schemeClr>
                </a:solidFill>
                <a:latin typeface="Abadi" panose="020F0502020204030204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So…</a:t>
            </a:r>
          </a:p>
          <a:p>
            <a:r>
              <a:rPr lang="en-GB" sz="3200" b="1" dirty="0">
                <a:solidFill>
                  <a:schemeClr val="accent2">
                    <a:lumMod val="75000"/>
                  </a:schemeClr>
                </a:solidFill>
                <a:latin typeface="Abadi" panose="020F0502020204030204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What's the negative pressure wound therapy?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Abadi" panose="020F0502020204030204" pitchFamily="34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510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983020" y="2631659"/>
            <a:ext cx="3250871" cy="997562"/>
            <a:chOff x="1354625" y="3024042"/>
            <a:chExt cx="1543783" cy="519258"/>
          </a:xfrm>
          <a:solidFill>
            <a:schemeClr val="accent2">
              <a:lumMod val="50000"/>
            </a:schemeClr>
          </a:solidFill>
        </p:grpSpPr>
        <p:sp>
          <p:nvSpPr>
            <p:cNvPr id="12" name="Parallelogram 11"/>
            <p:cNvSpPr/>
            <p:nvPr/>
          </p:nvSpPr>
          <p:spPr>
            <a:xfrm>
              <a:off x="1354625" y="3024042"/>
              <a:ext cx="1543783" cy="519258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77675" y="3129782"/>
              <a:ext cx="57708" cy="307777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Lato Bold" panose="020F0502020204030203" pitchFamily="34" charset="0"/>
                  <a:ea typeface="Lato Bold" panose="020F0502020204030203" pitchFamily="34" charset="0"/>
                  <a:cs typeface="Lato Bold" panose="020F0502020204030203" pitchFamily="34" charset="0"/>
                </a:rPr>
                <a:t> 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362178" y="2607832"/>
            <a:ext cx="3747542" cy="1099311"/>
            <a:chOff x="484757" y="3022960"/>
            <a:chExt cx="3606634" cy="1099311"/>
          </a:xfrm>
          <a:solidFill>
            <a:schemeClr val="accent2">
              <a:lumMod val="50000"/>
            </a:schemeClr>
          </a:solidFill>
        </p:grpSpPr>
        <p:sp>
          <p:nvSpPr>
            <p:cNvPr id="16" name="Parallelogram 15"/>
            <p:cNvSpPr/>
            <p:nvPr/>
          </p:nvSpPr>
          <p:spPr>
            <a:xfrm>
              <a:off x="484757" y="3046093"/>
              <a:ext cx="3606634" cy="1076178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2097" y="3022960"/>
              <a:ext cx="3151762" cy="10464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dirty="0">
                  <a:latin typeface="Lato Bold" panose="020F0502020204030203" pitchFamily="34" charset="0"/>
                  <a:ea typeface="Lato Bold" panose="020F0502020204030203" pitchFamily="34" charset="0"/>
                  <a:cs typeface="Lato Bold" panose="020F0502020204030203" pitchFamily="34" charset="0"/>
                </a:rPr>
                <a:t> </a:t>
              </a:r>
              <a:r>
                <a:rPr lang="en-US" sz="1600" b="1" dirty="0">
                  <a:solidFill>
                    <a:srgbClr val="FFFFFF"/>
                  </a:solidFill>
                  <a:latin typeface="Lato Bold" panose="020F0502020204030203" pitchFamily="34" charset="0"/>
                  <a:ea typeface="Lato Bold" panose="020F0502020204030203" pitchFamily="34" charset="0"/>
                  <a:cs typeface="Lato Bold" panose="020F0502020204030203" pitchFamily="34" charset="0"/>
                </a:rPr>
                <a:t>VACCUM PUMP: </a:t>
              </a:r>
            </a:p>
            <a:p>
              <a:r>
                <a:rPr lang="en-US" sz="1600" b="1" dirty="0">
                  <a:solidFill>
                    <a:srgbClr val="FFFFFF"/>
                  </a:solidFill>
                  <a:latin typeface="Lato Bold" panose="020F0502020204030203" pitchFamily="34" charset="0"/>
                  <a:ea typeface="Lato Bold" panose="020F0502020204030203" pitchFamily="34" charset="0"/>
                  <a:cs typeface="Lato Bold" panose="020F0502020204030203" pitchFamily="34" charset="0"/>
                </a:rPr>
                <a:t>Removes air pressure over the wound.</a:t>
              </a:r>
            </a:p>
            <a:p>
              <a:r>
                <a:rPr lang="en-US" sz="1600" b="1" dirty="0">
                  <a:solidFill>
                    <a:srgbClr val="FFFFFF"/>
                  </a:solidFill>
                  <a:latin typeface="Lato Bold" panose="020F0502020204030203" pitchFamily="34" charset="0"/>
                  <a:ea typeface="Lato Bold" panose="020F0502020204030203" pitchFamily="34" charset="0"/>
                  <a:cs typeface="Lato Bold" panose="020F0502020204030203" pitchFamily="34" charset="0"/>
                </a:rPr>
                <a:t>CANISTER: collection chamber</a:t>
              </a:r>
            </a:p>
            <a:p>
              <a:r>
                <a:rPr lang="en-US" sz="1600" b="1" dirty="0">
                  <a:solidFill>
                    <a:srgbClr val="FFFFFF"/>
                  </a:solidFill>
                  <a:latin typeface="Lato Bold" panose="020F0502020204030203" pitchFamily="34" charset="0"/>
                  <a:ea typeface="Lato Bold" panose="020F0502020204030203" pitchFamily="34" charset="0"/>
                  <a:cs typeface="Lato Bold" panose="020F0502020204030203" pitchFamily="34" charset="0"/>
                </a:rPr>
                <a:t>With connecting tube 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691916" y="5603084"/>
            <a:ext cx="3417804" cy="991263"/>
            <a:chOff x="1034907" y="2754071"/>
            <a:chExt cx="3417804" cy="991263"/>
          </a:xfrm>
        </p:grpSpPr>
        <p:sp>
          <p:nvSpPr>
            <p:cNvPr id="19" name="Parallelogram 18"/>
            <p:cNvSpPr/>
            <p:nvPr/>
          </p:nvSpPr>
          <p:spPr>
            <a:xfrm>
              <a:off x="1034907" y="2754071"/>
              <a:ext cx="3417804" cy="991263"/>
            </a:xfrm>
            <a:prstGeom prst="parallelogram">
              <a:avLst/>
            </a:prstGeom>
            <a:solidFill>
              <a:srgbClr val="014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54765" y="2755808"/>
              <a:ext cx="3055041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rgbClr val="FFFFFF"/>
                  </a:solidFill>
                  <a:latin typeface="Lato Bold" panose="020F0502020204030203" pitchFamily="34" charset="0"/>
                  <a:ea typeface="Lato Bold" panose="020F0502020204030203" pitchFamily="34" charset="0"/>
                  <a:cs typeface="Lato Bold" panose="020F0502020204030203" pitchFamily="34" charset="0"/>
                </a:rPr>
                <a:t>ADHESIVE FILM: covers and </a:t>
              </a:r>
            </a:p>
            <a:p>
              <a:r>
                <a:rPr lang="en-US" sz="2000" b="1" dirty="0">
                  <a:solidFill>
                    <a:srgbClr val="FFFFFF"/>
                  </a:solidFill>
                  <a:latin typeface="Lato Bold" panose="020F0502020204030203" pitchFamily="34" charset="0"/>
                  <a:ea typeface="Lato Bold" panose="020F0502020204030203" pitchFamily="34" charset="0"/>
                  <a:cs typeface="Lato Bold" panose="020F0502020204030203" pitchFamily="34" charset="0"/>
                </a:rPr>
                <a:t>seals the dressing and </a:t>
              </a:r>
            </a:p>
            <a:p>
              <a:r>
                <a:rPr lang="en-US" sz="2000" b="1" dirty="0">
                  <a:solidFill>
                    <a:srgbClr val="FFFFFF"/>
                  </a:solidFill>
                  <a:latin typeface="Lato Bold" panose="020F0502020204030203" pitchFamily="34" charset="0"/>
                  <a:ea typeface="Lato Bold" panose="020F0502020204030203" pitchFamily="34" charset="0"/>
                  <a:cs typeface="Lato Bold" panose="020F0502020204030203" pitchFamily="34" charset="0"/>
                </a:rPr>
                <a:t>wound </a:t>
              </a:r>
            </a:p>
          </p:txBody>
        </p:sp>
      </p:grpSp>
      <p:sp>
        <p:nvSpPr>
          <p:cNvPr id="22" name="Parallelogram 21"/>
          <p:cNvSpPr/>
          <p:nvPr/>
        </p:nvSpPr>
        <p:spPr>
          <a:xfrm>
            <a:off x="4983020" y="5603085"/>
            <a:ext cx="3035797" cy="991263"/>
          </a:xfrm>
          <a:prstGeom prst="parallelogram">
            <a:avLst/>
          </a:prstGeom>
          <a:solidFill>
            <a:srgbClr val="014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DRESSING FOAM: is putting directly on the wound</a:t>
            </a:r>
            <a:endParaRPr lang="en-US" b="1" dirty="0"/>
          </a:p>
        </p:txBody>
      </p:sp>
      <p:sp>
        <p:nvSpPr>
          <p:cNvPr id="32" name="Rectangle 31"/>
          <p:cNvSpPr/>
          <p:nvPr/>
        </p:nvSpPr>
        <p:spPr>
          <a:xfrm>
            <a:off x="1695" y="0"/>
            <a:ext cx="4756393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C1E6107-F577-2156-7FE1-9D6E5067DA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25" t="-34" r="16318" b="2498"/>
          <a:stretch/>
        </p:blipFill>
        <p:spPr>
          <a:xfrm>
            <a:off x="61638" y="104192"/>
            <a:ext cx="4598333" cy="31482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4780" y="3426079"/>
            <a:ext cx="4096902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4000" b="1" dirty="0">
                <a:solidFill>
                  <a:srgbClr val="FFFFFF"/>
                </a:solidFill>
                <a:latin typeface="Abadi" panose="020B0604020104020204" pitchFamily="34" charset="0"/>
              </a:rPr>
              <a:t>Content of NPWT dressing pack:</a:t>
            </a:r>
            <a:endParaRPr lang="en-US" sz="4000" b="1" dirty="0">
              <a:solidFill>
                <a:srgbClr val="FFFFFF"/>
              </a:solidFill>
              <a:latin typeface="Abadi" panose="020B0604020104020204" pitchFamily="34" charset="0"/>
            </a:endParaRPr>
          </a:p>
          <a:p>
            <a:endParaRPr lang="en-US" b="1" dirty="0">
              <a:latin typeface="Abadi" panose="020B0604020104020204" pitchFamily="34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4134" y="2698897"/>
            <a:ext cx="297921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b="1" dirty="0">
                <a:solidFill>
                  <a:srgbClr val="FFFFFF"/>
                </a:solidFill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TUBE: lead from under the adhesive film and connects to a portable vacuum pump</a:t>
            </a:r>
            <a:endParaRPr lang="en-US" b="1" dirty="0">
              <a:solidFill>
                <a:srgbClr val="FFFFFF"/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445" y="221512"/>
            <a:ext cx="2286537" cy="228653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300" y="221512"/>
            <a:ext cx="3243299" cy="228058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915" y="3752831"/>
            <a:ext cx="2597067" cy="172664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916" y="3743404"/>
            <a:ext cx="3165683" cy="180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5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9008" y="266399"/>
            <a:ext cx="75780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Lato Bold" panose="020F0502020204030203" pitchFamily="34" charset="0"/>
                <a:cs typeface="Lato Bold" panose="020F0502020204030203" pitchFamily="34" charset="0"/>
              </a:rPr>
              <a:t>Npwt benefits:</a:t>
            </a:r>
          </a:p>
        </p:txBody>
      </p:sp>
      <p:sp>
        <p:nvSpPr>
          <p:cNvPr id="38" name="Hexagon 37"/>
          <p:cNvSpPr/>
          <p:nvPr/>
        </p:nvSpPr>
        <p:spPr>
          <a:xfrm rot="16200000">
            <a:off x="333650" y="5463422"/>
            <a:ext cx="609600" cy="538559"/>
          </a:xfrm>
          <a:prstGeom prst="hexagon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 Light" charset="0"/>
            </a:endParaRPr>
          </a:p>
        </p:txBody>
      </p:sp>
      <p:sp>
        <p:nvSpPr>
          <p:cNvPr id="39" name="Shape 2765"/>
          <p:cNvSpPr/>
          <p:nvPr/>
        </p:nvSpPr>
        <p:spPr>
          <a:xfrm>
            <a:off x="493292" y="1129411"/>
            <a:ext cx="365948" cy="329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12764"/>
                </a:moveTo>
                <a:cubicBezTo>
                  <a:pt x="11510" y="12764"/>
                  <a:pt x="11291" y="12984"/>
                  <a:pt x="11291" y="13255"/>
                </a:cubicBezTo>
                <a:cubicBezTo>
                  <a:pt x="11291" y="13526"/>
                  <a:pt x="11510" y="13745"/>
                  <a:pt x="11782" y="13745"/>
                </a:cubicBezTo>
                <a:cubicBezTo>
                  <a:pt x="12053" y="13745"/>
                  <a:pt x="12273" y="13526"/>
                  <a:pt x="12273" y="13255"/>
                </a:cubicBezTo>
                <a:cubicBezTo>
                  <a:pt x="12273" y="12984"/>
                  <a:pt x="12053" y="12764"/>
                  <a:pt x="11782" y="12764"/>
                </a:cubicBezTo>
                <a:moveTo>
                  <a:pt x="14727" y="10800"/>
                </a:moveTo>
                <a:cubicBezTo>
                  <a:pt x="14999" y="10800"/>
                  <a:pt x="15218" y="10580"/>
                  <a:pt x="15218" y="10309"/>
                </a:cubicBezTo>
                <a:cubicBezTo>
                  <a:pt x="15218" y="10038"/>
                  <a:pt x="14999" y="9818"/>
                  <a:pt x="14727" y="9818"/>
                </a:cubicBezTo>
                <a:cubicBezTo>
                  <a:pt x="14456" y="9818"/>
                  <a:pt x="14236" y="10038"/>
                  <a:pt x="14236" y="10309"/>
                </a:cubicBezTo>
                <a:cubicBezTo>
                  <a:pt x="14236" y="10580"/>
                  <a:pt x="14456" y="10800"/>
                  <a:pt x="14727" y="10800"/>
                </a:cubicBezTo>
                <a:moveTo>
                  <a:pt x="19913" y="7150"/>
                </a:moveTo>
                <a:lnTo>
                  <a:pt x="19959" y="7195"/>
                </a:lnTo>
                <a:lnTo>
                  <a:pt x="19468" y="7686"/>
                </a:lnTo>
                <a:lnTo>
                  <a:pt x="19468" y="7687"/>
                </a:lnTo>
                <a:lnTo>
                  <a:pt x="17606" y="9549"/>
                </a:lnTo>
                <a:lnTo>
                  <a:pt x="12052" y="3994"/>
                </a:lnTo>
                <a:lnTo>
                  <a:pt x="13913" y="2132"/>
                </a:lnTo>
                <a:cubicBezTo>
                  <a:pt x="13914" y="2132"/>
                  <a:pt x="13914" y="2132"/>
                  <a:pt x="13914" y="2132"/>
                </a:cubicBezTo>
                <a:lnTo>
                  <a:pt x="14405" y="1641"/>
                </a:lnTo>
                <a:lnTo>
                  <a:pt x="14450" y="1687"/>
                </a:lnTo>
                <a:cubicBezTo>
                  <a:pt x="15086" y="1244"/>
                  <a:pt x="15857" y="982"/>
                  <a:pt x="16691" y="982"/>
                </a:cubicBezTo>
                <a:cubicBezTo>
                  <a:pt x="18860" y="982"/>
                  <a:pt x="20618" y="2740"/>
                  <a:pt x="20618" y="4909"/>
                </a:cubicBezTo>
                <a:cubicBezTo>
                  <a:pt x="20618" y="5743"/>
                  <a:pt x="20356" y="6514"/>
                  <a:pt x="19913" y="7150"/>
                </a:cubicBezTo>
                <a:moveTo>
                  <a:pt x="10242" y="16912"/>
                </a:moveTo>
                <a:lnTo>
                  <a:pt x="4689" y="11358"/>
                </a:lnTo>
                <a:lnTo>
                  <a:pt x="11358" y="4689"/>
                </a:lnTo>
                <a:lnTo>
                  <a:pt x="16911" y="10243"/>
                </a:lnTo>
                <a:cubicBezTo>
                  <a:pt x="16911" y="10243"/>
                  <a:pt x="10242" y="16912"/>
                  <a:pt x="10242" y="16912"/>
                </a:cubicBezTo>
                <a:close/>
                <a:moveTo>
                  <a:pt x="7686" y="19468"/>
                </a:moveTo>
                <a:cubicBezTo>
                  <a:pt x="6975" y="20179"/>
                  <a:pt x="5994" y="20618"/>
                  <a:pt x="4909" y="20618"/>
                </a:cubicBezTo>
                <a:cubicBezTo>
                  <a:pt x="2740" y="20618"/>
                  <a:pt x="982" y="18860"/>
                  <a:pt x="982" y="16691"/>
                </a:cubicBezTo>
                <a:cubicBezTo>
                  <a:pt x="982" y="15606"/>
                  <a:pt x="1421" y="14625"/>
                  <a:pt x="2132" y="13914"/>
                </a:cubicBezTo>
                <a:lnTo>
                  <a:pt x="3994" y="12052"/>
                </a:lnTo>
                <a:lnTo>
                  <a:pt x="9548" y="17606"/>
                </a:lnTo>
                <a:cubicBezTo>
                  <a:pt x="9548" y="17606"/>
                  <a:pt x="7686" y="19468"/>
                  <a:pt x="7686" y="19468"/>
                </a:cubicBezTo>
                <a:close/>
                <a:moveTo>
                  <a:pt x="21600" y="4909"/>
                </a:moveTo>
                <a:cubicBezTo>
                  <a:pt x="21600" y="2198"/>
                  <a:pt x="19402" y="0"/>
                  <a:pt x="16691" y="0"/>
                </a:cubicBezTo>
                <a:cubicBezTo>
                  <a:pt x="15586" y="0"/>
                  <a:pt x="14570" y="370"/>
                  <a:pt x="13749" y="986"/>
                </a:cubicBezTo>
                <a:lnTo>
                  <a:pt x="13710" y="947"/>
                </a:lnTo>
                <a:lnTo>
                  <a:pt x="13221" y="1437"/>
                </a:lnTo>
                <a:cubicBezTo>
                  <a:pt x="13220" y="1438"/>
                  <a:pt x="13220" y="1438"/>
                  <a:pt x="13219" y="1439"/>
                </a:cubicBezTo>
                <a:lnTo>
                  <a:pt x="1438" y="13220"/>
                </a:lnTo>
                <a:cubicBezTo>
                  <a:pt x="549" y="14108"/>
                  <a:pt x="0" y="15336"/>
                  <a:pt x="0" y="16691"/>
                </a:cubicBezTo>
                <a:cubicBezTo>
                  <a:pt x="0" y="19402"/>
                  <a:pt x="2198" y="21600"/>
                  <a:pt x="4909" y="21600"/>
                </a:cubicBezTo>
                <a:cubicBezTo>
                  <a:pt x="6265" y="21600"/>
                  <a:pt x="7492" y="21051"/>
                  <a:pt x="8380" y="20162"/>
                </a:cubicBezTo>
                <a:lnTo>
                  <a:pt x="20162" y="8381"/>
                </a:lnTo>
                <a:lnTo>
                  <a:pt x="20163" y="8380"/>
                </a:lnTo>
                <a:lnTo>
                  <a:pt x="20653" y="7890"/>
                </a:lnTo>
                <a:lnTo>
                  <a:pt x="20614" y="7851"/>
                </a:lnTo>
                <a:cubicBezTo>
                  <a:pt x="21230" y="7030"/>
                  <a:pt x="21600" y="6015"/>
                  <a:pt x="21600" y="4909"/>
                </a:cubicBezTo>
                <a:moveTo>
                  <a:pt x="10800" y="6873"/>
                </a:moveTo>
                <a:cubicBezTo>
                  <a:pt x="10800" y="7144"/>
                  <a:pt x="11020" y="7364"/>
                  <a:pt x="11291" y="7364"/>
                </a:cubicBezTo>
                <a:cubicBezTo>
                  <a:pt x="11562" y="7364"/>
                  <a:pt x="11782" y="7144"/>
                  <a:pt x="11782" y="6873"/>
                </a:cubicBezTo>
                <a:cubicBezTo>
                  <a:pt x="11782" y="6602"/>
                  <a:pt x="11562" y="6382"/>
                  <a:pt x="11291" y="6382"/>
                </a:cubicBezTo>
                <a:cubicBezTo>
                  <a:pt x="11020" y="6382"/>
                  <a:pt x="10800" y="6602"/>
                  <a:pt x="10800" y="6873"/>
                </a:cubicBezTo>
                <a:moveTo>
                  <a:pt x="13255" y="12273"/>
                </a:moveTo>
                <a:cubicBezTo>
                  <a:pt x="13526" y="12273"/>
                  <a:pt x="13745" y="12053"/>
                  <a:pt x="13745" y="11782"/>
                </a:cubicBezTo>
                <a:cubicBezTo>
                  <a:pt x="13745" y="11511"/>
                  <a:pt x="13526" y="11291"/>
                  <a:pt x="13255" y="11291"/>
                </a:cubicBezTo>
                <a:cubicBezTo>
                  <a:pt x="12983" y="11291"/>
                  <a:pt x="12764" y="11511"/>
                  <a:pt x="12764" y="11782"/>
                </a:cubicBezTo>
                <a:cubicBezTo>
                  <a:pt x="12764" y="12053"/>
                  <a:pt x="12983" y="12273"/>
                  <a:pt x="13255" y="12273"/>
                </a:cubicBezTo>
                <a:moveTo>
                  <a:pt x="12273" y="9818"/>
                </a:moveTo>
                <a:cubicBezTo>
                  <a:pt x="12544" y="9818"/>
                  <a:pt x="12764" y="9599"/>
                  <a:pt x="12764" y="9327"/>
                </a:cubicBezTo>
                <a:cubicBezTo>
                  <a:pt x="12764" y="9056"/>
                  <a:pt x="12544" y="8836"/>
                  <a:pt x="12273" y="8836"/>
                </a:cubicBezTo>
                <a:cubicBezTo>
                  <a:pt x="12001" y="8836"/>
                  <a:pt x="11782" y="9056"/>
                  <a:pt x="11782" y="9327"/>
                </a:cubicBezTo>
                <a:cubicBezTo>
                  <a:pt x="11782" y="9599"/>
                  <a:pt x="12001" y="9818"/>
                  <a:pt x="12273" y="9818"/>
                </a:cubicBezTo>
                <a:moveTo>
                  <a:pt x="10800" y="10309"/>
                </a:moveTo>
                <a:cubicBezTo>
                  <a:pt x="10529" y="10309"/>
                  <a:pt x="10309" y="10529"/>
                  <a:pt x="10309" y="10800"/>
                </a:cubicBezTo>
                <a:cubicBezTo>
                  <a:pt x="10309" y="11071"/>
                  <a:pt x="10529" y="11291"/>
                  <a:pt x="10800" y="11291"/>
                </a:cubicBezTo>
                <a:cubicBezTo>
                  <a:pt x="11071" y="11291"/>
                  <a:pt x="11291" y="11071"/>
                  <a:pt x="11291" y="10800"/>
                </a:cubicBezTo>
                <a:cubicBezTo>
                  <a:pt x="11291" y="10529"/>
                  <a:pt x="11071" y="10309"/>
                  <a:pt x="10800" y="10309"/>
                </a:cubicBezTo>
                <a:moveTo>
                  <a:pt x="10309" y="14236"/>
                </a:moveTo>
                <a:cubicBezTo>
                  <a:pt x="10038" y="14236"/>
                  <a:pt x="9818" y="14456"/>
                  <a:pt x="9818" y="14727"/>
                </a:cubicBezTo>
                <a:cubicBezTo>
                  <a:pt x="9818" y="14999"/>
                  <a:pt x="10038" y="15218"/>
                  <a:pt x="10309" y="15218"/>
                </a:cubicBezTo>
                <a:cubicBezTo>
                  <a:pt x="10580" y="15218"/>
                  <a:pt x="10800" y="14999"/>
                  <a:pt x="10800" y="14727"/>
                </a:cubicBezTo>
                <a:cubicBezTo>
                  <a:pt x="10800" y="14456"/>
                  <a:pt x="10580" y="14236"/>
                  <a:pt x="10309" y="14236"/>
                </a:cubicBezTo>
                <a:moveTo>
                  <a:pt x="9818" y="8836"/>
                </a:moveTo>
                <a:cubicBezTo>
                  <a:pt x="10090" y="8836"/>
                  <a:pt x="10309" y="8617"/>
                  <a:pt x="10309" y="8345"/>
                </a:cubicBezTo>
                <a:cubicBezTo>
                  <a:pt x="10309" y="8075"/>
                  <a:pt x="10090" y="7855"/>
                  <a:pt x="9818" y="7855"/>
                </a:cubicBezTo>
                <a:cubicBezTo>
                  <a:pt x="9547" y="7855"/>
                  <a:pt x="9327" y="8075"/>
                  <a:pt x="9327" y="8345"/>
                </a:cubicBezTo>
                <a:cubicBezTo>
                  <a:pt x="9327" y="8617"/>
                  <a:pt x="9547" y="8836"/>
                  <a:pt x="9818" y="8836"/>
                </a:cubicBezTo>
                <a:moveTo>
                  <a:pt x="6873" y="10800"/>
                </a:moveTo>
                <a:cubicBezTo>
                  <a:pt x="6601" y="10800"/>
                  <a:pt x="6382" y="11020"/>
                  <a:pt x="6382" y="11291"/>
                </a:cubicBezTo>
                <a:cubicBezTo>
                  <a:pt x="6382" y="11562"/>
                  <a:pt x="6601" y="11782"/>
                  <a:pt x="6873" y="11782"/>
                </a:cubicBezTo>
                <a:cubicBezTo>
                  <a:pt x="7144" y="11782"/>
                  <a:pt x="7364" y="11562"/>
                  <a:pt x="7364" y="11291"/>
                </a:cubicBezTo>
                <a:cubicBezTo>
                  <a:pt x="7364" y="11020"/>
                  <a:pt x="7144" y="10800"/>
                  <a:pt x="6873" y="10800"/>
                </a:cubicBezTo>
                <a:moveTo>
                  <a:pt x="8345" y="9327"/>
                </a:moveTo>
                <a:cubicBezTo>
                  <a:pt x="8074" y="9327"/>
                  <a:pt x="7855" y="9547"/>
                  <a:pt x="7855" y="9818"/>
                </a:cubicBezTo>
                <a:cubicBezTo>
                  <a:pt x="7855" y="10090"/>
                  <a:pt x="8074" y="10309"/>
                  <a:pt x="8345" y="10309"/>
                </a:cubicBezTo>
                <a:cubicBezTo>
                  <a:pt x="8617" y="10309"/>
                  <a:pt x="8836" y="10090"/>
                  <a:pt x="8836" y="9818"/>
                </a:cubicBezTo>
                <a:cubicBezTo>
                  <a:pt x="8836" y="9547"/>
                  <a:pt x="8617" y="9327"/>
                  <a:pt x="8345" y="9327"/>
                </a:cubicBezTo>
                <a:moveTo>
                  <a:pt x="9327" y="11782"/>
                </a:moveTo>
                <a:cubicBezTo>
                  <a:pt x="9056" y="11782"/>
                  <a:pt x="8836" y="12001"/>
                  <a:pt x="8836" y="12273"/>
                </a:cubicBezTo>
                <a:cubicBezTo>
                  <a:pt x="8836" y="12544"/>
                  <a:pt x="9056" y="12764"/>
                  <a:pt x="9327" y="12764"/>
                </a:cubicBezTo>
                <a:cubicBezTo>
                  <a:pt x="9599" y="12764"/>
                  <a:pt x="9818" y="12544"/>
                  <a:pt x="9818" y="12273"/>
                </a:cubicBezTo>
                <a:cubicBezTo>
                  <a:pt x="9818" y="12001"/>
                  <a:pt x="9599" y="11782"/>
                  <a:pt x="9327" y="117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0" name="Hexagon 39"/>
          <p:cNvSpPr/>
          <p:nvPr/>
        </p:nvSpPr>
        <p:spPr>
          <a:xfrm rot="16200000">
            <a:off x="333649" y="4575694"/>
            <a:ext cx="609600" cy="538559"/>
          </a:xfrm>
          <a:prstGeom prst="hexagon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 Light" charset="0"/>
            </a:endParaRPr>
          </a:p>
        </p:txBody>
      </p:sp>
      <p:sp>
        <p:nvSpPr>
          <p:cNvPr id="41" name="Hexagon 40"/>
          <p:cNvSpPr/>
          <p:nvPr/>
        </p:nvSpPr>
        <p:spPr>
          <a:xfrm rot="16200000">
            <a:off x="371467" y="3687965"/>
            <a:ext cx="609600" cy="538559"/>
          </a:xfrm>
          <a:prstGeom prst="hex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 Light" charset="0"/>
            </a:endParaRPr>
          </a:p>
        </p:txBody>
      </p:sp>
      <p:sp>
        <p:nvSpPr>
          <p:cNvPr id="42" name="Hexagon 41"/>
          <p:cNvSpPr/>
          <p:nvPr/>
        </p:nvSpPr>
        <p:spPr>
          <a:xfrm rot="16200000">
            <a:off x="371466" y="2800235"/>
            <a:ext cx="609600" cy="538559"/>
          </a:xfrm>
          <a:prstGeom prst="hex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 Light" charset="0"/>
            </a:endParaRPr>
          </a:p>
        </p:txBody>
      </p:sp>
      <p:sp>
        <p:nvSpPr>
          <p:cNvPr id="43" name="Hexagon 42"/>
          <p:cNvSpPr/>
          <p:nvPr/>
        </p:nvSpPr>
        <p:spPr>
          <a:xfrm rot="16200000">
            <a:off x="371467" y="1912504"/>
            <a:ext cx="609600" cy="538559"/>
          </a:xfrm>
          <a:prstGeom prst="hex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 Light" charset="0"/>
            </a:endParaRPr>
          </a:p>
        </p:txBody>
      </p:sp>
      <p:sp>
        <p:nvSpPr>
          <p:cNvPr id="44" name="Hexagon 43"/>
          <p:cNvSpPr/>
          <p:nvPr/>
        </p:nvSpPr>
        <p:spPr>
          <a:xfrm rot="16200000">
            <a:off x="371466" y="1024773"/>
            <a:ext cx="609600" cy="538559"/>
          </a:xfrm>
          <a:prstGeom prst="hex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 Light" charset="0"/>
            </a:endParaRPr>
          </a:p>
        </p:txBody>
      </p:sp>
      <p:sp>
        <p:nvSpPr>
          <p:cNvPr id="45" name="Shape 2765"/>
          <p:cNvSpPr/>
          <p:nvPr/>
        </p:nvSpPr>
        <p:spPr>
          <a:xfrm>
            <a:off x="493292" y="2017140"/>
            <a:ext cx="365948" cy="329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12764"/>
                </a:moveTo>
                <a:cubicBezTo>
                  <a:pt x="11510" y="12764"/>
                  <a:pt x="11291" y="12984"/>
                  <a:pt x="11291" y="13255"/>
                </a:cubicBezTo>
                <a:cubicBezTo>
                  <a:pt x="11291" y="13526"/>
                  <a:pt x="11510" y="13745"/>
                  <a:pt x="11782" y="13745"/>
                </a:cubicBezTo>
                <a:cubicBezTo>
                  <a:pt x="12053" y="13745"/>
                  <a:pt x="12273" y="13526"/>
                  <a:pt x="12273" y="13255"/>
                </a:cubicBezTo>
                <a:cubicBezTo>
                  <a:pt x="12273" y="12984"/>
                  <a:pt x="12053" y="12764"/>
                  <a:pt x="11782" y="12764"/>
                </a:cubicBezTo>
                <a:moveTo>
                  <a:pt x="14727" y="10800"/>
                </a:moveTo>
                <a:cubicBezTo>
                  <a:pt x="14999" y="10800"/>
                  <a:pt x="15218" y="10580"/>
                  <a:pt x="15218" y="10309"/>
                </a:cubicBezTo>
                <a:cubicBezTo>
                  <a:pt x="15218" y="10038"/>
                  <a:pt x="14999" y="9818"/>
                  <a:pt x="14727" y="9818"/>
                </a:cubicBezTo>
                <a:cubicBezTo>
                  <a:pt x="14456" y="9818"/>
                  <a:pt x="14236" y="10038"/>
                  <a:pt x="14236" y="10309"/>
                </a:cubicBezTo>
                <a:cubicBezTo>
                  <a:pt x="14236" y="10580"/>
                  <a:pt x="14456" y="10800"/>
                  <a:pt x="14727" y="10800"/>
                </a:cubicBezTo>
                <a:moveTo>
                  <a:pt x="19913" y="7150"/>
                </a:moveTo>
                <a:lnTo>
                  <a:pt x="19959" y="7195"/>
                </a:lnTo>
                <a:lnTo>
                  <a:pt x="19468" y="7686"/>
                </a:lnTo>
                <a:lnTo>
                  <a:pt x="19468" y="7687"/>
                </a:lnTo>
                <a:lnTo>
                  <a:pt x="17606" y="9549"/>
                </a:lnTo>
                <a:lnTo>
                  <a:pt x="12052" y="3994"/>
                </a:lnTo>
                <a:lnTo>
                  <a:pt x="13913" y="2132"/>
                </a:lnTo>
                <a:cubicBezTo>
                  <a:pt x="13914" y="2132"/>
                  <a:pt x="13914" y="2132"/>
                  <a:pt x="13914" y="2132"/>
                </a:cubicBezTo>
                <a:lnTo>
                  <a:pt x="14405" y="1641"/>
                </a:lnTo>
                <a:lnTo>
                  <a:pt x="14450" y="1687"/>
                </a:lnTo>
                <a:cubicBezTo>
                  <a:pt x="15086" y="1244"/>
                  <a:pt x="15857" y="982"/>
                  <a:pt x="16691" y="982"/>
                </a:cubicBezTo>
                <a:cubicBezTo>
                  <a:pt x="18860" y="982"/>
                  <a:pt x="20618" y="2740"/>
                  <a:pt x="20618" y="4909"/>
                </a:cubicBezTo>
                <a:cubicBezTo>
                  <a:pt x="20618" y="5743"/>
                  <a:pt x="20356" y="6514"/>
                  <a:pt x="19913" y="7150"/>
                </a:cubicBezTo>
                <a:moveTo>
                  <a:pt x="10242" y="16912"/>
                </a:moveTo>
                <a:lnTo>
                  <a:pt x="4689" y="11358"/>
                </a:lnTo>
                <a:lnTo>
                  <a:pt x="11358" y="4689"/>
                </a:lnTo>
                <a:lnTo>
                  <a:pt x="16911" y="10243"/>
                </a:lnTo>
                <a:cubicBezTo>
                  <a:pt x="16911" y="10243"/>
                  <a:pt x="10242" y="16912"/>
                  <a:pt x="10242" y="16912"/>
                </a:cubicBezTo>
                <a:close/>
                <a:moveTo>
                  <a:pt x="7686" y="19468"/>
                </a:moveTo>
                <a:cubicBezTo>
                  <a:pt x="6975" y="20179"/>
                  <a:pt x="5994" y="20618"/>
                  <a:pt x="4909" y="20618"/>
                </a:cubicBezTo>
                <a:cubicBezTo>
                  <a:pt x="2740" y="20618"/>
                  <a:pt x="982" y="18860"/>
                  <a:pt x="982" y="16691"/>
                </a:cubicBezTo>
                <a:cubicBezTo>
                  <a:pt x="982" y="15606"/>
                  <a:pt x="1421" y="14625"/>
                  <a:pt x="2132" y="13914"/>
                </a:cubicBezTo>
                <a:lnTo>
                  <a:pt x="3994" y="12052"/>
                </a:lnTo>
                <a:lnTo>
                  <a:pt x="9548" y="17606"/>
                </a:lnTo>
                <a:cubicBezTo>
                  <a:pt x="9548" y="17606"/>
                  <a:pt x="7686" y="19468"/>
                  <a:pt x="7686" y="19468"/>
                </a:cubicBezTo>
                <a:close/>
                <a:moveTo>
                  <a:pt x="21600" y="4909"/>
                </a:moveTo>
                <a:cubicBezTo>
                  <a:pt x="21600" y="2198"/>
                  <a:pt x="19402" y="0"/>
                  <a:pt x="16691" y="0"/>
                </a:cubicBezTo>
                <a:cubicBezTo>
                  <a:pt x="15586" y="0"/>
                  <a:pt x="14570" y="370"/>
                  <a:pt x="13749" y="986"/>
                </a:cubicBezTo>
                <a:lnTo>
                  <a:pt x="13710" y="947"/>
                </a:lnTo>
                <a:lnTo>
                  <a:pt x="13221" y="1437"/>
                </a:lnTo>
                <a:cubicBezTo>
                  <a:pt x="13220" y="1438"/>
                  <a:pt x="13220" y="1438"/>
                  <a:pt x="13219" y="1439"/>
                </a:cubicBezTo>
                <a:lnTo>
                  <a:pt x="1438" y="13220"/>
                </a:lnTo>
                <a:cubicBezTo>
                  <a:pt x="549" y="14108"/>
                  <a:pt x="0" y="15336"/>
                  <a:pt x="0" y="16691"/>
                </a:cubicBezTo>
                <a:cubicBezTo>
                  <a:pt x="0" y="19402"/>
                  <a:pt x="2198" y="21600"/>
                  <a:pt x="4909" y="21600"/>
                </a:cubicBezTo>
                <a:cubicBezTo>
                  <a:pt x="6265" y="21600"/>
                  <a:pt x="7492" y="21051"/>
                  <a:pt x="8380" y="20162"/>
                </a:cubicBezTo>
                <a:lnTo>
                  <a:pt x="20162" y="8381"/>
                </a:lnTo>
                <a:lnTo>
                  <a:pt x="20163" y="8380"/>
                </a:lnTo>
                <a:lnTo>
                  <a:pt x="20653" y="7890"/>
                </a:lnTo>
                <a:lnTo>
                  <a:pt x="20614" y="7851"/>
                </a:lnTo>
                <a:cubicBezTo>
                  <a:pt x="21230" y="7030"/>
                  <a:pt x="21600" y="6015"/>
                  <a:pt x="21600" y="4909"/>
                </a:cubicBezTo>
                <a:moveTo>
                  <a:pt x="10800" y="6873"/>
                </a:moveTo>
                <a:cubicBezTo>
                  <a:pt x="10800" y="7144"/>
                  <a:pt x="11020" y="7364"/>
                  <a:pt x="11291" y="7364"/>
                </a:cubicBezTo>
                <a:cubicBezTo>
                  <a:pt x="11562" y="7364"/>
                  <a:pt x="11782" y="7144"/>
                  <a:pt x="11782" y="6873"/>
                </a:cubicBezTo>
                <a:cubicBezTo>
                  <a:pt x="11782" y="6602"/>
                  <a:pt x="11562" y="6382"/>
                  <a:pt x="11291" y="6382"/>
                </a:cubicBezTo>
                <a:cubicBezTo>
                  <a:pt x="11020" y="6382"/>
                  <a:pt x="10800" y="6602"/>
                  <a:pt x="10800" y="6873"/>
                </a:cubicBezTo>
                <a:moveTo>
                  <a:pt x="13255" y="12273"/>
                </a:moveTo>
                <a:cubicBezTo>
                  <a:pt x="13526" y="12273"/>
                  <a:pt x="13745" y="12053"/>
                  <a:pt x="13745" y="11782"/>
                </a:cubicBezTo>
                <a:cubicBezTo>
                  <a:pt x="13745" y="11511"/>
                  <a:pt x="13526" y="11291"/>
                  <a:pt x="13255" y="11291"/>
                </a:cubicBezTo>
                <a:cubicBezTo>
                  <a:pt x="12983" y="11291"/>
                  <a:pt x="12764" y="11511"/>
                  <a:pt x="12764" y="11782"/>
                </a:cubicBezTo>
                <a:cubicBezTo>
                  <a:pt x="12764" y="12053"/>
                  <a:pt x="12983" y="12273"/>
                  <a:pt x="13255" y="12273"/>
                </a:cubicBezTo>
                <a:moveTo>
                  <a:pt x="12273" y="9818"/>
                </a:moveTo>
                <a:cubicBezTo>
                  <a:pt x="12544" y="9818"/>
                  <a:pt x="12764" y="9599"/>
                  <a:pt x="12764" y="9327"/>
                </a:cubicBezTo>
                <a:cubicBezTo>
                  <a:pt x="12764" y="9056"/>
                  <a:pt x="12544" y="8836"/>
                  <a:pt x="12273" y="8836"/>
                </a:cubicBezTo>
                <a:cubicBezTo>
                  <a:pt x="12001" y="8836"/>
                  <a:pt x="11782" y="9056"/>
                  <a:pt x="11782" y="9327"/>
                </a:cubicBezTo>
                <a:cubicBezTo>
                  <a:pt x="11782" y="9599"/>
                  <a:pt x="12001" y="9818"/>
                  <a:pt x="12273" y="9818"/>
                </a:cubicBezTo>
                <a:moveTo>
                  <a:pt x="10800" y="10309"/>
                </a:moveTo>
                <a:cubicBezTo>
                  <a:pt x="10529" y="10309"/>
                  <a:pt x="10309" y="10529"/>
                  <a:pt x="10309" y="10800"/>
                </a:cubicBezTo>
                <a:cubicBezTo>
                  <a:pt x="10309" y="11071"/>
                  <a:pt x="10529" y="11291"/>
                  <a:pt x="10800" y="11291"/>
                </a:cubicBezTo>
                <a:cubicBezTo>
                  <a:pt x="11071" y="11291"/>
                  <a:pt x="11291" y="11071"/>
                  <a:pt x="11291" y="10800"/>
                </a:cubicBezTo>
                <a:cubicBezTo>
                  <a:pt x="11291" y="10529"/>
                  <a:pt x="11071" y="10309"/>
                  <a:pt x="10800" y="10309"/>
                </a:cubicBezTo>
                <a:moveTo>
                  <a:pt x="10309" y="14236"/>
                </a:moveTo>
                <a:cubicBezTo>
                  <a:pt x="10038" y="14236"/>
                  <a:pt x="9818" y="14456"/>
                  <a:pt x="9818" y="14727"/>
                </a:cubicBezTo>
                <a:cubicBezTo>
                  <a:pt x="9818" y="14999"/>
                  <a:pt x="10038" y="15218"/>
                  <a:pt x="10309" y="15218"/>
                </a:cubicBezTo>
                <a:cubicBezTo>
                  <a:pt x="10580" y="15218"/>
                  <a:pt x="10800" y="14999"/>
                  <a:pt x="10800" y="14727"/>
                </a:cubicBezTo>
                <a:cubicBezTo>
                  <a:pt x="10800" y="14456"/>
                  <a:pt x="10580" y="14236"/>
                  <a:pt x="10309" y="14236"/>
                </a:cubicBezTo>
                <a:moveTo>
                  <a:pt x="9818" y="8836"/>
                </a:moveTo>
                <a:cubicBezTo>
                  <a:pt x="10090" y="8836"/>
                  <a:pt x="10309" y="8617"/>
                  <a:pt x="10309" y="8345"/>
                </a:cubicBezTo>
                <a:cubicBezTo>
                  <a:pt x="10309" y="8075"/>
                  <a:pt x="10090" y="7855"/>
                  <a:pt x="9818" y="7855"/>
                </a:cubicBezTo>
                <a:cubicBezTo>
                  <a:pt x="9547" y="7855"/>
                  <a:pt x="9327" y="8075"/>
                  <a:pt x="9327" y="8345"/>
                </a:cubicBezTo>
                <a:cubicBezTo>
                  <a:pt x="9327" y="8617"/>
                  <a:pt x="9547" y="8836"/>
                  <a:pt x="9818" y="8836"/>
                </a:cubicBezTo>
                <a:moveTo>
                  <a:pt x="6873" y="10800"/>
                </a:moveTo>
                <a:cubicBezTo>
                  <a:pt x="6601" y="10800"/>
                  <a:pt x="6382" y="11020"/>
                  <a:pt x="6382" y="11291"/>
                </a:cubicBezTo>
                <a:cubicBezTo>
                  <a:pt x="6382" y="11562"/>
                  <a:pt x="6601" y="11782"/>
                  <a:pt x="6873" y="11782"/>
                </a:cubicBezTo>
                <a:cubicBezTo>
                  <a:pt x="7144" y="11782"/>
                  <a:pt x="7364" y="11562"/>
                  <a:pt x="7364" y="11291"/>
                </a:cubicBezTo>
                <a:cubicBezTo>
                  <a:pt x="7364" y="11020"/>
                  <a:pt x="7144" y="10800"/>
                  <a:pt x="6873" y="10800"/>
                </a:cubicBezTo>
                <a:moveTo>
                  <a:pt x="8345" y="9327"/>
                </a:moveTo>
                <a:cubicBezTo>
                  <a:pt x="8074" y="9327"/>
                  <a:pt x="7855" y="9547"/>
                  <a:pt x="7855" y="9818"/>
                </a:cubicBezTo>
                <a:cubicBezTo>
                  <a:pt x="7855" y="10090"/>
                  <a:pt x="8074" y="10309"/>
                  <a:pt x="8345" y="10309"/>
                </a:cubicBezTo>
                <a:cubicBezTo>
                  <a:pt x="8617" y="10309"/>
                  <a:pt x="8836" y="10090"/>
                  <a:pt x="8836" y="9818"/>
                </a:cubicBezTo>
                <a:cubicBezTo>
                  <a:pt x="8836" y="9547"/>
                  <a:pt x="8617" y="9327"/>
                  <a:pt x="8345" y="9327"/>
                </a:cubicBezTo>
                <a:moveTo>
                  <a:pt x="9327" y="11782"/>
                </a:moveTo>
                <a:cubicBezTo>
                  <a:pt x="9056" y="11782"/>
                  <a:pt x="8836" y="12001"/>
                  <a:pt x="8836" y="12273"/>
                </a:cubicBezTo>
                <a:cubicBezTo>
                  <a:pt x="8836" y="12544"/>
                  <a:pt x="9056" y="12764"/>
                  <a:pt x="9327" y="12764"/>
                </a:cubicBezTo>
                <a:cubicBezTo>
                  <a:pt x="9599" y="12764"/>
                  <a:pt x="9818" y="12544"/>
                  <a:pt x="9818" y="12273"/>
                </a:cubicBezTo>
                <a:cubicBezTo>
                  <a:pt x="9818" y="12001"/>
                  <a:pt x="9599" y="11782"/>
                  <a:pt x="9327" y="117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6" name="Shape 2765"/>
          <p:cNvSpPr/>
          <p:nvPr/>
        </p:nvSpPr>
        <p:spPr>
          <a:xfrm>
            <a:off x="493292" y="2904871"/>
            <a:ext cx="365948" cy="329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12764"/>
                </a:moveTo>
                <a:cubicBezTo>
                  <a:pt x="11510" y="12764"/>
                  <a:pt x="11291" y="12984"/>
                  <a:pt x="11291" y="13255"/>
                </a:cubicBezTo>
                <a:cubicBezTo>
                  <a:pt x="11291" y="13526"/>
                  <a:pt x="11510" y="13745"/>
                  <a:pt x="11782" y="13745"/>
                </a:cubicBezTo>
                <a:cubicBezTo>
                  <a:pt x="12053" y="13745"/>
                  <a:pt x="12273" y="13526"/>
                  <a:pt x="12273" y="13255"/>
                </a:cubicBezTo>
                <a:cubicBezTo>
                  <a:pt x="12273" y="12984"/>
                  <a:pt x="12053" y="12764"/>
                  <a:pt x="11782" y="12764"/>
                </a:cubicBezTo>
                <a:moveTo>
                  <a:pt x="14727" y="10800"/>
                </a:moveTo>
                <a:cubicBezTo>
                  <a:pt x="14999" y="10800"/>
                  <a:pt x="15218" y="10580"/>
                  <a:pt x="15218" y="10309"/>
                </a:cubicBezTo>
                <a:cubicBezTo>
                  <a:pt x="15218" y="10038"/>
                  <a:pt x="14999" y="9818"/>
                  <a:pt x="14727" y="9818"/>
                </a:cubicBezTo>
                <a:cubicBezTo>
                  <a:pt x="14456" y="9818"/>
                  <a:pt x="14236" y="10038"/>
                  <a:pt x="14236" y="10309"/>
                </a:cubicBezTo>
                <a:cubicBezTo>
                  <a:pt x="14236" y="10580"/>
                  <a:pt x="14456" y="10800"/>
                  <a:pt x="14727" y="10800"/>
                </a:cubicBezTo>
                <a:moveTo>
                  <a:pt x="19913" y="7150"/>
                </a:moveTo>
                <a:lnTo>
                  <a:pt x="19959" y="7195"/>
                </a:lnTo>
                <a:lnTo>
                  <a:pt x="19468" y="7686"/>
                </a:lnTo>
                <a:lnTo>
                  <a:pt x="19468" y="7687"/>
                </a:lnTo>
                <a:lnTo>
                  <a:pt x="17606" y="9549"/>
                </a:lnTo>
                <a:lnTo>
                  <a:pt x="12052" y="3994"/>
                </a:lnTo>
                <a:lnTo>
                  <a:pt x="13913" y="2132"/>
                </a:lnTo>
                <a:cubicBezTo>
                  <a:pt x="13914" y="2132"/>
                  <a:pt x="13914" y="2132"/>
                  <a:pt x="13914" y="2132"/>
                </a:cubicBezTo>
                <a:lnTo>
                  <a:pt x="14405" y="1641"/>
                </a:lnTo>
                <a:lnTo>
                  <a:pt x="14450" y="1687"/>
                </a:lnTo>
                <a:cubicBezTo>
                  <a:pt x="15086" y="1244"/>
                  <a:pt x="15857" y="982"/>
                  <a:pt x="16691" y="982"/>
                </a:cubicBezTo>
                <a:cubicBezTo>
                  <a:pt x="18860" y="982"/>
                  <a:pt x="20618" y="2740"/>
                  <a:pt x="20618" y="4909"/>
                </a:cubicBezTo>
                <a:cubicBezTo>
                  <a:pt x="20618" y="5743"/>
                  <a:pt x="20356" y="6514"/>
                  <a:pt x="19913" y="7150"/>
                </a:cubicBezTo>
                <a:moveTo>
                  <a:pt x="10242" y="16912"/>
                </a:moveTo>
                <a:lnTo>
                  <a:pt x="4689" y="11358"/>
                </a:lnTo>
                <a:lnTo>
                  <a:pt x="11358" y="4689"/>
                </a:lnTo>
                <a:lnTo>
                  <a:pt x="16911" y="10243"/>
                </a:lnTo>
                <a:cubicBezTo>
                  <a:pt x="16911" y="10243"/>
                  <a:pt x="10242" y="16912"/>
                  <a:pt x="10242" y="16912"/>
                </a:cubicBezTo>
                <a:close/>
                <a:moveTo>
                  <a:pt x="7686" y="19468"/>
                </a:moveTo>
                <a:cubicBezTo>
                  <a:pt x="6975" y="20179"/>
                  <a:pt x="5994" y="20618"/>
                  <a:pt x="4909" y="20618"/>
                </a:cubicBezTo>
                <a:cubicBezTo>
                  <a:pt x="2740" y="20618"/>
                  <a:pt x="982" y="18860"/>
                  <a:pt x="982" y="16691"/>
                </a:cubicBezTo>
                <a:cubicBezTo>
                  <a:pt x="982" y="15606"/>
                  <a:pt x="1421" y="14625"/>
                  <a:pt x="2132" y="13914"/>
                </a:cubicBezTo>
                <a:lnTo>
                  <a:pt x="3994" y="12052"/>
                </a:lnTo>
                <a:lnTo>
                  <a:pt x="9548" y="17606"/>
                </a:lnTo>
                <a:cubicBezTo>
                  <a:pt x="9548" y="17606"/>
                  <a:pt x="7686" y="19468"/>
                  <a:pt x="7686" y="19468"/>
                </a:cubicBezTo>
                <a:close/>
                <a:moveTo>
                  <a:pt x="21600" y="4909"/>
                </a:moveTo>
                <a:cubicBezTo>
                  <a:pt x="21600" y="2198"/>
                  <a:pt x="19402" y="0"/>
                  <a:pt x="16691" y="0"/>
                </a:cubicBezTo>
                <a:cubicBezTo>
                  <a:pt x="15586" y="0"/>
                  <a:pt x="14570" y="370"/>
                  <a:pt x="13749" y="986"/>
                </a:cubicBezTo>
                <a:lnTo>
                  <a:pt x="13710" y="947"/>
                </a:lnTo>
                <a:lnTo>
                  <a:pt x="13221" y="1437"/>
                </a:lnTo>
                <a:cubicBezTo>
                  <a:pt x="13220" y="1438"/>
                  <a:pt x="13220" y="1438"/>
                  <a:pt x="13219" y="1439"/>
                </a:cubicBezTo>
                <a:lnTo>
                  <a:pt x="1438" y="13220"/>
                </a:lnTo>
                <a:cubicBezTo>
                  <a:pt x="549" y="14108"/>
                  <a:pt x="0" y="15336"/>
                  <a:pt x="0" y="16691"/>
                </a:cubicBezTo>
                <a:cubicBezTo>
                  <a:pt x="0" y="19402"/>
                  <a:pt x="2198" y="21600"/>
                  <a:pt x="4909" y="21600"/>
                </a:cubicBezTo>
                <a:cubicBezTo>
                  <a:pt x="6265" y="21600"/>
                  <a:pt x="7492" y="21051"/>
                  <a:pt x="8380" y="20162"/>
                </a:cubicBezTo>
                <a:lnTo>
                  <a:pt x="20162" y="8381"/>
                </a:lnTo>
                <a:lnTo>
                  <a:pt x="20163" y="8380"/>
                </a:lnTo>
                <a:lnTo>
                  <a:pt x="20653" y="7890"/>
                </a:lnTo>
                <a:lnTo>
                  <a:pt x="20614" y="7851"/>
                </a:lnTo>
                <a:cubicBezTo>
                  <a:pt x="21230" y="7030"/>
                  <a:pt x="21600" y="6015"/>
                  <a:pt x="21600" y="4909"/>
                </a:cubicBezTo>
                <a:moveTo>
                  <a:pt x="10800" y="6873"/>
                </a:moveTo>
                <a:cubicBezTo>
                  <a:pt x="10800" y="7144"/>
                  <a:pt x="11020" y="7364"/>
                  <a:pt x="11291" y="7364"/>
                </a:cubicBezTo>
                <a:cubicBezTo>
                  <a:pt x="11562" y="7364"/>
                  <a:pt x="11782" y="7144"/>
                  <a:pt x="11782" y="6873"/>
                </a:cubicBezTo>
                <a:cubicBezTo>
                  <a:pt x="11782" y="6602"/>
                  <a:pt x="11562" y="6382"/>
                  <a:pt x="11291" y="6382"/>
                </a:cubicBezTo>
                <a:cubicBezTo>
                  <a:pt x="11020" y="6382"/>
                  <a:pt x="10800" y="6602"/>
                  <a:pt x="10800" y="6873"/>
                </a:cubicBezTo>
                <a:moveTo>
                  <a:pt x="13255" y="12273"/>
                </a:moveTo>
                <a:cubicBezTo>
                  <a:pt x="13526" y="12273"/>
                  <a:pt x="13745" y="12053"/>
                  <a:pt x="13745" y="11782"/>
                </a:cubicBezTo>
                <a:cubicBezTo>
                  <a:pt x="13745" y="11511"/>
                  <a:pt x="13526" y="11291"/>
                  <a:pt x="13255" y="11291"/>
                </a:cubicBezTo>
                <a:cubicBezTo>
                  <a:pt x="12983" y="11291"/>
                  <a:pt x="12764" y="11511"/>
                  <a:pt x="12764" y="11782"/>
                </a:cubicBezTo>
                <a:cubicBezTo>
                  <a:pt x="12764" y="12053"/>
                  <a:pt x="12983" y="12273"/>
                  <a:pt x="13255" y="12273"/>
                </a:cubicBezTo>
                <a:moveTo>
                  <a:pt x="12273" y="9818"/>
                </a:moveTo>
                <a:cubicBezTo>
                  <a:pt x="12544" y="9818"/>
                  <a:pt x="12764" y="9599"/>
                  <a:pt x="12764" y="9327"/>
                </a:cubicBezTo>
                <a:cubicBezTo>
                  <a:pt x="12764" y="9056"/>
                  <a:pt x="12544" y="8836"/>
                  <a:pt x="12273" y="8836"/>
                </a:cubicBezTo>
                <a:cubicBezTo>
                  <a:pt x="12001" y="8836"/>
                  <a:pt x="11782" y="9056"/>
                  <a:pt x="11782" y="9327"/>
                </a:cubicBezTo>
                <a:cubicBezTo>
                  <a:pt x="11782" y="9599"/>
                  <a:pt x="12001" y="9818"/>
                  <a:pt x="12273" y="9818"/>
                </a:cubicBezTo>
                <a:moveTo>
                  <a:pt x="10800" y="10309"/>
                </a:moveTo>
                <a:cubicBezTo>
                  <a:pt x="10529" y="10309"/>
                  <a:pt x="10309" y="10529"/>
                  <a:pt x="10309" y="10800"/>
                </a:cubicBezTo>
                <a:cubicBezTo>
                  <a:pt x="10309" y="11071"/>
                  <a:pt x="10529" y="11291"/>
                  <a:pt x="10800" y="11291"/>
                </a:cubicBezTo>
                <a:cubicBezTo>
                  <a:pt x="11071" y="11291"/>
                  <a:pt x="11291" y="11071"/>
                  <a:pt x="11291" y="10800"/>
                </a:cubicBezTo>
                <a:cubicBezTo>
                  <a:pt x="11291" y="10529"/>
                  <a:pt x="11071" y="10309"/>
                  <a:pt x="10800" y="10309"/>
                </a:cubicBezTo>
                <a:moveTo>
                  <a:pt x="10309" y="14236"/>
                </a:moveTo>
                <a:cubicBezTo>
                  <a:pt x="10038" y="14236"/>
                  <a:pt x="9818" y="14456"/>
                  <a:pt x="9818" y="14727"/>
                </a:cubicBezTo>
                <a:cubicBezTo>
                  <a:pt x="9818" y="14999"/>
                  <a:pt x="10038" y="15218"/>
                  <a:pt x="10309" y="15218"/>
                </a:cubicBezTo>
                <a:cubicBezTo>
                  <a:pt x="10580" y="15218"/>
                  <a:pt x="10800" y="14999"/>
                  <a:pt x="10800" y="14727"/>
                </a:cubicBezTo>
                <a:cubicBezTo>
                  <a:pt x="10800" y="14456"/>
                  <a:pt x="10580" y="14236"/>
                  <a:pt x="10309" y="14236"/>
                </a:cubicBezTo>
                <a:moveTo>
                  <a:pt x="9818" y="8836"/>
                </a:moveTo>
                <a:cubicBezTo>
                  <a:pt x="10090" y="8836"/>
                  <a:pt x="10309" y="8617"/>
                  <a:pt x="10309" y="8345"/>
                </a:cubicBezTo>
                <a:cubicBezTo>
                  <a:pt x="10309" y="8075"/>
                  <a:pt x="10090" y="7855"/>
                  <a:pt x="9818" y="7855"/>
                </a:cubicBezTo>
                <a:cubicBezTo>
                  <a:pt x="9547" y="7855"/>
                  <a:pt x="9327" y="8075"/>
                  <a:pt x="9327" y="8345"/>
                </a:cubicBezTo>
                <a:cubicBezTo>
                  <a:pt x="9327" y="8617"/>
                  <a:pt x="9547" y="8836"/>
                  <a:pt x="9818" y="8836"/>
                </a:cubicBezTo>
                <a:moveTo>
                  <a:pt x="6873" y="10800"/>
                </a:moveTo>
                <a:cubicBezTo>
                  <a:pt x="6601" y="10800"/>
                  <a:pt x="6382" y="11020"/>
                  <a:pt x="6382" y="11291"/>
                </a:cubicBezTo>
                <a:cubicBezTo>
                  <a:pt x="6382" y="11562"/>
                  <a:pt x="6601" y="11782"/>
                  <a:pt x="6873" y="11782"/>
                </a:cubicBezTo>
                <a:cubicBezTo>
                  <a:pt x="7144" y="11782"/>
                  <a:pt x="7364" y="11562"/>
                  <a:pt x="7364" y="11291"/>
                </a:cubicBezTo>
                <a:cubicBezTo>
                  <a:pt x="7364" y="11020"/>
                  <a:pt x="7144" y="10800"/>
                  <a:pt x="6873" y="10800"/>
                </a:cubicBezTo>
                <a:moveTo>
                  <a:pt x="8345" y="9327"/>
                </a:moveTo>
                <a:cubicBezTo>
                  <a:pt x="8074" y="9327"/>
                  <a:pt x="7855" y="9547"/>
                  <a:pt x="7855" y="9818"/>
                </a:cubicBezTo>
                <a:cubicBezTo>
                  <a:pt x="7855" y="10090"/>
                  <a:pt x="8074" y="10309"/>
                  <a:pt x="8345" y="10309"/>
                </a:cubicBezTo>
                <a:cubicBezTo>
                  <a:pt x="8617" y="10309"/>
                  <a:pt x="8836" y="10090"/>
                  <a:pt x="8836" y="9818"/>
                </a:cubicBezTo>
                <a:cubicBezTo>
                  <a:pt x="8836" y="9547"/>
                  <a:pt x="8617" y="9327"/>
                  <a:pt x="8345" y="9327"/>
                </a:cubicBezTo>
                <a:moveTo>
                  <a:pt x="9327" y="11782"/>
                </a:moveTo>
                <a:cubicBezTo>
                  <a:pt x="9056" y="11782"/>
                  <a:pt x="8836" y="12001"/>
                  <a:pt x="8836" y="12273"/>
                </a:cubicBezTo>
                <a:cubicBezTo>
                  <a:pt x="8836" y="12544"/>
                  <a:pt x="9056" y="12764"/>
                  <a:pt x="9327" y="12764"/>
                </a:cubicBezTo>
                <a:cubicBezTo>
                  <a:pt x="9599" y="12764"/>
                  <a:pt x="9818" y="12544"/>
                  <a:pt x="9818" y="12273"/>
                </a:cubicBezTo>
                <a:cubicBezTo>
                  <a:pt x="9818" y="12001"/>
                  <a:pt x="9599" y="11782"/>
                  <a:pt x="9327" y="117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7" name="Shape 2765"/>
          <p:cNvSpPr/>
          <p:nvPr/>
        </p:nvSpPr>
        <p:spPr>
          <a:xfrm>
            <a:off x="481392" y="3792603"/>
            <a:ext cx="365948" cy="329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12764"/>
                </a:moveTo>
                <a:cubicBezTo>
                  <a:pt x="11510" y="12764"/>
                  <a:pt x="11291" y="12984"/>
                  <a:pt x="11291" y="13255"/>
                </a:cubicBezTo>
                <a:cubicBezTo>
                  <a:pt x="11291" y="13526"/>
                  <a:pt x="11510" y="13745"/>
                  <a:pt x="11782" y="13745"/>
                </a:cubicBezTo>
                <a:cubicBezTo>
                  <a:pt x="12053" y="13745"/>
                  <a:pt x="12273" y="13526"/>
                  <a:pt x="12273" y="13255"/>
                </a:cubicBezTo>
                <a:cubicBezTo>
                  <a:pt x="12273" y="12984"/>
                  <a:pt x="12053" y="12764"/>
                  <a:pt x="11782" y="12764"/>
                </a:cubicBezTo>
                <a:moveTo>
                  <a:pt x="14727" y="10800"/>
                </a:moveTo>
                <a:cubicBezTo>
                  <a:pt x="14999" y="10800"/>
                  <a:pt x="15218" y="10580"/>
                  <a:pt x="15218" y="10309"/>
                </a:cubicBezTo>
                <a:cubicBezTo>
                  <a:pt x="15218" y="10038"/>
                  <a:pt x="14999" y="9818"/>
                  <a:pt x="14727" y="9818"/>
                </a:cubicBezTo>
                <a:cubicBezTo>
                  <a:pt x="14456" y="9818"/>
                  <a:pt x="14236" y="10038"/>
                  <a:pt x="14236" y="10309"/>
                </a:cubicBezTo>
                <a:cubicBezTo>
                  <a:pt x="14236" y="10580"/>
                  <a:pt x="14456" y="10800"/>
                  <a:pt x="14727" y="10800"/>
                </a:cubicBezTo>
                <a:moveTo>
                  <a:pt x="19913" y="7150"/>
                </a:moveTo>
                <a:lnTo>
                  <a:pt x="19959" y="7195"/>
                </a:lnTo>
                <a:lnTo>
                  <a:pt x="19468" y="7686"/>
                </a:lnTo>
                <a:lnTo>
                  <a:pt x="19468" y="7687"/>
                </a:lnTo>
                <a:lnTo>
                  <a:pt x="17606" y="9549"/>
                </a:lnTo>
                <a:lnTo>
                  <a:pt x="12052" y="3994"/>
                </a:lnTo>
                <a:lnTo>
                  <a:pt x="13913" y="2132"/>
                </a:lnTo>
                <a:cubicBezTo>
                  <a:pt x="13914" y="2132"/>
                  <a:pt x="13914" y="2132"/>
                  <a:pt x="13914" y="2132"/>
                </a:cubicBezTo>
                <a:lnTo>
                  <a:pt x="14405" y="1641"/>
                </a:lnTo>
                <a:lnTo>
                  <a:pt x="14450" y="1687"/>
                </a:lnTo>
                <a:cubicBezTo>
                  <a:pt x="15086" y="1244"/>
                  <a:pt x="15857" y="982"/>
                  <a:pt x="16691" y="982"/>
                </a:cubicBezTo>
                <a:cubicBezTo>
                  <a:pt x="18860" y="982"/>
                  <a:pt x="20618" y="2740"/>
                  <a:pt x="20618" y="4909"/>
                </a:cubicBezTo>
                <a:cubicBezTo>
                  <a:pt x="20618" y="5743"/>
                  <a:pt x="20356" y="6514"/>
                  <a:pt x="19913" y="7150"/>
                </a:cubicBezTo>
                <a:moveTo>
                  <a:pt x="10242" y="16912"/>
                </a:moveTo>
                <a:lnTo>
                  <a:pt x="4689" y="11358"/>
                </a:lnTo>
                <a:lnTo>
                  <a:pt x="11358" y="4689"/>
                </a:lnTo>
                <a:lnTo>
                  <a:pt x="16911" y="10243"/>
                </a:lnTo>
                <a:cubicBezTo>
                  <a:pt x="16911" y="10243"/>
                  <a:pt x="10242" y="16912"/>
                  <a:pt x="10242" y="16912"/>
                </a:cubicBezTo>
                <a:close/>
                <a:moveTo>
                  <a:pt x="7686" y="19468"/>
                </a:moveTo>
                <a:cubicBezTo>
                  <a:pt x="6975" y="20179"/>
                  <a:pt x="5994" y="20618"/>
                  <a:pt x="4909" y="20618"/>
                </a:cubicBezTo>
                <a:cubicBezTo>
                  <a:pt x="2740" y="20618"/>
                  <a:pt x="982" y="18860"/>
                  <a:pt x="982" y="16691"/>
                </a:cubicBezTo>
                <a:cubicBezTo>
                  <a:pt x="982" y="15606"/>
                  <a:pt x="1421" y="14625"/>
                  <a:pt x="2132" y="13914"/>
                </a:cubicBezTo>
                <a:lnTo>
                  <a:pt x="3994" y="12052"/>
                </a:lnTo>
                <a:lnTo>
                  <a:pt x="9548" y="17606"/>
                </a:lnTo>
                <a:cubicBezTo>
                  <a:pt x="9548" y="17606"/>
                  <a:pt x="7686" y="19468"/>
                  <a:pt x="7686" y="19468"/>
                </a:cubicBezTo>
                <a:close/>
                <a:moveTo>
                  <a:pt x="21600" y="4909"/>
                </a:moveTo>
                <a:cubicBezTo>
                  <a:pt x="21600" y="2198"/>
                  <a:pt x="19402" y="0"/>
                  <a:pt x="16691" y="0"/>
                </a:cubicBezTo>
                <a:cubicBezTo>
                  <a:pt x="15586" y="0"/>
                  <a:pt x="14570" y="370"/>
                  <a:pt x="13749" y="986"/>
                </a:cubicBezTo>
                <a:lnTo>
                  <a:pt x="13710" y="947"/>
                </a:lnTo>
                <a:lnTo>
                  <a:pt x="13221" y="1437"/>
                </a:lnTo>
                <a:cubicBezTo>
                  <a:pt x="13220" y="1438"/>
                  <a:pt x="13220" y="1438"/>
                  <a:pt x="13219" y="1439"/>
                </a:cubicBezTo>
                <a:lnTo>
                  <a:pt x="1438" y="13220"/>
                </a:lnTo>
                <a:cubicBezTo>
                  <a:pt x="549" y="14108"/>
                  <a:pt x="0" y="15336"/>
                  <a:pt x="0" y="16691"/>
                </a:cubicBezTo>
                <a:cubicBezTo>
                  <a:pt x="0" y="19402"/>
                  <a:pt x="2198" y="21600"/>
                  <a:pt x="4909" y="21600"/>
                </a:cubicBezTo>
                <a:cubicBezTo>
                  <a:pt x="6265" y="21600"/>
                  <a:pt x="7492" y="21051"/>
                  <a:pt x="8380" y="20162"/>
                </a:cubicBezTo>
                <a:lnTo>
                  <a:pt x="20162" y="8381"/>
                </a:lnTo>
                <a:lnTo>
                  <a:pt x="20163" y="8380"/>
                </a:lnTo>
                <a:lnTo>
                  <a:pt x="20653" y="7890"/>
                </a:lnTo>
                <a:lnTo>
                  <a:pt x="20614" y="7851"/>
                </a:lnTo>
                <a:cubicBezTo>
                  <a:pt x="21230" y="7030"/>
                  <a:pt x="21600" y="6015"/>
                  <a:pt x="21600" y="4909"/>
                </a:cubicBezTo>
                <a:moveTo>
                  <a:pt x="10800" y="6873"/>
                </a:moveTo>
                <a:cubicBezTo>
                  <a:pt x="10800" y="7144"/>
                  <a:pt x="11020" y="7364"/>
                  <a:pt x="11291" y="7364"/>
                </a:cubicBezTo>
                <a:cubicBezTo>
                  <a:pt x="11562" y="7364"/>
                  <a:pt x="11782" y="7144"/>
                  <a:pt x="11782" y="6873"/>
                </a:cubicBezTo>
                <a:cubicBezTo>
                  <a:pt x="11782" y="6602"/>
                  <a:pt x="11562" y="6382"/>
                  <a:pt x="11291" y="6382"/>
                </a:cubicBezTo>
                <a:cubicBezTo>
                  <a:pt x="11020" y="6382"/>
                  <a:pt x="10800" y="6602"/>
                  <a:pt x="10800" y="6873"/>
                </a:cubicBezTo>
                <a:moveTo>
                  <a:pt x="13255" y="12273"/>
                </a:moveTo>
                <a:cubicBezTo>
                  <a:pt x="13526" y="12273"/>
                  <a:pt x="13745" y="12053"/>
                  <a:pt x="13745" y="11782"/>
                </a:cubicBezTo>
                <a:cubicBezTo>
                  <a:pt x="13745" y="11511"/>
                  <a:pt x="13526" y="11291"/>
                  <a:pt x="13255" y="11291"/>
                </a:cubicBezTo>
                <a:cubicBezTo>
                  <a:pt x="12983" y="11291"/>
                  <a:pt x="12764" y="11511"/>
                  <a:pt x="12764" y="11782"/>
                </a:cubicBezTo>
                <a:cubicBezTo>
                  <a:pt x="12764" y="12053"/>
                  <a:pt x="12983" y="12273"/>
                  <a:pt x="13255" y="12273"/>
                </a:cubicBezTo>
                <a:moveTo>
                  <a:pt x="12273" y="9818"/>
                </a:moveTo>
                <a:cubicBezTo>
                  <a:pt x="12544" y="9818"/>
                  <a:pt x="12764" y="9599"/>
                  <a:pt x="12764" y="9327"/>
                </a:cubicBezTo>
                <a:cubicBezTo>
                  <a:pt x="12764" y="9056"/>
                  <a:pt x="12544" y="8836"/>
                  <a:pt x="12273" y="8836"/>
                </a:cubicBezTo>
                <a:cubicBezTo>
                  <a:pt x="12001" y="8836"/>
                  <a:pt x="11782" y="9056"/>
                  <a:pt x="11782" y="9327"/>
                </a:cubicBezTo>
                <a:cubicBezTo>
                  <a:pt x="11782" y="9599"/>
                  <a:pt x="12001" y="9818"/>
                  <a:pt x="12273" y="9818"/>
                </a:cubicBezTo>
                <a:moveTo>
                  <a:pt x="10800" y="10309"/>
                </a:moveTo>
                <a:cubicBezTo>
                  <a:pt x="10529" y="10309"/>
                  <a:pt x="10309" y="10529"/>
                  <a:pt x="10309" y="10800"/>
                </a:cubicBezTo>
                <a:cubicBezTo>
                  <a:pt x="10309" y="11071"/>
                  <a:pt x="10529" y="11291"/>
                  <a:pt x="10800" y="11291"/>
                </a:cubicBezTo>
                <a:cubicBezTo>
                  <a:pt x="11071" y="11291"/>
                  <a:pt x="11291" y="11071"/>
                  <a:pt x="11291" y="10800"/>
                </a:cubicBezTo>
                <a:cubicBezTo>
                  <a:pt x="11291" y="10529"/>
                  <a:pt x="11071" y="10309"/>
                  <a:pt x="10800" y="10309"/>
                </a:cubicBezTo>
                <a:moveTo>
                  <a:pt x="10309" y="14236"/>
                </a:moveTo>
                <a:cubicBezTo>
                  <a:pt x="10038" y="14236"/>
                  <a:pt x="9818" y="14456"/>
                  <a:pt x="9818" y="14727"/>
                </a:cubicBezTo>
                <a:cubicBezTo>
                  <a:pt x="9818" y="14999"/>
                  <a:pt x="10038" y="15218"/>
                  <a:pt x="10309" y="15218"/>
                </a:cubicBezTo>
                <a:cubicBezTo>
                  <a:pt x="10580" y="15218"/>
                  <a:pt x="10800" y="14999"/>
                  <a:pt x="10800" y="14727"/>
                </a:cubicBezTo>
                <a:cubicBezTo>
                  <a:pt x="10800" y="14456"/>
                  <a:pt x="10580" y="14236"/>
                  <a:pt x="10309" y="14236"/>
                </a:cubicBezTo>
                <a:moveTo>
                  <a:pt x="9818" y="8836"/>
                </a:moveTo>
                <a:cubicBezTo>
                  <a:pt x="10090" y="8836"/>
                  <a:pt x="10309" y="8617"/>
                  <a:pt x="10309" y="8345"/>
                </a:cubicBezTo>
                <a:cubicBezTo>
                  <a:pt x="10309" y="8075"/>
                  <a:pt x="10090" y="7855"/>
                  <a:pt x="9818" y="7855"/>
                </a:cubicBezTo>
                <a:cubicBezTo>
                  <a:pt x="9547" y="7855"/>
                  <a:pt x="9327" y="8075"/>
                  <a:pt x="9327" y="8345"/>
                </a:cubicBezTo>
                <a:cubicBezTo>
                  <a:pt x="9327" y="8617"/>
                  <a:pt x="9547" y="8836"/>
                  <a:pt x="9818" y="8836"/>
                </a:cubicBezTo>
                <a:moveTo>
                  <a:pt x="6873" y="10800"/>
                </a:moveTo>
                <a:cubicBezTo>
                  <a:pt x="6601" y="10800"/>
                  <a:pt x="6382" y="11020"/>
                  <a:pt x="6382" y="11291"/>
                </a:cubicBezTo>
                <a:cubicBezTo>
                  <a:pt x="6382" y="11562"/>
                  <a:pt x="6601" y="11782"/>
                  <a:pt x="6873" y="11782"/>
                </a:cubicBezTo>
                <a:cubicBezTo>
                  <a:pt x="7144" y="11782"/>
                  <a:pt x="7364" y="11562"/>
                  <a:pt x="7364" y="11291"/>
                </a:cubicBezTo>
                <a:cubicBezTo>
                  <a:pt x="7364" y="11020"/>
                  <a:pt x="7144" y="10800"/>
                  <a:pt x="6873" y="10800"/>
                </a:cubicBezTo>
                <a:moveTo>
                  <a:pt x="8345" y="9327"/>
                </a:moveTo>
                <a:cubicBezTo>
                  <a:pt x="8074" y="9327"/>
                  <a:pt x="7855" y="9547"/>
                  <a:pt x="7855" y="9818"/>
                </a:cubicBezTo>
                <a:cubicBezTo>
                  <a:pt x="7855" y="10090"/>
                  <a:pt x="8074" y="10309"/>
                  <a:pt x="8345" y="10309"/>
                </a:cubicBezTo>
                <a:cubicBezTo>
                  <a:pt x="8617" y="10309"/>
                  <a:pt x="8836" y="10090"/>
                  <a:pt x="8836" y="9818"/>
                </a:cubicBezTo>
                <a:cubicBezTo>
                  <a:pt x="8836" y="9547"/>
                  <a:pt x="8617" y="9327"/>
                  <a:pt x="8345" y="9327"/>
                </a:cubicBezTo>
                <a:moveTo>
                  <a:pt x="9327" y="11782"/>
                </a:moveTo>
                <a:cubicBezTo>
                  <a:pt x="9056" y="11782"/>
                  <a:pt x="8836" y="12001"/>
                  <a:pt x="8836" y="12273"/>
                </a:cubicBezTo>
                <a:cubicBezTo>
                  <a:pt x="8836" y="12544"/>
                  <a:pt x="9056" y="12764"/>
                  <a:pt x="9327" y="12764"/>
                </a:cubicBezTo>
                <a:cubicBezTo>
                  <a:pt x="9599" y="12764"/>
                  <a:pt x="9818" y="12544"/>
                  <a:pt x="9818" y="12273"/>
                </a:cubicBezTo>
                <a:cubicBezTo>
                  <a:pt x="9818" y="12001"/>
                  <a:pt x="9599" y="11782"/>
                  <a:pt x="9327" y="117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8" name="Shape 2765"/>
          <p:cNvSpPr/>
          <p:nvPr/>
        </p:nvSpPr>
        <p:spPr>
          <a:xfrm>
            <a:off x="455475" y="4681172"/>
            <a:ext cx="365948" cy="329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12764"/>
                </a:moveTo>
                <a:cubicBezTo>
                  <a:pt x="11510" y="12764"/>
                  <a:pt x="11291" y="12984"/>
                  <a:pt x="11291" y="13255"/>
                </a:cubicBezTo>
                <a:cubicBezTo>
                  <a:pt x="11291" y="13526"/>
                  <a:pt x="11510" y="13745"/>
                  <a:pt x="11782" y="13745"/>
                </a:cubicBezTo>
                <a:cubicBezTo>
                  <a:pt x="12053" y="13745"/>
                  <a:pt x="12273" y="13526"/>
                  <a:pt x="12273" y="13255"/>
                </a:cubicBezTo>
                <a:cubicBezTo>
                  <a:pt x="12273" y="12984"/>
                  <a:pt x="12053" y="12764"/>
                  <a:pt x="11782" y="12764"/>
                </a:cubicBezTo>
                <a:moveTo>
                  <a:pt x="14727" y="10800"/>
                </a:moveTo>
                <a:cubicBezTo>
                  <a:pt x="14999" y="10800"/>
                  <a:pt x="15218" y="10580"/>
                  <a:pt x="15218" y="10309"/>
                </a:cubicBezTo>
                <a:cubicBezTo>
                  <a:pt x="15218" y="10038"/>
                  <a:pt x="14999" y="9818"/>
                  <a:pt x="14727" y="9818"/>
                </a:cubicBezTo>
                <a:cubicBezTo>
                  <a:pt x="14456" y="9818"/>
                  <a:pt x="14236" y="10038"/>
                  <a:pt x="14236" y="10309"/>
                </a:cubicBezTo>
                <a:cubicBezTo>
                  <a:pt x="14236" y="10580"/>
                  <a:pt x="14456" y="10800"/>
                  <a:pt x="14727" y="10800"/>
                </a:cubicBezTo>
                <a:moveTo>
                  <a:pt x="19913" y="7150"/>
                </a:moveTo>
                <a:lnTo>
                  <a:pt x="19959" y="7195"/>
                </a:lnTo>
                <a:lnTo>
                  <a:pt x="19468" y="7686"/>
                </a:lnTo>
                <a:lnTo>
                  <a:pt x="19468" y="7687"/>
                </a:lnTo>
                <a:lnTo>
                  <a:pt x="17606" y="9549"/>
                </a:lnTo>
                <a:lnTo>
                  <a:pt x="12052" y="3994"/>
                </a:lnTo>
                <a:lnTo>
                  <a:pt x="13913" y="2132"/>
                </a:lnTo>
                <a:cubicBezTo>
                  <a:pt x="13914" y="2132"/>
                  <a:pt x="13914" y="2132"/>
                  <a:pt x="13914" y="2132"/>
                </a:cubicBezTo>
                <a:lnTo>
                  <a:pt x="14405" y="1641"/>
                </a:lnTo>
                <a:lnTo>
                  <a:pt x="14450" y="1687"/>
                </a:lnTo>
                <a:cubicBezTo>
                  <a:pt x="15086" y="1244"/>
                  <a:pt x="15857" y="982"/>
                  <a:pt x="16691" y="982"/>
                </a:cubicBezTo>
                <a:cubicBezTo>
                  <a:pt x="18860" y="982"/>
                  <a:pt x="20618" y="2740"/>
                  <a:pt x="20618" y="4909"/>
                </a:cubicBezTo>
                <a:cubicBezTo>
                  <a:pt x="20618" y="5743"/>
                  <a:pt x="20356" y="6514"/>
                  <a:pt x="19913" y="7150"/>
                </a:cubicBezTo>
                <a:moveTo>
                  <a:pt x="10242" y="16912"/>
                </a:moveTo>
                <a:lnTo>
                  <a:pt x="4689" y="11358"/>
                </a:lnTo>
                <a:lnTo>
                  <a:pt x="11358" y="4689"/>
                </a:lnTo>
                <a:lnTo>
                  <a:pt x="16911" y="10243"/>
                </a:lnTo>
                <a:cubicBezTo>
                  <a:pt x="16911" y="10243"/>
                  <a:pt x="10242" y="16912"/>
                  <a:pt x="10242" y="16912"/>
                </a:cubicBezTo>
                <a:close/>
                <a:moveTo>
                  <a:pt x="7686" y="19468"/>
                </a:moveTo>
                <a:cubicBezTo>
                  <a:pt x="6975" y="20179"/>
                  <a:pt x="5994" y="20618"/>
                  <a:pt x="4909" y="20618"/>
                </a:cubicBezTo>
                <a:cubicBezTo>
                  <a:pt x="2740" y="20618"/>
                  <a:pt x="982" y="18860"/>
                  <a:pt x="982" y="16691"/>
                </a:cubicBezTo>
                <a:cubicBezTo>
                  <a:pt x="982" y="15606"/>
                  <a:pt x="1421" y="14625"/>
                  <a:pt x="2132" y="13914"/>
                </a:cubicBezTo>
                <a:lnTo>
                  <a:pt x="3994" y="12052"/>
                </a:lnTo>
                <a:lnTo>
                  <a:pt x="9548" y="17606"/>
                </a:lnTo>
                <a:cubicBezTo>
                  <a:pt x="9548" y="17606"/>
                  <a:pt x="7686" y="19468"/>
                  <a:pt x="7686" y="19468"/>
                </a:cubicBezTo>
                <a:close/>
                <a:moveTo>
                  <a:pt x="21600" y="4909"/>
                </a:moveTo>
                <a:cubicBezTo>
                  <a:pt x="21600" y="2198"/>
                  <a:pt x="19402" y="0"/>
                  <a:pt x="16691" y="0"/>
                </a:cubicBezTo>
                <a:cubicBezTo>
                  <a:pt x="15586" y="0"/>
                  <a:pt x="14570" y="370"/>
                  <a:pt x="13749" y="986"/>
                </a:cubicBezTo>
                <a:lnTo>
                  <a:pt x="13710" y="947"/>
                </a:lnTo>
                <a:lnTo>
                  <a:pt x="13221" y="1437"/>
                </a:lnTo>
                <a:cubicBezTo>
                  <a:pt x="13220" y="1438"/>
                  <a:pt x="13220" y="1438"/>
                  <a:pt x="13219" y="1439"/>
                </a:cubicBezTo>
                <a:lnTo>
                  <a:pt x="1438" y="13220"/>
                </a:lnTo>
                <a:cubicBezTo>
                  <a:pt x="549" y="14108"/>
                  <a:pt x="0" y="15336"/>
                  <a:pt x="0" y="16691"/>
                </a:cubicBezTo>
                <a:cubicBezTo>
                  <a:pt x="0" y="19402"/>
                  <a:pt x="2198" y="21600"/>
                  <a:pt x="4909" y="21600"/>
                </a:cubicBezTo>
                <a:cubicBezTo>
                  <a:pt x="6265" y="21600"/>
                  <a:pt x="7492" y="21051"/>
                  <a:pt x="8380" y="20162"/>
                </a:cubicBezTo>
                <a:lnTo>
                  <a:pt x="20162" y="8381"/>
                </a:lnTo>
                <a:lnTo>
                  <a:pt x="20163" y="8380"/>
                </a:lnTo>
                <a:lnTo>
                  <a:pt x="20653" y="7890"/>
                </a:lnTo>
                <a:lnTo>
                  <a:pt x="20614" y="7851"/>
                </a:lnTo>
                <a:cubicBezTo>
                  <a:pt x="21230" y="7030"/>
                  <a:pt x="21600" y="6015"/>
                  <a:pt x="21600" y="4909"/>
                </a:cubicBezTo>
                <a:moveTo>
                  <a:pt x="10800" y="6873"/>
                </a:moveTo>
                <a:cubicBezTo>
                  <a:pt x="10800" y="7144"/>
                  <a:pt x="11020" y="7364"/>
                  <a:pt x="11291" y="7364"/>
                </a:cubicBezTo>
                <a:cubicBezTo>
                  <a:pt x="11562" y="7364"/>
                  <a:pt x="11782" y="7144"/>
                  <a:pt x="11782" y="6873"/>
                </a:cubicBezTo>
                <a:cubicBezTo>
                  <a:pt x="11782" y="6602"/>
                  <a:pt x="11562" y="6382"/>
                  <a:pt x="11291" y="6382"/>
                </a:cubicBezTo>
                <a:cubicBezTo>
                  <a:pt x="11020" y="6382"/>
                  <a:pt x="10800" y="6602"/>
                  <a:pt x="10800" y="6873"/>
                </a:cubicBezTo>
                <a:moveTo>
                  <a:pt x="13255" y="12273"/>
                </a:moveTo>
                <a:cubicBezTo>
                  <a:pt x="13526" y="12273"/>
                  <a:pt x="13745" y="12053"/>
                  <a:pt x="13745" y="11782"/>
                </a:cubicBezTo>
                <a:cubicBezTo>
                  <a:pt x="13745" y="11511"/>
                  <a:pt x="13526" y="11291"/>
                  <a:pt x="13255" y="11291"/>
                </a:cubicBezTo>
                <a:cubicBezTo>
                  <a:pt x="12983" y="11291"/>
                  <a:pt x="12764" y="11511"/>
                  <a:pt x="12764" y="11782"/>
                </a:cubicBezTo>
                <a:cubicBezTo>
                  <a:pt x="12764" y="12053"/>
                  <a:pt x="12983" y="12273"/>
                  <a:pt x="13255" y="12273"/>
                </a:cubicBezTo>
                <a:moveTo>
                  <a:pt x="12273" y="9818"/>
                </a:moveTo>
                <a:cubicBezTo>
                  <a:pt x="12544" y="9818"/>
                  <a:pt x="12764" y="9599"/>
                  <a:pt x="12764" y="9327"/>
                </a:cubicBezTo>
                <a:cubicBezTo>
                  <a:pt x="12764" y="9056"/>
                  <a:pt x="12544" y="8836"/>
                  <a:pt x="12273" y="8836"/>
                </a:cubicBezTo>
                <a:cubicBezTo>
                  <a:pt x="12001" y="8836"/>
                  <a:pt x="11782" y="9056"/>
                  <a:pt x="11782" y="9327"/>
                </a:cubicBezTo>
                <a:cubicBezTo>
                  <a:pt x="11782" y="9599"/>
                  <a:pt x="12001" y="9818"/>
                  <a:pt x="12273" y="9818"/>
                </a:cubicBezTo>
                <a:moveTo>
                  <a:pt x="10800" y="10309"/>
                </a:moveTo>
                <a:cubicBezTo>
                  <a:pt x="10529" y="10309"/>
                  <a:pt x="10309" y="10529"/>
                  <a:pt x="10309" y="10800"/>
                </a:cubicBezTo>
                <a:cubicBezTo>
                  <a:pt x="10309" y="11071"/>
                  <a:pt x="10529" y="11291"/>
                  <a:pt x="10800" y="11291"/>
                </a:cubicBezTo>
                <a:cubicBezTo>
                  <a:pt x="11071" y="11291"/>
                  <a:pt x="11291" y="11071"/>
                  <a:pt x="11291" y="10800"/>
                </a:cubicBezTo>
                <a:cubicBezTo>
                  <a:pt x="11291" y="10529"/>
                  <a:pt x="11071" y="10309"/>
                  <a:pt x="10800" y="10309"/>
                </a:cubicBezTo>
                <a:moveTo>
                  <a:pt x="10309" y="14236"/>
                </a:moveTo>
                <a:cubicBezTo>
                  <a:pt x="10038" y="14236"/>
                  <a:pt x="9818" y="14456"/>
                  <a:pt x="9818" y="14727"/>
                </a:cubicBezTo>
                <a:cubicBezTo>
                  <a:pt x="9818" y="14999"/>
                  <a:pt x="10038" y="15218"/>
                  <a:pt x="10309" y="15218"/>
                </a:cubicBezTo>
                <a:cubicBezTo>
                  <a:pt x="10580" y="15218"/>
                  <a:pt x="10800" y="14999"/>
                  <a:pt x="10800" y="14727"/>
                </a:cubicBezTo>
                <a:cubicBezTo>
                  <a:pt x="10800" y="14456"/>
                  <a:pt x="10580" y="14236"/>
                  <a:pt x="10309" y="14236"/>
                </a:cubicBezTo>
                <a:moveTo>
                  <a:pt x="9818" y="8836"/>
                </a:moveTo>
                <a:cubicBezTo>
                  <a:pt x="10090" y="8836"/>
                  <a:pt x="10309" y="8617"/>
                  <a:pt x="10309" y="8345"/>
                </a:cubicBezTo>
                <a:cubicBezTo>
                  <a:pt x="10309" y="8075"/>
                  <a:pt x="10090" y="7855"/>
                  <a:pt x="9818" y="7855"/>
                </a:cubicBezTo>
                <a:cubicBezTo>
                  <a:pt x="9547" y="7855"/>
                  <a:pt x="9327" y="8075"/>
                  <a:pt x="9327" y="8345"/>
                </a:cubicBezTo>
                <a:cubicBezTo>
                  <a:pt x="9327" y="8617"/>
                  <a:pt x="9547" y="8836"/>
                  <a:pt x="9818" y="8836"/>
                </a:cubicBezTo>
                <a:moveTo>
                  <a:pt x="6873" y="10800"/>
                </a:moveTo>
                <a:cubicBezTo>
                  <a:pt x="6601" y="10800"/>
                  <a:pt x="6382" y="11020"/>
                  <a:pt x="6382" y="11291"/>
                </a:cubicBezTo>
                <a:cubicBezTo>
                  <a:pt x="6382" y="11562"/>
                  <a:pt x="6601" y="11782"/>
                  <a:pt x="6873" y="11782"/>
                </a:cubicBezTo>
                <a:cubicBezTo>
                  <a:pt x="7144" y="11782"/>
                  <a:pt x="7364" y="11562"/>
                  <a:pt x="7364" y="11291"/>
                </a:cubicBezTo>
                <a:cubicBezTo>
                  <a:pt x="7364" y="11020"/>
                  <a:pt x="7144" y="10800"/>
                  <a:pt x="6873" y="10800"/>
                </a:cubicBezTo>
                <a:moveTo>
                  <a:pt x="8345" y="9327"/>
                </a:moveTo>
                <a:cubicBezTo>
                  <a:pt x="8074" y="9327"/>
                  <a:pt x="7855" y="9547"/>
                  <a:pt x="7855" y="9818"/>
                </a:cubicBezTo>
                <a:cubicBezTo>
                  <a:pt x="7855" y="10090"/>
                  <a:pt x="8074" y="10309"/>
                  <a:pt x="8345" y="10309"/>
                </a:cubicBezTo>
                <a:cubicBezTo>
                  <a:pt x="8617" y="10309"/>
                  <a:pt x="8836" y="10090"/>
                  <a:pt x="8836" y="9818"/>
                </a:cubicBezTo>
                <a:cubicBezTo>
                  <a:pt x="8836" y="9547"/>
                  <a:pt x="8617" y="9327"/>
                  <a:pt x="8345" y="9327"/>
                </a:cubicBezTo>
                <a:moveTo>
                  <a:pt x="9327" y="11782"/>
                </a:moveTo>
                <a:cubicBezTo>
                  <a:pt x="9056" y="11782"/>
                  <a:pt x="8836" y="12001"/>
                  <a:pt x="8836" y="12273"/>
                </a:cubicBezTo>
                <a:cubicBezTo>
                  <a:pt x="8836" y="12544"/>
                  <a:pt x="9056" y="12764"/>
                  <a:pt x="9327" y="12764"/>
                </a:cubicBezTo>
                <a:cubicBezTo>
                  <a:pt x="9599" y="12764"/>
                  <a:pt x="9818" y="12544"/>
                  <a:pt x="9818" y="12273"/>
                </a:cubicBezTo>
                <a:cubicBezTo>
                  <a:pt x="9818" y="12001"/>
                  <a:pt x="9599" y="11782"/>
                  <a:pt x="9327" y="117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9" name="Shape 2765"/>
          <p:cNvSpPr/>
          <p:nvPr/>
        </p:nvSpPr>
        <p:spPr>
          <a:xfrm>
            <a:off x="455475" y="5568060"/>
            <a:ext cx="365948" cy="329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12764"/>
                </a:moveTo>
                <a:cubicBezTo>
                  <a:pt x="11510" y="12764"/>
                  <a:pt x="11291" y="12984"/>
                  <a:pt x="11291" y="13255"/>
                </a:cubicBezTo>
                <a:cubicBezTo>
                  <a:pt x="11291" y="13526"/>
                  <a:pt x="11510" y="13745"/>
                  <a:pt x="11782" y="13745"/>
                </a:cubicBezTo>
                <a:cubicBezTo>
                  <a:pt x="12053" y="13745"/>
                  <a:pt x="12273" y="13526"/>
                  <a:pt x="12273" y="13255"/>
                </a:cubicBezTo>
                <a:cubicBezTo>
                  <a:pt x="12273" y="12984"/>
                  <a:pt x="12053" y="12764"/>
                  <a:pt x="11782" y="12764"/>
                </a:cubicBezTo>
                <a:moveTo>
                  <a:pt x="14727" y="10800"/>
                </a:moveTo>
                <a:cubicBezTo>
                  <a:pt x="14999" y="10800"/>
                  <a:pt x="15218" y="10580"/>
                  <a:pt x="15218" y="10309"/>
                </a:cubicBezTo>
                <a:cubicBezTo>
                  <a:pt x="15218" y="10038"/>
                  <a:pt x="14999" y="9818"/>
                  <a:pt x="14727" y="9818"/>
                </a:cubicBezTo>
                <a:cubicBezTo>
                  <a:pt x="14456" y="9818"/>
                  <a:pt x="14236" y="10038"/>
                  <a:pt x="14236" y="10309"/>
                </a:cubicBezTo>
                <a:cubicBezTo>
                  <a:pt x="14236" y="10580"/>
                  <a:pt x="14456" y="10800"/>
                  <a:pt x="14727" y="10800"/>
                </a:cubicBezTo>
                <a:moveTo>
                  <a:pt x="19913" y="7150"/>
                </a:moveTo>
                <a:lnTo>
                  <a:pt x="19959" y="7195"/>
                </a:lnTo>
                <a:lnTo>
                  <a:pt x="19468" y="7686"/>
                </a:lnTo>
                <a:lnTo>
                  <a:pt x="19468" y="7687"/>
                </a:lnTo>
                <a:lnTo>
                  <a:pt x="17606" y="9549"/>
                </a:lnTo>
                <a:lnTo>
                  <a:pt x="12052" y="3994"/>
                </a:lnTo>
                <a:lnTo>
                  <a:pt x="13913" y="2132"/>
                </a:lnTo>
                <a:cubicBezTo>
                  <a:pt x="13914" y="2132"/>
                  <a:pt x="13914" y="2132"/>
                  <a:pt x="13914" y="2132"/>
                </a:cubicBezTo>
                <a:lnTo>
                  <a:pt x="14405" y="1641"/>
                </a:lnTo>
                <a:lnTo>
                  <a:pt x="14450" y="1687"/>
                </a:lnTo>
                <a:cubicBezTo>
                  <a:pt x="15086" y="1244"/>
                  <a:pt x="15857" y="982"/>
                  <a:pt x="16691" y="982"/>
                </a:cubicBezTo>
                <a:cubicBezTo>
                  <a:pt x="18860" y="982"/>
                  <a:pt x="20618" y="2740"/>
                  <a:pt x="20618" y="4909"/>
                </a:cubicBezTo>
                <a:cubicBezTo>
                  <a:pt x="20618" y="5743"/>
                  <a:pt x="20356" y="6514"/>
                  <a:pt x="19913" y="7150"/>
                </a:cubicBezTo>
                <a:moveTo>
                  <a:pt x="10242" y="16912"/>
                </a:moveTo>
                <a:lnTo>
                  <a:pt x="4689" y="11358"/>
                </a:lnTo>
                <a:lnTo>
                  <a:pt x="11358" y="4689"/>
                </a:lnTo>
                <a:lnTo>
                  <a:pt x="16911" y="10243"/>
                </a:lnTo>
                <a:cubicBezTo>
                  <a:pt x="16911" y="10243"/>
                  <a:pt x="10242" y="16912"/>
                  <a:pt x="10242" y="16912"/>
                </a:cubicBezTo>
                <a:close/>
                <a:moveTo>
                  <a:pt x="7686" y="19468"/>
                </a:moveTo>
                <a:cubicBezTo>
                  <a:pt x="6975" y="20179"/>
                  <a:pt x="5994" y="20618"/>
                  <a:pt x="4909" y="20618"/>
                </a:cubicBezTo>
                <a:cubicBezTo>
                  <a:pt x="2740" y="20618"/>
                  <a:pt x="982" y="18860"/>
                  <a:pt x="982" y="16691"/>
                </a:cubicBezTo>
                <a:cubicBezTo>
                  <a:pt x="982" y="15606"/>
                  <a:pt x="1421" y="14625"/>
                  <a:pt x="2132" y="13914"/>
                </a:cubicBezTo>
                <a:lnTo>
                  <a:pt x="3994" y="12052"/>
                </a:lnTo>
                <a:lnTo>
                  <a:pt x="9548" y="17606"/>
                </a:lnTo>
                <a:cubicBezTo>
                  <a:pt x="9548" y="17606"/>
                  <a:pt x="7686" y="19468"/>
                  <a:pt x="7686" y="19468"/>
                </a:cubicBezTo>
                <a:close/>
                <a:moveTo>
                  <a:pt x="21600" y="4909"/>
                </a:moveTo>
                <a:cubicBezTo>
                  <a:pt x="21600" y="2198"/>
                  <a:pt x="19402" y="0"/>
                  <a:pt x="16691" y="0"/>
                </a:cubicBezTo>
                <a:cubicBezTo>
                  <a:pt x="15586" y="0"/>
                  <a:pt x="14570" y="370"/>
                  <a:pt x="13749" y="986"/>
                </a:cubicBezTo>
                <a:lnTo>
                  <a:pt x="13710" y="947"/>
                </a:lnTo>
                <a:lnTo>
                  <a:pt x="13221" y="1437"/>
                </a:lnTo>
                <a:cubicBezTo>
                  <a:pt x="13220" y="1438"/>
                  <a:pt x="13220" y="1438"/>
                  <a:pt x="13219" y="1439"/>
                </a:cubicBezTo>
                <a:lnTo>
                  <a:pt x="1438" y="13220"/>
                </a:lnTo>
                <a:cubicBezTo>
                  <a:pt x="549" y="14108"/>
                  <a:pt x="0" y="15336"/>
                  <a:pt x="0" y="16691"/>
                </a:cubicBezTo>
                <a:cubicBezTo>
                  <a:pt x="0" y="19402"/>
                  <a:pt x="2198" y="21600"/>
                  <a:pt x="4909" y="21600"/>
                </a:cubicBezTo>
                <a:cubicBezTo>
                  <a:pt x="6265" y="21600"/>
                  <a:pt x="7492" y="21051"/>
                  <a:pt x="8380" y="20162"/>
                </a:cubicBezTo>
                <a:lnTo>
                  <a:pt x="20162" y="8381"/>
                </a:lnTo>
                <a:lnTo>
                  <a:pt x="20163" y="8380"/>
                </a:lnTo>
                <a:lnTo>
                  <a:pt x="20653" y="7890"/>
                </a:lnTo>
                <a:lnTo>
                  <a:pt x="20614" y="7851"/>
                </a:lnTo>
                <a:cubicBezTo>
                  <a:pt x="21230" y="7030"/>
                  <a:pt x="21600" y="6015"/>
                  <a:pt x="21600" y="4909"/>
                </a:cubicBezTo>
                <a:moveTo>
                  <a:pt x="10800" y="6873"/>
                </a:moveTo>
                <a:cubicBezTo>
                  <a:pt x="10800" y="7144"/>
                  <a:pt x="11020" y="7364"/>
                  <a:pt x="11291" y="7364"/>
                </a:cubicBezTo>
                <a:cubicBezTo>
                  <a:pt x="11562" y="7364"/>
                  <a:pt x="11782" y="7144"/>
                  <a:pt x="11782" y="6873"/>
                </a:cubicBezTo>
                <a:cubicBezTo>
                  <a:pt x="11782" y="6602"/>
                  <a:pt x="11562" y="6382"/>
                  <a:pt x="11291" y="6382"/>
                </a:cubicBezTo>
                <a:cubicBezTo>
                  <a:pt x="11020" y="6382"/>
                  <a:pt x="10800" y="6602"/>
                  <a:pt x="10800" y="6873"/>
                </a:cubicBezTo>
                <a:moveTo>
                  <a:pt x="13255" y="12273"/>
                </a:moveTo>
                <a:cubicBezTo>
                  <a:pt x="13526" y="12273"/>
                  <a:pt x="13745" y="12053"/>
                  <a:pt x="13745" y="11782"/>
                </a:cubicBezTo>
                <a:cubicBezTo>
                  <a:pt x="13745" y="11511"/>
                  <a:pt x="13526" y="11291"/>
                  <a:pt x="13255" y="11291"/>
                </a:cubicBezTo>
                <a:cubicBezTo>
                  <a:pt x="12983" y="11291"/>
                  <a:pt x="12764" y="11511"/>
                  <a:pt x="12764" y="11782"/>
                </a:cubicBezTo>
                <a:cubicBezTo>
                  <a:pt x="12764" y="12053"/>
                  <a:pt x="12983" y="12273"/>
                  <a:pt x="13255" y="12273"/>
                </a:cubicBezTo>
                <a:moveTo>
                  <a:pt x="12273" y="9818"/>
                </a:moveTo>
                <a:cubicBezTo>
                  <a:pt x="12544" y="9818"/>
                  <a:pt x="12764" y="9599"/>
                  <a:pt x="12764" y="9327"/>
                </a:cubicBezTo>
                <a:cubicBezTo>
                  <a:pt x="12764" y="9056"/>
                  <a:pt x="12544" y="8836"/>
                  <a:pt x="12273" y="8836"/>
                </a:cubicBezTo>
                <a:cubicBezTo>
                  <a:pt x="12001" y="8836"/>
                  <a:pt x="11782" y="9056"/>
                  <a:pt x="11782" y="9327"/>
                </a:cubicBezTo>
                <a:cubicBezTo>
                  <a:pt x="11782" y="9599"/>
                  <a:pt x="12001" y="9818"/>
                  <a:pt x="12273" y="9818"/>
                </a:cubicBezTo>
                <a:moveTo>
                  <a:pt x="10800" y="10309"/>
                </a:moveTo>
                <a:cubicBezTo>
                  <a:pt x="10529" y="10309"/>
                  <a:pt x="10309" y="10529"/>
                  <a:pt x="10309" y="10800"/>
                </a:cubicBezTo>
                <a:cubicBezTo>
                  <a:pt x="10309" y="11071"/>
                  <a:pt x="10529" y="11291"/>
                  <a:pt x="10800" y="11291"/>
                </a:cubicBezTo>
                <a:cubicBezTo>
                  <a:pt x="11071" y="11291"/>
                  <a:pt x="11291" y="11071"/>
                  <a:pt x="11291" y="10800"/>
                </a:cubicBezTo>
                <a:cubicBezTo>
                  <a:pt x="11291" y="10529"/>
                  <a:pt x="11071" y="10309"/>
                  <a:pt x="10800" y="10309"/>
                </a:cubicBezTo>
                <a:moveTo>
                  <a:pt x="10309" y="14236"/>
                </a:moveTo>
                <a:cubicBezTo>
                  <a:pt x="10038" y="14236"/>
                  <a:pt x="9818" y="14456"/>
                  <a:pt x="9818" y="14727"/>
                </a:cubicBezTo>
                <a:cubicBezTo>
                  <a:pt x="9818" y="14999"/>
                  <a:pt x="10038" y="15218"/>
                  <a:pt x="10309" y="15218"/>
                </a:cubicBezTo>
                <a:cubicBezTo>
                  <a:pt x="10580" y="15218"/>
                  <a:pt x="10800" y="14999"/>
                  <a:pt x="10800" y="14727"/>
                </a:cubicBezTo>
                <a:cubicBezTo>
                  <a:pt x="10800" y="14456"/>
                  <a:pt x="10580" y="14236"/>
                  <a:pt x="10309" y="14236"/>
                </a:cubicBezTo>
                <a:moveTo>
                  <a:pt x="9818" y="8836"/>
                </a:moveTo>
                <a:cubicBezTo>
                  <a:pt x="10090" y="8836"/>
                  <a:pt x="10309" y="8617"/>
                  <a:pt x="10309" y="8345"/>
                </a:cubicBezTo>
                <a:cubicBezTo>
                  <a:pt x="10309" y="8075"/>
                  <a:pt x="10090" y="7855"/>
                  <a:pt x="9818" y="7855"/>
                </a:cubicBezTo>
                <a:cubicBezTo>
                  <a:pt x="9547" y="7855"/>
                  <a:pt x="9327" y="8075"/>
                  <a:pt x="9327" y="8345"/>
                </a:cubicBezTo>
                <a:cubicBezTo>
                  <a:pt x="9327" y="8617"/>
                  <a:pt x="9547" y="8836"/>
                  <a:pt x="9818" y="8836"/>
                </a:cubicBezTo>
                <a:moveTo>
                  <a:pt x="6873" y="10800"/>
                </a:moveTo>
                <a:cubicBezTo>
                  <a:pt x="6601" y="10800"/>
                  <a:pt x="6382" y="11020"/>
                  <a:pt x="6382" y="11291"/>
                </a:cubicBezTo>
                <a:cubicBezTo>
                  <a:pt x="6382" y="11562"/>
                  <a:pt x="6601" y="11782"/>
                  <a:pt x="6873" y="11782"/>
                </a:cubicBezTo>
                <a:cubicBezTo>
                  <a:pt x="7144" y="11782"/>
                  <a:pt x="7364" y="11562"/>
                  <a:pt x="7364" y="11291"/>
                </a:cubicBezTo>
                <a:cubicBezTo>
                  <a:pt x="7364" y="11020"/>
                  <a:pt x="7144" y="10800"/>
                  <a:pt x="6873" y="10800"/>
                </a:cubicBezTo>
                <a:moveTo>
                  <a:pt x="8345" y="9327"/>
                </a:moveTo>
                <a:cubicBezTo>
                  <a:pt x="8074" y="9327"/>
                  <a:pt x="7855" y="9547"/>
                  <a:pt x="7855" y="9818"/>
                </a:cubicBezTo>
                <a:cubicBezTo>
                  <a:pt x="7855" y="10090"/>
                  <a:pt x="8074" y="10309"/>
                  <a:pt x="8345" y="10309"/>
                </a:cubicBezTo>
                <a:cubicBezTo>
                  <a:pt x="8617" y="10309"/>
                  <a:pt x="8836" y="10090"/>
                  <a:pt x="8836" y="9818"/>
                </a:cubicBezTo>
                <a:cubicBezTo>
                  <a:pt x="8836" y="9547"/>
                  <a:pt x="8617" y="9327"/>
                  <a:pt x="8345" y="9327"/>
                </a:cubicBezTo>
                <a:moveTo>
                  <a:pt x="9327" y="11782"/>
                </a:moveTo>
                <a:cubicBezTo>
                  <a:pt x="9056" y="11782"/>
                  <a:pt x="8836" y="12001"/>
                  <a:pt x="8836" y="12273"/>
                </a:cubicBezTo>
                <a:cubicBezTo>
                  <a:pt x="8836" y="12544"/>
                  <a:pt x="9056" y="12764"/>
                  <a:pt x="9327" y="12764"/>
                </a:cubicBezTo>
                <a:cubicBezTo>
                  <a:pt x="9599" y="12764"/>
                  <a:pt x="9818" y="12544"/>
                  <a:pt x="9818" y="12273"/>
                </a:cubicBezTo>
                <a:cubicBezTo>
                  <a:pt x="9818" y="12001"/>
                  <a:pt x="9599" y="11782"/>
                  <a:pt x="9327" y="117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" name="TextBox 2"/>
          <p:cNvSpPr txBox="1"/>
          <p:nvPr/>
        </p:nvSpPr>
        <p:spPr>
          <a:xfrm>
            <a:off x="1031852" y="1067103"/>
            <a:ext cx="699200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200" b="1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Decreasing swelling and inflammation</a:t>
            </a:r>
            <a:endParaRPr lang="en-US" sz="3200" b="1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31852" y="1952424"/>
            <a:ext cx="699200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200" b="1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Decrease risk of bacterial infection</a:t>
            </a:r>
            <a:endParaRPr lang="en-US" sz="3200" b="1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31852" y="2822278"/>
            <a:ext cx="699200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200" b="1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Increase blood flow to the wound</a:t>
            </a:r>
            <a:endParaRPr lang="en-US" sz="3200" b="1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31852" y="5427901"/>
            <a:ext cx="10295278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200" b="1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Less changing of wound dressing compared with other treatments </a:t>
            </a:r>
            <a:endParaRPr lang="en-US" sz="3200" b="1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31852" y="4598751"/>
            <a:ext cx="699200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200" b="1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Decrease overall discomfort</a:t>
            </a:r>
            <a:endParaRPr lang="en-US" sz="3200" b="1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19952" y="3691733"/>
            <a:ext cx="784526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200" b="1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Gentle pulling together of the wounds edges</a:t>
            </a:r>
            <a:endParaRPr lang="en-US" sz="3200" b="1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797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9008" y="266399"/>
            <a:ext cx="7578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2">
                    <a:lumMod val="75000"/>
                  </a:schemeClr>
                </a:solidFill>
                <a:latin typeface="Goudy Stout" panose="0202090407030B020401" pitchFamily="18" charset="0"/>
                <a:ea typeface="Lato Bold" panose="020F0502020204030203" pitchFamily="34" charset="0"/>
                <a:cs typeface="Lato Bold" panose="020F0502020204030203" pitchFamily="34" charset="0"/>
              </a:rPr>
              <a:t>How </a:t>
            </a:r>
            <a:r>
              <a:rPr lang="en-GB" sz="2800" dirty="0" err="1">
                <a:solidFill>
                  <a:schemeClr val="accent2">
                    <a:lumMod val="75000"/>
                  </a:schemeClr>
                </a:solidFill>
                <a:latin typeface="Goudy Stout" panose="0202090407030B020401" pitchFamily="18" charset="0"/>
                <a:ea typeface="Lato Bold" panose="020F0502020204030203" pitchFamily="34" charset="0"/>
                <a:cs typeface="Lato Bold" panose="020F0502020204030203" pitchFamily="34" charset="0"/>
              </a:rPr>
              <a:t>npwt</a:t>
            </a:r>
            <a:r>
              <a:rPr lang="en-GB" sz="2800" dirty="0">
                <a:solidFill>
                  <a:schemeClr val="accent2">
                    <a:lumMod val="75000"/>
                  </a:schemeClr>
                </a:solidFill>
                <a:latin typeface="Goudy Stout" panose="0202090407030B020401" pitchFamily="18" charset="0"/>
                <a:ea typeface="Lato Bold" panose="020F0502020204030203" pitchFamily="34" charset="0"/>
                <a:cs typeface="Lato Bold" panose="020F0502020204030203" pitchFamily="34" charset="0"/>
              </a:rPr>
              <a:t> works?</a:t>
            </a:r>
          </a:p>
        </p:txBody>
      </p:sp>
      <p:sp>
        <p:nvSpPr>
          <p:cNvPr id="39" name="Shape 2765"/>
          <p:cNvSpPr/>
          <p:nvPr/>
        </p:nvSpPr>
        <p:spPr>
          <a:xfrm>
            <a:off x="493292" y="1129411"/>
            <a:ext cx="365948" cy="329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12764"/>
                </a:moveTo>
                <a:cubicBezTo>
                  <a:pt x="11510" y="12764"/>
                  <a:pt x="11291" y="12984"/>
                  <a:pt x="11291" y="13255"/>
                </a:cubicBezTo>
                <a:cubicBezTo>
                  <a:pt x="11291" y="13526"/>
                  <a:pt x="11510" y="13745"/>
                  <a:pt x="11782" y="13745"/>
                </a:cubicBezTo>
                <a:cubicBezTo>
                  <a:pt x="12053" y="13745"/>
                  <a:pt x="12273" y="13526"/>
                  <a:pt x="12273" y="13255"/>
                </a:cubicBezTo>
                <a:cubicBezTo>
                  <a:pt x="12273" y="12984"/>
                  <a:pt x="12053" y="12764"/>
                  <a:pt x="11782" y="12764"/>
                </a:cubicBezTo>
                <a:moveTo>
                  <a:pt x="14727" y="10800"/>
                </a:moveTo>
                <a:cubicBezTo>
                  <a:pt x="14999" y="10800"/>
                  <a:pt x="15218" y="10580"/>
                  <a:pt x="15218" y="10309"/>
                </a:cubicBezTo>
                <a:cubicBezTo>
                  <a:pt x="15218" y="10038"/>
                  <a:pt x="14999" y="9818"/>
                  <a:pt x="14727" y="9818"/>
                </a:cubicBezTo>
                <a:cubicBezTo>
                  <a:pt x="14456" y="9818"/>
                  <a:pt x="14236" y="10038"/>
                  <a:pt x="14236" y="10309"/>
                </a:cubicBezTo>
                <a:cubicBezTo>
                  <a:pt x="14236" y="10580"/>
                  <a:pt x="14456" y="10800"/>
                  <a:pt x="14727" y="10800"/>
                </a:cubicBezTo>
                <a:moveTo>
                  <a:pt x="19913" y="7150"/>
                </a:moveTo>
                <a:lnTo>
                  <a:pt x="19959" y="7195"/>
                </a:lnTo>
                <a:lnTo>
                  <a:pt x="19468" y="7686"/>
                </a:lnTo>
                <a:lnTo>
                  <a:pt x="19468" y="7687"/>
                </a:lnTo>
                <a:lnTo>
                  <a:pt x="17606" y="9549"/>
                </a:lnTo>
                <a:lnTo>
                  <a:pt x="12052" y="3994"/>
                </a:lnTo>
                <a:lnTo>
                  <a:pt x="13913" y="2132"/>
                </a:lnTo>
                <a:cubicBezTo>
                  <a:pt x="13914" y="2132"/>
                  <a:pt x="13914" y="2132"/>
                  <a:pt x="13914" y="2132"/>
                </a:cubicBezTo>
                <a:lnTo>
                  <a:pt x="14405" y="1641"/>
                </a:lnTo>
                <a:lnTo>
                  <a:pt x="14450" y="1687"/>
                </a:lnTo>
                <a:cubicBezTo>
                  <a:pt x="15086" y="1244"/>
                  <a:pt x="15857" y="982"/>
                  <a:pt x="16691" y="982"/>
                </a:cubicBezTo>
                <a:cubicBezTo>
                  <a:pt x="18860" y="982"/>
                  <a:pt x="20618" y="2740"/>
                  <a:pt x="20618" y="4909"/>
                </a:cubicBezTo>
                <a:cubicBezTo>
                  <a:pt x="20618" y="5743"/>
                  <a:pt x="20356" y="6514"/>
                  <a:pt x="19913" y="7150"/>
                </a:cubicBezTo>
                <a:moveTo>
                  <a:pt x="10242" y="16912"/>
                </a:moveTo>
                <a:lnTo>
                  <a:pt x="4689" y="11358"/>
                </a:lnTo>
                <a:lnTo>
                  <a:pt x="11358" y="4689"/>
                </a:lnTo>
                <a:lnTo>
                  <a:pt x="16911" y="10243"/>
                </a:lnTo>
                <a:cubicBezTo>
                  <a:pt x="16911" y="10243"/>
                  <a:pt x="10242" y="16912"/>
                  <a:pt x="10242" y="16912"/>
                </a:cubicBezTo>
                <a:close/>
                <a:moveTo>
                  <a:pt x="7686" y="19468"/>
                </a:moveTo>
                <a:cubicBezTo>
                  <a:pt x="6975" y="20179"/>
                  <a:pt x="5994" y="20618"/>
                  <a:pt x="4909" y="20618"/>
                </a:cubicBezTo>
                <a:cubicBezTo>
                  <a:pt x="2740" y="20618"/>
                  <a:pt x="982" y="18860"/>
                  <a:pt x="982" y="16691"/>
                </a:cubicBezTo>
                <a:cubicBezTo>
                  <a:pt x="982" y="15606"/>
                  <a:pt x="1421" y="14625"/>
                  <a:pt x="2132" y="13914"/>
                </a:cubicBezTo>
                <a:lnTo>
                  <a:pt x="3994" y="12052"/>
                </a:lnTo>
                <a:lnTo>
                  <a:pt x="9548" y="17606"/>
                </a:lnTo>
                <a:cubicBezTo>
                  <a:pt x="9548" y="17606"/>
                  <a:pt x="7686" y="19468"/>
                  <a:pt x="7686" y="19468"/>
                </a:cubicBezTo>
                <a:close/>
                <a:moveTo>
                  <a:pt x="21600" y="4909"/>
                </a:moveTo>
                <a:cubicBezTo>
                  <a:pt x="21600" y="2198"/>
                  <a:pt x="19402" y="0"/>
                  <a:pt x="16691" y="0"/>
                </a:cubicBezTo>
                <a:cubicBezTo>
                  <a:pt x="15586" y="0"/>
                  <a:pt x="14570" y="370"/>
                  <a:pt x="13749" y="986"/>
                </a:cubicBezTo>
                <a:lnTo>
                  <a:pt x="13710" y="947"/>
                </a:lnTo>
                <a:lnTo>
                  <a:pt x="13221" y="1437"/>
                </a:lnTo>
                <a:cubicBezTo>
                  <a:pt x="13220" y="1438"/>
                  <a:pt x="13220" y="1438"/>
                  <a:pt x="13219" y="1439"/>
                </a:cubicBezTo>
                <a:lnTo>
                  <a:pt x="1438" y="13220"/>
                </a:lnTo>
                <a:cubicBezTo>
                  <a:pt x="549" y="14108"/>
                  <a:pt x="0" y="15336"/>
                  <a:pt x="0" y="16691"/>
                </a:cubicBezTo>
                <a:cubicBezTo>
                  <a:pt x="0" y="19402"/>
                  <a:pt x="2198" y="21600"/>
                  <a:pt x="4909" y="21600"/>
                </a:cubicBezTo>
                <a:cubicBezTo>
                  <a:pt x="6265" y="21600"/>
                  <a:pt x="7492" y="21051"/>
                  <a:pt x="8380" y="20162"/>
                </a:cubicBezTo>
                <a:lnTo>
                  <a:pt x="20162" y="8381"/>
                </a:lnTo>
                <a:lnTo>
                  <a:pt x="20163" y="8380"/>
                </a:lnTo>
                <a:lnTo>
                  <a:pt x="20653" y="7890"/>
                </a:lnTo>
                <a:lnTo>
                  <a:pt x="20614" y="7851"/>
                </a:lnTo>
                <a:cubicBezTo>
                  <a:pt x="21230" y="7030"/>
                  <a:pt x="21600" y="6015"/>
                  <a:pt x="21600" y="4909"/>
                </a:cubicBezTo>
                <a:moveTo>
                  <a:pt x="10800" y="6873"/>
                </a:moveTo>
                <a:cubicBezTo>
                  <a:pt x="10800" y="7144"/>
                  <a:pt x="11020" y="7364"/>
                  <a:pt x="11291" y="7364"/>
                </a:cubicBezTo>
                <a:cubicBezTo>
                  <a:pt x="11562" y="7364"/>
                  <a:pt x="11782" y="7144"/>
                  <a:pt x="11782" y="6873"/>
                </a:cubicBezTo>
                <a:cubicBezTo>
                  <a:pt x="11782" y="6602"/>
                  <a:pt x="11562" y="6382"/>
                  <a:pt x="11291" y="6382"/>
                </a:cubicBezTo>
                <a:cubicBezTo>
                  <a:pt x="11020" y="6382"/>
                  <a:pt x="10800" y="6602"/>
                  <a:pt x="10800" y="6873"/>
                </a:cubicBezTo>
                <a:moveTo>
                  <a:pt x="13255" y="12273"/>
                </a:moveTo>
                <a:cubicBezTo>
                  <a:pt x="13526" y="12273"/>
                  <a:pt x="13745" y="12053"/>
                  <a:pt x="13745" y="11782"/>
                </a:cubicBezTo>
                <a:cubicBezTo>
                  <a:pt x="13745" y="11511"/>
                  <a:pt x="13526" y="11291"/>
                  <a:pt x="13255" y="11291"/>
                </a:cubicBezTo>
                <a:cubicBezTo>
                  <a:pt x="12983" y="11291"/>
                  <a:pt x="12764" y="11511"/>
                  <a:pt x="12764" y="11782"/>
                </a:cubicBezTo>
                <a:cubicBezTo>
                  <a:pt x="12764" y="12053"/>
                  <a:pt x="12983" y="12273"/>
                  <a:pt x="13255" y="12273"/>
                </a:cubicBezTo>
                <a:moveTo>
                  <a:pt x="12273" y="9818"/>
                </a:moveTo>
                <a:cubicBezTo>
                  <a:pt x="12544" y="9818"/>
                  <a:pt x="12764" y="9599"/>
                  <a:pt x="12764" y="9327"/>
                </a:cubicBezTo>
                <a:cubicBezTo>
                  <a:pt x="12764" y="9056"/>
                  <a:pt x="12544" y="8836"/>
                  <a:pt x="12273" y="8836"/>
                </a:cubicBezTo>
                <a:cubicBezTo>
                  <a:pt x="12001" y="8836"/>
                  <a:pt x="11782" y="9056"/>
                  <a:pt x="11782" y="9327"/>
                </a:cubicBezTo>
                <a:cubicBezTo>
                  <a:pt x="11782" y="9599"/>
                  <a:pt x="12001" y="9818"/>
                  <a:pt x="12273" y="9818"/>
                </a:cubicBezTo>
                <a:moveTo>
                  <a:pt x="10800" y="10309"/>
                </a:moveTo>
                <a:cubicBezTo>
                  <a:pt x="10529" y="10309"/>
                  <a:pt x="10309" y="10529"/>
                  <a:pt x="10309" y="10800"/>
                </a:cubicBezTo>
                <a:cubicBezTo>
                  <a:pt x="10309" y="11071"/>
                  <a:pt x="10529" y="11291"/>
                  <a:pt x="10800" y="11291"/>
                </a:cubicBezTo>
                <a:cubicBezTo>
                  <a:pt x="11071" y="11291"/>
                  <a:pt x="11291" y="11071"/>
                  <a:pt x="11291" y="10800"/>
                </a:cubicBezTo>
                <a:cubicBezTo>
                  <a:pt x="11291" y="10529"/>
                  <a:pt x="11071" y="10309"/>
                  <a:pt x="10800" y="10309"/>
                </a:cubicBezTo>
                <a:moveTo>
                  <a:pt x="10309" y="14236"/>
                </a:moveTo>
                <a:cubicBezTo>
                  <a:pt x="10038" y="14236"/>
                  <a:pt x="9818" y="14456"/>
                  <a:pt x="9818" y="14727"/>
                </a:cubicBezTo>
                <a:cubicBezTo>
                  <a:pt x="9818" y="14999"/>
                  <a:pt x="10038" y="15218"/>
                  <a:pt x="10309" y="15218"/>
                </a:cubicBezTo>
                <a:cubicBezTo>
                  <a:pt x="10580" y="15218"/>
                  <a:pt x="10800" y="14999"/>
                  <a:pt x="10800" y="14727"/>
                </a:cubicBezTo>
                <a:cubicBezTo>
                  <a:pt x="10800" y="14456"/>
                  <a:pt x="10580" y="14236"/>
                  <a:pt x="10309" y="14236"/>
                </a:cubicBezTo>
                <a:moveTo>
                  <a:pt x="9818" y="8836"/>
                </a:moveTo>
                <a:cubicBezTo>
                  <a:pt x="10090" y="8836"/>
                  <a:pt x="10309" y="8617"/>
                  <a:pt x="10309" y="8345"/>
                </a:cubicBezTo>
                <a:cubicBezTo>
                  <a:pt x="10309" y="8075"/>
                  <a:pt x="10090" y="7855"/>
                  <a:pt x="9818" y="7855"/>
                </a:cubicBezTo>
                <a:cubicBezTo>
                  <a:pt x="9547" y="7855"/>
                  <a:pt x="9327" y="8075"/>
                  <a:pt x="9327" y="8345"/>
                </a:cubicBezTo>
                <a:cubicBezTo>
                  <a:pt x="9327" y="8617"/>
                  <a:pt x="9547" y="8836"/>
                  <a:pt x="9818" y="8836"/>
                </a:cubicBezTo>
                <a:moveTo>
                  <a:pt x="6873" y="10800"/>
                </a:moveTo>
                <a:cubicBezTo>
                  <a:pt x="6601" y="10800"/>
                  <a:pt x="6382" y="11020"/>
                  <a:pt x="6382" y="11291"/>
                </a:cubicBezTo>
                <a:cubicBezTo>
                  <a:pt x="6382" y="11562"/>
                  <a:pt x="6601" y="11782"/>
                  <a:pt x="6873" y="11782"/>
                </a:cubicBezTo>
                <a:cubicBezTo>
                  <a:pt x="7144" y="11782"/>
                  <a:pt x="7364" y="11562"/>
                  <a:pt x="7364" y="11291"/>
                </a:cubicBezTo>
                <a:cubicBezTo>
                  <a:pt x="7364" y="11020"/>
                  <a:pt x="7144" y="10800"/>
                  <a:pt x="6873" y="10800"/>
                </a:cubicBezTo>
                <a:moveTo>
                  <a:pt x="8345" y="9327"/>
                </a:moveTo>
                <a:cubicBezTo>
                  <a:pt x="8074" y="9327"/>
                  <a:pt x="7855" y="9547"/>
                  <a:pt x="7855" y="9818"/>
                </a:cubicBezTo>
                <a:cubicBezTo>
                  <a:pt x="7855" y="10090"/>
                  <a:pt x="8074" y="10309"/>
                  <a:pt x="8345" y="10309"/>
                </a:cubicBezTo>
                <a:cubicBezTo>
                  <a:pt x="8617" y="10309"/>
                  <a:pt x="8836" y="10090"/>
                  <a:pt x="8836" y="9818"/>
                </a:cubicBezTo>
                <a:cubicBezTo>
                  <a:pt x="8836" y="9547"/>
                  <a:pt x="8617" y="9327"/>
                  <a:pt x="8345" y="9327"/>
                </a:cubicBezTo>
                <a:moveTo>
                  <a:pt x="9327" y="11782"/>
                </a:moveTo>
                <a:cubicBezTo>
                  <a:pt x="9056" y="11782"/>
                  <a:pt x="8836" y="12001"/>
                  <a:pt x="8836" y="12273"/>
                </a:cubicBezTo>
                <a:cubicBezTo>
                  <a:pt x="8836" y="12544"/>
                  <a:pt x="9056" y="12764"/>
                  <a:pt x="9327" y="12764"/>
                </a:cubicBezTo>
                <a:cubicBezTo>
                  <a:pt x="9599" y="12764"/>
                  <a:pt x="9818" y="12544"/>
                  <a:pt x="9818" y="12273"/>
                </a:cubicBezTo>
                <a:cubicBezTo>
                  <a:pt x="9818" y="12001"/>
                  <a:pt x="9599" y="11782"/>
                  <a:pt x="9327" y="117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0" name="Hexagon 39"/>
          <p:cNvSpPr/>
          <p:nvPr/>
        </p:nvSpPr>
        <p:spPr>
          <a:xfrm rot="16200000">
            <a:off x="333649" y="4575694"/>
            <a:ext cx="609600" cy="538559"/>
          </a:xfrm>
          <a:prstGeom prst="hexagon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 Light" charset="0"/>
            </a:endParaRPr>
          </a:p>
        </p:txBody>
      </p:sp>
      <p:sp>
        <p:nvSpPr>
          <p:cNvPr id="41" name="Hexagon 40"/>
          <p:cNvSpPr/>
          <p:nvPr/>
        </p:nvSpPr>
        <p:spPr>
          <a:xfrm rot="16200000">
            <a:off x="371467" y="3687965"/>
            <a:ext cx="609600" cy="538559"/>
          </a:xfrm>
          <a:prstGeom prst="hex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 Light" charset="0"/>
            </a:endParaRPr>
          </a:p>
        </p:txBody>
      </p:sp>
      <p:sp>
        <p:nvSpPr>
          <p:cNvPr id="42" name="Hexagon 41"/>
          <p:cNvSpPr/>
          <p:nvPr/>
        </p:nvSpPr>
        <p:spPr>
          <a:xfrm rot="16200000">
            <a:off x="371466" y="2800235"/>
            <a:ext cx="609600" cy="538559"/>
          </a:xfrm>
          <a:prstGeom prst="hex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 Light" charset="0"/>
            </a:endParaRPr>
          </a:p>
        </p:txBody>
      </p:sp>
      <p:sp>
        <p:nvSpPr>
          <p:cNvPr id="43" name="Hexagon 42"/>
          <p:cNvSpPr/>
          <p:nvPr/>
        </p:nvSpPr>
        <p:spPr>
          <a:xfrm rot="16200000">
            <a:off x="371467" y="1912504"/>
            <a:ext cx="609600" cy="538559"/>
          </a:xfrm>
          <a:prstGeom prst="hex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 Light" charset="0"/>
            </a:endParaRPr>
          </a:p>
        </p:txBody>
      </p:sp>
      <p:sp>
        <p:nvSpPr>
          <p:cNvPr id="44" name="Hexagon 43"/>
          <p:cNvSpPr/>
          <p:nvPr/>
        </p:nvSpPr>
        <p:spPr>
          <a:xfrm rot="16200000">
            <a:off x="371466" y="1024773"/>
            <a:ext cx="609600" cy="538559"/>
          </a:xfrm>
          <a:prstGeom prst="hex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 Light" charset="0"/>
            </a:endParaRPr>
          </a:p>
        </p:txBody>
      </p:sp>
      <p:sp>
        <p:nvSpPr>
          <p:cNvPr id="45" name="Shape 2765"/>
          <p:cNvSpPr/>
          <p:nvPr/>
        </p:nvSpPr>
        <p:spPr>
          <a:xfrm>
            <a:off x="493292" y="2017140"/>
            <a:ext cx="365948" cy="329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12764"/>
                </a:moveTo>
                <a:cubicBezTo>
                  <a:pt x="11510" y="12764"/>
                  <a:pt x="11291" y="12984"/>
                  <a:pt x="11291" y="13255"/>
                </a:cubicBezTo>
                <a:cubicBezTo>
                  <a:pt x="11291" y="13526"/>
                  <a:pt x="11510" y="13745"/>
                  <a:pt x="11782" y="13745"/>
                </a:cubicBezTo>
                <a:cubicBezTo>
                  <a:pt x="12053" y="13745"/>
                  <a:pt x="12273" y="13526"/>
                  <a:pt x="12273" y="13255"/>
                </a:cubicBezTo>
                <a:cubicBezTo>
                  <a:pt x="12273" y="12984"/>
                  <a:pt x="12053" y="12764"/>
                  <a:pt x="11782" y="12764"/>
                </a:cubicBezTo>
                <a:moveTo>
                  <a:pt x="14727" y="10800"/>
                </a:moveTo>
                <a:cubicBezTo>
                  <a:pt x="14999" y="10800"/>
                  <a:pt x="15218" y="10580"/>
                  <a:pt x="15218" y="10309"/>
                </a:cubicBezTo>
                <a:cubicBezTo>
                  <a:pt x="15218" y="10038"/>
                  <a:pt x="14999" y="9818"/>
                  <a:pt x="14727" y="9818"/>
                </a:cubicBezTo>
                <a:cubicBezTo>
                  <a:pt x="14456" y="9818"/>
                  <a:pt x="14236" y="10038"/>
                  <a:pt x="14236" y="10309"/>
                </a:cubicBezTo>
                <a:cubicBezTo>
                  <a:pt x="14236" y="10580"/>
                  <a:pt x="14456" y="10800"/>
                  <a:pt x="14727" y="10800"/>
                </a:cubicBezTo>
                <a:moveTo>
                  <a:pt x="19913" y="7150"/>
                </a:moveTo>
                <a:lnTo>
                  <a:pt x="19959" y="7195"/>
                </a:lnTo>
                <a:lnTo>
                  <a:pt x="19468" y="7686"/>
                </a:lnTo>
                <a:lnTo>
                  <a:pt x="19468" y="7687"/>
                </a:lnTo>
                <a:lnTo>
                  <a:pt x="17606" y="9549"/>
                </a:lnTo>
                <a:lnTo>
                  <a:pt x="12052" y="3994"/>
                </a:lnTo>
                <a:lnTo>
                  <a:pt x="13913" y="2132"/>
                </a:lnTo>
                <a:cubicBezTo>
                  <a:pt x="13914" y="2132"/>
                  <a:pt x="13914" y="2132"/>
                  <a:pt x="13914" y="2132"/>
                </a:cubicBezTo>
                <a:lnTo>
                  <a:pt x="14405" y="1641"/>
                </a:lnTo>
                <a:lnTo>
                  <a:pt x="14450" y="1687"/>
                </a:lnTo>
                <a:cubicBezTo>
                  <a:pt x="15086" y="1244"/>
                  <a:pt x="15857" y="982"/>
                  <a:pt x="16691" y="982"/>
                </a:cubicBezTo>
                <a:cubicBezTo>
                  <a:pt x="18860" y="982"/>
                  <a:pt x="20618" y="2740"/>
                  <a:pt x="20618" y="4909"/>
                </a:cubicBezTo>
                <a:cubicBezTo>
                  <a:pt x="20618" y="5743"/>
                  <a:pt x="20356" y="6514"/>
                  <a:pt x="19913" y="7150"/>
                </a:cubicBezTo>
                <a:moveTo>
                  <a:pt x="10242" y="16912"/>
                </a:moveTo>
                <a:lnTo>
                  <a:pt x="4689" y="11358"/>
                </a:lnTo>
                <a:lnTo>
                  <a:pt x="11358" y="4689"/>
                </a:lnTo>
                <a:lnTo>
                  <a:pt x="16911" y="10243"/>
                </a:lnTo>
                <a:cubicBezTo>
                  <a:pt x="16911" y="10243"/>
                  <a:pt x="10242" y="16912"/>
                  <a:pt x="10242" y="16912"/>
                </a:cubicBezTo>
                <a:close/>
                <a:moveTo>
                  <a:pt x="7686" y="19468"/>
                </a:moveTo>
                <a:cubicBezTo>
                  <a:pt x="6975" y="20179"/>
                  <a:pt x="5994" y="20618"/>
                  <a:pt x="4909" y="20618"/>
                </a:cubicBezTo>
                <a:cubicBezTo>
                  <a:pt x="2740" y="20618"/>
                  <a:pt x="982" y="18860"/>
                  <a:pt x="982" y="16691"/>
                </a:cubicBezTo>
                <a:cubicBezTo>
                  <a:pt x="982" y="15606"/>
                  <a:pt x="1421" y="14625"/>
                  <a:pt x="2132" y="13914"/>
                </a:cubicBezTo>
                <a:lnTo>
                  <a:pt x="3994" y="12052"/>
                </a:lnTo>
                <a:lnTo>
                  <a:pt x="9548" y="17606"/>
                </a:lnTo>
                <a:cubicBezTo>
                  <a:pt x="9548" y="17606"/>
                  <a:pt x="7686" y="19468"/>
                  <a:pt x="7686" y="19468"/>
                </a:cubicBezTo>
                <a:close/>
                <a:moveTo>
                  <a:pt x="21600" y="4909"/>
                </a:moveTo>
                <a:cubicBezTo>
                  <a:pt x="21600" y="2198"/>
                  <a:pt x="19402" y="0"/>
                  <a:pt x="16691" y="0"/>
                </a:cubicBezTo>
                <a:cubicBezTo>
                  <a:pt x="15586" y="0"/>
                  <a:pt x="14570" y="370"/>
                  <a:pt x="13749" y="986"/>
                </a:cubicBezTo>
                <a:lnTo>
                  <a:pt x="13710" y="947"/>
                </a:lnTo>
                <a:lnTo>
                  <a:pt x="13221" y="1437"/>
                </a:lnTo>
                <a:cubicBezTo>
                  <a:pt x="13220" y="1438"/>
                  <a:pt x="13220" y="1438"/>
                  <a:pt x="13219" y="1439"/>
                </a:cubicBezTo>
                <a:lnTo>
                  <a:pt x="1438" y="13220"/>
                </a:lnTo>
                <a:cubicBezTo>
                  <a:pt x="549" y="14108"/>
                  <a:pt x="0" y="15336"/>
                  <a:pt x="0" y="16691"/>
                </a:cubicBezTo>
                <a:cubicBezTo>
                  <a:pt x="0" y="19402"/>
                  <a:pt x="2198" y="21600"/>
                  <a:pt x="4909" y="21600"/>
                </a:cubicBezTo>
                <a:cubicBezTo>
                  <a:pt x="6265" y="21600"/>
                  <a:pt x="7492" y="21051"/>
                  <a:pt x="8380" y="20162"/>
                </a:cubicBezTo>
                <a:lnTo>
                  <a:pt x="20162" y="8381"/>
                </a:lnTo>
                <a:lnTo>
                  <a:pt x="20163" y="8380"/>
                </a:lnTo>
                <a:lnTo>
                  <a:pt x="20653" y="7890"/>
                </a:lnTo>
                <a:lnTo>
                  <a:pt x="20614" y="7851"/>
                </a:lnTo>
                <a:cubicBezTo>
                  <a:pt x="21230" y="7030"/>
                  <a:pt x="21600" y="6015"/>
                  <a:pt x="21600" y="4909"/>
                </a:cubicBezTo>
                <a:moveTo>
                  <a:pt x="10800" y="6873"/>
                </a:moveTo>
                <a:cubicBezTo>
                  <a:pt x="10800" y="7144"/>
                  <a:pt x="11020" y="7364"/>
                  <a:pt x="11291" y="7364"/>
                </a:cubicBezTo>
                <a:cubicBezTo>
                  <a:pt x="11562" y="7364"/>
                  <a:pt x="11782" y="7144"/>
                  <a:pt x="11782" y="6873"/>
                </a:cubicBezTo>
                <a:cubicBezTo>
                  <a:pt x="11782" y="6602"/>
                  <a:pt x="11562" y="6382"/>
                  <a:pt x="11291" y="6382"/>
                </a:cubicBezTo>
                <a:cubicBezTo>
                  <a:pt x="11020" y="6382"/>
                  <a:pt x="10800" y="6602"/>
                  <a:pt x="10800" y="6873"/>
                </a:cubicBezTo>
                <a:moveTo>
                  <a:pt x="13255" y="12273"/>
                </a:moveTo>
                <a:cubicBezTo>
                  <a:pt x="13526" y="12273"/>
                  <a:pt x="13745" y="12053"/>
                  <a:pt x="13745" y="11782"/>
                </a:cubicBezTo>
                <a:cubicBezTo>
                  <a:pt x="13745" y="11511"/>
                  <a:pt x="13526" y="11291"/>
                  <a:pt x="13255" y="11291"/>
                </a:cubicBezTo>
                <a:cubicBezTo>
                  <a:pt x="12983" y="11291"/>
                  <a:pt x="12764" y="11511"/>
                  <a:pt x="12764" y="11782"/>
                </a:cubicBezTo>
                <a:cubicBezTo>
                  <a:pt x="12764" y="12053"/>
                  <a:pt x="12983" y="12273"/>
                  <a:pt x="13255" y="12273"/>
                </a:cubicBezTo>
                <a:moveTo>
                  <a:pt x="12273" y="9818"/>
                </a:moveTo>
                <a:cubicBezTo>
                  <a:pt x="12544" y="9818"/>
                  <a:pt x="12764" y="9599"/>
                  <a:pt x="12764" y="9327"/>
                </a:cubicBezTo>
                <a:cubicBezTo>
                  <a:pt x="12764" y="9056"/>
                  <a:pt x="12544" y="8836"/>
                  <a:pt x="12273" y="8836"/>
                </a:cubicBezTo>
                <a:cubicBezTo>
                  <a:pt x="12001" y="8836"/>
                  <a:pt x="11782" y="9056"/>
                  <a:pt x="11782" y="9327"/>
                </a:cubicBezTo>
                <a:cubicBezTo>
                  <a:pt x="11782" y="9599"/>
                  <a:pt x="12001" y="9818"/>
                  <a:pt x="12273" y="9818"/>
                </a:cubicBezTo>
                <a:moveTo>
                  <a:pt x="10800" y="10309"/>
                </a:moveTo>
                <a:cubicBezTo>
                  <a:pt x="10529" y="10309"/>
                  <a:pt x="10309" y="10529"/>
                  <a:pt x="10309" y="10800"/>
                </a:cubicBezTo>
                <a:cubicBezTo>
                  <a:pt x="10309" y="11071"/>
                  <a:pt x="10529" y="11291"/>
                  <a:pt x="10800" y="11291"/>
                </a:cubicBezTo>
                <a:cubicBezTo>
                  <a:pt x="11071" y="11291"/>
                  <a:pt x="11291" y="11071"/>
                  <a:pt x="11291" y="10800"/>
                </a:cubicBezTo>
                <a:cubicBezTo>
                  <a:pt x="11291" y="10529"/>
                  <a:pt x="11071" y="10309"/>
                  <a:pt x="10800" y="10309"/>
                </a:cubicBezTo>
                <a:moveTo>
                  <a:pt x="10309" y="14236"/>
                </a:moveTo>
                <a:cubicBezTo>
                  <a:pt x="10038" y="14236"/>
                  <a:pt x="9818" y="14456"/>
                  <a:pt x="9818" y="14727"/>
                </a:cubicBezTo>
                <a:cubicBezTo>
                  <a:pt x="9818" y="14999"/>
                  <a:pt x="10038" y="15218"/>
                  <a:pt x="10309" y="15218"/>
                </a:cubicBezTo>
                <a:cubicBezTo>
                  <a:pt x="10580" y="15218"/>
                  <a:pt x="10800" y="14999"/>
                  <a:pt x="10800" y="14727"/>
                </a:cubicBezTo>
                <a:cubicBezTo>
                  <a:pt x="10800" y="14456"/>
                  <a:pt x="10580" y="14236"/>
                  <a:pt x="10309" y="14236"/>
                </a:cubicBezTo>
                <a:moveTo>
                  <a:pt x="9818" y="8836"/>
                </a:moveTo>
                <a:cubicBezTo>
                  <a:pt x="10090" y="8836"/>
                  <a:pt x="10309" y="8617"/>
                  <a:pt x="10309" y="8345"/>
                </a:cubicBezTo>
                <a:cubicBezTo>
                  <a:pt x="10309" y="8075"/>
                  <a:pt x="10090" y="7855"/>
                  <a:pt x="9818" y="7855"/>
                </a:cubicBezTo>
                <a:cubicBezTo>
                  <a:pt x="9547" y="7855"/>
                  <a:pt x="9327" y="8075"/>
                  <a:pt x="9327" y="8345"/>
                </a:cubicBezTo>
                <a:cubicBezTo>
                  <a:pt x="9327" y="8617"/>
                  <a:pt x="9547" y="8836"/>
                  <a:pt x="9818" y="8836"/>
                </a:cubicBezTo>
                <a:moveTo>
                  <a:pt x="6873" y="10800"/>
                </a:moveTo>
                <a:cubicBezTo>
                  <a:pt x="6601" y="10800"/>
                  <a:pt x="6382" y="11020"/>
                  <a:pt x="6382" y="11291"/>
                </a:cubicBezTo>
                <a:cubicBezTo>
                  <a:pt x="6382" y="11562"/>
                  <a:pt x="6601" y="11782"/>
                  <a:pt x="6873" y="11782"/>
                </a:cubicBezTo>
                <a:cubicBezTo>
                  <a:pt x="7144" y="11782"/>
                  <a:pt x="7364" y="11562"/>
                  <a:pt x="7364" y="11291"/>
                </a:cubicBezTo>
                <a:cubicBezTo>
                  <a:pt x="7364" y="11020"/>
                  <a:pt x="7144" y="10800"/>
                  <a:pt x="6873" y="10800"/>
                </a:cubicBezTo>
                <a:moveTo>
                  <a:pt x="8345" y="9327"/>
                </a:moveTo>
                <a:cubicBezTo>
                  <a:pt x="8074" y="9327"/>
                  <a:pt x="7855" y="9547"/>
                  <a:pt x="7855" y="9818"/>
                </a:cubicBezTo>
                <a:cubicBezTo>
                  <a:pt x="7855" y="10090"/>
                  <a:pt x="8074" y="10309"/>
                  <a:pt x="8345" y="10309"/>
                </a:cubicBezTo>
                <a:cubicBezTo>
                  <a:pt x="8617" y="10309"/>
                  <a:pt x="8836" y="10090"/>
                  <a:pt x="8836" y="9818"/>
                </a:cubicBezTo>
                <a:cubicBezTo>
                  <a:pt x="8836" y="9547"/>
                  <a:pt x="8617" y="9327"/>
                  <a:pt x="8345" y="9327"/>
                </a:cubicBezTo>
                <a:moveTo>
                  <a:pt x="9327" y="11782"/>
                </a:moveTo>
                <a:cubicBezTo>
                  <a:pt x="9056" y="11782"/>
                  <a:pt x="8836" y="12001"/>
                  <a:pt x="8836" y="12273"/>
                </a:cubicBezTo>
                <a:cubicBezTo>
                  <a:pt x="8836" y="12544"/>
                  <a:pt x="9056" y="12764"/>
                  <a:pt x="9327" y="12764"/>
                </a:cubicBezTo>
                <a:cubicBezTo>
                  <a:pt x="9599" y="12764"/>
                  <a:pt x="9818" y="12544"/>
                  <a:pt x="9818" y="12273"/>
                </a:cubicBezTo>
                <a:cubicBezTo>
                  <a:pt x="9818" y="12001"/>
                  <a:pt x="9599" y="11782"/>
                  <a:pt x="9327" y="117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6" name="Shape 2765"/>
          <p:cNvSpPr/>
          <p:nvPr/>
        </p:nvSpPr>
        <p:spPr>
          <a:xfrm>
            <a:off x="493292" y="2904871"/>
            <a:ext cx="365948" cy="329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12764"/>
                </a:moveTo>
                <a:cubicBezTo>
                  <a:pt x="11510" y="12764"/>
                  <a:pt x="11291" y="12984"/>
                  <a:pt x="11291" y="13255"/>
                </a:cubicBezTo>
                <a:cubicBezTo>
                  <a:pt x="11291" y="13526"/>
                  <a:pt x="11510" y="13745"/>
                  <a:pt x="11782" y="13745"/>
                </a:cubicBezTo>
                <a:cubicBezTo>
                  <a:pt x="12053" y="13745"/>
                  <a:pt x="12273" y="13526"/>
                  <a:pt x="12273" y="13255"/>
                </a:cubicBezTo>
                <a:cubicBezTo>
                  <a:pt x="12273" y="12984"/>
                  <a:pt x="12053" y="12764"/>
                  <a:pt x="11782" y="12764"/>
                </a:cubicBezTo>
                <a:moveTo>
                  <a:pt x="14727" y="10800"/>
                </a:moveTo>
                <a:cubicBezTo>
                  <a:pt x="14999" y="10800"/>
                  <a:pt x="15218" y="10580"/>
                  <a:pt x="15218" y="10309"/>
                </a:cubicBezTo>
                <a:cubicBezTo>
                  <a:pt x="15218" y="10038"/>
                  <a:pt x="14999" y="9818"/>
                  <a:pt x="14727" y="9818"/>
                </a:cubicBezTo>
                <a:cubicBezTo>
                  <a:pt x="14456" y="9818"/>
                  <a:pt x="14236" y="10038"/>
                  <a:pt x="14236" y="10309"/>
                </a:cubicBezTo>
                <a:cubicBezTo>
                  <a:pt x="14236" y="10580"/>
                  <a:pt x="14456" y="10800"/>
                  <a:pt x="14727" y="10800"/>
                </a:cubicBezTo>
                <a:moveTo>
                  <a:pt x="19913" y="7150"/>
                </a:moveTo>
                <a:lnTo>
                  <a:pt x="19959" y="7195"/>
                </a:lnTo>
                <a:lnTo>
                  <a:pt x="19468" y="7686"/>
                </a:lnTo>
                <a:lnTo>
                  <a:pt x="19468" y="7687"/>
                </a:lnTo>
                <a:lnTo>
                  <a:pt x="17606" y="9549"/>
                </a:lnTo>
                <a:lnTo>
                  <a:pt x="12052" y="3994"/>
                </a:lnTo>
                <a:lnTo>
                  <a:pt x="13913" y="2132"/>
                </a:lnTo>
                <a:cubicBezTo>
                  <a:pt x="13914" y="2132"/>
                  <a:pt x="13914" y="2132"/>
                  <a:pt x="13914" y="2132"/>
                </a:cubicBezTo>
                <a:lnTo>
                  <a:pt x="14405" y="1641"/>
                </a:lnTo>
                <a:lnTo>
                  <a:pt x="14450" y="1687"/>
                </a:lnTo>
                <a:cubicBezTo>
                  <a:pt x="15086" y="1244"/>
                  <a:pt x="15857" y="982"/>
                  <a:pt x="16691" y="982"/>
                </a:cubicBezTo>
                <a:cubicBezTo>
                  <a:pt x="18860" y="982"/>
                  <a:pt x="20618" y="2740"/>
                  <a:pt x="20618" y="4909"/>
                </a:cubicBezTo>
                <a:cubicBezTo>
                  <a:pt x="20618" y="5743"/>
                  <a:pt x="20356" y="6514"/>
                  <a:pt x="19913" y="7150"/>
                </a:cubicBezTo>
                <a:moveTo>
                  <a:pt x="10242" y="16912"/>
                </a:moveTo>
                <a:lnTo>
                  <a:pt x="4689" y="11358"/>
                </a:lnTo>
                <a:lnTo>
                  <a:pt x="11358" y="4689"/>
                </a:lnTo>
                <a:lnTo>
                  <a:pt x="16911" y="10243"/>
                </a:lnTo>
                <a:cubicBezTo>
                  <a:pt x="16911" y="10243"/>
                  <a:pt x="10242" y="16912"/>
                  <a:pt x="10242" y="16912"/>
                </a:cubicBezTo>
                <a:close/>
                <a:moveTo>
                  <a:pt x="7686" y="19468"/>
                </a:moveTo>
                <a:cubicBezTo>
                  <a:pt x="6975" y="20179"/>
                  <a:pt x="5994" y="20618"/>
                  <a:pt x="4909" y="20618"/>
                </a:cubicBezTo>
                <a:cubicBezTo>
                  <a:pt x="2740" y="20618"/>
                  <a:pt x="982" y="18860"/>
                  <a:pt x="982" y="16691"/>
                </a:cubicBezTo>
                <a:cubicBezTo>
                  <a:pt x="982" y="15606"/>
                  <a:pt x="1421" y="14625"/>
                  <a:pt x="2132" y="13914"/>
                </a:cubicBezTo>
                <a:lnTo>
                  <a:pt x="3994" y="12052"/>
                </a:lnTo>
                <a:lnTo>
                  <a:pt x="9548" y="17606"/>
                </a:lnTo>
                <a:cubicBezTo>
                  <a:pt x="9548" y="17606"/>
                  <a:pt x="7686" y="19468"/>
                  <a:pt x="7686" y="19468"/>
                </a:cubicBezTo>
                <a:close/>
                <a:moveTo>
                  <a:pt x="21600" y="4909"/>
                </a:moveTo>
                <a:cubicBezTo>
                  <a:pt x="21600" y="2198"/>
                  <a:pt x="19402" y="0"/>
                  <a:pt x="16691" y="0"/>
                </a:cubicBezTo>
                <a:cubicBezTo>
                  <a:pt x="15586" y="0"/>
                  <a:pt x="14570" y="370"/>
                  <a:pt x="13749" y="986"/>
                </a:cubicBezTo>
                <a:lnTo>
                  <a:pt x="13710" y="947"/>
                </a:lnTo>
                <a:lnTo>
                  <a:pt x="13221" y="1437"/>
                </a:lnTo>
                <a:cubicBezTo>
                  <a:pt x="13220" y="1438"/>
                  <a:pt x="13220" y="1438"/>
                  <a:pt x="13219" y="1439"/>
                </a:cubicBezTo>
                <a:lnTo>
                  <a:pt x="1438" y="13220"/>
                </a:lnTo>
                <a:cubicBezTo>
                  <a:pt x="549" y="14108"/>
                  <a:pt x="0" y="15336"/>
                  <a:pt x="0" y="16691"/>
                </a:cubicBezTo>
                <a:cubicBezTo>
                  <a:pt x="0" y="19402"/>
                  <a:pt x="2198" y="21600"/>
                  <a:pt x="4909" y="21600"/>
                </a:cubicBezTo>
                <a:cubicBezTo>
                  <a:pt x="6265" y="21600"/>
                  <a:pt x="7492" y="21051"/>
                  <a:pt x="8380" y="20162"/>
                </a:cubicBezTo>
                <a:lnTo>
                  <a:pt x="20162" y="8381"/>
                </a:lnTo>
                <a:lnTo>
                  <a:pt x="20163" y="8380"/>
                </a:lnTo>
                <a:lnTo>
                  <a:pt x="20653" y="7890"/>
                </a:lnTo>
                <a:lnTo>
                  <a:pt x="20614" y="7851"/>
                </a:lnTo>
                <a:cubicBezTo>
                  <a:pt x="21230" y="7030"/>
                  <a:pt x="21600" y="6015"/>
                  <a:pt x="21600" y="4909"/>
                </a:cubicBezTo>
                <a:moveTo>
                  <a:pt x="10800" y="6873"/>
                </a:moveTo>
                <a:cubicBezTo>
                  <a:pt x="10800" y="7144"/>
                  <a:pt x="11020" y="7364"/>
                  <a:pt x="11291" y="7364"/>
                </a:cubicBezTo>
                <a:cubicBezTo>
                  <a:pt x="11562" y="7364"/>
                  <a:pt x="11782" y="7144"/>
                  <a:pt x="11782" y="6873"/>
                </a:cubicBezTo>
                <a:cubicBezTo>
                  <a:pt x="11782" y="6602"/>
                  <a:pt x="11562" y="6382"/>
                  <a:pt x="11291" y="6382"/>
                </a:cubicBezTo>
                <a:cubicBezTo>
                  <a:pt x="11020" y="6382"/>
                  <a:pt x="10800" y="6602"/>
                  <a:pt x="10800" y="6873"/>
                </a:cubicBezTo>
                <a:moveTo>
                  <a:pt x="13255" y="12273"/>
                </a:moveTo>
                <a:cubicBezTo>
                  <a:pt x="13526" y="12273"/>
                  <a:pt x="13745" y="12053"/>
                  <a:pt x="13745" y="11782"/>
                </a:cubicBezTo>
                <a:cubicBezTo>
                  <a:pt x="13745" y="11511"/>
                  <a:pt x="13526" y="11291"/>
                  <a:pt x="13255" y="11291"/>
                </a:cubicBezTo>
                <a:cubicBezTo>
                  <a:pt x="12983" y="11291"/>
                  <a:pt x="12764" y="11511"/>
                  <a:pt x="12764" y="11782"/>
                </a:cubicBezTo>
                <a:cubicBezTo>
                  <a:pt x="12764" y="12053"/>
                  <a:pt x="12983" y="12273"/>
                  <a:pt x="13255" y="12273"/>
                </a:cubicBezTo>
                <a:moveTo>
                  <a:pt x="12273" y="9818"/>
                </a:moveTo>
                <a:cubicBezTo>
                  <a:pt x="12544" y="9818"/>
                  <a:pt x="12764" y="9599"/>
                  <a:pt x="12764" y="9327"/>
                </a:cubicBezTo>
                <a:cubicBezTo>
                  <a:pt x="12764" y="9056"/>
                  <a:pt x="12544" y="8836"/>
                  <a:pt x="12273" y="8836"/>
                </a:cubicBezTo>
                <a:cubicBezTo>
                  <a:pt x="12001" y="8836"/>
                  <a:pt x="11782" y="9056"/>
                  <a:pt x="11782" y="9327"/>
                </a:cubicBezTo>
                <a:cubicBezTo>
                  <a:pt x="11782" y="9599"/>
                  <a:pt x="12001" y="9818"/>
                  <a:pt x="12273" y="9818"/>
                </a:cubicBezTo>
                <a:moveTo>
                  <a:pt x="10800" y="10309"/>
                </a:moveTo>
                <a:cubicBezTo>
                  <a:pt x="10529" y="10309"/>
                  <a:pt x="10309" y="10529"/>
                  <a:pt x="10309" y="10800"/>
                </a:cubicBezTo>
                <a:cubicBezTo>
                  <a:pt x="10309" y="11071"/>
                  <a:pt x="10529" y="11291"/>
                  <a:pt x="10800" y="11291"/>
                </a:cubicBezTo>
                <a:cubicBezTo>
                  <a:pt x="11071" y="11291"/>
                  <a:pt x="11291" y="11071"/>
                  <a:pt x="11291" y="10800"/>
                </a:cubicBezTo>
                <a:cubicBezTo>
                  <a:pt x="11291" y="10529"/>
                  <a:pt x="11071" y="10309"/>
                  <a:pt x="10800" y="10309"/>
                </a:cubicBezTo>
                <a:moveTo>
                  <a:pt x="10309" y="14236"/>
                </a:moveTo>
                <a:cubicBezTo>
                  <a:pt x="10038" y="14236"/>
                  <a:pt x="9818" y="14456"/>
                  <a:pt x="9818" y="14727"/>
                </a:cubicBezTo>
                <a:cubicBezTo>
                  <a:pt x="9818" y="14999"/>
                  <a:pt x="10038" y="15218"/>
                  <a:pt x="10309" y="15218"/>
                </a:cubicBezTo>
                <a:cubicBezTo>
                  <a:pt x="10580" y="15218"/>
                  <a:pt x="10800" y="14999"/>
                  <a:pt x="10800" y="14727"/>
                </a:cubicBezTo>
                <a:cubicBezTo>
                  <a:pt x="10800" y="14456"/>
                  <a:pt x="10580" y="14236"/>
                  <a:pt x="10309" y="14236"/>
                </a:cubicBezTo>
                <a:moveTo>
                  <a:pt x="9818" y="8836"/>
                </a:moveTo>
                <a:cubicBezTo>
                  <a:pt x="10090" y="8836"/>
                  <a:pt x="10309" y="8617"/>
                  <a:pt x="10309" y="8345"/>
                </a:cubicBezTo>
                <a:cubicBezTo>
                  <a:pt x="10309" y="8075"/>
                  <a:pt x="10090" y="7855"/>
                  <a:pt x="9818" y="7855"/>
                </a:cubicBezTo>
                <a:cubicBezTo>
                  <a:pt x="9547" y="7855"/>
                  <a:pt x="9327" y="8075"/>
                  <a:pt x="9327" y="8345"/>
                </a:cubicBezTo>
                <a:cubicBezTo>
                  <a:pt x="9327" y="8617"/>
                  <a:pt x="9547" y="8836"/>
                  <a:pt x="9818" y="8836"/>
                </a:cubicBezTo>
                <a:moveTo>
                  <a:pt x="6873" y="10800"/>
                </a:moveTo>
                <a:cubicBezTo>
                  <a:pt x="6601" y="10800"/>
                  <a:pt x="6382" y="11020"/>
                  <a:pt x="6382" y="11291"/>
                </a:cubicBezTo>
                <a:cubicBezTo>
                  <a:pt x="6382" y="11562"/>
                  <a:pt x="6601" y="11782"/>
                  <a:pt x="6873" y="11782"/>
                </a:cubicBezTo>
                <a:cubicBezTo>
                  <a:pt x="7144" y="11782"/>
                  <a:pt x="7364" y="11562"/>
                  <a:pt x="7364" y="11291"/>
                </a:cubicBezTo>
                <a:cubicBezTo>
                  <a:pt x="7364" y="11020"/>
                  <a:pt x="7144" y="10800"/>
                  <a:pt x="6873" y="10800"/>
                </a:cubicBezTo>
                <a:moveTo>
                  <a:pt x="8345" y="9327"/>
                </a:moveTo>
                <a:cubicBezTo>
                  <a:pt x="8074" y="9327"/>
                  <a:pt x="7855" y="9547"/>
                  <a:pt x="7855" y="9818"/>
                </a:cubicBezTo>
                <a:cubicBezTo>
                  <a:pt x="7855" y="10090"/>
                  <a:pt x="8074" y="10309"/>
                  <a:pt x="8345" y="10309"/>
                </a:cubicBezTo>
                <a:cubicBezTo>
                  <a:pt x="8617" y="10309"/>
                  <a:pt x="8836" y="10090"/>
                  <a:pt x="8836" y="9818"/>
                </a:cubicBezTo>
                <a:cubicBezTo>
                  <a:pt x="8836" y="9547"/>
                  <a:pt x="8617" y="9327"/>
                  <a:pt x="8345" y="9327"/>
                </a:cubicBezTo>
                <a:moveTo>
                  <a:pt x="9327" y="11782"/>
                </a:moveTo>
                <a:cubicBezTo>
                  <a:pt x="9056" y="11782"/>
                  <a:pt x="8836" y="12001"/>
                  <a:pt x="8836" y="12273"/>
                </a:cubicBezTo>
                <a:cubicBezTo>
                  <a:pt x="8836" y="12544"/>
                  <a:pt x="9056" y="12764"/>
                  <a:pt x="9327" y="12764"/>
                </a:cubicBezTo>
                <a:cubicBezTo>
                  <a:pt x="9599" y="12764"/>
                  <a:pt x="9818" y="12544"/>
                  <a:pt x="9818" y="12273"/>
                </a:cubicBezTo>
                <a:cubicBezTo>
                  <a:pt x="9818" y="12001"/>
                  <a:pt x="9599" y="11782"/>
                  <a:pt x="9327" y="117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7" name="Shape 2765"/>
          <p:cNvSpPr/>
          <p:nvPr/>
        </p:nvSpPr>
        <p:spPr>
          <a:xfrm>
            <a:off x="481392" y="3792603"/>
            <a:ext cx="365948" cy="329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12764"/>
                </a:moveTo>
                <a:cubicBezTo>
                  <a:pt x="11510" y="12764"/>
                  <a:pt x="11291" y="12984"/>
                  <a:pt x="11291" y="13255"/>
                </a:cubicBezTo>
                <a:cubicBezTo>
                  <a:pt x="11291" y="13526"/>
                  <a:pt x="11510" y="13745"/>
                  <a:pt x="11782" y="13745"/>
                </a:cubicBezTo>
                <a:cubicBezTo>
                  <a:pt x="12053" y="13745"/>
                  <a:pt x="12273" y="13526"/>
                  <a:pt x="12273" y="13255"/>
                </a:cubicBezTo>
                <a:cubicBezTo>
                  <a:pt x="12273" y="12984"/>
                  <a:pt x="12053" y="12764"/>
                  <a:pt x="11782" y="12764"/>
                </a:cubicBezTo>
                <a:moveTo>
                  <a:pt x="14727" y="10800"/>
                </a:moveTo>
                <a:cubicBezTo>
                  <a:pt x="14999" y="10800"/>
                  <a:pt x="15218" y="10580"/>
                  <a:pt x="15218" y="10309"/>
                </a:cubicBezTo>
                <a:cubicBezTo>
                  <a:pt x="15218" y="10038"/>
                  <a:pt x="14999" y="9818"/>
                  <a:pt x="14727" y="9818"/>
                </a:cubicBezTo>
                <a:cubicBezTo>
                  <a:pt x="14456" y="9818"/>
                  <a:pt x="14236" y="10038"/>
                  <a:pt x="14236" y="10309"/>
                </a:cubicBezTo>
                <a:cubicBezTo>
                  <a:pt x="14236" y="10580"/>
                  <a:pt x="14456" y="10800"/>
                  <a:pt x="14727" y="10800"/>
                </a:cubicBezTo>
                <a:moveTo>
                  <a:pt x="19913" y="7150"/>
                </a:moveTo>
                <a:lnTo>
                  <a:pt x="19959" y="7195"/>
                </a:lnTo>
                <a:lnTo>
                  <a:pt x="19468" y="7686"/>
                </a:lnTo>
                <a:lnTo>
                  <a:pt x="19468" y="7687"/>
                </a:lnTo>
                <a:lnTo>
                  <a:pt x="17606" y="9549"/>
                </a:lnTo>
                <a:lnTo>
                  <a:pt x="12052" y="3994"/>
                </a:lnTo>
                <a:lnTo>
                  <a:pt x="13913" y="2132"/>
                </a:lnTo>
                <a:cubicBezTo>
                  <a:pt x="13914" y="2132"/>
                  <a:pt x="13914" y="2132"/>
                  <a:pt x="13914" y="2132"/>
                </a:cubicBezTo>
                <a:lnTo>
                  <a:pt x="14405" y="1641"/>
                </a:lnTo>
                <a:lnTo>
                  <a:pt x="14450" y="1687"/>
                </a:lnTo>
                <a:cubicBezTo>
                  <a:pt x="15086" y="1244"/>
                  <a:pt x="15857" y="982"/>
                  <a:pt x="16691" y="982"/>
                </a:cubicBezTo>
                <a:cubicBezTo>
                  <a:pt x="18860" y="982"/>
                  <a:pt x="20618" y="2740"/>
                  <a:pt x="20618" y="4909"/>
                </a:cubicBezTo>
                <a:cubicBezTo>
                  <a:pt x="20618" y="5743"/>
                  <a:pt x="20356" y="6514"/>
                  <a:pt x="19913" y="7150"/>
                </a:cubicBezTo>
                <a:moveTo>
                  <a:pt x="10242" y="16912"/>
                </a:moveTo>
                <a:lnTo>
                  <a:pt x="4689" y="11358"/>
                </a:lnTo>
                <a:lnTo>
                  <a:pt x="11358" y="4689"/>
                </a:lnTo>
                <a:lnTo>
                  <a:pt x="16911" y="10243"/>
                </a:lnTo>
                <a:cubicBezTo>
                  <a:pt x="16911" y="10243"/>
                  <a:pt x="10242" y="16912"/>
                  <a:pt x="10242" y="16912"/>
                </a:cubicBezTo>
                <a:close/>
                <a:moveTo>
                  <a:pt x="7686" y="19468"/>
                </a:moveTo>
                <a:cubicBezTo>
                  <a:pt x="6975" y="20179"/>
                  <a:pt x="5994" y="20618"/>
                  <a:pt x="4909" y="20618"/>
                </a:cubicBezTo>
                <a:cubicBezTo>
                  <a:pt x="2740" y="20618"/>
                  <a:pt x="982" y="18860"/>
                  <a:pt x="982" y="16691"/>
                </a:cubicBezTo>
                <a:cubicBezTo>
                  <a:pt x="982" y="15606"/>
                  <a:pt x="1421" y="14625"/>
                  <a:pt x="2132" y="13914"/>
                </a:cubicBezTo>
                <a:lnTo>
                  <a:pt x="3994" y="12052"/>
                </a:lnTo>
                <a:lnTo>
                  <a:pt x="9548" y="17606"/>
                </a:lnTo>
                <a:cubicBezTo>
                  <a:pt x="9548" y="17606"/>
                  <a:pt x="7686" y="19468"/>
                  <a:pt x="7686" y="19468"/>
                </a:cubicBezTo>
                <a:close/>
                <a:moveTo>
                  <a:pt x="21600" y="4909"/>
                </a:moveTo>
                <a:cubicBezTo>
                  <a:pt x="21600" y="2198"/>
                  <a:pt x="19402" y="0"/>
                  <a:pt x="16691" y="0"/>
                </a:cubicBezTo>
                <a:cubicBezTo>
                  <a:pt x="15586" y="0"/>
                  <a:pt x="14570" y="370"/>
                  <a:pt x="13749" y="986"/>
                </a:cubicBezTo>
                <a:lnTo>
                  <a:pt x="13710" y="947"/>
                </a:lnTo>
                <a:lnTo>
                  <a:pt x="13221" y="1437"/>
                </a:lnTo>
                <a:cubicBezTo>
                  <a:pt x="13220" y="1438"/>
                  <a:pt x="13220" y="1438"/>
                  <a:pt x="13219" y="1439"/>
                </a:cubicBezTo>
                <a:lnTo>
                  <a:pt x="1438" y="13220"/>
                </a:lnTo>
                <a:cubicBezTo>
                  <a:pt x="549" y="14108"/>
                  <a:pt x="0" y="15336"/>
                  <a:pt x="0" y="16691"/>
                </a:cubicBezTo>
                <a:cubicBezTo>
                  <a:pt x="0" y="19402"/>
                  <a:pt x="2198" y="21600"/>
                  <a:pt x="4909" y="21600"/>
                </a:cubicBezTo>
                <a:cubicBezTo>
                  <a:pt x="6265" y="21600"/>
                  <a:pt x="7492" y="21051"/>
                  <a:pt x="8380" y="20162"/>
                </a:cubicBezTo>
                <a:lnTo>
                  <a:pt x="20162" y="8381"/>
                </a:lnTo>
                <a:lnTo>
                  <a:pt x="20163" y="8380"/>
                </a:lnTo>
                <a:lnTo>
                  <a:pt x="20653" y="7890"/>
                </a:lnTo>
                <a:lnTo>
                  <a:pt x="20614" y="7851"/>
                </a:lnTo>
                <a:cubicBezTo>
                  <a:pt x="21230" y="7030"/>
                  <a:pt x="21600" y="6015"/>
                  <a:pt x="21600" y="4909"/>
                </a:cubicBezTo>
                <a:moveTo>
                  <a:pt x="10800" y="6873"/>
                </a:moveTo>
                <a:cubicBezTo>
                  <a:pt x="10800" y="7144"/>
                  <a:pt x="11020" y="7364"/>
                  <a:pt x="11291" y="7364"/>
                </a:cubicBezTo>
                <a:cubicBezTo>
                  <a:pt x="11562" y="7364"/>
                  <a:pt x="11782" y="7144"/>
                  <a:pt x="11782" y="6873"/>
                </a:cubicBezTo>
                <a:cubicBezTo>
                  <a:pt x="11782" y="6602"/>
                  <a:pt x="11562" y="6382"/>
                  <a:pt x="11291" y="6382"/>
                </a:cubicBezTo>
                <a:cubicBezTo>
                  <a:pt x="11020" y="6382"/>
                  <a:pt x="10800" y="6602"/>
                  <a:pt x="10800" y="6873"/>
                </a:cubicBezTo>
                <a:moveTo>
                  <a:pt x="13255" y="12273"/>
                </a:moveTo>
                <a:cubicBezTo>
                  <a:pt x="13526" y="12273"/>
                  <a:pt x="13745" y="12053"/>
                  <a:pt x="13745" y="11782"/>
                </a:cubicBezTo>
                <a:cubicBezTo>
                  <a:pt x="13745" y="11511"/>
                  <a:pt x="13526" y="11291"/>
                  <a:pt x="13255" y="11291"/>
                </a:cubicBezTo>
                <a:cubicBezTo>
                  <a:pt x="12983" y="11291"/>
                  <a:pt x="12764" y="11511"/>
                  <a:pt x="12764" y="11782"/>
                </a:cubicBezTo>
                <a:cubicBezTo>
                  <a:pt x="12764" y="12053"/>
                  <a:pt x="12983" y="12273"/>
                  <a:pt x="13255" y="12273"/>
                </a:cubicBezTo>
                <a:moveTo>
                  <a:pt x="12273" y="9818"/>
                </a:moveTo>
                <a:cubicBezTo>
                  <a:pt x="12544" y="9818"/>
                  <a:pt x="12764" y="9599"/>
                  <a:pt x="12764" y="9327"/>
                </a:cubicBezTo>
                <a:cubicBezTo>
                  <a:pt x="12764" y="9056"/>
                  <a:pt x="12544" y="8836"/>
                  <a:pt x="12273" y="8836"/>
                </a:cubicBezTo>
                <a:cubicBezTo>
                  <a:pt x="12001" y="8836"/>
                  <a:pt x="11782" y="9056"/>
                  <a:pt x="11782" y="9327"/>
                </a:cubicBezTo>
                <a:cubicBezTo>
                  <a:pt x="11782" y="9599"/>
                  <a:pt x="12001" y="9818"/>
                  <a:pt x="12273" y="9818"/>
                </a:cubicBezTo>
                <a:moveTo>
                  <a:pt x="10800" y="10309"/>
                </a:moveTo>
                <a:cubicBezTo>
                  <a:pt x="10529" y="10309"/>
                  <a:pt x="10309" y="10529"/>
                  <a:pt x="10309" y="10800"/>
                </a:cubicBezTo>
                <a:cubicBezTo>
                  <a:pt x="10309" y="11071"/>
                  <a:pt x="10529" y="11291"/>
                  <a:pt x="10800" y="11291"/>
                </a:cubicBezTo>
                <a:cubicBezTo>
                  <a:pt x="11071" y="11291"/>
                  <a:pt x="11291" y="11071"/>
                  <a:pt x="11291" y="10800"/>
                </a:cubicBezTo>
                <a:cubicBezTo>
                  <a:pt x="11291" y="10529"/>
                  <a:pt x="11071" y="10309"/>
                  <a:pt x="10800" y="10309"/>
                </a:cubicBezTo>
                <a:moveTo>
                  <a:pt x="10309" y="14236"/>
                </a:moveTo>
                <a:cubicBezTo>
                  <a:pt x="10038" y="14236"/>
                  <a:pt x="9818" y="14456"/>
                  <a:pt x="9818" y="14727"/>
                </a:cubicBezTo>
                <a:cubicBezTo>
                  <a:pt x="9818" y="14999"/>
                  <a:pt x="10038" y="15218"/>
                  <a:pt x="10309" y="15218"/>
                </a:cubicBezTo>
                <a:cubicBezTo>
                  <a:pt x="10580" y="15218"/>
                  <a:pt x="10800" y="14999"/>
                  <a:pt x="10800" y="14727"/>
                </a:cubicBezTo>
                <a:cubicBezTo>
                  <a:pt x="10800" y="14456"/>
                  <a:pt x="10580" y="14236"/>
                  <a:pt x="10309" y="14236"/>
                </a:cubicBezTo>
                <a:moveTo>
                  <a:pt x="9818" y="8836"/>
                </a:moveTo>
                <a:cubicBezTo>
                  <a:pt x="10090" y="8836"/>
                  <a:pt x="10309" y="8617"/>
                  <a:pt x="10309" y="8345"/>
                </a:cubicBezTo>
                <a:cubicBezTo>
                  <a:pt x="10309" y="8075"/>
                  <a:pt x="10090" y="7855"/>
                  <a:pt x="9818" y="7855"/>
                </a:cubicBezTo>
                <a:cubicBezTo>
                  <a:pt x="9547" y="7855"/>
                  <a:pt x="9327" y="8075"/>
                  <a:pt x="9327" y="8345"/>
                </a:cubicBezTo>
                <a:cubicBezTo>
                  <a:pt x="9327" y="8617"/>
                  <a:pt x="9547" y="8836"/>
                  <a:pt x="9818" y="8836"/>
                </a:cubicBezTo>
                <a:moveTo>
                  <a:pt x="6873" y="10800"/>
                </a:moveTo>
                <a:cubicBezTo>
                  <a:pt x="6601" y="10800"/>
                  <a:pt x="6382" y="11020"/>
                  <a:pt x="6382" y="11291"/>
                </a:cubicBezTo>
                <a:cubicBezTo>
                  <a:pt x="6382" y="11562"/>
                  <a:pt x="6601" y="11782"/>
                  <a:pt x="6873" y="11782"/>
                </a:cubicBezTo>
                <a:cubicBezTo>
                  <a:pt x="7144" y="11782"/>
                  <a:pt x="7364" y="11562"/>
                  <a:pt x="7364" y="11291"/>
                </a:cubicBezTo>
                <a:cubicBezTo>
                  <a:pt x="7364" y="11020"/>
                  <a:pt x="7144" y="10800"/>
                  <a:pt x="6873" y="10800"/>
                </a:cubicBezTo>
                <a:moveTo>
                  <a:pt x="8345" y="9327"/>
                </a:moveTo>
                <a:cubicBezTo>
                  <a:pt x="8074" y="9327"/>
                  <a:pt x="7855" y="9547"/>
                  <a:pt x="7855" y="9818"/>
                </a:cubicBezTo>
                <a:cubicBezTo>
                  <a:pt x="7855" y="10090"/>
                  <a:pt x="8074" y="10309"/>
                  <a:pt x="8345" y="10309"/>
                </a:cubicBezTo>
                <a:cubicBezTo>
                  <a:pt x="8617" y="10309"/>
                  <a:pt x="8836" y="10090"/>
                  <a:pt x="8836" y="9818"/>
                </a:cubicBezTo>
                <a:cubicBezTo>
                  <a:pt x="8836" y="9547"/>
                  <a:pt x="8617" y="9327"/>
                  <a:pt x="8345" y="9327"/>
                </a:cubicBezTo>
                <a:moveTo>
                  <a:pt x="9327" y="11782"/>
                </a:moveTo>
                <a:cubicBezTo>
                  <a:pt x="9056" y="11782"/>
                  <a:pt x="8836" y="12001"/>
                  <a:pt x="8836" y="12273"/>
                </a:cubicBezTo>
                <a:cubicBezTo>
                  <a:pt x="8836" y="12544"/>
                  <a:pt x="9056" y="12764"/>
                  <a:pt x="9327" y="12764"/>
                </a:cubicBezTo>
                <a:cubicBezTo>
                  <a:pt x="9599" y="12764"/>
                  <a:pt x="9818" y="12544"/>
                  <a:pt x="9818" y="12273"/>
                </a:cubicBezTo>
                <a:cubicBezTo>
                  <a:pt x="9818" y="12001"/>
                  <a:pt x="9599" y="11782"/>
                  <a:pt x="9327" y="117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8" name="Shape 2765"/>
          <p:cNvSpPr/>
          <p:nvPr/>
        </p:nvSpPr>
        <p:spPr>
          <a:xfrm>
            <a:off x="455475" y="4681172"/>
            <a:ext cx="365948" cy="329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12764"/>
                </a:moveTo>
                <a:cubicBezTo>
                  <a:pt x="11510" y="12764"/>
                  <a:pt x="11291" y="12984"/>
                  <a:pt x="11291" y="13255"/>
                </a:cubicBezTo>
                <a:cubicBezTo>
                  <a:pt x="11291" y="13526"/>
                  <a:pt x="11510" y="13745"/>
                  <a:pt x="11782" y="13745"/>
                </a:cubicBezTo>
                <a:cubicBezTo>
                  <a:pt x="12053" y="13745"/>
                  <a:pt x="12273" y="13526"/>
                  <a:pt x="12273" y="13255"/>
                </a:cubicBezTo>
                <a:cubicBezTo>
                  <a:pt x="12273" y="12984"/>
                  <a:pt x="12053" y="12764"/>
                  <a:pt x="11782" y="12764"/>
                </a:cubicBezTo>
                <a:moveTo>
                  <a:pt x="14727" y="10800"/>
                </a:moveTo>
                <a:cubicBezTo>
                  <a:pt x="14999" y="10800"/>
                  <a:pt x="15218" y="10580"/>
                  <a:pt x="15218" y="10309"/>
                </a:cubicBezTo>
                <a:cubicBezTo>
                  <a:pt x="15218" y="10038"/>
                  <a:pt x="14999" y="9818"/>
                  <a:pt x="14727" y="9818"/>
                </a:cubicBezTo>
                <a:cubicBezTo>
                  <a:pt x="14456" y="9818"/>
                  <a:pt x="14236" y="10038"/>
                  <a:pt x="14236" y="10309"/>
                </a:cubicBezTo>
                <a:cubicBezTo>
                  <a:pt x="14236" y="10580"/>
                  <a:pt x="14456" y="10800"/>
                  <a:pt x="14727" y="10800"/>
                </a:cubicBezTo>
                <a:moveTo>
                  <a:pt x="19913" y="7150"/>
                </a:moveTo>
                <a:lnTo>
                  <a:pt x="19959" y="7195"/>
                </a:lnTo>
                <a:lnTo>
                  <a:pt x="19468" y="7686"/>
                </a:lnTo>
                <a:lnTo>
                  <a:pt x="19468" y="7687"/>
                </a:lnTo>
                <a:lnTo>
                  <a:pt x="17606" y="9549"/>
                </a:lnTo>
                <a:lnTo>
                  <a:pt x="12052" y="3994"/>
                </a:lnTo>
                <a:lnTo>
                  <a:pt x="13913" y="2132"/>
                </a:lnTo>
                <a:cubicBezTo>
                  <a:pt x="13914" y="2132"/>
                  <a:pt x="13914" y="2132"/>
                  <a:pt x="13914" y="2132"/>
                </a:cubicBezTo>
                <a:lnTo>
                  <a:pt x="14405" y="1641"/>
                </a:lnTo>
                <a:lnTo>
                  <a:pt x="14450" y="1687"/>
                </a:lnTo>
                <a:cubicBezTo>
                  <a:pt x="15086" y="1244"/>
                  <a:pt x="15857" y="982"/>
                  <a:pt x="16691" y="982"/>
                </a:cubicBezTo>
                <a:cubicBezTo>
                  <a:pt x="18860" y="982"/>
                  <a:pt x="20618" y="2740"/>
                  <a:pt x="20618" y="4909"/>
                </a:cubicBezTo>
                <a:cubicBezTo>
                  <a:pt x="20618" y="5743"/>
                  <a:pt x="20356" y="6514"/>
                  <a:pt x="19913" y="7150"/>
                </a:cubicBezTo>
                <a:moveTo>
                  <a:pt x="10242" y="16912"/>
                </a:moveTo>
                <a:lnTo>
                  <a:pt x="4689" y="11358"/>
                </a:lnTo>
                <a:lnTo>
                  <a:pt x="11358" y="4689"/>
                </a:lnTo>
                <a:lnTo>
                  <a:pt x="16911" y="10243"/>
                </a:lnTo>
                <a:cubicBezTo>
                  <a:pt x="16911" y="10243"/>
                  <a:pt x="10242" y="16912"/>
                  <a:pt x="10242" y="16912"/>
                </a:cubicBezTo>
                <a:close/>
                <a:moveTo>
                  <a:pt x="7686" y="19468"/>
                </a:moveTo>
                <a:cubicBezTo>
                  <a:pt x="6975" y="20179"/>
                  <a:pt x="5994" y="20618"/>
                  <a:pt x="4909" y="20618"/>
                </a:cubicBezTo>
                <a:cubicBezTo>
                  <a:pt x="2740" y="20618"/>
                  <a:pt x="982" y="18860"/>
                  <a:pt x="982" y="16691"/>
                </a:cubicBezTo>
                <a:cubicBezTo>
                  <a:pt x="982" y="15606"/>
                  <a:pt x="1421" y="14625"/>
                  <a:pt x="2132" y="13914"/>
                </a:cubicBezTo>
                <a:lnTo>
                  <a:pt x="3994" y="12052"/>
                </a:lnTo>
                <a:lnTo>
                  <a:pt x="9548" y="17606"/>
                </a:lnTo>
                <a:cubicBezTo>
                  <a:pt x="9548" y="17606"/>
                  <a:pt x="7686" y="19468"/>
                  <a:pt x="7686" y="19468"/>
                </a:cubicBezTo>
                <a:close/>
                <a:moveTo>
                  <a:pt x="21600" y="4909"/>
                </a:moveTo>
                <a:cubicBezTo>
                  <a:pt x="21600" y="2198"/>
                  <a:pt x="19402" y="0"/>
                  <a:pt x="16691" y="0"/>
                </a:cubicBezTo>
                <a:cubicBezTo>
                  <a:pt x="15586" y="0"/>
                  <a:pt x="14570" y="370"/>
                  <a:pt x="13749" y="986"/>
                </a:cubicBezTo>
                <a:lnTo>
                  <a:pt x="13710" y="947"/>
                </a:lnTo>
                <a:lnTo>
                  <a:pt x="13221" y="1437"/>
                </a:lnTo>
                <a:cubicBezTo>
                  <a:pt x="13220" y="1438"/>
                  <a:pt x="13220" y="1438"/>
                  <a:pt x="13219" y="1439"/>
                </a:cubicBezTo>
                <a:lnTo>
                  <a:pt x="1438" y="13220"/>
                </a:lnTo>
                <a:cubicBezTo>
                  <a:pt x="549" y="14108"/>
                  <a:pt x="0" y="15336"/>
                  <a:pt x="0" y="16691"/>
                </a:cubicBezTo>
                <a:cubicBezTo>
                  <a:pt x="0" y="19402"/>
                  <a:pt x="2198" y="21600"/>
                  <a:pt x="4909" y="21600"/>
                </a:cubicBezTo>
                <a:cubicBezTo>
                  <a:pt x="6265" y="21600"/>
                  <a:pt x="7492" y="21051"/>
                  <a:pt x="8380" y="20162"/>
                </a:cubicBezTo>
                <a:lnTo>
                  <a:pt x="20162" y="8381"/>
                </a:lnTo>
                <a:lnTo>
                  <a:pt x="20163" y="8380"/>
                </a:lnTo>
                <a:lnTo>
                  <a:pt x="20653" y="7890"/>
                </a:lnTo>
                <a:lnTo>
                  <a:pt x="20614" y="7851"/>
                </a:lnTo>
                <a:cubicBezTo>
                  <a:pt x="21230" y="7030"/>
                  <a:pt x="21600" y="6015"/>
                  <a:pt x="21600" y="4909"/>
                </a:cubicBezTo>
                <a:moveTo>
                  <a:pt x="10800" y="6873"/>
                </a:moveTo>
                <a:cubicBezTo>
                  <a:pt x="10800" y="7144"/>
                  <a:pt x="11020" y="7364"/>
                  <a:pt x="11291" y="7364"/>
                </a:cubicBezTo>
                <a:cubicBezTo>
                  <a:pt x="11562" y="7364"/>
                  <a:pt x="11782" y="7144"/>
                  <a:pt x="11782" y="6873"/>
                </a:cubicBezTo>
                <a:cubicBezTo>
                  <a:pt x="11782" y="6602"/>
                  <a:pt x="11562" y="6382"/>
                  <a:pt x="11291" y="6382"/>
                </a:cubicBezTo>
                <a:cubicBezTo>
                  <a:pt x="11020" y="6382"/>
                  <a:pt x="10800" y="6602"/>
                  <a:pt x="10800" y="6873"/>
                </a:cubicBezTo>
                <a:moveTo>
                  <a:pt x="13255" y="12273"/>
                </a:moveTo>
                <a:cubicBezTo>
                  <a:pt x="13526" y="12273"/>
                  <a:pt x="13745" y="12053"/>
                  <a:pt x="13745" y="11782"/>
                </a:cubicBezTo>
                <a:cubicBezTo>
                  <a:pt x="13745" y="11511"/>
                  <a:pt x="13526" y="11291"/>
                  <a:pt x="13255" y="11291"/>
                </a:cubicBezTo>
                <a:cubicBezTo>
                  <a:pt x="12983" y="11291"/>
                  <a:pt x="12764" y="11511"/>
                  <a:pt x="12764" y="11782"/>
                </a:cubicBezTo>
                <a:cubicBezTo>
                  <a:pt x="12764" y="12053"/>
                  <a:pt x="12983" y="12273"/>
                  <a:pt x="13255" y="12273"/>
                </a:cubicBezTo>
                <a:moveTo>
                  <a:pt x="12273" y="9818"/>
                </a:moveTo>
                <a:cubicBezTo>
                  <a:pt x="12544" y="9818"/>
                  <a:pt x="12764" y="9599"/>
                  <a:pt x="12764" y="9327"/>
                </a:cubicBezTo>
                <a:cubicBezTo>
                  <a:pt x="12764" y="9056"/>
                  <a:pt x="12544" y="8836"/>
                  <a:pt x="12273" y="8836"/>
                </a:cubicBezTo>
                <a:cubicBezTo>
                  <a:pt x="12001" y="8836"/>
                  <a:pt x="11782" y="9056"/>
                  <a:pt x="11782" y="9327"/>
                </a:cubicBezTo>
                <a:cubicBezTo>
                  <a:pt x="11782" y="9599"/>
                  <a:pt x="12001" y="9818"/>
                  <a:pt x="12273" y="9818"/>
                </a:cubicBezTo>
                <a:moveTo>
                  <a:pt x="10800" y="10309"/>
                </a:moveTo>
                <a:cubicBezTo>
                  <a:pt x="10529" y="10309"/>
                  <a:pt x="10309" y="10529"/>
                  <a:pt x="10309" y="10800"/>
                </a:cubicBezTo>
                <a:cubicBezTo>
                  <a:pt x="10309" y="11071"/>
                  <a:pt x="10529" y="11291"/>
                  <a:pt x="10800" y="11291"/>
                </a:cubicBezTo>
                <a:cubicBezTo>
                  <a:pt x="11071" y="11291"/>
                  <a:pt x="11291" y="11071"/>
                  <a:pt x="11291" y="10800"/>
                </a:cubicBezTo>
                <a:cubicBezTo>
                  <a:pt x="11291" y="10529"/>
                  <a:pt x="11071" y="10309"/>
                  <a:pt x="10800" y="10309"/>
                </a:cubicBezTo>
                <a:moveTo>
                  <a:pt x="10309" y="14236"/>
                </a:moveTo>
                <a:cubicBezTo>
                  <a:pt x="10038" y="14236"/>
                  <a:pt x="9818" y="14456"/>
                  <a:pt x="9818" y="14727"/>
                </a:cubicBezTo>
                <a:cubicBezTo>
                  <a:pt x="9818" y="14999"/>
                  <a:pt x="10038" y="15218"/>
                  <a:pt x="10309" y="15218"/>
                </a:cubicBezTo>
                <a:cubicBezTo>
                  <a:pt x="10580" y="15218"/>
                  <a:pt x="10800" y="14999"/>
                  <a:pt x="10800" y="14727"/>
                </a:cubicBezTo>
                <a:cubicBezTo>
                  <a:pt x="10800" y="14456"/>
                  <a:pt x="10580" y="14236"/>
                  <a:pt x="10309" y="14236"/>
                </a:cubicBezTo>
                <a:moveTo>
                  <a:pt x="9818" y="8836"/>
                </a:moveTo>
                <a:cubicBezTo>
                  <a:pt x="10090" y="8836"/>
                  <a:pt x="10309" y="8617"/>
                  <a:pt x="10309" y="8345"/>
                </a:cubicBezTo>
                <a:cubicBezTo>
                  <a:pt x="10309" y="8075"/>
                  <a:pt x="10090" y="7855"/>
                  <a:pt x="9818" y="7855"/>
                </a:cubicBezTo>
                <a:cubicBezTo>
                  <a:pt x="9547" y="7855"/>
                  <a:pt x="9327" y="8075"/>
                  <a:pt x="9327" y="8345"/>
                </a:cubicBezTo>
                <a:cubicBezTo>
                  <a:pt x="9327" y="8617"/>
                  <a:pt x="9547" y="8836"/>
                  <a:pt x="9818" y="8836"/>
                </a:cubicBezTo>
                <a:moveTo>
                  <a:pt x="6873" y="10800"/>
                </a:moveTo>
                <a:cubicBezTo>
                  <a:pt x="6601" y="10800"/>
                  <a:pt x="6382" y="11020"/>
                  <a:pt x="6382" y="11291"/>
                </a:cubicBezTo>
                <a:cubicBezTo>
                  <a:pt x="6382" y="11562"/>
                  <a:pt x="6601" y="11782"/>
                  <a:pt x="6873" y="11782"/>
                </a:cubicBezTo>
                <a:cubicBezTo>
                  <a:pt x="7144" y="11782"/>
                  <a:pt x="7364" y="11562"/>
                  <a:pt x="7364" y="11291"/>
                </a:cubicBezTo>
                <a:cubicBezTo>
                  <a:pt x="7364" y="11020"/>
                  <a:pt x="7144" y="10800"/>
                  <a:pt x="6873" y="10800"/>
                </a:cubicBezTo>
                <a:moveTo>
                  <a:pt x="8345" y="9327"/>
                </a:moveTo>
                <a:cubicBezTo>
                  <a:pt x="8074" y="9327"/>
                  <a:pt x="7855" y="9547"/>
                  <a:pt x="7855" y="9818"/>
                </a:cubicBezTo>
                <a:cubicBezTo>
                  <a:pt x="7855" y="10090"/>
                  <a:pt x="8074" y="10309"/>
                  <a:pt x="8345" y="10309"/>
                </a:cubicBezTo>
                <a:cubicBezTo>
                  <a:pt x="8617" y="10309"/>
                  <a:pt x="8836" y="10090"/>
                  <a:pt x="8836" y="9818"/>
                </a:cubicBezTo>
                <a:cubicBezTo>
                  <a:pt x="8836" y="9547"/>
                  <a:pt x="8617" y="9327"/>
                  <a:pt x="8345" y="9327"/>
                </a:cubicBezTo>
                <a:moveTo>
                  <a:pt x="9327" y="11782"/>
                </a:moveTo>
                <a:cubicBezTo>
                  <a:pt x="9056" y="11782"/>
                  <a:pt x="8836" y="12001"/>
                  <a:pt x="8836" y="12273"/>
                </a:cubicBezTo>
                <a:cubicBezTo>
                  <a:pt x="8836" y="12544"/>
                  <a:pt x="9056" y="12764"/>
                  <a:pt x="9327" y="12764"/>
                </a:cubicBezTo>
                <a:cubicBezTo>
                  <a:pt x="9599" y="12764"/>
                  <a:pt x="9818" y="12544"/>
                  <a:pt x="9818" y="12273"/>
                </a:cubicBezTo>
                <a:cubicBezTo>
                  <a:pt x="9818" y="12001"/>
                  <a:pt x="9599" y="11782"/>
                  <a:pt x="9327" y="117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" name="TextBox 2"/>
          <p:cNvSpPr txBox="1"/>
          <p:nvPr/>
        </p:nvSpPr>
        <p:spPr>
          <a:xfrm>
            <a:off x="1031852" y="1067103"/>
            <a:ext cx="9829436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/>
              <a:t>Provides a closed and moist wound healing environment</a:t>
            </a:r>
          </a:p>
          <a:p>
            <a:endParaRPr lang="en-US" sz="3200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31852" y="1952424"/>
            <a:ext cx="6992008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/>
              <a:t>Decreases wound volume</a:t>
            </a:r>
          </a:p>
          <a:p>
            <a:endParaRPr lang="en-US" sz="3200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19952" y="2823649"/>
            <a:ext cx="1122695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/>
              <a:t>Removes excess fluids that can inhibit wound healing</a:t>
            </a:r>
            <a:endParaRPr lang="en-US" sz="3200" b="1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31852" y="4598751"/>
            <a:ext cx="699200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/>
              <a:t>Promotes granulation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019952" y="3691733"/>
            <a:ext cx="746110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/>
              <a:t>Helps remove interstitial fluid</a:t>
            </a:r>
          </a:p>
        </p:txBody>
      </p:sp>
    </p:spTree>
    <p:extLst>
      <p:ext uri="{BB962C8B-B14F-4D97-AF65-F5344CB8AC3E}">
        <p14:creationId xmlns:p14="http://schemas.microsoft.com/office/powerpoint/2010/main" val="1924114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92098" y="2459504"/>
            <a:ext cx="99914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schemeClr val="tx2"/>
                </a:solidFill>
                <a:latin typeface="Goudy Stout" panose="0202090407030B020401" pitchFamily="18" charset="0"/>
                <a:ea typeface="Lato Bold" panose="020F0502020204030203" pitchFamily="34" charset="0"/>
                <a:cs typeface="Lato Bold" panose="020F0502020204030203" pitchFamily="34" charset="0"/>
              </a:rPr>
              <a:t>Who need to use </a:t>
            </a:r>
            <a:r>
              <a:rPr lang="en-GB" sz="6000" dirty="0" err="1">
                <a:solidFill>
                  <a:schemeClr val="tx2"/>
                </a:solidFill>
                <a:latin typeface="Goudy Stout" panose="0202090407030B020401" pitchFamily="18" charset="0"/>
                <a:ea typeface="Lato Bold" panose="020F0502020204030203" pitchFamily="34" charset="0"/>
                <a:cs typeface="Lato Bold" panose="020F0502020204030203" pitchFamily="34" charset="0"/>
              </a:rPr>
              <a:t>npwt</a:t>
            </a:r>
            <a:r>
              <a:rPr lang="en-GB" sz="6000" dirty="0">
                <a:solidFill>
                  <a:schemeClr val="tx2"/>
                </a:solidFill>
                <a:latin typeface="Goudy Stout" panose="0202090407030B020401" pitchFamily="18" charset="0"/>
                <a:ea typeface="Lato Bold" panose="020F0502020204030203" pitchFamily="34" charset="0"/>
                <a:cs typeface="Lato Bold" panose="020F050202020403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4011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Hexagon 43"/>
          <p:cNvSpPr/>
          <p:nvPr/>
        </p:nvSpPr>
        <p:spPr>
          <a:xfrm rot="16200000">
            <a:off x="385886" y="434460"/>
            <a:ext cx="1151784" cy="1109582"/>
          </a:xfrm>
          <a:prstGeom prst="hex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8729" y="573752"/>
            <a:ext cx="266098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5400" dirty="0">
                <a:latin typeface="Castellar" panose="020A0402060406010301" pitchFamily="18" charset="0"/>
                <a:ea typeface="Lato Bold" panose="020F0502020204030203" pitchFamily="34" charset="0"/>
                <a:cs typeface="Lato Bold" panose="020F0502020204030203" pitchFamily="34" charset="0"/>
              </a:rPr>
              <a:t>1</a:t>
            </a:r>
            <a:endParaRPr lang="en-US" sz="5400" dirty="0">
              <a:latin typeface="Castellar" panose="020A0402060406010301" pitchFamily="18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16570" y="573752"/>
            <a:ext cx="941906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Cesarean delivery ( C-section) </a:t>
            </a:r>
          </a:p>
          <a:p>
            <a:r>
              <a:rPr lang="en-US" sz="2800" b="1" dirty="0"/>
              <a:t>Studies on the effectiveness of NPWT at Cesarean delivery are heterogeneous but suggest reduction in surgical site infection and overall wound complications. </a:t>
            </a:r>
          </a:p>
          <a:p>
            <a:r>
              <a:rPr lang="en-US" sz="2800" b="1" dirty="0"/>
              <a:t>Larger definitive trials are needed to clarify the clinical utility of NPWT after Cesarean delivery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08" y="3440507"/>
            <a:ext cx="5090565" cy="3036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73" y="3440507"/>
            <a:ext cx="2085430" cy="3036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502" y="3440507"/>
            <a:ext cx="4775281" cy="305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77994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1168</TotalTime>
  <Words>901</Words>
  <Application>Microsoft Office PowerPoint</Application>
  <PresentationFormat>Widescreen</PresentationFormat>
  <Paragraphs>143</Paragraphs>
  <Slides>25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Parcel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Heaven Postman</dc:creator>
  <cp:lastModifiedBy>رميساء ابراهيم نايف العوران</cp:lastModifiedBy>
  <cp:revision>198</cp:revision>
  <dcterms:created xsi:type="dcterms:W3CDTF">2017-08-14T15:30:46Z</dcterms:created>
  <dcterms:modified xsi:type="dcterms:W3CDTF">2023-10-24T17:57:09Z</dcterms:modified>
</cp:coreProperties>
</file>