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A6834-C251-4AB0-BFEE-4FE393EF34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F1CBC3-60E4-422E-B23F-1E139DC88AAF}">
      <dgm:prSet phldrT="[Text]"/>
      <dgm:spPr/>
      <dgm:t>
        <a:bodyPr/>
        <a:lstStyle/>
        <a:p>
          <a:r>
            <a:rPr lang="en-GB" dirty="0"/>
            <a:t>Uses: </a:t>
          </a:r>
        </a:p>
      </dgm:t>
    </dgm:pt>
    <dgm:pt modelId="{24307E36-765C-4FDA-9504-0A1D0F9E8E7D}" type="parTrans" cxnId="{BD810ACD-D4E2-4D53-A1E4-7ABBBA37C3B0}">
      <dgm:prSet/>
      <dgm:spPr/>
      <dgm:t>
        <a:bodyPr/>
        <a:lstStyle/>
        <a:p>
          <a:endParaRPr lang="en-GB"/>
        </a:p>
      </dgm:t>
    </dgm:pt>
    <dgm:pt modelId="{54357615-C164-4A97-93B5-FE43320B9CFC}" type="sibTrans" cxnId="{BD810ACD-D4E2-4D53-A1E4-7ABBBA37C3B0}">
      <dgm:prSet/>
      <dgm:spPr/>
      <dgm:t>
        <a:bodyPr/>
        <a:lstStyle/>
        <a:p>
          <a:endParaRPr lang="en-GB"/>
        </a:p>
      </dgm:t>
    </dgm:pt>
    <dgm:pt modelId="{F33C990C-2CB4-4F3E-8240-A695E13D7F7E}">
      <dgm:prSet phldrT="[Text]"/>
      <dgm:spPr/>
      <dgm:t>
        <a:bodyPr/>
        <a:lstStyle/>
        <a:p>
          <a:r>
            <a:rPr lang="en-US" b="1" dirty="0"/>
            <a:t>degreaser, cleaner </a:t>
          </a:r>
          <a:endParaRPr lang="en-GB" dirty="0"/>
        </a:p>
      </dgm:t>
    </dgm:pt>
    <dgm:pt modelId="{9AE087A7-E8DD-4062-B958-91C18B170AEA}" type="parTrans" cxnId="{0E938C03-F652-4E4C-9E36-963BA2D035C1}">
      <dgm:prSet/>
      <dgm:spPr/>
      <dgm:t>
        <a:bodyPr/>
        <a:lstStyle/>
        <a:p>
          <a:endParaRPr lang="en-GB"/>
        </a:p>
      </dgm:t>
    </dgm:pt>
    <dgm:pt modelId="{2E6C50FC-8B9F-44AD-BBDA-7C942FAE613D}" type="sibTrans" cxnId="{0E938C03-F652-4E4C-9E36-963BA2D035C1}">
      <dgm:prSet/>
      <dgm:spPr/>
      <dgm:t>
        <a:bodyPr/>
        <a:lstStyle/>
        <a:p>
          <a:endParaRPr lang="en-GB"/>
        </a:p>
      </dgm:t>
    </dgm:pt>
    <dgm:pt modelId="{F765982D-B431-4CE5-BB99-F7BDFF2700EC}">
      <dgm:prSet phldrT="[Text]"/>
      <dgm:spPr/>
      <dgm:t>
        <a:bodyPr/>
        <a:lstStyle/>
        <a:p>
          <a:r>
            <a:rPr lang="en-US" b="1" dirty="0"/>
            <a:t>fuel oil in Kerosene “Paraffin” lamps &amp; stoves</a:t>
          </a:r>
          <a:endParaRPr lang="en-GB" dirty="0"/>
        </a:p>
      </dgm:t>
    </dgm:pt>
    <dgm:pt modelId="{66A7F753-AC2B-42C2-8EE4-0823F2647175}" type="parTrans" cxnId="{24E26A49-89B3-4976-B37B-16D8B94675CD}">
      <dgm:prSet/>
      <dgm:spPr/>
      <dgm:t>
        <a:bodyPr/>
        <a:lstStyle/>
        <a:p>
          <a:endParaRPr lang="en-GB"/>
        </a:p>
      </dgm:t>
    </dgm:pt>
    <dgm:pt modelId="{CCCC4B36-FCF3-49B0-A006-46975D16BFFD}" type="sibTrans" cxnId="{24E26A49-89B3-4976-B37B-16D8B94675CD}">
      <dgm:prSet/>
      <dgm:spPr/>
      <dgm:t>
        <a:bodyPr/>
        <a:lstStyle/>
        <a:p>
          <a:endParaRPr lang="en-GB"/>
        </a:p>
      </dgm:t>
    </dgm:pt>
    <dgm:pt modelId="{D2DDDD20-11DB-4697-AD57-9BF459FA3F73}">
      <dgm:prSet phldrT="[Text]"/>
      <dgm:spPr/>
      <dgm:t>
        <a:bodyPr/>
        <a:lstStyle/>
        <a:p>
          <a:r>
            <a:rPr lang="en-US" b="1" dirty="0"/>
            <a:t>solvent for many insecticides e.g. Parathion</a:t>
          </a:r>
          <a:endParaRPr lang="en-GB" dirty="0"/>
        </a:p>
      </dgm:t>
    </dgm:pt>
    <dgm:pt modelId="{8680ECF7-E2D3-454E-8D0E-32FB0ADB06A9}" type="parTrans" cxnId="{3951E601-7148-4FF3-9DE0-457AB88B503A}">
      <dgm:prSet/>
      <dgm:spPr/>
      <dgm:t>
        <a:bodyPr/>
        <a:lstStyle/>
        <a:p>
          <a:endParaRPr lang="en-GB"/>
        </a:p>
      </dgm:t>
    </dgm:pt>
    <dgm:pt modelId="{C8CD7EE1-F8E9-4449-85C4-E47533EA9371}" type="sibTrans" cxnId="{3951E601-7148-4FF3-9DE0-457AB88B503A}">
      <dgm:prSet/>
      <dgm:spPr/>
      <dgm:t>
        <a:bodyPr/>
        <a:lstStyle/>
        <a:p>
          <a:endParaRPr lang="en-GB"/>
        </a:p>
      </dgm:t>
    </dgm:pt>
    <dgm:pt modelId="{2459B18B-3ECC-4025-9C22-01F68A0D0639}" type="pres">
      <dgm:prSet presAssocID="{DDFA6834-C251-4AB0-BFEE-4FE393EF34B2}" presName="vert0" presStyleCnt="0">
        <dgm:presLayoutVars>
          <dgm:dir/>
          <dgm:animOne val="branch"/>
          <dgm:animLvl val="lvl"/>
        </dgm:presLayoutVars>
      </dgm:prSet>
      <dgm:spPr/>
    </dgm:pt>
    <dgm:pt modelId="{25552956-01D2-499E-A4AF-9ED8ED92C41A}" type="pres">
      <dgm:prSet presAssocID="{A5F1CBC3-60E4-422E-B23F-1E139DC88AAF}" presName="thickLine" presStyleLbl="alignNode1" presStyleIdx="0" presStyleCnt="1"/>
      <dgm:spPr/>
    </dgm:pt>
    <dgm:pt modelId="{0C1F4D18-6FA8-4E10-A057-75153333AE84}" type="pres">
      <dgm:prSet presAssocID="{A5F1CBC3-60E4-422E-B23F-1E139DC88AAF}" presName="horz1" presStyleCnt="0"/>
      <dgm:spPr/>
    </dgm:pt>
    <dgm:pt modelId="{CD8E7186-51F1-475C-9F69-29EA4310090C}" type="pres">
      <dgm:prSet presAssocID="{A5F1CBC3-60E4-422E-B23F-1E139DC88AAF}" presName="tx1" presStyleLbl="revTx" presStyleIdx="0" presStyleCnt="4" custLinFactNeighborX="-762" custLinFactNeighborY="-3121"/>
      <dgm:spPr/>
    </dgm:pt>
    <dgm:pt modelId="{6D470909-F312-4D9B-9EAA-FF5CA807ADBD}" type="pres">
      <dgm:prSet presAssocID="{A5F1CBC3-60E4-422E-B23F-1E139DC88AAF}" presName="vert1" presStyleCnt="0"/>
      <dgm:spPr/>
    </dgm:pt>
    <dgm:pt modelId="{50CD0B3C-F532-4020-A717-21E0068861EC}" type="pres">
      <dgm:prSet presAssocID="{F33C990C-2CB4-4F3E-8240-A695E13D7F7E}" presName="vertSpace2a" presStyleCnt="0"/>
      <dgm:spPr/>
    </dgm:pt>
    <dgm:pt modelId="{3222EEA7-5518-4D24-8B91-823B53C6967E}" type="pres">
      <dgm:prSet presAssocID="{F33C990C-2CB4-4F3E-8240-A695E13D7F7E}" presName="horz2" presStyleCnt="0"/>
      <dgm:spPr/>
    </dgm:pt>
    <dgm:pt modelId="{ABBD5DC5-226A-4AA8-961F-6803FA8B30E9}" type="pres">
      <dgm:prSet presAssocID="{F33C990C-2CB4-4F3E-8240-A695E13D7F7E}" presName="horzSpace2" presStyleCnt="0"/>
      <dgm:spPr/>
    </dgm:pt>
    <dgm:pt modelId="{1351E11A-D58F-4061-B940-6931E2694DCD}" type="pres">
      <dgm:prSet presAssocID="{F33C990C-2CB4-4F3E-8240-A695E13D7F7E}" presName="tx2" presStyleLbl="revTx" presStyleIdx="1" presStyleCnt="4"/>
      <dgm:spPr/>
    </dgm:pt>
    <dgm:pt modelId="{0A1DF50B-22C2-46C8-A132-90038F6842B0}" type="pres">
      <dgm:prSet presAssocID="{F33C990C-2CB4-4F3E-8240-A695E13D7F7E}" presName="vert2" presStyleCnt="0"/>
      <dgm:spPr/>
    </dgm:pt>
    <dgm:pt modelId="{430677AE-BAD5-4E70-8532-9493387C9B69}" type="pres">
      <dgm:prSet presAssocID="{F33C990C-2CB4-4F3E-8240-A695E13D7F7E}" presName="thinLine2b" presStyleLbl="callout" presStyleIdx="0" presStyleCnt="3"/>
      <dgm:spPr/>
    </dgm:pt>
    <dgm:pt modelId="{D80F9C4C-DC78-42A0-A736-127ACADD6878}" type="pres">
      <dgm:prSet presAssocID="{F33C990C-2CB4-4F3E-8240-A695E13D7F7E}" presName="vertSpace2b" presStyleCnt="0"/>
      <dgm:spPr/>
    </dgm:pt>
    <dgm:pt modelId="{5F7F5130-E0E0-4468-913F-B65FDEC7BF27}" type="pres">
      <dgm:prSet presAssocID="{F765982D-B431-4CE5-BB99-F7BDFF2700EC}" presName="horz2" presStyleCnt="0"/>
      <dgm:spPr/>
    </dgm:pt>
    <dgm:pt modelId="{C836B567-B682-4398-9E25-40A377D7FB69}" type="pres">
      <dgm:prSet presAssocID="{F765982D-B431-4CE5-BB99-F7BDFF2700EC}" presName="horzSpace2" presStyleCnt="0"/>
      <dgm:spPr/>
    </dgm:pt>
    <dgm:pt modelId="{1A6456E2-A3E7-4169-B799-531202C6DB3A}" type="pres">
      <dgm:prSet presAssocID="{F765982D-B431-4CE5-BB99-F7BDFF2700EC}" presName="tx2" presStyleLbl="revTx" presStyleIdx="2" presStyleCnt="4"/>
      <dgm:spPr/>
    </dgm:pt>
    <dgm:pt modelId="{F7CFC2E3-84A4-45AE-BDA2-3532003A9CA2}" type="pres">
      <dgm:prSet presAssocID="{F765982D-B431-4CE5-BB99-F7BDFF2700EC}" presName="vert2" presStyleCnt="0"/>
      <dgm:spPr/>
    </dgm:pt>
    <dgm:pt modelId="{C7180E99-7ED1-49A3-AC15-A73FE7F5DA68}" type="pres">
      <dgm:prSet presAssocID="{F765982D-B431-4CE5-BB99-F7BDFF2700EC}" presName="thinLine2b" presStyleLbl="callout" presStyleIdx="1" presStyleCnt="3"/>
      <dgm:spPr/>
    </dgm:pt>
    <dgm:pt modelId="{288FFF70-4F55-4E38-B44D-FBE23A947DCD}" type="pres">
      <dgm:prSet presAssocID="{F765982D-B431-4CE5-BB99-F7BDFF2700EC}" presName="vertSpace2b" presStyleCnt="0"/>
      <dgm:spPr/>
    </dgm:pt>
    <dgm:pt modelId="{A7166291-4408-42CA-8AFE-9FB54717B220}" type="pres">
      <dgm:prSet presAssocID="{D2DDDD20-11DB-4697-AD57-9BF459FA3F73}" presName="horz2" presStyleCnt="0"/>
      <dgm:spPr/>
    </dgm:pt>
    <dgm:pt modelId="{701486EA-C059-4872-9263-F6C2E6319070}" type="pres">
      <dgm:prSet presAssocID="{D2DDDD20-11DB-4697-AD57-9BF459FA3F73}" presName="horzSpace2" presStyleCnt="0"/>
      <dgm:spPr/>
    </dgm:pt>
    <dgm:pt modelId="{6642AB83-74ED-4967-AF65-E3210DA2D403}" type="pres">
      <dgm:prSet presAssocID="{D2DDDD20-11DB-4697-AD57-9BF459FA3F73}" presName="tx2" presStyleLbl="revTx" presStyleIdx="3" presStyleCnt="4"/>
      <dgm:spPr/>
    </dgm:pt>
    <dgm:pt modelId="{BFF7144A-787B-412F-8E21-35DBBCD13A8B}" type="pres">
      <dgm:prSet presAssocID="{D2DDDD20-11DB-4697-AD57-9BF459FA3F73}" presName="vert2" presStyleCnt="0"/>
      <dgm:spPr/>
    </dgm:pt>
    <dgm:pt modelId="{978EE51C-EA09-48F1-AC8E-65A113AFC90A}" type="pres">
      <dgm:prSet presAssocID="{D2DDDD20-11DB-4697-AD57-9BF459FA3F73}" presName="thinLine2b" presStyleLbl="callout" presStyleIdx="2" presStyleCnt="3"/>
      <dgm:spPr/>
    </dgm:pt>
    <dgm:pt modelId="{0BCCB548-3D86-43EE-8DC5-B2094EAD513B}" type="pres">
      <dgm:prSet presAssocID="{D2DDDD20-11DB-4697-AD57-9BF459FA3F73}" presName="vertSpace2b" presStyleCnt="0"/>
      <dgm:spPr/>
    </dgm:pt>
  </dgm:ptLst>
  <dgm:cxnLst>
    <dgm:cxn modelId="{3951E601-7148-4FF3-9DE0-457AB88B503A}" srcId="{A5F1CBC3-60E4-422E-B23F-1E139DC88AAF}" destId="{D2DDDD20-11DB-4697-AD57-9BF459FA3F73}" srcOrd="2" destOrd="0" parTransId="{8680ECF7-E2D3-454E-8D0E-32FB0ADB06A9}" sibTransId="{C8CD7EE1-F8E9-4449-85C4-E47533EA9371}"/>
    <dgm:cxn modelId="{0E938C03-F652-4E4C-9E36-963BA2D035C1}" srcId="{A5F1CBC3-60E4-422E-B23F-1E139DC88AAF}" destId="{F33C990C-2CB4-4F3E-8240-A695E13D7F7E}" srcOrd="0" destOrd="0" parTransId="{9AE087A7-E8DD-4062-B958-91C18B170AEA}" sibTransId="{2E6C50FC-8B9F-44AD-BBDA-7C942FAE613D}"/>
    <dgm:cxn modelId="{F0BE7D16-5756-40E9-9D4D-E88EE6F2CDF0}" type="presOf" srcId="{A5F1CBC3-60E4-422E-B23F-1E139DC88AAF}" destId="{CD8E7186-51F1-475C-9F69-29EA4310090C}" srcOrd="0" destOrd="0" presId="urn:microsoft.com/office/officeart/2008/layout/LinedList"/>
    <dgm:cxn modelId="{0DEC183F-1E2F-4597-873C-7A97FB6A3383}" type="presOf" srcId="{F765982D-B431-4CE5-BB99-F7BDFF2700EC}" destId="{1A6456E2-A3E7-4169-B799-531202C6DB3A}" srcOrd="0" destOrd="0" presId="urn:microsoft.com/office/officeart/2008/layout/LinedList"/>
    <dgm:cxn modelId="{EC91975C-B2DC-41C8-8AE4-FA6AD016D80B}" type="presOf" srcId="{D2DDDD20-11DB-4697-AD57-9BF459FA3F73}" destId="{6642AB83-74ED-4967-AF65-E3210DA2D403}" srcOrd="0" destOrd="0" presId="urn:microsoft.com/office/officeart/2008/layout/LinedList"/>
    <dgm:cxn modelId="{E865B060-42FF-496C-B8E3-F6774E6440F6}" type="presOf" srcId="{F33C990C-2CB4-4F3E-8240-A695E13D7F7E}" destId="{1351E11A-D58F-4061-B940-6931E2694DCD}" srcOrd="0" destOrd="0" presId="urn:microsoft.com/office/officeart/2008/layout/LinedList"/>
    <dgm:cxn modelId="{0FA9C147-625F-47ED-9A4B-9FE7461C434C}" type="presOf" srcId="{DDFA6834-C251-4AB0-BFEE-4FE393EF34B2}" destId="{2459B18B-3ECC-4025-9C22-01F68A0D0639}" srcOrd="0" destOrd="0" presId="urn:microsoft.com/office/officeart/2008/layout/LinedList"/>
    <dgm:cxn modelId="{24E26A49-89B3-4976-B37B-16D8B94675CD}" srcId="{A5F1CBC3-60E4-422E-B23F-1E139DC88AAF}" destId="{F765982D-B431-4CE5-BB99-F7BDFF2700EC}" srcOrd="1" destOrd="0" parTransId="{66A7F753-AC2B-42C2-8EE4-0823F2647175}" sibTransId="{CCCC4B36-FCF3-49B0-A006-46975D16BFFD}"/>
    <dgm:cxn modelId="{BD810ACD-D4E2-4D53-A1E4-7ABBBA37C3B0}" srcId="{DDFA6834-C251-4AB0-BFEE-4FE393EF34B2}" destId="{A5F1CBC3-60E4-422E-B23F-1E139DC88AAF}" srcOrd="0" destOrd="0" parTransId="{24307E36-765C-4FDA-9504-0A1D0F9E8E7D}" sibTransId="{54357615-C164-4A97-93B5-FE43320B9CFC}"/>
    <dgm:cxn modelId="{62BCA03F-9065-47AA-AF2F-AC723E2A5A34}" type="presParOf" srcId="{2459B18B-3ECC-4025-9C22-01F68A0D0639}" destId="{25552956-01D2-499E-A4AF-9ED8ED92C41A}" srcOrd="0" destOrd="0" presId="urn:microsoft.com/office/officeart/2008/layout/LinedList"/>
    <dgm:cxn modelId="{53D1EDA9-7F7B-4A3D-9291-9DD426339748}" type="presParOf" srcId="{2459B18B-3ECC-4025-9C22-01F68A0D0639}" destId="{0C1F4D18-6FA8-4E10-A057-75153333AE84}" srcOrd="1" destOrd="0" presId="urn:microsoft.com/office/officeart/2008/layout/LinedList"/>
    <dgm:cxn modelId="{F1AFAD99-CBD6-416A-997E-DB19FFC47668}" type="presParOf" srcId="{0C1F4D18-6FA8-4E10-A057-75153333AE84}" destId="{CD8E7186-51F1-475C-9F69-29EA4310090C}" srcOrd="0" destOrd="0" presId="urn:microsoft.com/office/officeart/2008/layout/LinedList"/>
    <dgm:cxn modelId="{D1F27440-CB4E-4448-937F-47D14518D95C}" type="presParOf" srcId="{0C1F4D18-6FA8-4E10-A057-75153333AE84}" destId="{6D470909-F312-4D9B-9EAA-FF5CA807ADBD}" srcOrd="1" destOrd="0" presId="urn:microsoft.com/office/officeart/2008/layout/LinedList"/>
    <dgm:cxn modelId="{F5FE389F-DE2B-4B11-8CD3-78213055B315}" type="presParOf" srcId="{6D470909-F312-4D9B-9EAA-FF5CA807ADBD}" destId="{50CD0B3C-F532-4020-A717-21E0068861EC}" srcOrd="0" destOrd="0" presId="urn:microsoft.com/office/officeart/2008/layout/LinedList"/>
    <dgm:cxn modelId="{F0B01FAA-9950-42FC-B634-51DB9CBB1A34}" type="presParOf" srcId="{6D470909-F312-4D9B-9EAA-FF5CA807ADBD}" destId="{3222EEA7-5518-4D24-8B91-823B53C6967E}" srcOrd="1" destOrd="0" presId="urn:microsoft.com/office/officeart/2008/layout/LinedList"/>
    <dgm:cxn modelId="{6CABF4BB-AA95-40B9-BB18-BAFADE7B82E5}" type="presParOf" srcId="{3222EEA7-5518-4D24-8B91-823B53C6967E}" destId="{ABBD5DC5-226A-4AA8-961F-6803FA8B30E9}" srcOrd="0" destOrd="0" presId="urn:microsoft.com/office/officeart/2008/layout/LinedList"/>
    <dgm:cxn modelId="{661C1E0A-C8D7-4EC0-A9A7-E6B5184BD10A}" type="presParOf" srcId="{3222EEA7-5518-4D24-8B91-823B53C6967E}" destId="{1351E11A-D58F-4061-B940-6931E2694DCD}" srcOrd="1" destOrd="0" presId="urn:microsoft.com/office/officeart/2008/layout/LinedList"/>
    <dgm:cxn modelId="{1FB46BDC-010B-4BC8-A7F8-9835CEB74226}" type="presParOf" srcId="{3222EEA7-5518-4D24-8B91-823B53C6967E}" destId="{0A1DF50B-22C2-46C8-A132-90038F6842B0}" srcOrd="2" destOrd="0" presId="urn:microsoft.com/office/officeart/2008/layout/LinedList"/>
    <dgm:cxn modelId="{69B07332-4CBC-421A-9F72-B9171DE18F58}" type="presParOf" srcId="{6D470909-F312-4D9B-9EAA-FF5CA807ADBD}" destId="{430677AE-BAD5-4E70-8532-9493387C9B69}" srcOrd="2" destOrd="0" presId="urn:microsoft.com/office/officeart/2008/layout/LinedList"/>
    <dgm:cxn modelId="{FF0DA444-B487-4D87-A41A-A74F370FBF97}" type="presParOf" srcId="{6D470909-F312-4D9B-9EAA-FF5CA807ADBD}" destId="{D80F9C4C-DC78-42A0-A736-127ACADD6878}" srcOrd="3" destOrd="0" presId="urn:microsoft.com/office/officeart/2008/layout/LinedList"/>
    <dgm:cxn modelId="{F44A2578-4C09-48F9-83D2-FA16D4EA3BC3}" type="presParOf" srcId="{6D470909-F312-4D9B-9EAA-FF5CA807ADBD}" destId="{5F7F5130-E0E0-4468-913F-B65FDEC7BF27}" srcOrd="4" destOrd="0" presId="urn:microsoft.com/office/officeart/2008/layout/LinedList"/>
    <dgm:cxn modelId="{9F0AD623-C8D1-4BD2-AC45-DC3D489DCC0B}" type="presParOf" srcId="{5F7F5130-E0E0-4468-913F-B65FDEC7BF27}" destId="{C836B567-B682-4398-9E25-40A377D7FB69}" srcOrd="0" destOrd="0" presId="urn:microsoft.com/office/officeart/2008/layout/LinedList"/>
    <dgm:cxn modelId="{FDDC0DD6-84DA-4CE1-9337-5725CEED5EF2}" type="presParOf" srcId="{5F7F5130-E0E0-4468-913F-B65FDEC7BF27}" destId="{1A6456E2-A3E7-4169-B799-531202C6DB3A}" srcOrd="1" destOrd="0" presId="urn:microsoft.com/office/officeart/2008/layout/LinedList"/>
    <dgm:cxn modelId="{1DEF8305-F3C8-4E79-B86D-52C85FB6B0B1}" type="presParOf" srcId="{5F7F5130-E0E0-4468-913F-B65FDEC7BF27}" destId="{F7CFC2E3-84A4-45AE-BDA2-3532003A9CA2}" srcOrd="2" destOrd="0" presId="urn:microsoft.com/office/officeart/2008/layout/LinedList"/>
    <dgm:cxn modelId="{38BB7EF3-C5DC-4D99-AAA0-73E6FE48A3B0}" type="presParOf" srcId="{6D470909-F312-4D9B-9EAA-FF5CA807ADBD}" destId="{C7180E99-7ED1-49A3-AC15-A73FE7F5DA68}" srcOrd="5" destOrd="0" presId="urn:microsoft.com/office/officeart/2008/layout/LinedList"/>
    <dgm:cxn modelId="{4A59212A-852E-496A-8B41-E75FCC6C95EE}" type="presParOf" srcId="{6D470909-F312-4D9B-9EAA-FF5CA807ADBD}" destId="{288FFF70-4F55-4E38-B44D-FBE23A947DCD}" srcOrd="6" destOrd="0" presId="urn:microsoft.com/office/officeart/2008/layout/LinedList"/>
    <dgm:cxn modelId="{B3A3FEF6-C671-4EA0-AC8F-534EBD9B296B}" type="presParOf" srcId="{6D470909-F312-4D9B-9EAA-FF5CA807ADBD}" destId="{A7166291-4408-42CA-8AFE-9FB54717B220}" srcOrd="7" destOrd="0" presId="urn:microsoft.com/office/officeart/2008/layout/LinedList"/>
    <dgm:cxn modelId="{0B6132A0-C487-4764-8F74-349B739C3D6C}" type="presParOf" srcId="{A7166291-4408-42CA-8AFE-9FB54717B220}" destId="{701486EA-C059-4872-9263-F6C2E6319070}" srcOrd="0" destOrd="0" presId="urn:microsoft.com/office/officeart/2008/layout/LinedList"/>
    <dgm:cxn modelId="{1E012B8B-709D-4FC6-B869-52A31CE74260}" type="presParOf" srcId="{A7166291-4408-42CA-8AFE-9FB54717B220}" destId="{6642AB83-74ED-4967-AF65-E3210DA2D403}" srcOrd="1" destOrd="0" presId="urn:microsoft.com/office/officeart/2008/layout/LinedList"/>
    <dgm:cxn modelId="{F25AAF16-A9A6-4D50-858D-859335688197}" type="presParOf" srcId="{A7166291-4408-42CA-8AFE-9FB54717B220}" destId="{BFF7144A-787B-412F-8E21-35DBBCD13A8B}" srcOrd="2" destOrd="0" presId="urn:microsoft.com/office/officeart/2008/layout/LinedList"/>
    <dgm:cxn modelId="{B88EEC92-884C-41BA-8DB6-0493DBB2CDA2}" type="presParOf" srcId="{6D470909-F312-4D9B-9EAA-FF5CA807ADBD}" destId="{978EE51C-EA09-48F1-AC8E-65A113AFC90A}" srcOrd="8" destOrd="0" presId="urn:microsoft.com/office/officeart/2008/layout/LinedList"/>
    <dgm:cxn modelId="{B4A7A229-69DB-4077-BA61-E213A7A97851}" type="presParOf" srcId="{6D470909-F312-4D9B-9EAA-FF5CA807ADBD}" destId="{0BCCB548-3D86-43EE-8DC5-B2094EAD513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1CDB3-69C7-4C0E-B704-DD9CB3E5C6B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15CDAD-093F-4344-B880-45330DA68F7D}">
      <dgm:prSet phldrT="[Text]"/>
      <dgm:spPr/>
      <dgm:t>
        <a:bodyPr/>
        <a:lstStyle/>
        <a:p>
          <a:r>
            <a:rPr lang="en-GB" dirty="0"/>
            <a:t>Suicidal</a:t>
          </a:r>
        </a:p>
      </dgm:t>
    </dgm:pt>
    <dgm:pt modelId="{77A69CDC-0563-4777-BD98-240B3B7ED5E1}" type="parTrans" cxnId="{51594D87-7AA5-46E2-90DC-C069B506927F}">
      <dgm:prSet/>
      <dgm:spPr/>
      <dgm:t>
        <a:bodyPr/>
        <a:lstStyle/>
        <a:p>
          <a:endParaRPr lang="en-GB"/>
        </a:p>
      </dgm:t>
    </dgm:pt>
    <dgm:pt modelId="{B87264C9-DCEC-4CD2-BB47-A27C5029D811}" type="sibTrans" cxnId="{51594D87-7AA5-46E2-90DC-C069B506927F}">
      <dgm:prSet/>
      <dgm:spPr/>
      <dgm:t>
        <a:bodyPr/>
        <a:lstStyle/>
        <a:p>
          <a:endParaRPr lang="en-GB"/>
        </a:p>
      </dgm:t>
    </dgm:pt>
    <dgm:pt modelId="{6B7FDDD3-E9EC-4EB6-8E39-1F4565B8FE4E}">
      <dgm:prSet phldrT="[Text]"/>
      <dgm:spPr/>
      <dgm:t>
        <a:bodyPr/>
        <a:lstStyle/>
        <a:p>
          <a:r>
            <a:rPr lang="en-GB" dirty="0"/>
            <a:t>Accidental</a:t>
          </a:r>
        </a:p>
      </dgm:t>
    </dgm:pt>
    <dgm:pt modelId="{436FE910-CDDA-4530-BE9A-54E13C903A68}" type="sibTrans" cxnId="{98BA8C8D-DED9-41D8-B0D1-F1045C652B60}">
      <dgm:prSet/>
      <dgm:spPr/>
      <dgm:t>
        <a:bodyPr/>
        <a:lstStyle/>
        <a:p>
          <a:endParaRPr lang="en-GB"/>
        </a:p>
      </dgm:t>
    </dgm:pt>
    <dgm:pt modelId="{48C1C3DE-6145-41BF-AEC8-68DB24FD4085}" type="parTrans" cxnId="{98BA8C8D-DED9-41D8-B0D1-F1045C652B60}">
      <dgm:prSet/>
      <dgm:spPr/>
      <dgm:t>
        <a:bodyPr/>
        <a:lstStyle/>
        <a:p>
          <a:endParaRPr lang="en-GB"/>
        </a:p>
      </dgm:t>
    </dgm:pt>
    <dgm:pt modelId="{2B47A695-6D15-4EE7-9AAC-47BDB28CD905}">
      <dgm:prSet phldrT="[Text]"/>
      <dgm:spPr/>
      <dgm:t>
        <a:bodyPr/>
        <a:lstStyle/>
        <a:p>
          <a:r>
            <a:rPr lang="en-GB" dirty="0"/>
            <a:t>3 populations</a:t>
          </a:r>
        </a:p>
      </dgm:t>
    </dgm:pt>
    <dgm:pt modelId="{A140D3A2-CD25-48BF-ABFE-32A7808E7BA6}" type="sibTrans" cxnId="{4974C87F-49B8-40E2-AA1F-F1933E9AC29D}">
      <dgm:prSet/>
      <dgm:spPr/>
      <dgm:t>
        <a:bodyPr/>
        <a:lstStyle/>
        <a:p>
          <a:endParaRPr lang="en-GB"/>
        </a:p>
      </dgm:t>
    </dgm:pt>
    <dgm:pt modelId="{1E2870EF-B69F-4191-97F9-4443A522732A}" type="parTrans" cxnId="{4974C87F-49B8-40E2-AA1F-F1933E9AC29D}">
      <dgm:prSet/>
      <dgm:spPr/>
      <dgm:t>
        <a:bodyPr/>
        <a:lstStyle/>
        <a:p>
          <a:endParaRPr lang="en-GB"/>
        </a:p>
      </dgm:t>
    </dgm:pt>
    <dgm:pt modelId="{4A680FD3-368A-4F5D-80B4-6E5E92B858DE}">
      <dgm:prSet/>
      <dgm:spPr/>
      <dgm:t>
        <a:bodyPr/>
        <a:lstStyle/>
        <a:p>
          <a:r>
            <a:rPr lang="en-US" b="1" dirty="0"/>
            <a:t>children </a:t>
          </a:r>
          <a:endParaRPr lang="en-GB" dirty="0"/>
        </a:p>
      </dgm:t>
    </dgm:pt>
    <dgm:pt modelId="{4F7CE52A-A917-45E6-BFD8-47250C31C036}" type="parTrans" cxnId="{C71BFBEE-BB4E-43DB-82B9-8EA588E49365}">
      <dgm:prSet/>
      <dgm:spPr/>
      <dgm:t>
        <a:bodyPr/>
        <a:lstStyle/>
        <a:p>
          <a:endParaRPr lang="en-GB"/>
        </a:p>
      </dgm:t>
    </dgm:pt>
    <dgm:pt modelId="{83A01572-FD72-4ECD-BF1D-8A4259EEFCDE}" type="sibTrans" cxnId="{C71BFBEE-BB4E-43DB-82B9-8EA588E49365}">
      <dgm:prSet/>
      <dgm:spPr/>
      <dgm:t>
        <a:bodyPr/>
        <a:lstStyle/>
        <a:p>
          <a:endParaRPr lang="en-GB"/>
        </a:p>
      </dgm:t>
    </dgm:pt>
    <dgm:pt modelId="{D03738F2-842E-43D7-8C16-46314DCAF80B}">
      <dgm:prSet/>
      <dgm:spPr/>
      <dgm:t>
        <a:bodyPr/>
        <a:lstStyle/>
        <a:p>
          <a:r>
            <a:rPr lang="en-GB" dirty="0"/>
            <a:t>workers</a:t>
          </a:r>
        </a:p>
      </dgm:t>
    </dgm:pt>
    <dgm:pt modelId="{82CDC977-943D-4511-AAE9-73107560FF4A}" type="parTrans" cxnId="{3489079A-B011-4A65-B286-FAE26B8853EE}">
      <dgm:prSet/>
      <dgm:spPr/>
      <dgm:t>
        <a:bodyPr/>
        <a:lstStyle/>
        <a:p>
          <a:endParaRPr lang="en-GB"/>
        </a:p>
      </dgm:t>
    </dgm:pt>
    <dgm:pt modelId="{C6D509F9-E27A-4595-A8C4-7A29EAB4ABFF}" type="sibTrans" cxnId="{3489079A-B011-4A65-B286-FAE26B8853EE}">
      <dgm:prSet/>
      <dgm:spPr/>
      <dgm:t>
        <a:bodyPr/>
        <a:lstStyle/>
        <a:p>
          <a:endParaRPr lang="en-GB"/>
        </a:p>
      </dgm:t>
    </dgm:pt>
    <dgm:pt modelId="{A4833E93-8C22-49EB-8FA9-A76379A0E637}">
      <dgm:prSet/>
      <dgm:spPr/>
      <dgm:t>
        <a:bodyPr/>
        <a:lstStyle/>
        <a:p>
          <a:r>
            <a:rPr lang="en-US" b="1" dirty="0"/>
            <a:t>young females &amp;low education standard </a:t>
          </a:r>
          <a:endParaRPr lang="en-GB" dirty="0"/>
        </a:p>
      </dgm:t>
    </dgm:pt>
    <dgm:pt modelId="{9333EAF1-CB86-496C-968C-9F373570B9F9}" type="parTrans" cxnId="{10208BA8-6708-4C78-9F11-08EA2AD5EBFB}">
      <dgm:prSet/>
      <dgm:spPr/>
      <dgm:t>
        <a:bodyPr/>
        <a:lstStyle/>
        <a:p>
          <a:endParaRPr lang="en-GB"/>
        </a:p>
      </dgm:t>
    </dgm:pt>
    <dgm:pt modelId="{1411D200-106F-4647-8ADC-D39BB4C247DA}" type="sibTrans" cxnId="{10208BA8-6708-4C78-9F11-08EA2AD5EBFB}">
      <dgm:prSet/>
      <dgm:spPr/>
      <dgm:t>
        <a:bodyPr/>
        <a:lstStyle/>
        <a:p>
          <a:endParaRPr lang="en-GB"/>
        </a:p>
      </dgm:t>
    </dgm:pt>
    <dgm:pt modelId="{8AA069BB-D8C2-41B3-B347-5172B4EC3C34}" type="pres">
      <dgm:prSet presAssocID="{3BA1CDB3-69C7-4C0E-B704-DD9CB3E5C6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5ABBAED-EBE2-4477-8FA1-42C0380C3453}" type="pres">
      <dgm:prSet presAssocID="{2B47A695-6D15-4EE7-9AAC-47BDB28CD905}" presName="hierRoot1" presStyleCnt="0">
        <dgm:presLayoutVars>
          <dgm:hierBranch val="init"/>
        </dgm:presLayoutVars>
      </dgm:prSet>
      <dgm:spPr/>
    </dgm:pt>
    <dgm:pt modelId="{8C737456-3A17-4F1B-A5DF-D95B1D817783}" type="pres">
      <dgm:prSet presAssocID="{2B47A695-6D15-4EE7-9AAC-47BDB28CD905}" presName="rootComposite1" presStyleCnt="0"/>
      <dgm:spPr/>
    </dgm:pt>
    <dgm:pt modelId="{197B09D2-C5D1-401F-848D-591D65DB7A54}" type="pres">
      <dgm:prSet presAssocID="{2B47A695-6D15-4EE7-9AAC-47BDB28CD905}" presName="rootText1" presStyleLbl="node0" presStyleIdx="0" presStyleCnt="1" custScaleX="246437">
        <dgm:presLayoutVars>
          <dgm:chPref val="3"/>
        </dgm:presLayoutVars>
      </dgm:prSet>
      <dgm:spPr/>
    </dgm:pt>
    <dgm:pt modelId="{1592E950-95A9-439E-AD54-A46156D113C9}" type="pres">
      <dgm:prSet presAssocID="{2B47A695-6D15-4EE7-9AAC-47BDB28CD905}" presName="rootConnector1" presStyleLbl="node1" presStyleIdx="0" presStyleCnt="0"/>
      <dgm:spPr/>
    </dgm:pt>
    <dgm:pt modelId="{3D877060-C661-48EF-AD58-A776C00F7D33}" type="pres">
      <dgm:prSet presAssocID="{2B47A695-6D15-4EE7-9AAC-47BDB28CD905}" presName="hierChild2" presStyleCnt="0"/>
      <dgm:spPr/>
    </dgm:pt>
    <dgm:pt modelId="{1C3762DA-2307-4E04-B5E1-2844EEBA26AB}" type="pres">
      <dgm:prSet presAssocID="{48C1C3DE-6145-41BF-AEC8-68DB24FD4085}" presName="Name37" presStyleLbl="parChTrans1D2" presStyleIdx="0" presStyleCnt="2"/>
      <dgm:spPr/>
    </dgm:pt>
    <dgm:pt modelId="{60E307F0-BC2D-4A49-A2B0-0C722A3FB755}" type="pres">
      <dgm:prSet presAssocID="{6B7FDDD3-E9EC-4EB6-8E39-1F4565B8FE4E}" presName="hierRoot2" presStyleCnt="0">
        <dgm:presLayoutVars>
          <dgm:hierBranch val="init"/>
        </dgm:presLayoutVars>
      </dgm:prSet>
      <dgm:spPr/>
    </dgm:pt>
    <dgm:pt modelId="{64B71AE6-AE83-4139-BC24-9F90601C90DB}" type="pres">
      <dgm:prSet presAssocID="{6B7FDDD3-E9EC-4EB6-8E39-1F4565B8FE4E}" presName="rootComposite" presStyleCnt="0"/>
      <dgm:spPr/>
    </dgm:pt>
    <dgm:pt modelId="{BCCBC575-1E9A-4159-849B-17E8884D6298}" type="pres">
      <dgm:prSet presAssocID="{6B7FDDD3-E9EC-4EB6-8E39-1F4565B8FE4E}" presName="rootText" presStyleLbl="node2" presStyleIdx="0" presStyleCnt="2" custLinFactNeighborX="-23652">
        <dgm:presLayoutVars>
          <dgm:chPref val="3"/>
        </dgm:presLayoutVars>
      </dgm:prSet>
      <dgm:spPr/>
    </dgm:pt>
    <dgm:pt modelId="{6E2D1ED3-D679-4E7A-9434-036EC032BF5E}" type="pres">
      <dgm:prSet presAssocID="{6B7FDDD3-E9EC-4EB6-8E39-1F4565B8FE4E}" presName="rootConnector" presStyleLbl="node2" presStyleIdx="0" presStyleCnt="2"/>
      <dgm:spPr/>
    </dgm:pt>
    <dgm:pt modelId="{B455E9C3-7DB4-4EAE-A74B-F0B0AC2F0102}" type="pres">
      <dgm:prSet presAssocID="{6B7FDDD3-E9EC-4EB6-8E39-1F4565B8FE4E}" presName="hierChild4" presStyleCnt="0"/>
      <dgm:spPr/>
    </dgm:pt>
    <dgm:pt modelId="{6B8240D6-1048-4A32-AF22-545697158C23}" type="pres">
      <dgm:prSet presAssocID="{4F7CE52A-A917-45E6-BFD8-47250C31C036}" presName="Name37" presStyleLbl="parChTrans1D3" presStyleIdx="0" presStyleCnt="3"/>
      <dgm:spPr/>
    </dgm:pt>
    <dgm:pt modelId="{6F2B809C-B47D-4661-BBC1-B5D1BD6BEB1D}" type="pres">
      <dgm:prSet presAssocID="{4A680FD3-368A-4F5D-80B4-6E5E92B858DE}" presName="hierRoot2" presStyleCnt="0">
        <dgm:presLayoutVars>
          <dgm:hierBranch val="init"/>
        </dgm:presLayoutVars>
      </dgm:prSet>
      <dgm:spPr/>
    </dgm:pt>
    <dgm:pt modelId="{135F86F7-02E1-4824-A700-DFF197153384}" type="pres">
      <dgm:prSet presAssocID="{4A680FD3-368A-4F5D-80B4-6E5E92B858DE}" presName="rootComposite" presStyleCnt="0"/>
      <dgm:spPr/>
    </dgm:pt>
    <dgm:pt modelId="{A0103A35-E82E-4DD5-87AB-83DA457F403B}" type="pres">
      <dgm:prSet presAssocID="{4A680FD3-368A-4F5D-80B4-6E5E92B858DE}" presName="rootText" presStyleLbl="node3" presStyleIdx="0" presStyleCnt="3" custLinFactX="-55928" custLinFactNeighborX="-100000" custLinFactNeighborY="-7008">
        <dgm:presLayoutVars>
          <dgm:chPref val="3"/>
        </dgm:presLayoutVars>
      </dgm:prSet>
      <dgm:spPr/>
    </dgm:pt>
    <dgm:pt modelId="{7A388B13-B464-4029-B2FD-1E3471685F32}" type="pres">
      <dgm:prSet presAssocID="{4A680FD3-368A-4F5D-80B4-6E5E92B858DE}" presName="rootConnector" presStyleLbl="node3" presStyleIdx="0" presStyleCnt="3"/>
      <dgm:spPr/>
    </dgm:pt>
    <dgm:pt modelId="{D1E84F95-8C46-4741-BDBB-A1D95197D2B3}" type="pres">
      <dgm:prSet presAssocID="{4A680FD3-368A-4F5D-80B4-6E5E92B858DE}" presName="hierChild4" presStyleCnt="0"/>
      <dgm:spPr/>
    </dgm:pt>
    <dgm:pt modelId="{05FE5FBD-6233-40A1-9DC6-8BAC1FF86338}" type="pres">
      <dgm:prSet presAssocID="{4A680FD3-368A-4F5D-80B4-6E5E92B858DE}" presName="hierChild5" presStyleCnt="0"/>
      <dgm:spPr/>
    </dgm:pt>
    <dgm:pt modelId="{A56958BD-DB2D-42F5-BD82-24F4E7376CDC}" type="pres">
      <dgm:prSet presAssocID="{82CDC977-943D-4511-AAE9-73107560FF4A}" presName="Name37" presStyleLbl="parChTrans1D3" presStyleIdx="1" presStyleCnt="3"/>
      <dgm:spPr/>
    </dgm:pt>
    <dgm:pt modelId="{EA0C19B7-D550-4A9C-93FF-91FB8B7D46D1}" type="pres">
      <dgm:prSet presAssocID="{D03738F2-842E-43D7-8C16-46314DCAF80B}" presName="hierRoot2" presStyleCnt="0">
        <dgm:presLayoutVars>
          <dgm:hierBranch val="init"/>
        </dgm:presLayoutVars>
      </dgm:prSet>
      <dgm:spPr/>
    </dgm:pt>
    <dgm:pt modelId="{27E326D6-35D6-4108-9994-F868B9A9B0FF}" type="pres">
      <dgm:prSet presAssocID="{D03738F2-842E-43D7-8C16-46314DCAF80B}" presName="rootComposite" presStyleCnt="0"/>
      <dgm:spPr/>
    </dgm:pt>
    <dgm:pt modelId="{9CF0EFE3-4604-46D2-82C3-9248A0488003}" type="pres">
      <dgm:prSet presAssocID="{D03738F2-842E-43D7-8C16-46314DCAF80B}" presName="rootText" presStyleLbl="node3" presStyleIdx="1" presStyleCnt="3" custLinFactX="-62060" custLinFactNeighborX="-100000" custLinFactNeighborY="-15782">
        <dgm:presLayoutVars>
          <dgm:chPref val="3"/>
        </dgm:presLayoutVars>
      </dgm:prSet>
      <dgm:spPr/>
    </dgm:pt>
    <dgm:pt modelId="{80BEBC76-05D9-4597-8A52-9F988E116A1F}" type="pres">
      <dgm:prSet presAssocID="{D03738F2-842E-43D7-8C16-46314DCAF80B}" presName="rootConnector" presStyleLbl="node3" presStyleIdx="1" presStyleCnt="3"/>
      <dgm:spPr/>
    </dgm:pt>
    <dgm:pt modelId="{B5FC15D5-65B1-446D-96C1-093CE82E91F1}" type="pres">
      <dgm:prSet presAssocID="{D03738F2-842E-43D7-8C16-46314DCAF80B}" presName="hierChild4" presStyleCnt="0"/>
      <dgm:spPr/>
    </dgm:pt>
    <dgm:pt modelId="{D981D45D-D8F5-4731-AF9C-684F06F6E641}" type="pres">
      <dgm:prSet presAssocID="{D03738F2-842E-43D7-8C16-46314DCAF80B}" presName="hierChild5" presStyleCnt="0"/>
      <dgm:spPr/>
    </dgm:pt>
    <dgm:pt modelId="{A016928C-10A3-4A03-A452-EDD891F8BBD7}" type="pres">
      <dgm:prSet presAssocID="{6B7FDDD3-E9EC-4EB6-8E39-1F4565B8FE4E}" presName="hierChild5" presStyleCnt="0"/>
      <dgm:spPr/>
    </dgm:pt>
    <dgm:pt modelId="{BEDBAB12-99CF-4186-8AFC-37A6151ABB1D}" type="pres">
      <dgm:prSet presAssocID="{77A69CDC-0563-4777-BD98-240B3B7ED5E1}" presName="Name37" presStyleLbl="parChTrans1D2" presStyleIdx="1" presStyleCnt="2"/>
      <dgm:spPr/>
    </dgm:pt>
    <dgm:pt modelId="{ECE0E999-D99B-4208-BC1C-06F29F7884A1}" type="pres">
      <dgm:prSet presAssocID="{2D15CDAD-093F-4344-B880-45330DA68F7D}" presName="hierRoot2" presStyleCnt="0">
        <dgm:presLayoutVars>
          <dgm:hierBranch val="init"/>
        </dgm:presLayoutVars>
      </dgm:prSet>
      <dgm:spPr/>
    </dgm:pt>
    <dgm:pt modelId="{C5E32B63-DC0F-434A-BD9B-701B106DCBE6}" type="pres">
      <dgm:prSet presAssocID="{2D15CDAD-093F-4344-B880-45330DA68F7D}" presName="rootComposite" presStyleCnt="0"/>
      <dgm:spPr/>
    </dgm:pt>
    <dgm:pt modelId="{3EEE832E-1941-40B5-B1F4-6D536878A3D0}" type="pres">
      <dgm:prSet presAssocID="{2D15CDAD-093F-4344-B880-45330DA68F7D}" presName="rootText" presStyleLbl="node2" presStyleIdx="1" presStyleCnt="2">
        <dgm:presLayoutVars>
          <dgm:chPref val="3"/>
        </dgm:presLayoutVars>
      </dgm:prSet>
      <dgm:spPr/>
    </dgm:pt>
    <dgm:pt modelId="{6BBC8111-3FBB-4DDC-8892-ABA89DEAA516}" type="pres">
      <dgm:prSet presAssocID="{2D15CDAD-093F-4344-B880-45330DA68F7D}" presName="rootConnector" presStyleLbl="node2" presStyleIdx="1" presStyleCnt="2"/>
      <dgm:spPr/>
    </dgm:pt>
    <dgm:pt modelId="{BA3B2314-93FB-4339-AAC2-CDDFDB61C802}" type="pres">
      <dgm:prSet presAssocID="{2D15CDAD-093F-4344-B880-45330DA68F7D}" presName="hierChild4" presStyleCnt="0"/>
      <dgm:spPr/>
    </dgm:pt>
    <dgm:pt modelId="{E087677B-A1AA-45CE-BC32-1A4A170862CA}" type="pres">
      <dgm:prSet presAssocID="{9333EAF1-CB86-496C-968C-9F373570B9F9}" presName="Name37" presStyleLbl="parChTrans1D3" presStyleIdx="2" presStyleCnt="3"/>
      <dgm:spPr/>
    </dgm:pt>
    <dgm:pt modelId="{19CE43AD-3DDA-46F8-AB64-35BA5FFE6562}" type="pres">
      <dgm:prSet presAssocID="{A4833E93-8C22-49EB-8FA9-A76379A0E637}" presName="hierRoot2" presStyleCnt="0">
        <dgm:presLayoutVars>
          <dgm:hierBranch val="init"/>
        </dgm:presLayoutVars>
      </dgm:prSet>
      <dgm:spPr/>
    </dgm:pt>
    <dgm:pt modelId="{97DAB21A-6D83-4F65-ACA4-D49DB11F62FF}" type="pres">
      <dgm:prSet presAssocID="{A4833E93-8C22-49EB-8FA9-A76379A0E637}" presName="rootComposite" presStyleCnt="0"/>
      <dgm:spPr/>
    </dgm:pt>
    <dgm:pt modelId="{FE9F67BA-E76B-4BB9-83A7-7FA9E7371F7C}" type="pres">
      <dgm:prSet presAssocID="{A4833E93-8C22-49EB-8FA9-A76379A0E637}" presName="rootText" presStyleLbl="node3" presStyleIdx="2" presStyleCnt="3" custLinFactNeighborX="48180" custLinFactNeighborY="-1752">
        <dgm:presLayoutVars>
          <dgm:chPref val="3"/>
        </dgm:presLayoutVars>
      </dgm:prSet>
      <dgm:spPr/>
    </dgm:pt>
    <dgm:pt modelId="{C0B58510-1298-4591-9B06-64E2F9D14729}" type="pres">
      <dgm:prSet presAssocID="{A4833E93-8C22-49EB-8FA9-A76379A0E637}" presName="rootConnector" presStyleLbl="node3" presStyleIdx="2" presStyleCnt="3"/>
      <dgm:spPr/>
    </dgm:pt>
    <dgm:pt modelId="{29C38D49-F721-4794-9A90-DCD9A5E96690}" type="pres">
      <dgm:prSet presAssocID="{A4833E93-8C22-49EB-8FA9-A76379A0E637}" presName="hierChild4" presStyleCnt="0"/>
      <dgm:spPr/>
    </dgm:pt>
    <dgm:pt modelId="{2F813C6E-7563-437A-A8D5-991D77A6BFDF}" type="pres">
      <dgm:prSet presAssocID="{A4833E93-8C22-49EB-8FA9-A76379A0E637}" presName="hierChild5" presStyleCnt="0"/>
      <dgm:spPr/>
    </dgm:pt>
    <dgm:pt modelId="{C0D1EB98-52AB-4FC0-8FF1-1AB926D83A26}" type="pres">
      <dgm:prSet presAssocID="{2D15CDAD-093F-4344-B880-45330DA68F7D}" presName="hierChild5" presStyleCnt="0"/>
      <dgm:spPr/>
    </dgm:pt>
    <dgm:pt modelId="{E1A40CF9-5497-4009-824F-9F6C64EA6A5D}" type="pres">
      <dgm:prSet presAssocID="{2B47A695-6D15-4EE7-9AAC-47BDB28CD905}" presName="hierChild3" presStyleCnt="0"/>
      <dgm:spPr/>
    </dgm:pt>
  </dgm:ptLst>
  <dgm:cxnLst>
    <dgm:cxn modelId="{2DAA3108-22D8-4ACA-87C7-9C482C26FC60}" type="presOf" srcId="{48C1C3DE-6145-41BF-AEC8-68DB24FD4085}" destId="{1C3762DA-2307-4E04-B5E1-2844EEBA26AB}" srcOrd="0" destOrd="0" presId="urn:microsoft.com/office/officeart/2005/8/layout/orgChart1"/>
    <dgm:cxn modelId="{402DC50D-5882-4AD8-A213-0E796C1E0454}" type="presOf" srcId="{2B47A695-6D15-4EE7-9AAC-47BDB28CD905}" destId="{197B09D2-C5D1-401F-848D-591D65DB7A54}" srcOrd="0" destOrd="0" presId="urn:microsoft.com/office/officeart/2005/8/layout/orgChart1"/>
    <dgm:cxn modelId="{19467022-9E29-4505-A0DC-BB9CA3DA0044}" type="presOf" srcId="{77A69CDC-0563-4777-BD98-240B3B7ED5E1}" destId="{BEDBAB12-99CF-4186-8AFC-37A6151ABB1D}" srcOrd="0" destOrd="0" presId="urn:microsoft.com/office/officeart/2005/8/layout/orgChart1"/>
    <dgm:cxn modelId="{10C0223A-B096-4FCF-B0EA-E7FB8FDD4286}" type="presOf" srcId="{6B7FDDD3-E9EC-4EB6-8E39-1F4565B8FE4E}" destId="{BCCBC575-1E9A-4159-849B-17E8884D6298}" srcOrd="0" destOrd="0" presId="urn:microsoft.com/office/officeart/2005/8/layout/orgChart1"/>
    <dgm:cxn modelId="{966DA340-63F0-496F-8FBC-4B6C76EE602C}" type="presOf" srcId="{82CDC977-943D-4511-AAE9-73107560FF4A}" destId="{A56958BD-DB2D-42F5-BD82-24F4E7376CDC}" srcOrd="0" destOrd="0" presId="urn:microsoft.com/office/officeart/2005/8/layout/orgChart1"/>
    <dgm:cxn modelId="{660A505E-9601-45A0-9B4C-E674B7256DFF}" type="presOf" srcId="{2D15CDAD-093F-4344-B880-45330DA68F7D}" destId="{3EEE832E-1941-40B5-B1F4-6D536878A3D0}" srcOrd="0" destOrd="0" presId="urn:microsoft.com/office/officeart/2005/8/layout/orgChart1"/>
    <dgm:cxn modelId="{DD54CB60-D998-4845-B461-29881190A6FF}" type="presOf" srcId="{2D15CDAD-093F-4344-B880-45330DA68F7D}" destId="{6BBC8111-3FBB-4DDC-8892-ABA89DEAA516}" srcOrd="1" destOrd="0" presId="urn:microsoft.com/office/officeart/2005/8/layout/orgChart1"/>
    <dgm:cxn modelId="{2B5E0F41-F6A9-4A60-9D51-CE304E3F43C8}" type="presOf" srcId="{4A680FD3-368A-4F5D-80B4-6E5E92B858DE}" destId="{A0103A35-E82E-4DD5-87AB-83DA457F403B}" srcOrd="0" destOrd="0" presId="urn:microsoft.com/office/officeart/2005/8/layout/orgChart1"/>
    <dgm:cxn modelId="{E1060F6A-2EBD-43A6-9D20-6CB52B5728AC}" type="presOf" srcId="{D03738F2-842E-43D7-8C16-46314DCAF80B}" destId="{80BEBC76-05D9-4597-8A52-9F988E116A1F}" srcOrd="1" destOrd="0" presId="urn:microsoft.com/office/officeart/2005/8/layout/orgChart1"/>
    <dgm:cxn modelId="{3EF3934B-2FA0-4E4B-83C6-BAF3AC5E4460}" type="presOf" srcId="{9333EAF1-CB86-496C-968C-9F373570B9F9}" destId="{E087677B-A1AA-45CE-BC32-1A4A170862CA}" srcOrd="0" destOrd="0" presId="urn:microsoft.com/office/officeart/2005/8/layout/orgChart1"/>
    <dgm:cxn modelId="{2FF68E78-A874-494E-BAE2-2700715825AB}" type="presOf" srcId="{4F7CE52A-A917-45E6-BFD8-47250C31C036}" destId="{6B8240D6-1048-4A32-AF22-545697158C23}" srcOrd="0" destOrd="0" presId="urn:microsoft.com/office/officeart/2005/8/layout/orgChart1"/>
    <dgm:cxn modelId="{4974C87F-49B8-40E2-AA1F-F1933E9AC29D}" srcId="{3BA1CDB3-69C7-4C0E-B704-DD9CB3E5C6BC}" destId="{2B47A695-6D15-4EE7-9AAC-47BDB28CD905}" srcOrd="0" destOrd="0" parTransId="{1E2870EF-B69F-4191-97F9-4443A522732A}" sibTransId="{A140D3A2-CD25-48BF-ABFE-32A7808E7BA6}"/>
    <dgm:cxn modelId="{7D57D481-CECC-42EE-A3B8-86904BD000FB}" type="presOf" srcId="{A4833E93-8C22-49EB-8FA9-A76379A0E637}" destId="{FE9F67BA-E76B-4BB9-83A7-7FA9E7371F7C}" srcOrd="0" destOrd="0" presId="urn:microsoft.com/office/officeart/2005/8/layout/orgChart1"/>
    <dgm:cxn modelId="{5DE56F84-2FAC-4083-BA32-72EE174FEB68}" type="presOf" srcId="{4A680FD3-368A-4F5D-80B4-6E5E92B858DE}" destId="{7A388B13-B464-4029-B2FD-1E3471685F32}" srcOrd="1" destOrd="0" presId="urn:microsoft.com/office/officeart/2005/8/layout/orgChart1"/>
    <dgm:cxn modelId="{51594D87-7AA5-46E2-90DC-C069B506927F}" srcId="{2B47A695-6D15-4EE7-9AAC-47BDB28CD905}" destId="{2D15CDAD-093F-4344-B880-45330DA68F7D}" srcOrd="1" destOrd="0" parTransId="{77A69CDC-0563-4777-BD98-240B3B7ED5E1}" sibTransId="{B87264C9-DCEC-4CD2-BB47-A27C5029D811}"/>
    <dgm:cxn modelId="{98BA8C8D-DED9-41D8-B0D1-F1045C652B60}" srcId="{2B47A695-6D15-4EE7-9AAC-47BDB28CD905}" destId="{6B7FDDD3-E9EC-4EB6-8E39-1F4565B8FE4E}" srcOrd="0" destOrd="0" parTransId="{48C1C3DE-6145-41BF-AEC8-68DB24FD4085}" sibTransId="{436FE910-CDDA-4530-BE9A-54E13C903A68}"/>
    <dgm:cxn modelId="{C2211396-DF18-4013-88A1-812212B30E11}" type="presOf" srcId="{D03738F2-842E-43D7-8C16-46314DCAF80B}" destId="{9CF0EFE3-4604-46D2-82C3-9248A0488003}" srcOrd="0" destOrd="0" presId="urn:microsoft.com/office/officeart/2005/8/layout/orgChart1"/>
    <dgm:cxn modelId="{3489079A-B011-4A65-B286-FAE26B8853EE}" srcId="{6B7FDDD3-E9EC-4EB6-8E39-1F4565B8FE4E}" destId="{D03738F2-842E-43D7-8C16-46314DCAF80B}" srcOrd="1" destOrd="0" parTransId="{82CDC977-943D-4511-AAE9-73107560FF4A}" sibTransId="{C6D509F9-E27A-4595-A8C4-7A29EAB4ABFF}"/>
    <dgm:cxn modelId="{10208BA8-6708-4C78-9F11-08EA2AD5EBFB}" srcId="{2D15CDAD-093F-4344-B880-45330DA68F7D}" destId="{A4833E93-8C22-49EB-8FA9-A76379A0E637}" srcOrd="0" destOrd="0" parTransId="{9333EAF1-CB86-496C-968C-9F373570B9F9}" sibTransId="{1411D200-106F-4647-8ADC-D39BB4C247DA}"/>
    <dgm:cxn modelId="{CFE123B9-E0D9-40AE-9321-74F0A76E30C8}" type="presOf" srcId="{3BA1CDB3-69C7-4C0E-B704-DD9CB3E5C6BC}" destId="{8AA069BB-D8C2-41B3-B347-5172B4EC3C34}" srcOrd="0" destOrd="0" presId="urn:microsoft.com/office/officeart/2005/8/layout/orgChart1"/>
    <dgm:cxn modelId="{FB1747BC-28E6-4A69-A4E6-65695F641F60}" type="presOf" srcId="{A4833E93-8C22-49EB-8FA9-A76379A0E637}" destId="{C0B58510-1298-4591-9B06-64E2F9D14729}" srcOrd="1" destOrd="0" presId="urn:microsoft.com/office/officeart/2005/8/layout/orgChart1"/>
    <dgm:cxn modelId="{9094A4BD-704B-4F3F-8328-1D51895FB7DC}" type="presOf" srcId="{6B7FDDD3-E9EC-4EB6-8E39-1F4565B8FE4E}" destId="{6E2D1ED3-D679-4E7A-9434-036EC032BF5E}" srcOrd="1" destOrd="0" presId="urn:microsoft.com/office/officeart/2005/8/layout/orgChart1"/>
    <dgm:cxn modelId="{9AB989DB-8237-4EF4-871D-30C15E884A89}" type="presOf" srcId="{2B47A695-6D15-4EE7-9AAC-47BDB28CD905}" destId="{1592E950-95A9-439E-AD54-A46156D113C9}" srcOrd="1" destOrd="0" presId="urn:microsoft.com/office/officeart/2005/8/layout/orgChart1"/>
    <dgm:cxn modelId="{C71BFBEE-BB4E-43DB-82B9-8EA588E49365}" srcId="{6B7FDDD3-E9EC-4EB6-8E39-1F4565B8FE4E}" destId="{4A680FD3-368A-4F5D-80B4-6E5E92B858DE}" srcOrd="0" destOrd="0" parTransId="{4F7CE52A-A917-45E6-BFD8-47250C31C036}" sibTransId="{83A01572-FD72-4ECD-BF1D-8A4259EEFCDE}"/>
    <dgm:cxn modelId="{573C5777-4551-4566-937D-7916D4E5511E}" type="presParOf" srcId="{8AA069BB-D8C2-41B3-B347-5172B4EC3C34}" destId="{35ABBAED-EBE2-4477-8FA1-42C0380C3453}" srcOrd="0" destOrd="0" presId="urn:microsoft.com/office/officeart/2005/8/layout/orgChart1"/>
    <dgm:cxn modelId="{F44899B9-1944-423C-8167-24F3EBBB5402}" type="presParOf" srcId="{35ABBAED-EBE2-4477-8FA1-42C0380C3453}" destId="{8C737456-3A17-4F1B-A5DF-D95B1D817783}" srcOrd="0" destOrd="0" presId="urn:microsoft.com/office/officeart/2005/8/layout/orgChart1"/>
    <dgm:cxn modelId="{B1FC29D4-6EE2-439B-86DF-ACB5783F8F1B}" type="presParOf" srcId="{8C737456-3A17-4F1B-A5DF-D95B1D817783}" destId="{197B09D2-C5D1-401F-848D-591D65DB7A54}" srcOrd="0" destOrd="0" presId="urn:microsoft.com/office/officeart/2005/8/layout/orgChart1"/>
    <dgm:cxn modelId="{D2E1ED57-4075-4F48-9825-D505BB595D35}" type="presParOf" srcId="{8C737456-3A17-4F1B-A5DF-D95B1D817783}" destId="{1592E950-95A9-439E-AD54-A46156D113C9}" srcOrd="1" destOrd="0" presId="urn:microsoft.com/office/officeart/2005/8/layout/orgChart1"/>
    <dgm:cxn modelId="{EA3D14F2-FC66-4827-8536-44D465A7E4E5}" type="presParOf" srcId="{35ABBAED-EBE2-4477-8FA1-42C0380C3453}" destId="{3D877060-C661-48EF-AD58-A776C00F7D33}" srcOrd="1" destOrd="0" presId="urn:microsoft.com/office/officeart/2005/8/layout/orgChart1"/>
    <dgm:cxn modelId="{B8F9942A-E053-4EDB-B53A-CE4D1E69D0FE}" type="presParOf" srcId="{3D877060-C661-48EF-AD58-A776C00F7D33}" destId="{1C3762DA-2307-4E04-B5E1-2844EEBA26AB}" srcOrd="0" destOrd="0" presId="urn:microsoft.com/office/officeart/2005/8/layout/orgChart1"/>
    <dgm:cxn modelId="{225D6393-8091-4114-9109-36F6A01FB16F}" type="presParOf" srcId="{3D877060-C661-48EF-AD58-A776C00F7D33}" destId="{60E307F0-BC2D-4A49-A2B0-0C722A3FB755}" srcOrd="1" destOrd="0" presId="urn:microsoft.com/office/officeart/2005/8/layout/orgChart1"/>
    <dgm:cxn modelId="{265C942A-C11F-413F-BCF3-534365AF0FEA}" type="presParOf" srcId="{60E307F0-BC2D-4A49-A2B0-0C722A3FB755}" destId="{64B71AE6-AE83-4139-BC24-9F90601C90DB}" srcOrd="0" destOrd="0" presId="urn:microsoft.com/office/officeart/2005/8/layout/orgChart1"/>
    <dgm:cxn modelId="{D9D04286-E0F0-41C1-94C6-56D460F88C78}" type="presParOf" srcId="{64B71AE6-AE83-4139-BC24-9F90601C90DB}" destId="{BCCBC575-1E9A-4159-849B-17E8884D6298}" srcOrd="0" destOrd="0" presId="urn:microsoft.com/office/officeart/2005/8/layout/orgChart1"/>
    <dgm:cxn modelId="{3901917B-C68C-4F8C-9D6D-051A4D8ED2CF}" type="presParOf" srcId="{64B71AE6-AE83-4139-BC24-9F90601C90DB}" destId="{6E2D1ED3-D679-4E7A-9434-036EC032BF5E}" srcOrd="1" destOrd="0" presId="urn:microsoft.com/office/officeart/2005/8/layout/orgChart1"/>
    <dgm:cxn modelId="{6AE2D275-1F3E-4C07-8094-353F64B2F017}" type="presParOf" srcId="{60E307F0-BC2D-4A49-A2B0-0C722A3FB755}" destId="{B455E9C3-7DB4-4EAE-A74B-F0B0AC2F0102}" srcOrd="1" destOrd="0" presId="urn:microsoft.com/office/officeart/2005/8/layout/orgChart1"/>
    <dgm:cxn modelId="{4C092C01-43AB-466E-9665-09609A61E7C6}" type="presParOf" srcId="{B455E9C3-7DB4-4EAE-A74B-F0B0AC2F0102}" destId="{6B8240D6-1048-4A32-AF22-545697158C23}" srcOrd="0" destOrd="0" presId="urn:microsoft.com/office/officeart/2005/8/layout/orgChart1"/>
    <dgm:cxn modelId="{D183D667-C52F-4AAC-9096-80F19B80C60E}" type="presParOf" srcId="{B455E9C3-7DB4-4EAE-A74B-F0B0AC2F0102}" destId="{6F2B809C-B47D-4661-BBC1-B5D1BD6BEB1D}" srcOrd="1" destOrd="0" presId="urn:microsoft.com/office/officeart/2005/8/layout/orgChart1"/>
    <dgm:cxn modelId="{AB231ABC-6246-4440-AE01-4C2AF3EE95C0}" type="presParOf" srcId="{6F2B809C-B47D-4661-BBC1-B5D1BD6BEB1D}" destId="{135F86F7-02E1-4824-A700-DFF197153384}" srcOrd="0" destOrd="0" presId="urn:microsoft.com/office/officeart/2005/8/layout/orgChart1"/>
    <dgm:cxn modelId="{3F3D71B8-5DB1-4E32-942D-074E1D2A3CFB}" type="presParOf" srcId="{135F86F7-02E1-4824-A700-DFF197153384}" destId="{A0103A35-E82E-4DD5-87AB-83DA457F403B}" srcOrd="0" destOrd="0" presId="urn:microsoft.com/office/officeart/2005/8/layout/orgChart1"/>
    <dgm:cxn modelId="{59EEDD5B-F4C1-43B1-9D1C-2E8A4C37B264}" type="presParOf" srcId="{135F86F7-02E1-4824-A700-DFF197153384}" destId="{7A388B13-B464-4029-B2FD-1E3471685F32}" srcOrd="1" destOrd="0" presId="urn:microsoft.com/office/officeart/2005/8/layout/orgChart1"/>
    <dgm:cxn modelId="{D5C7B0C7-8123-4A22-808C-05EB2FCD16F6}" type="presParOf" srcId="{6F2B809C-B47D-4661-BBC1-B5D1BD6BEB1D}" destId="{D1E84F95-8C46-4741-BDBB-A1D95197D2B3}" srcOrd="1" destOrd="0" presId="urn:microsoft.com/office/officeart/2005/8/layout/orgChart1"/>
    <dgm:cxn modelId="{6727042D-EE5B-487E-96B5-737B367E897D}" type="presParOf" srcId="{6F2B809C-B47D-4661-BBC1-B5D1BD6BEB1D}" destId="{05FE5FBD-6233-40A1-9DC6-8BAC1FF86338}" srcOrd="2" destOrd="0" presId="urn:microsoft.com/office/officeart/2005/8/layout/orgChart1"/>
    <dgm:cxn modelId="{66BCCD87-B2CE-431B-BCE7-407D82E79388}" type="presParOf" srcId="{B455E9C3-7DB4-4EAE-A74B-F0B0AC2F0102}" destId="{A56958BD-DB2D-42F5-BD82-24F4E7376CDC}" srcOrd="2" destOrd="0" presId="urn:microsoft.com/office/officeart/2005/8/layout/orgChart1"/>
    <dgm:cxn modelId="{4E0558F6-CE79-4ADB-824D-DD3A2043A06F}" type="presParOf" srcId="{B455E9C3-7DB4-4EAE-A74B-F0B0AC2F0102}" destId="{EA0C19B7-D550-4A9C-93FF-91FB8B7D46D1}" srcOrd="3" destOrd="0" presId="urn:microsoft.com/office/officeart/2005/8/layout/orgChart1"/>
    <dgm:cxn modelId="{EFB48608-3945-4798-892F-D02547C26F68}" type="presParOf" srcId="{EA0C19B7-D550-4A9C-93FF-91FB8B7D46D1}" destId="{27E326D6-35D6-4108-9994-F868B9A9B0FF}" srcOrd="0" destOrd="0" presId="urn:microsoft.com/office/officeart/2005/8/layout/orgChart1"/>
    <dgm:cxn modelId="{A26BB233-525B-4370-9CFE-169997E73A66}" type="presParOf" srcId="{27E326D6-35D6-4108-9994-F868B9A9B0FF}" destId="{9CF0EFE3-4604-46D2-82C3-9248A0488003}" srcOrd="0" destOrd="0" presId="urn:microsoft.com/office/officeart/2005/8/layout/orgChart1"/>
    <dgm:cxn modelId="{27337ED7-5A5F-4A33-9A92-181513C759AD}" type="presParOf" srcId="{27E326D6-35D6-4108-9994-F868B9A9B0FF}" destId="{80BEBC76-05D9-4597-8A52-9F988E116A1F}" srcOrd="1" destOrd="0" presId="urn:microsoft.com/office/officeart/2005/8/layout/orgChart1"/>
    <dgm:cxn modelId="{0670B669-F1A2-4691-ADF3-09D615C1BB74}" type="presParOf" srcId="{EA0C19B7-D550-4A9C-93FF-91FB8B7D46D1}" destId="{B5FC15D5-65B1-446D-96C1-093CE82E91F1}" srcOrd="1" destOrd="0" presId="urn:microsoft.com/office/officeart/2005/8/layout/orgChart1"/>
    <dgm:cxn modelId="{62BC7B3D-AA23-4250-9FE6-7AD8CEF64CE7}" type="presParOf" srcId="{EA0C19B7-D550-4A9C-93FF-91FB8B7D46D1}" destId="{D981D45D-D8F5-4731-AF9C-684F06F6E641}" srcOrd="2" destOrd="0" presId="urn:microsoft.com/office/officeart/2005/8/layout/orgChart1"/>
    <dgm:cxn modelId="{40AB818D-21B3-429D-BE33-859BD4B0CAEA}" type="presParOf" srcId="{60E307F0-BC2D-4A49-A2B0-0C722A3FB755}" destId="{A016928C-10A3-4A03-A452-EDD891F8BBD7}" srcOrd="2" destOrd="0" presId="urn:microsoft.com/office/officeart/2005/8/layout/orgChart1"/>
    <dgm:cxn modelId="{5D12BF5E-DB91-457D-804C-92E0138394AF}" type="presParOf" srcId="{3D877060-C661-48EF-AD58-A776C00F7D33}" destId="{BEDBAB12-99CF-4186-8AFC-37A6151ABB1D}" srcOrd="2" destOrd="0" presId="urn:microsoft.com/office/officeart/2005/8/layout/orgChart1"/>
    <dgm:cxn modelId="{8CE72F24-AC63-4AA5-9A41-437BFDA7C48D}" type="presParOf" srcId="{3D877060-C661-48EF-AD58-A776C00F7D33}" destId="{ECE0E999-D99B-4208-BC1C-06F29F7884A1}" srcOrd="3" destOrd="0" presId="urn:microsoft.com/office/officeart/2005/8/layout/orgChart1"/>
    <dgm:cxn modelId="{DA21B0DD-FE83-4178-995A-D48CB04692ED}" type="presParOf" srcId="{ECE0E999-D99B-4208-BC1C-06F29F7884A1}" destId="{C5E32B63-DC0F-434A-BD9B-701B106DCBE6}" srcOrd="0" destOrd="0" presId="urn:microsoft.com/office/officeart/2005/8/layout/orgChart1"/>
    <dgm:cxn modelId="{828EA6AF-4D3F-4DA6-B87F-A3C99D73667B}" type="presParOf" srcId="{C5E32B63-DC0F-434A-BD9B-701B106DCBE6}" destId="{3EEE832E-1941-40B5-B1F4-6D536878A3D0}" srcOrd="0" destOrd="0" presId="urn:microsoft.com/office/officeart/2005/8/layout/orgChart1"/>
    <dgm:cxn modelId="{EAFF3424-22D8-4755-A3B5-B06561206DFA}" type="presParOf" srcId="{C5E32B63-DC0F-434A-BD9B-701B106DCBE6}" destId="{6BBC8111-3FBB-4DDC-8892-ABA89DEAA516}" srcOrd="1" destOrd="0" presId="urn:microsoft.com/office/officeart/2005/8/layout/orgChart1"/>
    <dgm:cxn modelId="{A20AB824-D4B8-4C6A-B555-76E599EC204A}" type="presParOf" srcId="{ECE0E999-D99B-4208-BC1C-06F29F7884A1}" destId="{BA3B2314-93FB-4339-AAC2-CDDFDB61C802}" srcOrd="1" destOrd="0" presId="urn:microsoft.com/office/officeart/2005/8/layout/orgChart1"/>
    <dgm:cxn modelId="{24D385AD-3725-4C6F-9DBF-8DD0D23B1AFE}" type="presParOf" srcId="{BA3B2314-93FB-4339-AAC2-CDDFDB61C802}" destId="{E087677B-A1AA-45CE-BC32-1A4A170862CA}" srcOrd="0" destOrd="0" presId="urn:microsoft.com/office/officeart/2005/8/layout/orgChart1"/>
    <dgm:cxn modelId="{FC9BA2BA-5359-4E41-BA1E-3499222091BB}" type="presParOf" srcId="{BA3B2314-93FB-4339-AAC2-CDDFDB61C802}" destId="{19CE43AD-3DDA-46F8-AB64-35BA5FFE6562}" srcOrd="1" destOrd="0" presId="urn:microsoft.com/office/officeart/2005/8/layout/orgChart1"/>
    <dgm:cxn modelId="{15B2DA7D-F92F-474B-AB78-AF2E6406979C}" type="presParOf" srcId="{19CE43AD-3DDA-46F8-AB64-35BA5FFE6562}" destId="{97DAB21A-6D83-4F65-ACA4-D49DB11F62FF}" srcOrd="0" destOrd="0" presId="urn:microsoft.com/office/officeart/2005/8/layout/orgChart1"/>
    <dgm:cxn modelId="{0F2134BF-1D81-4CD6-ACA8-B2A768E4DB40}" type="presParOf" srcId="{97DAB21A-6D83-4F65-ACA4-D49DB11F62FF}" destId="{FE9F67BA-E76B-4BB9-83A7-7FA9E7371F7C}" srcOrd="0" destOrd="0" presId="urn:microsoft.com/office/officeart/2005/8/layout/orgChart1"/>
    <dgm:cxn modelId="{F0428173-C021-45FE-B71B-9800E35B651D}" type="presParOf" srcId="{97DAB21A-6D83-4F65-ACA4-D49DB11F62FF}" destId="{C0B58510-1298-4591-9B06-64E2F9D14729}" srcOrd="1" destOrd="0" presId="urn:microsoft.com/office/officeart/2005/8/layout/orgChart1"/>
    <dgm:cxn modelId="{BA40CF53-B8C5-45E3-8A4B-4990FC3873B3}" type="presParOf" srcId="{19CE43AD-3DDA-46F8-AB64-35BA5FFE6562}" destId="{29C38D49-F721-4794-9A90-DCD9A5E96690}" srcOrd="1" destOrd="0" presId="urn:microsoft.com/office/officeart/2005/8/layout/orgChart1"/>
    <dgm:cxn modelId="{DA6DC276-F82F-44B8-9692-ED533D5832A8}" type="presParOf" srcId="{19CE43AD-3DDA-46F8-AB64-35BA5FFE6562}" destId="{2F813C6E-7563-437A-A8D5-991D77A6BFDF}" srcOrd="2" destOrd="0" presId="urn:microsoft.com/office/officeart/2005/8/layout/orgChart1"/>
    <dgm:cxn modelId="{9C171611-0441-40BC-9148-625ABF415955}" type="presParOf" srcId="{ECE0E999-D99B-4208-BC1C-06F29F7884A1}" destId="{C0D1EB98-52AB-4FC0-8FF1-1AB926D83A26}" srcOrd="2" destOrd="0" presId="urn:microsoft.com/office/officeart/2005/8/layout/orgChart1"/>
    <dgm:cxn modelId="{C9F4A072-EE68-4996-98FA-486B80B23EDC}" type="presParOf" srcId="{35ABBAED-EBE2-4477-8FA1-42C0380C3453}" destId="{E1A40CF9-5497-4009-824F-9F6C64EA6A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78686C-B12C-42E9-8CB0-0338F357D2E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A7CDC9-B702-4241-BE04-010A79F9AD1A}">
      <dgm:prSet phldrT="[Text]"/>
      <dgm:spPr/>
      <dgm:t>
        <a:bodyPr/>
        <a:lstStyle/>
        <a:p>
          <a:r>
            <a:rPr lang="en-GB" dirty="0"/>
            <a:t>Dual action</a:t>
          </a:r>
        </a:p>
      </dgm:t>
    </dgm:pt>
    <dgm:pt modelId="{3AC1770F-2D13-4DDD-88D7-6994E01869FB}" type="parTrans" cxnId="{BC6322E7-7B1E-48CB-AAB0-C4C914200EE4}">
      <dgm:prSet/>
      <dgm:spPr/>
      <dgm:t>
        <a:bodyPr/>
        <a:lstStyle/>
        <a:p>
          <a:endParaRPr lang="en-GB"/>
        </a:p>
      </dgm:t>
    </dgm:pt>
    <dgm:pt modelId="{832BAAA7-0564-4F4B-BE38-CCEF25AF0623}" type="sibTrans" cxnId="{BC6322E7-7B1E-48CB-AAB0-C4C914200EE4}">
      <dgm:prSet/>
      <dgm:spPr/>
      <dgm:t>
        <a:bodyPr/>
        <a:lstStyle/>
        <a:p>
          <a:endParaRPr lang="en-GB"/>
        </a:p>
      </dgm:t>
    </dgm:pt>
    <dgm:pt modelId="{7AA55A05-DC0B-46E3-96AE-E19AB798ACE6}">
      <dgm:prSet phldrT="[Text]" custT="1"/>
      <dgm:spPr/>
      <dgm:t>
        <a:bodyPr/>
        <a:lstStyle/>
        <a:p>
          <a:r>
            <a:rPr lang="en-GB" sz="3600" dirty="0"/>
            <a:t>local</a:t>
          </a:r>
        </a:p>
      </dgm:t>
    </dgm:pt>
    <dgm:pt modelId="{962E8BFD-F9FE-4023-88FE-BB9A425DD68F}" type="parTrans" cxnId="{F1A849AF-21BC-4D20-9A2D-A6DA448D98E0}">
      <dgm:prSet/>
      <dgm:spPr/>
      <dgm:t>
        <a:bodyPr/>
        <a:lstStyle/>
        <a:p>
          <a:endParaRPr lang="en-GB"/>
        </a:p>
      </dgm:t>
    </dgm:pt>
    <dgm:pt modelId="{569A2859-DD50-48C7-82B2-AFEC32C6B9C1}" type="sibTrans" cxnId="{F1A849AF-21BC-4D20-9A2D-A6DA448D98E0}">
      <dgm:prSet/>
      <dgm:spPr/>
      <dgm:t>
        <a:bodyPr/>
        <a:lstStyle/>
        <a:p>
          <a:endParaRPr lang="en-GB"/>
        </a:p>
      </dgm:t>
    </dgm:pt>
    <dgm:pt modelId="{81D03105-1240-4710-BC13-0C87925A99E6}">
      <dgm:prSet phldrT="[Text]"/>
      <dgm:spPr/>
      <dgm:t>
        <a:bodyPr/>
        <a:lstStyle/>
        <a:p>
          <a:r>
            <a:rPr lang="en-GB" dirty="0"/>
            <a:t>systemic</a:t>
          </a:r>
        </a:p>
      </dgm:t>
    </dgm:pt>
    <dgm:pt modelId="{635F85D9-03A6-42F7-A6CA-2DCBD4B9C73A}" type="parTrans" cxnId="{486CDBDE-FEE8-4FFD-9D13-D13F0A2F0647}">
      <dgm:prSet/>
      <dgm:spPr/>
      <dgm:t>
        <a:bodyPr/>
        <a:lstStyle/>
        <a:p>
          <a:endParaRPr lang="en-GB"/>
        </a:p>
      </dgm:t>
    </dgm:pt>
    <dgm:pt modelId="{09CB106F-AD92-4836-A2FF-DB6912F757C8}" type="sibTrans" cxnId="{486CDBDE-FEE8-4FFD-9D13-D13F0A2F0647}">
      <dgm:prSet/>
      <dgm:spPr/>
      <dgm:t>
        <a:bodyPr/>
        <a:lstStyle/>
        <a:p>
          <a:endParaRPr lang="en-GB"/>
        </a:p>
      </dgm:t>
    </dgm:pt>
    <dgm:pt modelId="{F73FDA0B-0B39-43CA-B54C-8F9CC40A264F}">
      <dgm:prSet/>
      <dgm:spPr/>
      <dgm:t>
        <a:bodyPr/>
        <a:lstStyle/>
        <a:p>
          <a:r>
            <a:rPr lang="en-GB" dirty="0"/>
            <a:t>GIT 5%</a:t>
          </a:r>
        </a:p>
      </dgm:t>
    </dgm:pt>
    <dgm:pt modelId="{1496ACFB-1334-479B-8AEF-007726A4C99D}" type="parTrans" cxnId="{9AD6FA51-AE7C-4486-8F14-F3470361A668}">
      <dgm:prSet/>
      <dgm:spPr/>
      <dgm:t>
        <a:bodyPr/>
        <a:lstStyle/>
        <a:p>
          <a:endParaRPr lang="en-GB"/>
        </a:p>
      </dgm:t>
    </dgm:pt>
    <dgm:pt modelId="{96483D19-E73A-4BA3-A977-1D28CCDA4B26}" type="sibTrans" cxnId="{9AD6FA51-AE7C-4486-8F14-F3470361A668}">
      <dgm:prSet/>
      <dgm:spPr/>
      <dgm:t>
        <a:bodyPr/>
        <a:lstStyle/>
        <a:p>
          <a:endParaRPr lang="en-GB"/>
        </a:p>
      </dgm:t>
    </dgm:pt>
    <dgm:pt modelId="{EDC85CFE-E4EE-47E9-845D-6645C06C1FE3}">
      <dgm:prSet/>
      <dgm:spPr/>
      <dgm:t>
        <a:bodyPr/>
        <a:lstStyle/>
        <a:p>
          <a:r>
            <a:rPr lang="en-GB" b="1" u="sng" dirty="0"/>
            <a:t>RESPIRATORY (50%)</a:t>
          </a:r>
        </a:p>
      </dgm:t>
    </dgm:pt>
    <dgm:pt modelId="{3FE1F5F6-FC08-4980-AF6B-8CDFA4433C2F}" type="parTrans" cxnId="{DA41F396-4F3E-43B9-98A2-0ABF6BDC89ED}">
      <dgm:prSet/>
      <dgm:spPr/>
      <dgm:t>
        <a:bodyPr/>
        <a:lstStyle/>
        <a:p>
          <a:endParaRPr lang="en-GB"/>
        </a:p>
      </dgm:t>
    </dgm:pt>
    <dgm:pt modelId="{44B3AB95-5E6D-4447-B402-E569014DC84B}" type="sibTrans" cxnId="{DA41F396-4F3E-43B9-98A2-0ABF6BDC89ED}">
      <dgm:prSet/>
      <dgm:spPr/>
      <dgm:t>
        <a:bodyPr/>
        <a:lstStyle/>
        <a:p>
          <a:endParaRPr lang="en-GB"/>
        </a:p>
      </dgm:t>
    </dgm:pt>
    <dgm:pt modelId="{46BA5418-ABC6-4564-8557-60BA377D7E32}">
      <dgm:prSet/>
      <dgm:spPr/>
      <dgm:t>
        <a:bodyPr/>
        <a:lstStyle/>
        <a:p>
          <a:r>
            <a:rPr lang="en-GB" dirty="0"/>
            <a:t>CNS 3%</a:t>
          </a:r>
        </a:p>
      </dgm:t>
    </dgm:pt>
    <dgm:pt modelId="{ECBA8CDF-A8AF-4D53-BA72-AFD8E2D9F774}" type="parTrans" cxnId="{E62D577E-DE39-41A0-8746-901D2236CC21}">
      <dgm:prSet/>
      <dgm:spPr/>
      <dgm:t>
        <a:bodyPr/>
        <a:lstStyle/>
        <a:p>
          <a:endParaRPr lang="en-GB"/>
        </a:p>
      </dgm:t>
    </dgm:pt>
    <dgm:pt modelId="{E1BC22EA-4B3A-4AA6-8709-AD1FA1F2CF8D}" type="sibTrans" cxnId="{E62D577E-DE39-41A0-8746-901D2236CC21}">
      <dgm:prSet/>
      <dgm:spPr/>
      <dgm:t>
        <a:bodyPr/>
        <a:lstStyle/>
        <a:p>
          <a:endParaRPr lang="en-GB"/>
        </a:p>
      </dgm:t>
    </dgm:pt>
    <dgm:pt modelId="{C5E03348-268C-48E9-95F6-6B0F1229CC0D}">
      <dgm:prSet/>
      <dgm:spPr/>
      <dgm:t>
        <a:bodyPr/>
        <a:lstStyle/>
        <a:p>
          <a:r>
            <a:rPr lang="en-GB" dirty="0"/>
            <a:t>Heart </a:t>
          </a:r>
        </a:p>
      </dgm:t>
    </dgm:pt>
    <dgm:pt modelId="{5EC68124-482D-44C0-970A-A3D0B2B388E9}" type="parTrans" cxnId="{B6D850CD-77AB-4DE1-8DDE-8B43379D053E}">
      <dgm:prSet/>
      <dgm:spPr/>
      <dgm:t>
        <a:bodyPr/>
        <a:lstStyle/>
        <a:p>
          <a:endParaRPr lang="en-GB"/>
        </a:p>
      </dgm:t>
    </dgm:pt>
    <dgm:pt modelId="{C65A4E91-E14C-4DF3-9DA0-7A589596475E}" type="sibTrans" cxnId="{B6D850CD-77AB-4DE1-8DDE-8B43379D053E}">
      <dgm:prSet/>
      <dgm:spPr/>
      <dgm:t>
        <a:bodyPr/>
        <a:lstStyle/>
        <a:p>
          <a:endParaRPr lang="en-GB"/>
        </a:p>
      </dgm:t>
    </dgm:pt>
    <dgm:pt modelId="{13EA6685-6614-4E4A-B1CB-0854DE227047}" type="pres">
      <dgm:prSet presAssocID="{9278686C-B12C-42E9-8CB0-0338F357D2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AA4AB1-47A8-42D6-9A12-3E6167CD4B45}" type="pres">
      <dgm:prSet presAssocID="{FBA7CDC9-B702-4241-BE04-010A79F9AD1A}" presName="hierRoot1" presStyleCnt="0">
        <dgm:presLayoutVars>
          <dgm:hierBranch val="init"/>
        </dgm:presLayoutVars>
      </dgm:prSet>
      <dgm:spPr/>
    </dgm:pt>
    <dgm:pt modelId="{DD9E7418-39F4-49BA-B829-97D48C885C2C}" type="pres">
      <dgm:prSet presAssocID="{FBA7CDC9-B702-4241-BE04-010A79F9AD1A}" presName="rootComposite1" presStyleCnt="0"/>
      <dgm:spPr/>
    </dgm:pt>
    <dgm:pt modelId="{1E37A74D-2E12-414B-BC0F-508944A85364}" type="pres">
      <dgm:prSet presAssocID="{FBA7CDC9-B702-4241-BE04-010A79F9AD1A}" presName="rootText1" presStyleLbl="node0" presStyleIdx="0" presStyleCnt="1">
        <dgm:presLayoutVars>
          <dgm:chPref val="3"/>
        </dgm:presLayoutVars>
      </dgm:prSet>
      <dgm:spPr/>
    </dgm:pt>
    <dgm:pt modelId="{EF6AD34A-C46B-4E24-ABAF-54F80ABF1CAE}" type="pres">
      <dgm:prSet presAssocID="{FBA7CDC9-B702-4241-BE04-010A79F9AD1A}" presName="rootConnector1" presStyleLbl="node1" presStyleIdx="0" presStyleCnt="0"/>
      <dgm:spPr/>
    </dgm:pt>
    <dgm:pt modelId="{3E2AF219-F988-4BAF-8112-44607F4BA8D9}" type="pres">
      <dgm:prSet presAssocID="{FBA7CDC9-B702-4241-BE04-010A79F9AD1A}" presName="hierChild2" presStyleCnt="0"/>
      <dgm:spPr/>
    </dgm:pt>
    <dgm:pt modelId="{25294E10-029F-4197-9981-33A0BE369507}" type="pres">
      <dgm:prSet presAssocID="{962E8BFD-F9FE-4023-88FE-BB9A425DD68F}" presName="Name37" presStyleLbl="parChTrans1D2" presStyleIdx="0" presStyleCnt="2"/>
      <dgm:spPr/>
    </dgm:pt>
    <dgm:pt modelId="{2E503289-D9F8-4B08-B8E6-AF943757FC46}" type="pres">
      <dgm:prSet presAssocID="{7AA55A05-DC0B-46E3-96AE-E19AB798ACE6}" presName="hierRoot2" presStyleCnt="0">
        <dgm:presLayoutVars>
          <dgm:hierBranch val="init"/>
        </dgm:presLayoutVars>
      </dgm:prSet>
      <dgm:spPr/>
    </dgm:pt>
    <dgm:pt modelId="{3439A0D8-A880-49BF-A7B1-2B20D81AF78A}" type="pres">
      <dgm:prSet presAssocID="{7AA55A05-DC0B-46E3-96AE-E19AB798ACE6}" presName="rootComposite" presStyleCnt="0"/>
      <dgm:spPr/>
    </dgm:pt>
    <dgm:pt modelId="{EC091010-D737-4B96-B27C-649D79D86B43}" type="pres">
      <dgm:prSet presAssocID="{7AA55A05-DC0B-46E3-96AE-E19AB798ACE6}" presName="rootText" presStyleLbl="node2" presStyleIdx="0" presStyleCnt="2" custScaleX="322501" custScaleY="62818" custLinFactNeighborX="-96533" custLinFactNeighborY="-3686">
        <dgm:presLayoutVars>
          <dgm:chPref val="3"/>
        </dgm:presLayoutVars>
      </dgm:prSet>
      <dgm:spPr/>
    </dgm:pt>
    <dgm:pt modelId="{EA89EDBF-C333-49F9-BD38-6BB17740C099}" type="pres">
      <dgm:prSet presAssocID="{7AA55A05-DC0B-46E3-96AE-E19AB798ACE6}" presName="rootConnector" presStyleLbl="node2" presStyleIdx="0" presStyleCnt="2"/>
      <dgm:spPr/>
    </dgm:pt>
    <dgm:pt modelId="{FFCCD676-E15E-4CBA-8FF9-36E2F44CE060}" type="pres">
      <dgm:prSet presAssocID="{7AA55A05-DC0B-46E3-96AE-E19AB798ACE6}" presName="hierChild4" presStyleCnt="0"/>
      <dgm:spPr/>
    </dgm:pt>
    <dgm:pt modelId="{DFA38D78-3C61-4FAD-832B-294162C44285}" type="pres">
      <dgm:prSet presAssocID="{1496ACFB-1334-479B-8AEF-007726A4C99D}" presName="Name37" presStyleLbl="parChTrans1D3" presStyleIdx="0" presStyleCnt="4"/>
      <dgm:spPr/>
    </dgm:pt>
    <dgm:pt modelId="{4FEA9A10-C08B-4AB5-8984-66E102097ACA}" type="pres">
      <dgm:prSet presAssocID="{F73FDA0B-0B39-43CA-B54C-8F9CC40A264F}" presName="hierRoot2" presStyleCnt="0">
        <dgm:presLayoutVars>
          <dgm:hierBranch val="init"/>
        </dgm:presLayoutVars>
      </dgm:prSet>
      <dgm:spPr/>
    </dgm:pt>
    <dgm:pt modelId="{2B85C582-FD6F-4B1C-8DA9-D816A892C571}" type="pres">
      <dgm:prSet presAssocID="{F73FDA0B-0B39-43CA-B54C-8F9CC40A264F}" presName="rootComposite" presStyleCnt="0"/>
      <dgm:spPr/>
    </dgm:pt>
    <dgm:pt modelId="{4CA5F06F-6339-4CDB-B2AE-C32166202CC4}" type="pres">
      <dgm:prSet presAssocID="{F73FDA0B-0B39-43CA-B54C-8F9CC40A264F}" presName="rootText" presStyleLbl="node3" presStyleIdx="0" presStyleCnt="4" custLinFactNeighborX="-2489" custLinFactNeighborY="9639">
        <dgm:presLayoutVars>
          <dgm:chPref val="3"/>
        </dgm:presLayoutVars>
      </dgm:prSet>
      <dgm:spPr/>
    </dgm:pt>
    <dgm:pt modelId="{6474F240-9151-43C4-8B2C-7F84C62DF54E}" type="pres">
      <dgm:prSet presAssocID="{F73FDA0B-0B39-43CA-B54C-8F9CC40A264F}" presName="rootConnector" presStyleLbl="node3" presStyleIdx="0" presStyleCnt="4"/>
      <dgm:spPr/>
    </dgm:pt>
    <dgm:pt modelId="{7964CB54-F7D4-4B64-AC9C-621863FDF839}" type="pres">
      <dgm:prSet presAssocID="{F73FDA0B-0B39-43CA-B54C-8F9CC40A264F}" presName="hierChild4" presStyleCnt="0"/>
      <dgm:spPr/>
    </dgm:pt>
    <dgm:pt modelId="{863A3E3F-D0C4-4BD0-9EA0-3B02F9D0C487}" type="pres">
      <dgm:prSet presAssocID="{F73FDA0B-0B39-43CA-B54C-8F9CC40A264F}" presName="hierChild5" presStyleCnt="0"/>
      <dgm:spPr/>
    </dgm:pt>
    <dgm:pt modelId="{30F71D97-57D3-480F-9105-A0AD1BC4CAA3}" type="pres">
      <dgm:prSet presAssocID="{3FE1F5F6-FC08-4980-AF6B-8CDFA4433C2F}" presName="Name37" presStyleLbl="parChTrans1D3" presStyleIdx="1" presStyleCnt="4"/>
      <dgm:spPr/>
    </dgm:pt>
    <dgm:pt modelId="{89B4F405-C2C7-485D-A494-34E90A12A9C9}" type="pres">
      <dgm:prSet presAssocID="{EDC85CFE-E4EE-47E9-845D-6645C06C1FE3}" presName="hierRoot2" presStyleCnt="0">
        <dgm:presLayoutVars>
          <dgm:hierBranch val="init"/>
        </dgm:presLayoutVars>
      </dgm:prSet>
      <dgm:spPr/>
    </dgm:pt>
    <dgm:pt modelId="{AD80533C-18C5-473F-A273-27FBBA16ED4F}" type="pres">
      <dgm:prSet presAssocID="{EDC85CFE-E4EE-47E9-845D-6645C06C1FE3}" presName="rootComposite" presStyleCnt="0"/>
      <dgm:spPr/>
    </dgm:pt>
    <dgm:pt modelId="{9AC1C10F-9648-46FC-816E-3EBCB4004B1F}" type="pres">
      <dgm:prSet presAssocID="{EDC85CFE-E4EE-47E9-845D-6645C06C1FE3}" presName="rootText" presStyleLbl="node3" presStyleIdx="1" presStyleCnt="4" custScaleX="166941" custLinFactX="-100000" custLinFactY="-24604" custLinFactNeighborX="-118040" custLinFactNeighborY="-100000">
        <dgm:presLayoutVars>
          <dgm:chPref val="3"/>
        </dgm:presLayoutVars>
      </dgm:prSet>
      <dgm:spPr/>
    </dgm:pt>
    <dgm:pt modelId="{D4992E50-1553-432A-988A-F6AE2D95E6E7}" type="pres">
      <dgm:prSet presAssocID="{EDC85CFE-E4EE-47E9-845D-6645C06C1FE3}" presName="rootConnector" presStyleLbl="node3" presStyleIdx="1" presStyleCnt="4"/>
      <dgm:spPr/>
    </dgm:pt>
    <dgm:pt modelId="{DE8C1A49-DFE9-4828-B76A-6FF94A840F21}" type="pres">
      <dgm:prSet presAssocID="{EDC85CFE-E4EE-47E9-845D-6645C06C1FE3}" presName="hierChild4" presStyleCnt="0"/>
      <dgm:spPr/>
    </dgm:pt>
    <dgm:pt modelId="{AC3AAAB5-81CE-45A8-B32F-D168B49EDA5A}" type="pres">
      <dgm:prSet presAssocID="{EDC85CFE-E4EE-47E9-845D-6645C06C1FE3}" presName="hierChild5" presStyleCnt="0"/>
      <dgm:spPr/>
    </dgm:pt>
    <dgm:pt modelId="{F55B6C1D-1934-42CA-AF7A-6406C6DF6A94}" type="pres">
      <dgm:prSet presAssocID="{7AA55A05-DC0B-46E3-96AE-E19AB798ACE6}" presName="hierChild5" presStyleCnt="0"/>
      <dgm:spPr/>
    </dgm:pt>
    <dgm:pt modelId="{F89BAE1D-2252-48A0-B2C7-8115C2CB04A6}" type="pres">
      <dgm:prSet presAssocID="{635F85D9-03A6-42F7-A6CA-2DCBD4B9C73A}" presName="Name37" presStyleLbl="parChTrans1D2" presStyleIdx="1" presStyleCnt="2"/>
      <dgm:spPr/>
    </dgm:pt>
    <dgm:pt modelId="{E2D9E48A-EC7E-497F-8B4A-410604ECDF1B}" type="pres">
      <dgm:prSet presAssocID="{81D03105-1240-4710-BC13-0C87925A99E6}" presName="hierRoot2" presStyleCnt="0">
        <dgm:presLayoutVars>
          <dgm:hierBranch val="init"/>
        </dgm:presLayoutVars>
      </dgm:prSet>
      <dgm:spPr/>
    </dgm:pt>
    <dgm:pt modelId="{DDB95486-B317-4877-8292-AB0BE959BCF9}" type="pres">
      <dgm:prSet presAssocID="{81D03105-1240-4710-BC13-0C87925A99E6}" presName="rootComposite" presStyleCnt="0"/>
      <dgm:spPr/>
    </dgm:pt>
    <dgm:pt modelId="{2FC56EC3-6426-4089-9CA2-2EE6B11D7B3B}" type="pres">
      <dgm:prSet presAssocID="{81D03105-1240-4710-BC13-0C87925A99E6}" presName="rootText" presStyleLbl="node2" presStyleIdx="1" presStyleCnt="2" custLinFactNeighborX="77091" custLinFactNeighborY="-27780">
        <dgm:presLayoutVars>
          <dgm:chPref val="3"/>
        </dgm:presLayoutVars>
      </dgm:prSet>
      <dgm:spPr/>
    </dgm:pt>
    <dgm:pt modelId="{239229A1-8011-48EE-A698-FB2BF6A853E3}" type="pres">
      <dgm:prSet presAssocID="{81D03105-1240-4710-BC13-0C87925A99E6}" presName="rootConnector" presStyleLbl="node2" presStyleIdx="1" presStyleCnt="2"/>
      <dgm:spPr/>
    </dgm:pt>
    <dgm:pt modelId="{C043E11A-B07A-4A1D-8FB3-D6DDC72D2A66}" type="pres">
      <dgm:prSet presAssocID="{81D03105-1240-4710-BC13-0C87925A99E6}" presName="hierChild4" presStyleCnt="0"/>
      <dgm:spPr/>
    </dgm:pt>
    <dgm:pt modelId="{9874C830-5746-4153-A749-6169BD4581A9}" type="pres">
      <dgm:prSet presAssocID="{ECBA8CDF-A8AF-4D53-BA72-AFD8E2D9F774}" presName="Name37" presStyleLbl="parChTrans1D3" presStyleIdx="2" presStyleCnt="4"/>
      <dgm:spPr/>
    </dgm:pt>
    <dgm:pt modelId="{C93AFED7-05A9-405C-85A1-A24E8AA7D76A}" type="pres">
      <dgm:prSet presAssocID="{46BA5418-ABC6-4564-8557-60BA377D7E32}" presName="hierRoot2" presStyleCnt="0">
        <dgm:presLayoutVars>
          <dgm:hierBranch val="init"/>
        </dgm:presLayoutVars>
      </dgm:prSet>
      <dgm:spPr/>
    </dgm:pt>
    <dgm:pt modelId="{4CF74350-936A-48A8-A1F0-45CBF9AF0BF6}" type="pres">
      <dgm:prSet presAssocID="{46BA5418-ABC6-4564-8557-60BA377D7E32}" presName="rootComposite" presStyleCnt="0"/>
      <dgm:spPr/>
    </dgm:pt>
    <dgm:pt modelId="{8B644554-BEC8-4C24-B5E4-6E852E107C19}" type="pres">
      <dgm:prSet presAssocID="{46BA5418-ABC6-4564-8557-60BA377D7E32}" presName="rootText" presStyleLbl="node3" presStyleIdx="2" presStyleCnt="4" custLinFactX="89497" custLinFactNeighborX="100000" custLinFactNeighborY="-15874">
        <dgm:presLayoutVars>
          <dgm:chPref val="3"/>
        </dgm:presLayoutVars>
      </dgm:prSet>
      <dgm:spPr/>
    </dgm:pt>
    <dgm:pt modelId="{64B4EAA6-AD8E-4D3C-BA6F-FC8039DABF6B}" type="pres">
      <dgm:prSet presAssocID="{46BA5418-ABC6-4564-8557-60BA377D7E32}" presName="rootConnector" presStyleLbl="node3" presStyleIdx="2" presStyleCnt="4"/>
      <dgm:spPr/>
    </dgm:pt>
    <dgm:pt modelId="{6420C1BA-6076-4F49-8C0F-76F9CDDD9508}" type="pres">
      <dgm:prSet presAssocID="{46BA5418-ABC6-4564-8557-60BA377D7E32}" presName="hierChild4" presStyleCnt="0"/>
      <dgm:spPr/>
    </dgm:pt>
    <dgm:pt modelId="{0FF2A26B-C1EF-4E45-AAB6-8F4B51476379}" type="pres">
      <dgm:prSet presAssocID="{46BA5418-ABC6-4564-8557-60BA377D7E32}" presName="hierChild5" presStyleCnt="0"/>
      <dgm:spPr/>
    </dgm:pt>
    <dgm:pt modelId="{E5E01651-4D82-4909-97B9-E76F860E880D}" type="pres">
      <dgm:prSet presAssocID="{5EC68124-482D-44C0-970A-A3D0B2B388E9}" presName="Name37" presStyleLbl="parChTrans1D3" presStyleIdx="3" presStyleCnt="4"/>
      <dgm:spPr/>
    </dgm:pt>
    <dgm:pt modelId="{F90ED754-08AF-4D84-AD23-F14E9B6BBF06}" type="pres">
      <dgm:prSet presAssocID="{C5E03348-268C-48E9-95F6-6B0F1229CC0D}" presName="hierRoot2" presStyleCnt="0">
        <dgm:presLayoutVars>
          <dgm:hierBranch val="init"/>
        </dgm:presLayoutVars>
      </dgm:prSet>
      <dgm:spPr/>
    </dgm:pt>
    <dgm:pt modelId="{2A86AED1-7BCD-4577-8144-FF2308873B14}" type="pres">
      <dgm:prSet presAssocID="{C5E03348-268C-48E9-95F6-6B0F1229CC0D}" presName="rootComposite" presStyleCnt="0"/>
      <dgm:spPr/>
    </dgm:pt>
    <dgm:pt modelId="{86B10D2A-46D0-4E7D-A8CB-4541318C9BAF}" type="pres">
      <dgm:prSet presAssocID="{C5E03348-268C-48E9-95F6-6B0F1229CC0D}" presName="rootText" presStyleLbl="node3" presStyleIdx="3" presStyleCnt="4" custLinFactY="-36914" custLinFactNeighborX="-48615" custLinFactNeighborY="-100000">
        <dgm:presLayoutVars>
          <dgm:chPref val="3"/>
        </dgm:presLayoutVars>
      </dgm:prSet>
      <dgm:spPr/>
    </dgm:pt>
    <dgm:pt modelId="{DE6CDB6E-17FC-44CD-91F7-F16D1003A5F1}" type="pres">
      <dgm:prSet presAssocID="{C5E03348-268C-48E9-95F6-6B0F1229CC0D}" presName="rootConnector" presStyleLbl="node3" presStyleIdx="3" presStyleCnt="4"/>
      <dgm:spPr/>
    </dgm:pt>
    <dgm:pt modelId="{54077146-AADE-4412-B227-31F078232412}" type="pres">
      <dgm:prSet presAssocID="{C5E03348-268C-48E9-95F6-6B0F1229CC0D}" presName="hierChild4" presStyleCnt="0"/>
      <dgm:spPr/>
    </dgm:pt>
    <dgm:pt modelId="{1DFDDFB8-AB01-4E3F-9A11-F604470704AF}" type="pres">
      <dgm:prSet presAssocID="{C5E03348-268C-48E9-95F6-6B0F1229CC0D}" presName="hierChild5" presStyleCnt="0"/>
      <dgm:spPr/>
    </dgm:pt>
    <dgm:pt modelId="{1E3C7211-C2C5-460C-8742-A32DAB269A5F}" type="pres">
      <dgm:prSet presAssocID="{81D03105-1240-4710-BC13-0C87925A99E6}" presName="hierChild5" presStyleCnt="0"/>
      <dgm:spPr/>
    </dgm:pt>
    <dgm:pt modelId="{29FDDBB4-B969-484B-8113-69D23AE38418}" type="pres">
      <dgm:prSet presAssocID="{FBA7CDC9-B702-4241-BE04-010A79F9AD1A}" presName="hierChild3" presStyleCnt="0"/>
      <dgm:spPr/>
    </dgm:pt>
  </dgm:ptLst>
  <dgm:cxnLst>
    <dgm:cxn modelId="{0B784300-C8A2-4B89-A07D-321DDDDB35E1}" type="presOf" srcId="{46BA5418-ABC6-4564-8557-60BA377D7E32}" destId="{8B644554-BEC8-4C24-B5E4-6E852E107C19}" srcOrd="0" destOrd="0" presId="urn:microsoft.com/office/officeart/2005/8/layout/orgChart1"/>
    <dgm:cxn modelId="{511E360C-6BC5-4EA9-9DB3-242EF42780D5}" type="presOf" srcId="{46BA5418-ABC6-4564-8557-60BA377D7E32}" destId="{64B4EAA6-AD8E-4D3C-BA6F-FC8039DABF6B}" srcOrd="1" destOrd="0" presId="urn:microsoft.com/office/officeart/2005/8/layout/orgChart1"/>
    <dgm:cxn modelId="{D86FBE0C-B03B-4FDA-AA3B-3BDD16C3F452}" type="presOf" srcId="{81D03105-1240-4710-BC13-0C87925A99E6}" destId="{239229A1-8011-48EE-A698-FB2BF6A853E3}" srcOrd="1" destOrd="0" presId="urn:microsoft.com/office/officeart/2005/8/layout/orgChart1"/>
    <dgm:cxn modelId="{11FFF620-1610-4FB4-8CDF-8F2834FE6CD1}" type="presOf" srcId="{FBA7CDC9-B702-4241-BE04-010A79F9AD1A}" destId="{1E37A74D-2E12-414B-BC0F-508944A85364}" srcOrd="0" destOrd="0" presId="urn:microsoft.com/office/officeart/2005/8/layout/orgChart1"/>
    <dgm:cxn modelId="{C3ED2121-1BEF-4A11-9724-9F2A037462CA}" type="presOf" srcId="{FBA7CDC9-B702-4241-BE04-010A79F9AD1A}" destId="{EF6AD34A-C46B-4E24-ABAF-54F80ABF1CAE}" srcOrd="1" destOrd="0" presId="urn:microsoft.com/office/officeart/2005/8/layout/orgChart1"/>
    <dgm:cxn modelId="{627AAD2D-E64E-4EA8-8066-647A00B1B210}" type="presOf" srcId="{7AA55A05-DC0B-46E3-96AE-E19AB798ACE6}" destId="{EA89EDBF-C333-49F9-BD38-6BB17740C099}" srcOrd="1" destOrd="0" presId="urn:microsoft.com/office/officeart/2005/8/layout/orgChart1"/>
    <dgm:cxn modelId="{C31DA936-31E7-4D15-B6E4-A138E30AF3A7}" type="presOf" srcId="{962E8BFD-F9FE-4023-88FE-BB9A425DD68F}" destId="{25294E10-029F-4197-9981-33A0BE369507}" srcOrd="0" destOrd="0" presId="urn:microsoft.com/office/officeart/2005/8/layout/orgChart1"/>
    <dgm:cxn modelId="{B3D8E03C-8549-40D7-BA16-8BB3FA167874}" type="presOf" srcId="{F73FDA0B-0B39-43CA-B54C-8F9CC40A264F}" destId="{4CA5F06F-6339-4CDB-B2AE-C32166202CC4}" srcOrd="0" destOrd="0" presId="urn:microsoft.com/office/officeart/2005/8/layout/orgChart1"/>
    <dgm:cxn modelId="{FE258941-22BA-40B1-BCFB-7303BE07098F}" type="presOf" srcId="{EDC85CFE-E4EE-47E9-845D-6645C06C1FE3}" destId="{D4992E50-1553-432A-988A-F6AE2D95E6E7}" srcOrd="1" destOrd="0" presId="urn:microsoft.com/office/officeart/2005/8/layout/orgChart1"/>
    <dgm:cxn modelId="{8D5C7742-79EA-4F34-906C-A68101347FD3}" type="presOf" srcId="{81D03105-1240-4710-BC13-0C87925A99E6}" destId="{2FC56EC3-6426-4089-9CA2-2EE6B11D7B3B}" srcOrd="0" destOrd="0" presId="urn:microsoft.com/office/officeart/2005/8/layout/orgChart1"/>
    <dgm:cxn modelId="{EDEDD262-B5AA-43B8-A074-914A9EBF84B1}" type="presOf" srcId="{5EC68124-482D-44C0-970A-A3D0B2B388E9}" destId="{E5E01651-4D82-4909-97B9-E76F860E880D}" srcOrd="0" destOrd="0" presId="urn:microsoft.com/office/officeart/2005/8/layout/orgChart1"/>
    <dgm:cxn modelId="{91FA364C-2CD8-437E-941C-A8240EA63FB8}" type="presOf" srcId="{635F85D9-03A6-42F7-A6CA-2DCBD4B9C73A}" destId="{F89BAE1D-2252-48A0-B2C7-8115C2CB04A6}" srcOrd="0" destOrd="0" presId="urn:microsoft.com/office/officeart/2005/8/layout/orgChart1"/>
    <dgm:cxn modelId="{9AD6FA51-AE7C-4486-8F14-F3470361A668}" srcId="{7AA55A05-DC0B-46E3-96AE-E19AB798ACE6}" destId="{F73FDA0B-0B39-43CA-B54C-8F9CC40A264F}" srcOrd="0" destOrd="0" parTransId="{1496ACFB-1334-479B-8AEF-007726A4C99D}" sibTransId="{96483D19-E73A-4BA3-A977-1D28CCDA4B26}"/>
    <dgm:cxn modelId="{E62D577E-DE39-41A0-8746-901D2236CC21}" srcId="{81D03105-1240-4710-BC13-0C87925A99E6}" destId="{46BA5418-ABC6-4564-8557-60BA377D7E32}" srcOrd="0" destOrd="0" parTransId="{ECBA8CDF-A8AF-4D53-BA72-AFD8E2D9F774}" sibTransId="{E1BC22EA-4B3A-4AA6-8709-AD1FA1F2CF8D}"/>
    <dgm:cxn modelId="{B2DB9185-9175-447B-88FA-96CA5E2A3327}" type="presOf" srcId="{7AA55A05-DC0B-46E3-96AE-E19AB798ACE6}" destId="{EC091010-D737-4B96-B27C-649D79D86B43}" srcOrd="0" destOrd="0" presId="urn:microsoft.com/office/officeart/2005/8/layout/orgChart1"/>
    <dgm:cxn modelId="{3F4EC896-B875-4C03-A662-3FD1D100A502}" type="presOf" srcId="{C5E03348-268C-48E9-95F6-6B0F1229CC0D}" destId="{86B10D2A-46D0-4E7D-A8CB-4541318C9BAF}" srcOrd="0" destOrd="0" presId="urn:microsoft.com/office/officeart/2005/8/layout/orgChart1"/>
    <dgm:cxn modelId="{DA41F396-4F3E-43B9-98A2-0ABF6BDC89ED}" srcId="{7AA55A05-DC0B-46E3-96AE-E19AB798ACE6}" destId="{EDC85CFE-E4EE-47E9-845D-6645C06C1FE3}" srcOrd="1" destOrd="0" parTransId="{3FE1F5F6-FC08-4980-AF6B-8CDFA4433C2F}" sibTransId="{44B3AB95-5E6D-4447-B402-E569014DC84B}"/>
    <dgm:cxn modelId="{F1A849AF-21BC-4D20-9A2D-A6DA448D98E0}" srcId="{FBA7CDC9-B702-4241-BE04-010A79F9AD1A}" destId="{7AA55A05-DC0B-46E3-96AE-E19AB798ACE6}" srcOrd="0" destOrd="0" parTransId="{962E8BFD-F9FE-4023-88FE-BB9A425DD68F}" sibTransId="{569A2859-DD50-48C7-82B2-AFEC32C6B9C1}"/>
    <dgm:cxn modelId="{67F124B9-6D70-4B2E-9CED-26427E83CCF8}" type="presOf" srcId="{F73FDA0B-0B39-43CA-B54C-8F9CC40A264F}" destId="{6474F240-9151-43C4-8B2C-7F84C62DF54E}" srcOrd="1" destOrd="0" presId="urn:microsoft.com/office/officeart/2005/8/layout/orgChart1"/>
    <dgm:cxn modelId="{A747D7CA-4E54-4A91-BD07-E793D12A9ABC}" type="presOf" srcId="{C5E03348-268C-48E9-95F6-6B0F1229CC0D}" destId="{DE6CDB6E-17FC-44CD-91F7-F16D1003A5F1}" srcOrd="1" destOrd="0" presId="urn:microsoft.com/office/officeart/2005/8/layout/orgChart1"/>
    <dgm:cxn modelId="{0CBBA4CC-1A88-4D3D-A6D2-BCFF801795D4}" type="presOf" srcId="{1496ACFB-1334-479B-8AEF-007726A4C99D}" destId="{DFA38D78-3C61-4FAD-832B-294162C44285}" srcOrd="0" destOrd="0" presId="urn:microsoft.com/office/officeart/2005/8/layout/orgChart1"/>
    <dgm:cxn modelId="{B6D850CD-77AB-4DE1-8DDE-8B43379D053E}" srcId="{81D03105-1240-4710-BC13-0C87925A99E6}" destId="{C5E03348-268C-48E9-95F6-6B0F1229CC0D}" srcOrd="1" destOrd="0" parTransId="{5EC68124-482D-44C0-970A-A3D0B2B388E9}" sibTransId="{C65A4E91-E14C-4DF3-9DA0-7A589596475E}"/>
    <dgm:cxn modelId="{E9A7B1DB-70C4-4029-AEAE-ADC8FB93CC66}" type="presOf" srcId="{9278686C-B12C-42E9-8CB0-0338F357D2E2}" destId="{13EA6685-6614-4E4A-B1CB-0854DE227047}" srcOrd="0" destOrd="0" presId="urn:microsoft.com/office/officeart/2005/8/layout/orgChart1"/>
    <dgm:cxn modelId="{486CDBDE-FEE8-4FFD-9D13-D13F0A2F0647}" srcId="{FBA7CDC9-B702-4241-BE04-010A79F9AD1A}" destId="{81D03105-1240-4710-BC13-0C87925A99E6}" srcOrd="1" destOrd="0" parTransId="{635F85D9-03A6-42F7-A6CA-2DCBD4B9C73A}" sibTransId="{09CB106F-AD92-4836-A2FF-DB6912F757C8}"/>
    <dgm:cxn modelId="{12FDF0E3-03FB-41A0-99E2-228B40F6FA26}" type="presOf" srcId="{ECBA8CDF-A8AF-4D53-BA72-AFD8E2D9F774}" destId="{9874C830-5746-4153-A749-6169BD4581A9}" srcOrd="0" destOrd="0" presId="urn:microsoft.com/office/officeart/2005/8/layout/orgChart1"/>
    <dgm:cxn modelId="{9D0A21E5-E126-4C52-A042-CA992BABB530}" type="presOf" srcId="{EDC85CFE-E4EE-47E9-845D-6645C06C1FE3}" destId="{9AC1C10F-9648-46FC-816E-3EBCB4004B1F}" srcOrd="0" destOrd="0" presId="urn:microsoft.com/office/officeart/2005/8/layout/orgChart1"/>
    <dgm:cxn modelId="{BC6322E7-7B1E-48CB-AAB0-C4C914200EE4}" srcId="{9278686C-B12C-42E9-8CB0-0338F357D2E2}" destId="{FBA7CDC9-B702-4241-BE04-010A79F9AD1A}" srcOrd="0" destOrd="0" parTransId="{3AC1770F-2D13-4DDD-88D7-6994E01869FB}" sibTransId="{832BAAA7-0564-4F4B-BE38-CCEF25AF0623}"/>
    <dgm:cxn modelId="{4A6657FC-234C-475E-803C-2A3FF6399E72}" type="presOf" srcId="{3FE1F5F6-FC08-4980-AF6B-8CDFA4433C2F}" destId="{30F71D97-57D3-480F-9105-A0AD1BC4CAA3}" srcOrd="0" destOrd="0" presId="urn:microsoft.com/office/officeart/2005/8/layout/orgChart1"/>
    <dgm:cxn modelId="{3F695255-055B-4987-916F-068109933D42}" type="presParOf" srcId="{13EA6685-6614-4E4A-B1CB-0854DE227047}" destId="{08AA4AB1-47A8-42D6-9A12-3E6167CD4B45}" srcOrd="0" destOrd="0" presId="urn:microsoft.com/office/officeart/2005/8/layout/orgChart1"/>
    <dgm:cxn modelId="{AFB1192D-0271-44F8-ACCD-D3BFD3CC0C02}" type="presParOf" srcId="{08AA4AB1-47A8-42D6-9A12-3E6167CD4B45}" destId="{DD9E7418-39F4-49BA-B829-97D48C885C2C}" srcOrd="0" destOrd="0" presId="urn:microsoft.com/office/officeart/2005/8/layout/orgChart1"/>
    <dgm:cxn modelId="{1E38C8D8-DADC-47E9-8A2A-7B1D7B23A560}" type="presParOf" srcId="{DD9E7418-39F4-49BA-B829-97D48C885C2C}" destId="{1E37A74D-2E12-414B-BC0F-508944A85364}" srcOrd="0" destOrd="0" presId="urn:microsoft.com/office/officeart/2005/8/layout/orgChart1"/>
    <dgm:cxn modelId="{81DF23F7-AC6C-4657-B4B9-7CAA6AE74AEF}" type="presParOf" srcId="{DD9E7418-39F4-49BA-B829-97D48C885C2C}" destId="{EF6AD34A-C46B-4E24-ABAF-54F80ABF1CAE}" srcOrd="1" destOrd="0" presId="urn:microsoft.com/office/officeart/2005/8/layout/orgChart1"/>
    <dgm:cxn modelId="{6C93FF57-CFF0-49E3-B377-E698069640B9}" type="presParOf" srcId="{08AA4AB1-47A8-42D6-9A12-3E6167CD4B45}" destId="{3E2AF219-F988-4BAF-8112-44607F4BA8D9}" srcOrd="1" destOrd="0" presId="urn:microsoft.com/office/officeart/2005/8/layout/orgChart1"/>
    <dgm:cxn modelId="{7F098538-5D40-4E32-92E8-CF9AC59CDBC9}" type="presParOf" srcId="{3E2AF219-F988-4BAF-8112-44607F4BA8D9}" destId="{25294E10-029F-4197-9981-33A0BE369507}" srcOrd="0" destOrd="0" presId="urn:microsoft.com/office/officeart/2005/8/layout/orgChart1"/>
    <dgm:cxn modelId="{1C6416B2-07AD-4605-9BE3-D28CE9A8F0D5}" type="presParOf" srcId="{3E2AF219-F988-4BAF-8112-44607F4BA8D9}" destId="{2E503289-D9F8-4B08-B8E6-AF943757FC46}" srcOrd="1" destOrd="0" presId="urn:microsoft.com/office/officeart/2005/8/layout/orgChart1"/>
    <dgm:cxn modelId="{F9FA2E24-BA54-4A25-8B5C-9DE0BA41A83E}" type="presParOf" srcId="{2E503289-D9F8-4B08-B8E6-AF943757FC46}" destId="{3439A0D8-A880-49BF-A7B1-2B20D81AF78A}" srcOrd="0" destOrd="0" presId="urn:microsoft.com/office/officeart/2005/8/layout/orgChart1"/>
    <dgm:cxn modelId="{99BDA45B-F00E-4B9B-9175-AC5165F53569}" type="presParOf" srcId="{3439A0D8-A880-49BF-A7B1-2B20D81AF78A}" destId="{EC091010-D737-4B96-B27C-649D79D86B43}" srcOrd="0" destOrd="0" presId="urn:microsoft.com/office/officeart/2005/8/layout/orgChart1"/>
    <dgm:cxn modelId="{B81CA41F-E31E-4C7E-AFE3-65EC3F885C80}" type="presParOf" srcId="{3439A0D8-A880-49BF-A7B1-2B20D81AF78A}" destId="{EA89EDBF-C333-49F9-BD38-6BB17740C099}" srcOrd="1" destOrd="0" presId="urn:microsoft.com/office/officeart/2005/8/layout/orgChart1"/>
    <dgm:cxn modelId="{411A04AB-0A19-4801-BEC1-2B470FFE1D8F}" type="presParOf" srcId="{2E503289-D9F8-4B08-B8E6-AF943757FC46}" destId="{FFCCD676-E15E-4CBA-8FF9-36E2F44CE060}" srcOrd="1" destOrd="0" presId="urn:microsoft.com/office/officeart/2005/8/layout/orgChart1"/>
    <dgm:cxn modelId="{4829A084-E5B2-49BB-ACD9-1959638F4282}" type="presParOf" srcId="{FFCCD676-E15E-4CBA-8FF9-36E2F44CE060}" destId="{DFA38D78-3C61-4FAD-832B-294162C44285}" srcOrd="0" destOrd="0" presId="urn:microsoft.com/office/officeart/2005/8/layout/orgChart1"/>
    <dgm:cxn modelId="{2BBC7CE2-DC65-433B-AE9F-8FB08DF23D01}" type="presParOf" srcId="{FFCCD676-E15E-4CBA-8FF9-36E2F44CE060}" destId="{4FEA9A10-C08B-4AB5-8984-66E102097ACA}" srcOrd="1" destOrd="0" presId="urn:microsoft.com/office/officeart/2005/8/layout/orgChart1"/>
    <dgm:cxn modelId="{79BAEB96-1C45-4CCF-97B3-943EE8FE5A5E}" type="presParOf" srcId="{4FEA9A10-C08B-4AB5-8984-66E102097ACA}" destId="{2B85C582-FD6F-4B1C-8DA9-D816A892C571}" srcOrd="0" destOrd="0" presId="urn:microsoft.com/office/officeart/2005/8/layout/orgChart1"/>
    <dgm:cxn modelId="{52300F34-DDD6-45E8-B3B5-AB98FC755838}" type="presParOf" srcId="{2B85C582-FD6F-4B1C-8DA9-D816A892C571}" destId="{4CA5F06F-6339-4CDB-B2AE-C32166202CC4}" srcOrd="0" destOrd="0" presId="urn:microsoft.com/office/officeart/2005/8/layout/orgChart1"/>
    <dgm:cxn modelId="{8866FA88-8416-4238-A193-ED458213ABE3}" type="presParOf" srcId="{2B85C582-FD6F-4B1C-8DA9-D816A892C571}" destId="{6474F240-9151-43C4-8B2C-7F84C62DF54E}" srcOrd="1" destOrd="0" presId="urn:microsoft.com/office/officeart/2005/8/layout/orgChart1"/>
    <dgm:cxn modelId="{7453AD47-7CC3-4633-83E3-E42807D8127A}" type="presParOf" srcId="{4FEA9A10-C08B-4AB5-8984-66E102097ACA}" destId="{7964CB54-F7D4-4B64-AC9C-621863FDF839}" srcOrd="1" destOrd="0" presId="urn:microsoft.com/office/officeart/2005/8/layout/orgChart1"/>
    <dgm:cxn modelId="{F6967761-C693-448F-8E53-CE500150FDCB}" type="presParOf" srcId="{4FEA9A10-C08B-4AB5-8984-66E102097ACA}" destId="{863A3E3F-D0C4-4BD0-9EA0-3B02F9D0C487}" srcOrd="2" destOrd="0" presId="urn:microsoft.com/office/officeart/2005/8/layout/orgChart1"/>
    <dgm:cxn modelId="{EEAB5312-9D92-4F21-8226-7CDEB9C4001D}" type="presParOf" srcId="{FFCCD676-E15E-4CBA-8FF9-36E2F44CE060}" destId="{30F71D97-57D3-480F-9105-A0AD1BC4CAA3}" srcOrd="2" destOrd="0" presId="urn:microsoft.com/office/officeart/2005/8/layout/orgChart1"/>
    <dgm:cxn modelId="{FD295FA4-A2E8-4AA1-BEC1-9824A960112A}" type="presParOf" srcId="{FFCCD676-E15E-4CBA-8FF9-36E2F44CE060}" destId="{89B4F405-C2C7-485D-A494-34E90A12A9C9}" srcOrd="3" destOrd="0" presId="urn:microsoft.com/office/officeart/2005/8/layout/orgChart1"/>
    <dgm:cxn modelId="{A65156F4-361A-4FC6-B80C-6E85C7F77AC9}" type="presParOf" srcId="{89B4F405-C2C7-485D-A494-34E90A12A9C9}" destId="{AD80533C-18C5-473F-A273-27FBBA16ED4F}" srcOrd="0" destOrd="0" presId="urn:microsoft.com/office/officeart/2005/8/layout/orgChart1"/>
    <dgm:cxn modelId="{9BCA70DD-EE46-4452-9677-809E0B63E1AC}" type="presParOf" srcId="{AD80533C-18C5-473F-A273-27FBBA16ED4F}" destId="{9AC1C10F-9648-46FC-816E-3EBCB4004B1F}" srcOrd="0" destOrd="0" presId="urn:microsoft.com/office/officeart/2005/8/layout/orgChart1"/>
    <dgm:cxn modelId="{450B8B12-7D3A-44BA-B4F6-689639587841}" type="presParOf" srcId="{AD80533C-18C5-473F-A273-27FBBA16ED4F}" destId="{D4992E50-1553-432A-988A-F6AE2D95E6E7}" srcOrd="1" destOrd="0" presId="urn:microsoft.com/office/officeart/2005/8/layout/orgChart1"/>
    <dgm:cxn modelId="{4FE7AAEC-23F5-4F49-9A73-61E990545597}" type="presParOf" srcId="{89B4F405-C2C7-485D-A494-34E90A12A9C9}" destId="{DE8C1A49-DFE9-4828-B76A-6FF94A840F21}" srcOrd="1" destOrd="0" presId="urn:microsoft.com/office/officeart/2005/8/layout/orgChart1"/>
    <dgm:cxn modelId="{A6458C83-FCDE-43D0-8CE9-7F03D907D586}" type="presParOf" srcId="{89B4F405-C2C7-485D-A494-34E90A12A9C9}" destId="{AC3AAAB5-81CE-45A8-B32F-D168B49EDA5A}" srcOrd="2" destOrd="0" presId="urn:microsoft.com/office/officeart/2005/8/layout/orgChart1"/>
    <dgm:cxn modelId="{9BDA9734-507F-420D-AE03-9EF6522E8122}" type="presParOf" srcId="{2E503289-D9F8-4B08-B8E6-AF943757FC46}" destId="{F55B6C1D-1934-42CA-AF7A-6406C6DF6A94}" srcOrd="2" destOrd="0" presId="urn:microsoft.com/office/officeart/2005/8/layout/orgChart1"/>
    <dgm:cxn modelId="{E0F74473-0B32-45A8-A139-018EC96BB5E4}" type="presParOf" srcId="{3E2AF219-F988-4BAF-8112-44607F4BA8D9}" destId="{F89BAE1D-2252-48A0-B2C7-8115C2CB04A6}" srcOrd="2" destOrd="0" presId="urn:microsoft.com/office/officeart/2005/8/layout/orgChart1"/>
    <dgm:cxn modelId="{BFCE678F-9AED-4591-9EDF-FB2EBA33DDD0}" type="presParOf" srcId="{3E2AF219-F988-4BAF-8112-44607F4BA8D9}" destId="{E2D9E48A-EC7E-497F-8B4A-410604ECDF1B}" srcOrd="3" destOrd="0" presId="urn:microsoft.com/office/officeart/2005/8/layout/orgChart1"/>
    <dgm:cxn modelId="{1EC5CCE5-2BC5-4EE1-819D-EACAF3D563A3}" type="presParOf" srcId="{E2D9E48A-EC7E-497F-8B4A-410604ECDF1B}" destId="{DDB95486-B317-4877-8292-AB0BE959BCF9}" srcOrd="0" destOrd="0" presId="urn:microsoft.com/office/officeart/2005/8/layout/orgChart1"/>
    <dgm:cxn modelId="{B318582C-EB9E-449E-8AD8-E8A388F0A27D}" type="presParOf" srcId="{DDB95486-B317-4877-8292-AB0BE959BCF9}" destId="{2FC56EC3-6426-4089-9CA2-2EE6B11D7B3B}" srcOrd="0" destOrd="0" presId="urn:microsoft.com/office/officeart/2005/8/layout/orgChart1"/>
    <dgm:cxn modelId="{7B58A480-577B-4A58-949C-A8C287004990}" type="presParOf" srcId="{DDB95486-B317-4877-8292-AB0BE959BCF9}" destId="{239229A1-8011-48EE-A698-FB2BF6A853E3}" srcOrd="1" destOrd="0" presId="urn:microsoft.com/office/officeart/2005/8/layout/orgChart1"/>
    <dgm:cxn modelId="{4ED3C0F9-FE2B-4201-B24D-130DBD2BC4B8}" type="presParOf" srcId="{E2D9E48A-EC7E-497F-8B4A-410604ECDF1B}" destId="{C043E11A-B07A-4A1D-8FB3-D6DDC72D2A66}" srcOrd="1" destOrd="0" presId="urn:microsoft.com/office/officeart/2005/8/layout/orgChart1"/>
    <dgm:cxn modelId="{65987194-6FBC-4195-91AF-DC3A64E1FB86}" type="presParOf" srcId="{C043E11A-B07A-4A1D-8FB3-D6DDC72D2A66}" destId="{9874C830-5746-4153-A749-6169BD4581A9}" srcOrd="0" destOrd="0" presId="urn:microsoft.com/office/officeart/2005/8/layout/orgChart1"/>
    <dgm:cxn modelId="{CE35585D-9D5A-4E8E-9CBE-18AB85F31A03}" type="presParOf" srcId="{C043E11A-B07A-4A1D-8FB3-D6DDC72D2A66}" destId="{C93AFED7-05A9-405C-85A1-A24E8AA7D76A}" srcOrd="1" destOrd="0" presId="urn:microsoft.com/office/officeart/2005/8/layout/orgChart1"/>
    <dgm:cxn modelId="{1EB7C13C-4531-44F7-A2DE-BF5441E8328B}" type="presParOf" srcId="{C93AFED7-05A9-405C-85A1-A24E8AA7D76A}" destId="{4CF74350-936A-48A8-A1F0-45CBF9AF0BF6}" srcOrd="0" destOrd="0" presId="urn:microsoft.com/office/officeart/2005/8/layout/orgChart1"/>
    <dgm:cxn modelId="{7DEB93D9-FE44-4652-B9C9-FC05818813C2}" type="presParOf" srcId="{4CF74350-936A-48A8-A1F0-45CBF9AF0BF6}" destId="{8B644554-BEC8-4C24-B5E4-6E852E107C19}" srcOrd="0" destOrd="0" presId="urn:microsoft.com/office/officeart/2005/8/layout/orgChart1"/>
    <dgm:cxn modelId="{72F88A95-0871-479C-BB2C-D3C49D1AA988}" type="presParOf" srcId="{4CF74350-936A-48A8-A1F0-45CBF9AF0BF6}" destId="{64B4EAA6-AD8E-4D3C-BA6F-FC8039DABF6B}" srcOrd="1" destOrd="0" presId="urn:microsoft.com/office/officeart/2005/8/layout/orgChart1"/>
    <dgm:cxn modelId="{D05FEA7D-42A1-49CB-A65C-53572E4FA8D6}" type="presParOf" srcId="{C93AFED7-05A9-405C-85A1-A24E8AA7D76A}" destId="{6420C1BA-6076-4F49-8C0F-76F9CDDD9508}" srcOrd="1" destOrd="0" presId="urn:microsoft.com/office/officeart/2005/8/layout/orgChart1"/>
    <dgm:cxn modelId="{E1FDD1B8-EE44-429C-8178-11D16556B419}" type="presParOf" srcId="{C93AFED7-05A9-405C-85A1-A24E8AA7D76A}" destId="{0FF2A26B-C1EF-4E45-AAB6-8F4B51476379}" srcOrd="2" destOrd="0" presId="urn:microsoft.com/office/officeart/2005/8/layout/orgChart1"/>
    <dgm:cxn modelId="{ECD41A52-0316-4843-B3A7-45EC60B01D3F}" type="presParOf" srcId="{C043E11A-B07A-4A1D-8FB3-D6DDC72D2A66}" destId="{E5E01651-4D82-4909-97B9-E76F860E880D}" srcOrd="2" destOrd="0" presId="urn:microsoft.com/office/officeart/2005/8/layout/orgChart1"/>
    <dgm:cxn modelId="{1199CEDE-05D2-474F-AA35-E4205622F4A0}" type="presParOf" srcId="{C043E11A-B07A-4A1D-8FB3-D6DDC72D2A66}" destId="{F90ED754-08AF-4D84-AD23-F14E9B6BBF06}" srcOrd="3" destOrd="0" presId="urn:microsoft.com/office/officeart/2005/8/layout/orgChart1"/>
    <dgm:cxn modelId="{291502B9-BBB1-4FC2-995E-6EC9D8DE9389}" type="presParOf" srcId="{F90ED754-08AF-4D84-AD23-F14E9B6BBF06}" destId="{2A86AED1-7BCD-4577-8144-FF2308873B14}" srcOrd="0" destOrd="0" presId="urn:microsoft.com/office/officeart/2005/8/layout/orgChart1"/>
    <dgm:cxn modelId="{4F8B2775-F667-479E-8336-8B1E14EBC9E3}" type="presParOf" srcId="{2A86AED1-7BCD-4577-8144-FF2308873B14}" destId="{86B10D2A-46D0-4E7D-A8CB-4541318C9BAF}" srcOrd="0" destOrd="0" presId="urn:microsoft.com/office/officeart/2005/8/layout/orgChart1"/>
    <dgm:cxn modelId="{8A073874-4C16-4BE8-9F87-27B6DCA166F8}" type="presParOf" srcId="{2A86AED1-7BCD-4577-8144-FF2308873B14}" destId="{DE6CDB6E-17FC-44CD-91F7-F16D1003A5F1}" srcOrd="1" destOrd="0" presId="urn:microsoft.com/office/officeart/2005/8/layout/orgChart1"/>
    <dgm:cxn modelId="{73F10C76-0F53-4E76-8DC9-5120D19CC056}" type="presParOf" srcId="{F90ED754-08AF-4D84-AD23-F14E9B6BBF06}" destId="{54077146-AADE-4412-B227-31F078232412}" srcOrd="1" destOrd="0" presId="urn:microsoft.com/office/officeart/2005/8/layout/orgChart1"/>
    <dgm:cxn modelId="{4A0542A1-25C6-45CA-8E0C-926FA2D57F5B}" type="presParOf" srcId="{F90ED754-08AF-4D84-AD23-F14E9B6BBF06}" destId="{1DFDDFB8-AB01-4E3F-9A11-F604470704AF}" srcOrd="2" destOrd="0" presId="urn:microsoft.com/office/officeart/2005/8/layout/orgChart1"/>
    <dgm:cxn modelId="{1F3AD1C1-C70E-4818-BFF4-23D76B76FE63}" type="presParOf" srcId="{E2D9E48A-EC7E-497F-8B4A-410604ECDF1B}" destId="{1E3C7211-C2C5-460C-8742-A32DAB269A5F}" srcOrd="2" destOrd="0" presId="urn:microsoft.com/office/officeart/2005/8/layout/orgChart1"/>
    <dgm:cxn modelId="{B920054A-0470-422C-A963-4E11FAEA54CB}" type="presParOf" srcId="{08AA4AB1-47A8-42D6-9A12-3E6167CD4B45}" destId="{29FDDBB4-B969-484B-8113-69D23AE38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4B1DB4-C7B5-4FEB-9D47-50DD3FDF67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21DDC2-6ADB-41A7-805A-F87C96AFE25A}">
      <dgm:prSet phldrT="[Text]" custT="1"/>
      <dgm:spPr/>
      <dgm:t>
        <a:bodyPr/>
        <a:lstStyle/>
        <a:p>
          <a:r>
            <a:rPr lang="en-GB" sz="2400" b="1" dirty="0"/>
            <a:t>GIT</a:t>
          </a:r>
        </a:p>
      </dgm:t>
    </dgm:pt>
    <dgm:pt modelId="{9EBF691F-DEEE-42B2-B5D1-17850DE95E5B}" type="parTrans" cxnId="{32456857-CF95-42A0-8D4D-6BCA1AE3EE44}">
      <dgm:prSet/>
      <dgm:spPr/>
      <dgm:t>
        <a:bodyPr/>
        <a:lstStyle/>
        <a:p>
          <a:endParaRPr lang="en-GB"/>
        </a:p>
      </dgm:t>
    </dgm:pt>
    <dgm:pt modelId="{C731E5D6-AC1C-4324-9302-C225872BFCFD}" type="sibTrans" cxnId="{32456857-CF95-42A0-8D4D-6BCA1AE3EE44}">
      <dgm:prSet/>
      <dgm:spPr/>
      <dgm:t>
        <a:bodyPr/>
        <a:lstStyle/>
        <a:p>
          <a:endParaRPr lang="en-GB"/>
        </a:p>
      </dgm:t>
    </dgm:pt>
    <dgm:pt modelId="{C658CD19-F2F4-4EE5-AEA3-A4683249D1B3}">
      <dgm:prSet phldrT="[Text]" custT="1"/>
      <dgm:spPr/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RESPIRATORY</a:t>
          </a:r>
        </a:p>
      </dgm:t>
    </dgm:pt>
    <dgm:pt modelId="{030B5DE7-348A-4D09-9965-286B78ABE055}" type="parTrans" cxnId="{09EAF52C-4F6F-404F-AC53-83346527DAC2}">
      <dgm:prSet/>
      <dgm:spPr/>
      <dgm:t>
        <a:bodyPr/>
        <a:lstStyle/>
        <a:p>
          <a:endParaRPr lang="en-GB"/>
        </a:p>
      </dgm:t>
    </dgm:pt>
    <dgm:pt modelId="{C3FC0E8C-1BD8-459A-8482-CF2A3DF689BD}" type="sibTrans" cxnId="{09EAF52C-4F6F-404F-AC53-83346527DAC2}">
      <dgm:prSet/>
      <dgm:spPr/>
      <dgm:t>
        <a:bodyPr/>
        <a:lstStyle/>
        <a:p>
          <a:endParaRPr lang="en-GB"/>
        </a:p>
      </dgm:t>
    </dgm:pt>
    <dgm:pt modelId="{ADB838AD-7F9F-445C-B75A-AC2C4DF554B0}">
      <dgm:prSet phldrT="[Text]" custT="1"/>
      <dgm:spPr/>
      <dgm:t>
        <a:bodyPr/>
        <a:lstStyle/>
        <a:p>
          <a:r>
            <a:rPr lang="en-GB" sz="2400" b="1" dirty="0">
              <a:solidFill>
                <a:schemeClr val="tx1"/>
              </a:solidFill>
            </a:rPr>
            <a:t>HEART</a:t>
          </a:r>
        </a:p>
      </dgm:t>
    </dgm:pt>
    <dgm:pt modelId="{A15A6D4D-9D12-4D58-B982-6453AD414FB0}" type="parTrans" cxnId="{65CA165B-9290-4167-A8D6-E8A20014DD0C}">
      <dgm:prSet/>
      <dgm:spPr/>
      <dgm:t>
        <a:bodyPr/>
        <a:lstStyle/>
        <a:p>
          <a:endParaRPr lang="en-GB"/>
        </a:p>
      </dgm:t>
    </dgm:pt>
    <dgm:pt modelId="{F19D48B3-8465-428D-B414-789729291AE7}" type="sibTrans" cxnId="{65CA165B-9290-4167-A8D6-E8A20014DD0C}">
      <dgm:prSet/>
      <dgm:spPr/>
      <dgm:t>
        <a:bodyPr/>
        <a:lstStyle/>
        <a:p>
          <a:endParaRPr lang="en-GB"/>
        </a:p>
      </dgm:t>
    </dgm:pt>
    <dgm:pt modelId="{2973E054-6511-400E-B882-DA48DDB65F3F}">
      <dgm:prSet custT="1"/>
      <dgm:spPr/>
      <dgm:t>
        <a:bodyPr/>
        <a:lstStyle/>
        <a:p>
          <a:r>
            <a:rPr lang="en-GB" sz="2400" b="1" dirty="0"/>
            <a:t>CNS</a:t>
          </a:r>
        </a:p>
      </dgm:t>
    </dgm:pt>
    <dgm:pt modelId="{AC483522-9724-42F3-93D3-7AA2339A7565}" type="parTrans" cxnId="{F6AA3F86-553D-4C4A-8421-F5DF57F049A4}">
      <dgm:prSet/>
      <dgm:spPr/>
      <dgm:t>
        <a:bodyPr/>
        <a:lstStyle/>
        <a:p>
          <a:endParaRPr lang="en-GB"/>
        </a:p>
      </dgm:t>
    </dgm:pt>
    <dgm:pt modelId="{707D9DF1-C6D0-4AE6-8DBC-D666F5F0BD9E}" type="sibTrans" cxnId="{F6AA3F86-553D-4C4A-8421-F5DF57F049A4}">
      <dgm:prSet/>
      <dgm:spPr/>
      <dgm:t>
        <a:bodyPr/>
        <a:lstStyle/>
        <a:p>
          <a:endParaRPr lang="en-GB"/>
        </a:p>
      </dgm:t>
    </dgm:pt>
    <dgm:pt modelId="{6B1CF770-DDD5-492B-AE04-5101D3D25EF6}">
      <dgm:prSet/>
      <dgm:spPr/>
      <dgm:t>
        <a:bodyPr/>
        <a:lstStyle/>
        <a:p>
          <a:r>
            <a:rPr lang="en-GB" dirty="0"/>
            <a:t>ECG</a:t>
          </a:r>
        </a:p>
      </dgm:t>
    </dgm:pt>
    <dgm:pt modelId="{6B846375-5B55-445A-BE43-C5AD6105E4FC}" type="parTrans" cxnId="{615B8F3D-D1A0-4344-9B04-E15E4058F71E}">
      <dgm:prSet/>
      <dgm:spPr/>
      <dgm:t>
        <a:bodyPr/>
        <a:lstStyle/>
        <a:p>
          <a:endParaRPr lang="en-GB"/>
        </a:p>
      </dgm:t>
    </dgm:pt>
    <dgm:pt modelId="{38BD3176-10BA-4201-B2EC-6D906CC38224}" type="sibTrans" cxnId="{615B8F3D-D1A0-4344-9B04-E15E4058F71E}">
      <dgm:prSet/>
      <dgm:spPr/>
      <dgm:t>
        <a:bodyPr/>
        <a:lstStyle/>
        <a:p>
          <a:endParaRPr lang="en-GB"/>
        </a:p>
      </dgm:t>
    </dgm:pt>
    <dgm:pt modelId="{39E89779-CD6B-4C1A-83B7-0B48526E4FFE}">
      <dgm:prSet/>
      <dgm:spPr/>
      <dgm:t>
        <a:bodyPr/>
        <a:lstStyle/>
        <a:p>
          <a:r>
            <a:rPr lang="en-GB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X-RAY</a:t>
          </a:r>
        </a:p>
        <a:p>
          <a:r>
            <a:rPr lang="en-GB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BLOOD GASES</a:t>
          </a:r>
        </a:p>
      </dgm:t>
    </dgm:pt>
    <dgm:pt modelId="{1CCE02C8-C731-45AA-9633-C61F89F9460E}" type="parTrans" cxnId="{371D32BB-59D1-4655-A47E-0E9793B7026D}">
      <dgm:prSet/>
      <dgm:spPr/>
      <dgm:t>
        <a:bodyPr/>
        <a:lstStyle/>
        <a:p>
          <a:endParaRPr lang="en-GB"/>
        </a:p>
      </dgm:t>
    </dgm:pt>
    <dgm:pt modelId="{03C9EA0F-3F00-44BC-9FD2-2804BEC09E25}" type="sibTrans" cxnId="{371D32BB-59D1-4655-A47E-0E9793B7026D}">
      <dgm:prSet/>
      <dgm:spPr/>
      <dgm:t>
        <a:bodyPr/>
        <a:lstStyle/>
        <a:p>
          <a:endParaRPr lang="en-GB"/>
        </a:p>
      </dgm:t>
    </dgm:pt>
    <dgm:pt modelId="{6B5E7FC1-77DC-437B-80EE-FE0EEF3A8267}" type="pres">
      <dgm:prSet presAssocID="{A74B1DB4-C7B5-4FEB-9D47-50DD3FDF67EE}" presName="diagram" presStyleCnt="0">
        <dgm:presLayoutVars>
          <dgm:dir/>
          <dgm:resizeHandles val="exact"/>
        </dgm:presLayoutVars>
      </dgm:prSet>
      <dgm:spPr/>
    </dgm:pt>
    <dgm:pt modelId="{CA3FDBEF-6279-4CDD-A9BF-1D1937D8108F}" type="pres">
      <dgm:prSet presAssocID="{B421DDC2-6ADB-41A7-805A-F87C96AFE25A}" presName="node" presStyleLbl="node1" presStyleIdx="0" presStyleCnt="6" custScaleY="59874" custLinFactNeighborX="337" custLinFactNeighborY="-1294">
        <dgm:presLayoutVars>
          <dgm:bulletEnabled val="1"/>
        </dgm:presLayoutVars>
      </dgm:prSet>
      <dgm:spPr/>
    </dgm:pt>
    <dgm:pt modelId="{2D7D238D-3790-4F45-AE13-8C15F869AE69}" type="pres">
      <dgm:prSet presAssocID="{C731E5D6-AC1C-4324-9302-C225872BFCFD}" presName="sibTrans" presStyleCnt="0"/>
      <dgm:spPr/>
    </dgm:pt>
    <dgm:pt modelId="{788154EB-93D8-4788-B43C-68FADDC784BD}" type="pres">
      <dgm:prSet presAssocID="{6B1CF770-DDD5-492B-AE04-5101D3D25EF6}" presName="node" presStyleLbl="node1" presStyleIdx="1" presStyleCnt="6" custScaleY="51936" custLinFactY="1166" custLinFactNeighborX="6372" custLinFactNeighborY="100000">
        <dgm:presLayoutVars>
          <dgm:bulletEnabled val="1"/>
        </dgm:presLayoutVars>
      </dgm:prSet>
      <dgm:spPr>
        <a:prstGeom prst="homePlate">
          <a:avLst/>
        </a:prstGeom>
      </dgm:spPr>
    </dgm:pt>
    <dgm:pt modelId="{0D47417D-E1B6-42E5-8F85-A5EFE1C74934}" type="pres">
      <dgm:prSet presAssocID="{38BD3176-10BA-4201-B2EC-6D906CC38224}" presName="sibTrans" presStyleCnt="0"/>
      <dgm:spPr/>
    </dgm:pt>
    <dgm:pt modelId="{84FBD6F9-E902-4752-91E7-80B9BAEFEA4D}" type="pres">
      <dgm:prSet presAssocID="{C658CD19-F2F4-4EE5-AEA3-A4683249D1B3}" presName="node" presStyleLbl="node1" presStyleIdx="2" presStyleCnt="6" custScaleX="113653" custLinFactNeighborX="1891" custLinFactNeighborY="-44116">
        <dgm:presLayoutVars>
          <dgm:bulletEnabled val="1"/>
        </dgm:presLayoutVars>
      </dgm:prSet>
      <dgm:spPr>
        <a:prstGeom prst="diamond">
          <a:avLst/>
        </a:prstGeom>
      </dgm:spPr>
    </dgm:pt>
    <dgm:pt modelId="{8429FD76-52DF-4441-B1E6-015BF52967DB}" type="pres">
      <dgm:prSet presAssocID="{C3FC0E8C-1BD8-459A-8482-CF2A3DF689BD}" presName="sibTrans" presStyleCnt="0"/>
      <dgm:spPr/>
    </dgm:pt>
    <dgm:pt modelId="{9CFAF6B4-EC0A-4CE4-90E0-A662E86D887E}" type="pres">
      <dgm:prSet presAssocID="{2973E054-6511-400E-B882-DA48DDB65F3F}" presName="node" presStyleLbl="node1" presStyleIdx="3" presStyleCnt="6" custScaleY="41901" custLinFactNeighborX="-2164" custLinFactNeighborY="-8647">
        <dgm:presLayoutVars>
          <dgm:bulletEnabled val="1"/>
        </dgm:presLayoutVars>
      </dgm:prSet>
      <dgm:spPr/>
    </dgm:pt>
    <dgm:pt modelId="{04C930D4-798C-44F5-B1CF-279C899ED1F6}" type="pres">
      <dgm:prSet presAssocID="{707D9DF1-C6D0-4AE6-8DBC-D666F5F0BD9E}" presName="sibTrans" presStyleCnt="0"/>
      <dgm:spPr/>
    </dgm:pt>
    <dgm:pt modelId="{80A4AC3E-7807-4943-AB34-4DEED8FB0FE4}" type="pres">
      <dgm:prSet presAssocID="{ADB838AD-7F9F-445C-B75A-AC2C4DF554B0}" presName="node" presStyleLbl="node1" presStyleIdx="4" presStyleCnt="6" custLinFactY="-13420" custLinFactNeighborX="-3725" custLinFactNeighborY="-100000">
        <dgm:presLayoutVars>
          <dgm:bulletEnabled val="1"/>
        </dgm:presLayoutVars>
      </dgm:prSet>
      <dgm:spPr>
        <a:prstGeom prst="diamond">
          <a:avLst/>
        </a:prstGeom>
      </dgm:spPr>
    </dgm:pt>
    <dgm:pt modelId="{08413553-2CE0-46AF-B7DC-EDC4429C14E7}" type="pres">
      <dgm:prSet presAssocID="{F19D48B3-8465-428D-B414-789729291AE7}" presName="sibTrans" presStyleCnt="0"/>
      <dgm:spPr/>
    </dgm:pt>
    <dgm:pt modelId="{60254807-C44D-468C-9152-CB6D2F309311}" type="pres">
      <dgm:prSet presAssocID="{39E89779-CD6B-4C1A-83B7-0B48526E4FFE}" presName="node" presStyleLbl="node1" presStyleIdx="5" presStyleCnt="6" custScaleY="51936" custLinFactNeighborX="10293" custLinFactNeighborY="-15977">
        <dgm:presLayoutVars>
          <dgm:bulletEnabled val="1"/>
        </dgm:presLayoutVars>
      </dgm:prSet>
      <dgm:spPr>
        <a:prstGeom prst="homePlate">
          <a:avLst/>
        </a:prstGeom>
      </dgm:spPr>
    </dgm:pt>
  </dgm:ptLst>
  <dgm:cxnLst>
    <dgm:cxn modelId="{09EAF52C-4F6F-404F-AC53-83346527DAC2}" srcId="{A74B1DB4-C7B5-4FEB-9D47-50DD3FDF67EE}" destId="{C658CD19-F2F4-4EE5-AEA3-A4683249D1B3}" srcOrd="2" destOrd="0" parTransId="{030B5DE7-348A-4D09-9965-286B78ABE055}" sibTransId="{C3FC0E8C-1BD8-459A-8482-CF2A3DF689BD}"/>
    <dgm:cxn modelId="{615B8F3D-D1A0-4344-9B04-E15E4058F71E}" srcId="{A74B1DB4-C7B5-4FEB-9D47-50DD3FDF67EE}" destId="{6B1CF770-DDD5-492B-AE04-5101D3D25EF6}" srcOrd="1" destOrd="0" parTransId="{6B846375-5B55-445A-BE43-C5AD6105E4FC}" sibTransId="{38BD3176-10BA-4201-B2EC-6D906CC38224}"/>
    <dgm:cxn modelId="{65CA165B-9290-4167-A8D6-E8A20014DD0C}" srcId="{A74B1DB4-C7B5-4FEB-9D47-50DD3FDF67EE}" destId="{ADB838AD-7F9F-445C-B75A-AC2C4DF554B0}" srcOrd="4" destOrd="0" parTransId="{A15A6D4D-9D12-4D58-B982-6453AD414FB0}" sibTransId="{F19D48B3-8465-428D-B414-789729291AE7}"/>
    <dgm:cxn modelId="{5C65B34D-21CE-410D-BDD3-858E6BCA6268}" type="presOf" srcId="{B421DDC2-6ADB-41A7-805A-F87C96AFE25A}" destId="{CA3FDBEF-6279-4CDD-A9BF-1D1937D8108F}" srcOrd="0" destOrd="0" presId="urn:microsoft.com/office/officeart/2005/8/layout/default"/>
    <dgm:cxn modelId="{E279F370-80B0-4571-81A6-05315E21269B}" type="presOf" srcId="{C658CD19-F2F4-4EE5-AEA3-A4683249D1B3}" destId="{84FBD6F9-E902-4752-91E7-80B9BAEFEA4D}" srcOrd="0" destOrd="0" presId="urn:microsoft.com/office/officeart/2005/8/layout/default"/>
    <dgm:cxn modelId="{B80E1153-F339-49F7-BA7D-968B823397DE}" type="presOf" srcId="{6B1CF770-DDD5-492B-AE04-5101D3D25EF6}" destId="{788154EB-93D8-4788-B43C-68FADDC784BD}" srcOrd="0" destOrd="0" presId="urn:microsoft.com/office/officeart/2005/8/layout/default"/>
    <dgm:cxn modelId="{BA6E9474-D387-404A-85A8-7B08FF946C16}" type="presOf" srcId="{ADB838AD-7F9F-445C-B75A-AC2C4DF554B0}" destId="{80A4AC3E-7807-4943-AB34-4DEED8FB0FE4}" srcOrd="0" destOrd="0" presId="urn:microsoft.com/office/officeart/2005/8/layout/default"/>
    <dgm:cxn modelId="{32456857-CF95-42A0-8D4D-6BCA1AE3EE44}" srcId="{A74B1DB4-C7B5-4FEB-9D47-50DD3FDF67EE}" destId="{B421DDC2-6ADB-41A7-805A-F87C96AFE25A}" srcOrd="0" destOrd="0" parTransId="{9EBF691F-DEEE-42B2-B5D1-17850DE95E5B}" sibTransId="{C731E5D6-AC1C-4324-9302-C225872BFCFD}"/>
    <dgm:cxn modelId="{F6AA3F86-553D-4C4A-8421-F5DF57F049A4}" srcId="{A74B1DB4-C7B5-4FEB-9D47-50DD3FDF67EE}" destId="{2973E054-6511-400E-B882-DA48DDB65F3F}" srcOrd="3" destOrd="0" parTransId="{AC483522-9724-42F3-93D3-7AA2339A7565}" sibTransId="{707D9DF1-C6D0-4AE6-8DBC-D666F5F0BD9E}"/>
    <dgm:cxn modelId="{1C1E44AB-9FBC-48D3-B78D-3A0709AD0F2B}" type="presOf" srcId="{2973E054-6511-400E-B882-DA48DDB65F3F}" destId="{9CFAF6B4-EC0A-4CE4-90E0-A662E86D887E}" srcOrd="0" destOrd="0" presId="urn:microsoft.com/office/officeart/2005/8/layout/default"/>
    <dgm:cxn modelId="{371D32BB-59D1-4655-A47E-0E9793B7026D}" srcId="{A74B1DB4-C7B5-4FEB-9D47-50DD3FDF67EE}" destId="{39E89779-CD6B-4C1A-83B7-0B48526E4FFE}" srcOrd="5" destOrd="0" parTransId="{1CCE02C8-C731-45AA-9633-C61F89F9460E}" sibTransId="{03C9EA0F-3F00-44BC-9FD2-2804BEC09E25}"/>
    <dgm:cxn modelId="{488EE3D3-46F9-48CE-841F-0453DC891CDE}" type="presOf" srcId="{39E89779-CD6B-4C1A-83B7-0B48526E4FFE}" destId="{60254807-C44D-468C-9152-CB6D2F309311}" srcOrd="0" destOrd="0" presId="urn:microsoft.com/office/officeart/2005/8/layout/default"/>
    <dgm:cxn modelId="{AF09ADE1-06CE-45A2-B7AA-E30DC6C8B789}" type="presOf" srcId="{A74B1DB4-C7B5-4FEB-9D47-50DD3FDF67EE}" destId="{6B5E7FC1-77DC-437B-80EE-FE0EEF3A8267}" srcOrd="0" destOrd="0" presId="urn:microsoft.com/office/officeart/2005/8/layout/default"/>
    <dgm:cxn modelId="{3D3192CD-1FB0-4527-BA5E-92199E438ADB}" type="presParOf" srcId="{6B5E7FC1-77DC-437B-80EE-FE0EEF3A8267}" destId="{CA3FDBEF-6279-4CDD-A9BF-1D1937D8108F}" srcOrd="0" destOrd="0" presId="urn:microsoft.com/office/officeart/2005/8/layout/default"/>
    <dgm:cxn modelId="{DC206BA5-A304-42DC-A6FC-434B0D9661C7}" type="presParOf" srcId="{6B5E7FC1-77DC-437B-80EE-FE0EEF3A8267}" destId="{2D7D238D-3790-4F45-AE13-8C15F869AE69}" srcOrd="1" destOrd="0" presId="urn:microsoft.com/office/officeart/2005/8/layout/default"/>
    <dgm:cxn modelId="{980D2E0B-1B81-48DC-BC2A-EB623174064D}" type="presParOf" srcId="{6B5E7FC1-77DC-437B-80EE-FE0EEF3A8267}" destId="{788154EB-93D8-4788-B43C-68FADDC784BD}" srcOrd="2" destOrd="0" presId="urn:microsoft.com/office/officeart/2005/8/layout/default"/>
    <dgm:cxn modelId="{E8087152-8582-4A44-81DF-A67750ABCA9F}" type="presParOf" srcId="{6B5E7FC1-77DC-437B-80EE-FE0EEF3A8267}" destId="{0D47417D-E1B6-42E5-8F85-A5EFE1C74934}" srcOrd="3" destOrd="0" presId="urn:microsoft.com/office/officeart/2005/8/layout/default"/>
    <dgm:cxn modelId="{B125321F-7A57-40A1-B9EA-7FFD972BCEC8}" type="presParOf" srcId="{6B5E7FC1-77DC-437B-80EE-FE0EEF3A8267}" destId="{84FBD6F9-E902-4752-91E7-80B9BAEFEA4D}" srcOrd="4" destOrd="0" presId="urn:microsoft.com/office/officeart/2005/8/layout/default"/>
    <dgm:cxn modelId="{1F721D21-B45C-4B90-A096-A4C60CB5F069}" type="presParOf" srcId="{6B5E7FC1-77DC-437B-80EE-FE0EEF3A8267}" destId="{8429FD76-52DF-4441-B1E6-015BF52967DB}" srcOrd="5" destOrd="0" presId="urn:microsoft.com/office/officeart/2005/8/layout/default"/>
    <dgm:cxn modelId="{703BC563-43A9-4E33-957F-D187F69331CC}" type="presParOf" srcId="{6B5E7FC1-77DC-437B-80EE-FE0EEF3A8267}" destId="{9CFAF6B4-EC0A-4CE4-90E0-A662E86D887E}" srcOrd="6" destOrd="0" presId="urn:microsoft.com/office/officeart/2005/8/layout/default"/>
    <dgm:cxn modelId="{E18CAC1F-3D0C-477B-9AC8-952E762D8103}" type="presParOf" srcId="{6B5E7FC1-77DC-437B-80EE-FE0EEF3A8267}" destId="{04C930D4-798C-44F5-B1CF-279C899ED1F6}" srcOrd="7" destOrd="0" presId="urn:microsoft.com/office/officeart/2005/8/layout/default"/>
    <dgm:cxn modelId="{108C1B9C-7568-44E8-AFA8-971ECAC92774}" type="presParOf" srcId="{6B5E7FC1-77DC-437B-80EE-FE0EEF3A8267}" destId="{80A4AC3E-7807-4943-AB34-4DEED8FB0FE4}" srcOrd="8" destOrd="0" presId="urn:microsoft.com/office/officeart/2005/8/layout/default"/>
    <dgm:cxn modelId="{36CD09C5-1F9F-46BA-B0C5-A661BA5F87E1}" type="presParOf" srcId="{6B5E7FC1-77DC-437B-80EE-FE0EEF3A8267}" destId="{08413553-2CE0-46AF-B7DC-EDC4429C14E7}" srcOrd="9" destOrd="0" presId="urn:microsoft.com/office/officeart/2005/8/layout/default"/>
    <dgm:cxn modelId="{92E9B009-AA92-4D93-90DA-B61545C5E09F}" type="presParOf" srcId="{6B5E7FC1-77DC-437B-80EE-FE0EEF3A8267}" destId="{60254807-C44D-468C-9152-CB6D2F30931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0892E7-BB02-4D9B-A794-8A64C572AB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199589-0442-41D3-B18E-EA2A7339F64C}">
      <dgm:prSet phldrT="[Text]" custT="1"/>
      <dgm:spPr/>
      <dgm:t>
        <a:bodyPr/>
        <a:lstStyle/>
        <a:p>
          <a:r>
            <a:rPr lang="en-GB" sz="2400" b="1" dirty="0"/>
            <a:t>Within 6 hours</a:t>
          </a:r>
        </a:p>
      </dgm:t>
    </dgm:pt>
    <dgm:pt modelId="{BADE02BB-2EFB-40BD-9B53-C2E8C2AF200A}" type="parTrans" cxnId="{0E778C5A-D61C-4BB5-8246-7D2811F0C493}">
      <dgm:prSet/>
      <dgm:spPr/>
      <dgm:t>
        <a:bodyPr/>
        <a:lstStyle/>
        <a:p>
          <a:endParaRPr lang="en-GB"/>
        </a:p>
      </dgm:t>
    </dgm:pt>
    <dgm:pt modelId="{ADABBA3E-2A52-4D2A-8B94-7334DA4347E4}" type="sibTrans" cxnId="{0E778C5A-D61C-4BB5-8246-7D2811F0C493}">
      <dgm:prSet/>
      <dgm:spPr/>
      <dgm:t>
        <a:bodyPr/>
        <a:lstStyle/>
        <a:p>
          <a:endParaRPr lang="en-GB"/>
        </a:p>
      </dgm:t>
    </dgm:pt>
    <dgm:pt modelId="{22F3C909-B2C7-4F14-9A47-270E769A25F2}">
      <dgm:prSet phldrT="[Text]" custT="1"/>
      <dgm:spPr/>
      <dgm:t>
        <a:bodyPr/>
        <a:lstStyle/>
        <a:p>
          <a:r>
            <a:rPr lang="en-GB" sz="1800" dirty="0"/>
            <a:t>No symptoms</a:t>
          </a:r>
        </a:p>
        <a:p>
          <a:r>
            <a:rPr lang="en-GB" sz="1800" dirty="0"/>
            <a:t>Normal x ray</a:t>
          </a:r>
        </a:p>
      </dgm:t>
    </dgm:pt>
    <dgm:pt modelId="{4E56478C-57C7-42CD-B6A4-097934524209}" type="parTrans" cxnId="{D00E0B26-3859-47BE-B540-3DB571E73D89}">
      <dgm:prSet/>
      <dgm:spPr/>
      <dgm:t>
        <a:bodyPr/>
        <a:lstStyle/>
        <a:p>
          <a:endParaRPr lang="en-GB"/>
        </a:p>
      </dgm:t>
    </dgm:pt>
    <dgm:pt modelId="{82594483-3233-4D79-956E-62F7364DD653}" type="sibTrans" cxnId="{D00E0B26-3859-47BE-B540-3DB571E73D89}">
      <dgm:prSet/>
      <dgm:spPr/>
      <dgm:t>
        <a:bodyPr/>
        <a:lstStyle/>
        <a:p>
          <a:endParaRPr lang="en-GB"/>
        </a:p>
      </dgm:t>
    </dgm:pt>
    <dgm:pt modelId="{B1EEDA61-8234-4C5A-9E43-9AA6BBD7D06D}">
      <dgm:prSet phldrT="[Text]" custT="1"/>
      <dgm:spPr/>
      <dgm:t>
        <a:bodyPr/>
        <a:lstStyle/>
        <a:p>
          <a:r>
            <a:rPr lang="en-GB" sz="1800" dirty="0"/>
            <a:t>Symptoms</a:t>
          </a:r>
        </a:p>
        <a:p>
          <a:r>
            <a:rPr lang="en-GB" sz="1800" dirty="0"/>
            <a:t>Abnormal chest x ray</a:t>
          </a:r>
        </a:p>
      </dgm:t>
    </dgm:pt>
    <dgm:pt modelId="{24F029FC-0909-4449-883C-AF0DBBD7E783}" type="parTrans" cxnId="{51036074-BE0B-42B3-86D5-9B190C8A1E54}">
      <dgm:prSet/>
      <dgm:spPr/>
      <dgm:t>
        <a:bodyPr/>
        <a:lstStyle/>
        <a:p>
          <a:endParaRPr lang="en-GB"/>
        </a:p>
      </dgm:t>
    </dgm:pt>
    <dgm:pt modelId="{DD2482C9-06D9-446D-9DC5-7684EDD5AFE6}" type="sibTrans" cxnId="{51036074-BE0B-42B3-86D5-9B190C8A1E54}">
      <dgm:prSet/>
      <dgm:spPr/>
      <dgm:t>
        <a:bodyPr/>
        <a:lstStyle/>
        <a:p>
          <a:endParaRPr lang="en-GB"/>
        </a:p>
      </dgm:t>
    </dgm:pt>
    <dgm:pt modelId="{F7CAC6B6-24BF-4422-8667-E240979B2111}">
      <dgm:prSet custT="1"/>
      <dgm:spPr/>
      <dgm:t>
        <a:bodyPr/>
        <a:lstStyle/>
        <a:p>
          <a:r>
            <a:rPr lang="en-GB" sz="1800" dirty="0"/>
            <a:t>No </a:t>
          </a:r>
          <a:r>
            <a:rPr lang="en-GB" sz="1800" dirty="0" err="1"/>
            <a:t>ttt</a:t>
          </a:r>
          <a:endParaRPr lang="en-GB" sz="1800" dirty="0"/>
        </a:p>
      </dgm:t>
    </dgm:pt>
    <dgm:pt modelId="{B429DC17-D1D3-4AC6-8012-F98275EBA1FE}" type="parTrans" cxnId="{1A60C221-44C5-42DF-9CF5-1B144BA2E097}">
      <dgm:prSet/>
      <dgm:spPr/>
      <dgm:t>
        <a:bodyPr/>
        <a:lstStyle/>
        <a:p>
          <a:endParaRPr lang="en-GB"/>
        </a:p>
      </dgm:t>
    </dgm:pt>
    <dgm:pt modelId="{10D2B2D0-3A55-4662-9C23-7555752E9B28}" type="sibTrans" cxnId="{1A60C221-44C5-42DF-9CF5-1B144BA2E097}">
      <dgm:prSet/>
      <dgm:spPr/>
      <dgm:t>
        <a:bodyPr/>
        <a:lstStyle/>
        <a:p>
          <a:endParaRPr lang="en-GB"/>
        </a:p>
      </dgm:t>
    </dgm:pt>
    <dgm:pt modelId="{34D8853A-AB28-4902-BA3C-89FE541A0882}">
      <dgm:prSet custT="1"/>
      <dgm:spPr/>
      <dgm:t>
        <a:bodyPr/>
        <a:lstStyle/>
        <a:p>
          <a:r>
            <a:rPr lang="en-GB" sz="1800" dirty="0"/>
            <a:t>hospitalization</a:t>
          </a:r>
        </a:p>
      </dgm:t>
    </dgm:pt>
    <dgm:pt modelId="{D3026CFB-1D58-487E-85C1-0472C934F5F6}" type="parTrans" cxnId="{67CCFC73-D2BA-44C9-AC44-0BA6DF86AE4C}">
      <dgm:prSet/>
      <dgm:spPr/>
      <dgm:t>
        <a:bodyPr/>
        <a:lstStyle/>
        <a:p>
          <a:endParaRPr lang="en-GB"/>
        </a:p>
      </dgm:t>
    </dgm:pt>
    <dgm:pt modelId="{7BB9004A-FAC6-4EDB-8514-6C3472AEEDFA}" type="sibTrans" cxnId="{67CCFC73-D2BA-44C9-AC44-0BA6DF86AE4C}">
      <dgm:prSet/>
      <dgm:spPr/>
      <dgm:t>
        <a:bodyPr/>
        <a:lstStyle/>
        <a:p>
          <a:endParaRPr lang="en-GB"/>
        </a:p>
      </dgm:t>
    </dgm:pt>
    <dgm:pt modelId="{027260BA-40FB-43AF-8862-336C2B47856C}" type="pres">
      <dgm:prSet presAssocID="{D20892E7-BB02-4D9B-A794-8A64C572AB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3C7297-5A9D-4A6E-A5EF-D7C562324100}" type="pres">
      <dgm:prSet presAssocID="{5A199589-0442-41D3-B18E-EA2A7339F64C}" presName="hierRoot1" presStyleCnt="0"/>
      <dgm:spPr/>
    </dgm:pt>
    <dgm:pt modelId="{2D7199EF-AD0D-4217-886A-2B9BA95DF222}" type="pres">
      <dgm:prSet presAssocID="{5A199589-0442-41D3-B18E-EA2A7339F64C}" presName="composite" presStyleCnt="0"/>
      <dgm:spPr/>
    </dgm:pt>
    <dgm:pt modelId="{0AC39C53-73D0-4A0B-B699-90B476299E98}" type="pres">
      <dgm:prSet presAssocID="{5A199589-0442-41D3-B18E-EA2A7339F64C}" presName="background" presStyleLbl="node0" presStyleIdx="0" presStyleCnt="1"/>
      <dgm:spPr/>
    </dgm:pt>
    <dgm:pt modelId="{60FC5B56-37F6-4D57-9259-CFD9C801625D}" type="pres">
      <dgm:prSet presAssocID="{5A199589-0442-41D3-B18E-EA2A7339F64C}" presName="text" presStyleLbl="fgAcc0" presStyleIdx="0" presStyleCnt="1" custScaleX="254378">
        <dgm:presLayoutVars>
          <dgm:chPref val="3"/>
        </dgm:presLayoutVars>
      </dgm:prSet>
      <dgm:spPr/>
    </dgm:pt>
    <dgm:pt modelId="{0075C39C-154F-46DE-A0AC-E667574C9535}" type="pres">
      <dgm:prSet presAssocID="{5A199589-0442-41D3-B18E-EA2A7339F64C}" presName="hierChild2" presStyleCnt="0"/>
      <dgm:spPr/>
    </dgm:pt>
    <dgm:pt modelId="{AA1576E2-4ADF-40B6-A108-CAB8795A1658}" type="pres">
      <dgm:prSet presAssocID="{4E56478C-57C7-42CD-B6A4-097934524209}" presName="Name10" presStyleLbl="parChTrans1D2" presStyleIdx="0" presStyleCnt="2"/>
      <dgm:spPr/>
    </dgm:pt>
    <dgm:pt modelId="{577E18BA-E668-488F-BA1D-137D5165620E}" type="pres">
      <dgm:prSet presAssocID="{22F3C909-B2C7-4F14-9A47-270E769A25F2}" presName="hierRoot2" presStyleCnt="0"/>
      <dgm:spPr/>
    </dgm:pt>
    <dgm:pt modelId="{CA1561AD-D3E4-4051-B679-D416C5966701}" type="pres">
      <dgm:prSet presAssocID="{22F3C909-B2C7-4F14-9A47-270E769A25F2}" presName="composite2" presStyleCnt="0"/>
      <dgm:spPr/>
    </dgm:pt>
    <dgm:pt modelId="{4E9226CE-0160-4851-9FAE-ABA017EA3DE8}" type="pres">
      <dgm:prSet presAssocID="{22F3C909-B2C7-4F14-9A47-270E769A25F2}" presName="background2" presStyleLbl="node2" presStyleIdx="0" presStyleCnt="2"/>
      <dgm:spPr/>
    </dgm:pt>
    <dgm:pt modelId="{820074BC-65C3-4B36-9340-8A1E381F6950}" type="pres">
      <dgm:prSet presAssocID="{22F3C909-B2C7-4F14-9A47-270E769A25F2}" presName="text2" presStyleLbl="fgAcc2" presStyleIdx="0" presStyleCnt="2" custScaleX="229974" custLinFactNeighborX="-92926" custLinFactNeighborY="13863">
        <dgm:presLayoutVars>
          <dgm:chPref val="3"/>
        </dgm:presLayoutVars>
      </dgm:prSet>
      <dgm:spPr/>
    </dgm:pt>
    <dgm:pt modelId="{03608194-9FA8-4BE9-9DD3-6930907866E6}" type="pres">
      <dgm:prSet presAssocID="{22F3C909-B2C7-4F14-9A47-270E769A25F2}" presName="hierChild3" presStyleCnt="0"/>
      <dgm:spPr/>
    </dgm:pt>
    <dgm:pt modelId="{ABABC018-0627-4C22-91AB-77D6B8CEBC32}" type="pres">
      <dgm:prSet presAssocID="{B429DC17-D1D3-4AC6-8012-F98275EBA1FE}" presName="Name17" presStyleLbl="parChTrans1D3" presStyleIdx="0" presStyleCnt="2"/>
      <dgm:spPr/>
    </dgm:pt>
    <dgm:pt modelId="{035ABDF5-58BB-4E14-8A8F-1DC68FB408C4}" type="pres">
      <dgm:prSet presAssocID="{F7CAC6B6-24BF-4422-8667-E240979B2111}" presName="hierRoot3" presStyleCnt="0"/>
      <dgm:spPr/>
    </dgm:pt>
    <dgm:pt modelId="{6CCF66A5-AEBE-4BCF-957C-6214D61FC4B4}" type="pres">
      <dgm:prSet presAssocID="{F7CAC6B6-24BF-4422-8667-E240979B2111}" presName="composite3" presStyleCnt="0"/>
      <dgm:spPr/>
    </dgm:pt>
    <dgm:pt modelId="{9D19C475-040E-4508-9714-C4F999831C96}" type="pres">
      <dgm:prSet presAssocID="{F7CAC6B6-24BF-4422-8667-E240979B2111}" presName="background3" presStyleLbl="node3" presStyleIdx="0" presStyleCnt="2"/>
      <dgm:spPr/>
    </dgm:pt>
    <dgm:pt modelId="{FFBAC5D9-1715-4BCD-9831-C9BC5C35BD6E}" type="pres">
      <dgm:prSet presAssocID="{F7CAC6B6-24BF-4422-8667-E240979B2111}" presName="text3" presStyleLbl="fgAcc3" presStyleIdx="0" presStyleCnt="2" custLinFactX="-14445" custLinFactNeighborX="-100000" custLinFactNeighborY="-3080">
        <dgm:presLayoutVars>
          <dgm:chPref val="3"/>
        </dgm:presLayoutVars>
      </dgm:prSet>
      <dgm:spPr/>
    </dgm:pt>
    <dgm:pt modelId="{FD532D61-2E2F-48E1-A0BC-B34022A2CBB5}" type="pres">
      <dgm:prSet presAssocID="{F7CAC6B6-24BF-4422-8667-E240979B2111}" presName="hierChild4" presStyleCnt="0"/>
      <dgm:spPr/>
    </dgm:pt>
    <dgm:pt modelId="{46364B3F-8314-4131-81C7-A6601E57D706}" type="pres">
      <dgm:prSet presAssocID="{24F029FC-0909-4449-883C-AF0DBBD7E783}" presName="Name10" presStyleLbl="parChTrans1D2" presStyleIdx="1" presStyleCnt="2"/>
      <dgm:spPr/>
    </dgm:pt>
    <dgm:pt modelId="{0AF017EC-CC3F-4A64-B583-F786DE5B83FC}" type="pres">
      <dgm:prSet presAssocID="{B1EEDA61-8234-4C5A-9E43-9AA6BBD7D06D}" presName="hierRoot2" presStyleCnt="0"/>
      <dgm:spPr/>
    </dgm:pt>
    <dgm:pt modelId="{5044958C-B585-4516-8703-44DC9BF4CEEF}" type="pres">
      <dgm:prSet presAssocID="{B1EEDA61-8234-4C5A-9E43-9AA6BBD7D06D}" presName="composite2" presStyleCnt="0"/>
      <dgm:spPr/>
    </dgm:pt>
    <dgm:pt modelId="{0374BE58-E288-4800-9E3A-10D56C228F92}" type="pres">
      <dgm:prSet presAssocID="{B1EEDA61-8234-4C5A-9E43-9AA6BBD7D06D}" presName="background2" presStyleLbl="node2" presStyleIdx="1" presStyleCnt="2"/>
      <dgm:spPr/>
    </dgm:pt>
    <dgm:pt modelId="{A1561BD2-8135-476A-98E4-5995DE0E76FD}" type="pres">
      <dgm:prSet presAssocID="{B1EEDA61-8234-4C5A-9E43-9AA6BBD7D06D}" presName="text2" presStyleLbl="fgAcc2" presStyleIdx="1" presStyleCnt="2" custScaleX="217272" custLinFactNeighborX="-978" custLinFactNeighborY="4621">
        <dgm:presLayoutVars>
          <dgm:chPref val="3"/>
        </dgm:presLayoutVars>
      </dgm:prSet>
      <dgm:spPr/>
    </dgm:pt>
    <dgm:pt modelId="{9BF89A36-9DF7-47A8-80B8-C3BC13FBFBD1}" type="pres">
      <dgm:prSet presAssocID="{B1EEDA61-8234-4C5A-9E43-9AA6BBD7D06D}" presName="hierChild3" presStyleCnt="0"/>
      <dgm:spPr/>
    </dgm:pt>
    <dgm:pt modelId="{EB047264-6837-4F8A-A8E0-95E9F39A5501}" type="pres">
      <dgm:prSet presAssocID="{D3026CFB-1D58-487E-85C1-0472C934F5F6}" presName="Name17" presStyleLbl="parChTrans1D3" presStyleIdx="1" presStyleCnt="2"/>
      <dgm:spPr/>
    </dgm:pt>
    <dgm:pt modelId="{755F0A0E-85BA-4828-AB77-9DF844D0A53A}" type="pres">
      <dgm:prSet presAssocID="{34D8853A-AB28-4902-BA3C-89FE541A0882}" presName="hierRoot3" presStyleCnt="0"/>
      <dgm:spPr/>
    </dgm:pt>
    <dgm:pt modelId="{AE12320C-429C-46B0-898F-A98EDDA25261}" type="pres">
      <dgm:prSet presAssocID="{34D8853A-AB28-4902-BA3C-89FE541A0882}" presName="composite3" presStyleCnt="0"/>
      <dgm:spPr/>
    </dgm:pt>
    <dgm:pt modelId="{1B8ECF22-C018-480C-A279-DBCB7BD939EC}" type="pres">
      <dgm:prSet presAssocID="{34D8853A-AB28-4902-BA3C-89FE541A0882}" presName="background3" presStyleLbl="node3" presStyleIdx="1" presStyleCnt="2"/>
      <dgm:spPr/>
    </dgm:pt>
    <dgm:pt modelId="{04ECFE88-8EA2-4631-955C-DA8B4DEE72B7}" type="pres">
      <dgm:prSet presAssocID="{34D8853A-AB28-4902-BA3C-89FE541A0882}" presName="text3" presStyleLbl="fgAcc3" presStyleIdx="1" presStyleCnt="2" custScaleX="167386">
        <dgm:presLayoutVars>
          <dgm:chPref val="3"/>
        </dgm:presLayoutVars>
      </dgm:prSet>
      <dgm:spPr/>
    </dgm:pt>
    <dgm:pt modelId="{24EC8122-9B21-44EA-B08D-026DF74EB68D}" type="pres">
      <dgm:prSet presAssocID="{34D8853A-AB28-4902-BA3C-89FE541A0882}" presName="hierChild4" presStyleCnt="0"/>
      <dgm:spPr/>
    </dgm:pt>
  </dgm:ptLst>
  <dgm:cxnLst>
    <dgm:cxn modelId="{4E250900-F31D-4CC4-8203-A4C718C8421C}" type="presOf" srcId="{B429DC17-D1D3-4AC6-8012-F98275EBA1FE}" destId="{ABABC018-0627-4C22-91AB-77D6B8CEBC32}" srcOrd="0" destOrd="0" presId="urn:microsoft.com/office/officeart/2005/8/layout/hierarchy1"/>
    <dgm:cxn modelId="{191AC003-A9A7-4407-BC0C-49E973EE25D0}" type="presOf" srcId="{24F029FC-0909-4449-883C-AF0DBBD7E783}" destId="{46364B3F-8314-4131-81C7-A6601E57D706}" srcOrd="0" destOrd="0" presId="urn:microsoft.com/office/officeart/2005/8/layout/hierarchy1"/>
    <dgm:cxn modelId="{1A60C221-44C5-42DF-9CF5-1B144BA2E097}" srcId="{22F3C909-B2C7-4F14-9A47-270E769A25F2}" destId="{F7CAC6B6-24BF-4422-8667-E240979B2111}" srcOrd="0" destOrd="0" parTransId="{B429DC17-D1D3-4AC6-8012-F98275EBA1FE}" sibTransId="{10D2B2D0-3A55-4662-9C23-7555752E9B28}"/>
    <dgm:cxn modelId="{D00E0B26-3859-47BE-B540-3DB571E73D89}" srcId="{5A199589-0442-41D3-B18E-EA2A7339F64C}" destId="{22F3C909-B2C7-4F14-9A47-270E769A25F2}" srcOrd="0" destOrd="0" parTransId="{4E56478C-57C7-42CD-B6A4-097934524209}" sibTransId="{82594483-3233-4D79-956E-62F7364DD653}"/>
    <dgm:cxn modelId="{34FD4D61-069B-4FEA-BF2A-41D7D72CE4D0}" type="presOf" srcId="{B1EEDA61-8234-4C5A-9E43-9AA6BBD7D06D}" destId="{A1561BD2-8135-476A-98E4-5995DE0E76FD}" srcOrd="0" destOrd="0" presId="urn:microsoft.com/office/officeart/2005/8/layout/hierarchy1"/>
    <dgm:cxn modelId="{738E2464-1D77-41AD-A4C6-82BCF9B5C6F6}" type="presOf" srcId="{5A199589-0442-41D3-B18E-EA2A7339F64C}" destId="{60FC5B56-37F6-4D57-9259-CFD9C801625D}" srcOrd="0" destOrd="0" presId="urn:microsoft.com/office/officeart/2005/8/layout/hierarchy1"/>
    <dgm:cxn modelId="{46972A4F-2AF6-4B1D-8576-CF400BD575ED}" type="presOf" srcId="{4E56478C-57C7-42CD-B6A4-097934524209}" destId="{AA1576E2-4ADF-40B6-A108-CAB8795A1658}" srcOrd="0" destOrd="0" presId="urn:microsoft.com/office/officeart/2005/8/layout/hierarchy1"/>
    <dgm:cxn modelId="{67CCFC73-D2BA-44C9-AC44-0BA6DF86AE4C}" srcId="{B1EEDA61-8234-4C5A-9E43-9AA6BBD7D06D}" destId="{34D8853A-AB28-4902-BA3C-89FE541A0882}" srcOrd="0" destOrd="0" parTransId="{D3026CFB-1D58-487E-85C1-0472C934F5F6}" sibTransId="{7BB9004A-FAC6-4EDB-8514-6C3472AEEDFA}"/>
    <dgm:cxn modelId="{51036074-BE0B-42B3-86D5-9B190C8A1E54}" srcId="{5A199589-0442-41D3-B18E-EA2A7339F64C}" destId="{B1EEDA61-8234-4C5A-9E43-9AA6BBD7D06D}" srcOrd="1" destOrd="0" parTransId="{24F029FC-0909-4449-883C-AF0DBBD7E783}" sibTransId="{DD2482C9-06D9-446D-9DC5-7684EDD5AFE6}"/>
    <dgm:cxn modelId="{AF385575-27AA-42A8-BDDE-6A090B8D6859}" type="presOf" srcId="{D3026CFB-1D58-487E-85C1-0472C934F5F6}" destId="{EB047264-6837-4F8A-A8E0-95E9F39A5501}" srcOrd="0" destOrd="0" presId="urn:microsoft.com/office/officeart/2005/8/layout/hierarchy1"/>
    <dgm:cxn modelId="{0E778C5A-D61C-4BB5-8246-7D2811F0C493}" srcId="{D20892E7-BB02-4D9B-A794-8A64C572ABAA}" destId="{5A199589-0442-41D3-B18E-EA2A7339F64C}" srcOrd="0" destOrd="0" parTransId="{BADE02BB-2EFB-40BD-9B53-C2E8C2AF200A}" sibTransId="{ADABBA3E-2A52-4D2A-8B94-7334DA4347E4}"/>
    <dgm:cxn modelId="{8F6FAA84-EB00-4160-9D12-2A370A7464EC}" type="presOf" srcId="{34D8853A-AB28-4902-BA3C-89FE541A0882}" destId="{04ECFE88-8EA2-4631-955C-DA8B4DEE72B7}" srcOrd="0" destOrd="0" presId="urn:microsoft.com/office/officeart/2005/8/layout/hierarchy1"/>
    <dgm:cxn modelId="{121355A3-249F-478B-AACA-19D673329F02}" type="presOf" srcId="{F7CAC6B6-24BF-4422-8667-E240979B2111}" destId="{FFBAC5D9-1715-4BCD-9831-C9BC5C35BD6E}" srcOrd="0" destOrd="0" presId="urn:microsoft.com/office/officeart/2005/8/layout/hierarchy1"/>
    <dgm:cxn modelId="{E9D803A7-F27C-4AB6-92A9-D76CBA92CAB5}" type="presOf" srcId="{D20892E7-BB02-4D9B-A794-8A64C572ABAA}" destId="{027260BA-40FB-43AF-8862-336C2B47856C}" srcOrd="0" destOrd="0" presId="urn:microsoft.com/office/officeart/2005/8/layout/hierarchy1"/>
    <dgm:cxn modelId="{915D37E5-81CE-49AB-8351-B35919189958}" type="presOf" srcId="{22F3C909-B2C7-4F14-9A47-270E769A25F2}" destId="{820074BC-65C3-4B36-9340-8A1E381F6950}" srcOrd="0" destOrd="0" presId="urn:microsoft.com/office/officeart/2005/8/layout/hierarchy1"/>
    <dgm:cxn modelId="{B9281A20-3BC5-453A-A50B-46A4722F4DA4}" type="presParOf" srcId="{027260BA-40FB-43AF-8862-336C2B47856C}" destId="{1C3C7297-5A9D-4A6E-A5EF-D7C562324100}" srcOrd="0" destOrd="0" presId="urn:microsoft.com/office/officeart/2005/8/layout/hierarchy1"/>
    <dgm:cxn modelId="{7E3BEA53-ACFF-4823-A197-6F014698DB5E}" type="presParOf" srcId="{1C3C7297-5A9D-4A6E-A5EF-D7C562324100}" destId="{2D7199EF-AD0D-4217-886A-2B9BA95DF222}" srcOrd="0" destOrd="0" presId="urn:microsoft.com/office/officeart/2005/8/layout/hierarchy1"/>
    <dgm:cxn modelId="{539A9D69-3C08-413E-9EB9-F75B581843C5}" type="presParOf" srcId="{2D7199EF-AD0D-4217-886A-2B9BA95DF222}" destId="{0AC39C53-73D0-4A0B-B699-90B476299E98}" srcOrd="0" destOrd="0" presId="urn:microsoft.com/office/officeart/2005/8/layout/hierarchy1"/>
    <dgm:cxn modelId="{40922341-005F-4DDB-A7F5-F9E72A55418C}" type="presParOf" srcId="{2D7199EF-AD0D-4217-886A-2B9BA95DF222}" destId="{60FC5B56-37F6-4D57-9259-CFD9C801625D}" srcOrd="1" destOrd="0" presId="urn:microsoft.com/office/officeart/2005/8/layout/hierarchy1"/>
    <dgm:cxn modelId="{66E2A908-E0B0-48D0-8248-93E5FE6469CE}" type="presParOf" srcId="{1C3C7297-5A9D-4A6E-A5EF-D7C562324100}" destId="{0075C39C-154F-46DE-A0AC-E667574C9535}" srcOrd="1" destOrd="0" presId="urn:microsoft.com/office/officeart/2005/8/layout/hierarchy1"/>
    <dgm:cxn modelId="{07851AF5-BA9A-4FE8-97BA-41B33BFE1320}" type="presParOf" srcId="{0075C39C-154F-46DE-A0AC-E667574C9535}" destId="{AA1576E2-4ADF-40B6-A108-CAB8795A1658}" srcOrd="0" destOrd="0" presId="urn:microsoft.com/office/officeart/2005/8/layout/hierarchy1"/>
    <dgm:cxn modelId="{C2359EF7-6B8B-4411-8222-FAFE17B0B9EF}" type="presParOf" srcId="{0075C39C-154F-46DE-A0AC-E667574C9535}" destId="{577E18BA-E668-488F-BA1D-137D5165620E}" srcOrd="1" destOrd="0" presId="urn:microsoft.com/office/officeart/2005/8/layout/hierarchy1"/>
    <dgm:cxn modelId="{B7BFA91A-B78A-4F97-AB45-60365081AD88}" type="presParOf" srcId="{577E18BA-E668-488F-BA1D-137D5165620E}" destId="{CA1561AD-D3E4-4051-B679-D416C5966701}" srcOrd="0" destOrd="0" presId="urn:microsoft.com/office/officeart/2005/8/layout/hierarchy1"/>
    <dgm:cxn modelId="{8F01388B-9A71-40F4-BD0E-FF07AC910915}" type="presParOf" srcId="{CA1561AD-D3E4-4051-B679-D416C5966701}" destId="{4E9226CE-0160-4851-9FAE-ABA017EA3DE8}" srcOrd="0" destOrd="0" presId="urn:microsoft.com/office/officeart/2005/8/layout/hierarchy1"/>
    <dgm:cxn modelId="{E19F5649-CBD0-41BA-A3E2-1A870BDD1693}" type="presParOf" srcId="{CA1561AD-D3E4-4051-B679-D416C5966701}" destId="{820074BC-65C3-4B36-9340-8A1E381F6950}" srcOrd="1" destOrd="0" presId="urn:microsoft.com/office/officeart/2005/8/layout/hierarchy1"/>
    <dgm:cxn modelId="{7EDCF4C1-9605-4B29-91E1-65BEBB20B15D}" type="presParOf" srcId="{577E18BA-E668-488F-BA1D-137D5165620E}" destId="{03608194-9FA8-4BE9-9DD3-6930907866E6}" srcOrd="1" destOrd="0" presId="urn:microsoft.com/office/officeart/2005/8/layout/hierarchy1"/>
    <dgm:cxn modelId="{46E078F8-508F-4390-B01F-E8B3F7CEC9D9}" type="presParOf" srcId="{03608194-9FA8-4BE9-9DD3-6930907866E6}" destId="{ABABC018-0627-4C22-91AB-77D6B8CEBC32}" srcOrd="0" destOrd="0" presId="urn:microsoft.com/office/officeart/2005/8/layout/hierarchy1"/>
    <dgm:cxn modelId="{3E0A646F-CD0A-4151-825B-FE81315A4CF5}" type="presParOf" srcId="{03608194-9FA8-4BE9-9DD3-6930907866E6}" destId="{035ABDF5-58BB-4E14-8A8F-1DC68FB408C4}" srcOrd="1" destOrd="0" presId="urn:microsoft.com/office/officeart/2005/8/layout/hierarchy1"/>
    <dgm:cxn modelId="{6A798DED-5AC2-4F01-B0EE-EC99DA23C048}" type="presParOf" srcId="{035ABDF5-58BB-4E14-8A8F-1DC68FB408C4}" destId="{6CCF66A5-AEBE-4BCF-957C-6214D61FC4B4}" srcOrd="0" destOrd="0" presId="urn:microsoft.com/office/officeart/2005/8/layout/hierarchy1"/>
    <dgm:cxn modelId="{26697159-8609-44A3-8488-BEC9CBC9E6B9}" type="presParOf" srcId="{6CCF66A5-AEBE-4BCF-957C-6214D61FC4B4}" destId="{9D19C475-040E-4508-9714-C4F999831C96}" srcOrd="0" destOrd="0" presId="urn:microsoft.com/office/officeart/2005/8/layout/hierarchy1"/>
    <dgm:cxn modelId="{D7319002-5B84-4E44-8585-423D4219C5C3}" type="presParOf" srcId="{6CCF66A5-AEBE-4BCF-957C-6214D61FC4B4}" destId="{FFBAC5D9-1715-4BCD-9831-C9BC5C35BD6E}" srcOrd="1" destOrd="0" presId="urn:microsoft.com/office/officeart/2005/8/layout/hierarchy1"/>
    <dgm:cxn modelId="{F04FED4F-B968-419D-BC74-8FD455844B6A}" type="presParOf" srcId="{035ABDF5-58BB-4E14-8A8F-1DC68FB408C4}" destId="{FD532D61-2E2F-48E1-A0BC-B34022A2CBB5}" srcOrd="1" destOrd="0" presId="urn:microsoft.com/office/officeart/2005/8/layout/hierarchy1"/>
    <dgm:cxn modelId="{26CD8122-39E1-49C6-B57E-06270446EAD0}" type="presParOf" srcId="{0075C39C-154F-46DE-A0AC-E667574C9535}" destId="{46364B3F-8314-4131-81C7-A6601E57D706}" srcOrd="2" destOrd="0" presId="urn:microsoft.com/office/officeart/2005/8/layout/hierarchy1"/>
    <dgm:cxn modelId="{9850364E-2951-4A86-A8B9-F90EC83CB157}" type="presParOf" srcId="{0075C39C-154F-46DE-A0AC-E667574C9535}" destId="{0AF017EC-CC3F-4A64-B583-F786DE5B83FC}" srcOrd="3" destOrd="0" presId="urn:microsoft.com/office/officeart/2005/8/layout/hierarchy1"/>
    <dgm:cxn modelId="{71DAA1EE-CC71-4F98-BE47-74BC4DEB8BB9}" type="presParOf" srcId="{0AF017EC-CC3F-4A64-B583-F786DE5B83FC}" destId="{5044958C-B585-4516-8703-44DC9BF4CEEF}" srcOrd="0" destOrd="0" presId="urn:microsoft.com/office/officeart/2005/8/layout/hierarchy1"/>
    <dgm:cxn modelId="{C7187CB6-335B-4911-892C-4C89FFF0A34F}" type="presParOf" srcId="{5044958C-B585-4516-8703-44DC9BF4CEEF}" destId="{0374BE58-E288-4800-9E3A-10D56C228F92}" srcOrd="0" destOrd="0" presId="urn:microsoft.com/office/officeart/2005/8/layout/hierarchy1"/>
    <dgm:cxn modelId="{01C3D607-5B5B-473E-842F-24CA0F56DF52}" type="presParOf" srcId="{5044958C-B585-4516-8703-44DC9BF4CEEF}" destId="{A1561BD2-8135-476A-98E4-5995DE0E76FD}" srcOrd="1" destOrd="0" presId="urn:microsoft.com/office/officeart/2005/8/layout/hierarchy1"/>
    <dgm:cxn modelId="{0FF57A93-CCD3-47AE-8501-2CA96178FA45}" type="presParOf" srcId="{0AF017EC-CC3F-4A64-B583-F786DE5B83FC}" destId="{9BF89A36-9DF7-47A8-80B8-C3BC13FBFBD1}" srcOrd="1" destOrd="0" presId="urn:microsoft.com/office/officeart/2005/8/layout/hierarchy1"/>
    <dgm:cxn modelId="{81DC173B-B729-4F38-A5D3-A8BCC00ED0C8}" type="presParOf" srcId="{9BF89A36-9DF7-47A8-80B8-C3BC13FBFBD1}" destId="{EB047264-6837-4F8A-A8E0-95E9F39A5501}" srcOrd="0" destOrd="0" presId="urn:microsoft.com/office/officeart/2005/8/layout/hierarchy1"/>
    <dgm:cxn modelId="{6E48DF21-510E-4B5E-BC12-0F1E03217AA2}" type="presParOf" srcId="{9BF89A36-9DF7-47A8-80B8-C3BC13FBFBD1}" destId="{755F0A0E-85BA-4828-AB77-9DF844D0A53A}" srcOrd="1" destOrd="0" presId="urn:microsoft.com/office/officeart/2005/8/layout/hierarchy1"/>
    <dgm:cxn modelId="{B22B8553-DCC5-4F92-A16D-CDBCCE81E693}" type="presParOf" srcId="{755F0A0E-85BA-4828-AB77-9DF844D0A53A}" destId="{AE12320C-429C-46B0-898F-A98EDDA25261}" srcOrd="0" destOrd="0" presId="urn:microsoft.com/office/officeart/2005/8/layout/hierarchy1"/>
    <dgm:cxn modelId="{3F642064-686B-4014-81C3-0FDFD27104C6}" type="presParOf" srcId="{AE12320C-429C-46B0-898F-A98EDDA25261}" destId="{1B8ECF22-C018-480C-A279-DBCB7BD939EC}" srcOrd="0" destOrd="0" presId="urn:microsoft.com/office/officeart/2005/8/layout/hierarchy1"/>
    <dgm:cxn modelId="{5099C9E4-F9BC-4801-AB18-FA66524F0883}" type="presParOf" srcId="{AE12320C-429C-46B0-898F-A98EDDA25261}" destId="{04ECFE88-8EA2-4631-955C-DA8B4DEE72B7}" srcOrd="1" destOrd="0" presId="urn:microsoft.com/office/officeart/2005/8/layout/hierarchy1"/>
    <dgm:cxn modelId="{FE9F8C70-A077-4C59-A1A2-B20325D77C9A}" type="presParOf" srcId="{755F0A0E-85BA-4828-AB77-9DF844D0A53A}" destId="{24EC8122-9B21-44EA-B08D-026DF74EB6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52956-01D2-499E-A4AF-9ED8ED92C41A}">
      <dsp:nvSpPr>
        <dsp:cNvPr id="0" name=""/>
        <dsp:cNvSpPr/>
      </dsp:nvSpPr>
      <dsp:spPr>
        <a:xfrm>
          <a:off x="0" y="0"/>
          <a:ext cx="6339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E7186-51F1-475C-9F69-29EA4310090C}">
      <dsp:nvSpPr>
        <dsp:cNvPr id="0" name=""/>
        <dsp:cNvSpPr/>
      </dsp:nvSpPr>
      <dsp:spPr>
        <a:xfrm>
          <a:off x="0" y="0"/>
          <a:ext cx="1267853" cy="1237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Uses: </a:t>
          </a:r>
        </a:p>
      </dsp:txBody>
      <dsp:txXfrm>
        <a:off x="0" y="0"/>
        <a:ext cx="1267853" cy="1237923"/>
      </dsp:txXfrm>
    </dsp:sp>
    <dsp:sp modelId="{1351E11A-D58F-4061-B940-6931E2694DCD}">
      <dsp:nvSpPr>
        <dsp:cNvPr id="0" name=""/>
        <dsp:cNvSpPr/>
      </dsp:nvSpPr>
      <dsp:spPr>
        <a:xfrm>
          <a:off x="1362942" y="19342"/>
          <a:ext cx="4976325" cy="386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degreaser, cleaner </a:t>
          </a:r>
          <a:endParaRPr lang="en-GB" sz="1700" kern="1200" dirty="0"/>
        </a:p>
      </dsp:txBody>
      <dsp:txXfrm>
        <a:off x="1362942" y="19342"/>
        <a:ext cx="4976325" cy="386850"/>
      </dsp:txXfrm>
    </dsp:sp>
    <dsp:sp modelId="{430677AE-BAD5-4E70-8532-9493387C9B69}">
      <dsp:nvSpPr>
        <dsp:cNvPr id="0" name=""/>
        <dsp:cNvSpPr/>
      </dsp:nvSpPr>
      <dsp:spPr>
        <a:xfrm>
          <a:off x="1267853" y="406193"/>
          <a:ext cx="50714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456E2-A3E7-4169-B799-531202C6DB3A}">
      <dsp:nvSpPr>
        <dsp:cNvPr id="0" name=""/>
        <dsp:cNvSpPr/>
      </dsp:nvSpPr>
      <dsp:spPr>
        <a:xfrm>
          <a:off x="1362942" y="425536"/>
          <a:ext cx="4976325" cy="386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fuel oil in Kerosene “Paraffin” lamps &amp; stoves</a:t>
          </a:r>
          <a:endParaRPr lang="en-GB" sz="1700" kern="1200" dirty="0"/>
        </a:p>
      </dsp:txBody>
      <dsp:txXfrm>
        <a:off x="1362942" y="425536"/>
        <a:ext cx="4976325" cy="386850"/>
      </dsp:txXfrm>
    </dsp:sp>
    <dsp:sp modelId="{C7180E99-7ED1-49A3-AC15-A73FE7F5DA68}">
      <dsp:nvSpPr>
        <dsp:cNvPr id="0" name=""/>
        <dsp:cNvSpPr/>
      </dsp:nvSpPr>
      <dsp:spPr>
        <a:xfrm>
          <a:off x="1267853" y="812386"/>
          <a:ext cx="50714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2AB83-74ED-4967-AF65-E3210DA2D403}">
      <dsp:nvSpPr>
        <dsp:cNvPr id="0" name=""/>
        <dsp:cNvSpPr/>
      </dsp:nvSpPr>
      <dsp:spPr>
        <a:xfrm>
          <a:off x="1362942" y="831729"/>
          <a:ext cx="4976325" cy="386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solvent for many insecticides e.g. Parathion</a:t>
          </a:r>
          <a:endParaRPr lang="en-GB" sz="1700" kern="1200" dirty="0"/>
        </a:p>
      </dsp:txBody>
      <dsp:txXfrm>
        <a:off x="1362942" y="831729"/>
        <a:ext cx="4976325" cy="386850"/>
      </dsp:txXfrm>
    </dsp:sp>
    <dsp:sp modelId="{978EE51C-EA09-48F1-AC8E-65A113AFC90A}">
      <dsp:nvSpPr>
        <dsp:cNvPr id="0" name=""/>
        <dsp:cNvSpPr/>
      </dsp:nvSpPr>
      <dsp:spPr>
        <a:xfrm>
          <a:off x="1267853" y="1218580"/>
          <a:ext cx="50714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7677B-A1AA-45CE-BC32-1A4A170862CA}">
      <dsp:nvSpPr>
        <dsp:cNvPr id="0" name=""/>
        <dsp:cNvSpPr/>
      </dsp:nvSpPr>
      <dsp:spPr>
        <a:xfrm>
          <a:off x="3676956" y="1781455"/>
          <a:ext cx="928867" cy="663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409"/>
              </a:lnTo>
              <a:lnTo>
                <a:pt x="928867" y="66340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BAB12-99CF-4186-8AFC-37A6151ABB1D}">
      <dsp:nvSpPr>
        <dsp:cNvPr id="0" name=""/>
        <dsp:cNvSpPr/>
      </dsp:nvSpPr>
      <dsp:spPr>
        <a:xfrm>
          <a:off x="3375567" y="737618"/>
          <a:ext cx="889466" cy="308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370"/>
              </a:lnTo>
              <a:lnTo>
                <a:pt x="889466" y="154370"/>
              </a:lnTo>
              <a:lnTo>
                <a:pt x="889466" y="30874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958BD-DB2D-42F5-BD82-24F4E7376CDC}">
      <dsp:nvSpPr>
        <dsp:cNvPr id="0" name=""/>
        <dsp:cNvSpPr/>
      </dsp:nvSpPr>
      <dsp:spPr>
        <a:xfrm>
          <a:off x="1424473" y="1781455"/>
          <a:ext cx="91440" cy="1604112"/>
        </a:xfrm>
        <a:custGeom>
          <a:avLst/>
          <a:gdLst/>
          <a:ahLst/>
          <a:cxnLst/>
          <a:rect l="0" t="0" r="0" b="0"/>
          <a:pathLst>
            <a:path>
              <a:moveTo>
                <a:pt x="125819" y="0"/>
              </a:moveTo>
              <a:lnTo>
                <a:pt x="125819" y="1604112"/>
              </a:lnTo>
              <a:lnTo>
                <a:pt x="45720" y="160411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240D6-1048-4A32-AF22-545697158C23}">
      <dsp:nvSpPr>
        <dsp:cNvPr id="0" name=""/>
        <dsp:cNvSpPr/>
      </dsp:nvSpPr>
      <dsp:spPr>
        <a:xfrm>
          <a:off x="1424473" y="1781455"/>
          <a:ext cx="91440" cy="624773"/>
        </a:xfrm>
        <a:custGeom>
          <a:avLst/>
          <a:gdLst/>
          <a:ahLst/>
          <a:cxnLst/>
          <a:rect l="0" t="0" r="0" b="0"/>
          <a:pathLst>
            <a:path>
              <a:moveTo>
                <a:pt x="125819" y="0"/>
              </a:moveTo>
              <a:lnTo>
                <a:pt x="125819" y="624773"/>
              </a:lnTo>
              <a:lnTo>
                <a:pt x="45720" y="62477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762DA-2307-4E04-B5E1-2844EEBA26AB}">
      <dsp:nvSpPr>
        <dsp:cNvPr id="0" name=""/>
        <dsp:cNvSpPr/>
      </dsp:nvSpPr>
      <dsp:spPr>
        <a:xfrm>
          <a:off x="2138370" y="737618"/>
          <a:ext cx="1237196" cy="308740"/>
        </a:xfrm>
        <a:custGeom>
          <a:avLst/>
          <a:gdLst/>
          <a:ahLst/>
          <a:cxnLst/>
          <a:rect l="0" t="0" r="0" b="0"/>
          <a:pathLst>
            <a:path>
              <a:moveTo>
                <a:pt x="1237196" y="0"/>
              </a:moveTo>
              <a:lnTo>
                <a:pt x="1237196" y="154370"/>
              </a:lnTo>
              <a:lnTo>
                <a:pt x="0" y="154370"/>
              </a:lnTo>
              <a:lnTo>
                <a:pt x="0" y="30874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B09D2-C5D1-401F-848D-591D65DB7A54}">
      <dsp:nvSpPr>
        <dsp:cNvPr id="0" name=""/>
        <dsp:cNvSpPr/>
      </dsp:nvSpPr>
      <dsp:spPr>
        <a:xfrm>
          <a:off x="1564017" y="2521"/>
          <a:ext cx="3623099" cy="735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3 populations</a:t>
          </a:r>
        </a:p>
      </dsp:txBody>
      <dsp:txXfrm>
        <a:off x="1564017" y="2521"/>
        <a:ext cx="3623099" cy="735096"/>
      </dsp:txXfrm>
    </dsp:sp>
    <dsp:sp modelId="{BCCBC575-1E9A-4159-849B-17E8884D6298}">
      <dsp:nvSpPr>
        <dsp:cNvPr id="0" name=""/>
        <dsp:cNvSpPr/>
      </dsp:nvSpPr>
      <dsp:spPr>
        <a:xfrm>
          <a:off x="1403273" y="1046358"/>
          <a:ext cx="1470193" cy="735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Accidental</a:t>
          </a:r>
        </a:p>
      </dsp:txBody>
      <dsp:txXfrm>
        <a:off x="1403273" y="1046358"/>
        <a:ext cx="1470193" cy="735096"/>
      </dsp:txXfrm>
    </dsp:sp>
    <dsp:sp modelId="{A0103A35-E82E-4DD5-87AB-83DA457F403B}">
      <dsp:nvSpPr>
        <dsp:cNvPr id="0" name=""/>
        <dsp:cNvSpPr/>
      </dsp:nvSpPr>
      <dsp:spPr>
        <a:xfrm>
          <a:off x="0" y="2038680"/>
          <a:ext cx="1470193" cy="735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children </a:t>
          </a:r>
          <a:endParaRPr lang="en-GB" sz="1400" kern="1200" dirty="0"/>
        </a:p>
      </dsp:txBody>
      <dsp:txXfrm>
        <a:off x="0" y="2038680"/>
        <a:ext cx="1470193" cy="735096"/>
      </dsp:txXfrm>
    </dsp:sp>
    <dsp:sp modelId="{9CF0EFE3-4604-46D2-82C3-9248A0488003}">
      <dsp:nvSpPr>
        <dsp:cNvPr id="0" name=""/>
        <dsp:cNvSpPr/>
      </dsp:nvSpPr>
      <dsp:spPr>
        <a:xfrm>
          <a:off x="0" y="3018019"/>
          <a:ext cx="1470193" cy="735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workers</a:t>
          </a:r>
        </a:p>
      </dsp:txBody>
      <dsp:txXfrm>
        <a:off x="0" y="3018019"/>
        <a:ext cx="1470193" cy="735096"/>
      </dsp:txXfrm>
    </dsp:sp>
    <dsp:sp modelId="{3EEE832E-1941-40B5-B1F4-6D536878A3D0}">
      <dsp:nvSpPr>
        <dsp:cNvPr id="0" name=""/>
        <dsp:cNvSpPr/>
      </dsp:nvSpPr>
      <dsp:spPr>
        <a:xfrm>
          <a:off x="3529937" y="1046358"/>
          <a:ext cx="1470193" cy="735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Suicidal</a:t>
          </a:r>
        </a:p>
      </dsp:txBody>
      <dsp:txXfrm>
        <a:off x="3529937" y="1046358"/>
        <a:ext cx="1470193" cy="735096"/>
      </dsp:txXfrm>
    </dsp:sp>
    <dsp:sp modelId="{FE9F67BA-E76B-4BB9-83A7-7FA9E7371F7C}">
      <dsp:nvSpPr>
        <dsp:cNvPr id="0" name=""/>
        <dsp:cNvSpPr/>
      </dsp:nvSpPr>
      <dsp:spPr>
        <a:xfrm>
          <a:off x="4605824" y="2077316"/>
          <a:ext cx="1470193" cy="735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young females &amp;low education standard </a:t>
          </a:r>
          <a:endParaRPr lang="en-GB" sz="1400" kern="1200" dirty="0"/>
        </a:p>
      </dsp:txBody>
      <dsp:txXfrm>
        <a:off x="4605824" y="2077316"/>
        <a:ext cx="1470193" cy="735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01651-4D82-4909-97B9-E76F860E880D}">
      <dsp:nvSpPr>
        <dsp:cNvPr id="0" name=""/>
        <dsp:cNvSpPr/>
      </dsp:nvSpPr>
      <dsp:spPr>
        <a:xfrm>
          <a:off x="6822187" y="1391543"/>
          <a:ext cx="138974" cy="810441"/>
        </a:xfrm>
        <a:custGeom>
          <a:avLst/>
          <a:gdLst/>
          <a:ahLst/>
          <a:cxnLst/>
          <a:rect l="0" t="0" r="0" b="0"/>
          <a:pathLst>
            <a:path>
              <a:moveTo>
                <a:pt x="138974" y="0"/>
              </a:moveTo>
              <a:lnTo>
                <a:pt x="138974" y="810441"/>
              </a:lnTo>
              <a:lnTo>
                <a:pt x="0" y="81044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4C830-5746-4153-A749-6169BD4581A9}">
      <dsp:nvSpPr>
        <dsp:cNvPr id="0" name=""/>
        <dsp:cNvSpPr/>
      </dsp:nvSpPr>
      <dsp:spPr>
        <a:xfrm>
          <a:off x="6961161" y="1391543"/>
          <a:ext cx="565652" cy="674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400"/>
              </a:lnTo>
              <a:lnTo>
                <a:pt x="565652" y="6744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BAE1D-2252-48A0-B2C7-8115C2CB04A6}">
      <dsp:nvSpPr>
        <dsp:cNvPr id="0" name=""/>
        <dsp:cNvSpPr/>
      </dsp:nvSpPr>
      <dsp:spPr>
        <a:xfrm>
          <a:off x="4250194" y="650199"/>
          <a:ext cx="3230206" cy="92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0206" y="0"/>
              </a:lnTo>
              <a:lnTo>
                <a:pt x="3230206" y="9229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71D97-57D3-480F-9105-A0AD1BC4CAA3}">
      <dsp:nvSpPr>
        <dsp:cNvPr id="0" name=""/>
        <dsp:cNvSpPr/>
      </dsp:nvSpPr>
      <dsp:spPr>
        <a:xfrm>
          <a:off x="0" y="1306596"/>
          <a:ext cx="537199" cy="733957"/>
        </a:xfrm>
        <a:custGeom>
          <a:avLst/>
          <a:gdLst/>
          <a:ahLst/>
          <a:cxnLst/>
          <a:rect l="0" t="0" r="0" b="0"/>
          <a:pathLst>
            <a:path>
              <a:moveTo>
                <a:pt x="537199" y="0"/>
              </a:moveTo>
              <a:lnTo>
                <a:pt x="0" y="73395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38D78-3C61-4FAD-832B-294162C44285}">
      <dsp:nvSpPr>
        <dsp:cNvPr id="0" name=""/>
        <dsp:cNvSpPr/>
      </dsp:nvSpPr>
      <dsp:spPr>
        <a:xfrm>
          <a:off x="537199" y="1306596"/>
          <a:ext cx="1848740" cy="683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610"/>
              </a:lnTo>
              <a:lnTo>
                <a:pt x="1848740" y="68361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94E10-029F-4197-9981-33A0BE369507}">
      <dsp:nvSpPr>
        <dsp:cNvPr id="0" name=""/>
        <dsp:cNvSpPr/>
      </dsp:nvSpPr>
      <dsp:spPr>
        <a:xfrm>
          <a:off x="2211751" y="650199"/>
          <a:ext cx="2038442" cy="248676"/>
        </a:xfrm>
        <a:custGeom>
          <a:avLst/>
          <a:gdLst/>
          <a:ahLst/>
          <a:cxnLst/>
          <a:rect l="0" t="0" r="0" b="0"/>
          <a:pathLst>
            <a:path>
              <a:moveTo>
                <a:pt x="2038442" y="0"/>
              </a:moveTo>
              <a:lnTo>
                <a:pt x="2038442" y="112376"/>
              </a:lnTo>
              <a:lnTo>
                <a:pt x="0" y="112376"/>
              </a:lnTo>
              <a:lnTo>
                <a:pt x="0" y="24867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7A74D-2E12-414B-BC0F-508944A85364}">
      <dsp:nvSpPr>
        <dsp:cNvPr id="0" name=""/>
        <dsp:cNvSpPr/>
      </dsp:nvSpPr>
      <dsp:spPr>
        <a:xfrm>
          <a:off x="3601145" y="1150"/>
          <a:ext cx="1298098" cy="649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Dual action</a:t>
          </a:r>
        </a:p>
      </dsp:txBody>
      <dsp:txXfrm>
        <a:off x="3601145" y="1150"/>
        <a:ext cx="1298098" cy="649049"/>
      </dsp:txXfrm>
    </dsp:sp>
    <dsp:sp modelId="{EC091010-D737-4B96-B27C-649D79D86B43}">
      <dsp:nvSpPr>
        <dsp:cNvPr id="0" name=""/>
        <dsp:cNvSpPr/>
      </dsp:nvSpPr>
      <dsp:spPr>
        <a:xfrm>
          <a:off x="118561" y="898876"/>
          <a:ext cx="4186379" cy="407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local</a:t>
          </a:r>
        </a:p>
      </dsp:txBody>
      <dsp:txXfrm>
        <a:off x="118561" y="898876"/>
        <a:ext cx="4186379" cy="407719"/>
      </dsp:txXfrm>
    </dsp:sp>
    <dsp:sp modelId="{4CA5F06F-6339-4CDB-B2AE-C32166202CC4}">
      <dsp:nvSpPr>
        <dsp:cNvPr id="0" name=""/>
        <dsp:cNvSpPr/>
      </dsp:nvSpPr>
      <dsp:spPr>
        <a:xfrm>
          <a:off x="2385940" y="1665682"/>
          <a:ext cx="1298098" cy="649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GIT 5%</a:t>
          </a:r>
        </a:p>
      </dsp:txBody>
      <dsp:txXfrm>
        <a:off x="2385940" y="1665682"/>
        <a:ext cx="1298098" cy="649049"/>
      </dsp:txXfrm>
    </dsp:sp>
    <dsp:sp modelId="{9AC1C10F-9648-46FC-816E-3EBCB4004B1F}">
      <dsp:nvSpPr>
        <dsp:cNvPr id="0" name=""/>
        <dsp:cNvSpPr/>
      </dsp:nvSpPr>
      <dsp:spPr>
        <a:xfrm>
          <a:off x="0" y="1716029"/>
          <a:ext cx="2167058" cy="649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u="sng" kern="1200" dirty="0"/>
            <a:t>RESPIRATORY (50%)</a:t>
          </a:r>
        </a:p>
      </dsp:txBody>
      <dsp:txXfrm>
        <a:off x="0" y="1716029"/>
        <a:ext cx="2167058" cy="649049"/>
      </dsp:txXfrm>
    </dsp:sp>
    <dsp:sp modelId="{2FC56EC3-6426-4089-9CA2-2EE6B11D7B3B}">
      <dsp:nvSpPr>
        <dsp:cNvPr id="0" name=""/>
        <dsp:cNvSpPr/>
      </dsp:nvSpPr>
      <dsp:spPr>
        <a:xfrm>
          <a:off x="6831352" y="742494"/>
          <a:ext cx="1298098" cy="649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systemic</a:t>
          </a:r>
        </a:p>
      </dsp:txBody>
      <dsp:txXfrm>
        <a:off x="6831352" y="742494"/>
        <a:ext cx="1298098" cy="649049"/>
      </dsp:txXfrm>
    </dsp:sp>
    <dsp:sp modelId="{8B644554-BEC8-4C24-B5E4-6E852E107C19}">
      <dsp:nvSpPr>
        <dsp:cNvPr id="0" name=""/>
        <dsp:cNvSpPr/>
      </dsp:nvSpPr>
      <dsp:spPr>
        <a:xfrm>
          <a:off x="7526814" y="1741420"/>
          <a:ext cx="1298098" cy="649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CNS 3%</a:t>
          </a:r>
        </a:p>
      </dsp:txBody>
      <dsp:txXfrm>
        <a:off x="7526814" y="1741420"/>
        <a:ext cx="1298098" cy="649049"/>
      </dsp:txXfrm>
    </dsp:sp>
    <dsp:sp modelId="{86B10D2A-46D0-4E7D-A8CB-4541318C9BAF}">
      <dsp:nvSpPr>
        <dsp:cNvPr id="0" name=""/>
        <dsp:cNvSpPr/>
      </dsp:nvSpPr>
      <dsp:spPr>
        <a:xfrm>
          <a:off x="5524089" y="1877460"/>
          <a:ext cx="1298098" cy="649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Heart </a:t>
          </a:r>
        </a:p>
      </dsp:txBody>
      <dsp:txXfrm>
        <a:off x="5524089" y="1877460"/>
        <a:ext cx="1298098" cy="6490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FDBEF-6279-4CDD-A9BF-1D1937D8108F}">
      <dsp:nvSpPr>
        <dsp:cNvPr id="0" name=""/>
        <dsp:cNvSpPr/>
      </dsp:nvSpPr>
      <dsp:spPr>
        <a:xfrm>
          <a:off x="42148" y="296216"/>
          <a:ext cx="2627410" cy="943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GIT</a:t>
          </a:r>
        </a:p>
      </dsp:txBody>
      <dsp:txXfrm>
        <a:off x="42148" y="296216"/>
        <a:ext cx="2627410" cy="943881"/>
      </dsp:txXfrm>
    </dsp:sp>
    <dsp:sp modelId="{788154EB-93D8-4788-B43C-68FADDC784BD}">
      <dsp:nvSpPr>
        <dsp:cNvPr id="0" name=""/>
        <dsp:cNvSpPr/>
      </dsp:nvSpPr>
      <dsp:spPr>
        <a:xfrm>
          <a:off x="3090864" y="1974012"/>
          <a:ext cx="2627410" cy="8187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ECG</a:t>
          </a:r>
        </a:p>
      </dsp:txBody>
      <dsp:txXfrm>
        <a:off x="3090864" y="1974012"/>
        <a:ext cx="2422724" cy="818743"/>
      </dsp:txXfrm>
    </dsp:sp>
    <dsp:sp modelId="{84FBD6F9-E902-4752-91E7-80B9BAEFEA4D}">
      <dsp:nvSpPr>
        <dsp:cNvPr id="0" name=""/>
        <dsp:cNvSpPr/>
      </dsp:nvSpPr>
      <dsp:spPr>
        <a:xfrm>
          <a:off x="5863281" y="0"/>
          <a:ext cx="2986130" cy="1576446"/>
        </a:xfrm>
        <a:prstGeom prst="diamon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RESPIRATORY</a:t>
          </a:r>
        </a:p>
      </dsp:txBody>
      <dsp:txXfrm>
        <a:off x="6609814" y="394112"/>
        <a:ext cx="1493065" cy="788223"/>
      </dsp:txXfrm>
    </dsp:sp>
    <dsp:sp modelId="{9CFAF6B4-EC0A-4CE4-90E0-A662E86D887E}">
      <dsp:nvSpPr>
        <dsp:cNvPr id="0" name=""/>
        <dsp:cNvSpPr/>
      </dsp:nvSpPr>
      <dsp:spPr>
        <a:xfrm>
          <a:off x="9005611" y="321967"/>
          <a:ext cx="2627410" cy="660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CNS</a:t>
          </a:r>
        </a:p>
      </dsp:txBody>
      <dsp:txXfrm>
        <a:off x="9005611" y="321967"/>
        <a:ext cx="2627410" cy="660546"/>
      </dsp:txXfrm>
    </dsp:sp>
    <dsp:sp modelId="{80A4AC3E-7807-4943-AB34-4DEED8FB0FE4}">
      <dsp:nvSpPr>
        <dsp:cNvPr id="0" name=""/>
        <dsp:cNvSpPr/>
      </dsp:nvSpPr>
      <dsp:spPr>
        <a:xfrm>
          <a:off x="3004934" y="51515"/>
          <a:ext cx="2627410" cy="1576446"/>
        </a:xfrm>
        <a:prstGeom prst="diamon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tx1"/>
              </a:solidFill>
            </a:rPr>
            <a:t>HEART</a:t>
          </a:r>
        </a:p>
      </dsp:txBody>
      <dsp:txXfrm>
        <a:off x="3661787" y="445627"/>
        <a:ext cx="1313705" cy="788223"/>
      </dsp:txXfrm>
    </dsp:sp>
    <dsp:sp modelId="{60254807-C44D-468C-9152-CB6D2F309311}">
      <dsp:nvSpPr>
        <dsp:cNvPr id="0" name=""/>
        <dsp:cNvSpPr/>
      </dsp:nvSpPr>
      <dsp:spPr>
        <a:xfrm>
          <a:off x="6263396" y="1966503"/>
          <a:ext cx="2627410" cy="8187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sng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X-RAY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sng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BLOOD GASES</a:t>
          </a:r>
        </a:p>
      </dsp:txBody>
      <dsp:txXfrm>
        <a:off x="6263396" y="1966503"/>
        <a:ext cx="2422724" cy="8187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47264-6837-4F8A-A8E0-95E9F39A5501}">
      <dsp:nvSpPr>
        <dsp:cNvPr id="0" name=""/>
        <dsp:cNvSpPr/>
      </dsp:nvSpPr>
      <dsp:spPr>
        <a:xfrm>
          <a:off x="5940955" y="2095324"/>
          <a:ext cx="91440" cy="344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313"/>
              </a:lnTo>
              <a:lnTo>
                <a:pt x="58596" y="222313"/>
              </a:lnTo>
              <a:lnTo>
                <a:pt x="58596" y="34428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64B3F-8314-4131-81C7-A6601E57D706}">
      <dsp:nvSpPr>
        <dsp:cNvPr id="0" name=""/>
        <dsp:cNvSpPr/>
      </dsp:nvSpPr>
      <dsp:spPr>
        <a:xfrm>
          <a:off x="4339310" y="837713"/>
          <a:ext cx="1647365" cy="42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582"/>
              </a:lnTo>
              <a:lnTo>
                <a:pt x="1647365" y="299582"/>
              </a:lnTo>
              <a:lnTo>
                <a:pt x="1647365" y="4215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BC018-0627-4C22-91AB-77D6B8CEBC32}">
      <dsp:nvSpPr>
        <dsp:cNvPr id="0" name=""/>
        <dsp:cNvSpPr/>
      </dsp:nvSpPr>
      <dsp:spPr>
        <a:xfrm>
          <a:off x="1255873" y="2172593"/>
          <a:ext cx="283324" cy="241265"/>
        </a:xfrm>
        <a:custGeom>
          <a:avLst/>
          <a:gdLst/>
          <a:ahLst/>
          <a:cxnLst/>
          <a:rect l="0" t="0" r="0" b="0"/>
          <a:pathLst>
            <a:path>
              <a:moveTo>
                <a:pt x="283324" y="0"/>
              </a:moveTo>
              <a:lnTo>
                <a:pt x="283324" y="119294"/>
              </a:lnTo>
              <a:lnTo>
                <a:pt x="0" y="119294"/>
              </a:lnTo>
              <a:lnTo>
                <a:pt x="0" y="24126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576E2-4ADF-40B6-A108-CAB8795A1658}">
      <dsp:nvSpPr>
        <dsp:cNvPr id="0" name=""/>
        <dsp:cNvSpPr/>
      </dsp:nvSpPr>
      <dsp:spPr>
        <a:xfrm>
          <a:off x="1539198" y="837713"/>
          <a:ext cx="2800111" cy="498821"/>
        </a:xfrm>
        <a:custGeom>
          <a:avLst/>
          <a:gdLst/>
          <a:ahLst/>
          <a:cxnLst/>
          <a:rect l="0" t="0" r="0" b="0"/>
          <a:pathLst>
            <a:path>
              <a:moveTo>
                <a:pt x="2800111" y="0"/>
              </a:moveTo>
              <a:lnTo>
                <a:pt x="2800111" y="376850"/>
              </a:lnTo>
              <a:lnTo>
                <a:pt x="0" y="376850"/>
              </a:lnTo>
              <a:lnTo>
                <a:pt x="0" y="49882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39C53-73D0-4A0B-B699-90B476299E98}">
      <dsp:nvSpPr>
        <dsp:cNvPr id="0" name=""/>
        <dsp:cNvSpPr/>
      </dsp:nvSpPr>
      <dsp:spPr>
        <a:xfrm>
          <a:off x="2664705" y="1655"/>
          <a:ext cx="3349209" cy="836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C5B56-37F6-4D57-9259-CFD9C801625D}">
      <dsp:nvSpPr>
        <dsp:cNvPr id="0" name=""/>
        <dsp:cNvSpPr/>
      </dsp:nvSpPr>
      <dsp:spPr>
        <a:xfrm>
          <a:off x="2810997" y="140632"/>
          <a:ext cx="3349209" cy="836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Within 6 hours</a:t>
          </a:r>
        </a:p>
      </dsp:txBody>
      <dsp:txXfrm>
        <a:off x="2835484" y="165119"/>
        <a:ext cx="3300235" cy="787084"/>
      </dsp:txXfrm>
    </dsp:sp>
    <dsp:sp modelId="{4E9226CE-0160-4851-9FAE-ABA017EA3DE8}">
      <dsp:nvSpPr>
        <dsp:cNvPr id="0" name=""/>
        <dsp:cNvSpPr/>
      </dsp:nvSpPr>
      <dsp:spPr>
        <a:xfrm>
          <a:off x="25248" y="1336535"/>
          <a:ext cx="3027899" cy="836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074BC-65C3-4B36-9340-8A1E381F6950}">
      <dsp:nvSpPr>
        <dsp:cNvPr id="0" name=""/>
        <dsp:cNvSpPr/>
      </dsp:nvSpPr>
      <dsp:spPr>
        <a:xfrm>
          <a:off x="171540" y="1475512"/>
          <a:ext cx="3027899" cy="836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No symptoms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Normal x ray</a:t>
          </a:r>
        </a:p>
      </dsp:txBody>
      <dsp:txXfrm>
        <a:off x="196027" y="1499999"/>
        <a:ext cx="2978925" cy="787084"/>
      </dsp:txXfrm>
    </dsp:sp>
    <dsp:sp modelId="{9D19C475-040E-4508-9714-C4F999831C96}">
      <dsp:nvSpPr>
        <dsp:cNvPr id="0" name=""/>
        <dsp:cNvSpPr/>
      </dsp:nvSpPr>
      <dsp:spPr>
        <a:xfrm>
          <a:off x="597560" y="2413858"/>
          <a:ext cx="1316627" cy="836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AC5D9-1715-4BCD-9831-C9BC5C35BD6E}">
      <dsp:nvSpPr>
        <dsp:cNvPr id="0" name=""/>
        <dsp:cNvSpPr/>
      </dsp:nvSpPr>
      <dsp:spPr>
        <a:xfrm>
          <a:off x="743852" y="2552836"/>
          <a:ext cx="1316627" cy="836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No </a:t>
          </a:r>
          <a:r>
            <a:rPr lang="en-GB" sz="1800" kern="1200" dirty="0" err="1"/>
            <a:t>ttt</a:t>
          </a:r>
          <a:endParaRPr lang="en-GB" sz="1800" kern="1200" dirty="0"/>
        </a:p>
      </dsp:txBody>
      <dsp:txXfrm>
        <a:off x="768339" y="2577323"/>
        <a:ext cx="1267653" cy="787084"/>
      </dsp:txXfrm>
    </dsp:sp>
    <dsp:sp modelId="{0374BE58-E288-4800-9E3A-10D56C228F92}">
      <dsp:nvSpPr>
        <dsp:cNvPr id="0" name=""/>
        <dsp:cNvSpPr/>
      </dsp:nvSpPr>
      <dsp:spPr>
        <a:xfrm>
          <a:off x="4556344" y="1259266"/>
          <a:ext cx="2860661" cy="836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61BD2-8135-476A-98E4-5995DE0E76FD}">
      <dsp:nvSpPr>
        <dsp:cNvPr id="0" name=""/>
        <dsp:cNvSpPr/>
      </dsp:nvSpPr>
      <dsp:spPr>
        <a:xfrm>
          <a:off x="4702636" y="1398243"/>
          <a:ext cx="2860661" cy="836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Symptoms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Abnormal chest x ray</a:t>
          </a:r>
        </a:p>
      </dsp:txBody>
      <dsp:txXfrm>
        <a:off x="4727123" y="1422730"/>
        <a:ext cx="2811687" cy="787084"/>
      </dsp:txXfrm>
    </dsp:sp>
    <dsp:sp modelId="{1B8ECF22-C018-480C-A279-DBCB7BD939EC}">
      <dsp:nvSpPr>
        <dsp:cNvPr id="0" name=""/>
        <dsp:cNvSpPr/>
      </dsp:nvSpPr>
      <dsp:spPr>
        <a:xfrm>
          <a:off x="4897627" y="2439609"/>
          <a:ext cx="2203849" cy="836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CFE88-8EA2-4631-955C-DA8B4DEE72B7}">
      <dsp:nvSpPr>
        <dsp:cNvPr id="0" name=""/>
        <dsp:cNvSpPr/>
      </dsp:nvSpPr>
      <dsp:spPr>
        <a:xfrm>
          <a:off x="5043919" y="2578586"/>
          <a:ext cx="2203849" cy="836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hospitalization</a:t>
          </a:r>
        </a:p>
      </dsp:txBody>
      <dsp:txXfrm>
        <a:off x="5068406" y="2603073"/>
        <a:ext cx="2154875" cy="787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8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5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22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53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1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518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34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114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8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6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0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7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1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78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4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55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9E9C566-FB0B-4E87-B452-605C4D7314EB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6FCA135-17B4-431A-911E-495A4F099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89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882" y="1999920"/>
            <a:ext cx="6815669" cy="151553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Algerian" panose="04020705040A02060702" pitchFamily="82" charset="0"/>
              </a:rPr>
              <a:t>HYDROCARBON TOXICITY</a:t>
            </a:r>
          </a:p>
        </p:txBody>
      </p:sp>
    </p:spTree>
    <p:extLst>
      <p:ext uri="{BB962C8B-B14F-4D97-AF65-F5344CB8AC3E}">
        <p14:creationId xmlns:p14="http://schemas.microsoft.com/office/powerpoint/2010/main" val="223756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Investigations: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211804"/>
              </p:ext>
            </p:extLst>
          </p:nvPr>
        </p:nvGraphicFramePr>
        <p:xfrm>
          <a:off x="1155700" y="2603500"/>
          <a:ext cx="1172317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5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122274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90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1-Emergency measures: </a:t>
            </a:r>
            <a:r>
              <a:rPr lang="en-GB" b="1" dirty="0">
                <a:solidFill>
                  <a:srgbClr val="FF0000"/>
                </a:solidFill>
              </a:rPr>
              <a:t>Oxygen</a:t>
            </a:r>
            <a:r>
              <a:rPr lang="en-GB" dirty="0"/>
              <a:t> inhalation if the patient is conscious.</a:t>
            </a:r>
          </a:p>
          <a:p>
            <a:r>
              <a:rPr lang="en-GB" dirty="0"/>
              <a:t> 2-General measures:</a:t>
            </a:r>
          </a:p>
          <a:p>
            <a:r>
              <a:rPr lang="en-GB" dirty="0"/>
              <a:t>Skin : wash with soap and water.</a:t>
            </a:r>
          </a:p>
          <a:p>
            <a:r>
              <a:rPr lang="en-GB" dirty="0"/>
              <a:t> GIT decontamination: (emesis – gastric lavage)            </a:t>
            </a:r>
            <a:r>
              <a:rPr lang="en-GB" b="1" dirty="0">
                <a:solidFill>
                  <a:srgbClr val="FF0000"/>
                </a:solidFill>
              </a:rPr>
              <a:t>contraindicated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pPr lvl="2"/>
            <a:r>
              <a:rPr lang="en-GB" b="1" dirty="0">
                <a:solidFill>
                  <a:srgbClr val="FF0000"/>
                </a:solidFill>
              </a:rPr>
              <a:t>Aspiration                                         mild system toxicity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941713" y="4018208"/>
            <a:ext cx="592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34107" y="4288665"/>
            <a:ext cx="5975797" cy="83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Why???????????</a:t>
            </a:r>
          </a:p>
        </p:txBody>
      </p:sp>
    </p:spTree>
    <p:extLst>
      <p:ext uri="{BB962C8B-B14F-4D97-AF65-F5344CB8AC3E}">
        <p14:creationId xmlns:p14="http://schemas.microsoft.com/office/powerpoint/2010/main" val="38453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552" y="2603500"/>
            <a:ext cx="8976061" cy="386169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841679" y="2189408"/>
            <a:ext cx="8074688" cy="1223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 what are Indications and precautions of gastric lavage in Kerosene poisoning</a:t>
            </a:r>
            <a:r>
              <a:rPr lang="en-GB" dirty="0"/>
              <a:t>: </a:t>
            </a:r>
          </a:p>
        </p:txBody>
      </p:sp>
      <p:sp>
        <p:nvSpPr>
          <p:cNvPr id="5" name="Oval 4"/>
          <p:cNvSpPr/>
          <p:nvPr/>
        </p:nvSpPr>
        <p:spPr>
          <a:xfrm>
            <a:off x="1970468" y="3756219"/>
            <a:ext cx="2305318" cy="1030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concomitant ingestion </a:t>
            </a:r>
          </a:p>
        </p:txBody>
      </p:sp>
      <p:sp>
        <p:nvSpPr>
          <p:cNvPr id="6" name="Oval 5"/>
          <p:cNvSpPr/>
          <p:nvPr/>
        </p:nvSpPr>
        <p:spPr>
          <a:xfrm>
            <a:off x="7106883" y="3608767"/>
            <a:ext cx="2550017" cy="1107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cuffed endotracheal tube </a:t>
            </a:r>
          </a:p>
        </p:txBody>
      </p:sp>
    </p:spTree>
    <p:extLst>
      <p:ext uri="{BB962C8B-B14F-4D97-AF65-F5344CB8AC3E}">
        <p14:creationId xmlns:p14="http://schemas.microsoft.com/office/powerpoint/2010/main" val="390908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3-Symptomatic treatment: antibiotic for bronchopneumonia &amp; corticosteroids for chemical pneumonitis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975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58792"/>
          </a:xfrm>
        </p:spPr>
        <p:txBody>
          <a:bodyPr/>
          <a:lstStyle/>
          <a:p>
            <a:pPr algn="l"/>
            <a:r>
              <a:rPr lang="en-GB" dirty="0"/>
              <a:t>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Organic compound made up primarily of carbon and hydrogen atoms (1-60 C).</a:t>
            </a:r>
          </a:p>
          <a:p>
            <a:r>
              <a:rPr lang="en-GB" dirty="0"/>
              <a:t>Classified into 2 main classes; </a:t>
            </a:r>
            <a:r>
              <a:rPr lang="en-GB" b="1" u="sng" dirty="0">
                <a:solidFill>
                  <a:srgbClr val="FF0000"/>
                </a:solidFill>
              </a:rPr>
              <a:t>Aliphatic</a:t>
            </a:r>
            <a:r>
              <a:rPr lang="en-GB" dirty="0"/>
              <a:t> (open chain as petroleum distillates) and </a:t>
            </a:r>
            <a:r>
              <a:rPr lang="en-GB" b="1" u="sng" dirty="0">
                <a:solidFill>
                  <a:srgbClr val="FF0000"/>
                </a:solidFill>
              </a:rPr>
              <a:t>Aromatic </a:t>
            </a:r>
            <a:r>
              <a:rPr lang="en-GB" dirty="0"/>
              <a:t>(benzene ring) as benzene, toluene.</a:t>
            </a:r>
          </a:p>
          <a:p>
            <a:r>
              <a:rPr lang="en-GB" dirty="0"/>
              <a:t>The physical properties of hydrocarbons vary by the number of carbon atoms and molecular structure. </a:t>
            </a:r>
          </a:p>
          <a:p>
            <a:r>
              <a:rPr lang="en-GB" dirty="0"/>
              <a:t>Most commercial hydrocarbon like </a:t>
            </a:r>
            <a:r>
              <a:rPr lang="en-GB" dirty="0">
                <a:solidFill>
                  <a:prstClr val="black">
                    <a:lumMod val="85000"/>
                    <a:lumOff val="15000"/>
                  </a:prstClr>
                </a:solidFill>
              </a:rPr>
              <a:t>gasoline and</a:t>
            </a:r>
            <a:r>
              <a:rPr lang="en-GB" dirty="0">
                <a:solidFill>
                  <a:srgbClr val="FF0000"/>
                </a:solidFill>
              </a:rPr>
              <a:t> kerosene  </a:t>
            </a:r>
            <a:r>
              <a:rPr lang="en-GB" dirty="0"/>
              <a:t>products are variable mixtures of individual hydrocarbon compounds.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87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Household Products Containing Hydrocarbons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72745"/>
            <a:ext cx="10860886" cy="3696235"/>
          </a:xfrm>
        </p:spPr>
        <p:txBody>
          <a:bodyPr>
            <a:normAutofit fontScale="62500" lnSpcReduction="20000"/>
          </a:bodyPr>
          <a:lstStyle/>
          <a:p>
            <a:r>
              <a:rPr lang="en-GB" sz="3600" dirty="0">
                <a:solidFill>
                  <a:srgbClr val="221F1F"/>
                </a:solidFill>
                <a:latin typeface="Footlight MT Light" panose="0204060206030A020304" pitchFamily="18" charset="0"/>
              </a:rPr>
              <a:t>Adhesives (glues).</a:t>
            </a:r>
          </a:p>
          <a:p>
            <a:r>
              <a:rPr lang="en-GB" sz="3600" dirty="0">
                <a:solidFill>
                  <a:srgbClr val="221F1F"/>
                </a:solidFill>
                <a:latin typeface="Footlight MT Light" panose="0204060206030A020304" pitchFamily="18" charset="0"/>
              </a:rPr>
              <a:t>Baby oil.</a:t>
            </a:r>
          </a:p>
          <a:p>
            <a:r>
              <a:rPr lang="en-GB" sz="3600" dirty="0">
                <a:solidFill>
                  <a:srgbClr val="221F1F"/>
                </a:solidFill>
                <a:latin typeface="Footlight MT Light" panose="0204060206030A020304" pitchFamily="18" charset="0"/>
              </a:rPr>
              <a:t>Cod liver oil </a:t>
            </a:r>
          </a:p>
          <a:p>
            <a:r>
              <a:rPr lang="en-GB" sz="3600" dirty="0">
                <a:solidFill>
                  <a:srgbClr val="221F1F"/>
                </a:solidFill>
                <a:latin typeface="Footlight MT Light" panose="0204060206030A020304" pitchFamily="18" charset="0"/>
              </a:rPr>
              <a:t>Paint removers</a:t>
            </a:r>
          </a:p>
          <a:p>
            <a:r>
              <a:rPr lang="en-GB" sz="3600" dirty="0">
                <a:solidFill>
                  <a:srgbClr val="221F1F"/>
                </a:solidFill>
                <a:latin typeface="Footlight MT Light" panose="0204060206030A020304" pitchFamily="18" charset="0"/>
              </a:rPr>
              <a:t>Furniture polishes.</a:t>
            </a:r>
          </a:p>
          <a:p>
            <a:r>
              <a:rPr lang="en-GB" sz="3600" dirty="0">
                <a:solidFill>
                  <a:srgbClr val="221F1F"/>
                </a:solidFill>
                <a:latin typeface="Footlight MT Light" panose="0204060206030A020304" pitchFamily="18" charset="0"/>
              </a:rPr>
              <a:t>Gasoline.</a:t>
            </a:r>
          </a:p>
          <a:p>
            <a:r>
              <a:rPr lang="en-GB" sz="3600" dirty="0">
                <a:solidFill>
                  <a:srgbClr val="221F1F"/>
                </a:solidFill>
                <a:latin typeface="Footlight MT Light" panose="0204060206030A020304" pitchFamily="18" charset="0"/>
                <a:ea typeface="+mj-ea"/>
                <a:cs typeface="+mj-cs"/>
              </a:rPr>
              <a:t>Kerosene.</a:t>
            </a:r>
          </a:p>
          <a:p>
            <a:r>
              <a:rPr lang="en-GB" sz="3600" dirty="0">
                <a:solidFill>
                  <a:srgbClr val="221F1F"/>
                </a:solidFill>
                <a:latin typeface="Footlight MT Light" panose="0204060206030A020304" pitchFamily="18" charset="0"/>
                <a:ea typeface="+mj-ea"/>
                <a:cs typeface="+mj-cs"/>
              </a:rPr>
              <a:t>Solvents</a:t>
            </a:r>
          </a:p>
          <a:p>
            <a:r>
              <a:rPr lang="en-GB" sz="3600" dirty="0">
                <a:solidFill>
                  <a:srgbClr val="221F1F"/>
                </a:solidFill>
                <a:latin typeface="Footlight MT Light" panose="0204060206030A020304" pitchFamily="18" charset="0"/>
                <a:ea typeface="+mj-ea"/>
                <a:cs typeface="+mj-cs"/>
              </a:rPr>
              <a:t>Stain removers</a:t>
            </a: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106" y="2229440"/>
            <a:ext cx="3031734" cy="2764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206" y="2317508"/>
            <a:ext cx="2498900" cy="25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KEROSENE POISONING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Kerosene is a domestic volatile hydrocarbon.</a:t>
            </a:r>
          </a:p>
          <a:p>
            <a:r>
              <a:rPr lang="en-GB" dirty="0"/>
              <a:t>These compounds are derived from plants (e.g. Pine oil) or from fractional distillation of crude petroleum.</a:t>
            </a:r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3845147"/>
              </p:ext>
            </p:extLst>
          </p:nvPr>
        </p:nvGraphicFramePr>
        <p:xfrm>
          <a:off x="1478208" y="3720443"/>
          <a:ext cx="6339268" cy="1237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49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 of poisoning: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6942860"/>
              </p:ext>
            </p:extLst>
          </p:nvPr>
        </p:nvGraphicFramePr>
        <p:xfrm>
          <a:off x="2032000" y="2266682"/>
          <a:ext cx="6931696" cy="387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06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Mechanism of action: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486813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63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Pathophysiology: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main site of action is the </a:t>
            </a:r>
            <a:r>
              <a:rPr lang="en-GB" sz="2400" b="1" u="sng" dirty="0">
                <a:solidFill>
                  <a:srgbClr val="FF0000"/>
                </a:solidFill>
              </a:rPr>
              <a:t>lung</a:t>
            </a:r>
          </a:p>
          <a:p>
            <a:r>
              <a:rPr lang="en-GB" dirty="0"/>
              <a:t>Reach the lung through </a:t>
            </a:r>
            <a:r>
              <a:rPr lang="en-GB" sz="2400" b="1" u="sng" dirty="0">
                <a:solidFill>
                  <a:srgbClr val="FF0000"/>
                </a:solidFill>
              </a:rPr>
              <a:t>aspiration</a:t>
            </a:r>
          </a:p>
          <a:p>
            <a:pPr algn="just"/>
            <a:r>
              <a:rPr lang="en-GB" dirty="0"/>
              <a:t>Because of kerosene is of low volatile, low viscosity, low surface tension so </a:t>
            </a:r>
            <a:r>
              <a:rPr lang="en-US" dirty="0"/>
              <a:t>few concentrations entering the respiratory passage will spread throughout lungs.</a:t>
            </a:r>
          </a:p>
          <a:p>
            <a:pPr algn="just"/>
            <a:r>
              <a:rPr lang="en-GB" dirty="0"/>
              <a:t>Inhibits the surfactant          alveolar collapse </a:t>
            </a:r>
          </a:p>
          <a:p>
            <a:pPr algn="just"/>
            <a:r>
              <a:rPr lang="en-GB" dirty="0"/>
              <a:t>Chemical inflammation of lung tissues: pneumonitis, alveolitis &amp; haemorrhagic bronchitis.</a:t>
            </a:r>
          </a:p>
          <a:p>
            <a:pPr algn="just"/>
            <a:r>
              <a:rPr lang="en-GB" dirty="0"/>
              <a:t>Hyperaemia, mucosal irritation &amp; inflammation of oropharynx.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56845" y="4765183"/>
            <a:ext cx="450761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73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2439"/>
            <a:ext cx="8825659" cy="3727361"/>
          </a:xfrm>
        </p:spPr>
        <p:txBody>
          <a:bodyPr>
            <a:normAutofit/>
          </a:bodyPr>
          <a:lstStyle/>
          <a:p>
            <a:r>
              <a:rPr lang="en-GB" b="1" u="sng" dirty="0"/>
              <a:t>GIT :</a:t>
            </a:r>
            <a:r>
              <a:rPr lang="en-GB" dirty="0"/>
              <a:t> nausea and vomiting </a:t>
            </a:r>
            <a:r>
              <a:rPr lang="en-GB" dirty="0">
                <a:solidFill>
                  <a:srgbClr val="FF0000"/>
                </a:solidFill>
              </a:rPr>
              <a:t>(SMELL OF KEROSENE).</a:t>
            </a:r>
            <a:endParaRPr lang="en-GB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		</a:t>
            </a:r>
            <a:r>
              <a:rPr lang="en-GB" dirty="0"/>
              <a:t>diarrhea, hematemesis.</a:t>
            </a:r>
          </a:p>
          <a:p>
            <a:r>
              <a:rPr lang="en-GB" b="1" u="sng" dirty="0"/>
              <a:t>Lung: </a:t>
            </a:r>
            <a:r>
              <a:rPr lang="en-GB" sz="1900" dirty="0"/>
              <a:t>Gagging, coughing, choking, leading to aspiration with bronchospasm, </a:t>
            </a:r>
            <a:r>
              <a:rPr lang="en-GB" sz="1900" dirty="0" err="1"/>
              <a:t>rales</a:t>
            </a:r>
            <a:r>
              <a:rPr lang="en-GB" sz="1900" dirty="0"/>
              <a:t>, </a:t>
            </a:r>
            <a:r>
              <a:rPr lang="en-GB" sz="1900" dirty="0" err="1"/>
              <a:t>tachypnea</a:t>
            </a:r>
            <a:r>
              <a:rPr lang="en-GB" sz="1900" dirty="0"/>
              <a:t>, hypoxia; later </a:t>
            </a:r>
            <a:r>
              <a:rPr lang="en-GB" sz="1900" dirty="0" err="1"/>
              <a:t>hemorrhagic</a:t>
            </a:r>
            <a:r>
              <a:rPr lang="en-GB" sz="1900" dirty="0"/>
              <a:t> pulmonary </a:t>
            </a:r>
            <a:r>
              <a:rPr lang="en-GB" sz="1900" dirty="0" err="1"/>
              <a:t>edema</a:t>
            </a:r>
            <a:r>
              <a:rPr lang="en-GB" sz="1900" dirty="0"/>
              <a:t>, with cyanosis.</a:t>
            </a:r>
          </a:p>
          <a:p>
            <a:r>
              <a:rPr lang="en-GB" b="1" u="sng" dirty="0"/>
              <a:t>CNS</a:t>
            </a:r>
            <a:r>
              <a:rPr lang="en-GB" sz="1900" dirty="0"/>
              <a:t>: drowsiness, stupor and then coma. Seizures may occurs.</a:t>
            </a:r>
          </a:p>
          <a:p>
            <a:r>
              <a:rPr lang="en-GB" b="1" u="sng" dirty="0"/>
              <a:t>Heart</a:t>
            </a:r>
            <a:r>
              <a:rPr lang="en-GB" sz="1900" dirty="0"/>
              <a:t>: ventricular premature beats, tachycardia, fibrillation due to sensitization of myocardium to epinephrine may occur.</a:t>
            </a:r>
          </a:p>
          <a:p>
            <a:pPr marL="0" indent="0">
              <a:buNone/>
            </a:pPr>
            <a:endParaRPr lang="en-GB" b="1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98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Clinical picture: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468192"/>
            <a:ext cx="8130714" cy="5389808"/>
          </a:xfrm>
        </p:spPr>
      </p:pic>
    </p:spTree>
    <p:extLst>
      <p:ext uri="{BB962C8B-B14F-4D97-AF65-F5344CB8AC3E}">
        <p14:creationId xmlns:p14="http://schemas.microsoft.com/office/powerpoint/2010/main" val="1027718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521</TotalTime>
  <Words>441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Century Gothic</vt:lpstr>
      <vt:lpstr>Footlight MT Light</vt:lpstr>
      <vt:lpstr>Wingdings 3</vt:lpstr>
      <vt:lpstr>Ion Boardroom</vt:lpstr>
      <vt:lpstr>HYDROCARBON TOXICITY</vt:lpstr>
      <vt:lpstr>Chemistry</vt:lpstr>
      <vt:lpstr>Household Products Containing Hydrocarbons</vt:lpstr>
      <vt:lpstr>KEROSENE POISONING</vt:lpstr>
      <vt:lpstr>Mode of poisoning: </vt:lpstr>
      <vt:lpstr>Mechanism of action:</vt:lpstr>
      <vt:lpstr>Pathophysiology: </vt:lpstr>
      <vt:lpstr>Clinical picture</vt:lpstr>
      <vt:lpstr> Clinical picture:</vt:lpstr>
      <vt:lpstr> Investigations:</vt:lpstr>
      <vt:lpstr>Treatment</vt:lpstr>
      <vt:lpstr>Treatment</vt:lpstr>
      <vt:lpstr>Treatment</vt:lpstr>
      <vt:lpstr>Treatment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HYDROCARBON TOXICITY</dc:title>
  <dc:creator>melad.boulis@mu.edu.eg</dc:creator>
  <cp:lastModifiedBy>melad.boulis</cp:lastModifiedBy>
  <cp:revision>39</cp:revision>
  <dcterms:created xsi:type="dcterms:W3CDTF">2013-04-12T07:39:43Z</dcterms:created>
  <dcterms:modified xsi:type="dcterms:W3CDTF">2021-09-26T16:33:46Z</dcterms:modified>
</cp:coreProperties>
</file>