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3"/>
    <p:sldMasterId id="2147483652" r:id="rId4"/>
    <p:sldMasterId id="2147483700" r:id="rId5"/>
    <p:sldMasterId id="2147483702" r:id="rId6"/>
    <p:sldMasterId id="2147484518" r:id="rId7"/>
  </p:sldMasterIdLst>
  <p:notesMasterIdLst>
    <p:notesMasterId r:id="rId71"/>
  </p:notesMasterIdLst>
  <p:handoutMasterIdLst>
    <p:handoutMasterId r:id="rId72"/>
  </p:handoutMasterIdLst>
  <p:sldIdLst>
    <p:sldId id="267" r:id="rId8"/>
    <p:sldId id="641" r:id="rId9"/>
    <p:sldId id="642" r:id="rId10"/>
    <p:sldId id="643" r:id="rId11"/>
    <p:sldId id="645" r:id="rId12"/>
    <p:sldId id="644" r:id="rId13"/>
    <p:sldId id="622" r:id="rId14"/>
    <p:sldId id="630" r:id="rId15"/>
    <p:sldId id="629" r:id="rId16"/>
    <p:sldId id="674" r:id="rId17"/>
    <p:sldId id="446" r:id="rId18"/>
    <p:sldId id="427" r:id="rId19"/>
    <p:sldId id="625" r:id="rId20"/>
    <p:sldId id="412" r:id="rId21"/>
    <p:sldId id="631" r:id="rId22"/>
    <p:sldId id="416" r:id="rId23"/>
    <p:sldId id="489" r:id="rId24"/>
    <p:sldId id="490" r:id="rId25"/>
    <p:sldId id="632" r:id="rId26"/>
    <p:sldId id="636" r:id="rId27"/>
    <p:sldId id="430" r:id="rId28"/>
    <p:sldId id="432" r:id="rId29"/>
    <p:sldId id="393" r:id="rId30"/>
    <p:sldId id="438" r:id="rId31"/>
    <p:sldId id="439" r:id="rId32"/>
    <p:sldId id="633" r:id="rId33"/>
    <p:sldId id="637" r:id="rId34"/>
    <p:sldId id="635" r:id="rId35"/>
    <p:sldId id="398" r:id="rId36"/>
    <p:sldId id="401" r:id="rId37"/>
    <p:sldId id="615" r:id="rId38"/>
    <p:sldId id="614" r:id="rId39"/>
    <p:sldId id="402" r:id="rId40"/>
    <p:sldId id="505" r:id="rId41"/>
    <p:sldId id="404" r:id="rId42"/>
    <p:sldId id="600" r:id="rId43"/>
    <p:sldId id="406" r:id="rId44"/>
    <p:sldId id="488" r:id="rId45"/>
    <p:sldId id="450" r:id="rId46"/>
    <p:sldId id="626" r:id="rId47"/>
    <p:sldId id="627" r:id="rId48"/>
    <p:sldId id="628" r:id="rId49"/>
    <p:sldId id="496" r:id="rId50"/>
    <p:sldId id="668" r:id="rId51"/>
    <p:sldId id="671" r:id="rId52"/>
    <p:sldId id="672" r:id="rId53"/>
    <p:sldId id="669" r:id="rId54"/>
    <p:sldId id="654" r:id="rId55"/>
    <p:sldId id="655" r:id="rId56"/>
    <p:sldId id="656" r:id="rId57"/>
    <p:sldId id="657" r:id="rId58"/>
    <p:sldId id="658" r:id="rId59"/>
    <p:sldId id="673" r:id="rId60"/>
    <p:sldId id="659" r:id="rId61"/>
    <p:sldId id="660" r:id="rId62"/>
    <p:sldId id="661" r:id="rId63"/>
    <p:sldId id="662" r:id="rId64"/>
    <p:sldId id="663" r:id="rId65"/>
    <p:sldId id="664" r:id="rId66"/>
    <p:sldId id="665" r:id="rId67"/>
    <p:sldId id="666" r:id="rId68"/>
    <p:sldId id="667" r:id="rId69"/>
    <p:sldId id="368" r:id="rId7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3300"/>
    <a:srgbClr val="99CC00"/>
    <a:srgbClr val="CCFF99"/>
    <a:srgbClr val="FF66FF"/>
    <a:srgbClr val="FF7C80"/>
    <a:srgbClr val="120C92"/>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79749" autoAdjust="0"/>
  </p:normalViewPr>
  <p:slideViewPr>
    <p:cSldViewPr>
      <p:cViewPr>
        <p:scale>
          <a:sx n="66" d="100"/>
          <a:sy n="66" d="100"/>
        </p:scale>
        <p:origin x="-594" y="-72"/>
      </p:cViewPr>
      <p:guideLst>
        <p:guide orient="horz" pos="2160"/>
        <p:guide pos="2880"/>
      </p:guideLst>
    </p:cSldViewPr>
  </p:slideViewPr>
  <p:outlineViewPr>
    <p:cViewPr>
      <p:scale>
        <a:sx n="33" d="100"/>
        <a:sy n="33" d="100"/>
      </p:scale>
      <p:origin x="0" y="2718"/>
    </p:cViewPr>
    <p:sldLst>
      <p:sld r:id="rId1" collapse="1"/>
      <p:sld r:id="rId2" collapse="1"/>
    </p:sldLst>
  </p:outlineViewPr>
  <p:notesTextViewPr>
    <p:cViewPr>
      <p:scale>
        <a:sx n="100" d="100"/>
        <a:sy n="100" d="100"/>
      </p:scale>
      <p:origin x="0" y="0"/>
    </p:cViewPr>
  </p:notesTextViewPr>
  <p:sorterViewPr>
    <p:cViewPr>
      <p:scale>
        <a:sx n="100" d="100"/>
        <a:sy n="100" d="100"/>
      </p:scale>
      <p:origin x="0" y="7488"/>
    </p:cViewPr>
  </p:sorterViewPr>
  <p:notesViewPr>
    <p:cSldViewPr>
      <p:cViewPr>
        <p:scale>
          <a:sx n="100" d="100"/>
          <a:sy n="100" d="100"/>
        </p:scale>
        <p:origin x="-732" y="267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 /><Relationship Id="rId18" Type="http://schemas.openxmlformats.org/officeDocument/2006/relationships/slide" Target="slides/slide11.xml" /><Relationship Id="rId26" Type="http://schemas.openxmlformats.org/officeDocument/2006/relationships/slide" Target="slides/slide19.xml" /><Relationship Id="rId39" Type="http://schemas.openxmlformats.org/officeDocument/2006/relationships/slide" Target="slides/slide32.xml" /><Relationship Id="rId21" Type="http://schemas.openxmlformats.org/officeDocument/2006/relationships/slide" Target="slides/slide14.xml" /><Relationship Id="rId34" Type="http://schemas.openxmlformats.org/officeDocument/2006/relationships/slide" Target="slides/slide27.xml" /><Relationship Id="rId42" Type="http://schemas.openxmlformats.org/officeDocument/2006/relationships/slide" Target="slides/slide35.xml" /><Relationship Id="rId47" Type="http://schemas.openxmlformats.org/officeDocument/2006/relationships/slide" Target="slides/slide40.xml" /><Relationship Id="rId50" Type="http://schemas.openxmlformats.org/officeDocument/2006/relationships/slide" Target="slides/slide43.xml" /><Relationship Id="rId55" Type="http://schemas.openxmlformats.org/officeDocument/2006/relationships/slide" Target="slides/slide48.xml" /><Relationship Id="rId63" Type="http://schemas.openxmlformats.org/officeDocument/2006/relationships/slide" Target="slides/slide56.xml" /><Relationship Id="rId68" Type="http://schemas.openxmlformats.org/officeDocument/2006/relationships/slide" Target="slides/slide61.xml" /><Relationship Id="rId76" Type="http://schemas.openxmlformats.org/officeDocument/2006/relationships/tableStyles" Target="tableStyles.xml" /><Relationship Id="rId7" Type="http://schemas.openxmlformats.org/officeDocument/2006/relationships/slideMaster" Target="slideMasters/slideMaster5.xml" /><Relationship Id="rId71"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9.xml" /><Relationship Id="rId29" Type="http://schemas.openxmlformats.org/officeDocument/2006/relationships/slide" Target="slides/slide22.xml" /><Relationship Id="rId11" Type="http://schemas.openxmlformats.org/officeDocument/2006/relationships/slide" Target="slides/slide4.xml" /><Relationship Id="rId24" Type="http://schemas.openxmlformats.org/officeDocument/2006/relationships/slide" Target="slides/slide17.xml" /><Relationship Id="rId32" Type="http://schemas.openxmlformats.org/officeDocument/2006/relationships/slide" Target="slides/slide25.xml" /><Relationship Id="rId37" Type="http://schemas.openxmlformats.org/officeDocument/2006/relationships/slide" Target="slides/slide30.xml" /><Relationship Id="rId40" Type="http://schemas.openxmlformats.org/officeDocument/2006/relationships/slide" Target="slides/slide33.xml" /><Relationship Id="rId45" Type="http://schemas.openxmlformats.org/officeDocument/2006/relationships/slide" Target="slides/slide38.xml" /><Relationship Id="rId53" Type="http://schemas.openxmlformats.org/officeDocument/2006/relationships/slide" Target="slides/slide46.xml" /><Relationship Id="rId58" Type="http://schemas.openxmlformats.org/officeDocument/2006/relationships/slide" Target="slides/slide51.xml" /><Relationship Id="rId66" Type="http://schemas.openxmlformats.org/officeDocument/2006/relationships/slide" Target="slides/slide59.xml" /><Relationship Id="rId74" Type="http://schemas.openxmlformats.org/officeDocument/2006/relationships/viewProps" Target="viewProps.xml" /><Relationship Id="rId5" Type="http://schemas.openxmlformats.org/officeDocument/2006/relationships/slideMaster" Target="slideMasters/slideMaster3.xml" /><Relationship Id="rId15" Type="http://schemas.openxmlformats.org/officeDocument/2006/relationships/slide" Target="slides/slide8.xml" /><Relationship Id="rId23" Type="http://schemas.openxmlformats.org/officeDocument/2006/relationships/slide" Target="slides/slide16.xml" /><Relationship Id="rId28" Type="http://schemas.openxmlformats.org/officeDocument/2006/relationships/slide" Target="slides/slide21.xml" /><Relationship Id="rId36" Type="http://schemas.openxmlformats.org/officeDocument/2006/relationships/slide" Target="slides/slide29.xml" /><Relationship Id="rId49" Type="http://schemas.openxmlformats.org/officeDocument/2006/relationships/slide" Target="slides/slide42.xml" /><Relationship Id="rId57" Type="http://schemas.openxmlformats.org/officeDocument/2006/relationships/slide" Target="slides/slide50.xml" /><Relationship Id="rId61" Type="http://schemas.openxmlformats.org/officeDocument/2006/relationships/slide" Target="slides/slide54.xml" /><Relationship Id="rId10" Type="http://schemas.openxmlformats.org/officeDocument/2006/relationships/slide" Target="slides/slide3.xml" /><Relationship Id="rId19" Type="http://schemas.openxmlformats.org/officeDocument/2006/relationships/slide" Target="slides/slide12.xml" /><Relationship Id="rId31" Type="http://schemas.openxmlformats.org/officeDocument/2006/relationships/slide" Target="slides/slide24.xml" /><Relationship Id="rId44" Type="http://schemas.openxmlformats.org/officeDocument/2006/relationships/slide" Target="slides/slide37.xml" /><Relationship Id="rId52" Type="http://schemas.openxmlformats.org/officeDocument/2006/relationships/slide" Target="slides/slide45.xml" /><Relationship Id="rId60" Type="http://schemas.openxmlformats.org/officeDocument/2006/relationships/slide" Target="slides/slide53.xml" /><Relationship Id="rId65" Type="http://schemas.openxmlformats.org/officeDocument/2006/relationships/slide" Target="slides/slide58.xml" /><Relationship Id="rId73" Type="http://schemas.openxmlformats.org/officeDocument/2006/relationships/presProps" Target="presProps.xml" /><Relationship Id="rId4" Type="http://schemas.openxmlformats.org/officeDocument/2006/relationships/slideMaster" Target="slideMasters/slideMaster2.xml" /><Relationship Id="rId9" Type="http://schemas.openxmlformats.org/officeDocument/2006/relationships/slide" Target="slides/slide2.xml" /><Relationship Id="rId14" Type="http://schemas.openxmlformats.org/officeDocument/2006/relationships/slide" Target="slides/slide7.xml" /><Relationship Id="rId22" Type="http://schemas.openxmlformats.org/officeDocument/2006/relationships/slide" Target="slides/slide15.xml" /><Relationship Id="rId27" Type="http://schemas.openxmlformats.org/officeDocument/2006/relationships/slide" Target="slides/slide20.xml" /><Relationship Id="rId30" Type="http://schemas.openxmlformats.org/officeDocument/2006/relationships/slide" Target="slides/slide23.xml" /><Relationship Id="rId35" Type="http://schemas.openxmlformats.org/officeDocument/2006/relationships/slide" Target="slides/slide28.xml" /><Relationship Id="rId43" Type="http://schemas.openxmlformats.org/officeDocument/2006/relationships/slide" Target="slides/slide36.xml" /><Relationship Id="rId48" Type="http://schemas.openxmlformats.org/officeDocument/2006/relationships/slide" Target="slides/slide41.xml" /><Relationship Id="rId56" Type="http://schemas.openxmlformats.org/officeDocument/2006/relationships/slide" Target="slides/slide49.xml" /><Relationship Id="rId64" Type="http://schemas.openxmlformats.org/officeDocument/2006/relationships/slide" Target="slides/slide57.xml" /><Relationship Id="rId69" Type="http://schemas.openxmlformats.org/officeDocument/2006/relationships/slide" Target="slides/slide62.xml" /><Relationship Id="rId8" Type="http://schemas.openxmlformats.org/officeDocument/2006/relationships/slide" Target="slides/slide1.xml" /><Relationship Id="rId51" Type="http://schemas.openxmlformats.org/officeDocument/2006/relationships/slide" Target="slides/slide44.xml" /><Relationship Id="rId72" Type="http://schemas.openxmlformats.org/officeDocument/2006/relationships/handoutMaster" Target="handoutMasters/handoutMaster1.xml" /><Relationship Id="rId3" Type="http://schemas.openxmlformats.org/officeDocument/2006/relationships/slideMaster" Target="slideMasters/slideMaster1.xml" /><Relationship Id="rId12" Type="http://schemas.openxmlformats.org/officeDocument/2006/relationships/slide" Target="slides/slide5.xml" /><Relationship Id="rId17" Type="http://schemas.openxmlformats.org/officeDocument/2006/relationships/slide" Target="slides/slide10.xml" /><Relationship Id="rId25" Type="http://schemas.openxmlformats.org/officeDocument/2006/relationships/slide" Target="slides/slide18.xml" /><Relationship Id="rId33" Type="http://schemas.openxmlformats.org/officeDocument/2006/relationships/slide" Target="slides/slide26.xml" /><Relationship Id="rId38" Type="http://schemas.openxmlformats.org/officeDocument/2006/relationships/slide" Target="slides/slide31.xml" /><Relationship Id="rId46" Type="http://schemas.openxmlformats.org/officeDocument/2006/relationships/slide" Target="slides/slide39.xml" /><Relationship Id="rId59" Type="http://schemas.openxmlformats.org/officeDocument/2006/relationships/slide" Target="slides/slide52.xml" /><Relationship Id="rId67" Type="http://schemas.openxmlformats.org/officeDocument/2006/relationships/slide" Target="slides/slide60.xml" /><Relationship Id="rId20" Type="http://schemas.openxmlformats.org/officeDocument/2006/relationships/slide" Target="slides/slide13.xml" /><Relationship Id="rId41" Type="http://schemas.openxmlformats.org/officeDocument/2006/relationships/slide" Target="slides/slide34.xml" /><Relationship Id="rId54" Type="http://schemas.openxmlformats.org/officeDocument/2006/relationships/slide" Target="slides/slide47.xml" /><Relationship Id="rId62" Type="http://schemas.openxmlformats.org/officeDocument/2006/relationships/slide" Target="slides/slide55.xml" /><Relationship Id="rId70" Type="http://schemas.openxmlformats.org/officeDocument/2006/relationships/slide" Target="slides/slide63.xml" /><Relationship Id="rId75"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Master" Target="slideMasters/slideMaster4.xml" /></Relationships>
</file>

<file path=ppt/_rels/viewProps.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slide" Target="slides/slide43.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2AC6B0-D83B-4314-BD8C-7ACA57EA273F}"/>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defRPr>
            </a:lvl1pPr>
          </a:lstStyle>
          <a:p>
            <a:pPr>
              <a:defRPr/>
            </a:pPr>
            <a:endParaRPr lang="en-US"/>
          </a:p>
        </p:txBody>
      </p:sp>
      <p:sp>
        <p:nvSpPr>
          <p:cNvPr id="3" name="Date Placeholder 2">
            <a:extLst>
              <a:ext uri="{FF2B5EF4-FFF2-40B4-BE49-F238E27FC236}">
                <a16:creationId xmlns:a16="http://schemas.microsoft.com/office/drawing/2014/main" id="{E4DCF805-6144-4D8C-8CE4-63DCFDAD1927}"/>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ea typeface="ＭＳ Ｐゴシック" pitchFamily="34" charset="-128"/>
              </a:defRPr>
            </a:lvl1pPr>
          </a:lstStyle>
          <a:p>
            <a:pPr>
              <a:defRPr/>
            </a:pPr>
            <a:fld id="{4D27BE90-BF21-433E-B1A6-2A728A44E05F}" type="datetimeFigureOut">
              <a:rPr lang="en-US"/>
              <a:pPr>
                <a:defRPr/>
              </a:pPr>
              <a:t>10/28/2020</a:t>
            </a:fld>
            <a:endParaRPr lang="en-US"/>
          </a:p>
        </p:txBody>
      </p:sp>
      <p:sp>
        <p:nvSpPr>
          <p:cNvPr id="4" name="Footer Placeholder 3">
            <a:extLst>
              <a:ext uri="{FF2B5EF4-FFF2-40B4-BE49-F238E27FC236}">
                <a16:creationId xmlns:a16="http://schemas.microsoft.com/office/drawing/2014/main" id="{D9130319-B21D-45C5-A638-7E50833BEF09}"/>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07812FCD-1FB0-4E09-8F97-820381418694}"/>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CDB4C16-A8B8-4E70-915A-32A8A2D5460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AF81C7E-F39A-41AF-81C7-32BC83E51C5B}"/>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ea typeface="+mn-ea"/>
              </a:defRPr>
            </a:lvl1pPr>
          </a:lstStyle>
          <a:p>
            <a:pPr>
              <a:defRPr/>
            </a:pPr>
            <a:endParaRPr lang="en-US"/>
          </a:p>
        </p:txBody>
      </p:sp>
      <p:sp>
        <p:nvSpPr>
          <p:cNvPr id="5123" name="Rectangle 3">
            <a:extLst>
              <a:ext uri="{FF2B5EF4-FFF2-40B4-BE49-F238E27FC236}">
                <a16:creationId xmlns:a16="http://schemas.microsoft.com/office/drawing/2014/main" id="{51041906-549D-49D2-B449-95A1E5532966}"/>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ea typeface="+mn-ea"/>
              </a:defRPr>
            </a:lvl1pPr>
          </a:lstStyle>
          <a:p>
            <a:pPr>
              <a:defRPr/>
            </a:pPr>
            <a:endParaRPr lang="en-US"/>
          </a:p>
        </p:txBody>
      </p:sp>
      <p:sp>
        <p:nvSpPr>
          <p:cNvPr id="98308" name="Rectangle 4">
            <a:extLst>
              <a:ext uri="{FF2B5EF4-FFF2-40B4-BE49-F238E27FC236}">
                <a16:creationId xmlns:a16="http://schemas.microsoft.com/office/drawing/2014/main" id="{366098C0-F4C1-49E2-818C-31F840B74BF9}"/>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1D131BDE-7B93-4899-B246-F829AE13D0E8}"/>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73511A5E-2934-4FFD-B8D1-D271543720A9}"/>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ea typeface="+mn-ea"/>
              </a:defRPr>
            </a:lvl1pPr>
          </a:lstStyle>
          <a:p>
            <a:pPr>
              <a:defRPr/>
            </a:pPr>
            <a:endParaRPr lang="en-US"/>
          </a:p>
        </p:txBody>
      </p:sp>
      <p:sp>
        <p:nvSpPr>
          <p:cNvPr id="5127" name="Rectangle 7">
            <a:extLst>
              <a:ext uri="{FF2B5EF4-FFF2-40B4-BE49-F238E27FC236}">
                <a16:creationId xmlns:a16="http://schemas.microsoft.com/office/drawing/2014/main" id="{95EBBB4F-BC34-4963-B8BE-E30222ADA99D}"/>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4CD719F5-AFAC-47C2-B060-71224D32B03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Main_Page" TargetMode="External" /><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2DD2EB3-B6AA-4C78-BF96-C61F45361BD8}"/>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A090FB24-14F8-452D-A9CD-C69E1E4DB7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4173929-4B9B-420D-9758-DBB1E14FAB07}"/>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87193AFC-E739-47CB-9FC2-1E61DFCED3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8CD1FD43-569B-4C08-BB70-95E64A6BD23E}"/>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F81DE5E-8114-4533-B8BA-1636765E75FD}" type="slidenum">
              <a:rPr lang="en-US" altLang="en-US"/>
              <a:pPr eaLnBrk="1" hangingPunct="1"/>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1C300385-07FD-46B8-9A7A-1D7B4E27B28D}"/>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6F199DE4-52D5-448B-8139-6383D4C887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0011E799-8C5F-4B07-A7F0-F0236994D7D5}"/>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9CA6904-0BFF-4F75-9FB8-6BF887B408FD}" type="slidenum">
              <a:rPr lang="en-US" altLang="en-US"/>
              <a:pPr eaLnBrk="1" hangingPunct="1"/>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45FAB8F1-3467-48F8-BEBE-BE507330A7E3}"/>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6E75A0BC-515A-49B6-A879-602CE39077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1D0A5711-A297-4F5A-AC93-EBE509629BC8}"/>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DBC642E-FF29-4CB6-A61F-B80970F6F41D}" type="slidenum">
              <a:rPr lang="en-US" altLang="en-US"/>
              <a:pPr eaLnBrk="1" hangingPunct="1"/>
              <a:t>21</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E2246F81-C261-4FA9-A3F7-9E1A752E7B55}"/>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BEE0FAAF-9356-4FB6-8D18-F70FE8939A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A1F99698-780C-4C9C-AA91-2D5DD9E7F31F}"/>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51F1540-9CFD-4287-A409-EF1F77AF9F28}" type="slidenum">
              <a:rPr lang="en-US" altLang="en-US"/>
              <a:pPr eaLnBrk="1" hangingPunct="1"/>
              <a:t>22</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5BF07D23-920E-47BE-A6AC-92B87634A291}"/>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64149AE0-0C8C-408C-A5AE-9A25240F71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2B2E4F95-BE1B-4A02-A5E9-AA620CB75ADC}"/>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489CFE2F-E40E-4FC8-BF7E-4D0E13D97AD9}" type="slidenum">
              <a:rPr lang="en-US" altLang="en-US"/>
              <a:pPr eaLnBrk="1" hangingPunct="1"/>
              <a:t>23</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8FF184A-F08F-415D-8B77-56F35C7DA98E}"/>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3E9C8FA6-D64D-47C0-8C3A-B13FFE7829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A67D718D-64DF-445F-BE8C-1C3960893109}"/>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E8B2406-1EF9-4EFE-9F0F-AD19DC960F30}" type="slidenum">
              <a:rPr lang="en-US" altLang="en-US"/>
              <a:pPr eaLnBrk="1" hangingPunct="1"/>
              <a:t>24</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96988DB4-8D1D-489D-9661-2CD5010D1A42}"/>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B3D11E2B-FB83-4FF1-BF22-A5107306B5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771BD33F-7CFF-472D-9668-48B2136F2B37}"/>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EDC20C7-AEE6-483B-BE13-B6B5F3E639F7}" type="slidenum">
              <a:rPr lang="en-US" altLang="en-US"/>
              <a:pPr eaLnBrk="1" hangingPunct="1"/>
              <a:t>25</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63E7E84B-3674-4959-AFD9-B2CB51C81B89}"/>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8BD3159F-7286-4E0D-9CF7-3C75BD02FA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C5D19DA9-9CCA-433C-A12E-19E7556ABDB6}"/>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3714993-6BE5-4091-BBA6-7043228E0502}" type="slidenum">
              <a:rPr lang="en-US" altLang="en-US"/>
              <a:pPr eaLnBrk="1" hangingPunct="1"/>
              <a:t>27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3A602B6-EAEC-43BD-916E-C55675162E79}"/>
              </a:ext>
            </a:extLst>
          </p:cNvPr>
          <p:cNvSpPr>
            <a:spLocks noGrp="1" noChangeArrowheads="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A1A2EFF-32DF-469F-AF94-4D54F25F2452}" type="slidenum">
              <a:rPr lang="en-US" altLang="en-US"/>
              <a:pPr eaLnBrk="1" hangingPunct="1"/>
              <a:t>28</a:t>
            </a:fld>
            <a:endParaRPr lang="en-US" altLang="en-US"/>
          </a:p>
        </p:txBody>
      </p:sp>
      <p:sp>
        <p:nvSpPr>
          <p:cNvPr id="116739" name="Rectangle 2">
            <a:extLst>
              <a:ext uri="{FF2B5EF4-FFF2-40B4-BE49-F238E27FC236}">
                <a16:creationId xmlns:a16="http://schemas.microsoft.com/office/drawing/2014/main" id="{0FB8EC64-7A30-4B84-BBC9-81C83A4473FF}"/>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5E280B27-0F11-4A73-96FC-77759D66BA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Image source:  </a:t>
            </a:r>
            <a:r>
              <a:rPr lang="en-US" altLang="en-US">
                <a:latin typeface="Arial" panose="020B0604020202020204" pitchFamily="34" charset="0"/>
                <a:hlinkClick r:id="rId3"/>
              </a:rPr>
              <a:t>http://en.wikipedia.org/wiki/Main_Page</a:t>
            </a:r>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90B3F2F2-9090-474A-AFD2-CB100E6A18CE}"/>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81422B79-2BCB-4B28-9072-C0CDE834A0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D93930D8-82AA-4926-9B97-980DF554424E}"/>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3666360-325D-4270-97C7-98643594AEDC}" type="slidenum">
              <a:rPr lang="en-US" altLang="en-US"/>
              <a:pPr eaLnBrk="1" hangingPunct="1"/>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6C915507-B9A5-4913-B9C0-ADB769668526}"/>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7CF1D2B3-374D-4C3A-BD31-DBDE151912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B4029B73-1F44-4899-AD96-0FF6C188EE61}"/>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E6D1FF2-7CAD-4ACC-B35F-A6AEFE920AB8}" type="slidenum">
              <a:rPr lang="en-US" altLang="en-US"/>
              <a:pPr eaLnBrk="1" hangingPunct="1"/>
              <a:t>7</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38071162-3700-4BE7-86CA-33AADFEA55C8}"/>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53EC1B99-69A3-47CD-AFDD-2B590A722B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52ED5A8F-11FD-493E-A5F3-445D3EECE56D}"/>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3DFE1EA-9720-4337-88CA-061720532322}" type="slidenum">
              <a:rPr lang="en-US" altLang="en-US"/>
              <a:pPr eaLnBrk="1" hangingPunct="1"/>
              <a:t>30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9E4E06B7-C7A8-4AB7-8ADA-68A116B8BE7D}"/>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7B2A01B3-BE84-4A12-B2CA-D4AC0A3097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F55B3C5-CDCF-473C-BA3A-5AF97002774E}"/>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749FBC9-6AFA-417F-9006-6965D93DC19A}" type="slidenum">
              <a:rPr lang="en-US" altLang="en-US"/>
              <a:pPr eaLnBrk="1" hangingPunct="1"/>
              <a:t>31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4B762AA0-4116-4D6D-8B49-1EF748DF6977}"/>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AB7BCB08-209B-40C3-B234-6E9BE6CA8B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0D266EC7-6E1E-4148-AEF9-AEB6069353CE}"/>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E9A5992-6127-4CEF-A1AB-D9783F6BB671}" type="slidenum">
              <a:rPr lang="en-US" altLang="en-US"/>
              <a:pPr eaLnBrk="1" hangingPunct="1"/>
              <a:t>32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E1988245-14D8-4C9A-96C3-BC6B0090C11B}"/>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22BC1CC3-579A-45E4-925B-4C60D412F7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2FD9E34C-9E13-4E31-97B3-C7AC8E14B163}"/>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579B057-F770-462D-A0A3-F9A975160A2D}" type="slidenum">
              <a:rPr lang="en-US" altLang="en-US"/>
              <a:pPr eaLnBrk="1" hangingPunct="1"/>
              <a:t>33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3C9E68C5-80FF-41DA-80BD-EDA296AE1410}"/>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1EE50F4C-EA78-4D95-92EF-AB162DE09B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Managing Asthma: Peak Expiratory Flow (PEF) Meters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D5F9D981-1283-4B43-99B5-A81B0600B264}"/>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39AAC362-ECCA-419C-99AE-93D0C6797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12BB7C75-6704-4886-AA77-8495A0D87701}"/>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0E517F5-4214-4E9B-A590-D748CE3A8511}" type="slidenum">
              <a:rPr lang="en-US" altLang="en-US"/>
              <a:pPr eaLnBrk="1" hangingPunct="1"/>
              <a:t>35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A6BC84EB-5CA0-4338-A2F2-B2C2C2F12C07}"/>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1A3AEFF2-EFCD-4848-A795-AB79EFBBF9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58151A7A-B765-4392-A95C-E0C3E976AFC6}"/>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DCCEB16-BBC8-447F-B407-50DE5440AB5F}" type="slidenum">
              <a:rPr lang="en-US" altLang="en-US"/>
              <a:pPr eaLnBrk="1" hangingPunct="1"/>
              <a:t>36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81F04986-DF5D-4A64-9805-C355A0BEE6C7}"/>
              </a:ext>
            </a:extLst>
          </p:cNvPr>
          <p:cNvSpPr>
            <a:spLocks noGrp="1" noRot="1" noChangeAspect="1" noTextEdit="1"/>
          </p:cNvSpPr>
          <p:nvPr>
            <p:ph type="sldImg"/>
          </p:nvPr>
        </p:nvSpPr>
        <p:spPr>
          <a:ln/>
        </p:spPr>
      </p:sp>
      <p:sp>
        <p:nvSpPr>
          <p:cNvPr id="125955" name="Notes Placeholder 2">
            <a:extLst>
              <a:ext uri="{FF2B5EF4-FFF2-40B4-BE49-F238E27FC236}">
                <a16:creationId xmlns:a16="http://schemas.microsoft.com/office/drawing/2014/main" id="{B85D846F-B59F-4DE7-BB21-6B0CC9C7DE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AFF4B336-834C-4F68-8C3E-042D9E4FBB80}"/>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309BC2C-8674-45C6-A504-97ECF20C0948}" type="slidenum">
              <a:rPr lang="en-US" altLang="en-US"/>
              <a:pPr eaLnBrk="1" hangingPunct="1"/>
              <a:t>37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93229301-B9DB-4D72-B5D8-14752EC28670}"/>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29367BD1-1175-4A51-AA4D-DE17EFF30B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50E151F-9158-418E-AA0A-63FB5609A81C}"/>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5A92D31-6B00-4661-BF80-571435555960}" type="slidenum">
              <a:rPr lang="en-US" altLang="en-US"/>
              <a:pPr eaLnBrk="1" hangingPunct="1"/>
              <a:t>38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C0481F79-BDBC-4220-8846-8EE07BC76EEB}"/>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C19F27E9-66BB-4360-B89A-61BFBCBA6A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D62EC44B-8A2E-4FD1-9B0A-853BE664B325}"/>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B701B96-D9F2-4524-B9BA-D2A8D78CEC86}" type="slidenum">
              <a:rPr lang="en-US" altLang="en-US"/>
              <a:pPr eaLnBrk="1" hangingPunct="1"/>
              <a:t>39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7871FDB4-D8DD-486E-A2B5-0B3C657F0FF5}"/>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6FD25444-B995-4488-AB0E-187EE56F3A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856817F-B351-4357-A700-B1BEC71A2DDA}"/>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60B479A-58B4-42AB-8E1D-0C16D6070AD8}" type="slidenum">
              <a:rPr lang="en-US" altLang="en-US"/>
              <a:pPr eaLnBrk="1" hangingPunct="1"/>
              <a:t>9</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2F1DA26C-F3EC-4393-A755-21B127C15468}"/>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724C90DA-CEB5-4856-A129-A9B599AD71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EEA2F8BD-245E-4F93-841B-D745D45DCD53}"/>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2C51823-E3A4-46E6-81C5-B80A6A44DBDA}" type="slidenum">
              <a:rPr lang="en-US" altLang="en-US"/>
              <a:pPr eaLnBrk="1" hangingPunct="1"/>
              <a:t>40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2557AC4C-A3D2-4D2B-8C29-15FB789A2AE8}"/>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93EFCB83-0AA0-4565-963D-F5EEAD86F9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DF8E00AE-83CA-48C8-8498-10546549957D}"/>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1C88AAC-4E06-490B-A0EE-7779444CE64F}" type="slidenum">
              <a:rPr lang="en-US" altLang="en-US"/>
              <a:pPr eaLnBrk="1" hangingPunct="1"/>
              <a:t>41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2A762BFC-27AE-423D-88BD-28B55309C453}"/>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FC5EDA1C-8261-4E2B-90E1-E16ACE59A9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370A1F67-3720-4E73-8245-9B04A7560BA5}"/>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E88A0A0-3B5D-468D-9B19-320D8F2C5C5C}" type="slidenum">
              <a:rPr lang="en-US" altLang="en-US"/>
              <a:pPr eaLnBrk="1" hangingPunct="1"/>
              <a:t>42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95FCE4C5-8D91-452A-9F5F-27326F8D9D6B}"/>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81468662-1156-4332-B527-A57C0774B5F9}" type="slidenum">
              <a:rPr lang="ar-SA" altLang="en-US" sz="1200"/>
              <a:pPr algn="r" eaLnBrk="1" hangingPunct="1"/>
              <a:t>43</a:t>
            </a:fld>
            <a:endParaRPr lang="en-US" altLang="en-US" sz="1200"/>
          </a:p>
        </p:txBody>
      </p:sp>
      <p:sp>
        <p:nvSpPr>
          <p:cNvPr id="132099" name="Rectangle 2">
            <a:extLst>
              <a:ext uri="{FF2B5EF4-FFF2-40B4-BE49-F238E27FC236}">
                <a16:creationId xmlns:a16="http://schemas.microsoft.com/office/drawing/2014/main" id="{5C65C806-5135-4BB8-B918-9AAF0DD08E30}"/>
              </a:ext>
            </a:extLst>
          </p:cNvPr>
          <p:cNvSpPr>
            <a:spLocks noGrp="1" noRot="1" noChangeAspect="1" noChangeArrowheads="1" noTextEdit="1"/>
          </p:cNvSpPr>
          <p:nvPr>
            <p:ph type="sldImg"/>
          </p:nvPr>
        </p:nvSpPr>
        <p:spPr>
          <a:xfrm>
            <a:off x="1192213" y="703263"/>
            <a:ext cx="4630737" cy="3473450"/>
          </a:xfrm>
          <a:ln w="12700" cap="flat">
            <a:solidFill>
              <a:schemeClr val="tx1"/>
            </a:solidFill>
          </a:ln>
        </p:spPr>
      </p:sp>
      <p:sp>
        <p:nvSpPr>
          <p:cNvPr id="132100" name="Rectangle 3">
            <a:extLst>
              <a:ext uri="{FF2B5EF4-FFF2-40B4-BE49-F238E27FC236}">
                <a16:creationId xmlns:a16="http://schemas.microsoft.com/office/drawing/2014/main" id="{957292ED-F97B-415C-BBBE-55BF50ECE8E7}"/>
              </a:ext>
            </a:extLst>
          </p:cNvPr>
          <p:cNvSpPr>
            <a:spLocks noGrp="1" noChangeArrowheads="1"/>
          </p:cNvSpPr>
          <p:nvPr>
            <p:ph type="body" idx="1"/>
          </p:nvPr>
        </p:nvSpPr>
        <p:spPr>
          <a:xfrm>
            <a:off x="701675" y="4427538"/>
            <a:ext cx="5607050" cy="4170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buFont typeface="Wingdings" panose="05000000000000000000" pitchFamily="2" charset="2"/>
              <a:buNone/>
            </a:pPr>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1D354482-8A8C-4CF0-AE22-EFA951997CA2}"/>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82A71635-C999-47F2-9DBD-82EC389A189B}" type="slidenum">
              <a:rPr lang="ar-SA" altLang="en-US" sz="1200"/>
              <a:pPr algn="r" eaLnBrk="1" hangingPunct="1"/>
              <a:t>44</a:t>
            </a:fld>
            <a:endParaRPr lang="en-US" altLang="en-US" sz="1200"/>
          </a:p>
        </p:txBody>
      </p:sp>
      <p:sp>
        <p:nvSpPr>
          <p:cNvPr id="133123" name="Rectangle 2">
            <a:extLst>
              <a:ext uri="{FF2B5EF4-FFF2-40B4-BE49-F238E27FC236}">
                <a16:creationId xmlns:a16="http://schemas.microsoft.com/office/drawing/2014/main" id="{E054C8C6-53A9-4426-9606-C67F97E61F00}"/>
              </a:ext>
            </a:extLst>
          </p:cNvPr>
          <p:cNvSpPr>
            <a:spLocks noGrp="1" noRot="1" noChangeAspect="1" noChangeArrowheads="1" noTextEdit="1"/>
          </p:cNvSpPr>
          <p:nvPr>
            <p:ph type="sldImg"/>
          </p:nvPr>
        </p:nvSpPr>
        <p:spPr>
          <a:xfrm>
            <a:off x="1192213" y="703263"/>
            <a:ext cx="4630737" cy="3473450"/>
          </a:xfrm>
          <a:ln w="12700" cap="flat">
            <a:solidFill>
              <a:schemeClr val="tx1"/>
            </a:solidFill>
          </a:ln>
        </p:spPr>
      </p:sp>
      <p:sp>
        <p:nvSpPr>
          <p:cNvPr id="133124" name="Rectangle 3">
            <a:extLst>
              <a:ext uri="{FF2B5EF4-FFF2-40B4-BE49-F238E27FC236}">
                <a16:creationId xmlns:a16="http://schemas.microsoft.com/office/drawing/2014/main" id="{CCBF0B9E-8459-46BD-8D77-856AE10A769E}"/>
              </a:ext>
            </a:extLst>
          </p:cNvPr>
          <p:cNvSpPr>
            <a:spLocks noGrp="1" noChangeArrowheads="1"/>
          </p:cNvSpPr>
          <p:nvPr>
            <p:ph type="body" idx="1"/>
          </p:nvPr>
        </p:nvSpPr>
        <p:spPr>
          <a:xfrm>
            <a:off x="701675" y="4427538"/>
            <a:ext cx="5607050" cy="4170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buFont typeface="Wingdings" panose="05000000000000000000" pitchFamily="2" charset="2"/>
              <a:buNone/>
            </a:pPr>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1659E427-E12C-43BA-9017-3926F3812D28}"/>
              </a:ext>
            </a:extLst>
          </p:cNvPr>
          <p:cNvSpPr>
            <a:spLocks noGrp="1" noRot="1" noChangeAspect="1" noTextEdit="1"/>
          </p:cNvSpPr>
          <p:nvPr>
            <p:ph type="sldImg"/>
          </p:nvPr>
        </p:nvSpPr>
        <p:spPr>
          <a:ln/>
        </p:spPr>
      </p:sp>
      <p:sp>
        <p:nvSpPr>
          <p:cNvPr id="134147" name="Notes Placeholder 2">
            <a:extLst>
              <a:ext uri="{FF2B5EF4-FFF2-40B4-BE49-F238E27FC236}">
                <a16:creationId xmlns:a16="http://schemas.microsoft.com/office/drawing/2014/main" id="{A58B80E6-C89D-490B-A324-B11D6B8859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E0E4B411-B271-480C-A3A6-0287389FA1E7}"/>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E71CD10-C14F-4A1A-94B9-DA984A53D7F5}" type="slidenum">
              <a:rPr lang="en-US" altLang="en-US"/>
              <a:pPr eaLnBrk="1" hangingPunct="1"/>
              <a:t>48</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16110781-5AAB-4903-A69C-D4346B60C12E}"/>
              </a:ext>
            </a:extLst>
          </p:cNvPr>
          <p:cNvSpPr>
            <a:spLocks noGrp="1" noRot="1" noChangeAspect="1" noTextEdit="1"/>
          </p:cNvSpPr>
          <p:nvPr>
            <p:ph type="sldImg"/>
          </p:nvPr>
        </p:nvSpPr>
        <p:spPr>
          <a:ln/>
        </p:spPr>
      </p:sp>
      <p:sp>
        <p:nvSpPr>
          <p:cNvPr id="135171" name="Notes Placeholder 2">
            <a:extLst>
              <a:ext uri="{FF2B5EF4-FFF2-40B4-BE49-F238E27FC236}">
                <a16:creationId xmlns:a16="http://schemas.microsoft.com/office/drawing/2014/main" id="{85C29981-B43D-4429-9ABB-59F66C7C08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4B0E67E8-4568-485C-82C9-D33271EC4B01}"/>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98C9B9B-7295-47B0-938F-4F5D82830416}" type="slidenum">
              <a:rPr lang="en-US" altLang="en-US"/>
              <a:pPr eaLnBrk="1" hangingPunct="1"/>
              <a:t>49</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51FED4E0-6A9F-48FF-9E84-AF35CCE573A5}"/>
              </a:ext>
            </a:extLst>
          </p:cNvPr>
          <p:cNvSpPr>
            <a:spLocks noGrp="1" noRot="1" noChangeAspect="1" noTextEdit="1"/>
          </p:cNvSpPr>
          <p:nvPr>
            <p:ph type="sldImg"/>
          </p:nvPr>
        </p:nvSpPr>
        <p:spPr>
          <a:ln/>
        </p:spPr>
      </p:sp>
      <p:sp>
        <p:nvSpPr>
          <p:cNvPr id="136195" name="Notes Placeholder 2">
            <a:extLst>
              <a:ext uri="{FF2B5EF4-FFF2-40B4-BE49-F238E27FC236}">
                <a16:creationId xmlns:a16="http://schemas.microsoft.com/office/drawing/2014/main" id="{3F99A294-1253-4058-A4A2-CAD2A661EF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2E14D4F3-40BB-4C5E-B4C9-3712CBF46B44}"/>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CFA0B0E-5EA8-401A-BF77-F31132A168DB}" type="slidenum">
              <a:rPr lang="en-US" altLang="en-US"/>
              <a:pPr eaLnBrk="1" hangingPunct="1"/>
              <a:t>50</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233D3632-6312-42E5-93EC-D11EAFC5FFA7}"/>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860D8626-C506-4206-8322-0046BA61F2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1301D278-75D2-4C05-ACF1-BBDFF7CF24EF}"/>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4ECB4B6-955E-4DC9-9500-0DC2960D0266}" type="slidenum">
              <a:rPr lang="en-US" altLang="en-US"/>
              <a:pPr eaLnBrk="1" hangingPunct="1"/>
              <a:t>51</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FC235CD5-8756-4FE3-A5D2-B29775EE24D6}"/>
              </a:ext>
            </a:extLst>
          </p:cNvPr>
          <p:cNvSpPr>
            <a:spLocks noGrp="1" noRot="1" noChangeAspect="1" noTextEdit="1"/>
          </p:cNvSpPr>
          <p:nvPr>
            <p:ph type="sldImg"/>
          </p:nvPr>
        </p:nvSpPr>
        <p:spPr>
          <a:ln/>
        </p:spPr>
      </p:sp>
      <p:sp>
        <p:nvSpPr>
          <p:cNvPr id="138243" name="Notes Placeholder 2">
            <a:extLst>
              <a:ext uri="{FF2B5EF4-FFF2-40B4-BE49-F238E27FC236}">
                <a16:creationId xmlns:a16="http://schemas.microsoft.com/office/drawing/2014/main" id="{1ED66810-3472-4494-B1DC-B51C47B154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FA9A689D-2951-4715-A6D7-79DB9104BB7F}"/>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A8EF6B7-2D33-408D-BD97-AD6FBC10FAF3}" type="slidenum">
              <a:rPr lang="en-US" altLang="en-US"/>
              <a:pPr eaLnBrk="1" hangingPunct="1"/>
              <a:t>52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400DC2FB-4408-4AD4-8B51-9B36061B04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8410729-15F4-4FDB-9E67-1206CF41976C}" type="slidenum">
              <a:rPr lang="en-US" altLang="en-US"/>
              <a:pPr eaLnBrk="1" hangingPunct="1"/>
              <a:t>10</a:t>
            </a:fld>
            <a:endParaRPr lang="en-US" altLang="en-US"/>
          </a:p>
        </p:txBody>
      </p:sp>
      <p:sp>
        <p:nvSpPr>
          <p:cNvPr id="102403" name="Rectangle 2">
            <a:extLst>
              <a:ext uri="{FF2B5EF4-FFF2-40B4-BE49-F238E27FC236}">
                <a16:creationId xmlns:a16="http://schemas.microsoft.com/office/drawing/2014/main" id="{7017AC49-7CA3-4A3F-89FD-746B1AB9879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023981F4-69FD-4080-8142-B5C5499F69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endParaRPr lang="ar-EG"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D0460423-DE50-44D1-ABAC-D5F118674017}"/>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51C732A6-B3D2-4B7D-9B89-4666DB9219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441BC24A-E515-453B-80A6-543CA0F12EBC}"/>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CEDBB02-A30C-48BF-8E9D-44C1EA7F5793}" type="slidenum">
              <a:rPr lang="en-US" altLang="en-US"/>
              <a:pPr eaLnBrk="1" hangingPunct="1"/>
              <a:t>54</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901AF450-D05E-4AD5-B369-86FDA5B11EE3}"/>
              </a:ext>
            </a:extLst>
          </p:cNvPr>
          <p:cNvSpPr>
            <a:spLocks noGrp="1" noRot="1" noChangeAspect="1" noTextEdit="1"/>
          </p:cNvSpPr>
          <p:nvPr>
            <p:ph type="sldImg"/>
          </p:nvPr>
        </p:nvSpPr>
        <p:spPr>
          <a:ln/>
        </p:spPr>
      </p:sp>
      <p:sp>
        <p:nvSpPr>
          <p:cNvPr id="140291" name="Notes Placeholder 2">
            <a:extLst>
              <a:ext uri="{FF2B5EF4-FFF2-40B4-BE49-F238E27FC236}">
                <a16:creationId xmlns:a16="http://schemas.microsoft.com/office/drawing/2014/main" id="{10169768-DE10-4EE1-80E6-38DFD0DCCB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277C0B8B-1F61-455C-B948-BFBAF32287D7}"/>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655D81E-0429-4E62-9F3B-D4D63DEE45DE}" type="slidenum">
              <a:rPr lang="en-US" altLang="en-US"/>
              <a:pPr eaLnBrk="1" hangingPunct="1"/>
              <a:t>55</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C5FED8A7-9C9B-4B1D-80F9-CE63FEFCFC78}"/>
              </a:ext>
            </a:extLst>
          </p:cNvPr>
          <p:cNvSpPr>
            <a:spLocks noGrp="1" noRot="1" noChangeAspect="1" noTextEdit="1"/>
          </p:cNvSpPr>
          <p:nvPr>
            <p:ph type="sldImg"/>
          </p:nvPr>
        </p:nvSpPr>
        <p:spPr>
          <a:ln/>
        </p:spPr>
      </p:sp>
      <p:sp>
        <p:nvSpPr>
          <p:cNvPr id="141315" name="Notes Placeholder 2">
            <a:extLst>
              <a:ext uri="{FF2B5EF4-FFF2-40B4-BE49-F238E27FC236}">
                <a16:creationId xmlns:a16="http://schemas.microsoft.com/office/drawing/2014/main" id="{1F2A385A-38B9-4D44-A3B7-C0278FCC40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CE899D77-FFFB-4F8F-B89B-9F212DCA38A2}"/>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3CB555A-5F1A-43BB-86E2-C3EE2A20E80C}" type="slidenum">
              <a:rPr lang="en-US" altLang="en-US"/>
              <a:pPr eaLnBrk="1" hangingPunct="1"/>
              <a:t>56</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42FF639B-94F3-4E49-A21E-11F9E8B583D0}"/>
              </a:ext>
            </a:extLst>
          </p:cNvPr>
          <p:cNvSpPr>
            <a:spLocks noGrp="1" noRot="1" noChangeAspect="1" noTextEdit="1"/>
          </p:cNvSpPr>
          <p:nvPr>
            <p:ph type="sldImg"/>
          </p:nvPr>
        </p:nvSpPr>
        <p:spPr>
          <a:ln/>
        </p:spPr>
      </p:sp>
      <p:sp>
        <p:nvSpPr>
          <p:cNvPr id="142339" name="Notes Placeholder 2">
            <a:extLst>
              <a:ext uri="{FF2B5EF4-FFF2-40B4-BE49-F238E27FC236}">
                <a16:creationId xmlns:a16="http://schemas.microsoft.com/office/drawing/2014/main" id="{2B1663F5-C597-412B-8328-2371266664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FE66F051-2D93-437E-B049-BB531D2E462D}"/>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35E48AD-7748-4D66-BB74-DA7CA7BB54E7}" type="slidenum">
              <a:rPr lang="en-US" altLang="en-US"/>
              <a:pPr eaLnBrk="1" hangingPunct="1"/>
              <a:t>57</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DFFA2D15-B2D7-4B25-8F3C-458320FC909C}"/>
              </a:ext>
            </a:extLst>
          </p:cNvPr>
          <p:cNvSpPr>
            <a:spLocks noGrp="1" noRot="1" noChangeAspect="1" noTextEdit="1"/>
          </p:cNvSpPr>
          <p:nvPr>
            <p:ph type="sldImg"/>
          </p:nvPr>
        </p:nvSpPr>
        <p:spPr>
          <a:ln/>
        </p:spPr>
      </p:sp>
      <p:sp>
        <p:nvSpPr>
          <p:cNvPr id="143363" name="Notes Placeholder 2">
            <a:extLst>
              <a:ext uri="{FF2B5EF4-FFF2-40B4-BE49-F238E27FC236}">
                <a16:creationId xmlns:a16="http://schemas.microsoft.com/office/drawing/2014/main" id="{A6BA69E3-FF20-40A3-9494-F8552BFFAE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DEF981E5-60FA-4D21-827C-C5E25ADE8350}"/>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5FFCF56-2DE4-46BA-8229-928E6DFA316E}" type="slidenum">
              <a:rPr lang="en-US" altLang="en-US"/>
              <a:pPr eaLnBrk="1" hangingPunct="1"/>
              <a:t>58</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505E90BC-50EB-408B-B5B0-5FBF5D114CB6}"/>
              </a:ext>
            </a:extLst>
          </p:cNvPr>
          <p:cNvSpPr>
            <a:spLocks noGrp="1" noRot="1" noChangeAspect="1" noTextEdit="1"/>
          </p:cNvSpPr>
          <p:nvPr>
            <p:ph type="sldImg"/>
          </p:nvPr>
        </p:nvSpPr>
        <p:spPr>
          <a:ln/>
        </p:spPr>
      </p:sp>
      <p:sp>
        <p:nvSpPr>
          <p:cNvPr id="144387" name="Notes Placeholder 2">
            <a:extLst>
              <a:ext uri="{FF2B5EF4-FFF2-40B4-BE49-F238E27FC236}">
                <a16:creationId xmlns:a16="http://schemas.microsoft.com/office/drawing/2014/main" id="{FF9D1904-821A-4651-82EF-94A6AD2E08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74646EF5-3E09-4A80-A0E1-28460C0160E7}"/>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60F7BD6-837D-4823-9B09-790F4FA53AC5}" type="slidenum">
              <a:rPr lang="en-US" altLang="en-US"/>
              <a:pPr eaLnBrk="1" hangingPunct="1"/>
              <a:t>59</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F94A33BC-C1B2-4FEC-AC1F-D11E39894188}"/>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66626DA0-ED99-4636-8DE5-92F05FA415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EE1DC4B4-1847-4EC7-B303-92F3BCCEBEE8}"/>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5ED1186-1DAE-4A3F-A81B-4EFFF593F3F6}" type="slidenum">
              <a:rPr lang="en-US" altLang="en-US"/>
              <a:pPr eaLnBrk="1" hangingPunct="1"/>
              <a:t>60</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75542E07-91AF-471F-B93E-8C9DF57760A4}"/>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6FF5D6AF-569F-40E0-B611-71A7CAD888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4F4F6EC2-E33D-4CF2-A8F1-3F3C115A1AA1}"/>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D45BC0D-303A-4216-9909-FD0CA6A67CA3}" type="slidenum">
              <a:rPr lang="en-US" altLang="en-US"/>
              <a:pPr eaLnBrk="1" hangingPunct="1"/>
              <a:t>61</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3621C6F0-7152-45F4-A6FB-E01FAB013C75}"/>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5A550710-0B94-497A-8C0A-6A33E58F55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DB4DB66-7A8B-41C5-AAEA-2B538308AF85}"/>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03FE8AC-274E-425B-A705-0DA483C19D91}" type="slidenum">
              <a:rPr lang="en-US" altLang="en-US"/>
              <a:pPr eaLnBrk="1" hangingPunct="1"/>
              <a:t>62</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AEC77846-65B2-4C5F-BD63-24B99F56E406}"/>
              </a:ext>
            </a:extLst>
          </p:cNvPr>
          <p:cNvSpPr>
            <a:spLocks noGrp="1" noRot="1" noChangeAspect="1" noTextEdit="1"/>
          </p:cNvSpPr>
          <p:nvPr>
            <p:ph type="sldImg"/>
          </p:nvPr>
        </p:nvSpPr>
        <p:spPr>
          <a:ln/>
        </p:spPr>
      </p:sp>
      <p:sp>
        <p:nvSpPr>
          <p:cNvPr id="148483" name="Notes Placeholder 2">
            <a:extLst>
              <a:ext uri="{FF2B5EF4-FFF2-40B4-BE49-F238E27FC236}">
                <a16:creationId xmlns:a16="http://schemas.microsoft.com/office/drawing/2014/main" id="{79738FDA-3636-4780-9FDA-7FDCE400BA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3739CAC9-6752-4F84-90F2-5B6E77A84676}"/>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8ED0F61-5D57-47F6-AAEF-5483A2C0108C}" type="slidenum">
              <a:rPr lang="en-US" altLang="en-US"/>
              <a:pPr eaLnBrk="1" hangingPunct="1"/>
              <a:t>63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382C0B68-CB55-48EF-9BAB-39415D70365A}"/>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979F989D-D733-4449-86A1-823C7CBFC3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B698D780-8A75-4B43-BAA5-E29FBC8E2A0B}"/>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1CB1198-84F3-4153-90D1-8BF861D20499}" type="slidenum">
              <a:rPr lang="en-US" altLang="en-US"/>
              <a:pPr eaLnBrk="1" hangingPunct="1"/>
              <a:t>11</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017F4FDD-FF7F-459D-A98A-00F605295135}"/>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94B7F54E-D75D-48EA-8108-3998C991CB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09CE05D3-2660-4B13-B663-2D152AD9623B}"/>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296B022-33F6-406E-AB2C-2C818857A40B}" type="slidenum">
              <a:rPr lang="en-US" altLang="en-US"/>
              <a:pPr eaLnBrk="1" hangingPunct="1"/>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30DF485D-C278-471B-9DB5-4E7167DBE774}"/>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CBC8607F-7124-4269-B50E-A6E85BE5D7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76BF7C6E-0092-492F-B1FC-5181D4A08DB9}"/>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37420A2-99A2-4738-B752-9E29B6080E6C}" type="slidenum">
              <a:rPr lang="en-US" altLang="en-US"/>
              <a:pPr eaLnBrk="1" hangingPunct="1"/>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3101C159-4098-4109-9EBC-52EE552DF702}"/>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C4EAD802-8BA8-491E-950F-86190DA995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52B4010D-3BFC-4DB0-9D13-4C9BB277D15F}"/>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42F86737-192E-4A9B-9663-D87CAA090E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ECA288AE-955F-4265-9B5D-BAD096495A12}"/>
              </a:ext>
            </a:extLst>
          </p:cNvPr>
          <p:cNvSpPr>
            <a:spLocks noGrp="1"/>
          </p:cNvSpPr>
          <p:nvPr>
            <p:ph type="sldNum" sz="quarter" idx="5"/>
          </p:nvPr>
        </p:nvSpPr>
        <p:spPr/>
        <p:txBody>
          <a:bodyPr/>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1EA8770-E77C-46F9-97A6-36D6E06C9FD6}" type="slidenum">
              <a:rPr lang="en-US" altLang="en-US"/>
              <a:pPr eaLnBrk="1" hangingPunct="1"/>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362200"/>
            <a:ext cx="7772400" cy="1066800"/>
          </a:xfrm>
          <a:effectLst>
            <a:outerShdw dist="35921" dir="2700000" algn="ctr" rotWithShape="0">
              <a:srgbClr val="001125"/>
            </a:outerShdw>
          </a:effectLst>
        </p:spPr>
        <p:txBody>
          <a:bodyPr/>
          <a:lstStyle>
            <a:lvl1pPr>
              <a:defRPr sz="2800"/>
            </a:lvl1pPr>
          </a:lstStyle>
          <a:p>
            <a:r>
              <a:rPr lang="en-US"/>
              <a:t>Click to edit Master title style</a:t>
            </a:r>
          </a:p>
        </p:txBody>
      </p:sp>
      <p:sp>
        <p:nvSpPr>
          <p:cNvPr id="13315" name="Rectangle 3"/>
          <p:cNvSpPr>
            <a:spLocks noGrp="1" noChangeArrowheads="1"/>
          </p:cNvSpPr>
          <p:nvPr>
            <p:ph type="subTitle" idx="1"/>
          </p:nvPr>
        </p:nvSpPr>
        <p:spPr>
          <a:xfrm>
            <a:off x="1371600" y="3660775"/>
            <a:ext cx="6400800" cy="838200"/>
          </a:xfrm>
          <a:effectLst>
            <a:outerShdw dist="35921" dir="2700000" algn="ctr" rotWithShape="0">
              <a:schemeClr val="tx1"/>
            </a:outerShdw>
          </a:effectLst>
        </p:spPr>
        <p:txBody>
          <a:bodyPr/>
          <a:lstStyle>
            <a:lvl1pPr marL="0" indent="0" algn="ctr">
              <a:buFontTx/>
              <a:buNone/>
              <a:defRPr sz="2400"/>
            </a:lvl1pPr>
          </a:lstStyle>
          <a:p>
            <a:r>
              <a:rPr lang="en-US"/>
              <a:t>Click to edit Master subtitle style</a:t>
            </a:r>
          </a:p>
        </p:txBody>
      </p:sp>
      <p:sp>
        <p:nvSpPr>
          <p:cNvPr id="4" name="Slide Number Placeholder 3">
            <a:extLst>
              <a:ext uri="{FF2B5EF4-FFF2-40B4-BE49-F238E27FC236}">
                <a16:creationId xmlns:a16="http://schemas.microsoft.com/office/drawing/2014/main" id="{AD703E10-7B7F-44F5-B361-BCFC2622FD41}"/>
              </a:ext>
            </a:extLst>
          </p:cNvPr>
          <p:cNvSpPr>
            <a:spLocks noGrp="1" noChangeArrowheads="1"/>
          </p:cNvSpPr>
          <p:nvPr>
            <p:ph type="sldNum" sz="quarter" idx="10"/>
          </p:nvPr>
        </p:nvSpPr>
        <p:spPr bwMode="auto">
          <a:xfrm>
            <a:off x="8534400" y="0"/>
            <a:ext cx="609600" cy="381000"/>
          </a:xfrm>
          <a:prstGeom prst="rect">
            <a:avLst/>
          </a:prstGeom>
          <a:ln algn="ctr">
            <a:miter lim="800000"/>
            <a:headEnd/>
            <a:tailEnd/>
          </a:ln>
        </p:spPr>
        <p:txBody>
          <a:bodyPr vert="horz" wrap="square" lIns="91440" tIns="45720" rIns="91440" bIns="45720" numCol="1" anchor="b" anchorCtr="0" compatLnSpc="1">
            <a:prstTxWarp prst="textNoShape">
              <a:avLst/>
            </a:prstTxWarp>
          </a:bodyPr>
          <a:lstStyle>
            <a:lvl1pPr algn="ctr" eaLnBrk="0" hangingPunct="0">
              <a:defRPr sz="1200" b="1">
                <a:solidFill>
                  <a:schemeClr val="bg1"/>
                </a:solidFill>
                <a:latin typeface="Verdana" panose="020B0604030504040204" pitchFamily="34" charset="0"/>
              </a:defRPr>
            </a:lvl1pPr>
          </a:lstStyle>
          <a:p>
            <a:fld id="{C8A23EED-71A8-41F5-B3D4-5401516FD028}" type="slidenum">
              <a:rPr lang="en-US" altLang="en-US"/>
              <a:pPr/>
              <a:t>‹#›</a:t>
            </a:fld>
            <a:endParaRPr lang="en-US" altLang="en-US"/>
          </a:p>
        </p:txBody>
      </p:sp>
    </p:spTree>
    <p:extLst>
      <p:ext uri="{BB962C8B-B14F-4D97-AF65-F5344CB8AC3E}">
        <p14:creationId xmlns:p14="http://schemas.microsoft.com/office/powerpoint/2010/main" val="79188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84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763"/>
            <a:ext cx="2286000" cy="5948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4763"/>
            <a:ext cx="6705600" cy="5948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231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2362200"/>
            <a:ext cx="7772400" cy="1066800"/>
          </a:xfrm>
          <a:effectLst>
            <a:outerShdw dist="35921" dir="2700000" algn="ctr" rotWithShape="0">
              <a:srgbClr val="001125"/>
            </a:outerShdw>
          </a:effectLst>
        </p:spPr>
        <p:txBody>
          <a:bodyPr/>
          <a:lstStyle>
            <a:lvl1pPr>
              <a:defRPr sz="2800"/>
            </a:lvl1pPr>
          </a:lstStyle>
          <a:p>
            <a:r>
              <a:rPr lang="en-US"/>
              <a:t>Click to edit Master title style</a:t>
            </a:r>
          </a:p>
        </p:txBody>
      </p:sp>
      <p:sp>
        <p:nvSpPr>
          <p:cNvPr id="43011" name="Rectangle 3"/>
          <p:cNvSpPr>
            <a:spLocks noGrp="1" noChangeArrowheads="1"/>
          </p:cNvSpPr>
          <p:nvPr>
            <p:ph type="subTitle" idx="1"/>
          </p:nvPr>
        </p:nvSpPr>
        <p:spPr>
          <a:xfrm>
            <a:off x="1371600" y="3660775"/>
            <a:ext cx="6400800" cy="838200"/>
          </a:xfrm>
          <a:effectLst>
            <a:outerShdw dist="35921" dir="2700000" algn="ctr" rotWithShape="0">
              <a:schemeClr val="tx1"/>
            </a:outerShdw>
          </a:effectLst>
        </p:spPr>
        <p:txBody>
          <a:bodyPr/>
          <a:lstStyle>
            <a:lvl1pPr marL="0" indent="0" algn="ctr">
              <a:buFontTx/>
              <a:buNone/>
              <a:defRPr sz="2400"/>
            </a:lvl1pPr>
          </a:lstStyle>
          <a:p>
            <a:r>
              <a:rPr lang="en-US"/>
              <a:t>Click to edit Master subtitle style</a:t>
            </a:r>
          </a:p>
        </p:txBody>
      </p:sp>
      <p:sp>
        <p:nvSpPr>
          <p:cNvPr id="4" name="Slide Number Placeholder 3">
            <a:extLst>
              <a:ext uri="{FF2B5EF4-FFF2-40B4-BE49-F238E27FC236}">
                <a16:creationId xmlns:a16="http://schemas.microsoft.com/office/drawing/2014/main" id="{645C8C03-30B4-4ACF-8543-D510EAA1A88A}"/>
              </a:ext>
            </a:extLst>
          </p:cNvPr>
          <p:cNvSpPr>
            <a:spLocks noGrp="1" noChangeArrowheads="1"/>
          </p:cNvSpPr>
          <p:nvPr>
            <p:ph type="sldNum" sz="quarter" idx="10"/>
          </p:nvPr>
        </p:nvSpPr>
        <p:spPr>
          <a:xfrm>
            <a:off x="0" y="6477000"/>
            <a:ext cx="609600" cy="381000"/>
          </a:xfrm>
          <a:ln algn="ctr"/>
        </p:spPr>
        <p:txBody>
          <a:bodyPr/>
          <a:lstStyle>
            <a:lvl1pPr>
              <a:defRPr/>
            </a:lvl1pPr>
          </a:lstStyle>
          <a:p>
            <a:fld id="{0FC6C0EC-B86A-4833-B32E-62C3C0118EF4}" type="slidenum">
              <a:rPr lang="en-US" altLang="en-US"/>
              <a:pPr/>
              <a:t>‹#›</a:t>
            </a:fld>
            <a:endParaRPr lang="en-US" altLang="en-US"/>
          </a:p>
        </p:txBody>
      </p:sp>
    </p:spTree>
    <p:extLst>
      <p:ext uri="{BB962C8B-B14F-4D97-AF65-F5344CB8AC3E}">
        <p14:creationId xmlns:p14="http://schemas.microsoft.com/office/powerpoint/2010/main" val="2070379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510750-E37F-45D8-BEFB-20097E874E76}"/>
              </a:ext>
            </a:extLst>
          </p:cNvPr>
          <p:cNvSpPr>
            <a:spLocks noGrp="1" noChangeArrowheads="1"/>
          </p:cNvSpPr>
          <p:nvPr>
            <p:ph type="sldNum" sz="quarter" idx="10"/>
          </p:nvPr>
        </p:nvSpPr>
        <p:spPr>
          <a:ln/>
        </p:spPr>
        <p:txBody>
          <a:bodyPr/>
          <a:lstStyle>
            <a:lvl1pPr>
              <a:defRPr/>
            </a:lvl1pPr>
          </a:lstStyle>
          <a:p>
            <a:fld id="{7FE9C54F-6746-4496-9170-45E898C9E1C4}" type="slidenum">
              <a:rPr lang="en-US" altLang="en-US"/>
              <a:pPr/>
              <a:t>‹#›</a:t>
            </a:fld>
            <a:endParaRPr lang="en-US" altLang="en-US"/>
          </a:p>
        </p:txBody>
      </p:sp>
    </p:spTree>
    <p:extLst>
      <p:ext uri="{BB962C8B-B14F-4D97-AF65-F5344CB8AC3E}">
        <p14:creationId xmlns:p14="http://schemas.microsoft.com/office/powerpoint/2010/main" val="1730100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FD93DC-37EB-47BC-8BDA-017C5F58121D}"/>
              </a:ext>
            </a:extLst>
          </p:cNvPr>
          <p:cNvSpPr>
            <a:spLocks noGrp="1" noChangeArrowheads="1"/>
          </p:cNvSpPr>
          <p:nvPr>
            <p:ph type="sldNum" sz="quarter" idx="10"/>
          </p:nvPr>
        </p:nvSpPr>
        <p:spPr>
          <a:ln/>
        </p:spPr>
        <p:txBody>
          <a:bodyPr/>
          <a:lstStyle>
            <a:lvl1pPr>
              <a:defRPr/>
            </a:lvl1pPr>
          </a:lstStyle>
          <a:p>
            <a:fld id="{563D5019-8A40-46AE-81EB-C35A156C2249}" type="slidenum">
              <a:rPr lang="en-US" altLang="en-US"/>
              <a:pPr/>
              <a:t>‹#›</a:t>
            </a:fld>
            <a:endParaRPr lang="en-US" altLang="en-US"/>
          </a:p>
        </p:txBody>
      </p:sp>
    </p:spTree>
    <p:extLst>
      <p:ext uri="{BB962C8B-B14F-4D97-AF65-F5344CB8AC3E}">
        <p14:creationId xmlns:p14="http://schemas.microsoft.com/office/powerpoint/2010/main" val="2326868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8C0D926-BBD4-4BAD-AE73-B16DF3413D45}"/>
              </a:ext>
            </a:extLst>
          </p:cNvPr>
          <p:cNvSpPr>
            <a:spLocks noGrp="1" noChangeArrowheads="1"/>
          </p:cNvSpPr>
          <p:nvPr>
            <p:ph type="sldNum" sz="quarter" idx="10"/>
          </p:nvPr>
        </p:nvSpPr>
        <p:spPr>
          <a:ln/>
        </p:spPr>
        <p:txBody>
          <a:bodyPr/>
          <a:lstStyle>
            <a:lvl1pPr>
              <a:defRPr/>
            </a:lvl1pPr>
          </a:lstStyle>
          <a:p>
            <a:fld id="{F4538FD0-3A38-4C2A-BC6C-C367AA0C0D32}" type="slidenum">
              <a:rPr lang="en-US" altLang="en-US"/>
              <a:pPr/>
              <a:t>‹#›</a:t>
            </a:fld>
            <a:endParaRPr lang="en-US" altLang="en-US"/>
          </a:p>
        </p:txBody>
      </p:sp>
    </p:spTree>
    <p:extLst>
      <p:ext uri="{BB962C8B-B14F-4D97-AF65-F5344CB8AC3E}">
        <p14:creationId xmlns:p14="http://schemas.microsoft.com/office/powerpoint/2010/main" val="2591196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3A17FF4-9D10-4B28-84FF-9090BB6C6FA9}"/>
              </a:ext>
            </a:extLst>
          </p:cNvPr>
          <p:cNvSpPr>
            <a:spLocks noGrp="1" noChangeArrowheads="1"/>
          </p:cNvSpPr>
          <p:nvPr>
            <p:ph type="sldNum" sz="quarter" idx="10"/>
          </p:nvPr>
        </p:nvSpPr>
        <p:spPr>
          <a:ln/>
        </p:spPr>
        <p:txBody>
          <a:bodyPr/>
          <a:lstStyle>
            <a:lvl1pPr>
              <a:defRPr/>
            </a:lvl1pPr>
          </a:lstStyle>
          <a:p>
            <a:fld id="{CF25A91E-D85D-4A2F-959F-B0FAA9E68FF9}" type="slidenum">
              <a:rPr lang="en-US" altLang="en-US"/>
              <a:pPr/>
              <a:t>‹#›</a:t>
            </a:fld>
            <a:endParaRPr lang="en-US" altLang="en-US"/>
          </a:p>
        </p:txBody>
      </p:sp>
    </p:spTree>
    <p:extLst>
      <p:ext uri="{BB962C8B-B14F-4D97-AF65-F5344CB8AC3E}">
        <p14:creationId xmlns:p14="http://schemas.microsoft.com/office/powerpoint/2010/main" val="298183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0D365F1-C415-4CEF-907E-55CE79A44458}"/>
              </a:ext>
            </a:extLst>
          </p:cNvPr>
          <p:cNvSpPr>
            <a:spLocks noGrp="1" noChangeArrowheads="1"/>
          </p:cNvSpPr>
          <p:nvPr>
            <p:ph type="sldNum" sz="quarter" idx="10"/>
          </p:nvPr>
        </p:nvSpPr>
        <p:spPr>
          <a:ln/>
        </p:spPr>
        <p:txBody>
          <a:bodyPr/>
          <a:lstStyle>
            <a:lvl1pPr>
              <a:defRPr/>
            </a:lvl1pPr>
          </a:lstStyle>
          <a:p>
            <a:fld id="{751BAF11-61AC-4B2C-8CB2-217C2AA03A3A}" type="slidenum">
              <a:rPr lang="en-US" altLang="en-US"/>
              <a:pPr/>
              <a:t>‹#›</a:t>
            </a:fld>
            <a:endParaRPr lang="en-US" altLang="en-US"/>
          </a:p>
        </p:txBody>
      </p:sp>
    </p:spTree>
    <p:extLst>
      <p:ext uri="{BB962C8B-B14F-4D97-AF65-F5344CB8AC3E}">
        <p14:creationId xmlns:p14="http://schemas.microsoft.com/office/powerpoint/2010/main" val="3053317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5F8D5A-3BC2-474D-A6DE-42223E7E7D31}"/>
              </a:ext>
            </a:extLst>
          </p:cNvPr>
          <p:cNvSpPr>
            <a:spLocks noGrp="1" noChangeArrowheads="1"/>
          </p:cNvSpPr>
          <p:nvPr>
            <p:ph type="sldNum" sz="quarter" idx="10"/>
          </p:nvPr>
        </p:nvSpPr>
        <p:spPr>
          <a:ln/>
        </p:spPr>
        <p:txBody>
          <a:bodyPr/>
          <a:lstStyle>
            <a:lvl1pPr>
              <a:defRPr/>
            </a:lvl1pPr>
          </a:lstStyle>
          <a:p>
            <a:fld id="{F0640F54-3DC5-468D-92EE-E3136E0CFBC7}" type="slidenum">
              <a:rPr lang="en-US" altLang="en-US"/>
              <a:pPr/>
              <a:t>‹#›</a:t>
            </a:fld>
            <a:endParaRPr lang="en-US" altLang="en-US"/>
          </a:p>
        </p:txBody>
      </p:sp>
    </p:spTree>
    <p:extLst>
      <p:ext uri="{BB962C8B-B14F-4D97-AF65-F5344CB8AC3E}">
        <p14:creationId xmlns:p14="http://schemas.microsoft.com/office/powerpoint/2010/main" val="290226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2129300-14B6-4949-BF4F-FA66FC1EB18C}"/>
              </a:ext>
            </a:extLst>
          </p:cNvPr>
          <p:cNvSpPr>
            <a:spLocks noGrp="1" noChangeArrowheads="1"/>
          </p:cNvSpPr>
          <p:nvPr>
            <p:ph type="sldNum" sz="quarter" idx="10"/>
          </p:nvPr>
        </p:nvSpPr>
        <p:spPr>
          <a:ln/>
        </p:spPr>
        <p:txBody>
          <a:bodyPr/>
          <a:lstStyle>
            <a:lvl1pPr>
              <a:defRPr/>
            </a:lvl1pPr>
          </a:lstStyle>
          <a:p>
            <a:fld id="{3568132E-09E1-43BC-87A1-56A1DBAE74FC}" type="slidenum">
              <a:rPr lang="en-US" altLang="en-US"/>
              <a:pPr/>
              <a:t>‹#›</a:t>
            </a:fld>
            <a:endParaRPr lang="en-US" altLang="en-US"/>
          </a:p>
        </p:txBody>
      </p:sp>
    </p:spTree>
    <p:extLst>
      <p:ext uri="{BB962C8B-B14F-4D97-AF65-F5344CB8AC3E}">
        <p14:creationId xmlns:p14="http://schemas.microsoft.com/office/powerpoint/2010/main" val="41958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7622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3165FB9-3299-487B-89FF-A72D3AA460A1}"/>
              </a:ext>
            </a:extLst>
          </p:cNvPr>
          <p:cNvSpPr>
            <a:spLocks noGrp="1" noChangeArrowheads="1"/>
          </p:cNvSpPr>
          <p:nvPr>
            <p:ph type="sldNum" sz="quarter" idx="10"/>
          </p:nvPr>
        </p:nvSpPr>
        <p:spPr>
          <a:ln/>
        </p:spPr>
        <p:txBody>
          <a:bodyPr/>
          <a:lstStyle>
            <a:lvl1pPr>
              <a:defRPr/>
            </a:lvl1pPr>
          </a:lstStyle>
          <a:p>
            <a:fld id="{06B17CBC-F97D-4E8C-87D1-D1077FCDB6F2}" type="slidenum">
              <a:rPr lang="en-US" altLang="en-US"/>
              <a:pPr/>
              <a:t>‹#›</a:t>
            </a:fld>
            <a:endParaRPr lang="en-US" altLang="en-US"/>
          </a:p>
        </p:txBody>
      </p:sp>
    </p:spTree>
    <p:extLst>
      <p:ext uri="{BB962C8B-B14F-4D97-AF65-F5344CB8AC3E}">
        <p14:creationId xmlns:p14="http://schemas.microsoft.com/office/powerpoint/2010/main" val="3839617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A435FD-7348-4595-AB6E-C045AFDF3678}"/>
              </a:ext>
            </a:extLst>
          </p:cNvPr>
          <p:cNvSpPr>
            <a:spLocks noGrp="1" noChangeArrowheads="1"/>
          </p:cNvSpPr>
          <p:nvPr>
            <p:ph type="sldNum" sz="quarter" idx="10"/>
          </p:nvPr>
        </p:nvSpPr>
        <p:spPr>
          <a:ln/>
        </p:spPr>
        <p:txBody>
          <a:bodyPr/>
          <a:lstStyle>
            <a:lvl1pPr>
              <a:defRPr/>
            </a:lvl1pPr>
          </a:lstStyle>
          <a:p>
            <a:fld id="{789D949E-E64E-4A2D-91A3-F108CAF37949}" type="slidenum">
              <a:rPr lang="en-US" altLang="en-US"/>
              <a:pPr/>
              <a:t>‹#›</a:t>
            </a:fld>
            <a:endParaRPr lang="en-US" altLang="en-US"/>
          </a:p>
        </p:txBody>
      </p:sp>
    </p:spTree>
    <p:extLst>
      <p:ext uri="{BB962C8B-B14F-4D97-AF65-F5344CB8AC3E}">
        <p14:creationId xmlns:p14="http://schemas.microsoft.com/office/powerpoint/2010/main" val="1817279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763"/>
            <a:ext cx="2286000" cy="5948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4763"/>
            <a:ext cx="6705600" cy="5948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498EEB-73E6-4DE1-870B-9E73CC685E0B}"/>
              </a:ext>
            </a:extLst>
          </p:cNvPr>
          <p:cNvSpPr>
            <a:spLocks noGrp="1" noChangeArrowheads="1"/>
          </p:cNvSpPr>
          <p:nvPr>
            <p:ph type="sldNum" sz="quarter" idx="10"/>
          </p:nvPr>
        </p:nvSpPr>
        <p:spPr>
          <a:ln/>
        </p:spPr>
        <p:txBody>
          <a:bodyPr/>
          <a:lstStyle>
            <a:lvl1pPr>
              <a:defRPr/>
            </a:lvl1pPr>
          </a:lstStyle>
          <a:p>
            <a:fld id="{B42D6C07-8A6D-4416-95D2-9B37E49703B6}" type="slidenum">
              <a:rPr lang="en-US" altLang="en-US"/>
              <a:pPr/>
              <a:t>‹#›</a:t>
            </a:fld>
            <a:endParaRPr lang="en-US" altLang="en-US"/>
          </a:p>
        </p:txBody>
      </p:sp>
    </p:spTree>
    <p:extLst>
      <p:ext uri="{BB962C8B-B14F-4D97-AF65-F5344CB8AC3E}">
        <p14:creationId xmlns:p14="http://schemas.microsoft.com/office/powerpoint/2010/main" val="1712790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30163"/>
            <a:ext cx="9147175" cy="1058863"/>
          </a:xfrm>
        </p:spPr>
        <p:txBody>
          <a:bodyPr/>
          <a:lstStyle/>
          <a:p>
            <a:r>
              <a:rPr lang="en-US"/>
              <a:t>Click to edit Master title style</a:t>
            </a:r>
          </a:p>
        </p:txBody>
      </p:sp>
      <p:sp>
        <p:nvSpPr>
          <p:cNvPr id="3" name="Text Placeholder 2"/>
          <p:cNvSpPr>
            <a:spLocks noGrp="1"/>
          </p:cNvSpPr>
          <p:nvPr>
            <p:ph type="body" sz="half" idx="1"/>
          </p:nvPr>
        </p:nvSpPr>
        <p:spPr>
          <a:xfrm>
            <a:off x="684213" y="1679575"/>
            <a:ext cx="3810000" cy="4262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79575"/>
            <a:ext cx="3810000" cy="4262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315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30163"/>
            <a:ext cx="9147175" cy="1058863"/>
          </a:xfrm>
        </p:spPr>
        <p:txBody>
          <a:bodyPr/>
          <a:lstStyle/>
          <a:p>
            <a:r>
              <a:rPr lang="en-US"/>
              <a:t>Click to edit Master title style</a:t>
            </a:r>
          </a:p>
        </p:txBody>
      </p:sp>
      <p:sp>
        <p:nvSpPr>
          <p:cNvPr id="3" name="Text Placeholder 2"/>
          <p:cNvSpPr>
            <a:spLocks noGrp="1"/>
          </p:cNvSpPr>
          <p:nvPr>
            <p:ph type="body" sz="half" idx="1"/>
          </p:nvPr>
        </p:nvSpPr>
        <p:spPr>
          <a:xfrm>
            <a:off x="684213" y="1679575"/>
            <a:ext cx="3810000" cy="4262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79575"/>
            <a:ext cx="3810000" cy="205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886200"/>
            <a:ext cx="3810000" cy="205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7427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22084BC8-3876-4972-96E8-511DE6ABE70D}"/>
              </a:ext>
            </a:extLst>
          </p:cNvPr>
          <p:cNvSpPr>
            <a:spLocks noGrp="1" noChangeArrowheads="1"/>
          </p:cNvSpPr>
          <p:nvPr>
            <p:ph type="sldNum" sz="quarter" idx="10"/>
          </p:nvPr>
        </p:nvSpPr>
        <p:spPr>
          <a:ln/>
        </p:spPr>
        <p:txBody>
          <a:bodyPr/>
          <a:lstStyle>
            <a:lvl1pPr>
              <a:defRPr/>
            </a:lvl1pPr>
          </a:lstStyle>
          <a:p>
            <a:fld id="{944665FF-E30F-4C9F-A05E-618CB04C5958}" type="slidenum">
              <a:rPr lang="en-US" altLang="en-US"/>
              <a:pPr/>
              <a:t>‹#›</a:t>
            </a:fld>
            <a:endParaRPr lang="en-US" altLang="en-US"/>
          </a:p>
        </p:txBody>
      </p:sp>
    </p:spTree>
    <p:extLst>
      <p:ext uri="{BB962C8B-B14F-4D97-AF65-F5344CB8AC3E}">
        <p14:creationId xmlns:p14="http://schemas.microsoft.com/office/powerpoint/2010/main" val="1673200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8D0B648-CB38-4737-87FC-75172BB8090E}"/>
              </a:ext>
            </a:extLst>
          </p:cNvPr>
          <p:cNvSpPr>
            <a:spLocks noGrp="1" noChangeArrowheads="1"/>
          </p:cNvSpPr>
          <p:nvPr>
            <p:ph type="sldNum" sz="quarter" idx="10"/>
          </p:nvPr>
        </p:nvSpPr>
        <p:spPr>
          <a:ln/>
        </p:spPr>
        <p:txBody>
          <a:bodyPr/>
          <a:lstStyle>
            <a:lvl1pPr>
              <a:defRPr/>
            </a:lvl1pPr>
          </a:lstStyle>
          <a:p>
            <a:fld id="{D4497FCC-8C94-4850-BD4D-47B4267FCD42}" type="slidenum">
              <a:rPr lang="en-US" altLang="en-US"/>
              <a:pPr/>
              <a:t>‹#›</a:t>
            </a:fld>
            <a:endParaRPr lang="en-US" altLang="en-US"/>
          </a:p>
        </p:txBody>
      </p:sp>
    </p:spTree>
    <p:extLst>
      <p:ext uri="{BB962C8B-B14F-4D97-AF65-F5344CB8AC3E}">
        <p14:creationId xmlns:p14="http://schemas.microsoft.com/office/powerpoint/2010/main" val="272233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CCF4633A-7C08-4063-86C1-91D693418B1F}"/>
              </a:ext>
            </a:extLst>
          </p:cNvPr>
          <p:cNvSpPr>
            <a:spLocks noGrp="1" noChangeArrowheads="1"/>
          </p:cNvSpPr>
          <p:nvPr>
            <p:ph type="sldNum" sz="quarter" idx="10"/>
          </p:nvPr>
        </p:nvSpPr>
        <p:spPr>
          <a:ln/>
        </p:spPr>
        <p:txBody>
          <a:bodyPr/>
          <a:lstStyle>
            <a:lvl1pPr>
              <a:defRPr/>
            </a:lvl1pPr>
          </a:lstStyle>
          <a:p>
            <a:fld id="{F1638947-F9B7-4DF1-B0D4-9A606612AFBB}" type="slidenum">
              <a:rPr lang="en-US" altLang="en-US"/>
              <a:pPr/>
              <a:t>‹#›</a:t>
            </a:fld>
            <a:endParaRPr lang="en-US" altLang="en-US"/>
          </a:p>
        </p:txBody>
      </p:sp>
    </p:spTree>
    <p:extLst>
      <p:ext uri="{BB962C8B-B14F-4D97-AF65-F5344CB8AC3E}">
        <p14:creationId xmlns:p14="http://schemas.microsoft.com/office/powerpoint/2010/main" val="2944108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824261C-40FB-4A79-9FDA-ED6C6681A71C}"/>
              </a:ext>
            </a:extLst>
          </p:cNvPr>
          <p:cNvSpPr>
            <a:spLocks noGrp="1" noChangeArrowheads="1"/>
          </p:cNvSpPr>
          <p:nvPr>
            <p:ph type="sldNum" sz="quarter" idx="10"/>
          </p:nvPr>
        </p:nvSpPr>
        <p:spPr>
          <a:ln/>
        </p:spPr>
        <p:txBody>
          <a:bodyPr/>
          <a:lstStyle>
            <a:lvl1pPr>
              <a:defRPr/>
            </a:lvl1pPr>
          </a:lstStyle>
          <a:p>
            <a:fld id="{5724762B-B67B-4821-9006-5C3A481450AE}" type="slidenum">
              <a:rPr lang="en-US" altLang="en-US"/>
              <a:pPr/>
              <a:t>‹#›</a:t>
            </a:fld>
            <a:endParaRPr lang="en-US" altLang="en-US"/>
          </a:p>
        </p:txBody>
      </p:sp>
    </p:spTree>
    <p:extLst>
      <p:ext uri="{BB962C8B-B14F-4D97-AF65-F5344CB8AC3E}">
        <p14:creationId xmlns:p14="http://schemas.microsoft.com/office/powerpoint/2010/main" val="316823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A55C303-F9BB-4052-903D-B31986279D6A}"/>
              </a:ext>
            </a:extLst>
          </p:cNvPr>
          <p:cNvSpPr>
            <a:spLocks noGrp="1" noChangeArrowheads="1"/>
          </p:cNvSpPr>
          <p:nvPr>
            <p:ph type="sldNum" sz="quarter" idx="10"/>
          </p:nvPr>
        </p:nvSpPr>
        <p:spPr>
          <a:ln/>
        </p:spPr>
        <p:txBody>
          <a:bodyPr/>
          <a:lstStyle>
            <a:lvl1pPr>
              <a:defRPr/>
            </a:lvl1pPr>
          </a:lstStyle>
          <a:p>
            <a:fld id="{C4748E6A-A8E2-4BB7-8A95-BE41423CFA7A}" type="slidenum">
              <a:rPr lang="en-US" altLang="en-US"/>
              <a:pPr/>
              <a:t>‹#›</a:t>
            </a:fld>
            <a:endParaRPr lang="en-US" altLang="en-US"/>
          </a:p>
        </p:txBody>
      </p:sp>
    </p:spTree>
    <p:extLst>
      <p:ext uri="{BB962C8B-B14F-4D97-AF65-F5344CB8AC3E}">
        <p14:creationId xmlns:p14="http://schemas.microsoft.com/office/powerpoint/2010/main" val="162755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31477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38C301F-8B47-457C-8163-01FEA8E28665}"/>
              </a:ext>
            </a:extLst>
          </p:cNvPr>
          <p:cNvSpPr>
            <a:spLocks noGrp="1" noChangeArrowheads="1"/>
          </p:cNvSpPr>
          <p:nvPr>
            <p:ph type="sldNum" sz="quarter" idx="10"/>
          </p:nvPr>
        </p:nvSpPr>
        <p:spPr>
          <a:ln/>
        </p:spPr>
        <p:txBody>
          <a:bodyPr/>
          <a:lstStyle>
            <a:lvl1pPr>
              <a:defRPr/>
            </a:lvl1pPr>
          </a:lstStyle>
          <a:p>
            <a:fld id="{B210B5DE-0A97-470C-85A5-71D3BD759204}" type="slidenum">
              <a:rPr lang="en-US" altLang="en-US"/>
              <a:pPr/>
              <a:t>‹#›</a:t>
            </a:fld>
            <a:endParaRPr lang="en-US" altLang="en-US"/>
          </a:p>
        </p:txBody>
      </p:sp>
    </p:spTree>
    <p:extLst>
      <p:ext uri="{BB962C8B-B14F-4D97-AF65-F5344CB8AC3E}">
        <p14:creationId xmlns:p14="http://schemas.microsoft.com/office/powerpoint/2010/main" val="968369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098C8-F641-472B-9C3E-96C3A5384DC4}"/>
              </a:ext>
            </a:extLst>
          </p:cNvPr>
          <p:cNvSpPr>
            <a:spLocks noGrp="1" noChangeArrowheads="1"/>
          </p:cNvSpPr>
          <p:nvPr>
            <p:ph type="sldNum" sz="quarter" idx="10"/>
          </p:nvPr>
        </p:nvSpPr>
        <p:spPr>
          <a:ln/>
        </p:spPr>
        <p:txBody>
          <a:bodyPr/>
          <a:lstStyle>
            <a:lvl1pPr>
              <a:defRPr/>
            </a:lvl1pPr>
          </a:lstStyle>
          <a:p>
            <a:fld id="{1C6712D6-9073-4C25-B7A4-7844673A7700}" type="slidenum">
              <a:rPr lang="en-US" altLang="en-US"/>
              <a:pPr/>
              <a:t>‹#›</a:t>
            </a:fld>
            <a:endParaRPr lang="en-US" altLang="en-US"/>
          </a:p>
        </p:txBody>
      </p:sp>
    </p:spTree>
    <p:extLst>
      <p:ext uri="{BB962C8B-B14F-4D97-AF65-F5344CB8AC3E}">
        <p14:creationId xmlns:p14="http://schemas.microsoft.com/office/powerpoint/2010/main" val="2004162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B27206-8086-47D3-ABE7-E40ED712C8FB}"/>
              </a:ext>
            </a:extLst>
          </p:cNvPr>
          <p:cNvSpPr>
            <a:spLocks noGrp="1" noChangeArrowheads="1"/>
          </p:cNvSpPr>
          <p:nvPr>
            <p:ph type="sldNum" sz="quarter" idx="10"/>
          </p:nvPr>
        </p:nvSpPr>
        <p:spPr>
          <a:ln/>
        </p:spPr>
        <p:txBody>
          <a:bodyPr/>
          <a:lstStyle>
            <a:lvl1pPr>
              <a:defRPr/>
            </a:lvl1pPr>
          </a:lstStyle>
          <a:p>
            <a:fld id="{0DE2BB54-0811-4A02-B85B-0D691D68EF11}" type="slidenum">
              <a:rPr lang="en-US" altLang="en-US"/>
              <a:pPr/>
              <a:t>‹#›</a:t>
            </a:fld>
            <a:endParaRPr lang="en-US" altLang="en-US"/>
          </a:p>
        </p:txBody>
      </p:sp>
    </p:spTree>
    <p:extLst>
      <p:ext uri="{BB962C8B-B14F-4D97-AF65-F5344CB8AC3E}">
        <p14:creationId xmlns:p14="http://schemas.microsoft.com/office/powerpoint/2010/main" val="3164120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0CD237B-CC52-457D-8ED1-281DA26D98E7}"/>
              </a:ext>
            </a:extLst>
          </p:cNvPr>
          <p:cNvSpPr>
            <a:spLocks noGrp="1" noChangeArrowheads="1"/>
          </p:cNvSpPr>
          <p:nvPr>
            <p:ph type="sldNum" sz="quarter" idx="10"/>
          </p:nvPr>
        </p:nvSpPr>
        <p:spPr>
          <a:ln/>
        </p:spPr>
        <p:txBody>
          <a:bodyPr/>
          <a:lstStyle>
            <a:lvl1pPr>
              <a:defRPr/>
            </a:lvl1pPr>
          </a:lstStyle>
          <a:p>
            <a:fld id="{515AC3EA-4CDE-4F98-A7DB-689E50764505}" type="slidenum">
              <a:rPr lang="en-US" altLang="en-US"/>
              <a:pPr/>
              <a:t>‹#›</a:t>
            </a:fld>
            <a:endParaRPr lang="en-US" altLang="en-US"/>
          </a:p>
        </p:txBody>
      </p:sp>
    </p:spTree>
    <p:extLst>
      <p:ext uri="{BB962C8B-B14F-4D97-AF65-F5344CB8AC3E}">
        <p14:creationId xmlns:p14="http://schemas.microsoft.com/office/powerpoint/2010/main" val="1754553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CA0361F-AD16-4415-AFD9-F65C33A5209E}"/>
              </a:ext>
            </a:extLst>
          </p:cNvPr>
          <p:cNvSpPr>
            <a:spLocks noGrp="1" noChangeArrowheads="1"/>
          </p:cNvSpPr>
          <p:nvPr>
            <p:ph type="sldNum" sz="quarter" idx="10"/>
          </p:nvPr>
        </p:nvSpPr>
        <p:spPr>
          <a:ln/>
        </p:spPr>
        <p:txBody>
          <a:bodyPr/>
          <a:lstStyle>
            <a:lvl1pPr>
              <a:defRPr/>
            </a:lvl1pPr>
          </a:lstStyle>
          <a:p>
            <a:fld id="{6A316D54-26BF-47C6-ADFD-7BF58865709D}" type="slidenum">
              <a:rPr lang="en-US" altLang="en-US"/>
              <a:pPr/>
              <a:t>‹#›</a:t>
            </a:fld>
            <a:endParaRPr lang="en-US" altLang="en-US"/>
          </a:p>
        </p:txBody>
      </p:sp>
    </p:spTree>
    <p:extLst>
      <p:ext uri="{BB962C8B-B14F-4D97-AF65-F5344CB8AC3E}">
        <p14:creationId xmlns:p14="http://schemas.microsoft.com/office/powerpoint/2010/main" val="2393538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763"/>
            <a:ext cx="2286000" cy="5948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4763"/>
            <a:ext cx="6705600" cy="5948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C0D288-981F-4D23-8F8D-27A776C92EB8}"/>
              </a:ext>
            </a:extLst>
          </p:cNvPr>
          <p:cNvSpPr>
            <a:spLocks noGrp="1" noChangeArrowheads="1"/>
          </p:cNvSpPr>
          <p:nvPr>
            <p:ph type="sldNum" sz="quarter" idx="10"/>
          </p:nvPr>
        </p:nvSpPr>
        <p:spPr>
          <a:ln/>
        </p:spPr>
        <p:txBody>
          <a:bodyPr/>
          <a:lstStyle>
            <a:lvl1pPr>
              <a:defRPr/>
            </a:lvl1pPr>
          </a:lstStyle>
          <a:p>
            <a:fld id="{E7BE467B-680C-45CF-8B30-AC2B81AF62B0}" type="slidenum">
              <a:rPr lang="en-US" altLang="en-US"/>
              <a:pPr/>
              <a:t>‹#›</a:t>
            </a:fld>
            <a:endParaRPr lang="en-US" altLang="en-US"/>
          </a:p>
        </p:txBody>
      </p:sp>
    </p:spTree>
    <p:extLst>
      <p:ext uri="{BB962C8B-B14F-4D97-AF65-F5344CB8AC3E}">
        <p14:creationId xmlns:p14="http://schemas.microsoft.com/office/powerpoint/2010/main" val="2103065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30163"/>
            <a:ext cx="9147175" cy="1058863"/>
          </a:xfrm>
        </p:spPr>
        <p:txBody>
          <a:bodyPr/>
          <a:lstStyle/>
          <a:p>
            <a:r>
              <a:rPr lang="en-US"/>
              <a:t>Click to edit Master title style</a:t>
            </a:r>
          </a:p>
        </p:txBody>
      </p:sp>
      <p:sp>
        <p:nvSpPr>
          <p:cNvPr id="3" name="Text Placeholder 2"/>
          <p:cNvSpPr>
            <a:spLocks noGrp="1"/>
          </p:cNvSpPr>
          <p:nvPr>
            <p:ph type="body" sz="half" idx="1"/>
          </p:nvPr>
        </p:nvSpPr>
        <p:spPr>
          <a:xfrm>
            <a:off x="684213" y="1679575"/>
            <a:ext cx="3810000" cy="4262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79575"/>
            <a:ext cx="3810000" cy="4262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8908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 y="-30163"/>
            <a:ext cx="9147175" cy="1058863"/>
          </a:xfrm>
        </p:spPr>
        <p:txBody>
          <a:bodyPr/>
          <a:lstStyle/>
          <a:p>
            <a:r>
              <a:rPr lang="en-US"/>
              <a:t>Click to edit Master title style</a:t>
            </a:r>
          </a:p>
        </p:txBody>
      </p:sp>
      <p:sp>
        <p:nvSpPr>
          <p:cNvPr id="3" name="Text Placeholder 2"/>
          <p:cNvSpPr>
            <a:spLocks noGrp="1"/>
          </p:cNvSpPr>
          <p:nvPr>
            <p:ph type="body" sz="half" idx="1"/>
          </p:nvPr>
        </p:nvSpPr>
        <p:spPr>
          <a:xfrm>
            <a:off x="684213" y="1679575"/>
            <a:ext cx="3810000" cy="4262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79575"/>
            <a:ext cx="3810000" cy="205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886200"/>
            <a:ext cx="3810000" cy="205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394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685800" y="2362200"/>
            <a:ext cx="7772400" cy="1066800"/>
          </a:xfrm>
          <a:effectLst>
            <a:outerShdw dist="35921" dir="2700000" algn="ctr" rotWithShape="0">
              <a:srgbClr val="001125"/>
            </a:outerShdw>
          </a:effectLst>
        </p:spPr>
        <p:txBody>
          <a:bodyPr/>
          <a:lstStyle>
            <a:lvl1pPr>
              <a:defRPr sz="2800"/>
            </a:lvl1pPr>
          </a:lstStyle>
          <a:p>
            <a:r>
              <a:rPr lang="en-US"/>
              <a:t>Click to edit Master title style</a:t>
            </a:r>
          </a:p>
        </p:txBody>
      </p:sp>
      <p:sp>
        <p:nvSpPr>
          <p:cNvPr id="204803" name="Rectangle 3"/>
          <p:cNvSpPr>
            <a:spLocks noGrp="1" noChangeArrowheads="1"/>
          </p:cNvSpPr>
          <p:nvPr>
            <p:ph type="subTitle" idx="1"/>
          </p:nvPr>
        </p:nvSpPr>
        <p:spPr>
          <a:xfrm>
            <a:off x="1371600" y="3660775"/>
            <a:ext cx="6400800" cy="838200"/>
          </a:xfrm>
          <a:effectLst>
            <a:outerShdw dist="35921" dir="2700000" algn="ctr" rotWithShape="0">
              <a:schemeClr val="tx1"/>
            </a:outerShdw>
          </a:effectLst>
        </p:spPr>
        <p:txBody>
          <a:bodyPr/>
          <a:lstStyle>
            <a:lvl1pPr marL="0" indent="0" algn="ctr">
              <a:buFontTx/>
              <a:buNone/>
              <a:defRPr sz="2400"/>
            </a:lvl1pPr>
          </a:lstStyle>
          <a:p>
            <a:r>
              <a:rPr lang="en-US"/>
              <a:t>Click to edit Master subtitle style</a:t>
            </a:r>
          </a:p>
        </p:txBody>
      </p:sp>
      <p:sp>
        <p:nvSpPr>
          <p:cNvPr id="4" name="Slide Number Placeholder 3">
            <a:extLst>
              <a:ext uri="{FF2B5EF4-FFF2-40B4-BE49-F238E27FC236}">
                <a16:creationId xmlns:a16="http://schemas.microsoft.com/office/drawing/2014/main" id="{1E3AF117-4D5B-49FC-9BED-A48DF97476C4}"/>
              </a:ext>
            </a:extLst>
          </p:cNvPr>
          <p:cNvSpPr>
            <a:spLocks noGrp="1" noChangeArrowheads="1"/>
          </p:cNvSpPr>
          <p:nvPr>
            <p:ph type="sldNum" sz="quarter" idx="10"/>
          </p:nvPr>
        </p:nvSpPr>
        <p:spPr>
          <a:ln algn="ctr"/>
        </p:spPr>
        <p:txBody>
          <a:bodyPr/>
          <a:lstStyle>
            <a:lvl1pPr>
              <a:defRPr/>
            </a:lvl1pPr>
          </a:lstStyle>
          <a:p>
            <a:fld id="{CB0B001A-969E-4F08-843F-F4809CCC5878}" type="slidenum">
              <a:rPr lang="en-US" altLang="en-US"/>
              <a:pPr/>
              <a:t>‹#›</a:t>
            </a:fld>
            <a:endParaRPr lang="en-US" altLang="en-US"/>
          </a:p>
        </p:txBody>
      </p:sp>
    </p:spTree>
    <p:extLst>
      <p:ext uri="{BB962C8B-B14F-4D97-AF65-F5344CB8AC3E}">
        <p14:creationId xmlns:p14="http://schemas.microsoft.com/office/powerpoint/2010/main" val="513524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372111F-2F9A-45AC-B075-02016DF4DB3B}"/>
              </a:ext>
            </a:extLst>
          </p:cNvPr>
          <p:cNvSpPr>
            <a:spLocks noGrp="1"/>
          </p:cNvSpPr>
          <p:nvPr>
            <p:ph type="sldNum" sz="quarter" idx="10"/>
          </p:nvPr>
        </p:nvSpPr>
        <p:spPr/>
        <p:txBody>
          <a:bodyPr/>
          <a:lstStyle>
            <a:lvl1pPr>
              <a:defRPr/>
            </a:lvl1pPr>
          </a:lstStyle>
          <a:p>
            <a:fld id="{FBFDDB88-B611-43C3-A635-EF16CDDF4B7C}"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1407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339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D9EF21F6-3FD6-4124-BEF4-A1ABE3A5CE44}"/>
              </a:ext>
            </a:extLst>
          </p:cNvPr>
          <p:cNvSpPr>
            <a:spLocks noGrp="1"/>
          </p:cNvSpPr>
          <p:nvPr>
            <p:ph type="sldNum" sz="quarter" idx="10"/>
          </p:nvPr>
        </p:nvSpPr>
        <p:spPr/>
        <p:txBody>
          <a:bodyPr/>
          <a:lstStyle>
            <a:lvl1pPr>
              <a:defRPr/>
            </a:lvl1pPr>
          </a:lstStyle>
          <a:p>
            <a:fld id="{AECB188A-0399-44BD-9615-56021342C4A7}"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746174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7A57E668-E3CF-4DEA-A9CD-08064F1C83C2}"/>
              </a:ext>
            </a:extLst>
          </p:cNvPr>
          <p:cNvSpPr>
            <a:spLocks noGrp="1"/>
          </p:cNvSpPr>
          <p:nvPr>
            <p:ph type="sldNum" sz="quarter" idx="10"/>
          </p:nvPr>
        </p:nvSpPr>
        <p:spPr/>
        <p:txBody>
          <a:bodyPr/>
          <a:lstStyle>
            <a:lvl1pPr>
              <a:defRPr/>
            </a:lvl1pPr>
          </a:lstStyle>
          <a:p>
            <a:fld id="{EDC6B708-B8F0-4545-A7A6-7B6512B61A75}"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4016007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F557B04-06C0-43D7-B3BB-213A91824343}"/>
              </a:ext>
            </a:extLst>
          </p:cNvPr>
          <p:cNvSpPr>
            <a:spLocks noGrp="1"/>
          </p:cNvSpPr>
          <p:nvPr>
            <p:ph type="sldNum" sz="quarter" idx="10"/>
          </p:nvPr>
        </p:nvSpPr>
        <p:spPr/>
        <p:txBody>
          <a:bodyPr/>
          <a:lstStyle>
            <a:lvl1pPr>
              <a:defRPr/>
            </a:lvl1pPr>
          </a:lstStyle>
          <a:p>
            <a:fld id="{1FB43F53-716A-4DE0-8988-BA90D370C7C1}"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97413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5F7B581-A72B-4301-9A3B-A5E77BCC53D9}"/>
              </a:ext>
            </a:extLst>
          </p:cNvPr>
          <p:cNvSpPr>
            <a:spLocks noGrp="1"/>
          </p:cNvSpPr>
          <p:nvPr>
            <p:ph type="sldNum" sz="quarter" idx="10"/>
          </p:nvPr>
        </p:nvSpPr>
        <p:spPr/>
        <p:txBody>
          <a:bodyPr/>
          <a:lstStyle>
            <a:lvl1pPr>
              <a:defRPr/>
            </a:lvl1pPr>
          </a:lstStyle>
          <a:p>
            <a:fld id="{A54AA40B-B300-43F6-9D87-C1F28A0A1D38}"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130078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16D12F-B29F-42CF-8895-E660622F6CD6}"/>
              </a:ext>
            </a:extLst>
          </p:cNvPr>
          <p:cNvSpPr>
            <a:spLocks noGrp="1"/>
          </p:cNvSpPr>
          <p:nvPr>
            <p:ph type="sldNum" sz="quarter" idx="10"/>
          </p:nvPr>
        </p:nvSpPr>
        <p:spPr/>
        <p:txBody>
          <a:bodyPr/>
          <a:lstStyle>
            <a:lvl1pPr>
              <a:defRPr/>
            </a:lvl1pPr>
          </a:lstStyle>
          <a:p>
            <a:fld id="{B20BF7AA-7341-4A44-8A30-19F4B5E1985E}"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467796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7EA68992-5A8D-4E68-872D-E913889C2DDD}"/>
              </a:ext>
            </a:extLst>
          </p:cNvPr>
          <p:cNvSpPr>
            <a:spLocks noGrp="1"/>
          </p:cNvSpPr>
          <p:nvPr>
            <p:ph type="sldNum" sz="quarter" idx="10"/>
          </p:nvPr>
        </p:nvSpPr>
        <p:spPr/>
        <p:txBody>
          <a:bodyPr/>
          <a:lstStyle>
            <a:lvl1pPr>
              <a:defRPr/>
            </a:lvl1pPr>
          </a:lstStyle>
          <a:p>
            <a:fld id="{190EAADC-4409-43D9-A397-3727FDE36FA3}"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213327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7ECCD515-A785-46FD-82EE-933CAA33E823}"/>
              </a:ext>
            </a:extLst>
          </p:cNvPr>
          <p:cNvSpPr>
            <a:spLocks noGrp="1"/>
          </p:cNvSpPr>
          <p:nvPr>
            <p:ph type="sldNum" sz="quarter" idx="10"/>
          </p:nvPr>
        </p:nvSpPr>
        <p:spPr/>
        <p:txBody>
          <a:bodyPr/>
          <a:lstStyle>
            <a:lvl1pPr>
              <a:defRPr/>
            </a:lvl1pPr>
          </a:lstStyle>
          <a:p>
            <a:fld id="{DBB0E877-DDC0-44B4-93E3-BBD381D49FDA}"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211697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C8B5D27-EE60-4B69-BA73-9BB695CC449E}"/>
              </a:ext>
            </a:extLst>
          </p:cNvPr>
          <p:cNvSpPr>
            <a:spLocks noGrp="1"/>
          </p:cNvSpPr>
          <p:nvPr>
            <p:ph type="sldNum" sz="quarter" idx="10"/>
          </p:nvPr>
        </p:nvSpPr>
        <p:spPr/>
        <p:txBody>
          <a:bodyPr/>
          <a:lstStyle>
            <a:lvl1pPr>
              <a:defRPr/>
            </a:lvl1pPr>
          </a:lstStyle>
          <a:p>
            <a:fld id="{DC1B0395-5FE5-4C00-948D-8BAD7EB3B03B}"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476075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763"/>
            <a:ext cx="2286000" cy="5948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4763"/>
            <a:ext cx="6705600" cy="5948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E023DB7-0076-4E25-9CDB-C3065DA76BE2}"/>
              </a:ext>
            </a:extLst>
          </p:cNvPr>
          <p:cNvSpPr>
            <a:spLocks noGrp="1"/>
          </p:cNvSpPr>
          <p:nvPr>
            <p:ph type="sldNum" sz="quarter" idx="10"/>
          </p:nvPr>
        </p:nvSpPr>
        <p:spPr/>
        <p:txBody>
          <a:bodyPr/>
          <a:lstStyle>
            <a:lvl1pPr>
              <a:defRPr/>
            </a:lvl1pPr>
          </a:lstStyle>
          <a:p>
            <a:fld id="{D7AA3EEE-413A-4C86-917B-852C5DD423FF}"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384557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2FC521E-9839-4F36-A2E9-A3FC4A149DD3}"/>
              </a:ext>
            </a:extLst>
          </p:cNvPr>
          <p:cNvSpPr>
            <a:spLocks noGrp="1"/>
          </p:cNvSpPr>
          <p:nvPr>
            <p:ph type="dt" sz="half" idx="10"/>
          </p:nvPr>
        </p:nvSpPr>
        <p:spPr/>
        <p:txBody>
          <a:bodyPr/>
          <a:lstStyle>
            <a:lvl1pPr>
              <a:defRPr/>
            </a:lvl1pPr>
          </a:lstStyle>
          <a:p>
            <a:pPr>
              <a:defRPr/>
            </a:pPr>
            <a:fld id="{CF221B08-6683-495C-AF10-6FD7F6105305}" type="datetimeFigureOut">
              <a:rPr lang="en-US"/>
              <a:pPr>
                <a:defRPr/>
              </a:pPr>
              <a:t>10/28/2020</a:t>
            </a:fld>
            <a:endParaRPr lang="en-US"/>
          </a:p>
        </p:txBody>
      </p:sp>
      <p:sp>
        <p:nvSpPr>
          <p:cNvPr id="5" name="Footer Placeholder 4">
            <a:extLst>
              <a:ext uri="{FF2B5EF4-FFF2-40B4-BE49-F238E27FC236}">
                <a16:creationId xmlns:a16="http://schemas.microsoft.com/office/drawing/2014/main" id="{A6286DB5-07F3-4FF2-B532-A6640781E1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B164BD-FA9C-4BA6-963C-33173139B13C}"/>
              </a:ext>
            </a:extLst>
          </p:cNvPr>
          <p:cNvSpPr>
            <a:spLocks noGrp="1"/>
          </p:cNvSpPr>
          <p:nvPr>
            <p:ph type="sldNum" sz="quarter" idx="12"/>
          </p:nvPr>
        </p:nvSpPr>
        <p:spPr/>
        <p:txBody>
          <a:bodyPr/>
          <a:lstStyle>
            <a:lvl1pPr>
              <a:defRPr/>
            </a:lvl1pPr>
          </a:lstStyle>
          <a:p>
            <a:fld id="{D44F6F49-6EA5-48BA-B3F4-F9EC79B0D264}" type="slidenum">
              <a:rPr lang="en-US" altLang="en-US"/>
              <a:pPr/>
              <a:t>‹#›</a:t>
            </a:fld>
            <a:endParaRPr lang="en-US" altLang="en-US"/>
          </a:p>
        </p:txBody>
      </p:sp>
    </p:spTree>
    <p:extLst>
      <p:ext uri="{BB962C8B-B14F-4D97-AF65-F5344CB8AC3E}">
        <p14:creationId xmlns:p14="http://schemas.microsoft.com/office/powerpoint/2010/main" val="305140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5542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AD7DA-9F30-4EFD-9FEC-CFBEA6F6E445}"/>
              </a:ext>
            </a:extLst>
          </p:cNvPr>
          <p:cNvSpPr>
            <a:spLocks noGrp="1"/>
          </p:cNvSpPr>
          <p:nvPr>
            <p:ph type="dt" sz="half" idx="10"/>
          </p:nvPr>
        </p:nvSpPr>
        <p:spPr/>
        <p:txBody>
          <a:bodyPr/>
          <a:lstStyle>
            <a:lvl1pPr>
              <a:defRPr/>
            </a:lvl1pPr>
          </a:lstStyle>
          <a:p>
            <a:pPr>
              <a:defRPr/>
            </a:pPr>
            <a:fld id="{DCE26121-183E-4298-AE70-6F451E7BD3AA}" type="datetimeFigureOut">
              <a:rPr lang="en-US"/>
              <a:pPr>
                <a:defRPr/>
              </a:pPr>
              <a:t>10/28/2020</a:t>
            </a:fld>
            <a:endParaRPr lang="en-US"/>
          </a:p>
        </p:txBody>
      </p:sp>
      <p:sp>
        <p:nvSpPr>
          <p:cNvPr id="5" name="Footer Placeholder 4">
            <a:extLst>
              <a:ext uri="{FF2B5EF4-FFF2-40B4-BE49-F238E27FC236}">
                <a16:creationId xmlns:a16="http://schemas.microsoft.com/office/drawing/2014/main" id="{194D80D3-8E12-4F3B-8209-CE787AA451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D7488D-916D-438C-A419-27E597025FE7}"/>
              </a:ext>
            </a:extLst>
          </p:cNvPr>
          <p:cNvSpPr>
            <a:spLocks noGrp="1"/>
          </p:cNvSpPr>
          <p:nvPr>
            <p:ph type="sldNum" sz="quarter" idx="12"/>
          </p:nvPr>
        </p:nvSpPr>
        <p:spPr/>
        <p:txBody>
          <a:bodyPr/>
          <a:lstStyle>
            <a:lvl1pPr>
              <a:defRPr/>
            </a:lvl1pPr>
          </a:lstStyle>
          <a:p>
            <a:fld id="{119BCEF0-5A9F-4784-A6F5-29BCC749E1E0}"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712873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D89226-3BFD-4EF1-B70D-2B181D15DB41}"/>
              </a:ext>
            </a:extLst>
          </p:cNvPr>
          <p:cNvSpPr>
            <a:spLocks noGrp="1"/>
          </p:cNvSpPr>
          <p:nvPr>
            <p:ph type="dt" sz="half" idx="10"/>
          </p:nvPr>
        </p:nvSpPr>
        <p:spPr/>
        <p:txBody>
          <a:bodyPr/>
          <a:lstStyle>
            <a:lvl1pPr>
              <a:defRPr/>
            </a:lvl1pPr>
          </a:lstStyle>
          <a:p>
            <a:pPr>
              <a:defRPr/>
            </a:pPr>
            <a:fld id="{56666EE6-198B-495F-8FCA-7CF7564D1F03}" type="datetimeFigureOut">
              <a:rPr lang="en-US"/>
              <a:pPr>
                <a:defRPr/>
              </a:pPr>
              <a:t>10/28/2020</a:t>
            </a:fld>
            <a:endParaRPr lang="en-US"/>
          </a:p>
        </p:txBody>
      </p:sp>
      <p:sp>
        <p:nvSpPr>
          <p:cNvPr id="5" name="Footer Placeholder 4">
            <a:extLst>
              <a:ext uri="{FF2B5EF4-FFF2-40B4-BE49-F238E27FC236}">
                <a16:creationId xmlns:a16="http://schemas.microsoft.com/office/drawing/2014/main" id="{9BDE23CD-2194-4805-BDEC-A5049F513F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D0A7A1-CCC9-493E-BEF7-6BFD5BC68C21}"/>
              </a:ext>
            </a:extLst>
          </p:cNvPr>
          <p:cNvSpPr>
            <a:spLocks noGrp="1"/>
          </p:cNvSpPr>
          <p:nvPr>
            <p:ph type="sldNum" sz="quarter" idx="12"/>
          </p:nvPr>
        </p:nvSpPr>
        <p:spPr/>
        <p:txBody>
          <a:bodyPr/>
          <a:lstStyle>
            <a:lvl1pPr>
              <a:defRPr/>
            </a:lvl1pPr>
          </a:lstStyle>
          <a:p>
            <a:fld id="{3430516E-E0B2-49DA-80C0-86F625B17F4C}"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4071351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CD3781-5208-4D99-8ECC-A99E02241134}"/>
              </a:ext>
            </a:extLst>
          </p:cNvPr>
          <p:cNvSpPr>
            <a:spLocks noGrp="1"/>
          </p:cNvSpPr>
          <p:nvPr>
            <p:ph type="dt" sz="half" idx="10"/>
          </p:nvPr>
        </p:nvSpPr>
        <p:spPr/>
        <p:txBody>
          <a:bodyPr/>
          <a:lstStyle>
            <a:lvl1pPr>
              <a:defRPr/>
            </a:lvl1pPr>
          </a:lstStyle>
          <a:p>
            <a:pPr>
              <a:defRPr/>
            </a:pPr>
            <a:fld id="{F37D6A4A-7487-435C-8032-C2DB4CDD121A}" type="datetimeFigureOut">
              <a:rPr lang="en-US"/>
              <a:pPr>
                <a:defRPr/>
              </a:pPr>
              <a:t>10/28/2020</a:t>
            </a:fld>
            <a:endParaRPr lang="en-US"/>
          </a:p>
        </p:txBody>
      </p:sp>
      <p:sp>
        <p:nvSpPr>
          <p:cNvPr id="6" name="Footer Placeholder 5">
            <a:extLst>
              <a:ext uri="{FF2B5EF4-FFF2-40B4-BE49-F238E27FC236}">
                <a16:creationId xmlns:a16="http://schemas.microsoft.com/office/drawing/2014/main" id="{1FF8FBD0-73D9-41C9-938F-251A6DB891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9672F34-B7AA-445D-925B-A301F4AB043F}"/>
              </a:ext>
            </a:extLst>
          </p:cNvPr>
          <p:cNvSpPr>
            <a:spLocks noGrp="1"/>
          </p:cNvSpPr>
          <p:nvPr>
            <p:ph type="sldNum" sz="quarter" idx="12"/>
          </p:nvPr>
        </p:nvSpPr>
        <p:spPr/>
        <p:txBody>
          <a:bodyPr/>
          <a:lstStyle>
            <a:lvl1pPr>
              <a:defRPr/>
            </a:lvl1pPr>
          </a:lstStyle>
          <a:p>
            <a:fld id="{35C411DE-F6EB-45FF-A079-D38B29117268}"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3973449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02092C-EBE3-4681-98D4-01D1B8FF38FC}"/>
              </a:ext>
            </a:extLst>
          </p:cNvPr>
          <p:cNvSpPr>
            <a:spLocks noGrp="1"/>
          </p:cNvSpPr>
          <p:nvPr>
            <p:ph type="dt" sz="half" idx="10"/>
          </p:nvPr>
        </p:nvSpPr>
        <p:spPr/>
        <p:txBody>
          <a:bodyPr/>
          <a:lstStyle>
            <a:lvl1pPr>
              <a:defRPr/>
            </a:lvl1pPr>
          </a:lstStyle>
          <a:p>
            <a:pPr>
              <a:defRPr/>
            </a:pPr>
            <a:fld id="{F9291BE3-8FE3-4FD3-8DD4-527DFC4B11EA}" type="datetimeFigureOut">
              <a:rPr lang="en-US"/>
              <a:pPr>
                <a:defRPr/>
              </a:pPr>
              <a:t>10/28/2020</a:t>
            </a:fld>
            <a:endParaRPr lang="en-US"/>
          </a:p>
        </p:txBody>
      </p:sp>
      <p:sp>
        <p:nvSpPr>
          <p:cNvPr id="8" name="Footer Placeholder 7">
            <a:extLst>
              <a:ext uri="{FF2B5EF4-FFF2-40B4-BE49-F238E27FC236}">
                <a16:creationId xmlns:a16="http://schemas.microsoft.com/office/drawing/2014/main" id="{22D968CE-505B-49D3-9678-905364F0860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90BFDD3C-C08B-442B-9237-F19396AA9A1D}"/>
              </a:ext>
            </a:extLst>
          </p:cNvPr>
          <p:cNvSpPr>
            <a:spLocks noGrp="1"/>
          </p:cNvSpPr>
          <p:nvPr>
            <p:ph type="sldNum" sz="quarter" idx="12"/>
          </p:nvPr>
        </p:nvSpPr>
        <p:spPr/>
        <p:txBody>
          <a:bodyPr/>
          <a:lstStyle>
            <a:lvl1pPr>
              <a:defRPr/>
            </a:lvl1pPr>
          </a:lstStyle>
          <a:p>
            <a:fld id="{CF8F854F-E15C-4E1E-81CB-0DF918E0FB93}"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9463819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3F2C9A-33C6-4CB5-96A4-73C2123BF727}"/>
              </a:ext>
            </a:extLst>
          </p:cNvPr>
          <p:cNvSpPr>
            <a:spLocks noGrp="1"/>
          </p:cNvSpPr>
          <p:nvPr>
            <p:ph type="dt" sz="half" idx="10"/>
          </p:nvPr>
        </p:nvSpPr>
        <p:spPr/>
        <p:txBody>
          <a:bodyPr/>
          <a:lstStyle>
            <a:lvl1pPr>
              <a:defRPr/>
            </a:lvl1pPr>
          </a:lstStyle>
          <a:p>
            <a:pPr>
              <a:defRPr/>
            </a:pPr>
            <a:fld id="{035021FD-BA49-4045-AC55-5B8FE206F062}" type="datetimeFigureOut">
              <a:rPr lang="en-US"/>
              <a:pPr>
                <a:defRPr/>
              </a:pPr>
              <a:t>10/28/2020</a:t>
            </a:fld>
            <a:endParaRPr lang="en-US"/>
          </a:p>
        </p:txBody>
      </p:sp>
      <p:sp>
        <p:nvSpPr>
          <p:cNvPr id="4" name="Footer Placeholder 3">
            <a:extLst>
              <a:ext uri="{FF2B5EF4-FFF2-40B4-BE49-F238E27FC236}">
                <a16:creationId xmlns:a16="http://schemas.microsoft.com/office/drawing/2014/main" id="{3ADCA9B1-A043-49BA-A605-6280669B9C2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8768E9AB-8A3F-4637-AF38-D15E72ED4EF2}"/>
              </a:ext>
            </a:extLst>
          </p:cNvPr>
          <p:cNvSpPr>
            <a:spLocks noGrp="1"/>
          </p:cNvSpPr>
          <p:nvPr>
            <p:ph type="sldNum" sz="quarter" idx="12"/>
          </p:nvPr>
        </p:nvSpPr>
        <p:spPr/>
        <p:txBody>
          <a:bodyPr/>
          <a:lstStyle>
            <a:lvl1pPr>
              <a:defRPr/>
            </a:lvl1pPr>
          </a:lstStyle>
          <a:p>
            <a:fld id="{DD1DBA32-C6A8-48EB-AAAC-CB3D05C25FC5}"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379356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760A7-B644-4796-A68D-521452F6C8B8}"/>
              </a:ext>
            </a:extLst>
          </p:cNvPr>
          <p:cNvSpPr>
            <a:spLocks noGrp="1"/>
          </p:cNvSpPr>
          <p:nvPr>
            <p:ph type="dt" sz="half" idx="10"/>
          </p:nvPr>
        </p:nvSpPr>
        <p:spPr/>
        <p:txBody>
          <a:bodyPr/>
          <a:lstStyle>
            <a:lvl1pPr>
              <a:defRPr/>
            </a:lvl1pPr>
          </a:lstStyle>
          <a:p>
            <a:pPr>
              <a:defRPr/>
            </a:pPr>
            <a:fld id="{EBAB9ABD-F33A-41F8-8A5F-BF9DC87D6959}" type="datetimeFigureOut">
              <a:rPr lang="en-US"/>
              <a:pPr>
                <a:defRPr/>
              </a:pPr>
              <a:t>10/28/2020</a:t>
            </a:fld>
            <a:endParaRPr lang="en-US"/>
          </a:p>
        </p:txBody>
      </p:sp>
      <p:sp>
        <p:nvSpPr>
          <p:cNvPr id="3" name="Footer Placeholder 2">
            <a:extLst>
              <a:ext uri="{FF2B5EF4-FFF2-40B4-BE49-F238E27FC236}">
                <a16:creationId xmlns:a16="http://schemas.microsoft.com/office/drawing/2014/main" id="{33D8B5F1-EAC7-49C0-8848-C16B3F2DB6B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4CCA1F4A-3DD5-43C9-AB2F-D17AD00F2C97}"/>
              </a:ext>
            </a:extLst>
          </p:cNvPr>
          <p:cNvSpPr>
            <a:spLocks noGrp="1"/>
          </p:cNvSpPr>
          <p:nvPr>
            <p:ph type="sldNum" sz="quarter" idx="12"/>
          </p:nvPr>
        </p:nvSpPr>
        <p:spPr/>
        <p:txBody>
          <a:bodyPr/>
          <a:lstStyle>
            <a:lvl1pPr>
              <a:defRPr/>
            </a:lvl1pPr>
          </a:lstStyle>
          <a:p>
            <a:fld id="{C4C37ED7-D9EF-4B2C-B714-A3D45ED57AF7}"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1000413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2F1B28F-A17D-43BB-BA15-0DD989FDC817}"/>
              </a:ext>
            </a:extLst>
          </p:cNvPr>
          <p:cNvSpPr>
            <a:spLocks noGrp="1"/>
          </p:cNvSpPr>
          <p:nvPr>
            <p:ph type="dt" sz="half" idx="10"/>
          </p:nvPr>
        </p:nvSpPr>
        <p:spPr/>
        <p:txBody>
          <a:bodyPr/>
          <a:lstStyle>
            <a:lvl1pPr>
              <a:defRPr/>
            </a:lvl1pPr>
          </a:lstStyle>
          <a:p>
            <a:pPr>
              <a:defRPr/>
            </a:pPr>
            <a:fld id="{1E5210F5-AFD6-45D0-9BD3-D875E9EE8A29}" type="datetimeFigureOut">
              <a:rPr lang="en-US"/>
              <a:pPr>
                <a:defRPr/>
              </a:pPr>
              <a:t>10/28/2020</a:t>
            </a:fld>
            <a:endParaRPr lang="en-US"/>
          </a:p>
        </p:txBody>
      </p:sp>
      <p:sp>
        <p:nvSpPr>
          <p:cNvPr id="6" name="Footer Placeholder 5">
            <a:extLst>
              <a:ext uri="{FF2B5EF4-FFF2-40B4-BE49-F238E27FC236}">
                <a16:creationId xmlns:a16="http://schemas.microsoft.com/office/drawing/2014/main" id="{16B8E840-7AD2-443C-AE82-F92A152DBC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F7F0567-8EFD-4E50-ADD1-F25A66FC769F}"/>
              </a:ext>
            </a:extLst>
          </p:cNvPr>
          <p:cNvSpPr>
            <a:spLocks noGrp="1"/>
          </p:cNvSpPr>
          <p:nvPr>
            <p:ph type="sldNum" sz="quarter" idx="12"/>
          </p:nvPr>
        </p:nvSpPr>
        <p:spPr/>
        <p:txBody>
          <a:bodyPr/>
          <a:lstStyle>
            <a:lvl1pPr>
              <a:defRPr/>
            </a:lvl1pPr>
          </a:lstStyle>
          <a:p>
            <a:fld id="{5C91CA29-82DD-4A35-BC07-7A489A89D01F}"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860670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6ACC6CE-1E13-4221-95DD-6EF6A0631622}"/>
              </a:ext>
            </a:extLst>
          </p:cNvPr>
          <p:cNvSpPr>
            <a:spLocks noGrp="1"/>
          </p:cNvSpPr>
          <p:nvPr>
            <p:ph type="dt" sz="half" idx="10"/>
          </p:nvPr>
        </p:nvSpPr>
        <p:spPr/>
        <p:txBody>
          <a:bodyPr/>
          <a:lstStyle>
            <a:lvl1pPr>
              <a:defRPr/>
            </a:lvl1pPr>
          </a:lstStyle>
          <a:p>
            <a:pPr>
              <a:defRPr/>
            </a:pPr>
            <a:fld id="{D55DF1C7-E0A3-43B3-959A-0BA593E4643A}" type="datetimeFigureOut">
              <a:rPr lang="en-US"/>
              <a:pPr>
                <a:defRPr/>
              </a:pPr>
              <a:t>10/28/2020</a:t>
            </a:fld>
            <a:endParaRPr lang="en-US"/>
          </a:p>
        </p:txBody>
      </p:sp>
      <p:sp>
        <p:nvSpPr>
          <p:cNvPr id="6" name="Footer Placeholder 5">
            <a:extLst>
              <a:ext uri="{FF2B5EF4-FFF2-40B4-BE49-F238E27FC236}">
                <a16:creationId xmlns:a16="http://schemas.microsoft.com/office/drawing/2014/main" id="{60095563-F611-4156-A3F1-C3E18A45F3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58F6439-4797-441A-8BD5-D4B085C60EF9}"/>
              </a:ext>
            </a:extLst>
          </p:cNvPr>
          <p:cNvSpPr>
            <a:spLocks noGrp="1"/>
          </p:cNvSpPr>
          <p:nvPr>
            <p:ph type="sldNum" sz="quarter" idx="12"/>
          </p:nvPr>
        </p:nvSpPr>
        <p:spPr/>
        <p:txBody>
          <a:bodyPr/>
          <a:lstStyle>
            <a:lvl1pPr>
              <a:defRPr/>
            </a:lvl1pPr>
          </a:lstStyle>
          <a:p>
            <a:fld id="{709CE5B7-ABB2-449C-A0D7-5B9279864505}"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90693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1BABF-9F4D-4D9B-A2C6-A00BAAC2A200}"/>
              </a:ext>
            </a:extLst>
          </p:cNvPr>
          <p:cNvSpPr>
            <a:spLocks noGrp="1"/>
          </p:cNvSpPr>
          <p:nvPr>
            <p:ph type="dt" sz="half" idx="10"/>
          </p:nvPr>
        </p:nvSpPr>
        <p:spPr/>
        <p:txBody>
          <a:bodyPr/>
          <a:lstStyle>
            <a:lvl1pPr>
              <a:defRPr/>
            </a:lvl1pPr>
          </a:lstStyle>
          <a:p>
            <a:pPr>
              <a:defRPr/>
            </a:pPr>
            <a:fld id="{DE6339E2-61D0-4635-A408-28B7EF1B2081}" type="datetimeFigureOut">
              <a:rPr lang="en-US"/>
              <a:pPr>
                <a:defRPr/>
              </a:pPr>
              <a:t>10/28/2020</a:t>
            </a:fld>
            <a:endParaRPr lang="en-US"/>
          </a:p>
        </p:txBody>
      </p:sp>
      <p:sp>
        <p:nvSpPr>
          <p:cNvPr id="5" name="Footer Placeholder 4">
            <a:extLst>
              <a:ext uri="{FF2B5EF4-FFF2-40B4-BE49-F238E27FC236}">
                <a16:creationId xmlns:a16="http://schemas.microsoft.com/office/drawing/2014/main" id="{8B12BC34-8C30-4141-84DE-4FEC60DAA1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E04D71-82AC-46DA-9346-96F11188B0BD}"/>
              </a:ext>
            </a:extLst>
          </p:cNvPr>
          <p:cNvSpPr>
            <a:spLocks noGrp="1"/>
          </p:cNvSpPr>
          <p:nvPr>
            <p:ph type="sldNum" sz="quarter" idx="12"/>
          </p:nvPr>
        </p:nvSpPr>
        <p:spPr/>
        <p:txBody>
          <a:bodyPr/>
          <a:lstStyle>
            <a:lvl1pPr>
              <a:defRPr/>
            </a:lvl1pPr>
          </a:lstStyle>
          <a:p>
            <a:fld id="{AD4DDE97-4A79-4DF4-A0E8-60A84C34EF18}"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417107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22012-349E-4654-BF80-9AA78811B161}"/>
              </a:ext>
            </a:extLst>
          </p:cNvPr>
          <p:cNvSpPr>
            <a:spLocks noGrp="1"/>
          </p:cNvSpPr>
          <p:nvPr>
            <p:ph type="dt" sz="half" idx="10"/>
          </p:nvPr>
        </p:nvSpPr>
        <p:spPr/>
        <p:txBody>
          <a:bodyPr/>
          <a:lstStyle>
            <a:lvl1pPr>
              <a:defRPr/>
            </a:lvl1pPr>
          </a:lstStyle>
          <a:p>
            <a:pPr>
              <a:defRPr/>
            </a:pPr>
            <a:fld id="{D7C223B9-427E-4736-B4E4-48F3C2A72C74}" type="datetimeFigureOut">
              <a:rPr lang="en-US"/>
              <a:pPr>
                <a:defRPr/>
              </a:pPr>
              <a:t>10/28/2020</a:t>
            </a:fld>
            <a:endParaRPr lang="en-US"/>
          </a:p>
        </p:txBody>
      </p:sp>
      <p:sp>
        <p:nvSpPr>
          <p:cNvPr id="5" name="Footer Placeholder 4">
            <a:extLst>
              <a:ext uri="{FF2B5EF4-FFF2-40B4-BE49-F238E27FC236}">
                <a16:creationId xmlns:a16="http://schemas.microsoft.com/office/drawing/2014/main" id="{62AD2732-3D03-4A4B-B9FE-A0EC1D2CE0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D90D37-9075-449C-8EAF-77BC4E97AB4A}"/>
              </a:ext>
            </a:extLst>
          </p:cNvPr>
          <p:cNvSpPr>
            <a:spLocks noGrp="1"/>
          </p:cNvSpPr>
          <p:nvPr>
            <p:ph type="sldNum" sz="quarter" idx="12"/>
          </p:nvPr>
        </p:nvSpPr>
        <p:spPr/>
        <p:txBody>
          <a:bodyPr/>
          <a:lstStyle>
            <a:lvl1pPr>
              <a:defRPr/>
            </a:lvl1pPr>
          </a:lstStyle>
          <a:p>
            <a:fld id="{EC53D977-899C-472C-B37E-4B34573A7989}"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85593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085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19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568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147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image" Target="../media/image1.jpeg"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 /><Relationship Id="rId13" Type="http://schemas.openxmlformats.org/officeDocument/2006/relationships/slideLayout" Target="../slideLayouts/slideLayout37.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slideLayout" Target="../slideLayouts/slideLayout36.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5" Type="http://schemas.openxmlformats.org/officeDocument/2006/relationships/image" Target="../media/image2.png" /><Relationship Id="rId10" Type="http://schemas.openxmlformats.org/officeDocument/2006/relationships/slideLayout" Target="../slideLayouts/slideLayout34.xml" /><Relationship Id="rId4" Type="http://schemas.openxmlformats.org/officeDocument/2006/relationships/slideLayout" Target="../slideLayouts/slideLayout28.xml" /><Relationship Id="rId9" Type="http://schemas.openxmlformats.org/officeDocument/2006/relationships/slideLayout" Target="../slideLayouts/slideLayout33.xml" /><Relationship Id="rId14" Type="http://schemas.openxmlformats.org/officeDocument/2006/relationships/theme" Target="../theme/theme3.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 /><Relationship Id="rId13" Type="http://schemas.openxmlformats.org/officeDocument/2006/relationships/image" Target="../media/image1.jpeg" /><Relationship Id="rId3" Type="http://schemas.openxmlformats.org/officeDocument/2006/relationships/slideLayout" Target="../slideLayouts/slideLayout40.xml" /><Relationship Id="rId7" Type="http://schemas.openxmlformats.org/officeDocument/2006/relationships/slideLayout" Target="../slideLayouts/slideLayout44.xml" /><Relationship Id="rId12" Type="http://schemas.openxmlformats.org/officeDocument/2006/relationships/theme" Target="../theme/theme4.xml" /><Relationship Id="rId2" Type="http://schemas.openxmlformats.org/officeDocument/2006/relationships/slideLayout" Target="../slideLayouts/slideLayout39.xml" /><Relationship Id="rId1" Type="http://schemas.openxmlformats.org/officeDocument/2006/relationships/slideLayout" Target="../slideLayouts/slideLayout38.xml" /><Relationship Id="rId6" Type="http://schemas.openxmlformats.org/officeDocument/2006/relationships/slideLayout" Target="../slideLayouts/slideLayout43.xml" /><Relationship Id="rId11" Type="http://schemas.openxmlformats.org/officeDocument/2006/relationships/slideLayout" Target="../slideLayouts/slideLayout48.xml" /><Relationship Id="rId5" Type="http://schemas.openxmlformats.org/officeDocument/2006/relationships/slideLayout" Target="../slideLayouts/slideLayout42.xml" /><Relationship Id="rId10" Type="http://schemas.openxmlformats.org/officeDocument/2006/relationships/slideLayout" Target="../slideLayouts/slideLayout47.xml" /><Relationship Id="rId4" Type="http://schemas.openxmlformats.org/officeDocument/2006/relationships/slideLayout" Target="../slideLayouts/slideLayout41.xml" /><Relationship Id="rId9" Type="http://schemas.openxmlformats.org/officeDocument/2006/relationships/slideLayout" Target="../slideLayouts/slideLayout46.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 /><Relationship Id="rId3" Type="http://schemas.openxmlformats.org/officeDocument/2006/relationships/slideLayout" Target="../slideLayouts/slideLayout51.xml" /><Relationship Id="rId7" Type="http://schemas.openxmlformats.org/officeDocument/2006/relationships/slideLayout" Target="../slideLayouts/slideLayout55.xml" /><Relationship Id="rId12" Type="http://schemas.openxmlformats.org/officeDocument/2006/relationships/theme" Target="../theme/theme5.xml" /><Relationship Id="rId2" Type="http://schemas.openxmlformats.org/officeDocument/2006/relationships/slideLayout" Target="../slideLayouts/slideLayout50.xml" /><Relationship Id="rId1" Type="http://schemas.openxmlformats.org/officeDocument/2006/relationships/slideLayout" Target="../slideLayouts/slideLayout49.xml" /><Relationship Id="rId6" Type="http://schemas.openxmlformats.org/officeDocument/2006/relationships/slideLayout" Target="../slideLayouts/slideLayout54.xml" /><Relationship Id="rId11" Type="http://schemas.openxmlformats.org/officeDocument/2006/relationships/slideLayout" Target="../slideLayouts/slideLayout59.xml" /><Relationship Id="rId5" Type="http://schemas.openxmlformats.org/officeDocument/2006/relationships/slideLayout" Target="../slideLayouts/slideLayout53.xml" /><Relationship Id="rId10" Type="http://schemas.openxmlformats.org/officeDocument/2006/relationships/slideLayout" Target="../slideLayouts/slideLayout58.xml" /><Relationship Id="rId4" Type="http://schemas.openxmlformats.org/officeDocument/2006/relationships/slideLayout" Target="../slideLayouts/slideLayout52.xml" /><Relationship Id="rId9" Type="http://schemas.openxmlformats.org/officeDocument/2006/relationships/slideLayout" Target="../slideLayouts/slideLayout57.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A275540-F22C-4AF8-AB26-93806F44C8B8}"/>
              </a:ext>
            </a:extLst>
          </p:cNvPr>
          <p:cNvSpPr>
            <a:spLocks noGrp="1" noChangeArrowheads="1"/>
          </p:cNvSpPr>
          <p:nvPr>
            <p:ph type="title"/>
          </p:nvPr>
        </p:nvSpPr>
        <p:spPr bwMode="auto">
          <a:xfrm>
            <a:off x="0" y="-4763"/>
            <a:ext cx="9144000" cy="1066801"/>
          </a:xfrm>
          <a:prstGeom prst="rect">
            <a:avLst/>
          </a:prstGeom>
          <a:noFill/>
          <a:ln w="9525">
            <a:noFill/>
            <a:miter lim="800000"/>
            <a:headEnd/>
            <a:tailEnd/>
          </a:ln>
          <a:effectLst>
            <a:outerShdw dist="35921" dir="2700000" algn="ctr" rotWithShape="0">
              <a:srgbClr val="002D61"/>
            </a:outerShdw>
          </a:effectLst>
        </p:spPr>
        <p:txBody>
          <a:bodyPr vert="horz" wrap="square" lIns="91440" tIns="45720" rIns="91440" bIns="45720" numCol="1" anchor="b" anchorCtr="0" compatLnSpc="1">
            <a:prstTxWarp prst="textNoShape">
              <a:avLst/>
            </a:prstTxWarp>
          </a:bodyPr>
          <a:lstStyle/>
          <a:p>
            <a:pPr lvl="0"/>
            <a:r>
              <a:rPr lang="en-US"/>
              <a:t>Click to edit </a:t>
            </a:r>
            <a:br>
              <a:rPr lang="en-US"/>
            </a:br>
            <a:r>
              <a:rPr lang="en-US"/>
              <a:t>Master title style</a:t>
            </a:r>
          </a:p>
        </p:txBody>
      </p:sp>
      <p:sp>
        <p:nvSpPr>
          <p:cNvPr id="2051" name="Rectangle 3">
            <a:extLst>
              <a:ext uri="{FF2B5EF4-FFF2-40B4-BE49-F238E27FC236}">
                <a16:creationId xmlns:a16="http://schemas.microsoft.com/office/drawing/2014/main" id="{074CB58A-A513-4D93-BBA5-0B546F35C4F0}"/>
              </a:ext>
            </a:extLst>
          </p:cNvPr>
          <p:cNvSpPr>
            <a:spLocks noGrp="1" noChangeArrowheads="1"/>
          </p:cNvSpPr>
          <p:nvPr>
            <p:ph type="body" idx="1"/>
          </p:nvPr>
        </p:nvSpPr>
        <p:spPr bwMode="auto">
          <a:xfrm>
            <a:off x="685800" y="1676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4" name="Text Box 6">
            <a:extLst>
              <a:ext uri="{FF2B5EF4-FFF2-40B4-BE49-F238E27FC236}">
                <a16:creationId xmlns:a16="http://schemas.microsoft.com/office/drawing/2014/main" id="{1AB21DB4-CF8E-427A-BBBC-CD83D8E4724B}"/>
              </a:ext>
            </a:extLst>
          </p:cNvPr>
          <p:cNvSpPr txBox="1">
            <a:spLocks noChangeArrowheads="1"/>
          </p:cNvSpPr>
          <p:nvPr userDrawn="1"/>
        </p:nvSpPr>
        <p:spPr bwMode="auto">
          <a:xfrm>
            <a:off x="8686800" y="228600"/>
            <a:ext cx="457200" cy="336550"/>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B624280-D4D0-4EA5-A1C7-181142EA2194}" type="slidenum">
              <a:rPr lang="en-US" altLang="en-US" sz="1600" b="1">
                <a:solidFill>
                  <a:schemeClr val="bg1"/>
                </a:solidFill>
              </a:rPr>
              <a:pPr eaLnBrk="1" hangingPunct="1"/>
              <a:t>‹#›</a:t>
            </a:fld>
            <a:endParaRPr lang="en-US" altLang="en-US"/>
          </a:p>
        </p:txBody>
      </p:sp>
    </p:spTree>
  </p:cSld>
  <p:clrMap bg1="lt1" tx1="dk1" bg2="lt2" tx2="dk2" accent1="accent1" accent2="accent2" accent3="accent3" accent4="accent4" accent5="accent5" accent6="accent6" hlink="hlink" folHlink="folHlink"/>
  <p:sldLayoutIdLst>
    <p:sldLayoutId id="2147484762"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xStyles>
    <p:titleStyle>
      <a:lvl1pPr algn="ctr" rtl="0" eaLnBrk="0" fontAlgn="base" hangingPunct="0">
        <a:spcBef>
          <a:spcPct val="0"/>
        </a:spcBef>
        <a:spcAft>
          <a:spcPct val="0"/>
        </a:spcAft>
        <a:defRPr sz="3000" b="1">
          <a:solidFill>
            <a:schemeClr val="bg1"/>
          </a:solidFill>
          <a:latin typeface="+mj-lt"/>
          <a:ea typeface="MS PGothic" pitchFamily="34" charset="-128"/>
          <a:cs typeface="+mj-cs"/>
        </a:defRPr>
      </a:lvl1pPr>
      <a:lvl2pPr algn="ctr" rtl="0" eaLnBrk="0" fontAlgn="base" hangingPunct="0">
        <a:spcBef>
          <a:spcPct val="0"/>
        </a:spcBef>
        <a:spcAft>
          <a:spcPct val="0"/>
        </a:spcAft>
        <a:defRPr sz="3000" b="1">
          <a:solidFill>
            <a:schemeClr val="bg1"/>
          </a:solidFill>
          <a:latin typeface="Verdana" pitchFamily="34" charset="0"/>
          <a:ea typeface="MS PGothic" pitchFamily="34" charset="-128"/>
        </a:defRPr>
      </a:lvl2pPr>
      <a:lvl3pPr algn="ctr" rtl="0" eaLnBrk="0" fontAlgn="base" hangingPunct="0">
        <a:spcBef>
          <a:spcPct val="0"/>
        </a:spcBef>
        <a:spcAft>
          <a:spcPct val="0"/>
        </a:spcAft>
        <a:defRPr sz="3000" b="1">
          <a:solidFill>
            <a:schemeClr val="bg1"/>
          </a:solidFill>
          <a:latin typeface="Verdana" pitchFamily="34" charset="0"/>
          <a:ea typeface="MS PGothic" pitchFamily="34" charset="-128"/>
        </a:defRPr>
      </a:lvl3pPr>
      <a:lvl4pPr algn="ctr" rtl="0" eaLnBrk="0" fontAlgn="base" hangingPunct="0">
        <a:spcBef>
          <a:spcPct val="0"/>
        </a:spcBef>
        <a:spcAft>
          <a:spcPct val="0"/>
        </a:spcAft>
        <a:defRPr sz="3000" b="1">
          <a:solidFill>
            <a:schemeClr val="bg1"/>
          </a:solidFill>
          <a:latin typeface="Verdana" pitchFamily="34" charset="0"/>
          <a:ea typeface="MS PGothic" pitchFamily="34" charset="-128"/>
        </a:defRPr>
      </a:lvl4pPr>
      <a:lvl5pPr algn="ctr" rtl="0" eaLnBrk="0" fontAlgn="base" hangingPunct="0">
        <a:spcBef>
          <a:spcPct val="0"/>
        </a:spcBef>
        <a:spcAft>
          <a:spcPct val="0"/>
        </a:spcAft>
        <a:defRPr sz="3000" b="1">
          <a:solidFill>
            <a:schemeClr val="bg1"/>
          </a:solidFill>
          <a:latin typeface="Verdana" pitchFamily="34" charset="0"/>
          <a:ea typeface="MS PGothic" pitchFamily="34" charset="-128"/>
        </a:defRPr>
      </a:lvl5pPr>
      <a:lvl6pPr marL="457200" algn="ctr" rtl="0" fontAlgn="base">
        <a:spcBef>
          <a:spcPct val="0"/>
        </a:spcBef>
        <a:spcAft>
          <a:spcPct val="0"/>
        </a:spcAft>
        <a:defRPr sz="3000" b="1">
          <a:solidFill>
            <a:schemeClr val="bg1"/>
          </a:solidFill>
          <a:latin typeface="Verdana" pitchFamily="34" charset="0"/>
          <a:ea typeface="ＭＳ Ｐゴシック" charset="-128"/>
        </a:defRPr>
      </a:lvl6pPr>
      <a:lvl7pPr marL="914400" algn="ctr" rtl="0" fontAlgn="base">
        <a:spcBef>
          <a:spcPct val="0"/>
        </a:spcBef>
        <a:spcAft>
          <a:spcPct val="0"/>
        </a:spcAft>
        <a:defRPr sz="3000" b="1">
          <a:solidFill>
            <a:schemeClr val="bg1"/>
          </a:solidFill>
          <a:latin typeface="Verdana" pitchFamily="34" charset="0"/>
          <a:ea typeface="ＭＳ Ｐゴシック" charset="-128"/>
        </a:defRPr>
      </a:lvl7pPr>
      <a:lvl8pPr marL="1371600" algn="ctr" rtl="0" fontAlgn="base">
        <a:spcBef>
          <a:spcPct val="0"/>
        </a:spcBef>
        <a:spcAft>
          <a:spcPct val="0"/>
        </a:spcAft>
        <a:defRPr sz="3000" b="1">
          <a:solidFill>
            <a:schemeClr val="bg1"/>
          </a:solidFill>
          <a:latin typeface="Verdana" pitchFamily="34" charset="0"/>
          <a:ea typeface="ＭＳ Ｐゴシック" charset="-128"/>
        </a:defRPr>
      </a:lvl8pPr>
      <a:lvl9pPr marL="1828800" algn="ctr" rtl="0" fontAlgn="base">
        <a:spcBef>
          <a:spcPct val="0"/>
        </a:spcBef>
        <a:spcAft>
          <a:spcPct val="0"/>
        </a:spcAft>
        <a:defRPr sz="3000" b="1">
          <a:solidFill>
            <a:schemeClr val="bg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6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a:solidFill>
            <a:schemeClr val="bg1"/>
          </a:solidFill>
          <a:latin typeface="+mn-lt"/>
          <a:ea typeface="+mn-ea"/>
        </a:defRPr>
      </a:lvl6pPr>
      <a:lvl7pPr marL="2971800" indent="-228600" algn="l" rtl="0" fontAlgn="base">
        <a:spcBef>
          <a:spcPct val="20000"/>
        </a:spcBef>
        <a:spcAft>
          <a:spcPct val="0"/>
        </a:spcAft>
        <a:buChar char="»"/>
        <a:defRPr>
          <a:solidFill>
            <a:schemeClr val="bg1"/>
          </a:solidFill>
          <a:latin typeface="+mn-lt"/>
          <a:ea typeface="+mn-ea"/>
        </a:defRPr>
      </a:lvl7pPr>
      <a:lvl8pPr marL="3429000" indent="-228600" algn="l" rtl="0" fontAlgn="base">
        <a:spcBef>
          <a:spcPct val="20000"/>
        </a:spcBef>
        <a:spcAft>
          <a:spcPct val="0"/>
        </a:spcAft>
        <a:buChar char="»"/>
        <a:defRPr>
          <a:solidFill>
            <a:schemeClr val="bg1"/>
          </a:solidFill>
          <a:latin typeface="+mn-lt"/>
          <a:ea typeface="+mn-ea"/>
        </a:defRPr>
      </a:lvl8pPr>
      <a:lvl9pPr marL="3886200" indent="-228600" algn="l" rtl="0" fontAlgn="base">
        <a:spcBef>
          <a:spcPct val="2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3FE2C97-7B6A-48AB-8961-AC1CAD32A00F}"/>
              </a:ext>
            </a:extLst>
          </p:cNvPr>
          <p:cNvSpPr>
            <a:spLocks noGrp="1" noChangeArrowheads="1"/>
          </p:cNvSpPr>
          <p:nvPr>
            <p:ph type="title"/>
          </p:nvPr>
        </p:nvSpPr>
        <p:spPr bwMode="auto">
          <a:xfrm>
            <a:off x="0" y="-4763"/>
            <a:ext cx="9144000" cy="1066801"/>
          </a:xfrm>
          <a:prstGeom prst="rect">
            <a:avLst/>
          </a:prstGeom>
          <a:noFill/>
          <a:ln w="9525">
            <a:noFill/>
            <a:miter lim="800000"/>
            <a:headEnd/>
            <a:tailEnd/>
          </a:ln>
          <a:effectLst>
            <a:outerShdw dist="35921" dir="2700000" algn="ctr" rotWithShape="0">
              <a:srgbClr val="002D61"/>
            </a:outerShdw>
          </a:effectLst>
        </p:spPr>
        <p:txBody>
          <a:bodyPr vert="horz" wrap="square" lIns="91440" tIns="45720" rIns="91440" bIns="45720" numCol="1" anchor="b" anchorCtr="0" compatLnSpc="1">
            <a:prstTxWarp prst="textNoShape">
              <a:avLst/>
            </a:prstTxWarp>
          </a:bodyPr>
          <a:lstStyle/>
          <a:p>
            <a:pPr lvl="0"/>
            <a:r>
              <a:rPr lang="en-US"/>
              <a:t>Click to edit </a:t>
            </a:r>
            <a:br>
              <a:rPr lang="en-US"/>
            </a:br>
            <a:r>
              <a:rPr lang="en-US"/>
              <a:t>Master title style</a:t>
            </a:r>
          </a:p>
        </p:txBody>
      </p:sp>
      <p:sp>
        <p:nvSpPr>
          <p:cNvPr id="3075" name="Rectangle 3">
            <a:extLst>
              <a:ext uri="{FF2B5EF4-FFF2-40B4-BE49-F238E27FC236}">
                <a16:creationId xmlns:a16="http://schemas.microsoft.com/office/drawing/2014/main" id="{F8E7AF15-283E-4400-A99E-03507B6DF23C}"/>
              </a:ext>
            </a:extLst>
          </p:cNvPr>
          <p:cNvSpPr>
            <a:spLocks noGrp="1" noChangeArrowheads="1"/>
          </p:cNvSpPr>
          <p:nvPr>
            <p:ph type="body" idx="1"/>
          </p:nvPr>
        </p:nvSpPr>
        <p:spPr bwMode="auto">
          <a:xfrm>
            <a:off x="685800" y="1676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DDE3B370-15EC-48EB-AD78-350DEE05AF4E}"/>
              </a:ext>
            </a:extLst>
          </p:cNvPr>
          <p:cNvSpPr>
            <a:spLocks noGrp="1" noChangeArrowheads="1"/>
          </p:cNvSpPr>
          <p:nvPr>
            <p:ph type="sldNum" sz="quarter" idx="4"/>
          </p:nvPr>
        </p:nvSpPr>
        <p:spPr bwMode="auto">
          <a:xfrm>
            <a:off x="8534400" y="0"/>
            <a:ext cx="609600" cy="381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100" b="1">
                <a:solidFill>
                  <a:schemeClr val="bg1"/>
                </a:solidFill>
                <a:latin typeface="Verdana" panose="020B0604030504040204" pitchFamily="34" charset="0"/>
              </a:defRPr>
            </a:lvl1pPr>
          </a:lstStyle>
          <a:p>
            <a:fld id="{A084A7FC-EBE3-410D-9BF3-69A4716B20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63" r:id="rId1"/>
    <p:sldLayoutId id="2147484740" r:id="rId2"/>
    <p:sldLayoutId id="2147484741" r:id="rId3"/>
    <p:sldLayoutId id="2147484742" r:id="rId4"/>
    <p:sldLayoutId id="2147484743" r:id="rId5"/>
    <p:sldLayoutId id="2147484744" r:id="rId6"/>
    <p:sldLayoutId id="2147484745" r:id="rId7"/>
    <p:sldLayoutId id="2147484746" r:id="rId8"/>
    <p:sldLayoutId id="2147484747" r:id="rId9"/>
    <p:sldLayoutId id="2147484748" r:id="rId10"/>
    <p:sldLayoutId id="2147484749" r:id="rId11"/>
    <p:sldLayoutId id="2147484764" r:id="rId12"/>
    <p:sldLayoutId id="2147484765" r:id="rId13"/>
  </p:sldLayoutIdLst>
  <p:hf hdr="0" ftr="0" dt="0"/>
  <p:txStyles>
    <p:titleStyle>
      <a:lvl1pPr algn="ctr" rtl="0" eaLnBrk="0" fontAlgn="base" hangingPunct="0">
        <a:spcBef>
          <a:spcPct val="0"/>
        </a:spcBef>
        <a:spcAft>
          <a:spcPct val="0"/>
        </a:spcAft>
        <a:defRPr sz="3000" b="1">
          <a:solidFill>
            <a:schemeClr val="bg1"/>
          </a:solidFill>
          <a:latin typeface="+mj-lt"/>
          <a:ea typeface="MS PGothic" pitchFamily="34" charset="-128"/>
          <a:cs typeface="+mj-cs"/>
        </a:defRPr>
      </a:lvl1pPr>
      <a:lvl2pPr algn="ctr" rtl="0" eaLnBrk="0" fontAlgn="base" hangingPunct="0">
        <a:spcBef>
          <a:spcPct val="0"/>
        </a:spcBef>
        <a:spcAft>
          <a:spcPct val="0"/>
        </a:spcAft>
        <a:defRPr sz="3000" b="1">
          <a:solidFill>
            <a:schemeClr val="bg1"/>
          </a:solidFill>
          <a:latin typeface="Verdana" pitchFamily="34" charset="0"/>
          <a:ea typeface="MS PGothic" pitchFamily="34" charset="-128"/>
        </a:defRPr>
      </a:lvl2pPr>
      <a:lvl3pPr algn="ctr" rtl="0" eaLnBrk="0" fontAlgn="base" hangingPunct="0">
        <a:spcBef>
          <a:spcPct val="0"/>
        </a:spcBef>
        <a:spcAft>
          <a:spcPct val="0"/>
        </a:spcAft>
        <a:defRPr sz="3000" b="1">
          <a:solidFill>
            <a:schemeClr val="bg1"/>
          </a:solidFill>
          <a:latin typeface="Verdana" pitchFamily="34" charset="0"/>
          <a:ea typeface="MS PGothic" pitchFamily="34" charset="-128"/>
        </a:defRPr>
      </a:lvl3pPr>
      <a:lvl4pPr algn="ctr" rtl="0" eaLnBrk="0" fontAlgn="base" hangingPunct="0">
        <a:spcBef>
          <a:spcPct val="0"/>
        </a:spcBef>
        <a:spcAft>
          <a:spcPct val="0"/>
        </a:spcAft>
        <a:defRPr sz="3000" b="1">
          <a:solidFill>
            <a:schemeClr val="bg1"/>
          </a:solidFill>
          <a:latin typeface="Verdana" pitchFamily="34" charset="0"/>
          <a:ea typeface="MS PGothic" pitchFamily="34" charset="-128"/>
        </a:defRPr>
      </a:lvl4pPr>
      <a:lvl5pPr algn="ctr" rtl="0" eaLnBrk="0" fontAlgn="base" hangingPunct="0">
        <a:spcBef>
          <a:spcPct val="0"/>
        </a:spcBef>
        <a:spcAft>
          <a:spcPct val="0"/>
        </a:spcAft>
        <a:defRPr sz="3000" b="1">
          <a:solidFill>
            <a:schemeClr val="bg1"/>
          </a:solidFill>
          <a:latin typeface="Verdana" pitchFamily="34" charset="0"/>
          <a:ea typeface="MS PGothic" pitchFamily="34" charset="-128"/>
        </a:defRPr>
      </a:lvl5pPr>
      <a:lvl6pPr marL="457200" algn="ctr" rtl="0" fontAlgn="base">
        <a:spcBef>
          <a:spcPct val="0"/>
        </a:spcBef>
        <a:spcAft>
          <a:spcPct val="0"/>
        </a:spcAft>
        <a:defRPr sz="3000" b="1">
          <a:solidFill>
            <a:schemeClr val="bg1"/>
          </a:solidFill>
          <a:latin typeface="Verdana" pitchFamily="34" charset="0"/>
          <a:ea typeface="ＭＳ Ｐゴシック" charset="-128"/>
        </a:defRPr>
      </a:lvl6pPr>
      <a:lvl7pPr marL="914400" algn="ctr" rtl="0" fontAlgn="base">
        <a:spcBef>
          <a:spcPct val="0"/>
        </a:spcBef>
        <a:spcAft>
          <a:spcPct val="0"/>
        </a:spcAft>
        <a:defRPr sz="3000" b="1">
          <a:solidFill>
            <a:schemeClr val="bg1"/>
          </a:solidFill>
          <a:latin typeface="Verdana" pitchFamily="34" charset="0"/>
          <a:ea typeface="ＭＳ Ｐゴシック" charset="-128"/>
        </a:defRPr>
      </a:lvl7pPr>
      <a:lvl8pPr marL="1371600" algn="ctr" rtl="0" fontAlgn="base">
        <a:spcBef>
          <a:spcPct val="0"/>
        </a:spcBef>
        <a:spcAft>
          <a:spcPct val="0"/>
        </a:spcAft>
        <a:defRPr sz="3000" b="1">
          <a:solidFill>
            <a:schemeClr val="bg1"/>
          </a:solidFill>
          <a:latin typeface="Verdana" pitchFamily="34" charset="0"/>
          <a:ea typeface="ＭＳ Ｐゴシック" charset="-128"/>
        </a:defRPr>
      </a:lvl8pPr>
      <a:lvl9pPr marL="1828800" algn="ctr" rtl="0" fontAlgn="base">
        <a:spcBef>
          <a:spcPct val="0"/>
        </a:spcBef>
        <a:spcAft>
          <a:spcPct val="0"/>
        </a:spcAft>
        <a:defRPr sz="3000" b="1">
          <a:solidFill>
            <a:schemeClr val="bg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6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a:solidFill>
            <a:schemeClr val="bg1"/>
          </a:solidFill>
          <a:latin typeface="+mn-lt"/>
          <a:ea typeface="+mn-ea"/>
        </a:defRPr>
      </a:lvl6pPr>
      <a:lvl7pPr marL="2971800" indent="-228600" algn="l" rtl="0" fontAlgn="base">
        <a:spcBef>
          <a:spcPct val="20000"/>
        </a:spcBef>
        <a:spcAft>
          <a:spcPct val="0"/>
        </a:spcAft>
        <a:buChar char="»"/>
        <a:defRPr>
          <a:solidFill>
            <a:schemeClr val="bg1"/>
          </a:solidFill>
          <a:latin typeface="+mn-lt"/>
          <a:ea typeface="+mn-ea"/>
        </a:defRPr>
      </a:lvl7pPr>
      <a:lvl8pPr marL="3429000" indent="-228600" algn="l" rtl="0" fontAlgn="base">
        <a:spcBef>
          <a:spcPct val="20000"/>
        </a:spcBef>
        <a:spcAft>
          <a:spcPct val="0"/>
        </a:spcAft>
        <a:buChar char="»"/>
        <a:defRPr>
          <a:solidFill>
            <a:schemeClr val="bg1"/>
          </a:solidFill>
          <a:latin typeface="+mn-lt"/>
          <a:ea typeface="+mn-ea"/>
        </a:defRPr>
      </a:lvl8pPr>
      <a:lvl9pPr marL="3886200" indent="-228600" algn="l" rtl="0" fontAlgn="base">
        <a:spcBef>
          <a:spcPct val="2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523CCC7-36D9-459D-B2E1-25C1E39B2454}"/>
              </a:ext>
            </a:extLst>
          </p:cNvPr>
          <p:cNvSpPr>
            <a:spLocks noGrp="1" noChangeArrowheads="1"/>
          </p:cNvSpPr>
          <p:nvPr>
            <p:ph type="title"/>
          </p:nvPr>
        </p:nvSpPr>
        <p:spPr bwMode="auto">
          <a:xfrm>
            <a:off x="0" y="-4763"/>
            <a:ext cx="9144000" cy="1066801"/>
          </a:xfrm>
          <a:prstGeom prst="rect">
            <a:avLst/>
          </a:prstGeom>
          <a:noFill/>
          <a:ln w="9525">
            <a:noFill/>
            <a:miter lim="800000"/>
            <a:headEnd/>
            <a:tailEnd/>
          </a:ln>
          <a:effectLst>
            <a:outerShdw dist="35921" dir="2700000" algn="ctr" rotWithShape="0">
              <a:srgbClr val="002D61"/>
            </a:outerShdw>
          </a:effectLst>
        </p:spPr>
        <p:txBody>
          <a:bodyPr vert="horz" wrap="square" lIns="91440" tIns="45720" rIns="91440" bIns="45720" numCol="1" anchor="b" anchorCtr="0" compatLnSpc="1">
            <a:prstTxWarp prst="textNoShape">
              <a:avLst/>
            </a:prstTxWarp>
          </a:bodyPr>
          <a:lstStyle/>
          <a:p>
            <a:pPr lvl="0"/>
            <a:r>
              <a:rPr lang="en-US"/>
              <a:t>Click to edit </a:t>
            </a:r>
            <a:br>
              <a:rPr lang="en-US"/>
            </a:br>
            <a:r>
              <a:rPr lang="en-US"/>
              <a:t>Master title style</a:t>
            </a:r>
          </a:p>
        </p:txBody>
      </p:sp>
      <p:sp>
        <p:nvSpPr>
          <p:cNvPr id="4099" name="Rectangle 3">
            <a:extLst>
              <a:ext uri="{FF2B5EF4-FFF2-40B4-BE49-F238E27FC236}">
                <a16:creationId xmlns:a16="http://schemas.microsoft.com/office/drawing/2014/main" id="{A9B66FFD-8575-4130-A2B6-ACEF43D626E9}"/>
              </a:ext>
            </a:extLst>
          </p:cNvPr>
          <p:cNvSpPr>
            <a:spLocks noGrp="1" noChangeArrowheads="1"/>
          </p:cNvSpPr>
          <p:nvPr>
            <p:ph type="body" idx="1"/>
          </p:nvPr>
        </p:nvSpPr>
        <p:spPr bwMode="auto">
          <a:xfrm>
            <a:off x="685800" y="1676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448B64AF-B77D-4E55-9CFD-C7B38F9F8E97}"/>
              </a:ext>
            </a:extLst>
          </p:cNvPr>
          <p:cNvSpPr>
            <a:spLocks noGrp="1" noChangeArrowheads="1"/>
          </p:cNvSpPr>
          <p:nvPr>
            <p:ph type="sldNum" sz="quarter" idx="4"/>
          </p:nvPr>
        </p:nvSpPr>
        <p:spPr bwMode="auto">
          <a:xfrm>
            <a:off x="8534400" y="0"/>
            <a:ext cx="609600" cy="381000"/>
          </a:xfrm>
          <a:prstGeom prst="rect">
            <a:avLst/>
          </a:prstGeom>
          <a:noFill/>
          <a:ln algn="ctr">
            <a:miter lim="800000"/>
            <a:headEnd/>
            <a:tailEnd/>
          </a:ln>
        </p:spPr>
        <p:txBody>
          <a:bodyPr vert="horz" wrap="square" lIns="91440" tIns="45720" rIns="91440" bIns="45720" numCol="1" anchor="b" anchorCtr="0" compatLnSpc="1">
            <a:prstTxWarp prst="textNoShape">
              <a:avLst/>
            </a:prstTxWarp>
          </a:bodyPr>
          <a:lstStyle>
            <a:lvl1pPr algn="ctr" eaLnBrk="0" hangingPunct="0">
              <a:defRPr sz="1100" b="1">
                <a:solidFill>
                  <a:schemeClr val="bg1"/>
                </a:solidFill>
                <a:latin typeface="Verdana" panose="020B0604030504040204" pitchFamily="34" charset="0"/>
              </a:defRPr>
            </a:lvl1pPr>
          </a:lstStyle>
          <a:p>
            <a:fld id="{B2948542-BA21-4C1F-A21C-63F4885C33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4757" r:id="rId8"/>
    <p:sldLayoutId id="2147484758" r:id="rId9"/>
    <p:sldLayoutId id="2147484759" r:id="rId10"/>
    <p:sldLayoutId id="2147484760" r:id="rId11"/>
    <p:sldLayoutId id="2147484766" r:id="rId12"/>
    <p:sldLayoutId id="2147484767" r:id="rId13"/>
  </p:sldLayoutIdLst>
  <p:hf hdr="0" ftr="0" dt="0"/>
  <p:txStyles>
    <p:titleStyle>
      <a:lvl1pPr algn="ctr" rtl="0" eaLnBrk="0" fontAlgn="base" hangingPunct="0">
        <a:spcBef>
          <a:spcPct val="0"/>
        </a:spcBef>
        <a:spcAft>
          <a:spcPct val="0"/>
        </a:spcAft>
        <a:defRPr sz="3000" b="1">
          <a:solidFill>
            <a:schemeClr val="bg1"/>
          </a:solidFill>
          <a:latin typeface="+mj-lt"/>
          <a:ea typeface="MS PGothic" pitchFamily="34" charset="-128"/>
          <a:cs typeface="+mj-cs"/>
        </a:defRPr>
      </a:lvl1pPr>
      <a:lvl2pPr algn="ctr" rtl="0" eaLnBrk="0" fontAlgn="base" hangingPunct="0">
        <a:spcBef>
          <a:spcPct val="0"/>
        </a:spcBef>
        <a:spcAft>
          <a:spcPct val="0"/>
        </a:spcAft>
        <a:defRPr sz="3000" b="1">
          <a:solidFill>
            <a:schemeClr val="bg1"/>
          </a:solidFill>
          <a:latin typeface="Verdana" pitchFamily="34" charset="0"/>
          <a:ea typeface="MS PGothic" pitchFamily="34" charset="-128"/>
        </a:defRPr>
      </a:lvl2pPr>
      <a:lvl3pPr algn="ctr" rtl="0" eaLnBrk="0" fontAlgn="base" hangingPunct="0">
        <a:spcBef>
          <a:spcPct val="0"/>
        </a:spcBef>
        <a:spcAft>
          <a:spcPct val="0"/>
        </a:spcAft>
        <a:defRPr sz="3000" b="1">
          <a:solidFill>
            <a:schemeClr val="bg1"/>
          </a:solidFill>
          <a:latin typeface="Verdana" pitchFamily="34" charset="0"/>
          <a:ea typeface="MS PGothic" pitchFamily="34" charset="-128"/>
        </a:defRPr>
      </a:lvl3pPr>
      <a:lvl4pPr algn="ctr" rtl="0" eaLnBrk="0" fontAlgn="base" hangingPunct="0">
        <a:spcBef>
          <a:spcPct val="0"/>
        </a:spcBef>
        <a:spcAft>
          <a:spcPct val="0"/>
        </a:spcAft>
        <a:defRPr sz="3000" b="1">
          <a:solidFill>
            <a:schemeClr val="bg1"/>
          </a:solidFill>
          <a:latin typeface="Verdana" pitchFamily="34" charset="0"/>
          <a:ea typeface="MS PGothic" pitchFamily="34" charset="-128"/>
        </a:defRPr>
      </a:lvl4pPr>
      <a:lvl5pPr algn="ctr" rtl="0" eaLnBrk="0" fontAlgn="base" hangingPunct="0">
        <a:spcBef>
          <a:spcPct val="0"/>
        </a:spcBef>
        <a:spcAft>
          <a:spcPct val="0"/>
        </a:spcAft>
        <a:defRPr sz="3000" b="1">
          <a:solidFill>
            <a:schemeClr val="bg1"/>
          </a:solidFill>
          <a:latin typeface="Verdana" pitchFamily="34" charset="0"/>
          <a:ea typeface="MS PGothic" pitchFamily="34" charset="-128"/>
        </a:defRPr>
      </a:lvl5pPr>
      <a:lvl6pPr marL="457200" algn="ctr" rtl="0" fontAlgn="base">
        <a:spcBef>
          <a:spcPct val="0"/>
        </a:spcBef>
        <a:spcAft>
          <a:spcPct val="0"/>
        </a:spcAft>
        <a:defRPr sz="3000" b="1">
          <a:solidFill>
            <a:schemeClr val="bg1"/>
          </a:solidFill>
          <a:latin typeface="Verdana" pitchFamily="34" charset="0"/>
          <a:ea typeface="ＭＳ Ｐゴシック" charset="-128"/>
        </a:defRPr>
      </a:lvl6pPr>
      <a:lvl7pPr marL="914400" algn="ctr" rtl="0" fontAlgn="base">
        <a:spcBef>
          <a:spcPct val="0"/>
        </a:spcBef>
        <a:spcAft>
          <a:spcPct val="0"/>
        </a:spcAft>
        <a:defRPr sz="3000" b="1">
          <a:solidFill>
            <a:schemeClr val="bg1"/>
          </a:solidFill>
          <a:latin typeface="Verdana" pitchFamily="34" charset="0"/>
          <a:ea typeface="ＭＳ Ｐゴシック" charset="-128"/>
        </a:defRPr>
      </a:lvl7pPr>
      <a:lvl8pPr marL="1371600" algn="ctr" rtl="0" fontAlgn="base">
        <a:spcBef>
          <a:spcPct val="0"/>
        </a:spcBef>
        <a:spcAft>
          <a:spcPct val="0"/>
        </a:spcAft>
        <a:defRPr sz="3000" b="1">
          <a:solidFill>
            <a:schemeClr val="bg1"/>
          </a:solidFill>
          <a:latin typeface="Verdana" pitchFamily="34" charset="0"/>
          <a:ea typeface="ＭＳ Ｐゴシック" charset="-128"/>
        </a:defRPr>
      </a:lvl8pPr>
      <a:lvl9pPr marL="1828800" algn="ctr" rtl="0" fontAlgn="base">
        <a:spcBef>
          <a:spcPct val="0"/>
        </a:spcBef>
        <a:spcAft>
          <a:spcPct val="0"/>
        </a:spcAft>
        <a:defRPr sz="3000" b="1">
          <a:solidFill>
            <a:schemeClr val="bg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6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C573220F-9DD0-4F8F-9D60-3B1A03B251A5}"/>
              </a:ext>
            </a:extLst>
          </p:cNvPr>
          <p:cNvSpPr>
            <a:spLocks noGrp="1" noChangeArrowheads="1"/>
          </p:cNvSpPr>
          <p:nvPr>
            <p:ph type="title"/>
          </p:nvPr>
        </p:nvSpPr>
        <p:spPr bwMode="auto">
          <a:xfrm>
            <a:off x="0" y="-4763"/>
            <a:ext cx="9144000" cy="1066801"/>
          </a:xfrm>
          <a:prstGeom prst="rect">
            <a:avLst/>
          </a:prstGeom>
          <a:noFill/>
          <a:ln w="9525">
            <a:noFill/>
            <a:miter lim="800000"/>
            <a:headEnd/>
            <a:tailEnd/>
          </a:ln>
          <a:effectLst>
            <a:outerShdw dist="35921" dir="2700000" algn="ctr" rotWithShape="0">
              <a:srgbClr val="002D61"/>
            </a:outerShdw>
          </a:effectLst>
        </p:spPr>
        <p:txBody>
          <a:bodyPr vert="horz" wrap="square" lIns="91440" tIns="45720" rIns="91440" bIns="45720" numCol="1" anchor="b" anchorCtr="0" compatLnSpc="1">
            <a:prstTxWarp prst="textNoShape">
              <a:avLst/>
            </a:prstTxWarp>
          </a:bodyPr>
          <a:lstStyle/>
          <a:p>
            <a:pPr lvl="0"/>
            <a:r>
              <a:rPr lang="en-US"/>
              <a:t>Click to edit </a:t>
            </a:r>
            <a:br>
              <a:rPr lang="en-US"/>
            </a:br>
            <a:r>
              <a:rPr lang="en-US"/>
              <a:t>Master title style</a:t>
            </a:r>
          </a:p>
        </p:txBody>
      </p:sp>
      <p:sp>
        <p:nvSpPr>
          <p:cNvPr id="5123" name="Rectangle 3">
            <a:extLst>
              <a:ext uri="{FF2B5EF4-FFF2-40B4-BE49-F238E27FC236}">
                <a16:creationId xmlns:a16="http://schemas.microsoft.com/office/drawing/2014/main" id="{19A57281-7909-4110-B835-E40FDBECA48C}"/>
              </a:ext>
            </a:extLst>
          </p:cNvPr>
          <p:cNvSpPr>
            <a:spLocks noGrp="1" noChangeArrowheads="1"/>
          </p:cNvSpPr>
          <p:nvPr>
            <p:ph type="body" idx="1"/>
          </p:nvPr>
        </p:nvSpPr>
        <p:spPr bwMode="auto">
          <a:xfrm>
            <a:off x="685800" y="1676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3780" name="Rectangle 4">
            <a:extLst>
              <a:ext uri="{FF2B5EF4-FFF2-40B4-BE49-F238E27FC236}">
                <a16:creationId xmlns:a16="http://schemas.microsoft.com/office/drawing/2014/main" id="{CA12D781-B9BC-447F-80FF-46B992C88A1C}"/>
              </a:ext>
            </a:extLst>
          </p:cNvPr>
          <p:cNvSpPr>
            <a:spLocks noGrp="1" noChangeArrowheads="1"/>
          </p:cNvSpPr>
          <p:nvPr>
            <p:ph type="sldNum" sz="quarter" idx="4"/>
          </p:nvPr>
        </p:nvSpPr>
        <p:spPr bwMode="auto">
          <a:xfrm>
            <a:off x="8534400" y="0"/>
            <a:ext cx="609600" cy="381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100" b="1">
                <a:solidFill>
                  <a:schemeClr val="bg1"/>
                </a:solidFill>
                <a:latin typeface="Verdana" panose="020B0604030504040204" pitchFamily="34" charset="0"/>
              </a:defRPr>
            </a:lvl1pPr>
          </a:lstStyle>
          <a:p>
            <a:fld id="{82F295A5-06B1-4540-AF5E-AAD30F1F3B5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Lst>
  <p:hf hdr="0" ftr="0" dt="0"/>
  <p:txStyles>
    <p:titleStyle>
      <a:lvl1pPr algn="ctr" rtl="0" eaLnBrk="0" fontAlgn="base" hangingPunct="0">
        <a:spcBef>
          <a:spcPct val="0"/>
        </a:spcBef>
        <a:spcAft>
          <a:spcPct val="0"/>
        </a:spcAft>
        <a:defRPr sz="3000" b="1">
          <a:solidFill>
            <a:schemeClr val="bg1"/>
          </a:solidFill>
          <a:latin typeface="+mj-lt"/>
          <a:ea typeface="MS PGothic" pitchFamily="34" charset="-128"/>
          <a:cs typeface="+mj-cs"/>
        </a:defRPr>
      </a:lvl1pPr>
      <a:lvl2pPr algn="ctr" rtl="0" eaLnBrk="0" fontAlgn="base" hangingPunct="0">
        <a:spcBef>
          <a:spcPct val="0"/>
        </a:spcBef>
        <a:spcAft>
          <a:spcPct val="0"/>
        </a:spcAft>
        <a:defRPr sz="3000" b="1">
          <a:solidFill>
            <a:schemeClr val="bg1"/>
          </a:solidFill>
          <a:latin typeface="Verdana" pitchFamily="34" charset="0"/>
          <a:ea typeface="MS PGothic" pitchFamily="34" charset="-128"/>
        </a:defRPr>
      </a:lvl2pPr>
      <a:lvl3pPr algn="ctr" rtl="0" eaLnBrk="0" fontAlgn="base" hangingPunct="0">
        <a:spcBef>
          <a:spcPct val="0"/>
        </a:spcBef>
        <a:spcAft>
          <a:spcPct val="0"/>
        </a:spcAft>
        <a:defRPr sz="3000" b="1">
          <a:solidFill>
            <a:schemeClr val="bg1"/>
          </a:solidFill>
          <a:latin typeface="Verdana" pitchFamily="34" charset="0"/>
          <a:ea typeface="MS PGothic" pitchFamily="34" charset="-128"/>
        </a:defRPr>
      </a:lvl3pPr>
      <a:lvl4pPr algn="ctr" rtl="0" eaLnBrk="0" fontAlgn="base" hangingPunct="0">
        <a:spcBef>
          <a:spcPct val="0"/>
        </a:spcBef>
        <a:spcAft>
          <a:spcPct val="0"/>
        </a:spcAft>
        <a:defRPr sz="3000" b="1">
          <a:solidFill>
            <a:schemeClr val="bg1"/>
          </a:solidFill>
          <a:latin typeface="Verdana" pitchFamily="34" charset="0"/>
          <a:ea typeface="MS PGothic" pitchFamily="34" charset="-128"/>
        </a:defRPr>
      </a:lvl4pPr>
      <a:lvl5pPr algn="ctr" rtl="0" eaLnBrk="0" fontAlgn="base" hangingPunct="0">
        <a:spcBef>
          <a:spcPct val="0"/>
        </a:spcBef>
        <a:spcAft>
          <a:spcPct val="0"/>
        </a:spcAft>
        <a:defRPr sz="3000" b="1">
          <a:solidFill>
            <a:schemeClr val="bg1"/>
          </a:solidFill>
          <a:latin typeface="Verdana" pitchFamily="34" charset="0"/>
          <a:ea typeface="MS PGothic" pitchFamily="34" charset="-128"/>
        </a:defRPr>
      </a:lvl5pPr>
      <a:lvl6pPr marL="457200" algn="ctr" rtl="0" fontAlgn="base">
        <a:spcBef>
          <a:spcPct val="0"/>
        </a:spcBef>
        <a:spcAft>
          <a:spcPct val="0"/>
        </a:spcAft>
        <a:defRPr sz="3000" b="1">
          <a:solidFill>
            <a:schemeClr val="bg1"/>
          </a:solidFill>
          <a:latin typeface="Verdana" pitchFamily="34" charset="0"/>
          <a:ea typeface="ＭＳ Ｐゴシック" charset="-128"/>
        </a:defRPr>
      </a:lvl6pPr>
      <a:lvl7pPr marL="914400" algn="ctr" rtl="0" fontAlgn="base">
        <a:spcBef>
          <a:spcPct val="0"/>
        </a:spcBef>
        <a:spcAft>
          <a:spcPct val="0"/>
        </a:spcAft>
        <a:defRPr sz="3000" b="1">
          <a:solidFill>
            <a:schemeClr val="bg1"/>
          </a:solidFill>
          <a:latin typeface="Verdana" pitchFamily="34" charset="0"/>
          <a:ea typeface="ＭＳ Ｐゴシック" charset="-128"/>
        </a:defRPr>
      </a:lvl7pPr>
      <a:lvl8pPr marL="1371600" algn="ctr" rtl="0" fontAlgn="base">
        <a:spcBef>
          <a:spcPct val="0"/>
        </a:spcBef>
        <a:spcAft>
          <a:spcPct val="0"/>
        </a:spcAft>
        <a:defRPr sz="3000" b="1">
          <a:solidFill>
            <a:schemeClr val="bg1"/>
          </a:solidFill>
          <a:latin typeface="Verdana" pitchFamily="34" charset="0"/>
          <a:ea typeface="ＭＳ Ｐゴシック" charset="-128"/>
        </a:defRPr>
      </a:lvl8pPr>
      <a:lvl9pPr marL="1828800" algn="ctr" rtl="0" fontAlgn="base">
        <a:spcBef>
          <a:spcPct val="0"/>
        </a:spcBef>
        <a:spcAft>
          <a:spcPct val="0"/>
        </a:spcAft>
        <a:defRPr sz="3000" b="1">
          <a:solidFill>
            <a:schemeClr val="bg1"/>
          </a:solidFill>
          <a:latin typeface="Verdana" pitchFamily="34" charset="0"/>
          <a:ea typeface="ＭＳ Ｐゴシック"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6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a:solidFill>
            <a:schemeClr val="bg1"/>
          </a:solidFill>
          <a:latin typeface="+mn-lt"/>
          <a:ea typeface="+mn-ea"/>
        </a:defRPr>
      </a:lvl6pPr>
      <a:lvl7pPr marL="2971800" indent="-228600" algn="l" rtl="0" fontAlgn="base">
        <a:spcBef>
          <a:spcPct val="20000"/>
        </a:spcBef>
        <a:spcAft>
          <a:spcPct val="0"/>
        </a:spcAft>
        <a:buChar char="»"/>
        <a:defRPr>
          <a:solidFill>
            <a:schemeClr val="bg1"/>
          </a:solidFill>
          <a:latin typeface="+mn-lt"/>
          <a:ea typeface="+mn-ea"/>
        </a:defRPr>
      </a:lvl7pPr>
      <a:lvl8pPr marL="3429000" indent="-228600" algn="l" rtl="0" fontAlgn="base">
        <a:spcBef>
          <a:spcPct val="20000"/>
        </a:spcBef>
        <a:spcAft>
          <a:spcPct val="0"/>
        </a:spcAft>
        <a:buChar char="»"/>
        <a:defRPr>
          <a:solidFill>
            <a:schemeClr val="bg1"/>
          </a:solidFill>
          <a:latin typeface="+mn-lt"/>
          <a:ea typeface="+mn-ea"/>
        </a:defRPr>
      </a:lvl8pPr>
      <a:lvl9pPr marL="3886200" indent="-228600" algn="l" rtl="0" fontAlgn="base">
        <a:spcBef>
          <a:spcPct val="2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65D4AE79-9E27-4D50-95E3-9BB96FE6404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80427AAC-CAA8-4A67-A710-B2C33FA8A0F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1973301-D394-4921-914D-D8A7AAAF60C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C92D46C6-1C62-4FA1-B4D0-E5AA46F24070}" type="datetimeFigureOut">
              <a:rPr lang="en-US"/>
              <a:pPr>
                <a:defRPr/>
              </a:pPr>
              <a:t>10/28/2020</a:t>
            </a:fld>
            <a:endParaRPr lang="en-US"/>
          </a:p>
        </p:txBody>
      </p:sp>
      <p:sp>
        <p:nvSpPr>
          <p:cNvPr id="5" name="Footer Placeholder 4">
            <a:extLst>
              <a:ext uri="{FF2B5EF4-FFF2-40B4-BE49-F238E27FC236}">
                <a16:creationId xmlns:a16="http://schemas.microsoft.com/office/drawing/2014/main" id="{1DA24364-9392-4DE3-B70F-468754A9AB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07FD195-247E-40CF-ABD5-7F5FA7B21BF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1698127-AB5B-4A54-936D-BC64668AE4A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61"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22.xml"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 /><Relationship Id="rId2" Type="http://schemas.openxmlformats.org/officeDocument/2006/relationships/slideLayout" Target="../slideLayouts/slideLayout7.xml" /><Relationship Id="rId1" Type="http://schemas.openxmlformats.org/officeDocument/2006/relationships/vmlDrawing" Target="../drawings/vmlDrawing1.vml" /><Relationship Id="rId5" Type="http://schemas.openxmlformats.org/officeDocument/2006/relationships/image" Target="../media/image15.png" /><Relationship Id="rId4" Type="http://schemas.openxmlformats.org/officeDocument/2006/relationships/oleObject" Target="../embeddings/oleObject1.bin"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26.xml" /><Relationship Id="rId1" Type="http://schemas.openxmlformats.org/officeDocument/2006/relationships/slideLayout" Target="../slideLayouts/slideLayout6.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49.xml" /><Relationship Id="rId1" Type="http://schemas.openxmlformats.org/officeDocument/2006/relationships/slideLayout" Target="../slideLayouts/slideLayout55.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5CB9E950-A7CF-4F6A-B554-03D06A23A48A}"/>
              </a:ext>
            </a:extLst>
          </p:cNvPr>
          <p:cNvSpPr>
            <a:spLocks noGrp="1" noChangeArrowheads="1"/>
          </p:cNvSpPr>
          <p:nvPr>
            <p:ph type="ctrTitle"/>
          </p:nvPr>
        </p:nvSpPr>
        <p:spPr>
          <a:xfrm>
            <a:off x="0" y="3124200"/>
            <a:ext cx="8915400" cy="2590800"/>
          </a:xfrm>
        </p:spPr>
        <p:txBody>
          <a:bodyPr/>
          <a:lstStyle/>
          <a:p>
            <a:pPr eaLnBrk="1" hangingPunct="1">
              <a:defRPr/>
            </a:pPr>
            <a:br>
              <a:rPr lang="en-US" sz="5400" dirty="0">
                <a:solidFill>
                  <a:srgbClr val="FFFF00"/>
                </a:solidFill>
                <a:ea typeface="+mj-ea"/>
              </a:rPr>
            </a:br>
            <a:r>
              <a:rPr lang="en-US" sz="8800" dirty="0">
                <a:solidFill>
                  <a:srgbClr val="C00000"/>
                </a:solidFill>
                <a:latin typeface="Monotype Corsiva" pitchFamily="66" charset="0"/>
                <a:ea typeface="+mj-ea"/>
                <a:cs typeface="Times New Roman" pitchFamily="18" charset="0"/>
              </a:rPr>
              <a:t>Bronchial Asthma</a:t>
            </a:r>
            <a:br>
              <a:rPr lang="en-US" sz="5400" dirty="0">
                <a:solidFill>
                  <a:srgbClr val="FFFF00"/>
                </a:solidFill>
                <a:ea typeface="+mj-ea"/>
              </a:rPr>
            </a:br>
            <a:r>
              <a:rPr lang="en-US" sz="4800" dirty="0" err="1">
                <a:solidFill>
                  <a:srgbClr val="FFFF00"/>
                </a:solidFill>
                <a:latin typeface="Mongolian Baiti" pitchFamily="66" charset="0"/>
                <a:ea typeface="+mj-ea"/>
                <a:cs typeface="Mongolian Baiti" pitchFamily="66" charset="0"/>
              </a:rPr>
              <a:t>Dr.Samah</a:t>
            </a:r>
            <a:r>
              <a:rPr lang="en-US" sz="4800" dirty="0">
                <a:solidFill>
                  <a:srgbClr val="FFFF00"/>
                </a:solidFill>
                <a:latin typeface="Mongolian Baiti" pitchFamily="66" charset="0"/>
                <a:ea typeface="+mj-ea"/>
                <a:cs typeface="Mongolian Baiti" pitchFamily="66" charset="0"/>
              </a:rPr>
              <a:t> </a:t>
            </a:r>
            <a:r>
              <a:rPr lang="en-US" sz="4800" dirty="0" err="1">
                <a:solidFill>
                  <a:srgbClr val="FFFF00"/>
                </a:solidFill>
                <a:latin typeface="Mongolian Baiti" pitchFamily="66" charset="0"/>
                <a:ea typeface="+mj-ea"/>
                <a:cs typeface="Mongolian Baiti" pitchFamily="66" charset="0"/>
              </a:rPr>
              <a:t>M.Shehata</a:t>
            </a:r>
            <a:br>
              <a:rPr lang="en-US" sz="4800" dirty="0">
                <a:solidFill>
                  <a:srgbClr val="FFFF00"/>
                </a:solidFill>
                <a:latin typeface="Mongolian Baiti" pitchFamily="66" charset="0"/>
                <a:ea typeface="+mj-ea"/>
                <a:cs typeface="Mongolian Baiti" pitchFamily="66" charset="0"/>
              </a:rPr>
            </a:br>
            <a:r>
              <a:rPr lang="en-US" sz="4800" dirty="0">
                <a:solidFill>
                  <a:srgbClr val="FFFF00"/>
                </a:solidFill>
                <a:latin typeface="Mongolian Baiti" pitchFamily="66" charset="0"/>
                <a:ea typeface="+mj-ea"/>
                <a:cs typeface="Mongolian Baiti" pitchFamily="66" charset="0"/>
              </a:rPr>
              <a:t>Associate Prof. of Chest Diseases</a:t>
            </a:r>
            <a:br>
              <a:rPr lang="en-US" sz="5400" dirty="0">
                <a:solidFill>
                  <a:srgbClr val="FFFF00"/>
                </a:solidFill>
                <a:ea typeface="+mj-ea"/>
              </a:rPr>
            </a:br>
            <a:endParaRPr lang="en-US" sz="5400" dirty="0">
              <a:solidFill>
                <a:srgbClr val="FFFF00"/>
              </a:solidFill>
              <a:latin typeface="Monotype Corsiva" pitchFamily="66" charset="0"/>
              <a:ea typeface="+mj-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977F66A-2347-4760-B94C-A1DF533B55E8}"/>
              </a:ext>
            </a:extLst>
          </p:cNvPr>
          <p:cNvSpPr>
            <a:spLocks noChangeArrowheads="1"/>
          </p:cNvSpPr>
          <p:nvPr/>
        </p:nvSpPr>
        <p:spPr bwMode="auto">
          <a:xfrm>
            <a:off x="0" y="1922463"/>
            <a:ext cx="9144000" cy="28956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ar-EG" altLang="en-US"/>
          </a:p>
        </p:txBody>
      </p:sp>
      <p:sp>
        <p:nvSpPr>
          <p:cNvPr id="44035" name="Text Box 3">
            <a:extLst>
              <a:ext uri="{FF2B5EF4-FFF2-40B4-BE49-F238E27FC236}">
                <a16:creationId xmlns:a16="http://schemas.microsoft.com/office/drawing/2014/main" id="{FB9CEF10-3E5A-4260-AD12-FA5DD80D0FAE}"/>
              </a:ext>
            </a:extLst>
          </p:cNvPr>
          <p:cNvSpPr txBox="1">
            <a:spLocks noChangeArrowheads="1"/>
          </p:cNvSpPr>
          <p:nvPr/>
        </p:nvSpPr>
        <p:spPr bwMode="auto">
          <a:xfrm>
            <a:off x="2514600" y="3013075"/>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ar-EG" altLang="en-US"/>
          </a:p>
        </p:txBody>
      </p:sp>
      <p:sp>
        <p:nvSpPr>
          <p:cNvPr id="44036" name="Text Box 4">
            <a:extLst>
              <a:ext uri="{FF2B5EF4-FFF2-40B4-BE49-F238E27FC236}">
                <a16:creationId xmlns:a16="http://schemas.microsoft.com/office/drawing/2014/main" id="{5D296465-9800-49AE-B540-7D76A765B84F}"/>
              </a:ext>
            </a:extLst>
          </p:cNvPr>
          <p:cNvSpPr txBox="1">
            <a:spLocks noChangeArrowheads="1"/>
          </p:cNvSpPr>
          <p:nvPr/>
        </p:nvSpPr>
        <p:spPr bwMode="auto">
          <a:xfrm>
            <a:off x="0" y="4876800"/>
            <a:ext cx="2667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15000"/>
              </a:spcBef>
              <a:buFontTx/>
              <a:buChar char="•"/>
            </a:pPr>
            <a:r>
              <a:rPr lang="en-US" altLang="en-US">
                <a:solidFill>
                  <a:srgbClr val="FFF1B3"/>
                </a:solidFill>
              </a:rPr>
              <a:t> Genetic predisposition</a:t>
            </a:r>
          </a:p>
          <a:p>
            <a:pPr eaLnBrk="1" hangingPunct="1">
              <a:spcBef>
                <a:spcPct val="15000"/>
              </a:spcBef>
            </a:pPr>
            <a:endParaRPr lang="en-US" altLang="en-US">
              <a:solidFill>
                <a:srgbClr val="6EA5D4"/>
              </a:solidFill>
            </a:endParaRPr>
          </a:p>
          <a:p>
            <a:pPr eaLnBrk="1" hangingPunct="1">
              <a:spcBef>
                <a:spcPct val="15000"/>
              </a:spcBef>
              <a:buFontTx/>
              <a:buChar char="•"/>
            </a:pPr>
            <a:r>
              <a:rPr lang="en-US" altLang="en-US">
                <a:solidFill>
                  <a:srgbClr val="EDEB85"/>
                </a:solidFill>
              </a:rPr>
              <a:t> </a:t>
            </a:r>
            <a:r>
              <a:rPr lang="en-US" altLang="en-US">
                <a:solidFill>
                  <a:srgbClr val="FFF1B3"/>
                </a:solidFill>
              </a:rPr>
              <a:t>Environmental triggers</a:t>
            </a:r>
          </a:p>
        </p:txBody>
      </p:sp>
      <p:sp>
        <p:nvSpPr>
          <p:cNvPr id="44037" name="Text Box 5">
            <a:extLst>
              <a:ext uri="{FF2B5EF4-FFF2-40B4-BE49-F238E27FC236}">
                <a16:creationId xmlns:a16="http://schemas.microsoft.com/office/drawing/2014/main" id="{01B9FE30-2881-446D-9969-B757ACDDB60D}"/>
              </a:ext>
            </a:extLst>
          </p:cNvPr>
          <p:cNvSpPr txBox="1">
            <a:spLocks noChangeArrowheads="1"/>
          </p:cNvSpPr>
          <p:nvPr/>
        </p:nvSpPr>
        <p:spPr bwMode="auto">
          <a:xfrm>
            <a:off x="2743200" y="4953000"/>
            <a:ext cx="2667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30000"/>
              </a:spcBef>
              <a:buFontTx/>
              <a:buChar char="•"/>
            </a:pPr>
            <a:r>
              <a:rPr lang="en-US" altLang="en-US">
                <a:solidFill>
                  <a:srgbClr val="FFF1B3"/>
                </a:solidFill>
              </a:rPr>
              <a:t> Inflammation underlies    </a:t>
            </a:r>
          </a:p>
          <a:p>
            <a:pPr eaLnBrk="1" hangingPunct="1">
              <a:spcBef>
                <a:spcPct val="30000"/>
              </a:spcBef>
            </a:pPr>
            <a:r>
              <a:rPr lang="en-US" altLang="en-US">
                <a:solidFill>
                  <a:srgbClr val="FFF1B3"/>
                </a:solidFill>
              </a:rPr>
              <a:t>  disease processes</a:t>
            </a:r>
          </a:p>
          <a:p>
            <a:pPr eaLnBrk="1" hangingPunct="1">
              <a:spcBef>
                <a:spcPct val="30000"/>
              </a:spcBef>
            </a:pPr>
            <a:endParaRPr lang="en-US" altLang="en-US">
              <a:solidFill>
                <a:srgbClr val="FFF1B3"/>
              </a:solidFill>
            </a:endParaRPr>
          </a:p>
        </p:txBody>
      </p:sp>
      <p:sp>
        <p:nvSpPr>
          <p:cNvPr id="44038" name="Text Box 6">
            <a:extLst>
              <a:ext uri="{FF2B5EF4-FFF2-40B4-BE49-F238E27FC236}">
                <a16:creationId xmlns:a16="http://schemas.microsoft.com/office/drawing/2014/main" id="{AB42C6D4-8AA1-463C-B4FE-9EF7F4120606}"/>
              </a:ext>
            </a:extLst>
          </p:cNvPr>
          <p:cNvSpPr txBox="1">
            <a:spLocks noChangeArrowheads="1"/>
          </p:cNvSpPr>
          <p:nvPr/>
        </p:nvSpPr>
        <p:spPr bwMode="auto">
          <a:xfrm>
            <a:off x="6324600" y="4970463"/>
            <a:ext cx="2667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a:solidFill>
                  <a:srgbClr val="FFF1B3"/>
                </a:solidFill>
              </a:rPr>
              <a:t>Clinical symptoms also vary by individual            and over time</a:t>
            </a:r>
            <a:r>
              <a:rPr lang="en-US" altLang="en-US" sz="1600">
                <a:solidFill>
                  <a:srgbClr val="6EA5D4"/>
                </a:solidFill>
              </a:rPr>
              <a:t> </a:t>
            </a:r>
          </a:p>
        </p:txBody>
      </p:sp>
      <p:sp>
        <p:nvSpPr>
          <p:cNvPr id="44039" name="Text Box 7">
            <a:extLst>
              <a:ext uri="{FF2B5EF4-FFF2-40B4-BE49-F238E27FC236}">
                <a16:creationId xmlns:a16="http://schemas.microsoft.com/office/drawing/2014/main" id="{98DFBAB9-7C3F-448A-9604-DCD86DF082E1}"/>
              </a:ext>
            </a:extLst>
          </p:cNvPr>
          <p:cNvSpPr txBox="1">
            <a:spLocks noChangeArrowheads="1"/>
          </p:cNvSpPr>
          <p:nvPr/>
        </p:nvSpPr>
        <p:spPr bwMode="auto">
          <a:xfrm>
            <a:off x="0" y="1371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15000"/>
              </a:spcBef>
            </a:pPr>
            <a:r>
              <a:rPr lang="en-US" altLang="en-US" sz="2400" b="1">
                <a:solidFill>
                  <a:schemeClr val="bg1"/>
                </a:solidFill>
              </a:rPr>
              <a:t>Individual</a:t>
            </a:r>
          </a:p>
        </p:txBody>
      </p:sp>
      <p:sp>
        <p:nvSpPr>
          <p:cNvPr id="44040" name="Text Box 8">
            <a:extLst>
              <a:ext uri="{FF2B5EF4-FFF2-40B4-BE49-F238E27FC236}">
                <a16:creationId xmlns:a16="http://schemas.microsoft.com/office/drawing/2014/main" id="{714D274A-FC94-49BF-8D95-A73E0FEF91A5}"/>
              </a:ext>
            </a:extLst>
          </p:cNvPr>
          <p:cNvSpPr txBox="1">
            <a:spLocks noChangeArrowheads="1"/>
          </p:cNvSpPr>
          <p:nvPr/>
        </p:nvSpPr>
        <p:spPr bwMode="auto">
          <a:xfrm>
            <a:off x="2362200" y="1371600"/>
            <a:ext cx="2971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2400" b="1">
                <a:solidFill>
                  <a:schemeClr val="bg1"/>
                </a:solidFill>
              </a:rPr>
              <a:t>Inflammation</a:t>
            </a:r>
          </a:p>
        </p:txBody>
      </p:sp>
      <p:sp>
        <p:nvSpPr>
          <p:cNvPr id="44041" name="Text Box 9">
            <a:extLst>
              <a:ext uri="{FF2B5EF4-FFF2-40B4-BE49-F238E27FC236}">
                <a16:creationId xmlns:a16="http://schemas.microsoft.com/office/drawing/2014/main" id="{3047A062-0314-4767-AF9A-38A81B17F0A7}"/>
              </a:ext>
            </a:extLst>
          </p:cNvPr>
          <p:cNvSpPr txBox="1">
            <a:spLocks noChangeArrowheads="1"/>
          </p:cNvSpPr>
          <p:nvPr/>
        </p:nvSpPr>
        <p:spPr bwMode="auto">
          <a:xfrm>
            <a:off x="6248400" y="1389063"/>
            <a:ext cx="2667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2400" b="1">
                <a:solidFill>
                  <a:schemeClr val="bg1"/>
                </a:solidFill>
              </a:rPr>
              <a:t>Impact</a:t>
            </a:r>
          </a:p>
        </p:txBody>
      </p:sp>
      <p:sp>
        <p:nvSpPr>
          <p:cNvPr id="51210" name="Rectangle 10">
            <a:extLst>
              <a:ext uri="{FF2B5EF4-FFF2-40B4-BE49-F238E27FC236}">
                <a16:creationId xmlns:a16="http://schemas.microsoft.com/office/drawing/2014/main" id="{C0991D42-999E-4738-8F9E-EB72C903DC63}"/>
              </a:ext>
            </a:extLst>
          </p:cNvPr>
          <p:cNvSpPr>
            <a:spLocks noGrp="1" noChangeArrowheads="1"/>
          </p:cNvSpPr>
          <p:nvPr>
            <p:ph type="title"/>
          </p:nvPr>
        </p:nvSpPr>
        <p:spPr/>
        <p:txBody>
          <a:bodyPr/>
          <a:lstStyle/>
          <a:p>
            <a:pPr eaLnBrk="1" hangingPunct="1">
              <a:defRPr/>
            </a:pPr>
            <a:r>
              <a:rPr lang="en-US" sz="3800">
                <a:solidFill>
                  <a:srgbClr val="FF3300"/>
                </a:solidFill>
                <a:ea typeface="+mj-ea"/>
              </a:rPr>
              <a:t>Asthma Pathophysiology</a:t>
            </a:r>
          </a:p>
        </p:txBody>
      </p:sp>
      <p:pic>
        <p:nvPicPr>
          <p:cNvPr id="44043" name="Picture 11" descr="inflammation_2">
            <a:extLst>
              <a:ext uri="{FF2B5EF4-FFF2-40B4-BE49-F238E27FC236}">
                <a16:creationId xmlns:a16="http://schemas.microsoft.com/office/drawing/2014/main" id="{74FEBF1E-05F0-4084-9EE5-698EC1ED7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205788"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586082D8-68FB-45D0-823D-3E8270730D38}"/>
              </a:ext>
            </a:extLst>
          </p:cNvPr>
          <p:cNvSpPr>
            <a:spLocks noChangeArrowheads="1"/>
          </p:cNvSpPr>
          <p:nvPr/>
        </p:nvSpPr>
        <p:spPr bwMode="auto">
          <a:xfrm>
            <a:off x="0" y="0"/>
            <a:ext cx="9144000" cy="6858000"/>
          </a:xfrm>
          <a:prstGeom prst="rect">
            <a:avLst/>
          </a:prstGeom>
          <a:solidFill>
            <a:srgbClr val="120C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pPr>
            <a:endParaRPr lang="en-AU" altLang="en-US" sz="3600">
              <a:solidFill>
                <a:schemeClr val="bg1"/>
              </a:solidFill>
              <a:latin typeface="Verdana" panose="020B0604030504040204" pitchFamily="34" charset="0"/>
            </a:endParaRPr>
          </a:p>
          <a:p>
            <a:pPr eaLnBrk="1" hangingPunct="1">
              <a:lnSpc>
                <a:spcPct val="90000"/>
              </a:lnSpc>
              <a:spcBef>
                <a:spcPct val="20000"/>
              </a:spcBef>
              <a:buFontTx/>
              <a:buChar char="•"/>
            </a:pPr>
            <a:r>
              <a:rPr lang="en-AU" altLang="en-US" sz="3600" b="1">
                <a:solidFill>
                  <a:schemeClr val="bg2"/>
                </a:solidFill>
                <a:latin typeface="Verdana" panose="020B0604030504040204" pitchFamily="34" charset="0"/>
              </a:rPr>
              <a:t>chronic inflammatory disorder of the airways</a:t>
            </a:r>
            <a:r>
              <a:rPr lang="en-AU" altLang="en-US" sz="3600" b="1">
                <a:solidFill>
                  <a:schemeClr val="bg1"/>
                </a:solidFill>
                <a:latin typeface="Verdana" panose="020B0604030504040204" pitchFamily="34" charset="0"/>
              </a:rPr>
              <a:t> in which many cells and cellular elements play a role, in particular, </a:t>
            </a:r>
          </a:p>
          <a:p>
            <a:pPr eaLnBrk="1" hangingPunct="1">
              <a:lnSpc>
                <a:spcPct val="90000"/>
              </a:lnSpc>
              <a:spcBef>
                <a:spcPct val="20000"/>
              </a:spcBef>
            </a:pPr>
            <a:endParaRPr lang="en-AU" altLang="en-US" sz="3600" b="1">
              <a:solidFill>
                <a:schemeClr val="bg1"/>
              </a:solidFill>
              <a:latin typeface="Verdana" panose="020B0604030504040204" pitchFamily="34" charset="0"/>
            </a:endParaRPr>
          </a:p>
          <a:p>
            <a:pPr eaLnBrk="1" hangingPunct="1">
              <a:lnSpc>
                <a:spcPct val="90000"/>
              </a:lnSpc>
              <a:spcBef>
                <a:spcPct val="20000"/>
              </a:spcBef>
            </a:pPr>
            <a:r>
              <a:rPr lang="en-AU" altLang="en-US" sz="3600" b="1">
                <a:solidFill>
                  <a:schemeClr val="bg1"/>
                </a:solidFill>
                <a:latin typeface="Verdana" panose="020B0604030504040204" pitchFamily="34" charset="0"/>
              </a:rPr>
              <a:t>-mast cells, </a:t>
            </a:r>
          </a:p>
          <a:p>
            <a:pPr eaLnBrk="1" hangingPunct="1">
              <a:lnSpc>
                <a:spcPct val="90000"/>
              </a:lnSpc>
              <a:spcBef>
                <a:spcPct val="20000"/>
              </a:spcBef>
            </a:pPr>
            <a:r>
              <a:rPr lang="en-AU" altLang="en-US" sz="3600" b="1">
                <a:solidFill>
                  <a:schemeClr val="bg1"/>
                </a:solidFill>
                <a:latin typeface="Verdana" panose="020B0604030504040204" pitchFamily="34" charset="0"/>
              </a:rPr>
              <a:t>-eosinophils, </a:t>
            </a:r>
          </a:p>
          <a:p>
            <a:pPr eaLnBrk="1" hangingPunct="1">
              <a:lnSpc>
                <a:spcPct val="90000"/>
              </a:lnSpc>
              <a:spcBef>
                <a:spcPct val="20000"/>
              </a:spcBef>
            </a:pPr>
            <a:r>
              <a:rPr lang="en-AU" altLang="en-US" sz="3600" b="1">
                <a:solidFill>
                  <a:schemeClr val="bg1"/>
                </a:solidFill>
                <a:latin typeface="Verdana" panose="020B0604030504040204" pitchFamily="34" charset="0"/>
              </a:rPr>
              <a:t>-T lymphocytes, </a:t>
            </a:r>
          </a:p>
          <a:p>
            <a:pPr eaLnBrk="1" hangingPunct="1">
              <a:lnSpc>
                <a:spcPct val="90000"/>
              </a:lnSpc>
              <a:spcBef>
                <a:spcPct val="20000"/>
              </a:spcBef>
            </a:pPr>
            <a:r>
              <a:rPr lang="en-AU" altLang="en-US" sz="3600" b="1">
                <a:solidFill>
                  <a:schemeClr val="bg1"/>
                </a:solidFill>
                <a:latin typeface="Verdana" panose="020B0604030504040204" pitchFamily="34" charset="0"/>
              </a:rPr>
              <a:t>-macrophages, </a:t>
            </a:r>
          </a:p>
          <a:p>
            <a:pPr eaLnBrk="1" hangingPunct="1">
              <a:lnSpc>
                <a:spcPct val="90000"/>
              </a:lnSpc>
              <a:spcBef>
                <a:spcPct val="20000"/>
              </a:spcBef>
            </a:pPr>
            <a:r>
              <a:rPr lang="en-AU" altLang="en-US" sz="3600" b="1">
                <a:solidFill>
                  <a:schemeClr val="bg1"/>
                </a:solidFill>
                <a:latin typeface="Verdana" panose="020B0604030504040204" pitchFamily="34" charset="0"/>
              </a:rPr>
              <a:t>-neutrophils, and epithelial cells</a:t>
            </a:r>
            <a:endParaRPr lang="en-AU" altLang="en-US" sz="3600">
              <a:solidFill>
                <a:schemeClr val="bg1"/>
              </a:solidFill>
              <a:latin typeface="Verdana" panose="020B0604030504040204" pitchFamily="34" charset="0"/>
            </a:endParaRPr>
          </a:p>
          <a:p>
            <a:pPr eaLnBrk="1" hangingPunct="1">
              <a:lnSpc>
                <a:spcPct val="90000"/>
              </a:lnSpc>
              <a:spcBef>
                <a:spcPct val="20000"/>
              </a:spcBef>
            </a:pPr>
            <a:endParaRPr lang="en-AU" altLang="en-US" sz="3600">
              <a:solidFill>
                <a:schemeClr val="bg1"/>
              </a:solidFill>
              <a:latin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1" name="Rectangle 11">
            <a:extLst>
              <a:ext uri="{FF2B5EF4-FFF2-40B4-BE49-F238E27FC236}">
                <a16:creationId xmlns:a16="http://schemas.microsoft.com/office/drawing/2014/main" id="{E997975F-EB67-4BBA-B3A7-2646DFB3B5B4}"/>
              </a:ext>
            </a:extLst>
          </p:cNvPr>
          <p:cNvSpPr>
            <a:spLocks noGrp="1" noChangeArrowheads="1"/>
          </p:cNvSpPr>
          <p:nvPr>
            <p:ph type="ctrTitle"/>
          </p:nvPr>
        </p:nvSpPr>
        <p:spPr>
          <a:xfrm>
            <a:off x="0" y="838200"/>
            <a:ext cx="9144000" cy="5486400"/>
          </a:xfrm>
          <a:solidFill>
            <a:srgbClr val="120C92"/>
          </a:solidFill>
        </p:spPr>
        <p:txBody>
          <a:bodyPr/>
          <a:lstStyle/>
          <a:p>
            <a:pPr algn="just">
              <a:defRPr/>
            </a:pPr>
            <a:r>
              <a:rPr lang="en-AU" sz="3800" dirty="0">
                <a:solidFill>
                  <a:schemeClr val="bg2"/>
                </a:solidFill>
                <a:ea typeface="+mj-ea"/>
              </a:rPr>
              <a:t>Airflow obstruction</a:t>
            </a:r>
            <a:r>
              <a:rPr lang="en-AU" sz="3800" dirty="0">
                <a:ea typeface="+mj-ea"/>
              </a:rPr>
              <a:t> is often </a:t>
            </a:r>
            <a:r>
              <a:rPr lang="en-AU" sz="3800" dirty="0">
                <a:solidFill>
                  <a:schemeClr val="bg2"/>
                </a:solidFill>
                <a:ea typeface="+mj-ea"/>
              </a:rPr>
              <a:t>variable,</a:t>
            </a:r>
            <a:r>
              <a:rPr lang="en-AU" sz="3800" dirty="0">
                <a:ea typeface="+mj-ea"/>
              </a:rPr>
              <a:t> </a:t>
            </a:r>
            <a:r>
              <a:rPr lang="en-AU" sz="3800" dirty="0">
                <a:solidFill>
                  <a:schemeClr val="bg2"/>
                </a:solidFill>
                <a:ea typeface="+mj-ea"/>
              </a:rPr>
              <a:t>reversible</a:t>
            </a:r>
            <a:r>
              <a:rPr lang="en-AU" sz="3800" dirty="0">
                <a:ea typeface="+mj-ea"/>
              </a:rPr>
              <a:t> either spontaneously or with treatment and associated with </a:t>
            </a:r>
            <a:r>
              <a:rPr lang="en-AU" sz="3800" dirty="0">
                <a:solidFill>
                  <a:schemeClr val="bg2"/>
                </a:solidFill>
                <a:ea typeface="+mj-ea"/>
              </a:rPr>
              <a:t>recurrent episodes of wheezing, breathlessness, chest tightness</a:t>
            </a:r>
            <a:r>
              <a:rPr lang="en-AU" sz="3800" dirty="0">
                <a:ea typeface="+mj-ea"/>
              </a:rPr>
              <a:t>, and </a:t>
            </a:r>
            <a:r>
              <a:rPr lang="en-AU" sz="3800" dirty="0">
                <a:solidFill>
                  <a:schemeClr val="bg2"/>
                </a:solidFill>
                <a:ea typeface="+mj-ea"/>
              </a:rPr>
              <a:t>coughing</a:t>
            </a:r>
            <a:r>
              <a:rPr lang="en-AU" sz="3800" dirty="0">
                <a:ea typeface="+mj-ea"/>
              </a:rPr>
              <a:t>, particularly at night or in the early morning. </a:t>
            </a:r>
            <a:br>
              <a:rPr lang="en-AU" sz="3800" dirty="0">
                <a:ea typeface="+mj-ea"/>
              </a:rPr>
            </a:br>
            <a:endParaRPr lang="en-US" sz="3800" dirty="0">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7138-BD1A-491F-8A93-9A368F6DB29A}"/>
              </a:ext>
            </a:extLst>
          </p:cNvPr>
          <p:cNvSpPr>
            <a:spLocks noGrp="1"/>
          </p:cNvSpPr>
          <p:nvPr>
            <p:ph type="title"/>
          </p:nvPr>
        </p:nvSpPr>
        <p:spPr>
          <a:xfrm>
            <a:off x="0" y="-4763"/>
            <a:ext cx="9144000" cy="995363"/>
          </a:xfrm>
        </p:spPr>
        <p:txBody>
          <a:bodyPr/>
          <a:lstStyle/>
          <a:p>
            <a:pPr>
              <a:defRPr/>
            </a:pPr>
            <a:r>
              <a:rPr lang="en-US" sz="4800" dirty="0">
                <a:solidFill>
                  <a:srgbClr val="FF3300"/>
                </a:solidFill>
                <a:latin typeface="Rockwell" pitchFamily="18" charset="0"/>
                <a:ea typeface="+mj-ea"/>
              </a:rPr>
              <a:t>Bronchial </a:t>
            </a:r>
            <a:r>
              <a:rPr lang="en-US" sz="4800" dirty="0" err="1">
                <a:solidFill>
                  <a:srgbClr val="FF3300"/>
                </a:solidFill>
                <a:latin typeface="Rockwell" pitchFamily="18" charset="0"/>
                <a:ea typeface="+mj-ea"/>
              </a:rPr>
              <a:t>hyperreactivity</a:t>
            </a:r>
            <a:endParaRPr lang="en-US" sz="4800" dirty="0">
              <a:solidFill>
                <a:srgbClr val="FF3300"/>
              </a:solidFill>
              <a:latin typeface="Rockwell" pitchFamily="18" charset="0"/>
              <a:ea typeface="+mj-ea"/>
            </a:endParaRPr>
          </a:p>
        </p:txBody>
      </p:sp>
      <p:sp>
        <p:nvSpPr>
          <p:cNvPr id="47107" name="Content Placeholder 2">
            <a:extLst>
              <a:ext uri="{FF2B5EF4-FFF2-40B4-BE49-F238E27FC236}">
                <a16:creationId xmlns:a16="http://schemas.microsoft.com/office/drawing/2014/main" id="{CF5EAA8F-6702-4D06-B847-D5664F592795}"/>
              </a:ext>
            </a:extLst>
          </p:cNvPr>
          <p:cNvSpPr>
            <a:spLocks noGrp="1"/>
          </p:cNvSpPr>
          <p:nvPr>
            <p:ph idx="1"/>
          </p:nvPr>
        </p:nvSpPr>
        <p:spPr>
          <a:xfrm>
            <a:off x="304800" y="1676400"/>
            <a:ext cx="8610600" cy="4267200"/>
          </a:xfrm>
        </p:spPr>
        <p:txBody>
          <a:bodyPr/>
          <a:lstStyle/>
          <a:p>
            <a:r>
              <a:rPr lang="en-US" altLang="en-US" sz="4400">
                <a:latin typeface="Times New Roman" panose="02020603050405020304" pitchFamily="18" charset="0"/>
              </a:rPr>
              <a:t>exaggerated response of bronchial smooth muscle to trigger stimuli to </a:t>
            </a:r>
            <a:r>
              <a:rPr lang="en-US" altLang="en-US" sz="4400">
                <a:solidFill>
                  <a:srgbClr val="FFFF00"/>
                </a:solidFill>
                <a:latin typeface="Times New Roman" panose="02020603050405020304" pitchFamily="18" charset="0"/>
              </a:rPr>
              <a:t>physical</a:t>
            </a:r>
            <a:r>
              <a:rPr lang="en-US" altLang="en-US" sz="4400">
                <a:latin typeface="Times New Roman" panose="02020603050405020304" pitchFamily="18" charset="0"/>
              </a:rPr>
              <a:t>, </a:t>
            </a:r>
            <a:r>
              <a:rPr lang="en-US" altLang="en-US" sz="4400">
                <a:solidFill>
                  <a:srgbClr val="FFFF00"/>
                </a:solidFill>
                <a:latin typeface="Times New Roman" panose="02020603050405020304" pitchFamily="18" charset="0"/>
              </a:rPr>
              <a:t>chemical</a:t>
            </a:r>
            <a:r>
              <a:rPr lang="en-US" altLang="en-US" sz="4400">
                <a:latin typeface="Times New Roman" panose="02020603050405020304" pitchFamily="18" charset="0"/>
              </a:rPr>
              <a:t>, </a:t>
            </a:r>
            <a:r>
              <a:rPr lang="en-US" altLang="en-US" sz="4400">
                <a:solidFill>
                  <a:srgbClr val="FFFF00"/>
                </a:solidFill>
                <a:latin typeface="Times New Roman" panose="02020603050405020304" pitchFamily="18" charset="0"/>
              </a:rPr>
              <a:t>immunologic</a:t>
            </a:r>
            <a:r>
              <a:rPr lang="en-US" altLang="en-US" sz="4400">
                <a:latin typeface="Times New Roman" panose="02020603050405020304" pitchFamily="18" charset="0"/>
              </a:rPr>
              <a:t>, and </a:t>
            </a:r>
            <a:r>
              <a:rPr lang="en-US" altLang="en-US" sz="4400">
                <a:solidFill>
                  <a:srgbClr val="FFFF00"/>
                </a:solidFill>
                <a:latin typeface="Times New Roman" panose="02020603050405020304" pitchFamily="18" charset="0"/>
              </a:rPr>
              <a:t>pharmacologic stimuli</a:t>
            </a:r>
            <a:endParaRPr lang="en-US" altLang="en-US" sz="4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Normal Versus Asthmatic Bronchiole">
            <a:extLst>
              <a:ext uri="{FF2B5EF4-FFF2-40B4-BE49-F238E27FC236}">
                <a16:creationId xmlns:a16="http://schemas.microsoft.com/office/drawing/2014/main" id="{95443671-2F53-40DF-ADB1-6D72A5E1A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3"/>
            <a:ext cx="9144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id="{02042798-E516-4231-94B6-AD8A91B55C59}"/>
              </a:ext>
            </a:extLst>
          </p:cNvPr>
          <p:cNvSpPr>
            <a:spLocks noGrp="1" noChangeArrowheads="1"/>
          </p:cNvSpPr>
          <p:nvPr>
            <p:ph idx="1"/>
          </p:nvPr>
        </p:nvSpPr>
        <p:spPr>
          <a:xfrm>
            <a:off x="609600" y="609600"/>
            <a:ext cx="7772400" cy="4267200"/>
          </a:xfrm>
        </p:spPr>
        <p:txBody>
          <a:bodyPr anchor="ctr" anchorCtr="1"/>
          <a:lstStyle/>
          <a:p>
            <a:pPr algn="ctr" defTabSz="931863">
              <a:buFontTx/>
              <a:buNone/>
            </a:pPr>
            <a:r>
              <a:rPr lang="en-US" altLang="en-US" sz="6600" b="1">
                <a:solidFill>
                  <a:srgbClr val="FFC000"/>
                </a:solidFill>
              </a:rPr>
              <a:t>Asthma Etiology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a:extLst>
              <a:ext uri="{FF2B5EF4-FFF2-40B4-BE49-F238E27FC236}">
                <a16:creationId xmlns:a16="http://schemas.microsoft.com/office/drawing/2014/main" id="{E2F586EB-9553-4C36-9EA9-3F9D61F8B36A}"/>
              </a:ext>
            </a:extLst>
          </p:cNvPr>
          <p:cNvSpPr>
            <a:spLocks noChangeArrowheads="1"/>
          </p:cNvSpPr>
          <p:nvPr/>
        </p:nvSpPr>
        <p:spPr bwMode="auto">
          <a:xfrm>
            <a:off x="0" y="533400"/>
            <a:ext cx="8915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2425" indent="-352425" defTabSz="931863" eaLnBrk="0" hangingPunct="0">
              <a:defRPr>
                <a:solidFill>
                  <a:schemeClr val="tx1"/>
                </a:solidFill>
                <a:latin typeface="Arial" panose="020B0604020202020204" pitchFamily="34" charset="0"/>
                <a:ea typeface="MS PGothic" panose="020B0600070205080204" pitchFamily="34" charset="-128"/>
              </a:defRPr>
            </a:lvl1pPr>
            <a:lvl2pPr marL="758825" indent="-293688"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Tx/>
              <a:buChar char="•"/>
            </a:pPr>
            <a:endParaRPr lang="en-US" altLang="en-US" sz="4400">
              <a:solidFill>
                <a:srgbClr val="EDEB85"/>
              </a:solidFill>
              <a:latin typeface="Verdana" panose="020B0604030504040204" pitchFamily="34" charset="0"/>
            </a:endParaRPr>
          </a:p>
          <a:p>
            <a:pPr>
              <a:spcBef>
                <a:spcPct val="20000"/>
              </a:spcBef>
              <a:buFontTx/>
              <a:buChar char="•"/>
            </a:pPr>
            <a:r>
              <a:rPr lang="en-US" altLang="en-US" sz="4400">
                <a:solidFill>
                  <a:srgbClr val="EDEB85"/>
                </a:solidFill>
                <a:latin typeface="Verdana" panose="020B0604030504040204" pitchFamily="34" charset="0"/>
              </a:rPr>
              <a:t>Asthma is a complex trait</a:t>
            </a:r>
          </a:p>
          <a:p>
            <a:pPr lvl="1">
              <a:spcBef>
                <a:spcPct val="20000"/>
              </a:spcBef>
              <a:buFontTx/>
              <a:buChar char="–"/>
            </a:pPr>
            <a:r>
              <a:rPr lang="en-US" altLang="en-US" sz="4800">
                <a:solidFill>
                  <a:schemeClr val="bg1"/>
                </a:solidFill>
                <a:latin typeface="Verdana" panose="020B0604030504040204" pitchFamily="34" charset="0"/>
              </a:rPr>
              <a:t>Heritable </a:t>
            </a:r>
            <a:r>
              <a:rPr lang="en-US" altLang="en-US" sz="4800">
                <a:solidFill>
                  <a:srgbClr val="C00000"/>
                </a:solidFill>
                <a:latin typeface="Verdana" panose="020B0604030504040204" pitchFamily="34" charset="0"/>
              </a:rPr>
              <a:t>and</a:t>
            </a:r>
            <a:r>
              <a:rPr lang="en-US" altLang="en-US" sz="4800">
                <a:solidFill>
                  <a:schemeClr val="bg1"/>
                </a:solidFill>
                <a:latin typeface="Verdana" panose="020B0604030504040204" pitchFamily="34" charset="0"/>
              </a:rPr>
              <a:t> environmental factors </a:t>
            </a:r>
            <a:r>
              <a:rPr lang="en-US" altLang="en-US" sz="4000">
                <a:solidFill>
                  <a:srgbClr val="EDEB85"/>
                </a:solidFill>
                <a:latin typeface="Verdana" panose="020B0604030504040204" pitchFamily="34" charset="0"/>
              </a:rPr>
              <a:t>contribute to its pathogenesis</a:t>
            </a:r>
          </a:p>
          <a:p>
            <a:pPr lvl="1">
              <a:spcBef>
                <a:spcPct val="20000"/>
              </a:spcBef>
            </a:pPr>
            <a:endParaRPr lang="en-US" altLang="en-US" sz="4000">
              <a:solidFill>
                <a:srgbClr val="EDEB85"/>
              </a:solidFill>
              <a:latin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AB942D20-96DE-4409-94BD-F4C885456D9A}"/>
              </a:ext>
            </a:extLst>
          </p:cNvPr>
          <p:cNvSpPr>
            <a:spLocks noGrp="1" noChangeArrowheads="1"/>
          </p:cNvSpPr>
          <p:nvPr>
            <p:ph type="title"/>
          </p:nvPr>
        </p:nvSpPr>
        <p:spPr>
          <a:xfrm>
            <a:off x="0" y="1524000"/>
            <a:ext cx="9144000" cy="2286000"/>
          </a:xfrm>
        </p:spPr>
        <p:txBody>
          <a:bodyPr/>
          <a:lstStyle/>
          <a:p>
            <a:pPr>
              <a:defRPr/>
            </a:pPr>
            <a:r>
              <a:rPr lang="en-US" sz="4800" dirty="0">
                <a:solidFill>
                  <a:srgbClr val="FF3300"/>
                </a:solidFill>
                <a:ea typeface="+mj-ea"/>
              </a:rPr>
              <a:t>What are the Triggering Factors?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http://image.slidesharecdn.com/presentation6-140430130846-phpapp02/95/bronchial-asthma-13-638.jpg?cb=1398952028">
            <a:extLst>
              <a:ext uri="{FF2B5EF4-FFF2-40B4-BE49-F238E27FC236}">
                <a16:creationId xmlns:a16="http://schemas.microsoft.com/office/drawing/2014/main" id="{C24A8A1A-8106-4315-A6B3-2DF7CF9C7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03188"/>
            <a:ext cx="8837612"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id="{C47A25FF-81B7-43FB-87EC-0D246B201BDC}"/>
              </a:ext>
            </a:extLst>
          </p:cNvPr>
          <p:cNvSpPr>
            <a:spLocks noGrp="1"/>
          </p:cNvSpPr>
          <p:nvPr>
            <p:ph idx="1"/>
          </p:nvPr>
        </p:nvSpPr>
        <p:spPr>
          <a:xfrm>
            <a:off x="1828800" y="1676400"/>
            <a:ext cx="6629400" cy="1981200"/>
          </a:xfrm>
          <a:solidFill>
            <a:srgbClr val="FF0000"/>
          </a:solidFill>
        </p:spPr>
        <p:txBody>
          <a:bodyPr/>
          <a:lstStyle/>
          <a:p>
            <a:pPr algn="ctr">
              <a:buFontTx/>
              <a:buNone/>
            </a:pPr>
            <a:r>
              <a:rPr lang="en-US" altLang="en-US" sz="6600"/>
              <a:t>Types of asthma</a:t>
            </a:r>
            <a:endParaRPr lang="ar-EG" altLang="en-US" sz="6600"/>
          </a:p>
        </p:txBody>
      </p:sp>
      <p:sp>
        <p:nvSpPr>
          <p:cNvPr id="53251" name="Slide Number Placeholder 3">
            <a:extLst>
              <a:ext uri="{FF2B5EF4-FFF2-40B4-BE49-F238E27FC236}">
                <a16:creationId xmlns:a16="http://schemas.microsoft.com/office/drawing/2014/main" id="{7B0052F7-13CB-42D8-BACD-395BC4208BE1}"/>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9655646-5E5A-4516-8A0E-DB47A9041587}" type="slidenum">
              <a:rPr lang="en-US" altLang="en-US"/>
              <a:pPr eaLnBrk="1" hangingPunct="1"/>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case history">
            <a:extLst>
              <a:ext uri="{FF2B5EF4-FFF2-40B4-BE49-F238E27FC236}">
                <a16:creationId xmlns:a16="http://schemas.microsoft.com/office/drawing/2014/main" id="{0E9252AB-A27A-4DF6-83D8-22C231A63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143"/>
          <a:stretch>
            <a:fillRect/>
          </a:stretch>
        </p:blipFill>
        <p:spPr bwMode="auto">
          <a:xfrm>
            <a:off x="457200" y="609600"/>
            <a:ext cx="8247063"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58413877-1B0E-4D27-99CF-1378DE4B0EA4}"/>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E7B12F1-2BA9-4004-8A50-333EB582F787}" type="slidenum">
              <a:rPr lang="en-US" altLang="en-US"/>
              <a:pPr eaLnBrk="1" hangingPunct="1"/>
              <a:t>20</a:t>
            </a:fld>
            <a:endParaRPr lang="en-US" altLang="en-US"/>
          </a:p>
        </p:txBody>
      </p:sp>
      <p:pic>
        <p:nvPicPr>
          <p:cNvPr id="54275" name="Picture 2" descr="https://www.welcomecure.com/assets/images/disease_conditions/Bronchial-Asthma/asthma-Chart.jpg">
            <a:extLst>
              <a:ext uri="{FF2B5EF4-FFF2-40B4-BE49-F238E27FC236}">
                <a16:creationId xmlns:a16="http://schemas.microsoft.com/office/drawing/2014/main" id="{445C73F2-DF5E-45F7-A231-7022003FD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32D7668E-75E2-41B9-9D85-3F1DE5E19987}"/>
              </a:ext>
            </a:extLst>
          </p:cNvPr>
          <p:cNvSpPr>
            <a:spLocks noChangeArrowheads="1"/>
          </p:cNvSpPr>
          <p:nvPr/>
        </p:nvSpPr>
        <p:spPr bwMode="auto">
          <a:xfrm>
            <a:off x="381000" y="22860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5600" b="1" i="1">
                <a:solidFill>
                  <a:srgbClr val="FF3300"/>
                </a:solidFill>
                <a:latin typeface="Times New Roman" panose="02020603050405020304" pitchFamily="18" charset="0"/>
                <a:cs typeface="Times New Roman" panose="02020603050405020304" pitchFamily="18" charset="0"/>
              </a:rPr>
              <a:t>Diagnosing Asthma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162FDADB-B347-4894-A395-EAE553457A70}"/>
              </a:ext>
            </a:extLst>
          </p:cNvPr>
          <p:cNvSpPr>
            <a:spLocks noChangeArrowheads="1"/>
          </p:cNvSpPr>
          <p:nvPr/>
        </p:nvSpPr>
        <p:spPr bwMode="auto">
          <a:xfrm>
            <a:off x="4572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4800" b="1">
                <a:solidFill>
                  <a:srgbClr val="FF3300"/>
                </a:solidFill>
                <a:latin typeface="Verdana" panose="020B0604030504040204" pitchFamily="34" charset="0"/>
              </a:rPr>
              <a:t>History</a:t>
            </a:r>
          </a:p>
        </p:txBody>
      </p:sp>
      <p:sp>
        <p:nvSpPr>
          <p:cNvPr id="56323" name="Rectangle 5">
            <a:extLst>
              <a:ext uri="{FF2B5EF4-FFF2-40B4-BE49-F238E27FC236}">
                <a16:creationId xmlns:a16="http://schemas.microsoft.com/office/drawing/2014/main" id="{BE06F1F7-EE7E-4C5F-A6F7-D7DAA960CA63}"/>
              </a:ext>
            </a:extLst>
          </p:cNvPr>
          <p:cNvSpPr>
            <a:spLocks noChangeArrowheads="1"/>
          </p:cNvSpPr>
          <p:nvPr/>
        </p:nvSpPr>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2425" indent="-352425" defTabSz="931863" eaLnBrk="0" hangingPunct="0">
              <a:defRPr>
                <a:solidFill>
                  <a:schemeClr val="tx1"/>
                </a:solidFill>
                <a:latin typeface="Arial" panose="020B0604020202020204" pitchFamily="34" charset="0"/>
                <a:ea typeface="MS PGothic" panose="020B0600070205080204" pitchFamily="34" charset="-128"/>
              </a:defRPr>
            </a:lvl1pPr>
            <a:lvl2pPr marL="758825" indent="-293688"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Tx/>
              <a:buChar char="•"/>
            </a:pPr>
            <a:r>
              <a:rPr lang="en-US" altLang="en-US" sz="4000">
                <a:solidFill>
                  <a:schemeClr val="bg1"/>
                </a:solidFill>
                <a:latin typeface="Times New Roman" panose="02020603050405020304" pitchFamily="18" charset="0"/>
              </a:rPr>
              <a:t>Based on </a:t>
            </a:r>
            <a:r>
              <a:rPr lang="en-US" altLang="en-US" sz="4000" b="1">
                <a:solidFill>
                  <a:srgbClr val="FFC000"/>
                </a:solidFill>
                <a:latin typeface="Times New Roman" panose="02020603050405020304" pitchFamily="18" charset="0"/>
              </a:rPr>
              <a:t>intermittent symptoms </a:t>
            </a:r>
            <a:r>
              <a:rPr lang="en-US" altLang="en-US" sz="4000">
                <a:solidFill>
                  <a:schemeClr val="bg1"/>
                </a:solidFill>
                <a:latin typeface="Times New Roman" panose="02020603050405020304" pitchFamily="18" charset="0"/>
              </a:rPr>
              <a:t>of </a:t>
            </a:r>
            <a:r>
              <a:rPr lang="en-US" altLang="en-US" sz="3600">
                <a:solidFill>
                  <a:schemeClr val="bg1"/>
                </a:solidFill>
                <a:latin typeface="Times New Roman" panose="02020603050405020304" pitchFamily="18" charset="0"/>
              </a:rPr>
              <a:t>wheezing</a:t>
            </a:r>
            <a:r>
              <a:rPr lang="en-US" altLang="en-US" sz="4000">
                <a:solidFill>
                  <a:schemeClr val="bg1"/>
                </a:solidFill>
                <a:latin typeface="Times New Roman" panose="02020603050405020304" pitchFamily="18" charset="0"/>
              </a:rPr>
              <a:t>, chest tightness, shortness of breath, and coughing</a:t>
            </a:r>
          </a:p>
          <a:p>
            <a:pPr>
              <a:spcBef>
                <a:spcPct val="20000"/>
              </a:spcBef>
              <a:buFontTx/>
              <a:buChar char="•"/>
            </a:pPr>
            <a:r>
              <a:rPr lang="en-US" altLang="en-US" sz="4000">
                <a:solidFill>
                  <a:schemeClr val="bg1"/>
                </a:solidFill>
                <a:latin typeface="Times New Roman" panose="02020603050405020304" pitchFamily="18" charset="0"/>
              </a:rPr>
              <a:t>May worsen seasonally-spring, fall</a:t>
            </a:r>
          </a:p>
          <a:p>
            <a:pPr>
              <a:spcBef>
                <a:spcPct val="20000"/>
              </a:spcBef>
              <a:buFontTx/>
              <a:buChar char="•"/>
            </a:pPr>
            <a:r>
              <a:rPr lang="en-US" altLang="en-US" sz="4000">
                <a:solidFill>
                  <a:schemeClr val="bg1"/>
                </a:solidFill>
                <a:latin typeface="Times New Roman" panose="02020603050405020304" pitchFamily="18" charset="0"/>
              </a:rPr>
              <a:t>May worsen with exercise</a:t>
            </a:r>
          </a:p>
          <a:p>
            <a:pPr>
              <a:spcBef>
                <a:spcPct val="20000"/>
              </a:spcBef>
              <a:buFontTx/>
              <a:buChar char="•"/>
            </a:pPr>
            <a:r>
              <a:rPr lang="en-US" altLang="en-US" sz="4000">
                <a:solidFill>
                  <a:schemeClr val="bg1"/>
                </a:solidFill>
                <a:latin typeface="Times New Roman" panose="02020603050405020304" pitchFamily="18" charset="0"/>
              </a:rPr>
              <a:t>Note any triggers</a:t>
            </a:r>
          </a:p>
          <a:p>
            <a:pPr lvl="1">
              <a:spcBef>
                <a:spcPct val="20000"/>
              </a:spcBef>
              <a:buFontTx/>
              <a:buChar char="–"/>
            </a:pPr>
            <a:r>
              <a:rPr lang="en-US" altLang="en-US" sz="3600">
                <a:solidFill>
                  <a:schemeClr val="bg1"/>
                </a:solidFill>
                <a:latin typeface="Times New Roman" panose="02020603050405020304" pitchFamily="18" charset="0"/>
              </a:rPr>
              <a:t>cats, perfume, tobacco</a:t>
            </a:r>
          </a:p>
          <a:p>
            <a:pPr>
              <a:spcBef>
                <a:spcPct val="20000"/>
              </a:spcBef>
              <a:buFontTx/>
              <a:buChar char="•"/>
            </a:pPr>
            <a:r>
              <a:rPr lang="en-US" altLang="en-US" sz="4000" b="1">
                <a:solidFill>
                  <a:srgbClr val="FFC000"/>
                </a:solidFill>
                <a:latin typeface="Times New Roman" panose="02020603050405020304" pitchFamily="18" charset="0"/>
              </a:rPr>
              <a:t>Family history</a:t>
            </a:r>
            <a:endParaRPr lang="en-US" altLang="en-US" sz="4000" b="1">
              <a:solidFill>
                <a:srgbClr val="FFC000"/>
              </a:solidFill>
              <a:latin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a:extLst>
              <a:ext uri="{FF2B5EF4-FFF2-40B4-BE49-F238E27FC236}">
                <a16:creationId xmlns:a16="http://schemas.microsoft.com/office/drawing/2014/main" id="{F5FEDE73-52C0-4AE8-B9D1-FABC98FD1E8D}"/>
              </a:ext>
            </a:extLst>
          </p:cNvPr>
          <p:cNvSpPr>
            <a:spLocks noChangeArrowheads="1"/>
          </p:cNvSpPr>
          <p:nvPr/>
        </p:nvSpPr>
        <p:spPr bwMode="auto">
          <a:xfrm>
            <a:off x="457200" y="228600"/>
            <a:ext cx="772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4200" b="1">
                <a:solidFill>
                  <a:srgbClr val="FF3300"/>
                </a:solidFill>
                <a:latin typeface="Verdana" panose="020B0604030504040204" pitchFamily="34" charset="0"/>
              </a:rPr>
              <a:t>Symptoms	</a:t>
            </a:r>
          </a:p>
        </p:txBody>
      </p:sp>
      <p:sp>
        <p:nvSpPr>
          <p:cNvPr id="57347" name="Rectangle 5">
            <a:extLst>
              <a:ext uri="{FF2B5EF4-FFF2-40B4-BE49-F238E27FC236}">
                <a16:creationId xmlns:a16="http://schemas.microsoft.com/office/drawing/2014/main" id="{B60E2F7B-9B14-4A02-ADA2-D728FC3B98A9}"/>
              </a:ext>
            </a:extLst>
          </p:cNvPr>
          <p:cNvSpPr>
            <a:spLocks noChangeArrowheads="1"/>
          </p:cNvSpPr>
          <p:nvPr/>
        </p:nvSpPr>
        <p:spPr bwMode="auto">
          <a:xfrm>
            <a:off x="0" y="762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2425" indent="-352425" defTabSz="931863" eaLnBrk="0" hangingPunct="0">
              <a:defRPr>
                <a:solidFill>
                  <a:schemeClr val="tx1"/>
                </a:solidFill>
                <a:latin typeface="Arial" panose="020B0604020202020204" pitchFamily="34" charset="0"/>
                <a:ea typeface="MS PGothic" panose="020B0600070205080204" pitchFamily="34" charset="-128"/>
              </a:defRPr>
            </a:lvl1pPr>
            <a:lvl2pPr marL="758825" indent="-293688"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pPr>
            <a:endParaRPr lang="en-US" altLang="en-US" sz="3600">
              <a:solidFill>
                <a:schemeClr val="bg1"/>
              </a:solidFill>
              <a:latin typeface="Times New Roman" panose="02020603050405020304" pitchFamily="18" charset="0"/>
            </a:endParaRPr>
          </a:p>
          <a:p>
            <a:pPr>
              <a:spcBef>
                <a:spcPct val="20000"/>
              </a:spcBef>
              <a:buFontTx/>
              <a:buChar char="•"/>
            </a:pPr>
            <a:r>
              <a:rPr lang="en-US" altLang="en-US" sz="3600">
                <a:solidFill>
                  <a:schemeClr val="bg1"/>
                </a:solidFill>
                <a:latin typeface="Times New Roman" panose="02020603050405020304" pitchFamily="18" charset="0"/>
              </a:rPr>
              <a:t>Intermittent episodes of expiratory wheezing, coughing and dyspnea</a:t>
            </a:r>
          </a:p>
          <a:p>
            <a:pPr>
              <a:spcBef>
                <a:spcPct val="20000"/>
              </a:spcBef>
            </a:pPr>
            <a:endParaRPr lang="en-US" altLang="en-US" sz="3600">
              <a:solidFill>
                <a:schemeClr val="bg1"/>
              </a:solidFill>
              <a:latin typeface="Times New Roman" panose="02020603050405020304" pitchFamily="18" charset="0"/>
            </a:endParaRPr>
          </a:p>
          <a:p>
            <a:pPr>
              <a:spcBef>
                <a:spcPct val="20000"/>
              </a:spcBef>
              <a:buFontTx/>
              <a:buChar char="•"/>
            </a:pPr>
            <a:r>
              <a:rPr lang="en-US" altLang="en-US" sz="3600">
                <a:solidFill>
                  <a:schemeClr val="bg1"/>
                </a:solidFill>
                <a:latin typeface="Times New Roman" panose="02020603050405020304" pitchFamily="18" charset="0"/>
              </a:rPr>
              <a:t>Severity of disease</a:t>
            </a:r>
          </a:p>
          <a:p>
            <a:pPr lvl="1">
              <a:spcBef>
                <a:spcPct val="20000"/>
              </a:spcBef>
              <a:buFontTx/>
              <a:buChar char="–"/>
            </a:pPr>
            <a:r>
              <a:rPr lang="en-US" altLang="en-US" sz="3400">
                <a:solidFill>
                  <a:schemeClr val="bg1"/>
                </a:solidFill>
                <a:latin typeface="Times New Roman" panose="02020603050405020304" pitchFamily="18" charset="0"/>
              </a:rPr>
              <a:t>occasional, mild bouts of breathlessness</a:t>
            </a:r>
          </a:p>
          <a:p>
            <a:pPr lvl="1">
              <a:spcBef>
                <a:spcPct val="20000"/>
              </a:spcBef>
              <a:buFontTx/>
              <a:buChar char="–"/>
            </a:pPr>
            <a:r>
              <a:rPr lang="en-US" altLang="en-US" sz="3400">
                <a:solidFill>
                  <a:schemeClr val="bg1"/>
                </a:solidFill>
                <a:latin typeface="Times New Roman" panose="02020603050405020304" pitchFamily="18" charset="0"/>
              </a:rPr>
              <a:t>daily wheeze in spite of multiple medications </a:t>
            </a:r>
          </a:p>
          <a:p>
            <a:pPr lvl="1">
              <a:spcBef>
                <a:spcPct val="20000"/>
              </a:spcBef>
              <a:buFontTx/>
              <a:buChar char="–"/>
            </a:pPr>
            <a:r>
              <a:rPr lang="en-US" altLang="en-US" sz="3400">
                <a:solidFill>
                  <a:schemeClr val="bg1"/>
                </a:solidFill>
                <a:latin typeface="Times New Roman" panose="02020603050405020304" pitchFamily="18" charset="0"/>
              </a:rPr>
              <a:t>may be triggered by environmental factors (e.g. seasonal allergens)</a:t>
            </a:r>
          </a:p>
          <a:p>
            <a:pPr>
              <a:spcBef>
                <a:spcPct val="20000"/>
              </a:spcBef>
              <a:buFontTx/>
              <a:buChar char="•"/>
            </a:pPr>
            <a:endParaRPr lang="en-US" altLang="en-US" sz="3600">
              <a:solidFill>
                <a:schemeClr val="bg1"/>
              </a:solidFill>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71" name="Rectangle 7">
            <a:extLst>
              <a:ext uri="{FF2B5EF4-FFF2-40B4-BE49-F238E27FC236}">
                <a16:creationId xmlns:a16="http://schemas.microsoft.com/office/drawing/2014/main" id="{F05DA8A3-E743-4FD6-95C0-CDFD4A21BA96}"/>
              </a:ext>
            </a:extLst>
          </p:cNvPr>
          <p:cNvSpPr>
            <a:spLocks noGrp="1" noChangeArrowheads="1"/>
          </p:cNvSpPr>
          <p:nvPr>
            <p:ph type="ctrTitle"/>
          </p:nvPr>
        </p:nvSpPr>
        <p:spPr>
          <a:xfrm>
            <a:off x="152400" y="0"/>
            <a:ext cx="8991600" cy="914400"/>
          </a:xfrm>
          <a:solidFill>
            <a:srgbClr val="FF7C80"/>
          </a:solidFill>
        </p:spPr>
        <p:txBody>
          <a:bodyPr/>
          <a:lstStyle/>
          <a:p>
            <a:pPr>
              <a:defRPr/>
            </a:pPr>
            <a:r>
              <a:rPr lang="en-US" sz="4400" dirty="0">
                <a:solidFill>
                  <a:srgbClr val="C00000"/>
                </a:solidFill>
                <a:ea typeface="+mj-ea"/>
              </a:rPr>
              <a:t>Acute severe asthma</a:t>
            </a:r>
          </a:p>
        </p:txBody>
      </p:sp>
      <p:sp>
        <p:nvSpPr>
          <p:cNvPr id="47107" name="Rectangle 8">
            <a:extLst>
              <a:ext uri="{FF2B5EF4-FFF2-40B4-BE49-F238E27FC236}">
                <a16:creationId xmlns:a16="http://schemas.microsoft.com/office/drawing/2014/main" id="{562FEFE9-8819-4EB8-A535-347090367A25}"/>
              </a:ext>
            </a:extLst>
          </p:cNvPr>
          <p:cNvSpPr>
            <a:spLocks noGrp="1" noChangeArrowheads="1"/>
          </p:cNvSpPr>
          <p:nvPr>
            <p:ph type="subTitle" idx="1"/>
          </p:nvPr>
        </p:nvSpPr>
        <p:spPr>
          <a:xfrm>
            <a:off x="0" y="914400"/>
            <a:ext cx="9144000" cy="5943600"/>
          </a:xfrm>
          <a:solidFill>
            <a:schemeClr val="accent6">
              <a:lumMod val="75000"/>
            </a:schemeClr>
          </a:solidFill>
        </p:spPr>
        <p:txBody>
          <a:bodyPr/>
          <a:lstStyle/>
          <a:p>
            <a:pPr algn="l">
              <a:lnSpc>
                <a:spcPct val="150000"/>
              </a:lnSpc>
              <a:buFontTx/>
              <a:buChar char="•"/>
              <a:defRPr/>
            </a:pPr>
            <a:r>
              <a:rPr lang="en-US" sz="2800" dirty="0">
                <a:latin typeface="+mj-lt"/>
                <a:cs typeface="Times New Roman" pitchFamily="18" charset="0"/>
              </a:rPr>
              <a:t>Tachycardia  ≥ 110 beat/min</a:t>
            </a:r>
          </a:p>
          <a:p>
            <a:pPr algn="l">
              <a:lnSpc>
                <a:spcPct val="150000"/>
              </a:lnSpc>
              <a:buFontTx/>
              <a:buChar char="•"/>
              <a:defRPr/>
            </a:pPr>
            <a:r>
              <a:rPr lang="en-US" sz="2800" dirty="0" err="1">
                <a:latin typeface="+mj-lt"/>
                <a:cs typeface="Times New Roman" pitchFamily="18" charset="0"/>
              </a:rPr>
              <a:t>Tachypnea</a:t>
            </a:r>
            <a:r>
              <a:rPr lang="en-US" sz="2800" dirty="0">
                <a:latin typeface="+mj-lt"/>
                <a:cs typeface="Times New Roman" pitchFamily="18" charset="0"/>
              </a:rPr>
              <a:t> ≥ 25 breath/min</a:t>
            </a:r>
          </a:p>
          <a:p>
            <a:pPr algn="l">
              <a:lnSpc>
                <a:spcPct val="150000"/>
              </a:lnSpc>
              <a:buFontTx/>
              <a:buChar char="•"/>
              <a:defRPr/>
            </a:pPr>
            <a:r>
              <a:rPr lang="en-US" sz="2800" dirty="0">
                <a:latin typeface="+mj-lt"/>
              </a:rPr>
              <a:t>Use of accessory muscles of respiration</a:t>
            </a:r>
            <a:endParaRPr lang="en-US" sz="2800" dirty="0">
              <a:latin typeface="+mj-lt"/>
              <a:cs typeface="Times New Roman" pitchFamily="18" charset="0"/>
            </a:endParaRPr>
          </a:p>
          <a:p>
            <a:pPr algn="l">
              <a:lnSpc>
                <a:spcPct val="150000"/>
              </a:lnSpc>
              <a:buFontTx/>
              <a:buChar char="•"/>
              <a:defRPr/>
            </a:pPr>
            <a:r>
              <a:rPr lang="en-US" sz="2800" dirty="0">
                <a:latin typeface="+mj-lt"/>
                <a:cs typeface="Times New Roman" pitchFamily="18" charset="0"/>
              </a:rPr>
              <a:t>Anxiety, can not complete one sentence.</a:t>
            </a:r>
          </a:p>
          <a:p>
            <a:pPr algn="l">
              <a:lnSpc>
                <a:spcPct val="150000"/>
              </a:lnSpc>
              <a:buFontTx/>
              <a:buChar char="•"/>
              <a:defRPr/>
            </a:pPr>
            <a:r>
              <a:rPr lang="en-US" sz="2800" dirty="0">
                <a:latin typeface="+mj-lt"/>
                <a:cs typeface="Times New Roman" pitchFamily="18" charset="0"/>
              </a:rPr>
              <a:t>PEF ≤ 50%</a:t>
            </a:r>
          </a:p>
          <a:p>
            <a:pPr algn="l">
              <a:lnSpc>
                <a:spcPct val="150000"/>
              </a:lnSpc>
              <a:buFontTx/>
              <a:buChar char="•"/>
              <a:defRPr/>
            </a:pPr>
            <a:r>
              <a:rPr lang="en-US" sz="2800" dirty="0">
                <a:latin typeface="+mj-lt"/>
                <a:cs typeface="Times New Roman" pitchFamily="18" charset="0"/>
              </a:rPr>
              <a:t>Bilateral </a:t>
            </a:r>
            <a:r>
              <a:rPr lang="en-US" sz="2800" dirty="0" err="1">
                <a:latin typeface="+mj-lt"/>
                <a:cs typeface="Times New Roman" pitchFamily="18" charset="0"/>
              </a:rPr>
              <a:t>generalised</a:t>
            </a:r>
            <a:r>
              <a:rPr lang="en-US" sz="2800" dirty="0">
                <a:latin typeface="+mj-lt"/>
                <a:cs typeface="Times New Roman" pitchFamily="18" charset="0"/>
              </a:rPr>
              <a:t> </a:t>
            </a:r>
            <a:r>
              <a:rPr lang="en-US" sz="2800" dirty="0" err="1">
                <a:latin typeface="+mj-lt"/>
                <a:cs typeface="Times New Roman" pitchFamily="18" charset="0"/>
              </a:rPr>
              <a:t>inspiratory</a:t>
            </a:r>
            <a:r>
              <a:rPr lang="en-US" sz="2800" dirty="0">
                <a:latin typeface="+mj-lt"/>
                <a:cs typeface="Times New Roman" pitchFamily="18" charset="0"/>
              </a:rPr>
              <a:t> and expiratory </a:t>
            </a:r>
            <a:r>
              <a:rPr lang="en-US" sz="2800" dirty="0" err="1">
                <a:latin typeface="+mj-lt"/>
                <a:cs typeface="Times New Roman" pitchFamily="18" charset="0"/>
              </a:rPr>
              <a:t>rhonchi</a:t>
            </a:r>
            <a:endParaRPr lang="en-US" sz="2800" dirty="0">
              <a:latin typeface="+mj-lt"/>
              <a:cs typeface="Times New Roman" pitchFamily="18" charset="0"/>
            </a:endParaRPr>
          </a:p>
          <a:p>
            <a:pPr algn="l">
              <a:lnSpc>
                <a:spcPct val="150000"/>
              </a:lnSpc>
              <a:buFontTx/>
              <a:buChar char="•"/>
              <a:defRPr/>
            </a:pPr>
            <a:r>
              <a:rPr lang="en-US" sz="2800" dirty="0" err="1">
                <a:latin typeface="+mj-lt"/>
                <a:cs typeface="Times New Roman" pitchFamily="18" charset="0"/>
              </a:rPr>
              <a:t>Pulsus</a:t>
            </a:r>
            <a:r>
              <a:rPr lang="en-US" sz="2800" dirty="0">
                <a:latin typeface="+mj-lt"/>
                <a:cs typeface="Times New Roman" pitchFamily="18" charset="0"/>
              </a:rPr>
              <a:t> </a:t>
            </a:r>
            <a:r>
              <a:rPr lang="en-US" sz="2800" dirty="0" err="1">
                <a:latin typeface="+mj-lt"/>
                <a:cs typeface="Times New Roman" pitchFamily="18" charset="0"/>
              </a:rPr>
              <a:t>paradoxus</a:t>
            </a:r>
            <a:endParaRPr lang="en-US" sz="2800" dirty="0">
              <a:latin typeface="+mj-lt"/>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6C5AD5A6-E7C0-45EB-98F2-9BCC0A6EC5E5}"/>
              </a:ext>
            </a:extLst>
          </p:cNvPr>
          <p:cNvSpPr>
            <a:spLocks noGrp="1" noChangeArrowheads="1"/>
          </p:cNvSpPr>
          <p:nvPr>
            <p:ph type="title"/>
          </p:nvPr>
        </p:nvSpPr>
        <p:spPr>
          <a:solidFill>
            <a:srgbClr val="FFFF00"/>
          </a:solidFill>
        </p:spPr>
        <p:txBody>
          <a:bodyPr/>
          <a:lstStyle/>
          <a:p>
            <a:pPr>
              <a:defRPr/>
            </a:pPr>
            <a:r>
              <a:rPr lang="en-US" sz="3800" dirty="0">
                <a:solidFill>
                  <a:srgbClr val="FF3300"/>
                </a:solidFill>
                <a:ea typeface="+mj-ea"/>
              </a:rPr>
              <a:t>Life-threatening asthma</a:t>
            </a:r>
          </a:p>
        </p:txBody>
      </p:sp>
      <p:sp>
        <p:nvSpPr>
          <p:cNvPr id="59395" name="Rectangle 3">
            <a:extLst>
              <a:ext uri="{FF2B5EF4-FFF2-40B4-BE49-F238E27FC236}">
                <a16:creationId xmlns:a16="http://schemas.microsoft.com/office/drawing/2014/main" id="{50F30711-1B57-4C1A-B8BB-985823099E57}"/>
              </a:ext>
            </a:extLst>
          </p:cNvPr>
          <p:cNvSpPr>
            <a:spLocks noGrp="1" noChangeArrowheads="1"/>
          </p:cNvSpPr>
          <p:nvPr>
            <p:ph idx="1"/>
          </p:nvPr>
        </p:nvSpPr>
        <p:spPr/>
        <p:txBody>
          <a:bodyPr/>
          <a:lstStyle/>
          <a:p>
            <a:r>
              <a:rPr lang="en-US" altLang="en-US" sz="4000"/>
              <a:t>Confusion</a:t>
            </a:r>
          </a:p>
          <a:p>
            <a:r>
              <a:rPr lang="en-US" altLang="en-US" sz="4000"/>
              <a:t>Silent chest,cyanosis</a:t>
            </a:r>
          </a:p>
          <a:p>
            <a:r>
              <a:rPr lang="en-US" altLang="en-US" sz="4000"/>
              <a:t>Bradycardia,hypotension</a:t>
            </a:r>
          </a:p>
          <a:p>
            <a:r>
              <a:rPr lang="en-US" altLang="en-US" sz="4000"/>
              <a:t>Pao2&lt;60 ,Paco2 ≥ 50</a:t>
            </a:r>
          </a:p>
          <a:p>
            <a:r>
              <a:rPr lang="en-US" altLang="en-US" sz="4000"/>
              <a:t>PEF &lt; 33%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51F8A451-6D38-4BF2-B1C9-B493BA9930FC}"/>
              </a:ext>
            </a:extLst>
          </p:cNvPr>
          <p:cNvSpPr>
            <a:spLocks noGrp="1"/>
          </p:cNvSpPr>
          <p:nvPr>
            <p:ph idx="1"/>
          </p:nvPr>
        </p:nvSpPr>
        <p:spPr/>
        <p:txBody>
          <a:bodyPr/>
          <a:lstStyle/>
          <a:p>
            <a:pPr algn="ctr">
              <a:buFontTx/>
              <a:buNone/>
            </a:pPr>
            <a:r>
              <a:rPr lang="en-US" altLang="en-US" sz="4800" b="1">
                <a:solidFill>
                  <a:srgbClr val="FFFF00"/>
                </a:solidFill>
              </a:rPr>
              <a:t>Pulmonary function tests</a:t>
            </a:r>
            <a:endParaRPr lang="ar-EG" altLang="en-US" sz="4800" b="1">
              <a:solidFill>
                <a:srgbClr val="FFFF00"/>
              </a:solidFill>
            </a:endParaRPr>
          </a:p>
        </p:txBody>
      </p:sp>
      <p:sp>
        <p:nvSpPr>
          <p:cNvPr id="60419" name="Slide Number Placeholder 3">
            <a:extLst>
              <a:ext uri="{FF2B5EF4-FFF2-40B4-BE49-F238E27FC236}">
                <a16:creationId xmlns:a16="http://schemas.microsoft.com/office/drawing/2014/main" id="{8225966F-0F62-44C3-B8F0-214A7E1A8A69}"/>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D177885-C0B0-4A8D-8C1D-B8102219C76D}" type="slidenum">
              <a:rPr lang="en-US" altLang="en-US"/>
              <a:pPr eaLnBrk="1" hangingPunct="1"/>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as7_spirom">
            <a:extLst>
              <a:ext uri="{FF2B5EF4-FFF2-40B4-BE49-F238E27FC236}">
                <a16:creationId xmlns:a16="http://schemas.microsoft.com/office/drawing/2014/main" id="{00F8130B-C9DD-412F-8CFE-28467806E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483"/>
          <a:stretch>
            <a:fillRect/>
          </a:stretch>
        </p:blipFill>
        <p:spPr bwMode="auto">
          <a:xfrm>
            <a:off x="0" y="17463"/>
            <a:ext cx="9296400"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84F6E7EA-8F1B-41E6-B263-13E6AA3A7DFC}"/>
              </a:ext>
            </a:extLst>
          </p:cNvPr>
          <p:cNvSpPr>
            <a:spLocks noGrp="1" noChangeArrowheads="1"/>
          </p:cNvSpPr>
          <p:nvPr>
            <p:ph type="title"/>
          </p:nvPr>
        </p:nvSpPr>
        <p:spPr>
          <a:xfrm>
            <a:off x="457200" y="0"/>
            <a:ext cx="8229600" cy="715963"/>
          </a:xfrm>
        </p:spPr>
        <p:txBody>
          <a:bodyPr/>
          <a:lstStyle/>
          <a:p>
            <a:pPr eaLnBrk="1" hangingPunct="1">
              <a:defRPr/>
            </a:pPr>
            <a:r>
              <a:rPr lang="en-US" sz="4000" dirty="0">
                <a:solidFill>
                  <a:schemeClr val="bg2"/>
                </a:solidFill>
              </a:rPr>
              <a:t>Lung Volumes</a:t>
            </a:r>
          </a:p>
        </p:txBody>
      </p:sp>
      <p:pic>
        <p:nvPicPr>
          <p:cNvPr id="62467" name="Picture 7" descr="LungVolu_0">
            <a:extLst>
              <a:ext uri="{FF2B5EF4-FFF2-40B4-BE49-F238E27FC236}">
                <a16:creationId xmlns:a16="http://schemas.microsoft.com/office/drawing/2014/main" id="{EFDAEE3F-BE2D-4DC7-A420-A0B3AE4DA5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500" y="838200"/>
            <a:ext cx="9080500" cy="5638800"/>
          </a:xfrm>
          <a:noFill/>
        </p:spPr>
      </p:pic>
      <p:sp>
        <p:nvSpPr>
          <p:cNvPr id="62468" name="Line 8">
            <a:extLst>
              <a:ext uri="{FF2B5EF4-FFF2-40B4-BE49-F238E27FC236}">
                <a16:creationId xmlns:a16="http://schemas.microsoft.com/office/drawing/2014/main" id="{40C2D4CE-3069-4D76-9F1D-6A286B5D6871}"/>
              </a:ext>
            </a:extLst>
          </p:cNvPr>
          <p:cNvSpPr>
            <a:spLocks noChangeShapeType="1"/>
          </p:cNvSpPr>
          <p:nvPr/>
        </p:nvSpPr>
        <p:spPr bwMode="auto">
          <a:xfrm flipV="1">
            <a:off x="0" y="1066800"/>
            <a:ext cx="914400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a:extLst>
              <a:ext uri="{FF2B5EF4-FFF2-40B4-BE49-F238E27FC236}">
                <a16:creationId xmlns:a16="http://schemas.microsoft.com/office/drawing/2014/main" id="{054E6373-ABA4-4C9D-9839-D116EBFF28EB}"/>
              </a:ext>
            </a:extLst>
          </p:cNvPr>
          <p:cNvSpPr>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3600" b="1">
                <a:solidFill>
                  <a:schemeClr val="bg2"/>
                </a:solidFill>
                <a:latin typeface="Verdana" panose="020B0604030504040204" pitchFamily="34" charset="0"/>
              </a:rPr>
              <a:t>Pulmonary</a:t>
            </a:r>
            <a:r>
              <a:rPr lang="en-US" altLang="en-US" sz="3000" b="1">
                <a:solidFill>
                  <a:schemeClr val="bg2"/>
                </a:solidFill>
                <a:latin typeface="Verdana" panose="020B0604030504040204" pitchFamily="34" charset="0"/>
              </a:rPr>
              <a:t> Function Tests-Spirometry</a:t>
            </a:r>
          </a:p>
        </p:txBody>
      </p:sp>
      <p:sp>
        <p:nvSpPr>
          <p:cNvPr id="63491" name="Rectangle 5">
            <a:extLst>
              <a:ext uri="{FF2B5EF4-FFF2-40B4-BE49-F238E27FC236}">
                <a16:creationId xmlns:a16="http://schemas.microsoft.com/office/drawing/2014/main" id="{717B5CDD-358D-4FDA-B49B-D801867CF859}"/>
              </a:ext>
            </a:extLst>
          </p:cNvPr>
          <p:cNvSpPr>
            <a:spLocks noChangeArrowheads="1"/>
          </p:cNvSpPr>
          <p:nvPr/>
        </p:nvSpPr>
        <p:spPr bwMode="auto">
          <a:xfrm>
            <a:off x="228600" y="1219200"/>
            <a:ext cx="8915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2425" indent="-352425" defTabSz="931863" eaLnBrk="0" hangingPunct="0">
              <a:defRPr>
                <a:solidFill>
                  <a:schemeClr val="tx1"/>
                </a:solidFill>
                <a:latin typeface="Arial" panose="020B0604020202020204" pitchFamily="34" charset="0"/>
                <a:ea typeface="MS PGothic" panose="020B0600070205080204" pitchFamily="34" charset="-128"/>
              </a:defRPr>
            </a:lvl1pPr>
            <a:lvl2pPr marL="758825" indent="-293688"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Tx/>
              <a:buChar char="•"/>
            </a:pPr>
            <a:r>
              <a:rPr lang="en-US" altLang="en-US" sz="4400" b="1">
                <a:solidFill>
                  <a:srgbClr val="FF3300"/>
                </a:solidFill>
                <a:latin typeface="Times New Roman" panose="02020603050405020304" pitchFamily="18" charset="0"/>
              </a:rPr>
              <a:t>FEV1</a:t>
            </a:r>
          </a:p>
          <a:p>
            <a:pPr lvl="1">
              <a:spcBef>
                <a:spcPct val="20000"/>
              </a:spcBef>
              <a:buFontTx/>
              <a:buChar char="–"/>
            </a:pPr>
            <a:r>
              <a:rPr lang="en-US" altLang="en-US" sz="4200">
                <a:solidFill>
                  <a:schemeClr val="bg1"/>
                </a:solidFill>
                <a:latin typeface="Times New Roman" panose="02020603050405020304" pitchFamily="18" charset="0"/>
              </a:rPr>
              <a:t>is that volume of air exhaled in 1 second</a:t>
            </a:r>
          </a:p>
          <a:p>
            <a:pPr>
              <a:spcBef>
                <a:spcPct val="20000"/>
              </a:spcBef>
              <a:buFontTx/>
              <a:buChar char="•"/>
            </a:pPr>
            <a:r>
              <a:rPr lang="en-US" altLang="en-US" sz="4400" b="1">
                <a:solidFill>
                  <a:srgbClr val="FF3300"/>
                </a:solidFill>
                <a:latin typeface="Times New Roman" panose="02020603050405020304" pitchFamily="18" charset="0"/>
              </a:rPr>
              <a:t>FVC</a:t>
            </a:r>
          </a:p>
          <a:p>
            <a:pPr lvl="1">
              <a:spcBef>
                <a:spcPct val="20000"/>
              </a:spcBef>
              <a:buFontTx/>
              <a:buChar char="–"/>
            </a:pPr>
            <a:r>
              <a:rPr lang="en-US" altLang="en-US" sz="4200">
                <a:solidFill>
                  <a:schemeClr val="bg1"/>
                </a:solidFill>
                <a:latin typeface="Times New Roman" panose="02020603050405020304" pitchFamily="18" charset="0"/>
              </a:rPr>
              <a:t>Forced vital capacity - volume of air exhaled with maximal forced effort</a:t>
            </a:r>
            <a:endParaRPr lang="en-US" altLang="en-US" sz="4200">
              <a:solidFill>
                <a:schemeClr val="bg1"/>
              </a:solidFill>
              <a:latin typeface="Verdana" panose="020B0604030504040204" pitchFamily="34" charset="0"/>
            </a:endParaRPr>
          </a:p>
          <a:p>
            <a:pPr lvl="1">
              <a:spcBef>
                <a:spcPct val="20000"/>
              </a:spcBef>
              <a:buFontTx/>
              <a:buChar char="–"/>
            </a:pPr>
            <a:endParaRPr lang="en-US" altLang="en-US" sz="3400">
              <a:solidFill>
                <a:schemeClr val="bg1"/>
              </a:solidFill>
              <a:latin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1C866B72-EEEB-4742-97D0-CD72D9010881}"/>
              </a:ext>
            </a:extLst>
          </p:cNvPr>
          <p:cNvSpPr>
            <a:spLocks noChangeArrowheads="1"/>
          </p:cNvSpPr>
          <p:nvPr/>
        </p:nvSpPr>
        <p:spPr bwMode="auto">
          <a:xfrm>
            <a:off x="838200" y="14478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4000" b="1">
                <a:solidFill>
                  <a:srgbClr val="CCFF99"/>
                </a:solidFill>
                <a:latin typeface="Times New Roman" panose="02020603050405020304" pitchFamily="18" charset="0"/>
                <a:cs typeface="Times New Roman" panose="02020603050405020304" pitchFamily="18" charset="0"/>
              </a:rPr>
              <a:t>Chief complaints</a:t>
            </a:r>
          </a:p>
          <a:p>
            <a:pPr eaLnBrk="1" hangingPunct="1"/>
            <a:endParaRPr lang="en-US" altLang="en-US" sz="3200" b="1">
              <a:solidFill>
                <a:srgbClr val="FFFF00"/>
              </a:solidFill>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Char char="§"/>
            </a:pPr>
            <a:r>
              <a:rPr lang="en-US" altLang="en-US" sz="3200">
                <a:solidFill>
                  <a:srgbClr val="FFFF00"/>
                </a:solidFill>
                <a:latin typeface="Times New Roman" panose="02020603050405020304" pitchFamily="18" charset="0"/>
                <a:cs typeface="Times New Roman" panose="02020603050405020304" pitchFamily="18" charset="0"/>
              </a:rPr>
              <a:t> Difficulty in breathing for … years</a:t>
            </a:r>
          </a:p>
          <a:p>
            <a:pPr eaLnBrk="1" hangingPunct="1">
              <a:lnSpc>
                <a:spcPct val="150000"/>
              </a:lnSpc>
              <a:buFont typeface="Wingdings" panose="05000000000000000000" pitchFamily="2" charset="2"/>
              <a:buChar char="§"/>
            </a:pPr>
            <a:r>
              <a:rPr lang="en-US" altLang="en-US" sz="3200">
                <a:solidFill>
                  <a:srgbClr val="FFFF00"/>
                </a:solidFill>
                <a:latin typeface="Times New Roman" panose="02020603050405020304" pitchFamily="18" charset="0"/>
                <a:cs typeface="Times New Roman" panose="02020603050405020304" pitchFamily="18" charset="0"/>
              </a:rPr>
              <a:t>Cough for … months</a:t>
            </a:r>
          </a:p>
          <a:p>
            <a:pPr eaLnBrk="1" hangingPunct="1">
              <a:lnSpc>
                <a:spcPct val="150000"/>
              </a:lnSpc>
              <a:buFont typeface="Wingdings" panose="05000000000000000000" pitchFamily="2" charset="2"/>
              <a:buChar char="§"/>
            </a:pPr>
            <a:r>
              <a:rPr lang="en-US" altLang="en-US" sz="3200">
                <a:solidFill>
                  <a:srgbClr val="FFFF00"/>
                </a:solidFill>
                <a:latin typeface="Times New Roman" panose="02020603050405020304" pitchFamily="18" charset="0"/>
                <a:cs typeface="Times New Roman" panose="02020603050405020304" pitchFamily="18" charset="0"/>
              </a:rPr>
              <a:t>Wheeze and tightness in the chest … months.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a:extLst>
              <a:ext uri="{FF2B5EF4-FFF2-40B4-BE49-F238E27FC236}">
                <a16:creationId xmlns:a16="http://schemas.microsoft.com/office/drawing/2014/main" id="{06D0F3B6-DD40-4662-8E55-6DCE13606C36}"/>
              </a:ext>
            </a:extLst>
          </p:cNvPr>
          <p:cNvSpPr>
            <a:spLocks noChangeArrowheads="1"/>
          </p:cNvSpPr>
          <p:nvPr/>
        </p:nvSpPr>
        <p:spPr bwMode="auto">
          <a:xfrm>
            <a:off x="0" y="3048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2425" indent="-352425" defTabSz="931863" eaLnBrk="0" hangingPunct="0">
              <a:defRPr>
                <a:solidFill>
                  <a:schemeClr val="tx1"/>
                </a:solidFill>
                <a:latin typeface="Arial" panose="020B0604020202020204" pitchFamily="34" charset="0"/>
                <a:ea typeface="MS PGothic" panose="020B0600070205080204" pitchFamily="34" charset="-128"/>
              </a:defRPr>
            </a:lvl1pPr>
            <a:lvl2pPr marL="758825" indent="-293688"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spcBef>
                <a:spcPct val="20000"/>
              </a:spcBef>
              <a:buFontTx/>
              <a:buChar char="•"/>
            </a:pPr>
            <a:r>
              <a:rPr lang="en-US" altLang="en-US" sz="4800" b="1">
                <a:solidFill>
                  <a:srgbClr val="FF3300"/>
                </a:solidFill>
                <a:latin typeface="Times New Roman" panose="02020603050405020304" pitchFamily="18" charset="0"/>
              </a:rPr>
              <a:t>FEV1:FVC  ratio</a:t>
            </a:r>
          </a:p>
          <a:p>
            <a:pPr>
              <a:spcBef>
                <a:spcPct val="20000"/>
              </a:spcBef>
            </a:pPr>
            <a:endParaRPr lang="en-US" altLang="en-US" sz="3600" b="1">
              <a:solidFill>
                <a:srgbClr val="FF3300"/>
              </a:solidFill>
              <a:latin typeface="Times New Roman" panose="02020603050405020304" pitchFamily="18" charset="0"/>
            </a:endParaRPr>
          </a:p>
          <a:p>
            <a:pPr lvl="1">
              <a:spcBef>
                <a:spcPct val="20000"/>
              </a:spcBef>
              <a:buFontTx/>
              <a:buChar char="–"/>
            </a:pPr>
            <a:r>
              <a:rPr lang="en-US" altLang="en-US" sz="4200">
                <a:solidFill>
                  <a:schemeClr val="bg1"/>
                </a:solidFill>
                <a:latin typeface="Times New Roman" panose="02020603050405020304" pitchFamily="18" charset="0"/>
              </a:rPr>
              <a:t>Most reproducible of the PFTs</a:t>
            </a:r>
          </a:p>
          <a:p>
            <a:pPr lvl="1">
              <a:spcBef>
                <a:spcPct val="20000"/>
              </a:spcBef>
            </a:pPr>
            <a:endParaRPr lang="en-US" altLang="en-US" sz="4200">
              <a:solidFill>
                <a:schemeClr val="bg1"/>
              </a:solidFill>
              <a:latin typeface="Times New Roman" panose="02020603050405020304" pitchFamily="18" charset="0"/>
            </a:endParaRPr>
          </a:p>
          <a:p>
            <a:pPr lvl="1">
              <a:spcBef>
                <a:spcPct val="20000"/>
              </a:spcBef>
              <a:buFontTx/>
              <a:buChar char="–"/>
            </a:pPr>
            <a:r>
              <a:rPr lang="en-US" altLang="en-US" sz="4200">
                <a:solidFill>
                  <a:srgbClr val="FFFF00"/>
                </a:solidFill>
                <a:latin typeface="Times New Roman" panose="02020603050405020304" pitchFamily="18" charset="0"/>
              </a:rPr>
              <a:t>Healthy individuals can exhale 75-80% of VC in 1 second and almost all in 3 seconds</a:t>
            </a:r>
          </a:p>
          <a:p>
            <a:pPr lvl="1">
              <a:spcBef>
                <a:spcPct val="20000"/>
              </a:spcBef>
              <a:buFontTx/>
              <a:buChar char="–"/>
            </a:pPr>
            <a:r>
              <a:rPr lang="en-US" altLang="en-US" sz="4400" b="1">
                <a:solidFill>
                  <a:srgbClr val="FF66FF"/>
                </a:solidFill>
                <a:latin typeface="Times New Roman" panose="02020603050405020304" pitchFamily="18" charset="0"/>
              </a:rPr>
              <a:t>Normal ratio is 70%</a:t>
            </a:r>
            <a:endParaRPr lang="en-US" altLang="en-US" sz="4000" b="1">
              <a:solidFill>
                <a:srgbClr val="FF66FF"/>
              </a:solidFill>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Printout_spirometry">
            <a:extLst>
              <a:ext uri="{FF2B5EF4-FFF2-40B4-BE49-F238E27FC236}">
                <a16:creationId xmlns:a16="http://schemas.microsoft.com/office/drawing/2014/main" id="{B438A0D5-23AB-422F-9D46-5FA657C57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8" t="4597" b="11494"/>
          <a:stretch>
            <a:fillRect/>
          </a:stretch>
        </p:blipFill>
        <p:spPr bwMode="auto">
          <a:xfrm>
            <a:off x="0" y="112713"/>
            <a:ext cx="9144000" cy="674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2715_1">
            <a:extLst>
              <a:ext uri="{FF2B5EF4-FFF2-40B4-BE49-F238E27FC236}">
                <a16:creationId xmlns:a16="http://schemas.microsoft.com/office/drawing/2014/main" id="{C3469399-02BF-46E6-84F8-ED76F2EC1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a:extLst>
              <a:ext uri="{FF2B5EF4-FFF2-40B4-BE49-F238E27FC236}">
                <a16:creationId xmlns:a16="http://schemas.microsoft.com/office/drawing/2014/main" id="{C184AD9F-D681-4ECA-AD5B-A8CB9D808B11}"/>
              </a:ext>
            </a:extLst>
          </p:cNvPr>
          <p:cNvSpPr>
            <a:spLocks noChangeArrowheads="1"/>
          </p:cNvSpPr>
          <p:nvPr/>
        </p:nvSpPr>
        <p:spPr bwMode="auto">
          <a:xfrm>
            <a:off x="457200" y="228600"/>
            <a:ext cx="772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3000" b="1">
                <a:solidFill>
                  <a:srgbClr val="FFFF66"/>
                </a:solidFill>
                <a:latin typeface="Verdana" panose="020B0604030504040204" pitchFamily="34" charset="0"/>
              </a:rPr>
              <a:t>Peak Expiratory Flow (PEF)</a:t>
            </a:r>
          </a:p>
        </p:txBody>
      </p:sp>
      <p:sp>
        <p:nvSpPr>
          <p:cNvPr id="67587" name="Rectangle 5">
            <a:extLst>
              <a:ext uri="{FF2B5EF4-FFF2-40B4-BE49-F238E27FC236}">
                <a16:creationId xmlns:a16="http://schemas.microsoft.com/office/drawing/2014/main" id="{9DF919EC-549C-4018-AD12-3AAC1D8BAC3D}"/>
              </a:ext>
            </a:extLst>
          </p:cNvPr>
          <p:cNvSpPr>
            <a:spLocks noChangeArrowheads="1"/>
          </p:cNvSpPr>
          <p:nvPr/>
        </p:nvSpPr>
        <p:spPr bwMode="auto">
          <a:xfrm>
            <a:off x="0" y="1143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2425" indent="-352425" defTabSz="931863" eaLnBrk="0" hangingPunct="0">
              <a:defRPr>
                <a:solidFill>
                  <a:schemeClr val="tx1"/>
                </a:solidFill>
                <a:latin typeface="Arial" panose="020B0604020202020204" pitchFamily="34" charset="0"/>
                <a:ea typeface="MS PGothic" panose="020B0600070205080204" pitchFamily="34" charset="-128"/>
              </a:defRPr>
            </a:lvl1pPr>
            <a:lvl2pPr marL="758825" indent="-293688"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Tx/>
              <a:buChar char="•"/>
            </a:pPr>
            <a:r>
              <a:rPr lang="en-US" altLang="en-US" sz="3200">
                <a:solidFill>
                  <a:schemeClr val="bg1"/>
                </a:solidFill>
                <a:latin typeface="Times New Roman" panose="02020603050405020304" pitchFamily="18" charset="0"/>
              </a:rPr>
              <a:t>Maximal rate of flow that can be produced during forced expiration</a:t>
            </a:r>
          </a:p>
          <a:p>
            <a:pPr>
              <a:spcBef>
                <a:spcPct val="20000"/>
              </a:spcBef>
            </a:pPr>
            <a:endParaRPr lang="en-US" altLang="en-US" sz="3200">
              <a:solidFill>
                <a:schemeClr val="bg1"/>
              </a:solidFill>
              <a:latin typeface="Times New Roman" panose="02020603050405020304" pitchFamily="18" charset="0"/>
            </a:endParaRPr>
          </a:p>
          <a:p>
            <a:pPr>
              <a:spcBef>
                <a:spcPct val="20000"/>
              </a:spcBef>
              <a:buFontTx/>
              <a:buChar char="•"/>
            </a:pPr>
            <a:r>
              <a:rPr lang="en-US" altLang="en-US" sz="3200">
                <a:solidFill>
                  <a:schemeClr val="bg1"/>
                </a:solidFill>
                <a:latin typeface="Times New Roman" panose="02020603050405020304" pitchFamily="18" charset="0"/>
              </a:rPr>
              <a:t>Useful in ED, at home, at clinic</a:t>
            </a:r>
          </a:p>
          <a:p>
            <a:pPr>
              <a:spcBef>
                <a:spcPct val="20000"/>
              </a:spcBef>
            </a:pPr>
            <a:endParaRPr lang="en-US" altLang="en-US" sz="3200">
              <a:solidFill>
                <a:schemeClr val="bg1"/>
              </a:solidFill>
              <a:latin typeface="Times New Roman" panose="02020603050405020304" pitchFamily="18" charset="0"/>
            </a:endParaRPr>
          </a:p>
          <a:p>
            <a:pPr>
              <a:spcBef>
                <a:spcPct val="20000"/>
              </a:spcBef>
              <a:buFontTx/>
              <a:buChar char="•"/>
            </a:pPr>
            <a:r>
              <a:rPr lang="en-US" altLang="en-US" sz="3200">
                <a:solidFill>
                  <a:schemeClr val="bg1"/>
                </a:solidFill>
                <a:latin typeface="Times New Roman" panose="02020603050405020304" pitchFamily="18" charset="0"/>
              </a:rPr>
              <a:t>Changes in PF usually correlate with change in FEV1</a:t>
            </a:r>
          </a:p>
          <a:p>
            <a:pPr lvl="1">
              <a:spcBef>
                <a:spcPct val="20000"/>
              </a:spcBef>
              <a:buFontTx/>
              <a:buChar char="–"/>
            </a:pPr>
            <a:r>
              <a:rPr lang="en-US" altLang="en-US" sz="3000">
                <a:solidFill>
                  <a:schemeClr val="bg1"/>
                </a:solidFill>
                <a:latin typeface="Times New Roman" panose="02020603050405020304" pitchFamily="18" charset="0"/>
              </a:rPr>
              <a:t>However, PEF is less reproducible than FEV1</a:t>
            </a:r>
          </a:p>
          <a:p>
            <a:pPr>
              <a:spcBef>
                <a:spcPct val="20000"/>
              </a:spcBef>
              <a:buFontTx/>
              <a:buChar char="•"/>
            </a:pPr>
            <a:r>
              <a:rPr lang="en-US" altLang="en-US" sz="3600" b="1">
                <a:solidFill>
                  <a:srgbClr val="FF66FF"/>
                </a:solidFill>
                <a:latin typeface="Times New Roman" panose="02020603050405020304" pitchFamily="18" charset="0"/>
              </a:rPr>
              <a:t>Healthy young adult has PEF - 60L/min</a:t>
            </a:r>
            <a:endParaRPr lang="en-US" altLang="en-US" sz="3600" b="1">
              <a:solidFill>
                <a:srgbClr val="FF66FF"/>
              </a:solidFill>
              <a:latin typeface="Verdan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5BC89896-9C47-4325-AA14-3E9DC48FE8CD}"/>
              </a:ext>
            </a:extLst>
          </p:cNvPr>
          <p:cNvSpPr>
            <a:spLocks noGrp="1" noChangeArrowheads="1"/>
          </p:cNvSpPr>
          <p:nvPr>
            <p:ph type="title" idx="4294967295"/>
          </p:nvPr>
        </p:nvSpPr>
        <p:spPr>
          <a:xfrm>
            <a:off x="990600" y="0"/>
            <a:ext cx="8153400" cy="738188"/>
          </a:xfrm>
        </p:spPr>
        <p:txBody>
          <a:bodyPr anchor="ctr"/>
          <a:lstStyle/>
          <a:p>
            <a:pPr eaLnBrk="1" hangingPunct="1">
              <a:defRPr/>
            </a:pPr>
            <a:r>
              <a:rPr lang="en-US" sz="2900">
                <a:solidFill>
                  <a:srgbClr val="FFFF00"/>
                </a:solidFill>
                <a:latin typeface="Arial" charset="0"/>
                <a:ea typeface="+mj-ea"/>
              </a:rPr>
              <a:t>Peak Expiratory Flow (PEF) Meters</a:t>
            </a:r>
          </a:p>
        </p:txBody>
      </p:sp>
      <p:sp>
        <p:nvSpPr>
          <p:cNvPr id="1028" name="Rectangle 3">
            <a:extLst>
              <a:ext uri="{FF2B5EF4-FFF2-40B4-BE49-F238E27FC236}">
                <a16:creationId xmlns:a16="http://schemas.microsoft.com/office/drawing/2014/main" id="{40FD2846-AA35-47C7-AEA8-04B74A4D99B5}"/>
              </a:ext>
            </a:extLst>
          </p:cNvPr>
          <p:cNvSpPr>
            <a:spLocks noGrp="1" noChangeArrowheads="1"/>
          </p:cNvSpPr>
          <p:nvPr>
            <p:ph type="body" sz="half" idx="4294967295"/>
          </p:nvPr>
        </p:nvSpPr>
        <p:spPr>
          <a:xfrm>
            <a:off x="152400" y="3429000"/>
            <a:ext cx="8991600" cy="2895600"/>
          </a:xfrm>
        </p:spPr>
        <p:txBody>
          <a:bodyPr/>
          <a:lstStyle/>
          <a:p>
            <a:pPr eaLnBrk="1" hangingPunct="1">
              <a:lnSpc>
                <a:spcPct val="80000"/>
              </a:lnSpc>
              <a:buClr>
                <a:srgbClr val="99FF99"/>
              </a:buClr>
            </a:pPr>
            <a:r>
              <a:rPr lang="en-US" altLang="en-US" b="1">
                <a:latin typeface="Arial" panose="020B0604020202020204" pitchFamily="34" charset="0"/>
              </a:rPr>
              <a:t>Allows patient to assess status of his/her asthma </a:t>
            </a:r>
          </a:p>
          <a:p>
            <a:pPr eaLnBrk="1" hangingPunct="1">
              <a:lnSpc>
                <a:spcPct val="80000"/>
              </a:lnSpc>
              <a:buClr>
                <a:srgbClr val="99FF99"/>
              </a:buClr>
            </a:pPr>
            <a:endParaRPr lang="en-US" altLang="en-US" b="1">
              <a:latin typeface="Arial" panose="020B0604020202020204" pitchFamily="34" charset="0"/>
            </a:endParaRPr>
          </a:p>
          <a:p>
            <a:pPr eaLnBrk="1" hangingPunct="1">
              <a:lnSpc>
                <a:spcPct val="80000"/>
              </a:lnSpc>
              <a:buClr>
                <a:srgbClr val="99FF99"/>
              </a:buClr>
            </a:pPr>
            <a:r>
              <a:rPr lang="en-US" altLang="en-US" b="1">
                <a:latin typeface="Arial" panose="020B0604020202020204" pitchFamily="34" charset="0"/>
              </a:rPr>
              <a:t>Persons who use peak flow meters should do so frequently</a:t>
            </a:r>
          </a:p>
          <a:p>
            <a:pPr eaLnBrk="1" hangingPunct="1">
              <a:lnSpc>
                <a:spcPct val="80000"/>
              </a:lnSpc>
              <a:buClr>
                <a:srgbClr val="99FF99"/>
              </a:buClr>
            </a:pPr>
            <a:endParaRPr lang="en-US" altLang="en-US" b="1">
              <a:latin typeface="Arial" panose="020B0604020202020204" pitchFamily="34" charset="0"/>
            </a:endParaRPr>
          </a:p>
          <a:p>
            <a:pPr eaLnBrk="1" hangingPunct="1">
              <a:lnSpc>
                <a:spcPct val="80000"/>
              </a:lnSpc>
              <a:buClr>
                <a:srgbClr val="99FF99"/>
              </a:buClr>
            </a:pPr>
            <a:r>
              <a:rPr lang="en-US" altLang="en-US" b="1">
                <a:latin typeface="Arial" panose="020B0604020202020204" pitchFamily="34" charset="0"/>
              </a:rPr>
              <a:t>Many physicians require for all severe patients</a:t>
            </a:r>
          </a:p>
          <a:p>
            <a:pPr eaLnBrk="1" hangingPunct="1">
              <a:lnSpc>
                <a:spcPct val="80000"/>
              </a:lnSpc>
              <a:buClr>
                <a:srgbClr val="99FF99"/>
              </a:buClr>
            </a:pPr>
            <a:endParaRPr lang="en-US" altLang="en-US" b="1">
              <a:latin typeface="Arial" panose="020B0604020202020204" pitchFamily="34" charset="0"/>
            </a:endParaRPr>
          </a:p>
        </p:txBody>
      </p:sp>
      <p:graphicFrame>
        <p:nvGraphicFramePr>
          <p:cNvPr id="1026" name="Object 4" descr="boy using PEF meter">
            <a:extLst>
              <a:ext uri="{FF2B5EF4-FFF2-40B4-BE49-F238E27FC236}">
                <a16:creationId xmlns:a16="http://schemas.microsoft.com/office/drawing/2014/main" id="{D22E41A4-C738-4966-97C9-E8F0DDC50D21}"/>
              </a:ext>
            </a:extLst>
          </p:cNvPr>
          <p:cNvGraphicFramePr>
            <a:graphicFrameLocks noGrp="1" noChangeAspect="1"/>
          </p:cNvGraphicFramePr>
          <p:nvPr>
            <p:ph sz="half" idx="4294967295"/>
          </p:nvPr>
        </p:nvGraphicFramePr>
        <p:xfrm>
          <a:off x="4800600" y="685800"/>
          <a:ext cx="4343400" cy="2497138"/>
        </p:xfrm>
        <a:graphic>
          <a:graphicData uri="http://schemas.openxmlformats.org/presentationml/2006/ole">
            <mc:AlternateContent xmlns:mc="http://schemas.openxmlformats.org/markup-compatibility/2006">
              <mc:Choice xmlns:v="urn:schemas-microsoft-com:vml" Requires="v">
                <p:oleObj spid="_x0000_s1025" name="Image" r:id="rId4" imgW="0" imgH="0" progId="Photoshop.Image.6">
                  <p:embed/>
                </p:oleObj>
              </mc:Choice>
              <mc:Fallback>
                <p:oleObj name="Image" r:id="rId4" imgW="0" imgH="0" progId="Photoshop.Image.6">
                  <p:embed/>
                  <p:pic>
                    <p:nvPicPr>
                      <p:cNvPr id="1026" name="Object 4" descr="boy using PEF meter">
                        <a:extLst>
                          <a:ext uri="{FF2B5EF4-FFF2-40B4-BE49-F238E27FC236}">
                            <a16:creationId xmlns:a16="http://schemas.microsoft.com/office/drawing/2014/main" id="{D22E41A4-C738-4966-97C9-E8F0DDC50D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0294" r="52" b="1784"/>
                      <a:stretch>
                        <a:fillRect/>
                      </a:stretch>
                    </p:blipFill>
                    <p:spPr bwMode="auto">
                      <a:xfrm>
                        <a:off x="4800600" y="685800"/>
                        <a:ext cx="4343400" cy="2497138"/>
                      </a:xfrm>
                      <a:prstGeom prst="rect">
                        <a:avLst/>
                      </a:prstGeom>
                      <a:noFill/>
                      <a:ln w="57150" cmpd="sng">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A9B2A1B3-99EA-4250-912F-D8684DB7F37F}"/>
              </a:ext>
            </a:extLst>
          </p:cNvPr>
          <p:cNvSpPr>
            <a:spLocks noChangeArrowheads="1"/>
          </p:cNvSpPr>
          <p:nvPr/>
        </p:nvSpPr>
        <p:spPr bwMode="auto">
          <a:xfrm>
            <a:off x="533400" y="304800"/>
            <a:ext cx="772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3200" b="1">
                <a:solidFill>
                  <a:srgbClr val="FFFF66"/>
                </a:solidFill>
                <a:latin typeface="Verdana" panose="020B0604030504040204" pitchFamily="34" charset="0"/>
              </a:rPr>
              <a:t>Reversible Airway Obstruction</a:t>
            </a:r>
          </a:p>
        </p:txBody>
      </p:sp>
      <p:sp>
        <p:nvSpPr>
          <p:cNvPr id="59395" name="Rectangle 5">
            <a:extLst>
              <a:ext uri="{FF2B5EF4-FFF2-40B4-BE49-F238E27FC236}">
                <a16:creationId xmlns:a16="http://schemas.microsoft.com/office/drawing/2014/main" id="{69F30025-F3D8-4D0B-B69B-13DD5FAEC65E}"/>
              </a:ext>
            </a:extLst>
          </p:cNvPr>
          <p:cNvSpPr>
            <a:spLocks noChangeArrowheads="1"/>
          </p:cNvSpPr>
          <p:nvPr/>
        </p:nvSpPr>
        <p:spPr bwMode="auto">
          <a:xfrm>
            <a:off x="0" y="1219200"/>
            <a:ext cx="9144000" cy="5068888"/>
          </a:xfrm>
          <a:prstGeom prst="rect">
            <a:avLst/>
          </a:prstGeom>
          <a:solidFill>
            <a:schemeClr val="accent6">
              <a:lumMod val="75000"/>
            </a:schemeClr>
          </a:solidFill>
          <a:ln w="9525">
            <a:noFill/>
            <a:miter lim="800000"/>
            <a:headEnd/>
            <a:tailEnd/>
          </a:ln>
        </p:spPr>
        <p:txBody>
          <a:bodyPr/>
          <a:lstStyle/>
          <a:p>
            <a:pPr marL="352425" indent="-352425" defTabSz="931863" eaLnBrk="0" hangingPunct="0">
              <a:spcBef>
                <a:spcPct val="20000"/>
              </a:spcBef>
              <a:buFontTx/>
              <a:buChar char="•"/>
              <a:defRPr/>
            </a:pPr>
            <a:r>
              <a:rPr lang="en-US" sz="4000" dirty="0">
                <a:solidFill>
                  <a:schemeClr val="bg1"/>
                </a:solidFill>
                <a:latin typeface="Times New Roman" pitchFamily="18" charset="0"/>
              </a:rPr>
              <a:t>FEV1 is gold standard for determining reversibility of airway disease and bronchodilator efficacy</a:t>
            </a:r>
          </a:p>
          <a:p>
            <a:pPr marL="352425" indent="-352425" algn="just" defTabSz="931863" eaLnBrk="0" hangingPunct="0">
              <a:spcBef>
                <a:spcPct val="20000"/>
              </a:spcBef>
              <a:buFontTx/>
              <a:buChar char="•"/>
              <a:defRPr/>
            </a:pPr>
            <a:r>
              <a:rPr lang="en-US" sz="4400" b="1" dirty="0">
                <a:solidFill>
                  <a:srgbClr val="FF3300"/>
                </a:solidFill>
                <a:latin typeface="Times New Roman" pitchFamily="18" charset="0"/>
              </a:rPr>
              <a:t>Significant Clinical Reversibility More than or equal to12% improvement in FEV1 after inhaled bronchodilator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4" name="Rectangle 6">
            <a:extLst>
              <a:ext uri="{FF2B5EF4-FFF2-40B4-BE49-F238E27FC236}">
                <a16:creationId xmlns:a16="http://schemas.microsoft.com/office/drawing/2014/main" id="{B2E02CFA-5F9F-4B41-9A3E-B54C06CA8F60}"/>
              </a:ext>
            </a:extLst>
          </p:cNvPr>
          <p:cNvSpPr>
            <a:spLocks noGrp="1" noChangeArrowheads="1"/>
          </p:cNvSpPr>
          <p:nvPr>
            <p:ph type="title"/>
          </p:nvPr>
        </p:nvSpPr>
        <p:spPr>
          <a:xfrm>
            <a:off x="-3175" y="0"/>
            <a:ext cx="9147175" cy="1058863"/>
          </a:xfrm>
        </p:spPr>
        <p:txBody>
          <a:bodyPr/>
          <a:lstStyle/>
          <a:p>
            <a:pPr>
              <a:defRPr/>
            </a:pPr>
            <a:r>
              <a:rPr lang="en-US" sz="5000" dirty="0">
                <a:solidFill>
                  <a:srgbClr val="FF3300"/>
                </a:solidFill>
                <a:ea typeface="+mj-ea"/>
              </a:rPr>
              <a:t>CXR</a:t>
            </a:r>
          </a:p>
        </p:txBody>
      </p:sp>
      <p:sp>
        <p:nvSpPr>
          <p:cNvPr id="69635" name="Rectangle 3">
            <a:extLst>
              <a:ext uri="{FF2B5EF4-FFF2-40B4-BE49-F238E27FC236}">
                <a16:creationId xmlns:a16="http://schemas.microsoft.com/office/drawing/2014/main" id="{A12547E5-521D-471D-96CB-638A0073E513}"/>
              </a:ext>
            </a:extLst>
          </p:cNvPr>
          <p:cNvSpPr>
            <a:spLocks noGrp="1" noChangeArrowheads="1"/>
          </p:cNvSpPr>
          <p:nvPr>
            <p:ph type="body" sz="half" idx="4294967295"/>
          </p:nvPr>
        </p:nvSpPr>
        <p:spPr>
          <a:xfrm>
            <a:off x="0" y="1143000"/>
            <a:ext cx="4267200" cy="6019800"/>
          </a:xfrm>
        </p:spPr>
        <p:txBody>
          <a:bodyPr/>
          <a:lstStyle/>
          <a:p>
            <a:pPr marL="457200" indent="-457200"/>
            <a:r>
              <a:rPr lang="en-US" altLang="en-US" sz="2400"/>
              <a:t>Most patients with asthma have </a:t>
            </a:r>
            <a:r>
              <a:rPr lang="en-US" altLang="en-US" sz="2400" b="1">
                <a:solidFill>
                  <a:srgbClr val="99CC00"/>
                </a:solidFill>
              </a:rPr>
              <a:t>normal x-rays.</a:t>
            </a:r>
          </a:p>
          <a:p>
            <a:pPr marL="457200" indent="-457200"/>
            <a:r>
              <a:rPr lang="en-US" altLang="en-US" sz="2400"/>
              <a:t>Signs of </a:t>
            </a:r>
            <a:r>
              <a:rPr lang="en-US" altLang="en-US" sz="2400" b="1">
                <a:solidFill>
                  <a:srgbClr val="99CC00"/>
                </a:solidFill>
              </a:rPr>
              <a:t>acute severe asthma:</a:t>
            </a:r>
          </a:p>
          <a:p>
            <a:pPr marL="457200" indent="-457200">
              <a:buFontTx/>
              <a:buAutoNum type="arabicPeriod"/>
            </a:pPr>
            <a:r>
              <a:rPr lang="en-US" altLang="en-US" sz="2400"/>
              <a:t>Hyperinflation(Diaphragm is down to the 8</a:t>
            </a:r>
            <a:r>
              <a:rPr lang="en-US" altLang="en-US" sz="2400" baseline="30000"/>
              <a:t>th</a:t>
            </a:r>
            <a:r>
              <a:rPr lang="en-US" altLang="en-US" sz="2400"/>
              <a:t> rib anteriorly,MCL-ribbon-shaped heart…)</a:t>
            </a:r>
          </a:p>
          <a:p>
            <a:pPr marL="457200" indent="-457200">
              <a:buFontTx/>
              <a:buAutoNum type="arabicPeriod"/>
            </a:pPr>
            <a:r>
              <a:rPr lang="en-US" altLang="en-US" sz="2400" b="1" u="sng">
                <a:solidFill>
                  <a:srgbClr val="99CC00"/>
                </a:solidFill>
              </a:rPr>
              <a:t>Complications</a:t>
            </a:r>
            <a:r>
              <a:rPr lang="en-US" altLang="en-US" sz="2400"/>
              <a:t>:</a:t>
            </a:r>
          </a:p>
          <a:p>
            <a:pPr marL="457200" indent="-457200"/>
            <a:r>
              <a:rPr lang="en-US" altLang="en-US" sz="2400"/>
              <a:t>Pneumonia</a:t>
            </a:r>
          </a:p>
          <a:p>
            <a:pPr marL="457200" indent="-457200"/>
            <a:r>
              <a:rPr lang="en-US" altLang="en-US" sz="2400"/>
              <a:t>Pneumothorax</a:t>
            </a:r>
          </a:p>
          <a:p>
            <a:pPr marL="457200" indent="-457200">
              <a:buFontTx/>
              <a:buAutoNum type="arabicPeriod"/>
            </a:pPr>
            <a:endParaRPr lang="en-US" altLang="en-US" sz="2400"/>
          </a:p>
        </p:txBody>
      </p:sp>
      <p:pic>
        <p:nvPicPr>
          <p:cNvPr id="69636" name="Picture 5" descr="Figure 3-16A">
            <a:extLst>
              <a:ext uri="{FF2B5EF4-FFF2-40B4-BE49-F238E27FC236}">
                <a16:creationId xmlns:a16="http://schemas.microsoft.com/office/drawing/2014/main" id="{B311E797-253F-44C5-BE2B-CC3A1B4525B7}"/>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10088" y="1066800"/>
            <a:ext cx="4633912" cy="4983163"/>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a:extLst>
              <a:ext uri="{FF2B5EF4-FFF2-40B4-BE49-F238E27FC236}">
                <a16:creationId xmlns:a16="http://schemas.microsoft.com/office/drawing/2014/main" id="{9292B6D3-1937-4B5B-8BF3-0EF882A243E7}"/>
              </a:ext>
            </a:extLst>
          </p:cNvPr>
          <p:cNvSpPr>
            <a:spLocks noChangeArrowheads="1"/>
          </p:cNvSpPr>
          <p:nvPr/>
        </p:nvSpPr>
        <p:spPr bwMode="auto">
          <a:xfrm>
            <a:off x="533400" y="228600"/>
            <a:ext cx="764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3000" b="1">
                <a:solidFill>
                  <a:srgbClr val="FFFF66"/>
                </a:solidFill>
                <a:latin typeface="Verdana" panose="020B0604030504040204" pitchFamily="34" charset="0"/>
              </a:rPr>
              <a:t>Blood Gas Measurments</a:t>
            </a:r>
          </a:p>
        </p:txBody>
      </p:sp>
      <p:sp>
        <p:nvSpPr>
          <p:cNvPr id="70659" name="Rectangle 5">
            <a:extLst>
              <a:ext uri="{FF2B5EF4-FFF2-40B4-BE49-F238E27FC236}">
                <a16:creationId xmlns:a16="http://schemas.microsoft.com/office/drawing/2014/main" id="{75A6480B-1FBB-4A64-A1B5-085B745BED93}"/>
              </a:ext>
            </a:extLst>
          </p:cNvPr>
          <p:cNvSpPr>
            <a:spLocks noChangeArrowheads="1"/>
          </p:cNvSpPr>
          <p:nvPr/>
        </p:nvSpPr>
        <p:spPr bwMode="auto">
          <a:xfrm>
            <a:off x="304800" y="11430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2425" indent="-352425" defTabSz="931863" eaLnBrk="0" hangingPunct="0">
              <a:defRPr>
                <a:solidFill>
                  <a:schemeClr val="tx1"/>
                </a:solidFill>
                <a:latin typeface="Arial" panose="020B0604020202020204" pitchFamily="34" charset="0"/>
                <a:ea typeface="MS PGothic" panose="020B0600070205080204" pitchFamily="34" charset="-128"/>
              </a:defRPr>
            </a:lvl1pPr>
            <a:lvl2pPr marL="758825" indent="-293688"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20000"/>
              </a:spcBef>
              <a:buFontTx/>
              <a:buChar char="•"/>
            </a:pPr>
            <a:r>
              <a:rPr lang="en-US" altLang="en-US" sz="3600">
                <a:solidFill>
                  <a:schemeClr val="bg1"/>
                </a:solidFill>
                <a:latin typeface="Times New Roman" panose="02020603050405020304" pitchFamily="18" charset="0"/>
              </a:rPr>
              <a:t>Best indicators of overall lung function are arterial blood gases</a:t>
            </a:r>
          </a:p>
          <a:p>
            <a:pPr lvl="1">
              <a:spcBef>
                <a:spcPct val="20000"/>
              </a:spcBef>
              <a:buFontTx/>
              <a:buChar char="–"/>
            </a:pPr>
            <a:r>
              <a:rPr lang="en-US" altLang="en-US" sz="3400">
                <a:solidFill>
                  <a:schemeClr val="bg1"/>
                </a:solidFill>
                <a:latin typeface="Times New Roman" panose="02020603050405020304" pitchFamily="18" charset="0"/>
              </a:rPr>
              <a:t>PaO2, PaCO2, pH)</a:t>
            </a:r>
          </a:p>
          <a:p>
            <a:pPr lvl="1">
              <a:spcBef>
                <a:spcPct val="20000"/>
              </a:spcBef>
            </a:pPr>
            <a:endParaRPr lang="en-US" altLang="en-US" sz="3400">
              <a:solidFill>
                <a:schemeClr val="bg1"/>
              </a:solidFill>
              <a:latin typeface="Times New Roman" panose="02020603050405020304" pitchFamily="18" charset="0"/>
            </a:endParaRPr>
          </a:p>
          <a:p>
            <a:pPr>
              <a:spcBef>
                <a:spcPct val="20000"/>
              </a:spcBef>
              <a:buFontTx/>
              <a:buChar char="•"/>
            </a:pPr>
            <a:r>
              <a:rPr lang="en-US" altLang="en-US" sz="3600">
                <a:solidFill>
                  <a:schemeClr val="bg1"/>
                </a:solidFill>
                <a:latin typeface="Times New Roman" panose="02020603050405020304" pitchFamily="18" charset="0"/>
              </a:rPr>
              <a:t>Oxygen saturation (O2 sat)</a:t>
            </a:r>
          </a:p>
          <a:p>
            <a:pPr lvl="1">
              <a:spcBef>
                <a:spcPct val="20000"/>
              </a:spcBef>
              <a:buFontTx/>
              <a:buChar char="–"/>
            </a:pPr>
            <a:r>
              <a:rPr lang="en-US" altLang="en-US" sz="3400">
                <a:solidFill>
                  <a:schemeClr val="bg1"/>
                </a:solidFill>
                <a:latin typeface="Times New Roman" panose="02020603050405020304" pitchFamily="18" charset="0"/>
              </a:rPr>
              <a:t>Quantity of O2 bound to Hb/                  </a:t>
            </a:r>
          </a:p>
          <a:p>
            <a:pPr lvl="1">
              <a:spcBef>
                <a:spcPct val="20000"/>
              </a:spcBef>
              <a:buFontTx/>
              <a:buChar char="–"/>
            </a:pPr>
            <a:r>
              <a:rPr lang="en-US" altLang="en-US" sz="3400">
                <a:solidFill>
                  <a:schemeClr val="bg1"/>
                </a:solidFill>
                <a:latin typeface="Times New Roman" panose="02020603050405020304" pitchFamily="18" charset="0"/>
              </a:rPr>
              <a:t>Normal O2 sat 97.5% </a:t>
            </a:r>
            <a:endParaRPr lang="en-US" altLang="en-US" sz="3400">
              <a:solidFill>
                <a:schemeClr val="bg1"/>
              </a:solidFill>
              <a:latin typeface="Verdan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B37FCAE-3E5C-4A05-A65B-F041E8AFF05F}"/>
              </a:ext>
            </a:extLst>
          </p:cNvPr>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931863" eaLnBrk="0" hangingPunct="0">
              <a:defRPr>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3000" b="1">
                <a:solidFill>
                  <a:srgbClr val="FFFF66"/>
                </a:solidFill>
                <a:latin typeface="Verdana" panose="020B0604030504040204" pitchFamily="34" charset="0"/>
              </a:rPr>
              <a:t>Conditions Mimicking Asthma</a:t>
            </a:r>
          </a:p>
        </p:txBody>
      </p:sp>
      <p:sp>
        <p:nvSpPr>
          <p:cNvPr id="71683" name="Rectangle 3">
            <a:extLst>
              <a:ext uri="{FF2B5EF4-FFF2-40B4-BE49-F238E27FC236}">
                <a16:creationId xmlns:a16="http://schemas.microsoft.com/office/drawing/2014/main" id="{E66A11B2-86D4-4E15-97BA-7956BB67FC55}"/>
              </a:ext>
            </a:extLst>
          </p:cNvPr>
          <p:cNvSpPr>
            <a:spLocks noChangeArrowheads="1"/>
          </p:cNvSpPr>
          <p:nvPr/>
        </p:nvSpPr>
        <p:spPr bwMode="auto">
          <a:xfrm>
            <a:off x="457200" y="1600200"/>
            <a:ext cx="4038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2425" indent="-352425" defTabSz="931863" eaLnBrk="0" hangingPunct="0">
              <a:defRPr>
                <a:solidFill>
                  <a:schemeClr val="tx1"/>
                </a:solidFill>
                <a:latin typeface="Arial" panose="020B0604020202020204" pitchFamily="34" charset="0"/>
                <a:ea typeface="MS PGothic" panose="020B0600070205080204" pitchFamily="34" charset="-128"/>
              </a:defRPr>
            </a:lvl1pPr>
            <a:lvl2pPr marL="758825" indent="-293688"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FontTx/>
              <a:buChar char="•"/>
            </a:pPr>
            <a:r>
              <a:rPr lang="en-US" altLang="en-US" sz="2800">
                <a:solidFill>
                  <a:srgbClr val="66FFFF"/>
                </a:solidFill>
                <a:latin typeface="Verdana" panose="020B0604030504040204" pitchFamily="34" charset="0"/>
              </a:rPr>
              <a:t>Obstruction of small airways</a:t>
            </a:r>
          </a:p>
          <a:p>
            <a:pPr>
              <a:lnSpc>
                <a:spcPct val="90000"/>
              </a:lnSpc>
              <a:spcBef>
                <a:spcPct val="20000"/>
              </a:spcBef>
            </a:pPr>
            <a:endParaRPr lang="en-US" altLang="en-US" sz="2800">
              <a:solidFill>
                <a:srgbClr val="66FFFF"/>
              </a:solidFill>
              <a:latin typeface="Verdana" panose="020B0604030504040204" pitchFamily="34" charset="0"/>
            </a:endParaRPr>
          </a:p>
          <a:p>
            <a:pPr lvl="1">
              <a:lnSpc>
                <a:spcPct val="90000"/>
              </a:lnSpc>
              <a:spcBef>
                <a:spcPct val="20000"/>
              </a:spcBef>
              <a:buFontTx/>
              <a:buChar char="–"/>
            </a:pPr>
            <a:r>
              <a:rPr lang="en-US" altLang="en-US" sz="2600">
                <a:solidFill>
                  <a:schemeClr val="bg1"/>
                </a:solidFill>
                <a:latin typeface="Verdana" panose="020B0604030504040204" pitchFamily="34" charset="0"/>
              </a:rPr>
              <a:t>COPD</a:t>
            </a:r>
          </a:p>
          <a:p>
            <a:pPr lvl="1">
              <a:lnSpc>
                <a:spcPct val="90000"/>
              </a:lnSpc>
              <a:spcBef>
                <a:spcPct val="20000"/>
              </a:spcBef>
              <a:buFontTx/>
              <a:buChar char="–"/>
            </a:pPr>
            <a:r>
              <a:rPr lang="en-US" altLang="en-US" sz="2600">
                <a:solidFill>
                  <a:schemeClr val="bg1"/>
                </a:solidFill>
                <a:latin typeface="Verdana" panose="020B0604030504040204" pitchFamily="34" charset="0"/>
              </a:rPr>
              <a:t>Aspiration</a:t>
            </a:r>
          </a:p>
          <a:p>
            <a:pPr lvl="1">
              <a:lnSpc>
                <a:spcPct val="90000"/>
              </a:lnSpc>
              <a:spcBef>
                <a:spcPct val="20000"/>
              </a:spcBef>
              <a:buFontTx/>
              <a:buChar char="–"/>
            </a:pPr>
            <a:r>
              <a:rPr lang="en-US" altLang="en-US" sz="2600">
                <a:solidFill>
                  <a:schemeClr val="bg1"/>
                </a:solidFill>
                <a:latin typeface="Verdana" panose="020B0604030504040204" pitchFamily="34" charset="0"/>
              </a:rPr>
              <a:t>Bronchiolitis</a:t>
            </a:r>
          </a:p>
          <a:p>
            <a:pPr lvl="1">
              <a:lnSpc>
                <a:spcPct val="90000"/>
              </a:lnSpc>
              <a:spcBef>
                <a:spcPct val="20000"/>
              </a:spcBef>
              <a:buFontTx/>
              <a:buChar char="–"/>
            </a:pPr>
            <a:r>
              <a:rPr lang="en-US" altLang="en-US" sz="2600">
                <a:solidFill>
                  <a:schemeClr val="bg1"/>
                </a:solidFill>
                <a:latin typeface="Verdana" panose="020B0604030504040204" pitchFamily="34" charset="0"/>
              </a:rPr>
              <a:t>Cystic Fibrosis</a:t>
            </a:r>
          </a:p>
          <a:p>
            <a:pPr>
              <a:lnSpc>
                <a:spcPct val="90000"/>
              </a:lnSpc>
              <a:spcBef>
                <a:spcPct val="20000"/>
              </a:spcBef>
              <a:buFontTx/>
              <a:buChar char="•"/>
            </a:pPr>
            <a:endParaRPr lang="en-US" altLang="en-US" sz="2800">
              <a:solidFill>
                <a:schemeClr val="bg1"/>
              </a:solidFill>
              <a:latin typeface="Verdana" panose="020B0604030504040204" pitchFamily="34" charset="0"/>
            </a:endParaRPr>
          </a:p>
        </p:txBody>
      </p:sp>
      <p:sp>
        <p:nvSpPr>
          <p:cNvPr id="71684" name="Rectangle 4">
            <a:extLst>
              <a:ext uri="{FF2B5EF4-FFF2-40B4-BE49-F238E27FC236}">
                <a16:creationId xmlns:a16="http://schemas.microsoft.com/office/drawing/2014/main" id="{7AA5EF8D-8DDB-4CDF-8B69-76D8C72ED922}"/>
              </a:ext>
            </a:extLst>
          </p:cNvPr>
          <p:cNvSpPr>
            <a:spLocks noChangeArrowheads="1"/>
          </p:cNvSpPr>
          <p:nvPr/>
        </p:nvSpPr>
        <p:spPr bwMode="auto">
          <a:xfrm>
            <a:off x="4648200" y="1600200"/>
            <a:ext cx="4038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2425" indent="-352425" defTabSz="931863" eaLnBrk="0" hangingPunct="0">
              <a:defRPr>
                <a:solidFill>
                  <a:schemeClr val="tx1"/>
                </a:solidFill>
                <a:latin typeface="Arial" panose="020B0604020202020204" pitchFamily="34" charset="0"/>
                <a:ea typeface="MS PGothic" panose="020B0600070205080204" pitchFamily="34" charset="-128"/>
              </a:defRPr>
            </a:lvl1pPr>
            <a:lvl2pPr marL="758825" indent="-293688" defTabSz="931863" eaLnBrk="0" hangingPunct="0">
              <a:defRPr>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FontTx/>
              <a:buChar char="•"/>
            </a:pPr>
            <a:r>
              <a:rPr lang="en-US" altLang="en-US" sz="2800">
                <a:solidFill>
                  <a:srgbClr val="66FFFF"/>
                </a:solidFill>
                <a:latin typeface="Verdana" panose="020B0604030504040204" pitchFamily="34" charset="0"/>
              </a:rPr>
              <a:t>Obstruction of large airways</a:t>
            </a:r>
          </a:p>
          <a:p>
            <a:pPr lvl="1">
              <a:lnSpc>
                <a:spcPct val="90000"/>
              </a:lnSpc>
              <a:spcBef>
                <a:spcPct val="20000"/>
              </a:spcBef>
              <a:buFontTx/>
              <a:buChar char="–"/>
            </a:pPr>
            <a:r>
              <a:rPr lang="en-US" altLang="en-US" sz="2600">
                <a:solidFill>
                  <a:schemeClr val="bg1"/>
                </a:solidFill>
                <a:latin typeface="Verdana" panose="020B0604030504040204" pitchFamily="34" charset="0"/>
              </a:rPr>
              <a:t>Foreign body</a:t>
            </a:r>
          </a:p>
          <a:p>
            <a:pPr lvl="1">
              <a:lnSpc>
                <a:spcPct val="90000"/>
              </a:lnSpc>
              <a:spcBef>
                <a:spcPct val="20000"/>
              </a:spcBef>
              <a:buFontTx/>
              <a:buChar char="–"/>
            </a:pPr>
            <a:r>
              <a:rPr lang="en-US" altLang="en-US" sz="2600">
                <a:solidFill>
                  <a:schemeClr val="bg1"/>
                </a:solidFill>
                <a:latin typeface="Verdana" panose="020B0604030504040204" pitchFamily="34" charset="0"/>
              </a:rPr>
              <a:t>Congenital malformations</a:t>
            </a:r>
          </a:p>
          <a:p>
            <a:pPr lvl="1">
              <a:lnSpc>
                <a:spcPct val="90000"/>
              </a:lnSpc>
              <a:spcBef>
                <a:spcPct val="20000"/>
              </a:spcBef>
              <a:buFontTx/>
              <a:buChar char="–"/>
            </a:pPr>
            <a:r>
              <a:rPr lang="en-US" altLang="en-US" sz="2600">
                <a:solidFill>
                  <a:schemeClr val="bg1"/>
                </a:solidFill>
                <a:latin typeface="Verdana" panose="020B0604030504040204" pitchFamily="34" charset="0"/>
              </a:rPr>
              <a:t>Cardiac disease</a:t>
            </a:r>
          </a:p>
          <a:p>
            <a:pPr lvl="1">
              <a:lnSpc>
                <a:spcPct val="90000"/>
              </a:lnSpc>
              <a:spcBef>
                <a:spcPct val="20000"/>
              </a:spcBef>
              <a:buFontTx/>
              <a:buChar char="–"/>
            </a:pPr>
            <a:r>
              <a:rPr lang="en-US" altLang="en-US" sz="2600">
                <a:solidFill>
                  <a:schemeClr val="bg1"/>
                </a:solidFill>
                <a:latin typeface="Verdana" panose="020B0604030504040204" pitchFamily="34" charset="0"/>
              </a:rPr>
              <a:t>Endobronchial tumors</a:t>
            </a:r>
          </a:p>
          <a:p>
            <a:pPr lvl="1">
              <a:lnSpc>
                <a:spcPct val="90000"/>
              </a:lnSpc>
              <a:spcBef>
                <a:spcPct val="20000"/>
              </a:spcBef>
              <a:buFontTx/>
              <a:buChar char="–"/>
            </a:pPr>
            <a:r>
              <a:rPr lang="en-US" altLang="en-US" sz="2600">
                <a:solidFill>
                  <a:schemeClr val="bg1"/>
                </a:solidFill>
                <a:latin typeface="Verdana" panose="020B0604030504040204" pitchFamily="34" charset="0"/>
              </a:rPr>
              <a:t>Extrabronchial obstruction</a:t>
            </a:r>
          </a:p>
          <a:p>
            <a:pPr lvl="1">
              <a:lnSpc>
                <a:spcPct val="90000"/>
              </a:lnSpc>
              <a:spcBef>
                <a:spcPct val="20000"/>
              </a:spcBef>
              <a:buFontTx/>
              <a:buChar char="–"/>
            </a:pPr>
            <a:r>
              <a:rPr lang="en-US" altLang="en-US" sz="2600">
                <a:solidFill>
                  <a:schemeClr val="bg1"/>
                </a:solidFill>
                <a:latin typeface="Verdana" panose="020B0604030504040204" pitchFamily="34" charset="0"/>
              </a:rPr>
              <a:t>Psychogenic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57C4BFD1-AB51-48B0-BAA6-E7450E119B0F}"/>
              </a:ext>
            </a:extLst>
          </p:cNvPr>
          <p:cNvSpPr>
            <a:spLocks noGrp="1" noChangeArrowheads="1"/>
          </p:cNvSpPr>
          <p:nvPr>
            <p:ph type="title"/>
          </p:nvPr>
        </p:nvSpPr>
        <p:spPr/>
        <p:txBody>
          <a:bodyPr/>
          <a:lstStyle/>
          <a:p>
            <a:pPr>
              <a:defRPr/>
            </a:pPr>
            <a:r>
              <a:rPr lang="en-US" sz="3400">
                <a:solidFill>
                  <a:srgbClr val="FFFF66"/>
                </a:solidFill>
                <a:ea typeface="+mj-ea"/>
              </a:rPr>
              <a:t>Key Components of Asthma Therapy</a:t>
            </a:r>
          </a:p>
        </p:txBody>
      </p:sp>
      <p:sp>
        <p:nvSpPr>
          <p:cNvPr id="72707" name="Rectangle 3">
            <a:extLst>
              <a:ext uri="{FF2B5EF4-FFF2-40B4-BE49-F238E27FC236}">
                <a16:creationId xmlns:a16="http://schemas.microsoft.com/office/drawing/2014/main" id="{7C34759D-71F2-4488-BDDC-96A19E0AE70D}"/>
              </a:ext>
            </a:extLst>
          </p:cNvPr>
          <p:cNvSpPr>
            <a:spLocks noGrp="1" noChangeArrowheads="1"/>
          </p:cNvSpPr>
          <p:nvPr>
            <p:ph idx="1"/>
          </p:nvPr>
        </p:nvSpPr>
        <p:spPr>
          <a:xfrm>
            <a:off x="685800" y="1676400"/>
            <a:ext cx="7772400" cy="4262438"/>
          </a:xfrm>
        </p:spPr>
        <p:txBody>
          <a:bodyPr/>
          <a:lstStyle/>
          <a:p>
            <a:r>
              <a:rPr lang="en-US" altLang="en-US" sz="4000">
                <a:solidFill>
                  <a:srgbClr val="66FFFF"/>
                </a:solidFill>
              </a:rPr>
              <a:t>Assessment and monitoring</a:t>
            </a:r>
          </a:p>
          <a:p>
            <a:r>
              <a:rPr lang="en-US" altLang="en-US" sz="4000">
                <a:solidFill>
                  <a:srgbClr val="66FFFF"/>
                </a:solidFill>
              </a:rPr>
              <a:t>Pharmacologic therapy</a:t>
            </a:r>
          </a:p>
          <a:p>
            <a:r>
              <a:rPr lang="en-US" altLang="en-US" sz="4000">
                <a:solidFill>
                  <a:srgbClr val="66FFFF"/>
                </a:solidFill>
              </a:rPr>
              <a:t>“Trigger” control</a:t>
            </a:r>
          </a:p>
          <a:p>
            <a:r>
              <a:rPr lang="en-US" altLang="en-US" sz="4000">
                <a:solidFill>
                  <a:srgbClr val="66FFFF"/>
                </a:solidFill>
              </a:rPr>
              <a:t>Patient education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21322CCA-B8B6-4428-8DDF-1D3177565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2380"/>
          <a:stretch>
            <a:fillRect/>
          </a:stretch>
        </p:blipFill>
        <p:spPr bwMode="auto">
          <a:xfrm>
            <a:off x="228600" y="2133600"/>
            <a:ext cx="88042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a:extLst>
              <a:ext uri="{FF2B5EF4-FFF2-40B4-BE49-F238E27FC236}">
                <a16:creationId xmlns:a16="http://schemas.microsoft.com/office/drawing/2014/main" id="{5A28B8F0-7365-4089-9716-DA9579540622}"/>
              </a:ext>
            </a:extLst>
          </p:cNvPr>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81AB72F-1C29-4300-94DD-3B5F13823E31}" type="slidenum">
              <a:rPr lang="en-US" altLang="en-US"/>
              <a:pPr eaLnBrk="1" hangingPunct="1"/>
              <a:t>40</a:t>
            </a:fld>
            <a:endParaRPr lang="en-US" altLang="en-US"/>
          </a:p>
        </p:txBody>
      </p:sp>
      <p:sp>
        <p:nvSpPr>
          <p:cNvPr id="73731" name="Rectangle 2">
            <a:extLst>
              <a:ext uri="{FF2B5EF4-FFF2-40B4-BE49-F238E27FC236}">
                <a16:creationId xmlns:a16="http://schemas.microsoft.com/office/drawing/2014/main" id="{9160D724-09EB-4648-89CB-F3C60A280810}"/>
              </a:ext>
            </a:extLst>
          </p:cNvPr>
          <p:cNvSpPr>
            <a:spLocks noChangeArrowheads="1"/>
          </p:cNvSpPr>
          <p:nvPr/>
        </p:nvSpPr>
        <p:spPr bwMode="auto">
          <a:xfrm>
            <a:off x="990600" y="1981200"/>
            <a:ext cx="7696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a:solidFill>
                  <a:srgbClr val="FF3300"/>
                </a:solidFill>
              </a:rPr>
              <a:t>Management of Acute exacerbation of Bronchial Asthma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a:extLst>
              <a:ext uri="{FF2B5EF4-FFF2-40B4-BE49-F238E27FC236}">
                <a16:creationId xmlns:a16="http://schemas.microsoft.com/office/drawing/2014/main" id="{A6673E43-B9BD-45BB-A33B-0841371D6052}"/>
              </a:ext>
            </a:extLst>
          </p:cNvPr>
          <p:cNvSpPr>
            <a:spLocks noChangeArrowheads="1"/>
          </p:cNvSpPr>
          <p:nvPr/>
        </p:nvSpPr>
        <p:spPr bwMode="auto">
          <a:xfrm>
            <a:off x="0" y="0"/>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800" b="1">
              <a:solidFill>
                <a:srgbClr val="FF3300"/>
              </a:solidFill>
            </a:endParaRPr>
          </a:p>
          <a:p>
            <a:pPr eaLnBrk="1" hangingPunct="1"/>
            <a:r>
              <a:rPr lang="en-US" altLang="en-US" sz="3200" b="1" u="sng">
                <a:solidFill>
                  <a:srgbClr val="FFFF66"/>
                </a:solidFill>
              </a:rPr>
              <a:t>Oxygen Therapy:</a:t>
            </a:r>
          </a:p>
          <a:p>
            <a:pPr eaLnBrk="1" hangingPunct="1"/>
            <a:endParaRPr lang="en-US" altLang="en-US" sz="3200">
              <a:solidFill>
                <a:schemeClr val="bg1"/>
              </a:solidFill>
            </a:endParaRPr>
          </a:p>
          <a:p>
            <a:pPr eaLnBrk="1" hangingPunct="1"/>
            <a:r>
              <a:rPr lang="en-US" altLang="en-US" sz="3200">
                <a:solidFill>
                  <a:schemeClr val="bg1"/>
                </a:solidFill>
              </a:rPr>
              <a:t>By nasal cannula or mask to achieve saturation &gt; 90%,Controlled O2 therapy in patients with elevated CO2</a:t>
            </a:r>
          </a:p>
          <a:p>
            <a:pPr eaLnBrk="1" hangingPunct="1"/>
            <a:endParaRPr lang="en-US" altLang="en-US" sz="3200">
              <a:solidFill>
                <a:schemeClr val="bg1"/>
              </a:solidFill>
            </a:endParaRPr>
          </a:p>
          <a:p>
            <a:pPr eaLnBrk="1" hangingPunct="1"/>
            <a:r>
              <a:rPr lang="en-US" altLang="en-US" sz="3200" b="1" u="sng">
                <a:solidFill>
                  <a:srgbClr val="FFFF66"/>
                </a:solidFill>
              </a:rPr>
              <a:t>Bronchdilators:</a:t>
            </a:r>
            <a:endParaRPr lang="en-US" altLang="en-US" sz="3200">
              <a:solidFill>
                <a:srgbClr val="FFFF66"/>
              </a:solidFill>
            </a:endParaRPr>
          </a:p>
          <a:p>
            <a:pPr eaLnBrk="1" hangingPunct="1">
              <a:buFontTx/>
              <a:buChar char="•"/>
            </a:pPr>
            <a:r>
              <a:rPr lang="en-US" altLang="en-US" sz="2800">
                <a:solidFill>
                  <a:schemeClr val="bg1"/>
                </a:solidFill>
              </a:rPr>
              <a:t>Nebulized </a:t>
            </a:r>
            <a:r>
              <a:rPr lang="en-US" altLang="en-US" sz="2800" b="1">
                <a:solidFill>
                  <a:srgbClr val="FF7C80"/>
                </a:solidFill>
              </a:rPr>
              <a:t>B2 agonists </a:t>
            </a:r>
            <a:r>
              <a:rPr lang="en-US" altLang="en-US" sz="2800">
                <a:solidFill>
                  <a:schemeClr val="bg1"/>
                </a:solidFill>
              </a:rPr>
              <a:t>Combined with </a:t>
            </a:r>
            <a:r>
              <a:rPr lang="en-US" altLang="en-US" sz="2800" b="1">
                <a:solidFill>
                  <a:srgbClr val="FF7C80"/>
                </a:solidFill>
              </a:rPr>
              <a:t>nebulised  ipratropium bromide</a:t>
            </a:r>
            <a:endParaRPr lang="en-US" altLang="en-US" sz="2800">
              <a:solidFill>
                <a:schemeClr val="bg1"/>
              </a:solidFill>
            </a:endParaRPr>
          </a:p>
          <a:p>
            <a:pPr eaLnBrk="1" hangingPunct="1">
              <a:buFontTx/>
              <a:buChar char="•"/>
            </a:pPr>
            <a:r>
              <a:rPr lang="en-US" altLang="en-US" sz="3200">
                <a:solidFill>
                  <a:schemeClr val="bg1"/>
                </a:solidFill>
              </a:rPr>
              <a:t>given continuously for one hour, then every 60 min, after that regularly every 4-6 hours, Reduced according to response.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a:extLst>
              <a:ext uri="{FF2B5EF4-FFF2-40B4-BE49-F238E27FC236}">
                <a16:creationId xmlns:a16="http://schemas.microsoft.com/office/drawing/2014/main" id="{6322580E-2A24-4933-84AF-4814CB9F58D0}"/>
              </a:ext>
            </a:extLst>
          </p:cNvPr>
          <p:cNvSpPr>
            <a:spLocks noChangeArrowheads="1"/>
          </p:cNvSpPr>
          <p:nvPr/>
        </p:nvSpPr>
        <p:spPr bwMode="auto">
          <a:xfrm>
            <a:off x="0" y="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b="1" u="sng">
                <a:solidFill>
                  <a:srgbClr val="FFFF66"/>
                </a:solidFill>
              </a:rPr>
              <a:t>Corticosteroids:</a:t>
            </a:r>
            <a:endParaRPr lang="en-US" altLang="en-US" sz="3200">
              <a:solidFill>
                <a:srgbClr val="FFFF66"/>
              </a:solidFill>
            </a:endParaRPr>
          </a:p>
          <a:p>
            <a:pPr eaLnBrk="1" hangingPunct="1"/>
            <a:r>
              <a:rPr lang="en-US" altLang="en-US" sz="3200">
                <a:solidFill>
                  <a:schemeClr val="bg1"/>
                </a:solidFill>
              </a:rPr>
              <a:t>hydrocortisone 100 mg every 6-8 hours to be reduced to dexamethasone or oral preparation later ,then inhaled preparations started.</a:t>
            </a:r>
          </a:p>
          <a:p>
            <a:pPr eaLnBrk="1" hangingPunct="1"/>
            <a:endParaRPr lang="en-US" altLang="en-US" sz="3200">
              <a:solidFill>
                <a:schemeClr val="bg1"/>
              </a:solidFill>
            </a:endParaRPr>
          </a:p>
          <a:p>
            <a:pPr eaLnBrk="1" hangingPunct="1"/>
            <a:r>
              <a:rPr lang="en-US" altLang="en-US" sz="3200" b="1" u="sng">
                <a:solidFill>
                  <a:schemeClr val="bg1"/>
                </a:solidFill>
              </a:rPr>
              <a:t> </a:t>
            </a:r>
            <a:r>
              <a:rPr lang="en-US" altLang="en-US" sz="3200" b="1" u="sng">
                <a:solidFill>
                  <a:srgbClr val="FFFF66"/>
                </a:solidFill>
              </a:rPr>
              <a:t>Antibiotics</a:t>
            </a:r>
            <a:r>
              <a:rPr lang="en-US" altLang="en-US" sz="3200">
                <a:solidFill>
                  <a:srgbClr val="FFFF66"/>
                </a:solidFill>
              </a:rPr>
              <a:t> </a:t>
            </a:r>
            <a:r>
              <a:rPr lang="en-US" altLang="en-US" sz="3200">
                <a:solidFill>
                  <a:schemeClr val="bg1"/>
                </a:solidFill>
              </a:rPr>
              <a:t>: when signs of bacterial infection</a:t>
            </a:r>
          </a:p>
          <a:p>
            <a:pPr eaLnBrk="1" hangingPunct="1"/>
            <a:endParaRPr lang="en-US" altLang="en-US" sz="3200">
              <a:solidFill>
                <a:schemeClr val="bg1"/>
              </a:solidFill>
            </a:endParaRPr>
          </a:p>
          <a:p>
            <a:pPr eaLnBrk="1" hangingPunct="1"/>
            <a:endParaRPr lang="en-US" altLang="en-US" sz="3200">
              <a:solidFill>
                <a:schemeClr val="bg1"/>
              </a:solidFill>
            </a:endParaRPr>
          </a:p>
          <a:p>
            <a:pPr eaLnBrk="1" hangingPunct="1"/>
            <a:endParaRPr lang="en-US" altLang="en-US" sz="3200">
              <a:solidFill>
                <a:schemeClr val="bg1"/>
              </a:solidFill>
            </a:endParaRPr>
          </a:p>
          <a:p>
            <a:pPr eaLnBrk="1" hangingPunct="1"/>
            <a:endParaRPr lang="en-US" altLang="en-US" sz="3200">
              <a:solidFill>
                <a:schemeClr val="bg1"/>
              </a:solidFill>
            </a:endParaRPr>
          </a:p>
          <a:p>
            <a:pPr eaLnBrk="1" hangingPunct="1"/>
            <a:endParaRPr lang="en-US" altLang="en-US" sz="3200">
              <a:solidFill>
                <a:schemeClr val="bg1"/>
              </a:solidFill>
            </a:endParaRPr>
          </a:p>
        </p:txBody>
      </p:sp>
      <p:sp>
        <p:nvSpPr>
          <p:cNvPr id="75779" name="Rectangle 2">
            <a:extLst>
              <a:ext uri="{FF2B5EF4-FFF2-40B4-BE49-F238E27FC236}">
                <a16:creationId xmlns:a16="http://schemas.microsoft.com/office/drawing/2014/main" id="{89EA7377-3837-4582-8991-72E569215A87}"/>
              </a:ext>
            </a:extLst>
          </p:cNvPr>
          <p:cNvSpPr>
            <a:spLocks noChangeArrowheads="1"/>
          </p:cNvSpPr>
          <p:nvPr/>
        </p:nvSpPr>
        <p:spPr bwMode="auto">
          <a:xfrm>
            <a:off x="0" y="4343400"/>
            <a:ext cx="8915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b="1" u="sng">
                <a:solidFill>
                  <a:srgbClr val="FFFF66"/>
                </a:solidFill>
              </a:rPr>
              <a:t>Aminophylline:</a:t>
            </a:r>
          </a:p>
          <a:p>
            <a:pPr eaLnBrk="1" hangingPunct="1"/>
            <a:r>
              <a:rPr lang="en-US" altLang="en-US" sz="2800">
                <a:solidFill>
                  <a:schemeClr val="bg1"/>
                </a:solidFill>
              </a:rPr>
              <a:t> intravenous infusion every 8 hours to be transformed into oral long acting preparation after improvement of acute attack. </a:t>
            </a:r>
          </a:p>
        </p:txBody>
      </p:sp>
      <p:sp>
        <p:nvSpPr>
          <p:cNvPr id="75780" name="Rectangle 3">
            <a:extLst>
              <a:ext uri="{FF2B5EF4-FFF2-40B4-BE49-F238E27FC236}">
                <a16:creationId xmlns:a16="http://schemas.microsoft.com/office/drawing/2014/main" id="{7B3FBC4D-1E1C-43F0-B04D-B5B019336B65}"/>
              </a:ext>
            </a:extLst>
          </p:cNvPr>
          <p:cNvSpPr>
            <a:spLocks noChangeArrowheads="1"/>
          </p:cNvSpPr>
          <p:nvPr/>
        </p:nvSpPr>
        <p:spPr bwMode="auto">
          <a:xfrm>
            <a:off x="0" y="3352800"/>
            <a:ext cx="4897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b="1" u="sng">
                <a:solidFill>
                  <a:srgbClr val="FFFF66"/>
                </a:solidFill>
              </a:rPr>
              <a:t>Intravenous magnesium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B9E6D9B1-A1A2-42BF-8CC5-FAF1ED48FC01}"/>
              </a:ext>
            </a:extLst>
          </p:cNvPr>
          <p:cNvSpPr>
            <a:spLocks noGrp="1" noChangeArrowheads="1"/>
          </p:cNvSpPr>
          <p:nvPr>
            <p:ph type="title" idx="4294967295"/>
          </p:nvPr>
        </p:nvSpPr>
        <p:spPr>
          <a:xfrm>
            <a:off x="0" y="-220663"/>
            <a:ext cx="9147175" cy="1058863"/>
          </a:xfrm>
        </p:spPr>
        <p:txBody>
          <a:bodyPr/>
          <a:lstStyle/>
          <a:p>
            <a:pPr eaLnBrk="1" hangingPunct="1">
              <a:defRPr/>
            </a:pPr>
            <a:r>
              <a:rPr lang="en-US">
                <a:solidFill>
                  <a:srgbClr val="66FFFF"/>
                </a:solidFill>
                <a:ea typeface="+mj-ea"/>
              </a:rPr>
              <a:t>Overview of Asthma Medications</a:t>
            </a:r>
          </a:p>
        </p:txBody>
      </p:sp>
      <p:sp>
        <p:nvSpPr>
          <p:cNvPr id="76803" name="Rectangle 3">
            <a:extLst>
              <a:ext uri="{FF2B5EF4-FFF2-40B4-BE49-F238E27FC236}">
                <a16:creationId xmlns:a16="http://schemas.microsoft.com/office/drawing/2014/main" id="{C7FE07C9-BF17-438A-88CF-DEFCB22C59BF}"/>
              </a:ext>
            </a:extLst>
          </p:cNvPr>
          <p:cNvSpPr>
            <a:spLocks noGrp="1" noChangeArrowheads="1"/>
          </p:cNvSpPr>
          <p:nvPr>
            <p:ph type="body" idx="4294967295"/>
          </p:nvPr>
        </p:nvSpPr>
        <p:spPr>
          <a:xfrm>
            <a:off x="0" y="914400"/>
            <a:ext cx="8686800" cy="5943600"/>
          </a:xfrm>
        </p:spPr>
        <p:txBody>
          <a:bodyPr/>
          <a:lstStyle/>
          <a:p>
            <a:pPr eaLnBrk="1" hangingPunct="1">
              <a:lnSpc>
                <a:spcPct val="85000"/>
              </a:lnSpc>
              <a:buFontTx/>
              <a:buNone/>
            </a:pPr>
            <a:endParaRPr lang="en-US" altLang="en-US" sz="2500" b="1">
              <a:solidFill>
                <a:srgbClr val="FFCC66"/>
              </a:solidFill>
              <a:latin typeface="Arial" panose="020B0604020202020204" pitchFamily="34" charset="0"/>
            </a:endParaRPr>
          </a:p>
          <a:p>
            <a:pPr eaLnBrk="1" hangingPunct="1">
              <a:lnSpc>
                <a:spcPct val="85000"/>
              </a:lnSpc>
              <a:buFontTx/>
              <a:buNone/>
            </a:pPr>
            <a:r>
              <a:rPr lang="en-US" altLang="en-US" sz="2500" b="1">
                <a:solidFill>
                  <a:srgbClr val="FFCC66"/>
                </a:solidFill>
                <a:latin typeface="Arial" panose="020B0604020202020204" pitchFamily="34" charset="0"/>
              </a:rPr>
              <a:t>Daily: Long-term Control (anti-inflamatory)</a:t>
            </a:r>
          </a:p>
          <a:p>
            <a:pPr lvl="1" eaLnBrk="1" hangingPunct="1">
              <a:lnSpc>
                <a:spcPct val="85000"/>
              </a:lnSpc>
            </a:pPr>
            <a:r>
              <a:rPr lang="en-US" altLang="en-US" sz="2400"/>
              <a:t>Corticosteroids (inhaled and systemic)</a:t>
            </a:r>
          </a:p>
          <a:p>
            <a:pPr lvl="1" eaLnBrk="1" hangingPunct="1">
              <a:lnSpc>
                <a:spcPct val="85000"/>
              </a:lnSpc>
            </a:pPr>
            <a:r>
              <a:rPr lang="en-US" altLang="en-US" sz="2400"/>
              <a:t>LABAs</a:t>
            </a:r>
          </a:p>
          <a:p>
            <a:pPr lvl="1" eaLnBrk="1" hangingPunct="1">
              <a:lnSpc>
                <a:spcPct val="85000"/>
              </a:lnSpc>
            </a:pPr>
            <a:r>
              <a:rPr lang="en-US" altLang="en-US" sz="2400"/>
              <a:t>Methylxanthines (theophylline) </a:t>
            </a:r>
            <a:r>
              <a:rPr lang="en-US" altLang="en-US" sz="2400" b="1"/>
              <a:t>SR</a:t>
            </a:r>
          </a:p>
          <a:p>
            <a:pPr lvl="1" eaLnBrk="1" hangingPunct="1">
              <a:lnSpc>
                <a:spcPct val="85000"/>
              </a:lnSpc>
            </a:pPr>
            <a:r>
              <a:rPr lang="en-US" altLang="en-US" sz="2400"/>
              <a:t>Leukotriene modifiers</a:t>
            </a:r>
          </a:p>
          <a:p>
            <a:pPr eaLnBrk="1" hangingPunct="1">
              <a:lnSpc>
                <a:spcPct val="85000"/>
              </a:lnSpc>
              <a:buFontTx/>
              <a:buNone/>
            </a:pPr>
            <a:r>
              <a:rPr lang="en-US" altLang="en-US" sz="2400"/>
              <a:t>     -Immunomodulators: </a:t>
            </a:r>
            <a:r>
              <a:rPr lang="en-US" altLang="en-US" sz="2000"/>
              <a:t>1.Omalizumab</a:t>
            </a:r>
          </a:p>
          <a:p>
            <a:pPr lvl="1" eaLnBrk="1" hangingPunct="1">
              <a:lnSpc>
                <a:spcPct val="85000"/>
              </a:lnSpc>
              <a:buFontTx/>
              <a:buNone/>
            </a:pPr>
            <a:r>
              <a:rPr lang="en-US" altLang="en-US" sz="2000"/>
              <a:t>                                  2.Allergen-specific immunotherapy</a:t>
            </a:r>
          </a:p>
          <a:p>
            <a:pPr eaLnBrk="1" hangingPunct="1">
              <a:lnSpc>
                <a:spcPct val="85000"/>
              </a:lnSpc>
              <a:buFontTx/>
              <a:buNone/>
            </a:pPr>
            <a:endParaRPr lang="en-US" altLang="en-US" sz="1000" b="1">
              <a:solidFill>
                <a:schemeClr val="accent1"/>
              </a:solidFill>
              <a:latin typeface="Arial" panose="020B0604020202020204" pitchFamily="34" charset="0"/>
            </a:endParaRPr>
          </a:p>
          <a:p>
            <a:pPr eaLnBrk="1" hangingPunct="1">
              <a:lnSpc>
                <a:spcPct val="85000"/>
              </a:lnSpc>
              <a:buFontTx/>
              <a:buNone/>
            </a:pPr>
            <a:r>
              <a:rPr lang="en-US" altLang="en-US" sz="2500" b="1">
                <a:solidFill>
                  <a:srgbClr val="FFCC66"/>
                </a:solidFill>
                <a:latin typeface="Arial" panose="020B0604020202020204" pitchFamily="34" charset="0"/>
              </a:rPr>
              <a:t>As-needed: Quick Relief (bronchodilators)</a:t>
            </a:r>
          </a:p>
          <a:p>
            <a:pPr lvl="1" eaLnBrk="1" hangingPunct="1">
              <a:lnSpc>
                <a:spcPct val="85000"/>
              </a:lnSpc>
            </a:pPr>
            <a:r>
              <a:rPr lang="en-US" altLang="en-US" sz="2400"/>
              <a:t>SABAs</a:t>
            </a:r>
          </a:p>
          <a:p>
            <a:pPr lvl="1" eaLnBrk="1" hangingPunct="1">
              <a:lnSpc>
                <a:spcPct val="85000"/>
              </a:lnSpc>
            </a:pPr>
            <a:r>
              <a:rPr lang="en-US" altLang="en-US" sz="2400"/>
              <a:t>Anticholinergics</a:t>
            </a:r>
          </a:p>
          <a:p>
            <a:pPr lvl="1" eaLnBrk="1" hangingPunct="1">
              <a:lnSpc>
                <a:spcPct val="85000"/>
              </a:lnSpc>
            </a:pPr>
            <a:r>
              <a:rPr lang="en-US" altLang="en-US" sz="2400"/>
              <a:t>Systemic corticosteroids</a:t>
            </a:r>
          </a:p>
          <a:p>
            <a:pPr eaLnBrk="1" hangingPunct="1">
              <a:lnSpc>
                <a:spcPct val="85000"/>
              </a:lnSpc>
              <a:buFontTx/>
              <a:buNone/>
            </a:pPr>
            <a:endParaRPr lang="en-US" altLang="en-US" sz="1000" b="1">
              <a:solidFill>
                <a:srgbClr val="FFCC66"/>
              </a:solidFill>
              <a:latin typeface="Arial" panose="020B0604020202020204" pitchFamily="34" charset="0"/>
            </a:endParaRPr>
          </a:p>
          <a:p>
            <a:pPr eaLnBrk="1" hangingPunct="1">
              <a:lnSpc>
                <a:spcPct val="85000"/>
              </a:lnSpc>
              <a:buFontTx/>
              <a:buNone/>
            </a:pPr>
            <a:endParaRPr lang="en-US" altLang="en-US" sz="2000"/>
          </a:p>
          <a:p>
            <a:pPr eaLnBrk="1" hangingPunct="1">
              <a:lnSpc>
                <a:spcPct val="90000"/>
              </a:lnSpc>
            </a:pPr>
            <a:endParaRPr lang="en-US" altLang="en-US" sz="20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A60BE55-031A-4F9B-8D89-4C2395495169}"/>
              </a:ext>
            </a:extLst>
          </p:cNvPr>
          <p:cNvSpPr txBox="1">
            <a:spLocks noChangeArrowheads="1"/>
          </p:cNvSpPr>
          <p:nvPr/>
        </p:nvSpPr>
        <p:spPr bwMode="auto">
          <a:xfrm>
            <a:off x="609600" y="914400"/>
            <a:ext cx="8153400" cy="4267200"/>
          </a:xfrm>
          <a:prstGeom prst="rect">
            <a:avLst/>
          </a:prstGeom>
          <a:noFill/>
          <a:ln w="9525">
            <a:noFill/>
            <a:miter lim="800000"/>
            <a:headEnd/>
            <a:tailEnd/>
          </a:ln>
          <a:effectLst>
            <a:outerShdw dist="107763" dir="2700000" algn="ctr" rotWithShape="0">
              <a:schemeClr val="bg2">
                <a:alpha val="50000"/>
              </a:schemeClr>
            </a:outerShdw>
          </a:effectLst>
        </p:spPr>
        <p:txBody>
          <a:bodyPr lIns="0" rIns="0" bIns="0" anchor="b"/>
          <a:lstStyle/>
          <a:p>
            <a:pPr algn="ctr">
              <a:defRPr/>
            </a:pPr>
            <a:r>
              <a:rPr lang="en-US" sz="4400" b="1" kern="0" dirty="0">
                <a:solidFill>
                  <a:srgbClr val="FFFF00"/>
                </a:solidFill>
                <a:latin typeface="+mj-lt"/>
                <a:ea typeface="+mj-ea"/>
                <a:cs typeface="+mj-cs"/>
              </a:rPr>
              <a:t>DRUGS USED IN ASTHMA</a:t>
            </a:r>
          </a:p>
          <a:p>
            <a:pPr algn="ctr">
              <a:defRPr/>
            </a:pPr>
            <a:endParaRPr lang="en-US" sz="4400" b="1" kern="0" dirty="0">
              <a:solidFill>
                <a:srgbClr val="FFFF00"/>
              </a:solidFill>
              <a:latin typeface="+mj-lt"/>
              <a:ea typeface="+mj-ea"/>
              <a:cs typeface="+mj-cs"/>
            </a:endParaRPr>
          </a:p>
          <a:p>
            <a:pPr algn="ctr">
              <a:defRPr/>
            </a:pPr>
            <a:r>
              <a:rPr lang="en-US" sz="4400" b="1" kern="0" dirty="0">
                <a:solidFill>
                  <a:srgbClr val="FFFF66"/>
                </a:solidFill>
                <a:latin typeface="+mj-lt"/>
                <a:ea typeface="+mj-ea"/>
                <a:cs typeface="+mj-cs"/>
              </a:rPr>
              <a:t>(Mechanism of action and side effects)</a:t>
            </a:r>
          </a:p>
          <a:p>
            <a:pPr algn="ctr">
              <a:defRPr/>
            </a:pPr>
            <a:endParaRPr lang="en-US" sz="4400" b="1" kern="0" dirty="0">
              <a:solidFill>
                <a:srgbClr val="FFFF00"/>
              </a:solidFill>
              <a:latin typeface="+mj-lt"/>
              <a:ea typeface="+mj-ea"/>
              <a:cs typeface="+mj-cs"/>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Image result for action of LABA in bronchial asthma">
            <a:extLst>
              <a:ext uri="{FF2B5EF4-FFF2-40B4-BE49-F238E27FC236}">
                <a16:creationId xmlns:a16="http://schemas.microsoft.com/office/drawing/2014/main" id="{126664B1-747C-4752-BFF1-43E419034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3675"/>
            <a:ext cx="87630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mage result for role of inhaled steroid in bronchial asthma">
            <a:extLst>
              <a:ext uri="{FF2B5EF4-FFF2-40B4-BE49-F238E27FC236}">
                <a16:creationId xmlns:a16="http://schemas.microsoft.com/office/drawing/2014/main" id="{98D87572-7566-45ED-8B70-124E914BC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347663"/>
            <a:ext cx="8672512"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Image result for role of inhaled steroid in bronchial asthma">
            <a:extLst>
              <a:ext uri="{FF2B5EF4-FFF2-40B4-BE49-F238E27FC236}">
                <a16:creationId xmlns:a16="http://schemas.microsoft.com/office/drawing/2014/main" id="{0CAF3445-BCCF-4A50-87FA-62BB3EABB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37563"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a:extLst>
              <a:ext uri="{FF2B5EF4-FFF2-40B4-BE49-F238E27FC236}">
                <a16:creationId xmlns:a16="http://schemas.microsoft.com/office/drawing/2014/main" id="{20C10CB5-945D-48FE-AA55-918751DB8D4E}"/>
              </a:ext>
            </a:extLst>
          </p:cNvPr>
          <p:cNvSpPr>
            <a:spLocks noGrp="1" noChangeArrowheads="1"/>
          </p:cNvSpPr>
          <p:nvPr>
            <p:ph idx="4294967295"/>
          </p:nvPr>
        </p:nvSpPr>
        <p:spPr>
          <a:xfrm>
            <a:off x="533400" y="304800"/>
            <a:ext cx="8610600" cy="6553200"/>
          </a:xfrm>
          <a:effectLst>
            <a:outerShdw dist="35921" dir="2700000" algn="ctr" rotWithShape="0">
              <a:schemeClr val="bg2"/>
            </a:outerShdw>
          </a:effectLst>
        </p:spPr>
        <p:txBody>
          <a:bodyPr>
            <a:normAutofit/>
          </a:bodyPr>
          <a:lstStyle/>
          <a:p>
            <a:pPr marL="273050" indent="-273050" eaLnBrk="1" hangingPunct="1">
              <a:defRPr/>
            </a:pPr>
            <a:r>
              <a:rPr lang="en-US" sz="3400" b="1">
                <a:solidFill>
                  <a:srgbClr val="FFFF66"/>
                </a:solidFill>
                <a:ea typeface="+mn-ea"/>
              </a:rPr>
              <a:t>TOXICITY</a:t>
            </a:r>
          </a:p>
          <a:p>
            <a:pPr marL="273050" indent="-273050" eaLnBrk="1" hangingPunct="1">
              <a:buFontTx/>
              <a:buNone/>
              <a:defRPr/>
            </a:pPr>
            <a:r>
              <a:rPr lang="en-US" sz="3200">
                <a:ea typeface="+mn-ea"/>
              </a:rPr>
              <a:t>-</a:t>
            </a:r>
            <a:r>
              <a:rPr lang="en-US" sz="3200" u="sng">
                <a:ea typeface="+mn-ea"/>
              </a:rPr>
              <a:t>For the inhaled therapy</a:t>
            </a:r>
            <a:r>
              <a:rPr lang="en-US" sz="3200">
                <a:ea typeface="+mn-ea"/>
              </a:rPr>
              <a:t>:</a:t>
            </a:r>
          </a:p>
          <a:p>
            <a:pPr marL="273050" indent="-273050" eaLnBrk="1" hangingPunct="1">
              <a:defRPr/>
            </a:pPr>
            <a:r>
              <a:rPr lang="en-US" sz="3200">
                <a:ea typeface="+mn-ea"/>
              </a:rPr>
              <a:t>oropharyngeal </a:t>
            </a:r>
            <a:r>
              <a:rPr lang="en-US" sz="3200">
                <a:solidFill>
                  <a:srgbClr val="FF6600"/>
                </a:solidFill>
                <a:ea typeface="+mn-ea"/>
              </a:rPr>
              <a:t>candidiasis</a:t>
            </a:r>
          </a:p>
          <a:p>
            <a:pPr marL="273050" indent="-273050" eaLnBrk="1" hangingPunct="1">
              <a:defRPr/>
            </a:pPr>
            <a:r>
              <a:rPr lang="en-US" sz="3200">
                <a:solidFill>
                  <a:srgbClr val="FF6600"/>
                </a:solidFill>
                <a:ea typeface="+mn-ea"/>
              </a:rPr>
              <a:t>Dysphonia</a:t>
            </a:r>
          </a:p>
          <a:p>
            <a:pPr marL="273050" indent="-273050" eaLnBrk="1" hangingPunct="1">
              <a:buFontTx/>
              <a:buNone/>
              <a:defRPr/>
            </a:pPr>
            <a:r>
              <a:rPr lang="en-US" sz="3200">
                <a:ea typeface="+mn-ea"/>
              </a:rPr>
              <a:t>-</a:t>
            </a:r>
            <a:r>
              <a:rPr lang="en-US" sz="3200" u="sng">
                <a:ea typeface="+mn-ea"/>
              </a:rPr>
              <a:t>For oral therapy</a:t>
            </a:r>
          </a:p>
          <a:p>
            <a:pPr marL="639763" lvl="1" indent="-246063" eaLnBrk="1" hangingPunct="1">
              <a:defRPr/>
            </a:pPr>
            <a:r>
              <a:rPr lang="en-US" sz="3200">
                <a:ea typeface="+mn-ea"/>
              </a:rPr>
              <a:t>Gastritis</a:t>
            </a:r>
          </a:p>
          <a:p>
            <a:pPr marL="639763" lvl="1" indent="-246063" eaLnBrk="1" hangingPunct="1">
              <a:defRPr/>
            </a:pPr>
            <a:r>
              <a:rPr lang="en-US" sz="3700">
                <a:ea typeface="+mn-ea"/>
              </a:rPr>
              <a:t>DM</a:t>
            </a:r>
          </a:p>
          <a:p>
            <a:pPr marL="639763" lvl="1" indent="-246063" eaLnBrk="1" hangingPunct="1">
              <a:defRPr/>
            </a:pPr>
            <a:r>
              <a:rPr lang="en-US" sz="3700">
                <a:ea typeface="+mn-ea"/>
              </a:rPr>
              <a:t>Hypertension</a:t>
            </a:r>
          </a:p>
          <a:p>
            <a:pPr marL="639763" lvl="1" indent="-246063" eaLnBrk="1" hangingPunct="1">
              <a:defRPr/>
            </a:pPr>
            <a:r>
              <a:rPr lang="en-US" sz="3700">
                <a:ea typeface="+mn-ea"/>
              </a:rPr>
              <a:t>Osteoporosis</a:t>
            </a:r>
            <a:endParaRPr lang="en-US" sz="3000">
              <a:ea typeface="+mn-ea"/>
            </a:endParaRPr>
          </a:p>
          <a:p>
            <a:pPr marL="639763" lvl="1" indent="-246063" eaLnBrk="1" hangingPunct="1">
              <a:defRPr/>
            </a:pPr>
            <a:r>
              <a:rPr lang="en-US" sz="3700">
                <a:ea typeface="+mn-ea"/>
              </a:rPr>
              <a:t>Adrenal suppression</a:t>
            </a:r>
          </a:p>
        </p:txBody>
      </p:sp>
    </p:spTree>
  </p:cSld>
  <p:clrMapOvr>
    <a:masterClrMapping/>
  </p:clrMapOvr>
  <p:transition>
    <p:blinds/>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a:extLst>
              <a:ext uri="{FF2B5EF4-FFF2-40B4-BE49-F238E27FC236}">
                <a16:creationId xmlns:a16="http://schemas.microsoft.com/office/drawing/2014/main" id="{F0C2CE15-B937-4112-BEFF-9882D49ADE43}"/>
              </a:ext>
            </a:extLst>
          </p:cNvPr>
          <p:cNvSpPr>
            <a:spLocks noGrp="1" noChangeArrowheads="1"/>
          </p:cNvSpPr>
          <p:nvPr>
            <p:ph idx="4294967295"/>
          </p:nvPr>
        </p:nvSpPr>
        <p:spPr>
          <a:xfrm>
            <a:off x="0" y="1295400"/>
            <a:ext cx="8915400" cy="4953000"/>
          </a:xfrm>
          <a:effectLst>
            <a:outerShdw dist="35921" dir="2700000" algn="ctr" rotWithShape="0">
              <a:schemeClr val="bg2"/>
            </a:outerShdw>
          </a:effectLst>
        </p:spPr>
        <p:txBody>
          <a:bodyPr>
            <a:normAutofit lnSpcReduction="10000"/>
          </a:bodyPr>
          <a:lstStyle/>
          <a:p>
            <a:pPr marL="273050" indent="-273050" eaLnBrk="1" hangingPunct="1">
              <a:buFont typeface="Wingdings" pitchFamily="2" charset="2"/>
              <a:buNone/>
              <a:defRPr/>
            </a:pPr>
            <a:endParaRPr lang="en-US" sz="3400" b="1" dirty="0">
              <a:latin typeface="Segoe UI Semibold" pitchFamily="34" charset="0"/>
              <a:ea typeface="+mn-ea"/>
            </a:endParaRPr>
          </a:p>
          <a:p>
            <a:pPr marL="273050" indent="-273050" eaLnBrk="1" hangingPunct="1">
              <a:defRPr/>
            </a:pPr>
            <a:r>
              <a:rPr lang="en-US" sz="3600" kern="1200" dirty="0">
                <a:latin typeface="Arial" charset="0"/>
                <a:ea typeface="ＭＳ Ｐゴシック" pitchFamily="34" charset="-128"/>
              </a:rPr>
              <a:t>Interfere with the synthesis or action      of </a:t>
            </a:r>
            <a:r>
              <a:rPr lang="en-US" sz="3600" kern="1200" dirty="0" err="1">
                <a:latin typeface="Arial" charset="0"/>
                <a:ea typeface="ＭＳ Ｐゴシック" pitchFamily="34" charset="-128"/>
              </a:rPr>
              <a:t>leukotrienes</a:t>
            </a:r>
            <a:endParaRPr lang="en-US" sz="3600" kern="1200" dirty="0">
              <a:latin typeface="Arial" charset="0"/>
              <a:ea typeface="ＭＳ Ｐゴシック" pitchFamily="34" charset="-128"/>
            </a:endParaRPr>
          </a:p>
          <a:p>
            <a:pPr marL="273050" indent="-273050" eaLnBrk="1" hangingPunct="1">
              <a:buFontTx/>
              <a:buNone/>
              <a:defRPr/>
            </a:pPr>
            <a:endParaRPr lang="en-US" sz="3600" kern="1200" dirty="0">
              <a:latin typeface="Arial" charset="0"/>
              <a:ea typeface="ＭＳ Ｐゴシック" pitchFamily="34" charset="-128"/>
            </a:endParaRPr>
          </a:p>
          <a:p>
            <a:pPr marL="273050" indent="-273050" eaLnBrk="1" hangingPunct="1">
              <a:defRPr/>
            </a:pPr>
            <a:r>
              <a:rPr lang="en-US" sz="3600" kern="1200" dirty="0">
                <a:latin typeface="Arial" charset="0"/>
                <a:ea typeface="ＭＳ Ｐゴシック" pitchFamily="34" charset="-128"/>
              </a:rPr>
              <a:t>Not as effective as corticosteroids in severe asthma</a:t>
            </a:r>
          </a:p>
          <a:p>
            <a:pPr marL="273050" indent="-273050" eaLnBrk="1" hangingPunct="1">
              <a:buFontTx/>
              <a:buNone/>
              <a:defRPr/>
            </a:pPr>
            <a:endParaRPr lang="en-US" sz="3600" kern="1200" dirty="0">
              <a:latin typeface="Arial" charset="0"/>
              <a:ea typeface="ＭＳ Ｐゴシック" pitchFamily="34" charset="-128"/>
            </a:endParaRPr>
          </a:p>
          <a:p>
            <a:pPr marL="273050" indent="-273050" eaLnBrk="1" hangingPunct="1">
              <a:defRPr/>
            </a:pPr>
            <a:r>
              <a:rPr lang="en-US" sz="3600" kern="1200" dirty="0">
                <a:latin typeface="Arial" charset="0"/>
                <a:ea typeface="ＭＳ Ｐゴシック" pitchFamily="34" charset="-128"/>
              </a:rPr>
              <a:t>Low toxicity </a:t>
            </a:r>
          </a:p>
        </p:txBody>
      </p:sp>
      <p:sp>
        <p:nvSpPr>
          <p:cNvPr id="82947" name="Rectangle 4">
            <a:extLst>
              <a:ext uri="{FF2B5EF4-FFF2-40B4-BE49-F238E27FC236}">
                <a16:creationId xmlns:a16="http://schemas.microsoft.com/office/drawing/2014/main" id="{D250EA7A-8585-4331-A2E8-83FA7CCA564E}"/>
              </a:ext>
            </a:extLst>
          </p:cNvPr>
          <p:cNvSpPr>
            <a:spLocks noChangeArrowheads="1"/>
          </p:cNvSpPr>
          <p:nvPr/>
        </p:nvSpPr>
        <p:spPr bwMode="auto">
          <a:xfrm>
            <a:off x="1524000" y="131763"/>
            <a:ext cx="6167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b="1">
                <a:solidFill>
                  <a:srgbClr val="FFFF66"/>
                </a:solidFill>
              </a:rPr>
              <a:t>LEUKOTRIENE ANTAGONISTS</a:t>
            </a:r>
          </a:p>
        </p:txBody>
      </p:sp>
    </p:spTree>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a:extLst>
              <a:ext uri="{FF2B5EF4-FFF2-40B4-BE49-F238E27FC236}">
                <a16:creationId xmlns:a16="http://schemas.microsoft.com/office/drawing/2014/main" id="{87669575-8305-445D-A05F-74AC3A8457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3893"/>
          <a:stretch>
            <a:fillRect/>
          </a:stretch>
        </p:blipFill>
        <p:spPr>
          <a:xfrm>
            <a:off x="317500" y="1524000"/>
            <a:ext cx="8674100" cy="28956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a:extLst>
              <a:ext uri="{FF2B5EF4-FFF2-40B4-BE49-F238E27FC236}">
                <a16:creationId xmlns:a16="http://schemas.microsoft.com/office/drawing/2014/main" id="{4972074C-E793-4C85-B200-51081FB06490}"/>
              </a:ext>
            </a:extLst>
          </p:cNvPr>
          <p:cNvSpPr>
            <a:spLocks noGrp="1" noChangeArrowheads="1"/>
          </p:cNvSpPr>
          <p:nvPr>
            <p:ph idx="4294967295"/>
          </p:nvPr>
        </p:nvSpPr>
        <p:spPr>
          <a:xfrm>
            <a:off x="0" y="1143000"/>
            <a:ext cx="9144000" cy="5181600"/>
          </a:xfrm>
          <a:effectLst>
            <a:outerShdw dist="35921" dir="2700000" algn="ctr" rotWithShape="0">
              <a:schemeClr val="bg2"/>
            </a:outerShdw>
          </a:effectLst>
        </p:spPr>
        <p:txBody>
          <a:bodyPr>
            <a:normAutofit/>
          </a:bodyPr>
          <a:lstStyle/>
          <a:p>
            <a:pPr marL="273050" indent="-273050" eaLnBrk="1" hangingPunct="1">
              <a:defRPr/>
            </a:pPr>
            <a:r>
              <a:rPr lang="en-US" sz="3400" b="1" u="sng" dirty="0" err="1">
                <a:effectLst>
                  <a:outerShdw blurRad="38100" dist="38100" dir="2700000" algn="tl">
                    <a:srgbClr val="C0C0C0"/>
                  </a:outerShdw>
                </a:effectLst>
                <a:ea typeface="+mn-ea"/>
              </a:rPr>
              <a:t>Zafirlukast</a:t>
            </a:r>
            <a:r>
              <a:rPr lang="en-US" sz="3400" b="1" u="sng" dirty="0">
                <a:effectLst>
                  <a:outerShdw blurRad="38100" dist="38100" dir="2700000" algn="tl">
                    <a:srgbClr val="C0C0C0"/>
                  </a:outerShdw>
                </a:effectLst>
                <a:ea typeface="+mn-ea"/>
              </a:rPr>
              <a:t> and </a:t>
            </a:r>
            <a:r>
              <a:rPr lang="en-US" sz="3400" b="1" u="sng" dirty="0" err="1">
                <a:effectLst>
                  <a:outerShdw blurRad="38100" dist="38100" dir="2700000" algn="tl">
                    <a:srgbClr val="C0C0C0"/>
                  </a:outerShdw>
                </a:effectLst>
                <a:ea typeface="+mn-ea"/>
              </a:rPr>
              <a:t>montelukast</a:t>
            </a:r>
            <a:endParaRPr lang="en-US" sz="3400" b="1" u="sng" dirty="0">
              <a:effectLst>
                <a:outerShdw blurRad="38100" dist="38100" dir="2700000" algn="tl">
                  <a:srgbClr val="C0C0C0"/>
                </a:outerShdw>
              </a:effectLst>
              <a:ea typeface="+mn-ea"/>
            </a:endParaRPr>
          </a:p>
          <a:p>
            <a:pPr marL="273050" indent="-273050" eaLnBrk="1" hangingPunct="1">
              <a:buFontTx/>
              <a:buNone/>
              <a:defRPr/>
            </a:pPr>
            <a:endParaRPr lang="en-US" sz="3200" dirty="0">
              <a:ea typeface="+mn-ea"/>
            </a:endParaRPr>
          </a:p>
          <a:p>
            <a:pPr marL="273050" indent="-273050" eaLnBrk="1" hangingPunct="1">
              <a:defRPr/>
            </a:pPr>
            <a:r>
              <a:rPr lang="en-US" sz="3200" dirty="0">
                <a:ea typeface="+mn-ea"/>
              </a:rPr>
              <a:t>Orally active</a:t>
            </a:r>
          </a:p>
          <a:p>
            <a:pPr marL="273050" indent="-273050" eaLnBrk="1" hangingPunct="1">
              <a:buFontTx/>
              <a:buNone/>
              <a:defRPr/>
            </a:pPr>
            <a:endParaRPr lang="en-US" sz="3200" dirty="0">
              <a:ea typeface="+mn-ea"/>
            </a:endParaRPr>
          </a:p>
          <a:p>
            <a:pPr marL="273050" indent="-273050" eaLnBrk="1" hangingPunct="1">
              <a:defRPr/>
            </a:pPr>
            <a:r>
              <a:rPr lang="en-US" sz="3000" dirty="0">
                <a:ea typeface="+mn-ea"/>
              </a:rPr>
              <a:t>Effective in preventing </a:t>
            </a:r>
            <a:r>
              <a:rPr lang="en-US" sz="3000" dirty="0">
                <a:solidFill>
                  <a:srgbClr val="FF6600"/>
                </a:solidFill>
                <a:ea typeface="+mn-ea"/>
              </a:rPr>
              <a:t>exercise-,    antigen-and aspirin-induced </a:t>
            </a:r>
            <a:r>
              <a:rPr lang="en-US" sz="3000" dirty="0" err="1">
                <a:solidFill>
                  <a:srgbClr val="FF6600"/>
                </a:solidFill>
                <a:ea typeface="+mn-ea"/>
              </a:rPr>
              <a:t>bronchospasm</a:t>
            </a:r>
            <a:r>
              <a:rPr lang="en-US" sz="3000" dirty="0">
                <a:solidFill>
                  <a:srgbClr val="FF6600"/>
                </a:solidFill>
                <a:ea typeface="+mn-ea"/>
              </a:rPr>
              <a:t>.</a:t>
            </a:r>
          </a:p>
          <a:p>
            <a:pPr marL="639763" lvl="1" indent="-246063" eaLnBrk="1" hangingPunct="1">
              <a:defRPr/>
            </a:pPr>
            <a:endParaRPr lang="en-US" sz="3000" dirty="0">
              <a:ea typeface="+mn-ea"/>
            </a:endParaRPr>
          </a:p>
        </p:txBody>
      </p:sp>
    </p:spTree>
  </p:cSld>
  <p:clrMapOvr>
    <a:masterClrMapping/>
  </p:clrMapOvr>
  <p:transition>
    <p:blinds/>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a:extLst>
              <a:ext uri="{FF2B5EF4-FFF2-40B4-BE49-F238E27FC236}">
                <a16:creationId xmlns:a16="http://schemas.microsoft.com/office/drawing/2014/main" id="{27FFAE6B-F8DB-41F7-BF6B-E869B3D69C46}"/>
              </a:ext>
            </a:extLst>
          </p:cNvPr>
          <p:cNvSpPr>
            <a:spLocks noGrp="1" noChangeArrowheads="1"/>
          </p:cNvSpPr>
          <p:nvPr>
            <p:ph idx="4294967295"/>
          </p:nvPr>
        </p:nvSpPr>
        <p:spPr>
          <a:xfrm>
            <a:off x="0" y="152400"/>
            <a:ext cx="9296400" cy="6248400"/>
          </a:xfrm>
          <a:effectLst>
            <a:outerShdw dist="35921" dir="2700000" algn="ctr" rotWithShape="0">
              <a:schemeClr val="bg2"/>
            </a:outerShdw>
          </a:effectLst>
        </p:spPr>
        <p:txBody>
          <a:bodyPr>
            <a:normAutofit/>
          </a:bodyPr>
          <a:lstStyle/>
          <a:p>
            <a:pPr marL="273050" indent="-273050" algn="ctr" eaLnBrk="1" hangingPunct="1">
              <a:buFont typeface="Wingdings" pitchFamily="2" charset="2"/>
              <a:buNone/>
              <a:defRPr/>
            </a:pPr>
            <a:r>
              <a:rPr lang="en-US" sz="3400" b="1" dirty="0">
                <a:solidFill>
                  <a:srgbClr val="66FFFF"/>
                </a:solidFill>
                <a:ea typeface="+mn-ea"/>
              </a:rPr>
              <a:t>BETA-2 AGONISTS</a:t>
            </a:r>
          </a:p>
          <a:p>
            <a:pPr marL="273050" indent="-273050" eaLnBrk="1" hangingPunct="1">
              <a:buFont typeface="Wingdings" pitchFamily="2" charset="2"/>
              <a:buNone/>
              <a:defRPr/>
            </a:pPr>
            <a:endParaRPr lang="en-US" sz="3400" b="1" dirty="0">
              <a:solidFill>
                <a:srgbClr val="66FFFF"/>
              </a:solidFill>
              <a:ea typeface="+mn-ea"/>
            </a:endParaRPr>
          </a:p>
          <a:p>
            <a:pPr marL="273050" indent="-273050" eaLnBrk="1" hangingPunct="1">
              <a:defRPr/>
            </a:pPr>
            <a:r>
              <a:rPr lang="en-US" sz="3400" dirty="0">
                <a:solidFill>
                  <a:srgbClr val="FF6600"/>
                </a:solidFill>
                <a:ea typeface="+mn-ea"/>
              </a:rPr>
              <a:t>Most important </a:t>
            </a:r>
            <a:r>
              <a:rPr lang="en-US" sz="3400" dirty="0" err="1">
                <a:solidFill>
                  <a:srgbClr val="FF6600"/>
                </a:solidFill>
                <a:ea typeface="+mn-ea"/>
              </a:rPr>
              <a:t>sympathomimetic</a:t>
            </a:r>
            <a:r>
              <a:rPr lang="en-US" sz="3400" dirty="0">
                <a:ea typeface="+mn-ea"/>
              </a:rPr>
              <a:t> used    to reverse </a:t>
            </a:r>
            <a:r>
              <a:rPr lang="en-US" sz="3400" dirty="0" err="1">
                <a:ea typeface="+mn-ea"/>
              </a:rPr>
              <a:t>bronchoconstriction</a:t>
            </a:r>
            <a:endParaRPr lang="en-US" sz="3400" dirty="0">
              <a:ea typeface="+mn-ea"/>
            </a:endParaRPr>
          </a:p>
          <a:p>
            <a:pPr marL="273050" indent="-273050" eaLnBrk="1" hangingPunct="1">
              <a:buFontTx/>
              <a:buNone/>
              <a:defRPr/>
            </a:pPr>
            <a:endParaRPr lang="en-US" sz="3400" dirty="0">
              <a:ea typeface="+mn-ea"/>
            </a:endParaRPr>
          </a:p>
          <a:p>
            <a:pPr marL="273050" indent="-273050" eaLnBrk="1" hangingPunct="1">
              <a:defRPr/>
            </a:pPr>
            <a:r>
              <a:rPr lang="en-US" sz="3400" dirty="0">
                <a:ea typeface="+mn-ea"/>
              </a:rPr>
              <a:t>Almost given exclusively by </a:t>
            </a:r>
            <a:r>
              <a:rPr lang="en-US" sz="3400" dirty="0">
                <a:solidFill>
                  <a:srgbClr val="FF6600"/>
                </a:solidFill>
                <a:ea typeface="+mn-ea"/>
              </a:rPr>
              <a:t>inhalation </a:t>
            </a:r>
          </a:p>
          <a:p>
            <a:pPr marL="639763" lvl="1" indent="-246063" eaLnBrk="1" hangingPunct="1">
              <a:defRPr/>
            </a:pPr>
            <a:r>
              <a:rPr lang="en-US" sz="3000" dirty="0">
                <a:ea typeface="+mn-ea"/>
              </a:rPr>
              <a:t>Decreases the systemic dose and adverse effects </a:t>
            </a:r>
          </a:p>
          <a:p>
            <a:pPr marL="639763" lvl="1" indent="-246063" eaLnBrk="1" hangingPunct="1">
              <a:defRPr/>
            </a:pPr>
            <a:r>
              <a:rPr lang="en-US" sz="3000" dirty="0">
                <a:ea typeface="+mn-ea"/>
              </a:rPr>
              <a:t>Occasionally by nebulizer </a:t>
            </a:r>
          </a:p>
          <a:p>
            <a:pPr marL="273050" indent="-273050" eaLnBrk="1" hangingPunct="1">
              <a:defRPr/>
            </a:pPr>
            <a:endParaRPr lang="en-US" sz="3400" dirty="0">
              <a:ea typeface="+mn-ea"/>
            </a:endParaRPr>
          </a:p>
          <a:p>
            <a:pPr marL="273050" indent="-273050" eaLnBrk="1" hangingPunct="1">
              <a:defRPr/>
            </a:pPr>
            <a:endParaRPr lang="en-US" sz="3400" dirty="0">
              <a:ea typeface="+mn-ea"/>
            </a:endParaRPr>
          </a:p>
        </p:txBody>
      </p:sp>
    </p:spTree>
  </p:cSld>
  <p:clrMapOvr>
    <a:masterClrMapping/>
  </p:clrMapOvr>
  <p:transition>
    <p:blinds/>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a:extLst>
              <a:ext uri="{FF2B5EF4-FFF2-40B4-BE49-F238E27FC236}">
                <a16:creationId xmlns:a16="http://schemas.microsoft.com/office/drawing/2014/main" id="{E3591EA2-2C6F-4CF0-92D6-66FE01634E97}"/>
              </a:ext>
            </a:extLst>
          </p:cNvPr>
          <p:cNvSpPr>
            <a:spLocks noGrp="1" noChangeArrowheads="1"/>
          </p:cNvSpPr>
          <p:nvPr>
            <p:ph idx="4294967295"/>
          </p:nvPr>
        </p:nvSpPr>
        <p:spPr>
          <a:xfrm>
            <a:off x="914400" y="1219200"/>
            <a:ext cx="8229600" cy="54102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r>
              <a:rPr lang="en-US" sz="3000" b="1">
                <a:solidFill>
                  <a:srgbClr val="66FFFF"/>
                </a:solidFill>
                <a:ea typeface="+mn-ea"/>
              </a:rPr>
              <a:t>BETA-2 AGONISTS</a:t>
            </a:r>
          </a:p>
          <a:p>
            <a:pPr marL="273050" indent="-273050" eaLnBrk="1" hangingPunct="1">
              <a:buFont typeface="Wingdings" pitchFamily="2" charset="2"/>
              <a:buNone/>
              <a:defRPr/>
            </a:pPr>
            <a:endParaRPr lang="en-US" sz="3000" b="1">
              <a:solidFill>
                <a:srgbClr val="66FFFF"/>
              </a:solidFill>
              <a:ea typeface="+mn-ea"/>
            </a:endParaRPr>
          </a:p>
          <a:p>
            <a:pPr marL="273050" indent="-273050" eaLnBrk="1" hangingPunct="1">
              <a:defRPr/>
            </a:pPr>
            <a:r>
              <a:rPr lang="en-US" sz="3000">
                <a:ea typeface="+mn-ea"/>
              </a:rPr>
              <a:t>Salbutamol, terbutaline, </a:t>
            </a:r>
            <a:r>
              <a:rPr lang="en-US">
                <a:ea typeface="+mn-ea"/>
              </a:rPr>
              <a:t>Short-acting</a:t>
            </a:r>
          </a:p>
          <a:p>
            <a:pPr marL="639763" lvl="1" indent="-246063" eaLnBrk="1" hangingPunct="1">
              <a:defRPr/>
            </a:pPr>
            <a:r>
              <a:rPr lang="en-US">
                <a:solidFill>
                  <a:srgbClr val="FF6600"/>
                </a:solidFill>
                <a:ea typeface="+mn-ea"/>
              </a:rPr>
              <a:t>Drug of choice for acute asthma </a:t>
            </a:r>
          </a:p>
          <a:p>
            <a:pPr marL="639763" lvl="1" indent="-246063" eaLnBrk="1" hangingPunct="1">
              <a:defRPr/>
            </a:pPr>
            <a:endParaRPr lang="en-US">
              <a:solidFill>
                <a:srgbClr val="FF6600"/>
              </a:solidFill>
              <a:ea typeface="+mn-ea"/>
            </a:endParaRPr>
          </a:p>
          <a:p>
            <a:pPr marL="273050" indent="-273050" eaLnBrk="1" hangingPunct="1">
              <a:defRPr/>
            </a:pPr>
            <a:r>
              <a:rPr lang="en-US" sz="3000" b="1" u="sng">
                <a:ea typeface="+mn-ea"/>
              </a:rPr>
              <a:t>Salmeterol and formoterol</a:t>
            </a:r>
          </a:p>
          <a:p>
            <a:pPr marL="639763" lvl="1" indent="-246063" eaLnBrk="1" hangingPunct="1">
              <a:defRPr/>
            </a:pPr>
            <a:r>
              <a:rPr lang="en-US">
                <a:ea typeface="+mn-ea"/>
              </a:rPr>
              <a:t>Long-acting</a:t>
            </a:r>
            <a:endParaRPr lang="en-US">
              <a:solidFill>
                <a:srgbClr val="FFFF00"/>
              </a:solidFill>
              <a:ea typeface="+mn-ea"/>
            </a:endParaRPr>
          </a:p>
          <a:p>
            <a:pPr marL="639763" lvl="1" indent="-246063" eaLnBrk="1" hangingPunct="1">
              <a:defRPr/>
            </a:pPr>
            <a:r>
              <a:rPr lang="en-US">
                <a:ea typeface="+mn-ea"/>
              </a:rPr>
              <a:t>12 h or more</a:t>
            </a:r>
          </a:p>
          <a:p>
            <a:pPr marL="639763" lvl="1" indent="-246063" eaLnBrk="1" hangingPunct="1">
              <a:defRPr/>
            </a:pPr>
            <a:r>
              <a:rPr lang="en-US">
                <a:ea typeface="+mn-ea"/>
              </a:rPr>
              <a:t>Used for </a:t>
            </a:r>
            <a:r>
              <a:rPr lang="en-US">
                <a:solidFill>
                  <a:srgbClr val="FF6600"/>
                </a:solidFill>
                <a:ea typeface="+mn-ea"/>
              </a:rPr>
              <a:t>prophylaxis</a:t>
            </a:r>
          </a:p>
          <a:p>
            <a:pPr marL="639763" lvl="1" indent="-246063" eaLnBrk="1" hangingPunct="1">
              <a:buFontTx/>
              <a:buNone/>
              <a:defRPr/>
            </a:pPr>
            <a:endParaRPr lang="en-US">
              <a:solidFill>
                <a:srgbClr val="FF6600"/>
              </a:solidFill>
              <a:ea typeface="+mn-ea"/>
            </a:endParaRPr>
          </a:p>
          <a:p>
            <a:pPr marL="639763" lvl="1" indent="-246063" eaLnBrk="1" hangingPunct="1">
              <a:defRPr/>
            </a:pPr>
            <a:endParaRPr lang="en-US">
              <a:solidFill>
                <a:srgbClr val="FF6600"/>
              </a:solidFill>
              <a:ea typeface="+mn-ea"/>
            </a:endParaRPr>
          </a:p>
        </p:txBody>
      </p:sp>
    </p:spTree>
  </p:cSld>
  <p:clrMapOvr>
    <a:masterClrMapping/>
  </p:clrMapOvr>
  <p:transition>
    <p:blinds/>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Related image">
            <a:extLst>
              <a:ext uri="{FF2B5EF4-FFF2-40B4-BE49-F238E27FC236}">
                <a16:creationId xmlns:a16="http://schemas.microsoft.com/office/drawing/2014/main" id="{FC66A2F4-F9FB-4C00-A6EC-876D0EE6C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564563" cy="64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FCE91025-2CEC-4834-910F-B0BCCD677D2A}"/>
              </a:ext>
            </a:extLst>
          </p:cNvPr>
          <p:cNvSpPr>
            <a:spLocks noGrp="1" noChangeArrowheads="1"/>
          </p:cNvSpPr>
          <p:nvPr>
            <p:ph idx="4294967295"/>
          </p:nvPr>
        </p:nvSpPr>
        <p:spPr>
          <a:xfrm>
            <a:off x="0" y="228600"/>
            <a:ext cx="8610600" cy="6172200"/>
          </a:xfrm>
          <a:effectLst>
            <a:outerShdw dist="35921" dir="2700000" algn="ctr" rotWithShape="0">
              <a:schemeClr val="bg2"/>
            </a:outerShdw>
          </a:effectLst>
        </p:spPr>
        <p:txBody>
          <a:bodyPr>
            <a:normAutofit/>
          </a:bodyPr>
          <a:lstStyle/>
          <a:p>
            <a:pPr marL="273050" indent="-273050" eaLnBrk="1" hangingPunct="1">
              <a:lnSpc>
                <a:spcPct val="90000"/>
              </a:lnSpc>
              <a:buFont typeface="Wingdings" pitchFamily="2" charset="2"/>
              <a:buNone/>
              <a:defRPr/>
            </a:pPr>
            <a:r>
              <a:rPr lang="en-US" sz="3800" b="1">
                <a:solidFill>
                  <a:srgbClr val="66FFFF"/>
                </a:solidFill>
              </a:rPr>
              <a:t>BETA-2 AGONISTS</a:t>
            </a:r>
          </a:p>
          <a:p>
            <a:pPr marL="273050" indent="-273050" eaLnBrk="1" hangingPunct="1">
              <a:lnSpc>
                <a:spcPct val="90000"/>
              </a:lnSpc>
              <a:buFont typeface="Wingdings" pitchFamily="2" charset="2"/>
              <a:buNone/>
              <a:defRPr/>
            </a:pPr>
            <a:endParaRPr lang="en-US" sz="3800" b="1">
              <a:solidFill>
                <a:srgbClr val="66FFFF"/>
              </a:solidFill>
            </a:endParaRPr>
          </a:p>
          <a:p>
            <a:pPr marL="273050" indent="-273050" eaLnBrk="1" hangingPunct="1">
              <a:lnSpc>
                <a:spcPct val="90000"/>
              </a:lnSpc>
              <a:defRPr/>
            </a:pPr>
            <a:r>
              <a:rPr lang="en-US" sz="3800">
                <a:solidFill>
                  <a:srgbClr val="FF6600"/>
                </a:solidFill>
              </a:rPr>
              <a:t>TOXICITY</a:t>
            </a:r>
          </a:p>
          <a:p>
            <a:pPr marL="639763" lvl="1" indent="-246063" eaLnBrk="1" hangingPunct="1">
              <a:lnSpc>
                <a:spcPct val="90000"/>
              </a:lnSpc>
              <a:defRPr/>
            </a:pPr>
            <a:r>
              <a:rPr lang="en-US" sz="3400"/>
              <a:t>Skeletal muscle tremor</a:t>
            </a:r>
          </a:p>
          <a:p>
            <a:pPr marL="639763" lvl="1" indent="-246063" eaLnBrk="1" hangingPunct="1">
              <a:lnSpc>
                <a:spcPct val="90000"/>
              </a:lnSpc>
              <a:defRPr/>
            </a:pPr>
            <a:r>
              <a:rPr lang="en-US" sz="3400"/>
              <a:t>Significant </a:t>
            </a:r>
            <a:r>
              <a:rPr lang="el-GR" sz="3400">
                <a:solidFill>
                  <a:srgbClr val="FF6600"/>
                </a:solidFill>
              </a:rPr>
              <a:t>β</a:t>
            </a:r>
            <a:r>
              <a:rPr lang="en-US" sz="3400" baseline="-25000">
                <a:solidFill>
                  <a:srgbClr val="FF6600"/>
                </a:solidFill>
              </a:rPr>
              <a:t>1 </a:t>
            </a:r>
            <a:r>
              <a:rPr lang="en-US" sz="3400">
                <a:solidFill>
                  <a:srgbClr val="FF6600"/>
                </a:solidFill>
              </a:rPr>
              <a:t>effects</a:t>
            </a:r>
            <a:r>
              <a:rPr lang="en-US" sz="3400"/>
              <a:t> (tachycardia) at high clinical dosage</a:t>
            </a:r>
          </a:p>
          <a:p>
            <a:pPr marL="639763" lvl="1" indent="-246063" eaLnBrk="1" hangingPunct="1">
              <a:lnSpc>
                <a:spcPct val="90000"/>
              </a:lnSpc>
              <a:defRPr/>
            </a:pPr>
            <a:r>
              <a:rPr lang="en-US" sz="3400">
                <a:solidFill>
                  <a:srgbClr val="FF6600"/>
                </a:solidFill>
              </a:rPr>
              <a:t>Arrhythmias</a:t>
            </a:r>
            <a:r>
              <a:rPr lang="en-US" sz="3400"/>
              <a:t> may occur when used excessively</a:t>
            </a:r>
          </a:p>
          <a:p>
            <a:pPr marL="639763" lvl="1" indent="-246063" eaLnBrk="1" hangingPunct="1">
              <a:lnSpc>
                <a:spcPct val="90000"/>
              </a:lnSpc>
              <a:defRPr/>
            </a:pPr>
            <a:r>
              <a:rPr lang="en-US" sz="3400"/>
              <a:t>Hypokalaemia.</a:t>
            </a:r>
          </a:p>
          <a:p>
            <a:pPr marL="273050" indent="-273050" eaLnBrk="1" hangingPunct="1">
              <a:lnSpc>
                <a:spcPct val="90000"/>
              </a:lnSpc>
              <a:buFont typeface="Wingdings" pitchFamily="2" charset="2"/>
              <a:buNone/>
              <a:defRPr/>
            </a:pPr>
            <a:r>
              <a:rPr lang="en-US" sz="3600"/>
              <a:t>	</a:t>
            </a:r>
          </a:p>
          <a:p>
            <a:pPr marL="273050" indent="-273050" eaLnBrk="1" hangingPunct="1">
              <a:lnSpc>
                <a:spcPct val="90000"/>
              </a:lnSpc>
              <a:defRPr/>
            </a:pPr>
            <a:endParaRPr lang="en-US" sz="3600"/>
          </a:p>
        </p:txBody>
      </p:sp>
    </p:spTree>
  </p:cSld>
  <p:clrMapOvr>
    <a:masterClrMapping/>
  </p:clrMapOvr>
  <p:transition>
    <p:blinds/>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a:extLst>
              <a:ext uri="{FF2B5EF4-FFF2-40B4-BE49-F238E27FC236}">
                <a16:creationId xmlns:a16="http://schemas.microsoft.com/office/drawing/2014/main" id="{AF500950-11F0-4BE3-B4B9-8F1E152AECA6}"/>
              </a:ext>
            </a:extLst>
          </p:cNvPr>
          <p:cNvSpPr>
            <a:spLocks noGrp="1" noChangeArrowheads="1"/>
          </p:cNvSpPr>
          <p:nvPr>
            <p:ph idx="4294967295"/>
          </p:nvPr>
        </p:nvSpPr>
        <p:spPr>
          <a:xfrm>
            <a:off x="228600" y="228600"/>
            <a:ext cx="8915400" cy="58674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r>
              <a:rPr lang="en-US" sz="3400" b="1">
                <a:solidFill>
                  <a:srgbClr val="66FFFF"/>
                </a:solidFill>
                <a:ea typeface="+mn-ea"/>
              </a:rPr>
              <a:t>METHYLXANTHINES</a:t>
            </a:r>
          </a:p>
          <a:p>
            <a:pPr marL="273050" indent="-273050" eaLnBrk="1" hangingPunct="1">
              <a:buFont typeface="Wingdings" pitchFamily="2" charset="2"/>
              <a:buNone/>
              <a:defRPr/>
            </a:pPr>
            <a:endParaRPr lang="en-US" sz="3400" b="1">
              <a:ea typeface="+mn-ea"/>
            </a:endParaRPr>
          </a:p>
          <a:p>
            <a:pPr marL="273050" indent="-273050" eaLnBrk="1" hangingPunct="1">
              <a:defRPr/>
            </a:pPr>
            <a:r>
              <a:rPr lang="en-US" sz="3000">
                <a:solidFill>
                  <a:srgbClr val="FF6600"/>
                </a:solidFill>
                <a:ea typeface="+mn-ea"/>
              </a:rPr>
              <a:t>Bronchodilation</a:t>
            </a:r>
            <a:r>
              <a:rPr lang="en-US" sz="3000">
                <a:ea typeface="+mn-ea"/>
              </a:rPr>
              <a:t> is the most important therapeutic effect</a:t>
            </a:r>
          </a:p>
          <a:p>
            <a:pPr marL="273050" indent="-273050" eaLnBrk="1" hangingPunct="1">
              <a:buFontTx/>
              <a:buNone/>
              <a:defRPr/>
            </a:pPr>
            <a:endParaRPr lang="en-US" sz="3000">
              <a:ea typeface="+mn-ea"/>
            </a:endParaRPr>
          </a:p>
          <a:p>
            <a:pPr marL="273050" indent="-273050" eaLnBrk="1" hangingPunct="1">
              <a:defRPr/>
            </a:pPr>
            <a:r>
              <a:rPr lang="en-US" sz="3000">
                <a:ea typeface="+mn-ea"/>
              </a:rPr>
              <a:t>CNS stimulation, cardiac stimulation, vasodilation and slight increase in BP  (due to release of NE from adrenergic nerves</a:t>
            </a:r>
          </a:p>
        </p:txBody>
      </p:sp>
    </p:spTree>
  </p:cSld>
  <p:clrMapOvr>
    <a:masterClrMapping/>
  </p:clrMapOvr>
  <p:transition>
    <p:blinds/>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a:extLst>
              <a:ext uri="{FF2B5EF4-FFF2-40B4-BE49-F238E27FC236}">
                <a16:creationId xmlns:a16="http://schemas.microsoft.com/office/drawing/2014/main" id="{3E61CBC0-B777-4067-B38F-DC199A2BBC45}"/>
              </a:ext>
            </a:extLst>
          </p:cNvPr>
          <p:cNvSpPr>
            <a:spLocks noGrp="1" noChangeArrowheads="1"/>
          </p:cNvSpPr>
          <p:nvPr>
            <p:ph idx="4294967295"/>
          </p:nvPr>
        </p:nvSpPr>
        <p:spPr>
          <a:xfrm>
            <a:off x="0" y="0"/>
            <a:ext cx="8915400" cy="6934200"/>
          </a:xfrm>
          <a:effectLst>
            <a:outerShdw dist="35921" dir="2700000" algn="ctr" rotWithShape="0">
              <a:schemeClr val="bg2"/>
            </a:outerShdw>
          </a:effectLst>
        </p:spPr>
        <p:txBody>
          <a:bodyPr>
            <a:normAutofit/>
          </a:bodyPr>
          <a:lstStyle/>
          <a:p>
            <a:pPr marL="273050" indent="-273050" eaLnBrk="1" hangingPunct="1">
              <a:defRPr/>
            </a:pPr>
            <a:r>
              <a:rPr lang="en-US" sz="2600" u="sng">
                <a:ea typeface="+mn-ea"/>
              </a:rPr>
              <a:t>Slow-release theophylline </a:t>
            </a:r>
          </a:p>
          <a:p>
            <a:pPr marL="639763" lvl="1" indent="-246063" eaLnBrk="1" hangingPunct="1">
              <a:defRPr/>
            </a:pPr>
            <a:r>
              <a:rPr lang="en-US">
                <a:ea typeface="+mn-ea"/>
              </a:rPr>
              <a:t>For </a:t>
            </a:r>
            <a:r>
              <a:rPr lang="en-US">
                <a:solidFill>
                  <a:srgbClr val="FF6600"/>
                </a:solidFill>
                <a:ea typeface="+mn-ea"/>
              </a:rPr>
              <a:t>control of </a:t>
            </a:r>
            <a:r>
              <a:rPr lang="en-US" u="sng">
                <a:solidFill>
                  <a:srgbClr val="FF6600"/>
                </a:solidFill>
                <a:ea typeface="+mn-ea"/>
              </a:rPr>
              <a:t>nocturnal asthma</a:t>
            </a:r>
          </a:p>
          <a:p>
            <a:pPr marL="639763" lvl="1" indent="-246063" eaLnBrk="1" hangingPunct="1">
              <a:defRPr/>
            </a:pPr>
            <a:r>
              <a:rPr lang="en-US">
                <a:solidFill>
                  <a:srgbClr val="FF6600"/>
                </a:solidFill>
                <a:ea typeface="+mn-ea"/>
              </a:rPr>
              <a:t>Most important in clinical use</a:t>
            </a:r>
          </a:p>
          <a:p>
            <a:pPr marL="273050" indent="-273050" eaLnBrk="1" hangingPunct="1">
              <a:defRPr/>
            </a:pPr>
            <a:r>
              <a:rPr lang="en-US" sz="2600">
                <a:solidFill>
                  <a:srgbClr val="FF6600"/>
                </a:solidFill>
                <a:ea typeface="+mn-ea"/>
              </a:rPr>
              <a:t>TOXICITY</a:t>
            </a:r>
          </a:p>
          <a:p>
            <a:pPr marL="639763" lvl="1" indent="-246063" eaLnBrk="1" hangingPunct="1">
              <a:defRPr/>
            </a:pPr>
            <a:r>
              <a:rPr lang="en-US" sz="2200">
                <a:ea typeface="+mn-ea"/>
              </a:rPr>
              <a:t>Common adverse effects</a:t>
            </a:r>
          </a:p>
          <a:p>
            <a:pPr lvl="2" eaLnBrk="1" hangingPunct="1">
              <a:defRPr/>
            </a:pPr>
            <a:r>
              <a:rPr lang="en-US" sz="2600">
                <a:ea typeface="+mn-ea"/>
              </a:rPr>
              <a:t>GI distress</a:t>
            </a:r>
          </a:p>
          <a:p>
            <a:pPr lvl="2" eaLnBrk="1" hangingPunct="1">
              <a:defRPr/>
            </a:pPr>
            <a:r>
              <a:rPr lang="en-US" sz="2600">
                <a:ea typeface="+mn-ea"/>
              </a:rPr>
              <a:t>Tremor</a:t>
            </a:r>
          </a:p>
          <a:p>
            <a:pPr lvl="2" eaLnBrk="1" hangingPunct="1">
              <a:defRPr/>
            </a:pPr>
            <a:r>
              <a:rPr lang="en-US" sz="2600">
                <a:ea typeface="+mn-ea"/>
              </a:rPr>
              <a:t>Insomnia</a:t>
            </a:r>
          </a:p>
          <a:p>
            <a:pPr marL="639763" lvl="1" indent="-246063" eaLnBrk="1" hangingPunct="1">
              <a:defRPr/>
            </a:pPr>
            <a:r>
              <a:rPr lang="en-US" sz="2200" b="1" u="sng">
                <a:ea typeface="+mn-ea"/>
              </a:rPr>
              <a:t>Overdosage</a:t>
            </a:r>
          </a:p>
          <a:p>
            <a:pPr lvl="2" eaLnBrk="1" hangingPunct="1">
              <a:defRPr/>
            </a:pPr>
            <a:r>
              <a:rPr lang="en-US" sz="2600">
                <a:ea typeface="+mn-ea"/>
              </a:rPr>
              <a:t>Severe nausea and vomiting</a:t>
            </a:r>
          </a:p>
          <a:p>
            <a:pPr lvl="2" eaLnBrk="1" hangingPunct="1">
              <a:defRPr/>
            </a:pPr>
            <a:r>
              <a:rPr lang="en-US" sz="2600">
                <a:ea typeface="+mn-ea"/>
              </a:rPr>
              <a:t>Hypotension</a:t>
            </a:r>
          </a:p>
          <a:p>
            <a:pPr lvl="2" eaLnBrk="1" hangingPunct="1">
              <a:defRPr/>
            </a:pPr>
            <a:r>
              <a:rPr lang="en-US" sz="2600">
                <a:ea typeface="+mn-ea"/>
              </a:rPr>
              <a:t>Cardiac arrhythmias</a:t>
            </a:r>
          </a:p>
          <a:p>
            <a:pPr lvl="2" eaLnBrk="1" hangingPunct="1">
              <a:defRPr/>
            </a:pPr>
            <a:r>
              <a:rPr lang="en-US" sz="2600">
                <a:ea typeface="+mn-ea"/>
              </a:rPr>
              <a:t>Convulsion</a:t>
            </a:r>
            <a:r>
              <a:rPr lang="en-US" sz="2000">
                <a:ea typeface="+mn-ea"/>
              </a:rPr>
              <a:t> 	</a:t>
            </a:r>
          </a:p>
          <a:p>
            <a:pPr lvl="2" eaLnBrk="1" hangingPunct="1">
              <a:buFontTx/>
              <a:buNone/>
              <a:defRPr/>
            </a:pPr>
            <a:endParaRPr lang="en-US" sz="2600">
              <a:ea typeface="+mn-ea"/>
            </a:endParaRPr>
          </a:p>
          <a:p>
            <a:pPr marL="639763" lvl="1" indent="-246063" eaLnBrk="1" hangingPunct="1">
              <a:buFontTx/>
              <a:buNone/>
              <a:defRPr/>
            </a:pPr>
            <a:endParaRPr lang="en-US" sz="2200">
              <a:solidFill>
                <a:srgbClr val="FF6600"/>
              </a:solidFill>
              <a:ea typeface="+mn-ea"/>
            </a:endParaRPr>
          </a:p>
          <a:p>
            <a:pPr marL="639763" lvl="1" indent="-246063" eaLnBrk="1" hangingPunct="1">
              <a:buFontTx/>
              <a:buNone/>
              <a:defRPr/>
            </a:pPr>
            <a:endParaRPr lang="en-US" sz="2200" b="1">
              <a:solidFill>
                <a:srgbClr val="FF6600"/>
              </a:solidFill>
              <a:ea typeface="+mn-ea"/>
            </a:endParaRPr>
          </a:p>
        </p:txBody>
      </p:sp>
    </p:spTree>
  </p:cSld>
  <p:clrMapOvr>
    <a:masterClrMapping/>
  </p:clrMapOvr>
  <p:transition>
    <p:blinds/>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a:extLst>
              <a:ext uri="{FF2B5EF4-FFF2-40B4-BE49-F238E27FC236}">
                <a16:creationId xmlns:a16="http://schemas.microsoft.com/office/drawing/2014/main" id="{D1334D8A-318B-42AA-9316-DF43683AEBD6}"/>
              </a:ext>
            </a:extLst>
          </p:cNvPr>
          <p:cNvSpPr>
            <a:spLocks noGrp="1" noChangeArrowheads="1"/>
          </p:cNvSpPr>
          <p:nvPr>
            <p:ph idx="4294967295"/>
          </p:nvPr>
        </p:nvSpPr>
        <p:spPr>
          <a:xfrm>
            <a:off x="0" y="304800"/>
            <a:ext cx="9144000" cy="52578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r>
              <a:rPr lang="en-US" sz="3000" b="1">
                <a:solidFill>
                  <a:srgbClr val="FFFF66"/>
                </a:solidFill>
                <a:ea typeface="+mn-ea"/>
              </a:rPr>
              <a:t>MUSCARINIC ANTAGONISTS</a:t>
            </a:r>
          </a:p>
          <a:p>
            <a:pPr marL="273050" indent="-273050" eaLnBrk="1" hangingPunct="1">
              <a:buFont typeface="Wingdings" pitchFamily="2" charset="2"/>
              <a:buNone/>
              <a:defRPr/>
            </a:pPr>
            <a:endParaRPr lang="en-US" sz="3000">
              <a:ea typeface="+mn-ea"/>
            </a:endParaRPr>
          </a:p>
          <a:p>
            <a:pPr marL="639763" lvl="1" indent="-246063" eaLnBrk="1" hangingPunct="1">
              <a:defRPr/>
            </a:pPr>
            <a:r>
              <a:rPr lang="en-US" sz="3400">
                <a:ea typeface="+mn-ea"/>
              </a:rPr>
              <a:t>Competitively </a:t>
            </a:r>
            <a:r>
              <a:rPr lang="en-US" sz="3400" b="1" u="sng">
                <a:ea typeface="+mn-ea"/>
              </a:rPr>
              <a:t>blocks muscarinic receptors</a:t>
            </a:r>
            <a:r>
              <a:rPr lang="en-US" sz="3400">
                <a:ea typeface="+mn-ea"/>
              </a:rPr>
              <a:t> in the airways </a:t>
            </a:r>
          </a:p>
          <a:p>
            <a:pPr marL="639763" lvl="1" indent="-246063" eaLnBrk="1" hangingPunct="1">
              <a:buFontTx/>
              <a:buNone/>
              <a:defRPr/>
            </a:pPr>
            <a:endParaRPr lang="en-US" sz="3400">
              <a:ea typeface="+mn-ea"/>
            </a:endParaRPr>
          </a:p>
          <a:p>
            <a:pPr marL="639763" lvl="1" indent="-246063" eaLnBrk="1" hangingPunct="1">
              <a:defRPr/>
            </a:pPr>
            <a:r>
              <a:rPr lang="en-US" sz="3400">
                <a:ea typeface="+mn-ea"/>
              </a:rPr>
              <a:t>Prevents bronchoconstriction mediated by </a:t>
            </a:r>
            <a:r>
              <a:rPr lang="en-US" sz="3400" b="1" u="sng">
                <a:ea typeface="+mn-ea"/>
              </a:rPr>
              <a:t>vagal discharge</a:t>
            </a:r>
            <a:r>
              <a:rPr lang="en-US" b="1" u="sng">
                <a:ea typeface="+mn-ea"/>
              </a:rPr>
              <a:t>        </a:t>
            </a:r>
          </a:p>
        </p:txBody>
      </p:sp>
    </p:spTree>
  </p:cSld>
  <p:clrMapOvr>
    <a:masterClrMapping/>
  </p:clrMapOvr>
  <p:transition>
    <p:blinds/>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a:extLst>
              <a:ext uri="{FF2B5EF4-FFF2-40B4-BE49-F238E27FC236}">
                <a16:creationId xmlns:a16="http://schemas.microsoft.com/office/drawing/2014/main" id="{928EE93F-3205-42CB-991A-EE914894F1D2}"/>
              </a:ext>
            </a:extLst>
          </p:cNvPr>
          <p:cNvSpPr>
            <a:spLocks noGrp="1" noChangeArrowheads="1"/>
          </p:cNvSpPr>
          <p:nvPr>
            <p:ph idx="4294967295"/>
          </p:nvPr>
        </p:nvSpPr>
        <p:spPr>
          <a:xfrm>
            <a:off x="0" y="457200"/>
            <a:ext cx="9144000" cy="57150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r>
              <a:rPr lang="en-US" sz="3400" b="1">
                <a:ea typeface="+mn-ea"/>
              </a:rPr>
              <a:t>MUSCARINIC ANTAGONISTS</a:t>
            </a:r>
          </a:p>
          <a:p>
            <a:pPr marL="273050" indent="-273050" eaLnBrk="1" hangingPunct="1">
              <a:buFont typeface="Wingdings" pitchFamily="2" charset="2"/>
              <a:buNone/>
              <a:defRPr/>
            </a:pPr>
            <a:endParaRPr lang="en-US" sz="3400" b="1">
              <a:ea typeface="+mn-ea"/>
            </a:endParaRPr>
          </a:p>
          <a:p>
            <a:pPr marL="273050" indent="-273050" eaLnBrk="1" hangingPunct="1">
              <a:defRPr/>
            </a:pPr>
            <a:r>
              <a:rPr lang="en-US" sz="3400" b="1" u="sng">
                <a:solidFill>
                  <a:srgbClr val="FFFF66"/>
                </a:solidFill>
                <a:effectLst>
                  <a:outerShdw blurRad="38100" dist="38100" dir="2700000" algn="tl">
                    <a:srgbClr val="C0C0C0"/>
                  </a:outerShdw>
                </a:effectLst>
                <a:ea typeface="+mn-ea"/>
              </a:rPr>
              <a:t>Ipatropium</a:t>
            </a:r>
          </a:p>
          <a:p>
            <a:pPr marL="639763" lvl="1" indent="-246063" eaLnBrk="1" hangingPunct="1">
              <a:buFontTx/>
              <a:buNone/>
              <a:defRPr/>
            </a:pPr>
            <a:endParaRPr lang="en-US" sz="3000">
              <a:ea typeface="+mn-ea"/>
            </a:endParaRPr>
          </a:p>
          <a:p>
            <a:pPr marL="639763" lvl="1" indent="-246063" eaLnBrk="1" hangingPunct="1">
              <a:defRPr/>
            </a:pPr>
            <a:r>
              <a:rPr lang="en-US" sz="3000">
                <a:ea typeface="+mn-ea"/>
              </a:rPr>
              <a:t>Delivered to the airways by   pressurized aerosol </a:t>
            </a:r>
          </a:p>
          <a:p>
            <a:pPr marL="639763" lvl="1" indent="-246063" eaLnBrk="1" hangingPunct="1">
              <a:defRPr/>
            </a:pPr>
            <a:r>
              <a:rPr lang="en-US" sz="3000">
                <a:ea typeface="+mn-ea"/>
              </a:rPr>
              <a:t>Have little systemic action</a:t>
            </a:r>
          </a:p>
          <a:p>
            <a:pPr marL="639763" lvl="1" indent="-246063" eaLnBrk="1" hangingPunct="1">
              <a:buFontTx/>
              <a:buNone/>
              <a:defRPr/>
            </a:pPr>
            <a:endParaRPr lang="en-US" sz="3000">
              <a:ea typeface="+mn-ea"/>
            </a:endParaRPr>
          </a:p>
          <a:p>
            <a:pPr marL="273050" indent="-273050" eaLnBrk="1" hangingPunct="1">
              <a:defRPr/>
            </a:pPr>
            <a:r>
              <a:rPr lang="en-US" sz="3400" b="1" u="sng">
                <a:solidFill>
                  <a:srgbClr val="FFFF66"/>
                </a:solidFill>
                <a:effectLst>
                  <a:outerShdw blurRad="38100" dist="38100" dir="2700000" algn="tl">
                    <a:srgbClr val="C0C0C0"/>
                  </a:outerShdw>
                </a:effectLst>
                <a:ea typeface="+mn-ea"/>
              </a:rPr>
              <a:t>Tiotropium</a:t>
            </a:r>
          </a:p>
          <a:p>
            <a:pPr marL="639763" lvl="1" indent="-246063" eaLnBrk="1" hangingPunct="1">
              <a:defRPr/>
            </a:pPr>
            <a:r>
              <a:rPr lang="en-US" sz="3000">
                <a:ea typeface="+mn-ea"/>
              </a:rPr>
              <a:t>Newer longer-acting analog</a:t>
            </a:r>
          </a:p>
        </p:txBody>
      </p:sp>
    </p:spTree>
  </p:cSld>
  <p:clrMapOvr>
    <a:masterClrMapping/>
  </p:clrMapOvr>
  <p:transition>
    <p:blinds/>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06014950-EAFF-49D7-A945-3DA1316167E5}"/>
              </a:ext>
            </a:extLst>
          </p:cNvPr>
          <p:cNvSpPr>
            <a:spLocks noGrp="1" noChangeArrowheads="1"/>
          </p:cNvSpPr>
          <p:nvPr>
            <p:ph idx="4294967295"/>
          </p:nvPr>
        </p:nvSpPr>
        <p:spPr>
          <a:xfrm>
            <a:off x="0" y="228600"/>
            <a:ext cx="9448800" cy="6629400"/>
          </a:xfrm>
          <a:effectLst>
            <a:outerShdw dist="35921" dir="2700000" algn="ctr" rotWithShape="0">
              <a:schemeClr val="bg2"/>
            </a:outerShdw>
          </a:effectLst>
        </p:spPr>
        <p:txBody>
          <a:bodyPr>
            <a:normAutofit/>
          </a:bodyPr>
          <a:lstStyle/>
          <a:p>
            <a:pPr marL="273050" indent="-273050" eaLnBrk="1" hangingPunct="1">
              <a:defRPr/>
            </a:pPr>
            <a:r>
              <a:rPr lang="en-US" sz="3800">
                <a:solidFill>
                  <a:srgbClr val="FF0000"/>
                </a:solidFill>
                <a:ea typeface="+mn-ea"/>
              </a:rPr>
              <a:t>TOXICITY</a:t>
            </a:r>
          </a:p>
          <a:p>
            <a:pPr marL="273050" indent="-273050" eaLnBrk="1" hangingPunct="1">
              <a:buFontTx/>
              <a:buNone/>
              <a:defRPr/>
            </a:pPr>
            <a:endParaRPr lang="en-US" sz="3800">
              <a:solidFill>
                <a:srgbClr val="FF0000"/>
              </a:solidFill>
              <a:ea typeface="+mn-ea"/>
            </a:endParaRPr>
          </a:p>
          <a:p>
            <a:pPr marL="639763" lvl="1" indent="-246063" eaLnBrk="1" hangingPunct="1">
              <a:defRPr/>
            </a:pPr>
            <a:r>
              <a:rPr lang="en-US" sz="3400">
                <a:ea typeface="+mn-ea"/>
              </a:rPr>
              <a:t>Delivered directly to the airway, </a:t>
            </a:r>
            <a:r>
              <a:rPr lang="en-US" sz="3400">
                <a:solidFill>
                  <a:srgbClr val="FF6600"/>
                </a:solidFill>
                <a:ea typeface="+mn-ea"/>
              </a:rPr>
              <a:t>minimally absorbed</a:t>
            </a:r>
          </a:p>
          <a:p>
            <a:pPr marL="639763" lvl="1" indent="-246063" eaLnBrk="1" hangingPunct="1">
              <a:defRPr/>
            </a:pPr>
            <a:r>
              <a:rPr lang="en-US" sz="3400">
                <a:ea typeface="+mn-ea"/>
              </a:rPr>
              <a:t>Systemic effects are small</a:t>
            </a:r>
          </a:p>
          <a:p>
            <a:pPr marL="639763" lvl="1" indent="-246063" eaLnBrk="1" hangingPunct="1">
              <a:defRPr/>
            </a:pPr>
            <a:r>
              <a:rPr lang="en-US" sz="3400">
                <a:ea typeface="+mn-ea"/>
              </a:rPr>
              <a:t>In excessive dosage, minor atropine-  like toxic effects may occur</a:t>
            </a:r>
          </a:p>
          <a:p>
            <a:pPr marL="639763" lvl="1" indent="-246063" eaLnBrk="1" hangingPunct="1">
              <a:defRPr/>
            </a:pPr>
            <a:r>
              <a:rPr lang="en-US" sz="3400" b="1" u="sng">
                <a:ea typeface="+mn-ea"/>
              </a:rPr>
              <a:t>Does not cause tremor or arrhythmias</a:t>
            </a:r>
          </a:p>
          <a:p>
            <a:pPr marL="273050" indent="-273050" eaLnBrk="1" hangingPunct="1">
              <a:buFont typeface="Wingdings" pitchFamily="2" charset="2"/>
              <a:buNone/>
              <a:defRPr/>
            </a:pPr>
            <a:endParaRPr lang="en-US" sz="3800">
              <a:ea typeface="+mn-ea"/>
            </a:endParaRPr>
          </a:p>
        </p:txBody>
      </p:sp>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a:extLst>
              <a:ext uri="{FF2B5EF4-FFF2-40B4-BE49-F238E27FC236}">
                <a16:creationId xmlns:a16="http://schemas.microsoft.com/office/drawing/2014/main" id="{C4F3D0D6-F769-4C13-B259-048EFF5D3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36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a:extLst>
              <a:ext uri="{FF2B5EF4-FFF2-40B4-BE49-F238E27FC236}">
                <a16:creationId xmlns:a16="http://schemas.microsoft.com/office/drawing/2014/main" id="{9DFE27C9-3F77-4655-82CF-2B3BD9591320}"/>
              </a:ext>
            </a:extLst>
          </p:cNvPr>
          <p:cNvSpPr>
            <a:spLocks noGrp="1" noChangeArrowheads="1"/>
          </p:cNvSpPr>
          <p:nvPr>
            <p:ph idx="4294967295"/>
          </p:nvPr>
        </p:nvSpPr>
        <p:spPr>
          <a:xfrm>
            <a:off x="0" y="609600"/>
            <a:ext cx="9144000" cy="6248400"/>
          </a:xfrm>
          <a:effectLst>
            <a:outerShdw dist="35921" dir="2700000" algn="ctr" rotWithShape="0">
              <a:schemeClr val="bg2"/>
            </a:outerShdw>
          </a:effectLst>
        </p:spPr>
        <p:txBody>
          <a:bodyPr>
            <a:normAutofit lnSpcReduction="10000"/>
          </a:bodyPr>
          <a:lstStyle/>
          <a:p>
            <a:pPr marL="273050" indent="-273050" eaLnBrk="1" hangingPunct="1">
              <a:buFont typeface="Wingdings" pitchFamily="2" charset="2"/>
              <a:buNone/>
              <a:defRPr/>
            </a:pPr>
            <a:endParaRPr lang="en-US" sz="3400" b="1">
              <a:ea typeface="+mn-ea"/>
            </a:endParaRPr>
          </a:p>
          <a:p>
            <a:pPr marL="273050" indent="-273050" eaLnBrk="1" hangingPunct="1">
              <a:defRPr/>
            </a:pPr>
            <a:r>
              <a:rPr lang="en-US" sz="3400">
                <a:solidFill>
                  <a:srgbClr val="FF6600"/>
                </a:solidFill>
                <a:ea typeface="+mn-ea"/>
              </a:rPr>
              <a:t>No bronchodilator action</a:t>
            </a:r>
            <a:r>
              <a:rPr lang="en-US" sz="3400">
                <a:ea typeface="+mn-ea"/>
              </a:rPr>
              <a:t> but can prevent bronchoconstriction caused by a challenge  with antigen to which the patient is allergic</a:t>
            </a:r>
          </a:p>
          <a:p>
            <a:pPr marL="273050" indent="-273050" eaLnBrk="1" hangingPunct="1">
              <a:defRPr/>
            </a:pPr>
            <a:r>
              <a:rPr lang="en-US" sz="3400">
                <a:ea typeface="+mn-ea"/>
              </a:rPr>
              <a:t>Food allergy</a:t>
            </a:r>
          </a:p>
          <a:p>
            <a:pPr marL="639763" lvl="1" indent="-246063" eaLnBrk="1" hangingPunct="1">
              <a:defRPr/>
            </a:pPr>
            <a:r>
              <a:rPr lang="en-US" sz="3000">
                <a:ea typeface="+mn-ea"/>
              </a:rPr>
              <a:t>Given orally</a:t>
            </a:r>
          </a:p>
          <a:p>
            <a:pPr marL="273050" indent="-273050" eaLnBrk="1" hangingPunct="1">
              <a:defRPr/>
            </a:pPr>
            <a:r>
              <a:rPr lang="en-US" sz="3400" b="1" u="sng">
                <a:effectLst>
                  <a:outerShdw blurRad="38100" dist="38100" dir="2700000" algn="tl">
                    <a:srgbClr val="C0C0C0"/>
                  </a:outerShdw>
                </a:effectLst>
                <a:ea typeface="+mn-ea"/>
              </a:rPr>
              <a:t>Asthma in children</a:t>
            </a:r>
          </a:p>
          <a:p>
            <a:pPr marL="639763" lvl="1" indent="-246063" eaLnBrk="1" hangingPunct="1">
              <a:defRPr/>
            </a:pPr>
            <a:r>
              <a:rPr lang="en-US" sz="3000">
                <a:solidFill>
                  <a:srgbClr val="FF6600"/>
                </a:solidFill>
                <a:ea typeface="+mn-ea"/>
              </a:rPr>
              <a:t>Most important use</a:t>
            </a:r>
          </a:p>
          <a:p>
            <a:pPr marL="273050" indent="-273050" eaLnBrk="1" hangingPunct="1">
              <a:defRPr/>
            </a:pPr>
            <a:r>
              <a:rPr lang="en-US" sz="3400" b="1" u="sng">
                <a:effectLst>
                  <a:outerShdw blurRad="38100" dist="38100" dir="2700000" algn="tl">
                    <a:srgbClr val="C0C0C0"/>
                  </a:outerShdw>
                </a:effectLst>
                <a:ea typeface="+mn-ea"/>
              </a:rPr>
              <a:t>Hay fever</a:t>
            </a:r>
            <a:r>
              <a:rPr lang="en-US" sz="3400">
                <a:ea typeface="+mn-ea"/>
              </a:rPr>
              <a:t> </a:t>
            </a:r>
          </a:p>
          <a:p>
            <a:pPr marL="639763" lvl="1" indent="-246063" eaLnBrk="1" hangingPunct="1">
              <a:defRPr/>
            </a:pPr>
            <a:r>
              <a:rPr lang="en-US" sz="3000">
                <a:ea typeface="+mn-ea"/>
              </a:rPr>
              <a:t>Nasal and eyedrop formulations</a:t>
            </a:r>
          </a:p>
          <a:p>
            <a:pPr marL="273050" indent="-273050" eaLnBrk="1" hangingPunct="1">
              <a:defRPr/>
            </a:pPr>
            <a:endParaRPr lang="en-US" sz="3400">
              <a:ea typeface="+mn-ea"/>
            </a:endParaRPr>
          </a:p>
          <a:p>
            <a:pPr marL="273050" indent="-273050" eaLnBrk="1" hangingPunct="1">
              <a:defRPr/>
            </a:pPr>
            <a:endParaRPr lang="en-US" sz="3400">
              <a:ea typeface="+mn-ea"/>
            </a:endParaRPr>
          </a:p>
          <a:p>
            <a:pPr marL="639763" lvl="1" indent="-246063" eaLnBrk="1" hangingPunct="1">
              <a:buFont typeface="Wingdings" pitchFamily="2" charset="2"/>
              <a:buNone/>
              <a:defRPr/>
            </a:pPr>
            <a:endParaRPr lang="en-US" sz="3000">
              <a:ea typeface="+mn-ea"/>
            </a:endParaRPr>
          </a:p>
        </p:txBody>
      </p:sp>
      <p:sp>
        <p:nvSpPr>
          <p:cNvPr id="94211" name="Rectangle 4">
            <a:extLst>
              <a:ext uri="{FF2B5EF4-FFF2-40B4-BE49-F238E27FC236}">
                <a16:creationId xmlns:a16="http://schemas.microsoft.com/office/drawing/2014/main" id="{222A5C49-6602-42FE-8349-269B607728DE}"/>
              </a:ext>
            </a:extLst>
          </p:cNvPr>
          <p:cNvSpPr>
            <a:spLocks noChangeArrowheads="1"/>
          </p:cNvSpPr>
          <p:nvPr/>
        </p:nvSpPr>
        <p:spPr bwMode="auto">
          <a:xfrm>
            <a:off x="838200" y="104775"/>
            <a:ext cx="5657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a:solidFill>
                  <a:srgbClr val="FFFF66"/>
                </a:solidFill>
              </a:rPr>
              <a:t>CROMOLYN AND NEDOCROMIL</a:t>
            </a:r>
          </a:p>
        </p:txBody>
      </p:sp>
    </p:spTree>
  </p:cSld>
  <p:clrMapOvr>
    <a:masterClrMapping/>
  </p:clrMapOvr>
  <p:transition>
    <p:blinds/>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a:extLst>
              <a:ext uri="{FF2B5EF4-FFF2-40B4-BE49-F238E27FC236}">
                <a16:creationId xmlns:a16="http://schemas.microsoft.com/office/drawing/2014/main" id="{3AD7FE2D-95F7-4069-9229-EF18FB658000}"/>
              </a:ext>
            </a:extLst>
          </p:cNvPr>
          <p:cNvSpPr>
            <a:spLocks noGrp="1" noChangeArrowheads="1"/>
          </p:cNvSpPr>
          <p:nvPr>
            <p:ph idx="4294967295"/>
          </p:nvPr>
        </p:nvSpPr>
        <p:spPr>
          <a:xfrm>
            <a:off x="0" y="1295400"/>
            <a:ext cx="8229600" cy="4953000"/>
          </a:xfrm>
          <a:effectLst>
            <a:outerShdw dist="35921" dir="2700000" algn="ctr" rotWithShape="0">
              <a:schemeClr val="bg2"/>
            </a:outerShdw>
          </a:effectLst>
        </p:spPr>
        <p:txBody>
          <a:bodyPr>
            <a:normAutofit/>
          </a:bodyPr>
          <a:lstStyle/>
          <a:p>
            <a:pPr marL="273050" indent="-273050" eaLnBrk="1" hangingPunct="1">
              <a:buFont typeface="Wingdings" pitchFamily="2" charset="2"/>
              <a:buNone/>
              <a:defRPr/>
            </a:pPr>
            <a:endParaRPr lang="en-US" sz="3800" b="1">
              <a:ea typeface="+mn-ea"/>
            </a:endParaRPr>
          </a:p>
          <a:p>
            <a:pPr marL="273050" indent="-273050" eaLnBrk="1" hangingPunct="1">
              <a:defRPr/>
            </a:pPr>
            <a:r>
              <a:rPr lang="en-US" sz="3800">
                <a:solidFill>
                  <a:srgbClr val="FF6600"/>
                </a:solidFill>
                <a:ea typeface="+mn-ea"/>
              </a:rPr>
              <a:t>TOXICITY</a:t>
            </a:r>
          </a:p>
          <a:p>
            <a:pPr marL="639763" lvl="1" indent="-246063" eaLnBrk="1" hangingPunct="1">
              <a:defRPr/>
            </a:pPr>
            <a:r>
              <a:rPr lang="en-US" sz="3400">
                <a:ea typeface="+mn-ea"/>
              </a:rPr>
              <a:t>Cough and irritation of the airway    when given by aerosol</a:t>
            </a:r>
          </a:p>
          <a:p>
            <a:pPr marL="639763" lvl="1" indent="-246063" eaLnBrk="1" hangingPunct="1">
              <a:defRPr/>
            </a:pPr>
            <a:r>
              <a:rPr lang="en-US" sz="3400">
                <a:ea typeface="+mn-ea"/>
              </a:rPr>
              <a:t>Drug allergy is rare</a:t>
            </a:r>
          </a:p>
        </p:txBody>
      </p:sp>
    </p:spTree>
  </p:cSld>
  <p:clrMapOvr>
    <a:masterClrMapping/>
  </p:clrMapOvr>
  <p:transition>
    <p:blinds/>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a:extLst>
              <a:ext uri="{FF2B5EF4-FFF2-40B4-BE49-F238E27FC236}">
                <a16:creationId xmlns:a16="http://schemas.microsoft.com/office/drawing/2014/main" id="{6A84FE57-CF14-4527-921A-86D8DB852C32}"/>
              </a:ext>
            </a:extLst>
          </p:cNvPr>
          <p:cNvSpPr>
            <a:spLocks noGrp="1" noChangeArrowheads="1"/>
          </p:cNvSpPr>
          <p:nvPr>
            <p:ph idx="4294967295"/>
          </p:nvPr>
        </p:nvSpPr>
        <p:spPr>
          <a:xfrm>
            <a:off x="228600" y="228600"/>
            <a:ext cx="8915400" cy="6019800"/>
          </a:xfrm>
          <a:effectLst>
            <a:outerShdw dist="35921" dir="2700000" algn="ctr" rotWithShape="0">
              <a:schemeClr val="bg2"/>
            </a:outerShdw>
          </a:effectLst>
        </p:spPr>
        <p:txBody>
          <a:bodyPr>
            <a:normAutofit lnSpcReduction="10000"/>
          </a:bodyPr>
          <a:lstStyle/>
          <a:p>
            <a:pPr marL="273050" indent="-273050" eaLnBrk="1" hangingPunct="1">
              <a:spcBef>
                <a:spcPct val="0"/>
              </a:spcBef>
              <a:buFontTx/>
              <a:buNone/>
              <a:defRPr/>
            </a:pPr>
            <a:r>
              <a:rPr lang="en-US" sz="3800">
                <a:solidFill>
                  <a:srgbClr val="FF6600"/>
                </a:solidFill>
                <a:ea typeface="+mn-ea"/>
              </a:rPr>
              <a:t>Anti-IgE </a:t>
            </a:r>
            <a:r>
              <a:rPr lang="en-US" sz="3800">
                <a:ea typeface="+mn-ea"/>
              </a:rPr>
              <a:t>antibody</a:t>
            </a:r>
          </a:p>
          <a:p>
            <a:pPr marL="273050" indent="-273050" eaLnBrk="1" hangingPunct="1">
              <a:spcBef>
                <a:spcPct val="0"/>
              </a:spcBef>
              <a:buFontTx/>
              <a:buNone/>
              <a:defRPr/>
            </a:pPr>
            <a:endParaRPr lang="en-US" sz="3800">
              <a:ea typeface="+mn-ea"/>
            </a:endParaRPr>
          </a:p>
          <a:p>
            <a:pPr marL="639763" lvl="1" indent="-246063" eaLnBrk="1" hangingPunct="1">
              <a:defRPr/>
            </a:pPr>
            <a:r>
              <a:rPr lang="en-US" sz="3400" b="1" u="sng">
                <a:solidFill>
                  <a:srgbClr val="FFFF66"/>
                </a:solidFill>
                <a:ea typeface="+mn-ea"/>
              </a:rPr>
              <a:t>Omalizumab</a:t>
            </a:r>
          </a:p>
          <a:p>
            <a:pPr marL="914400" lvl="2" indent="-246063" eaLnBrk="1" hangingPunct="1">
              <a:defRPr/>
            </a:pPr>
            <a:r>
              <a:rPr lang="en-US" sz="3800">
                <a:ea typeface="+mn-ea"/>
              </a:rPr>
              <a:t>Humanized murine monoclonal antibody to human IgE</a:t>
            </a:r>
          </a:p>
          <a:p>
            <a:pPr marL="914400" lvl="2" indent="-246063" eaLnBrk="1" hangingPunct="1">
              <a:defRPr/>
            </a:pPr>
            <a:r>
              <a:rPr lang="en-US" sz="3800">
                <a:ea typeface="+mn-ea"/>
              </a:rPr>
              <a:t>Prophylactic management of asthma</a:t>
            </a:r>
          </a:p>
          <a:p>
            <a:pPr marL="914400" lvl="2" indent="-246063" eaLnBrk="1" hangingPunct="1">
              <a:defRPr/>
            </a:pPr>
            <a:r>
              <a:rPr lang="en-US" sz="3800">
                <a:ea typeface="+mn-ea"/>
              </a:rPr>
              <a:t>Given parenterally</a:t>
            </a:r>
          </a:p>
          <a:p>
            <a:pPr marL="273050" indent="-273050" eaLnBrk="1" hangingPunct="1">
              <a:buFont typeface="Wingdings" pitchFamily="2" charset="2"/>
              <a:buNone/>
              <a:defRPr/>
            </a:pPr>
            <a:endParaRPr lang="en-US" sz="3800">
              <a:ea typeface="+mn-ea"/>
            </a:endParaRPr>
          </a:p>
          <a:p>
            <a:pPr marL="273050" indent="-273050" eaLnBrk="1" hangingPunct="1">
              <a:buFont typeface="Wingdings" pitchFamily="2" charset="2"/>
              <a:buNone/>
              <a:defRPr/>
            </a:pPr>
            <a:r>
              <a:rPr lang="en-US" sz="3800">
                <a:ea typeface="+mn-ea"/>
              </a:rPr>
              <a:t>	</a:t>
            </a:r>
          </a:p>
        </p:txBody>
      </p:sp>
    </p:spTree>
  </p:cSld>
  <p:clrMapOvr>
    <a:masterClrMapping/>
  </p:clrMapOvr>
  <p:transition>
    <p:blinds/>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4" descr="Image result for thank you clipart with sleepy audience">
            <a:extLst>
              <a:ext uri="{FF2B5EF4-FFF2-40B4-BE49-F238E27FC236}">
                <a16:creationId xmlns:a16="http://schemas.microsoft.com/office/drawing/2014/main" id="{6900FFC1-7D7A-422D-BFE2-5D479EDD0ED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ar-EG" altLang="en-US"/>
          </a:p>
        </p:txBody>
      </p:sp>
      <p:sp>
        <p:nvSpPr>
          <p:cNvPr id="97283" name="AutoShape 6" descr="Image result for thank you clipart with sleepy audience">
            <a:extLst>
              <a:ext uri="{FF2B5EF4-FFF2-40B4-BE49-F238E27FC236}">
                <a16:creationId xmlns:a16="http://schemas.microsoft.com/office/drawing/2014/main" id="{7B6C5755-1E45-4AD1-AF1C-A8843CBF182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ar-EG" altLang="en-US"/>
          </a:p>
        </p:txBody>
      </p:sp>
      <p:sp>
        <p:nvSpPr>
          <p:cNvPr id="97284" name="AutoShape 8" descr="Image result for thank you clipart with sleepy audience">
            <a:extLst>
              <a:ext uri="{FF2B5EF4-FFF2-40B4-BE49-F238E27FC236}">
                <a16:creationId xmlns:a16="http://schemas.microsoft.com/office/drawing/2014/main" id="{73A76BE8-0CBB-4574-AC7A-CA49C37F72C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ar-EG" altLang="en-US"/>
          </a:p>
        </p:txBody>
      </p:sp>
      <p:pic>
        <p:nvPicPr>
          <p:cNvPr id="97285" name="Picture 10" descr="Image result for thank you ">
            <a:extLst>
              <a:ext uri="{FF2B5EF4-FFF2-40B4-BE49-F238E27FC236}">
                <a16:creationId xmlns:a16="http://schemas.microsoft.com/office/drawing/2014/main" id="{B885AC55-55DD-45BC-AD83-E068B0F86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57" r="8789"/>
          <a:stretch>
            <a:fillRect/>
          </a:stretch>
        </p:blipFill>
        <p:spPr bwMode="auto">
          <a:xfrm>
            <a:off x="381000" y="762000"/>
            <a:ext cx="8458200"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a:extLst>
              <a:ext uri="{FF2B5EF4-FFF2-40B4-BE49-F238E27FC236}">
                <a16:creationId xmlns:a16="http://schemas.microsoft.com/office/drawing/2014/main" id="{4013C29B-14C5-49BD-AA18-22CD9894B5C1}"/>
              </a:ext>
            </a:extLst>
          </p:cNvPr>
          <p:cNvSpPr>
            <a:spLocks noGrp="1" noChangeArrowheads="1"/>
          </p:cNvSpPr>
          <p:nvPr>
            <p:ph type="ctrTitle"/>
          </p:nvPr>
        </p:nvSpPr>
        <p:spPr>
          <a:xfrm>
            <a:off x="0" y="-4763"/>
            <a:ext cx="9144000" cy="766763"/>
          </a:xfrm>
        </p:spPr>
        <p:txBody>
          <a:bodyPr/>
          <a:lstStyle/>
          <a:p>
            <a:pPr>
              <a:defRPr/>
            </a:pPr>
            <a:r>
              <a:rPr lang="en-US" sz="4200">
                <a:solidFill>
                  <a:srgbClr val="FF3300"/>
                </a:solidFill>
                <a:ea typeface="+mj-ea"/>
              </a:rPr>
              <a:t>Our Goals</a:t>
            </a:r>
          </a:p>
        </p:txBody>
      </p:sp>
      <p:sp>
        <p:nvSpPr>
          <p:cNvPr id="21507" name="Rectangle 3">
            <a:extLst>
              <a:ext uri="{FF2B5EF4-FFF2-40B4-BE49-F238E27FC236}">
                <a16:creationId xmlns:a16="http://schemas.microsoft.com/office/drawing/2014/main" id="{4F66D46C-B020-4C42-B103-72B379F228CC}"/>
              </a:ext>
            </a:extLst>
          </p:cNvPr>
          <p:cNvSpPr>
            <a:spLocks noGrp="1" noChangeArrowheads="1"/>
          </p:cNvSpPr>
          <p:nvPr>
            <p:ph type="subTitle" idx="1"/>
          </p:nvPr>
        </p:nvSpPr>
        <p:spPr>
          <a:xfrm>
            <a:off x="228600" y="762000"/>
            <a:ext cx="8915400" cy="6096000"/>
          </a:xfrm>
        </p:spPr>
        <p:txBody>
          <a:bodyPr/>
          <a:lstStyle/>
          <a:p>
            <a:pPr algn="l">
              <a:defRPr/>
            </a:pPr>
            <a:r>
              <a:rPr lang="en-US" sz="4000" b="1" dirty="0">
                <a:solidFill>
                  <a:srgbClr val="FFFF66"/>
                </a:solidFill>
                <a:ea typeface="+mn-ea"/>
              </a:rPr>
              <a:t>Definition of bronchial asthma</a:t>
            </a:r>
          </a:p>
          <a:p>
            <a:pPr algn="l">
              <a:defRPr/>
            </a:pPr>
            <a:r>
              <a:rPr lang="en-US" sz="4000" b="1" dirty="0">
                <a:solidFill>
                  <a:srgbClr val="FFFF66"/>
                </a:solidFill>
                <a:ea typeface="+mn-ea"/>
              </a:rPr>
              <a:t>Etiologic factors</a:t>
            </a:r>
          </a:p>
          <a:p>
            <a:pPr algn="l">
              <a:defRPr/>
            </a:pPr>
            <a:r>
              <a:rPr lang="en-US" sz="4000" b="1" dirty="0">
                <a:solidFill>
                  <a:srgbClr val="FFFF66"/>
                </a:solidFill>
                <a:ea typeface="+mn-ea"/>
              </a:rPr>
              <a:t>Immunology</a:t>
            </a:r>
          </a:p>
          <a:p>
            <a:pPr algn="l">
              <a:defRPr/>
            </a:pPr>
            <a:r>
              <a:rPr lang="en-US" sz="4000" b="1" dirty="0" err="1">
                <a:solidFill>
                  <a:srgbClr val="FFFF66"/>
                </a:solidFill>
                <a:ea typeface="+mn-ea"/>
              </a:rPr>
              <a:t>Pathophysiology</a:t>
            </a:r>
            <a:endParaRPr lang="en-US" sz="4000" b="1" dirty="0">
              <a:solidFill>
                <a:srgbClr val="FFFF66"/>
              </a:solidFill>
              <a:ea typeface="+mn-ea"/>
            </a:endParaRPr>
          </a:p>
          <a:p>
            <a:pPr algn="l">
              <a:defRPr/>
            </a:pPr>
            <a:r>
              <a:rPr lang="en-US" sz="4000" b="1" dirty="0">
                <a:solidFill>
                  <a:srgbClr val="FFFF66"/>
                </a:solidFill>
                <a:ea typeface="+mn-ea"/>
              </a:rPr>
              <a:t>Diagnosis</a:t>
            </a:r>
          </a:p>
          <a:p>
            <a:pPr algn="l">
              <a:defRPr/>
            </a:pPr>
            <a:r>
              <a:rPr lang="en-US" sz="4000" b="1" dirty="0">
                <a:solidFill>
                  <a:srgbClr val="FFFF66"/>
                </a:solidFill>
                <a:ea typeface="+mn-ea"/>
              </a:rPr>
              <a:t>Differential diagnosis</a:t>
            </a:r>
          </a:p>
          <a:p>
            <a:pPr algn="l">
              <a:defRPr/>
            </a:pPr>
            <a:r>
              <a:rPr lang="en-US" sz="4000" b="1" dirty="0">
                <a:solidFill>
                  <a:srgbClr val="FFFF66"/>
                </a:solidFill>
                <a:ea typeface="+mn-ea"/>
              </a:rPr>
              <a:t>Treatment guidelines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1EF4999-4548-414B-8F66-5557B61CF01C}"/>
              </a:ext>
            </a:extLst>
          </p:cNvPr>
          <p:cNvSpPr>
            <a:spLocks noGrp="1" noChangeArrowheads="1"/>
          </p:cNvSpPr>
          <p:nvPr>
            <p:ph type="title"/>
          </p:nvPr>
        </p:nvSpPr>
        <p:spPr/>
        <p:txBody>
          <a:bodyPr anchor="ctr"/>
          <a:lstStyle/>
          <a:p>
            <a:pPr>
              <a:defRPr/>
            </a:pPr>
            <a:r>
              <a:rPr lang="en-AU" sz="4600" dirty="0">
                <a:solidFill>
                  <a:srgbClr val="FFFF00"/>
                </a:solidFill>
              </a:rPr>
              <a:t>  What is asthma?</a:t>
            </a:r>
          </a:p>
        </p:txBody>
      </p:sp>
      <p:pic>
        <p:nvPicPr>
          <p:cNvPr id="41987" name="Picture 2" descr="http://previews.123rf.com/images/blueringmedia/blueringmedia1411/blueringmedia141100382/33945907-An-image-showing-the-asthma-inflamed-bronchial-tube-on-a-white-background-Stock-Vector.jpg">
            <a:extLst>
              <a:ext uri="{FF2B5EF4-FFF2-40B4-BE49-F238E27FC236}">
                <a16:creationId xmlns:a16="http://schemas.microsoft.com/office/drawing/2014/main" id="{EFC93B20-7035-4EAC-8556-1A252C03A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a:extLst>
              <a:ext uri="{FF2B5EF4-FFF2-40B4-BE49-F238E27FC236}">
                <a16:creationId xmlns:a16="http://schemas.microsoft.com/office/drawing/2014/main" id="{9192F433-CFCD-47E4-A5AE-67D73A22DD92}"/>
              </a:ext>
            </a:extLst>
          </p:cNvPr>
          <p:cNvSpPr>
            <a:spLocks noChangeArrowheads="1"/>
          </p:cNvSpPr>
          <p:nvPr/>
        </p:nvSpPr>
        <p:spPr bwMode="auto">
          <a:xfrm>
            <a:off x="0" y="762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r>
              <a:rPr lang="en-US" altLang="en-US" sz="4000" b="1"/>
              <a:t>Asthma is a heterogeneous disease, usually characterized by </a:t>
            </a:r>
            <a:r>
              <a:rPr lang="en-US" altLang="en-US" sz="4000" b="1">
                <a:solidFill>
                  <a:srgbClr val="FFFF00"/>
                </a:solidFill>
              </a:rPr>
              <a:t>chronic airway inflammation</a:t>
            </a:r>
            <a:r>
              <a:rPr lang="en-US" altLang="en-US" sz="4000" b="1"/>
              <a:t>. It is defined by the </a:t>
            </a:r>
            <a:r>
              <a:rPr lang="en-US" altLang="en-US" sz="4000" b="1">
                <a:solidFill>
                  <a:srgbClr val="FFFF00"/>
                </a:solidFill>
              </a:rPr>
              <a:t>history of respiratory symptoms </a:t>
            </a:r>
            <a:r>
              <a:rPr lang="en-US" altLang="en-US" sz="4000" b="1"/>
              <a:t>such as wheeze, shortness of breath, chest tightness and cough that </a:t>
            </a:r>
            <a:r>
              <a:rPr lang="en-US" altLang="en-US" sz="4000" b="1">
                <a:solidFill>
                  <a:srgbClr val="FFFF00"/>
                </a:solidFill>
              </a:rPr>
              <a:t>vary overtime and in intensity</a:t>
            </a:r>
            <a:r>
              <a:rPr lang="en-US" altLang="en-US" sz="4000" b="1"/>
              <a:t>, together with </a:t>
            </a:r>
            <a:r>
              <a:rPr lang="en-US" altLang="en-US" sz="4000" b="1">
                <a:solidFill>
                  <a:srgbClr val="FFFF00"/>
                </a:solidFill>
              </a:rPr>
              <a:t>variable expiratory airflow limitation.</a:t>
            </a:r>
          </a:p>
          <a:p>
            <a:pPr lvl="1" algn="just">
              <a:spcBef>
                <a:spcPct val="20000"/>
              </a:spcBef>
              <a:buFontTx/>
              <a:buChar char="–"/>
            </a:pPr>
            <a:endParaRPr lang="en-US" altLang="en-US" sz="4000" b="1">
              <a:latin typeface="Segoe UI Semibold" panose="020B0702040204020203" pitchFamily="34" charset="0"/>
            </a:endParaRPr>
          </a:p>
        </p:txBody>
      </p:sp>
    </p:spTree>
  </p:cSld>
  <p:clrMapOvr>
    <a:masterClrMapping/>
  </p:clrMapOvr>
</p:sld>
</file>

<file path=ppt/theme/theme1.xml><?xml version="1.0" encoding="utf-8"?>
<a:theme xmlns:a="http://schemas.openxmlformats.org/drawingml/2006/main" name="1_RAD Master">
  <a:themeElements>
    <a:clrScheme name="1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AD 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A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A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A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A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A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A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A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A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A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A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A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A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D Master">
  <a:themeElements>
    <a:clrScheme name="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D 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RAD Master">
  <a:themeElements>
    <a:clrScheme name="4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RAD 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RA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RA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RA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RA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RA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RA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RA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RA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RA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RA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RA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RA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RAD Master">
  <a:themeElements>
    <a:clrScheme name="5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RAD 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RA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RA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RA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RA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RA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RA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RAD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RA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RA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RA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RA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RA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RAD Master 13">
        <a:dk1>
          <a:srgbClr val="000000"/>
        </a:dk1>
        <a:lt1>
          <a:srgbClr val="FFFFFF"/>
        </a:lt1>
        <a:dk2>
          <a:srgbClr val="000000"/>
        </a:dk2>
        <a:lt2>
          <a:srgbClr val="FFCC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3" ma:contentTypeDescription="Create a new document." ma:contentTypeScope="" ma:versionID="c01e398f8a868412e26a98135db085f7">
  <xsd:schema xmlns:xsd="http://www.w3.org/2001/XMLSchema" xmlns:xs="http://www.w3.org/2001/XMLSchema" xmlns:p="http://schemas.microsoft.com/office/2006/metadata/properties" xmlns:ns2="e0585ad6-e60d-4dbf-9f0f-7ca5398387e1" targetNamespace="http://schemas.microsoft.com/office/2006/metadata/properties" ma:root="true" ma:fieldsID="69218052bc2637835f6b00bee49e84ff"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8E46D0-0CD8-4DE5-8E9F-17D5E747B3DE}">
  <ds:schemaRefs>
    <ds:schemaRef ds:uri="http://schemas.microsoft.com/sharepoint/v3/contenttype/forms"/>
  </ds:schemaRefs>
</ds:datastoreItem>
</file>

<file path=customXml/itemProps2.xml><?xml version="1.0" encoding="utf-8"?>
<ds:datastoreItem xmlns:ds="http://schemas.openxmlformats.org/officeDocument/2006/customXml" ds:itemID="{385B1DC1-E8A4-463F-8A00-E90255B9655C}">
  <ds:schemaRefs>
    <ds:schemaRef ds:uri="http://schemas.microsoft.com/office/2006/metadata/contentType"/>
    <ds:schemaRef ds:uri="http://schemas.microsoft.com/office/2006/metadata/properties/metaAttributes"/>
    <ds:schemaRef ds:uri="http://www.w3.org/2000/xmlns/"/>
    <ds:schemaRef ds:uri="http://www.w3.org/2001/XMLSchema"/>
    <ds:schemaRef ds:uri="e0585ad6-e60d-4dbf-9f0f-7ca5398387e1"/>
  </ds:schemaRefs>
</ds:datastoreItem>
</file>

<file path=docProps/app.xml><?xml version="1.0" encoding="utf-8"?>
<Properties xmlns="http://schemas.openxmlformats.org/officeDocument/2006/extended-properties" xmlns:vt="http://schemas.openxmlformats.org/officeDocument/2006/docPropsVTypes">
  <TotalTime>3788</TotalTime>
  <Words>1204</Words>
  <Application>Microsoft Office PowerPoint</Application>
  <PresentationFormat>عرض على الشاشة (4:3)</PresentationFormat>
  <Paragraphs>332</Paragraphs>
  <Slides>63</Slides>
  <Notes>49</Notes>
  <HiddenSlides>0</HiddenSlides>
  <MMClips>0</MMClips>
  <ScaleCrop>false</ScaleCrop>
  <HeadingPairs>
    <vt:vector size="4" baseType="variant">
      <vt:variant>
        <vt:lpstr>نسق</vt:lpstr>
      </vt:variant>
      <vt:variant>
        <vt:i4>5</vt:i4>
      </vt:variant>
      <vt:variant>
        <vt:lpstr>عناوين الشرائح</vt:lpstr>
      </vt:variant>
      <vt:variant>
        <vt:i4>63</vt:i4>
      </vt:variant>
    </vt:vector>
  </HeadingPairs>
  <TitlesOfParts>
    <vt:vector size="68" baseType="lpstr">
      <vt:lpstr>1_RAD Master</vt:lpstr>
      <vt:lpstr>RAD Master</vt:lpstr>
      <vt:lpstr>4_RAD Master</vt:lpstr>
      <vt:lpstr>5_RAD Master</vt:lpstr>
      <vt:lpstr>Office Theme</vt:lpstr>
      <vt:lpstr> Bronchial Asthma Dr.Samah M.Shehata Associate Prof. of Chest Diseases </vt:lpstr>
      <vt:lpstr>عرض تقديمي في PowerPoint</vt:lpstr>
      <vt:lpstr>عرض تقديمي في PowerPoint</vt:lpstr>
      <vt:lpstr>عرض تقديمي في PowerPoint</vt:lpstr>
      <vt:lpstr>عرض تقديمي في PowerPoint</vt:lpstr>
      <vt:lpstr>عرض تقديمي في PowerPoint</vt:lpstr>
      <vt:lpstr>Our Goals</vt:lpstr>
      <vt:lpstr>  What is asthma?</vt:lpstr>
      <vt:lpstr>عرض تقديمي في PowerPoint</vt:lpstr>
      <vt:lpstr>Asthma Pathophysiology</vt:lpstr>
      <vt:lpstr>عرض تقديمي في PowerPoint</vt:lpstr>
      <vt:lpstr>Airflow obstruction is often variable, reversible either spontaneously or with treatment and associated with recurrent episodes of wheezing, breathlessness, chest tightness, and coughing, particularly at night or in the early morning.  </vt:lpstr>
      <vt:lpstr>Bronchial hyperreactivity</vt:lpstr>
      <vt:lpstr>عرض تقديمي في PowerPoint</vt:lpstr>
      <vt:lpstr>عرض تقديمي في PowerPoint</vt:lpstr>
      <vt:lpstr>عرض تقديمي في PowerPoint</vt:lpstr>
      <vt:lpstr>What are the Triggering Factors?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Acute severe asthma</vt:lpstr>
      <vt:lpstr>Life-threatening asthma</vt:lpstr>
      <vt:lpstr>عرض تقديمي في PowerPoint</vt:lpstr>
      <vt:lpstr>عرض تقديمي في PowerPoint</vt:lpstr>
      <vt:lpstr>Lung Volumes</vt:lpstr>
      <vt:lpstr>عرض تقديمي في PowerPoint</vt:lpstr>
      <vt:lpstr>عرض تقديمي في PowerPoint</vt:lpstr>
      <vt:lpstr>عرض تقديمي في PowerPoint</vt:lpstr>
      <vt:lpstr>عرض تقديمي في PowerPoint</vt:lpstr>
      <vt:lpstr>عرض تقديمي في PowerPoint</vt:lpstr>
      <vt:lpstr>Peak Expiratory Flow (PEF) Meters</vt:lpstr>
      <vt:lpstr>عرض تقديمي في PowerPoint</vt:lpstr>
      <vt:lpstr>CXR</vt:lpstr>
      <vt:lpstr>عرض تقديمي في PowerPoint</vt:lpstr>
      <vt:lpstr>عرض تقديمي في PowerPoint</vt:lpstr>
      <vt:lpstr>Key Components of Asthma Therapy</vt:lpstr>
      <vt:lpstr>عرض تقديمي في PowerPoint</vt:lpstr>
      <vt:lpstr>عرض تقديمي في PowerPoint</vt:lpstr>
      <vt:lpstr>عرض تقديمي في PowerPoint</vt:lpstr>
      <vt:lpstr>Overview of Asthma Medications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Bart Zoni</dc:creator>
  <dc:description>V11 was completed by KCK after we received the summary slide from Dr. Long</dc:description>
  <cp:lastModifiedBy>othman ali</cp:lastModifiedBy>
  <cp:revision>605</cp:revision>
  <dcterms:created xsi:type="dcterms:W3CDTF">2008-03-07T13:16:06Z</dcterms:created>
  <dcterms:modified xsi:type="dcterms:W3CDTF">2020-10-28T08:23:21Z</dcterms:modified>
</cp:coreProperties>
</file>